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wdp" ContentType="image/vnd.ms-photo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1" r:id="rId1"/>
    <p:sldMasterId id="2147483684" r:id="rId2"/>
    <p:sldMasterId id="2147483711" r:id="rId3"/>
    <p:sldMasterId id="2147483750" r:id="rId4"/>
    <p:sldMasterId id="2147483762" r:id="rId5"/>
    <p:sldMasterId id="2147483774" r:id="rId6"/>
    <p:sldMasterId id="2147483786" r:id="rId7"/>
  </p:sldMasterIdLst>
  <p:notesMasterIdLst>
    <p:notesMasterId r:id="rId35"/>
  </p:notesMasterIdLst>
  <p:sldIdLst>
    <p:sldId id="391" r:id="rId8"/>
    <p:sldId id="364" r:id="rId9"/>
    <p:sldId id="258" r:id="rId10"/>
    <p:sldId id="262" r:id="rId11"/>
    <p:sldId id="382" r:id="rId12"/>
    <p:sldId id="383" r:id="rId13"/>
    <p:sldId id="375" r:id="rId14"/>
    <p:sldId id="379" r:id="rId15"/>
    <p:sldId id="384" r:id="rId16"/>
    <p:sldId id="378" r:id="rId17"/>
    <p:sldId id="385" r:id="rId18"/>
    <p:sldId id="376" r:id="rId19"/>
    <p:sldId id="386" r:id="rId20"/>
    <p:sldId id="381" r:id="rId21"/>
    <p:sldId id="387" r:id="rId22"/>
    <p:sldId id="268" r:id="rId23"/>
    <p:sldId id="398" r:id="rId24"/>
    <p:sldId id="336" r:id="rId25"/>
    <p:sldId id="396" r:id="rId26"/>
    <p:sldId id="339" r:id="rId27"/>
    <p:sldId id="397" r:id="rId28"/>
    <p:sldId id="373" r:id="rId29"/>
    <p:sldId id="361" r:id="rId30"/>
    <p:sldId id="388" r:id="rId31"/>
    <p:sldId id="371" r:id="rId32"/>
    <p:sldId id="389" r:id="rId33"/>
    <p:sldId id="393" r:id="rId34"/>
  </p:sldIdLst>
  <p:sldSz cx="9144000" cy="5143500" type="screen16x9"/>
  <p:notesSz cx="6858000" cy="9144000"/>
  <p:embeddedFontLst>
    <p:embeddedFont>
      <p:font typeface="Barlow" panose="020B0604020202020204" charset="0"/>
      <p:regular r:id="rId36"/>
      <p:bold r:id="rId37"/>
      <p:italic r:id="rId38"/>
      <p:boldItalic r:id="rId39"/>
    </p:embeddedFont>
    <p:embeddedFont>
      <p:font typeface="Fira Sans Extra Condensed Medium" panose="020B0604020202020204" charset="0"/>
      <p:regular r:id="rId40"/>
      <p:bold r:id="rId41"/>
      <p:italic r:id="rId42"/>
      <p:boldItalic r:id="rId43"/>
    </p:embeddedFont>
    <p:embeddedFont>
      <p:font typeface="Montserrat" panose="020B0604020202020204" charset="0"/>
      <p:regular r:id="rId44"/>
      <p:bold r:id="rId45"/>
      <p:italic r:id="rId46"/>
      <p:boldItalic r:id="rId47"/>
    </p:embeddedFont>
    <p:embeddedFont>
      <p:font typeface="Hind" panose="020B0604020202020204" charset="0"/>
      <p:regular r:id="rId48"/>
      <p:bold r:id="rId49"/>
    </p:embeddedFont>
    <p:embeddedFont>
      <p:font typeface="Sport Day" panose="020B0604020202020204" charset="0"/>
      <p:bold r:id="rId50"/>
    </p:embeddedFont>
    <p:embeddedFont>
      <p:font typeface="Calibri" panose="020F0502020204030204" pitchFamily="34" charset="0"/>
      <p:regular r:id="rId51"/>
      <p:bold r:id="rId52"/>
      <p:italic r:id="rId53"/>
      <p:boldItalic r:id="rId54"/>
    </p:embeddedFont>
    <p:embeddedFont>
      <p:font typeface="Comic Sans MS" panose="030F0702030302020204" pitchFamily="66" charset="0"/>
      <p:regular r:id="rId55"/>
      <p:bold r:id="rId56"/>
      <p:italic r:id="rId57"/>
      <p:boldItalic r:id="rId58"/>
    </p:embeddedFont>
    <p:embeddedFont>
      <p:font typeface="Fredoka One" panose="020B0604020202020204" charset="0"/>
      <p:regular r:id="rId5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FEADC"/>
    <a:srgbClr val="FDFDFD"/>
    <a:srgbClr val="00071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05FFB69E-1223-4EAC-84CD-91854206EB8B}">
  <a:tblStyle styleId="{05FFB69E-1223-4EAC-84CD-91854206EB8B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6195" autoAdjust="0"/>
  </p:normalViewPr>
  <p:slideViewPr>
    <p:cSldViewPr snapToGrid="0">
      <p:cViewPr varScale="1">
        <p:scale>
          <a:sx n="126" d="100"/>
          <a:sy n="126" d="100"/>
        </p:scale>
        <p:origin x="1116" y="9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font" Target="fonts/font4.fntdata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font" Target="fonts/font7.fntdata"/><Relationship Id="rId47" Type="http://schemas.openxmlformats.org/officeDocument/2006/relationships/font" Target="fonts/font12.fntdata"/><Relationship Id="rId50" Type="http://schemas.openxmlformats.org/officeDocument/2006/relationships/font" Target="fonts/font15.fntdata"/><Relationship Id="rId55" Type="http://schemas.openxmlformats.org/officeDocument/2006/relationships/font" Target="fonts/font20.fntdata"/><Relationship Id="rId63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9" Type="http://schemas.openxmlformats.org/officeDocument/2006/relationships/slide" Target="slides/slide22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font" Target="fonts/font2.fntdata"/><Relationship Id="rId40" Type="http://schemas.openxmlformats.org/officeDocument/2006/relationships/font" Target="fonts/font5.fntdata"/><Relationship Id="rId45" Type="http://schemas.openxmlformats.org/officeDocument/2006/relationships/font" Target="fonts/font10.fntdata"/><Relationship Id="rId53" Type="http://schemas.openxmlformats.org/officeDocument/2006/relationships/font" Target="fonts/font18.fntdata"/><Relationship Id="rId58" Type="http://schemas.openxmlformats.org/officeDocument/2006/relationships/font" Target="fonts/font23.fntdata"/><Relationship Id="rId5" Type="http://schemas.openxmlformats.org/officeDocument/2006/relationships/slideMaster" Target="slideMasters/slideMaster5.xml"/><Relationship Id="rId61" Type="http://schemas.openxmlformats.org/officeDocument/2006/relationships/viewProps" Target="viewProps.xml"/><Relationship Id="rId19" Type="http://schemas.openxmlformats.org/officeDocument/2006/relationships/slide" Target="slides/slide1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notesMaster" Target="notesMasters/notesMaster1.xml"/><Relationship Id="rId43" Type="http://schemas.openxmlformats.org/officeDocument/2006/relationships/font" Target="fonts/font8.fntdata"/><Relationship Id="rId48" Type="http://schemas.openxmlformats.org/officeDocument/2006/relationships/font" Target="fonts/font13.fntdata"/><Relationship Id="rId56" Type="http://schemas.openxmlformats.org/officeDocument/2006/relationships/font" Target="fonts/font21.fntdata"/><Relationship Id="rId8" Type="http://schemas.openxmlformats.org/officeDocument/2006/relationships/slide" Target="slides/slide1.xml"/><Relationship Id="rId51" Type="http://schemas.openxmlformats.org/officeDocument/2006/relationships/font" Target="fonts/font16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font" Target="fonts/font3.fntdata"/><Relationship Id="rId46" Type="http://schemas.openxmlformats.org/officeDocument/2006/relationships/font" Target="fonts/font11.fntdata"/><Relationship Id="rId59" Type="http://schemas.openxmlformats.org/officeDocument/2006/relationships/font" Target="fonts/font24.fntdata"/><Relationship Id="rId20" Type="http://schemas.openxmlformats.org/officeDocument/2006/relationships/slide" Target="slides/slide13.xml"/><Relationship Id="rId41" Type="http://schemas.openxmlformats.org/officeDocument/2006/relationships/font" Target="fonts/font6.fntdata"/><Relationship Id="rId54" Type="http://schemas.openxmlformats.org/officeDocument/2006/relationships/font" Target="fonts/font19.fntdata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font" Target="fonts/font1.fntdata"/><Relationship Id="rId49" Type="http://schemas.openxmlformats.org/officeDocument/2006/relationships/font" Target="fonts/font14.fntdata"/><Relationship Id="rId57" Type="http://schemas.openxmlformats.org/officeDocument/2006/relationships/font" Target="fonts/font22.fntdata"/><Relationship Id="rId10" Type="http://schemas.openxmlformats.org/officeDocument/2006/relationships/slide" Target="slides/slide3.xml"/><Relationship Id="rId31" Type="http://schemas.openxmlformats.org/officeDocument/2006/relationships/slide" Target="slides/slide24.xml"/><Relationship Id="rId44" Type="http://schemas.openxmlformats.org/officeDocument/2006/relationships/font" Target="fonts/font9.fntdata"/><Relationship Id="rId52" Type="http://schemas.openxmlformats.org/officeDocument/2006/relationships/font" Target="fonts/font17.fntdata"/><Relationship Id="rId60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2502977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819857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b="1" dirty="0"/>
              <a:t>A monkey has small </a:t>
            </a:r>
            <a:r>
              <a:rPr lang="en-US" b="1" dirty="0" smtClean="0"/>
              <a:t>hands. </a:t>
            </a:r>
            <a:endParaRPr lang="en-US" b="1" dirty="0"/>
          </a:p>
          <a:p>
            <a:pPr marL="158750" indent="0">
              <a:buNone/>
            </a:pPr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64641880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vi-VN" sz="1100" b="0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Which animal has a long nose?</a:t>
            </a:r>
          </a:p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vi-VN" sz="1100" b="0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Elephant – nose</a:t>
            </a:r>
            <a:r>
              <a:rPr kumimoji="0" lang="en-US" sz="1100" b="0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.</a:t>
            </a:r>
            <a:endParaRPr kumimoji="0" lang="vi-VN" sz="1100" b="0" i="1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158750" indent="0">
              <a:buNone/>
            </a:pPr>
            <a:endParaRPr lang="en-US" b="1" dirty="0" smtClean="0"/>
          </a:p>
          <a:p>
            <a:pPr marL="158750" indent="0">
              <a:buNone/>
            </a:pPr>
            <a:r>
              <a:rPr lang="vi-VN" b="1" dirty="0" smtClean="0"/>
              <a:t>Elephant </a:t>
            </a:r>
            <a:r>
              <a:rPr lang="vi-VN" b="1" dirty="0"/>
              <a:t>has</a:t>
            </a:r>
            <a:r>
              <a:rPr lang="vi-VN" b="1" baseline="0" dirty="0"/>
              <a:t> a long</a:t>
            </a:r>
            <a:r>
              <a:rPr lang="vi-VN" b="1" dirty="0"/>
              <a:t> </a:t>
            </a:r>
            <a:r>
              <a:rPr lang="vi-VN" b="1" dirty="0" smtClean="0"/>
              <a:t>nose</a:t>
            </a:r>
            <a:r>
              <a:rPr lang="en-US" b="1" dirty="0" smtClean="0"/>
              <a:t>.</a:t>
            </a:r>
            <a:endParaRPr lang="vi-VN" b="1" dirty="0"/>
          </a:p>
          <a:p>
            <a:pPr marL="158750" indent="0">
              <a:buNone/>
            </a:pPr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64641880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vi-VN" b="1"/>
              <a:t>Elephant has</a:t>
            </a:r>
            <a:r>
              <a:rPr lang="vi-VN" b="1" baseline="0"/>
              <a:t> a long</a:t>
            </a:r>
            <a:r>
              <a:rPr lang="vi-VN" b="1"/>
              <a:t> nose</a:t>
            </a:r>
          </a:p>
          <a:p>
            <a:pPr marL="158750" indent="0">
              <a:buNone/>
            </a:pPr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4641880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vi-VN" sz="1100" b="0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Which animal has a big face?</a:t>
            </a:r>
          </a:p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vi-VN" sz="1100" b="0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Lion – face</a:t>
            </a:r>
            <a:r>
              <a:rPr kumimoji="0" lang="en-US" sz="1100" b="0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.</a:t>
            </a:r>
            <a:endParaRPr kumimoji="0" lang="vi-VN" sz="1100" b="0" i="1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4641880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b="1" dirty="0"/>
              <a:t>A lion</a:t>
            </a:r>
            <a:r>
              <a:rPr lang="en-US" b="1" baseline="0" dirty="0"/>
              <a:t> </a:t>
            </a:r>
            <a:r>
              <a:rPr lang="en-US" b="1" dirty="0"/>
              <a:t>has a big </a:t>
            </a:r>
            <a:r>
              <a:rPr lang="en-US" b="1" dirty="0" smtClean="0"/>
              <a:t>face.</a:t>
            </a:r>
            <a:endParaRPr lang="vi-VN" b="1" dirty="0"/>
          </a:p>
        </p:txBody>
      </p:sp>
    </p:spTree>
    <p:extLst>
      <p:ext uri="{BB962C8B-B14F-4D97-AF65-F5344CB8AC3E}">
        <p14:creationId xmlns:p14="http://schemas.microsoft.com/office/powerpoint/2010/main" val="64641880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" name="Google Shape;922;gde1f25ea0e_0_161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3" name="Google Shape;923;gde1f25ea0e_0_161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8750" indent="0" algn="just" eaLnBrk="0" hangingPunct="0">
              <a:spcBef>
                <a:spcPts val="300"/>
              </a:spcBef>
              <a:spcAft>
                <a:spcPts val="0"/>
              </a:spcAft>
              <a:buNone/>
              <a:tabLst>
                <a:tab pos="1385570" algn="l"/>
              </a:tabLst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8973396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" name="Google Shape;922;gde1f25ea0e_0_161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3" name="Google Shape;923;gde1f25ea0e_0_161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66663773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515091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" name="Google Shape;922;gde1f25ea0e_0_161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3" name="Google Shape;923;gde1f25ea0e_0_161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16573813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91567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9" name="Google Shape;709;gd2902cdb16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0" name="Google Shape;710;gd2902cdb16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40783023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b="1" dirty="0" smtClean="0"/>
              <a:t>Game: Pass</a:t>
            </a:r>
            <a:r>
              <a:rPr lang="en-US" b="1" baseline="0" dirty="0" smtClean="0"/>
              <a:t> the ball!</a:t>
            </a:r>
          </a:p>
          <a:p>
            <a:pPr marL="158750" indent="0">
              <a:buNone/>
            </a:pPr>
            <a:r>
              <a:rPr lang="en-US" b="0" baseline="0" dirty="0" smtClean="0"/>
              <a:t>Goal: To practice asking and answering</a:t>
            </a:r>
            <a:endParaRPr lang="vi-VN" b="0" baseline="0" dirty="0"/>
          </a:p>
          <a:p>
            <a:pPr marL="158750" indent="0">
              <a:buNone/>
            </a:pPr>
            <a:r>
              <a:rPr lang="vi-VN" baseline="0" dirty="0" smtClean="0"/>
              <a:t>Step</a:t>
            </a:r>
            <a:r>
              <a:rPr lang="en-US" baseline="0" dirty="0" smtClean="0"/>
              <a:t> </a:t>
            </a:r>
            <a:r>
              <a:rPr lang="vi-VN" baseline="0" dirty="0" smtClean="0"/>
              <a:t>1</a:t>
            </a:r>
            <a:r>
              <a:rPr lang="vi-VN" baseline="0" dirty="0"/>
              <a:t>: </a:t>
            </a:r>
            <a:r>
              <a:rPr lang="vi-VN" dirty="0"/>
              <a:t>Divide class into 2 big groups, each group has a ball.</a:t>
            </a:r>
          </a:p>
          <a:p>
            <a:pPr marL="158750" indent="0">
              <a:buNone/>
            </a:pPr>
            <a:r>
              <a:rPr lang="vi-VN" dirty="0"/>
              <a:t>Step</a:t>
            </a:r>
            <a:r>
              <a:rPr lang="vi-VN" baseline="0" dirty="0"/>
              <a:t> 2: </a:t>
            </a:r>
            <a:r>
              <a:rPr lang="vi-VN" dirty="0"/>
              <a:t>While the music plays, pupils pass the ball around the class. </a:t>
            </a:r>
          </a:p>
          <a:p>
            <a:pPr marL="158750" indent="0">
              <a:buNone/>
            </a:pPr>
            <a:r>
              <a:rPr lang="vi-VN" dirty="0"/>
              <a:t>Step</a:t>
            </a:r>
            <a:r>
              <a:rPr lang="vi-VN" baseline="0" dirty="0"/>
              <a:t> 3: </a:t>
            </a:r>
            <a:r>
              <a:rPr lang="vi-VN" dirty="0"/>
              <a:t>When the music stops, the pupil in each group with the ball has to take </a:t>
            </a:r>
            <a:r>
              <a:rPr lang="vi-VN" dirty="0" smtClean="0"/>
              <a:t>turn</a:t>
            </a:r>
            <a:r>
              <a:rPr lang="en-US" dirty="0" smtClean="0"/>
              <a:t>s to</a:t>
            </a:r>
            <a:r>
              <a:rPr lang="vi-VN" dirty="0" smtClean="0"/>
              <a:t> </a:t>
            </a:r>
            <a:r>
              <a:rPr lang="vi-VN" dirty="0"/>
              <a:t>ask and answer: What’s this? (point to body part).  It’s a ___.</a:t>
            </a:r>
          </a:p>
        </p:txBody>
      </p:sp>
    </p:spTree>
    <p:extLst>
      <p:ext uri="{BB962C8B-B14F-4D97-AF65-F5344CB8AC3E}">
        <p14:creationId xmlns:p14="http://schemas.microsoft.com/office/powerpoint/2010/main" val="158943082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" name="Google Shape;922;gde1f25ea0e_0_161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3" name="Google Shape;923;gde1f25ea0e_0_161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08546371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b="1" dirty="0"/>
              <a:t>Game: Draw your monster</a:t>
            </a:r>
          </a:p>
          <a:p>
            <a:pPr marL="158750" indent="0">
              <a:buFontTx/>
              <a:buNone/>
            </a:pPr>
            <a:r>
              <a:rPr lang="en-US" baseline="0" dirty="0" smtClean="0"/>
              <a:t>- Review </a:t>
            </a:r>
            <a:r>
              <a:rPr lang="en-US" baseline="0" dirty="0"/>
              <a:t>the new </a:t>
            </a:r>
            <a:r>
              <a:rPr lang="en-US" baseline="0" dirty="0" smtClean="0"/>
              <a:t>words.</a:t>
            </a:r>
          </a:p>
          <a:p>
            <a:pPr marL="158750" indent="0">
              <a:buFontTx/>
              <a:buNone/>
            </a:pPr>
            <a:r>
              <a:rPr lang="en-US" baseline="0" dirty="0" smtClean="0"/>
              <a:t>- Ask </a:t>
            </a:r>
            <a:r>
              <a:rPr lang="en-US" baseline="0" dirty="0"/>
              <a:t>students to draw a picture about their </a:t>
            </a:r>
            <a:r>
              <a:rPr lang="en-US" baseline="0" dirty="0" err="1" smtClean="0"/>
              <a:t>favourite</a:t>
            </a:r>
            <a:r>
              <a:rPr lang="en-US" baseline="0" dirty="0" smtClean="0"/>
              <a:t> </a:t>
            </a:r>
            <a:r>
              <a:rPr lang="en-US" baseline="0" dirty="0"/>
              <a:t>monsters (with body parts that they learnt today</a:t>
            </a:r>
            <a:r>
              <a:rPr lang="en-US" baseline="0" dirty="0" smtClean="0"/>
              <a:t>).</a:t>
            </a:r>
            <a:endParaRPr lang="en-US" baseline="0" dirty="0"/>
          </a:p>
          <a:p>
            <a:pPr marL="158750" indent="0">
              <a:buFontTx/>
              <a:buNone/>
            </a:pPr>
            <a:r>
              <a:rPr lang="en-US" baseline="0" dirty="0" smtClean="0"/>
              <a:t>- Then </a:t>
            </a:r>
            <a:r>
              <a:rPr lang="en-US" baseline="0" dirty="0"/>
              <a:t>ask students </a:t>
            </a:r>
            <a:r>
              <a:rPr lang="en-US" baseline="0" dirty="0" smtClean="0"/>
              <a:t>to work </a:t>
            </a:r>
            <a:r>
              <a:rPr lang="en-US" baseline="0" dirty="0"/>
              <a:t>with your partners, tell their friends about it. </a:t>
            </a:r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220069498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306327254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b="0" dirty="0" err="1"/>
              <a:t>Hình</a:t>
            </a:r>
            <a:r>
              <a:rPr lang="en-US" b="0" dirty="0"/>
              <a:t> </a:t>
            </a:r>
            <a:r>
              <a:rPr lang="en-US" b="0" dirty="0" err="1"/>
              <a:t>ảnh</a:t>
            </a:r>
            <a:r>
              <a:rPr lang="en-US" b="0" dirty="0"/>
              <a:t> (free): https://www.seekpng.com/ima/u2w7w7a9a9u2q8i1/</a:t>
            </a:r>
            <a:endParaRPr lang="vi-VN" b="0" dirty="0"/>
          </a:p>
        </p:txBody>
      </p:sp>
    </p:spTree>
    <p:extLst>
      <p:ext uri="{BB962C8B-B14F-4D97-AF65-F5344CB8AC3E}">
        <p14:creationId xmlns:p14="http://schemas.microsoft.com/office/powerpoint/2010/main" val="356176895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3" name="Google Shape;783;gcc9050bdf8_0_2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4" name="Google Shape;784;gcc9050bdf8_0_2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552018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" name="Google Shape;747;gdd7bc0a862_0_10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8" name="Google Shape;748;gdd7bc0a862_0_10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kumimoji="0" lang="vi-VN" sz="1100" b="0" i="1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32737689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1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Game: Animal and body parts</a:t>
            </a:r>
          </a:p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Step 1: Review the names of 5 animals </a:t>
            </a:r>
          </a:p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Step 2: Teacher gives a question (combined with descriptive gestures): Which animal has ...?</a:t>
            </a:r>
          </a:p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Step 3: Asks pupils to answer which animal is it. </a:t>
            </a:r>
          </a:p>
          <a:p>
            <a:pPr marL="158750" indent="0">
              <a:buNone/>
            </a:pPr>
            <a:endParaRPr lang="vi-VN" b="0" i="1" dirty="0"/>
          </a:p>
        </p:txBody>
      </p:sp>
    </p:spTree>
    <p:extLst>
      <p:ext uri="{BB962C8B-B14F-4D97-AF65-F5344CB8AC3E}">
        <p14:creationId xmlns:p14="http://schemas.microsoft.com/office/powerpoint/2010/main" val="6464188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vi-VN" sz="1100" b="0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Which animal has long ears?</a:t>
            </a:r>
          </a:p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vi-VN" sz="1100" b="0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Rabbit – ear</a:t>
            </a:r>
            <a:r>
              <a:rPr kumimoji="0" lang="en-US" sz="1100" b="0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.</a:t>
            </a:r>
            <a:endParaRPr kumimoji="0" lang="vi-VN" sz="1100" b="0" i="1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158750" indent="0">
              <a:buNone/>
            </a:pPr>
            <a:endParaRPr lang="en-US" b="1" dirty="0" smtClean="0"/>
          </a:p>
          <a:p>
            <a:pPr marL="158750" indent="0">
              <a:buNone/>
            </a:pPr>
            <a:r>
              <a:rPr lang="en-US" b="1" dirty="0" smtClean="0"/>
              <a:t>A </a:t>
            </a:r>
            <a:r>
              <a:rPr lang="en-US" b="1" dirty="0"/>
              <a:t>rabbit</a:t>
            </a:r>
            <a:r>
              <a:rPr lang="en-US" b="1" baseline="0" dirty="0"/>
              <a:t> has long </a:t>
            </a:r>
            <a:r>
              <a:rPr lang="en-US" b="1" baseline="0" dirty="0" smtClean="0"/>
              <a:t>ears.</a:t>
            </a:r>
            <a:endParaRPr lang="vi-VN" b="1" dirty="0"/>
          </a:p>
        </p:txBody>
      </p:sp>
    </p:spTree>
    <p:extLst>
      <p:ext uri="{BB962C8B-B14F-4D97-AF65-F5344CB8AC3E}">
        <p14:creationId xmlns:p14="http://schemas.microsoft.com/office/powerpoint/2010/main" val="6464188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b="1" dirty="0"/>
              <a:t>A rabbit</a:t>
            </a:r>
            <a:r>
              <a:rPr lang="en-US" b="1" baseline="0" dirty="0"/>
              <a:t> has long </a:t>
            </a:r>
            <a:r>
              <a:rPr lang="en-US" b="1" baseline="0" dirty="0" smtClean="0"/>
              <a:t>ears.</a:t>
            </a:r>
            <a:endParaRPr lang="vi-VN" b="1" dirty="0"/>
          </a:p>
        </p:txBody>
      </p:sp>
    </p:spTree>
    <p:extLst>
      <p:ext uri="{BB962C8B-B14F-4D97-AF65-F5344CB8AC3E}">
        <p14:creationId xmlns:p14="http://schemas.microsoft.com/office/powerpoint/2010/main" val="6464188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vi-VN" sz="1100" b="0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Which animal has round eyes?</a:t>
            </a:r>
          </a:p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vi-VN" sz="1100" b="0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Fish – eye</a:t>
            </a:r>
            <a:r>
              <a:rPr kumimoji="0" lang="en-US" sz="1100" b="0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.</a:t>
            </a:r>
            <a:endParaRPr kumimoji="0" lang="vi-VN" sz="1100" b="0" i="1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6464188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A fish has round </a:t>
            </a:r>
            <a:r>
              <a:rPr kumimoji="0" lang="en-US" sz="11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eyes.</a:t>
            </a:r>
            <a:endParaRPr kumimoji="0" lang="vi-VN" sz="11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158750" indent="0">
              <a:buNone/>
            </a:pPr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6464188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vi-VN" sz="1100" b="0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Which animal has small hands?</a:t>
            </a:r>
          </a:p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vi-VN" sz="1100" b="0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Monkey – hand</a:t>
            </a:r>
            <a:r>
              <a:rPr kumimoji="0" lang="en-US" sz="1100" b="0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.</a:t>
            </a:r>
            <a:endParaRPr kumimoji="0" lang="vi-VN" sz="1100" b="0" i="1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158750" indent="0">
              <a:buNone/>
            </a:pPr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6464188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0.png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7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0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7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4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oogle Shape;39;p3"/>
          <p:cNvGrpSpPr/>
          <p:nvPr/>
        </p:nvGrpSpPr>
        <p:grpSpPr>
          <a:xfrm rot="5400000" flipH="1">
            <a:off x="2239514" y="-485040"/>
            <a:ext cx="4492839" cy="6113586"/>
            <a:chOff x="1282762" y="26746"/>
            <a:chExt cx="6692744" cy="5156534"/>
          </a:xfrm>
        </p:grpSpPr>
        <p:sp>
          <p:nvSpPr>
            <p:cNvPr id="40" name="Google Shape;40;p3"/>
            <p:cNvSpPr/>
            <p:nvPr/>
          </p:nvSpPr>
          <p:spPr>
            <a:xfrm rot="-10449788">
              <a:off x="1495613" y="333274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3"/>
            <p:cNvSpPr/>
            <p:nvPr/>
          </p:nvSpPr>
          <p:spPr>
            <a:xfrm rot="350212">
              <a:off x="1504688" y="371599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2" name="Google Shape;42;p3"/>
          <p:cNvSpPr txBox="1">
            <a:spLocks noGrp="1"/>
          </p:cNvSpPr>
          <p:nvPr>
            <p:ph type="title" hasCustomPrompt="1"/>
          </p:nvPr>
        </p:nvSpPr>
        <p:spPr>
          <a:xfrm>
            <a:off x="2653275" y="1104928"/>
            <a:ext cx="3362100" cy="134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95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3" name="Google Shape;43;p3"/>
          <p:cNvSpPr txBox="1">
            <a:spLocks noGrp="1"/>
          </p:cNvSpPr>
          <p:nvPr>
            <p:ph type="subTitle" idx="1"/>
          </p:nvPr>
        </p:nvSpPr>
        <p:spPr>
          <a:xfrm>
            <a:off x="2680655" y="3132383"/>
            <a:ext cx="2449800" cy="68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3"/>
          <p:cNvSpPr/>
          <p:nvPr/>
        </p:nvSpPr>
        <p:spPr>
          <a:xfrm>
            <a:off x="796573" y="1116171"/>
            <a:ext cx="14765" cy="13134"/>
          </a:xfrm>
          <a:custGeom>
            <a:avLst/>
            <a:gdLst/>
            <a:ahLst/>
            <a:cxnLst/>
            <a:rect l="l" t="t" r="r" b="b"/>
            <a:pathLst>
              <a:path w="670" h="596" extrusionOk="0">
                <a:moveTo>
                  <a:pt x="49" y="0"/>
                </a:moveTo>
                <a:cubicBezTo>
                  <a:pt x="39" y="0"/>
                  <a:pt x="31" y="3"/>
                  <a:pt x="28" y="9"/>
                </a:cubicBezTo>
                <a:cubicBezTo>
                  <a:pt x="0" y="37"/>
                  <a:pt x="335" y="344"/>
                  <a:pt x="670" y="595"/>
                </a:cubicBezTo>
                <a:cubicBezTo>
                  <a:pt x="586" y="428"/>
                  <a:pt x="502" y="260"/>
                  <a:pt x="419" y="121"/>
                </a:cubicBezTo>
                <a:lnTo>
                  <a:pt x="307" y="65"/>
                </a:lnTo>
                <a:lnTo>
                  <a:pt x="307" y="65"/>
                </a:lnTo>
                <a:cubicBezTo>
                  <a:pt x="324" y="88"/>
                  <a:pt x="324" y="97"/>
                  <a:pt x="312" y="97"/>
                </a:cubicBezTo>
                <a:cubicBezTo>
                  <a:pt x="273" y="97"/>
                  <a:pt x="109" y="0"/>
                  <a:pt x="49" y="0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45;p3"/>
          <p:cNvSpPr/>
          <p:nvPr/>
        </p:nvSpPr>
        <p:spPr>
          <a:xfrm rot="-4564996">
            <a:off x="7348910" y="404911"/>
            <a:ext cx="611671" cy="658419"/>
          </a:xfrm>
          <a:custGeom>
            <a:avLst/>
            <a:gdLst/>
            <a:ahLst/>
            <a:cxnLst/>
            <a:rect l="l" t="t" r="r" b="b"/>
            <a:pathLst>
              <a:path w="24468" h="26338" extrusionOk="0">
                <a:moveTo>
                  <a:pt x="9681" y="26282"/>
                </a:moveTo>
                <a:cubicBezTo>
                  <a:pt x="9430" y="26310"/>
                  <a:pt x="9235" y="26282"/>
                  <a:pt x="8984" y="26338"/>
                </a:cubicBezTo>
                <a:lnTo>
                  <a:pt x="8509" y="26254"/>
                </a:lnTo>
                <a:cubicBezTo>
                  <a:pt x="8537" y="26170"/>
                  <a:pt x="8258" y="26114"/>
                  <a:pt x="8621" y="26059"/>
                </a:cubicBezTo>
                <a:cubicBezTo>
                  <a:pt x="8537" y="26059"/>
                  <a:pt x="8398" y="26086"/>
                  <a:pt x="8314" y="26059"/>
                </a:cubicBezTo>
                <a:cubicBezTo>
                  <a:pt x="8286" y="25835"/>
                  <a:pt x="8231" y="25584"/>
                  <a:pt x="8231" y="25333"/>
                </a:cubicBezTo>
                <a:cubicBezTo>
                  <a:pt x="8231" y="25249"/>
                  <a:pt x="8119" y="25166"/>
                  <a:pt x="8119" y="25054"/>
                </a:cubicBezTo>
                <a:cubicBezTo>
                  <a:pt x="7868" y="25054"/>
                  <a:pt x="7617" y="25026"/>
                  <a:pt x="7366" y="24970"/>
                </a:cubicBezTo>
                <a:lnTo>
                  <a:pt x="7310" y="24970"/>
                </a:lnTo>
                <a:cubicBezTo>
                  <a:pt x="7059" y="25026"/>
                  <a:pt x="6836" y="25026"/>
                  <a:pt x="6612" y="24970"/>
                </a:cubicBezTo>
                <a:cubicBezTo>
                  <a:pt x="6417" y="24998"/>
                  <a:pt x="6250" y="24970"/>
                  <a:pt x="6082" y="24943"/>
                </a:cubicBezTo>
                <a:cubicBezTo>
                  <a:pt x="5859" y="24915"/>
                  <a:pt x="5636" y="24859"/>
                  <a:pt x="5441" y="24775"/>
                </a:cubicBezTo>
                <a:cubicBezTo>
                  <a:pt x="5385" y="24775"/>
                  <a:pt x="5273" y="24719"/>
                  <a:pt x="5217" y="24719"/>
                </a:cubicBezTo>
                <a:cubicBezTo>
                  <a:pt x="4911" y="24552"/>
                  <a:pt x="4743" y="24496"/>
                  <a:pt x="4520" y="24329"/>
                </a:cubicBezTo>
                <a:cubicBezTo>
                  <a:pt x="4185" y="24078"/>
                  <a:pt x="3878" y="23771"/>
                  <a:pt x="3599" y="23436"/>
                </a:cubicBezTo>
                <a:cubicBezTo>
                  <a:pt x="3571" y="23352"/>
                  <a:pt x="3432" y="23129"/>
                  <a:pt x="3348" y="22962"/>
                </a:cubicBezTo>
                <a:cubicBezTo>
                  <a:pt x="3292" y="22794"/>
                  <a:pt x="3237" y="22627"/>
                  <a:pt x="3181" y="22460"/>
                </a:cubicBezTo>
                <a:cubicBezTo>
                  <a:pt x="3181" y="22404"/>
                  <a:pt x="3125" y="22320"/>
                  <a:pt x="3097" y="22292"/>
                </a:cubicBezTo>
                <a:cubicBezTo>
                  <a:pt x="3097" y="22153"/>
                  <a:pt x="3069" y="22041"/>
                  <a:pt x="3097" y="21902"/>
                </a:cubicBezTo>
                <a:cubicBezTo>
                  <a:pt x="3097" y="21706"/>
                  <a:pt x="3041" y="21399"/>
                  <a:pt x="3097" y="21316"/>
                </a:cubicBezTo>
                <a:cubicBezTo>
                  <a:pt x="3097" y="21009"/>
                  <a:pt x="3097" y="20730"/>
                  <a:pt x="3041" y="20451"/>
                </a:cubicBezTo>
                <a:cubicBezTo>
                  <a:pt x="3041" y="20395"/>
                  <a:pt x="3013" y="20311"/>
                  <a:pt x="2985" y="20256"/>
                </a:cubicBezTo>
                <a:cubicBezTo>
                  <a:pt x="2790" y="19949"/>
                  <a:pt x="2539" y="19670"/>
                  <a:pt x="2288" y="19391"/>
                </a:cubicBezTo>
                <a:cubicBezTo>
                  <a:pt x="2149" y="19251"/>
                  <a:pt x="2009" y="19084"/>
                  <a:pt x="1897" y="18888"/>
                </a:cubicBezTo>
                <a:cubicBezTo>
                  <a:pt x="1842" y="18861"/>
                  <a:pt x="1786" y="18833"/>
                  <a:pt x="1758" y="18861"/>
                </a:cubicBezTo>
                <a:cubicBezTo>
                  <a:pt x="1367" y="18358"/>
                  <a:pt x="1033" y="17521"/>
                  <a:pt x="1060" y="17187"/>
                </a:cubicBezTo>
                <a:cubicBezTo>
                  <a:pt x="1060" y="17131"/>
                  <a:pt x="1033" y="17075"/>
                  <a:pt x="1005" y="17019"/>
                </a:cubicBezTo>
                <a:cubicBezTo>
                  <a:pt x="921" y="16796"/>
                  <a:pt x="865" y="16601"/>
                  <a:pt x="781" y="16433"/>
                </a:cubicBezTo>
                <a:cubicBezTo>
                  <a:pt x="670" y="15959"/>
                  <a:pt x="558" y="15652"/>
                  <a:pt x="447" y="15094"/>
                </a:cubicBezTo>
                <a:cubicBezTo>
                  <a:pt x="335" y="14480"/>
                  <a:pt x="279" y="13811"/>
                  <a:pt x="196" y="13113"/>
                </a:cubicBezTo>
                <a:cubicBezTo>
                  <a:pt x="112" y="12528"/>
                  <a:pt x="84" y="11942"/>
                  <a:pt x="56" y="11356"/>
                </a:cubicBezTo>
                <a:cubicBezTo>
                  <a:pt x="56" y="11021"/>
                  <a:pt x="0" y="10658"/>
                  <a:pt x="28" y="10184"/>
                </a:cubicBezTo>
                <a:cubicBezTo>
                  <a:pt x="28" y="9793"/>
                  <a:pt x="84" y="9403"/>
                  <a:pt x="168" y="9012"/>
                </a:cubicBezTo>
                <a:cubicBezTo>
                  <a:pt x="223" y="8789"/>
                  <a:pt x="335" y="8566"/>
                  <a:pt x="502" y="8371"/>
                </a:cubicBezTo>
                <a:cubicBezTo>
                  <a:pt x="781" y="6222"/>
                  <a:pt x="1479" y="4046"/>
                  <a:pt x="2985" y="2456"/>
                </a:cubicBezTo>
                <a:cubicBezTo>
                  <a:pt x="4604" y="754"/>
                  <a:pt x="6975" y="1"/>
                  <a:pt x="9346" y="1"/>
                </a:cubicBezTo>
                <a:lnTo>
                  <a:pt x="9877" y="1"/>
                </a:lnTo>
                <a:cubicBezTo>
                  <a:pt x="10490" y="29"/>
                  <a:pt x="11104" y="112"/>
                  <a:pt x="11718" y="252"/>
                </a:cubicBezTo>
                <a:cubicBezTo>
                  <a:pt x="11718" y="252"/>
                  <a:pt x="11718" y="252"/>
                  <a:pt x="11690" y="280"/>
                </a:cubicBezTo>
                <a:lnTo>
                  <a:pt x="11718" y="280"/>
                </a:lnTo>
                <a:cubicBezTo>
                  <a:pt x="13308" y="642"/>
                  <a:pt x="14843" y="1200"/>
                  <a:pt x="16293" y="1982"/>
                </a:cubicBezTo>
                <a:cubicBezTo>
                  <a:pt x="16405" y="1982"/>
                  <a:pt x="16517" y="2010"/>
                  <a:pt x="16600" y="2065"/>
                </a:cubicBezTo>
                <a:cubicBezTo>
                  <a:pt x="16712" y="1870"/>
                  <a:pt x="17939" y="2512"/>
                  <a:pt x="18581" y="3014"/>
                </a:cubicBezTo>
                <a:cubicBezTo>
                  <a:pt x="18581" y="3070"/>
                  <a:pt x="18581" y="3098"/>
                  <a:pt x="18637" y="3126"/>
                </a:cubicBezTo>
                <a:cubicBezTo>
                  <a:pt x="18860" y="3209"/>
                  <a:pt x="19000" y="3209"/>
                  <a:pt x="19195" y="3293"/>
                </a:cubicBezTo>
                <a:cubicBezTo>
                  <a:pt x="19362" y="3405"/>
                  <a:pt x="19558" y="3544"/>
                  <a:pt x="19725" y="3628"/>
                </a:cubicBezTo>
                <a:cubicBezTo>
                  <a:pt x="19864" y="3795"/>
                  <a:pt x="20032" y="3907"/>
                  <a:pt x="20199" y="4018"/>
                </a:cubicBezTo>
                <a:cubicBezTo>
                  <a:pt x="20255" y="4074"/>
                  <a:pt x="20283" y="4130"/>
                  <a:pt x="20339" y="4186"/>
                </a:cubicBezTo>
                <a:cubicBezTo>
                  <a:pt x="20450" y="4269"/>
                  <a:pt x="20590" y="4353"/>
                  <a:pt x="20729" y="4437"/>
                </a:cubicBezTo>
                <a:cubicBezTo>
                  <a:pt x="20785" y="4493"/>
                  <a:pt x="20869" y="4576"/>
                  <a:pt x="20925" y="4632"/>
                </a:cubicBezTo>
                <a:cubicBezTo>
                  <a:pt x="20952" y="4604"/>
                  <a:pt x="21120" y="4772"/>
                  <a:pt x="21231" y="4827"/>
                </a:cubicBezTo>
                <a:cubicBezTo>
                  <a:pt x="21287" y="4855"/>
                  <a:pt x="21287" y="4827"/>
                  <a:pt x="21343" y="4855"/>
                </a:cubicBezTo>
                <a:cubicBezTo>
                  <a:pt x="21399" y="4883"/>
                  <a:pt x="21371" y="4911"/>
                  <a:pt x="21399" y="4939"/>
                </a:cubicBezTo>
                <a:cubicBezTo>
                  <a:pt x="21427" y="4939"/>
                  <a:pt x="21427" y="4939"/>
                  <a:pt x="21455" y="4939"/>
                </a:cubicBezTo>
                <a:cubicBezTo>
                  <a:pt x="21455" y="4939"/>
                  <a:pt x="21510" y="4995"/>
                  <a:pt x="21566" y="5051"/>
                </a:cubicBezTo>
                <a:cubicBezTo>
                  <a:pt x="21706" y="5134"/>
                  <a:pt x="21817" y="5246"/>
                  <a:pt x="21957" y="5357"/>
                </a:cubicBezTo>
                <a:cubicBezTo>
                  <a:pt x="22041" y="5497"/>
                  <a:pt x="22124" y="5609"/>
                  <a:pt x="22208" y="5748"/>
                </a:cubicBezTo>
                <a:cubicBezTo>
                  <a:pt x="22124" y="5720"/>
                  <a:pt x="21985" y="5636"/>
                  <a:pt x="21985" y="5720"/>
                </a:cubicBezTo>
                <a:cubicBezTo>
                  <a:pt x="22124" y="5915"/>
                  <a:pt x="22264" y="6083"/>
                  <a:pt x="22375" y="6278"/>
                </a:cubicBezTo>
                <a:cubicBezTo>
                  <a:pt x="22459" y="6418"/>
                  <a:pt x="22515" y="6557"/>
                  <a:pt x="22571" y="6697"/>
                </a:cubicBezTo>
                <a:cubicBezTo>
                  <a:pt x="22710" y="6920"/>
                  <a:pt x="22794" y="7003"/>
                  <a:pt x="22850" y="7115"/>
                </a:cubicBezTo>
                <a:cubicBezTo>
                  <a:pt x="22878" y="7115"/>
                  <a:pt x="22878" y="7059"/>
                  <a:pt x="22905" y="7115"/>
                </a:cubicBezTo>
                <a:cubicBezTo>
                  <a:pt x="22933" y="7115"/>
                  <a:pt x="22850" y="6976"/>
                  <a:pt x="22905" y="7003"/>
                </a:cubicBezTo>
                <a:cubicBezTo>
                  <a:pt x="23045" y="7031"/>
                  <a:pt x="23129" y="6892"/>
                  <a:pt x="23212" y="6780"/>
                </a:cubicBezTo>
                <a:cubicBezTo>
                  <a:pt x="23296" y="6669"/>
                  <a:pt x="23408" y="6585"/>
                  <a:pt x="23603" y="6780"/>
                </a:cubicBezTo>
                <a:cubicBezTo>
                  <a:pt x="23882" y="7031"/>
                  <a:pt x="24189" y="7980"/>
                  <a:pt x="24217" y="8510"/>
                </a:cubicBezTo>
                <a:cubicBezTo>
                  <a:pt x="24217" y="8650"/>
                  <a:pt x="24189" y="8761"/>
                  <a:pt x="24133" y="8789"/>
                </a:cubicBezTo>
                <a:cubicBezTo>
                  <a:pt x="24217" y="9654"/>
                  <a:pt x="24049" y="10156"/>
                  <a:pt x="23910" y="10212"/>
                </a:cubicBezTo>
                <a:cubicBezTo>
                  <a:pt x="23993" y="10296"/>
                  <a:pt x="24161" y="10240"/>
                  <a:pt x="24272" y="10296"/>
                </a:cubicBezTo>
                <a:cubicBezTo>
                  <a:pt x="24384" y="10435"/>
                  <a:pt x="24468" y="10602"/>
                  <a:pt x="24468" y="10798"/>
                </a:cubicBezTo>
                <a:cubicBezTo>
                  <a:pt x="24440" y="11133"/>
                  <a:pt x="24384" y="11495"/>
                  <a:pt x="24300" y="11830"/>
                </a:cubicBezTo>
                <a:cubicBezTo>
                  <a:pt x="24245" y="12081"/>
                  <a:pt x="24133" y="12304"/>
                  <a:pt x="23966" y="12472"/>
                </a:cubicBezTo>
                <a:cubicBezTo>
                  <a:pt x="23882" y="12528"/>
                  <a:pt x="23854" y="12332"/>
                  <a:pt x="23714" y="12472"/>
                </a:cubicBezTo>
                <a:cubicBezTo>
                  <a:pt x="23631" y="12723"/>
                  <a:pt x="23547" y="12946"/>
                  <a:pt x="23436" y="13169"/>
                </a:cubicBezTo>
                <a:cubicBezTo>
                  <a:pt x="23380" y="13281"/>
                  <a:pt x="23268" y="13364"/>
                  <a:pt x="23212" y="13532"/>
                </a:cubicBezTo>
                <a:cubicBezTo>
                  <a:pt x="23101" y="13727"/>
                  <a:pt x="22989" y="14006"/>
                  <a:pt x="22878" y="14201"/>
                </a:cubicBezTo>
                <a:cubicBezTo>
                  <a:pt x="22626" y="14648"/>
                  <a:pt x="22459" y="14732"/>
                  <a:pt x="22320" y="14759"/>
                </a:cubicBezTo>
                <a:cubicBezTo>
                  <a:pt x="22096" y="15262"/>
                  <a:pt x="21789" y="15736"/>
                  <a:pt x="21427" y="16154"/>
                </a:cubicBezTo>
                <a:cubicBezTo>
                  <a:pt x="21343" y="16238"/>
                  <a:pt x="21287" y="16266"/>
                  <a:pt x="21176" y="16378"/>
                </a:cubicBezTo>
                <a:cubicBezTo>
                  <a:pt x="20925" y="16768"/>
                  <a:pt x="20590" y="17131"/>
                  <a:pt x="20227" y="17410"/>
                </a:cubicBezTo>
                <a:cubicBezTo>
                  <a:pt x="20088" y="17577"/>
                  <a:pt x="19976" y="17717"/>
                  <a:pt x="19864" y="17884"/>
                </a:cubicBezTo>
                <a:cubicBezTo>
                  <a:pt x="19725" y="17996"/>
                  <a:pt x="19502" y="18219"/>
                  <a:pt x="19334" y="18358"/>
                </a:cubicBezTo>
                <a:cubicBezTo>
                  <a:pt x="19334" y="18275"/>
                  <a:pt x="19167" y="18386"/>
                  <a:pt x="19083" y="18386"/>
                </a:cubicBezTo>
                <a:cubicBezTo>
                  <a:pt x="19000" y="18498"/>
                  <a:pt x="19055" y="18526"/>
                  <a:pt x="19055" y="18610"/>
                </a:cubicBezTo>
                <a:cubicBezTo>
                  <a:pt x="18972" y="18693"/>
                  <a:pt x="19000" y="18610"/>
                  <a:pt x="18944" y="18665"/>
                </a:cubicBezTo>
                <a:cubicBezTo>
                  <a:pt x="18888" y="18693"/>
                  <a:pt x="19055" y="18637"/>
                  <a:pt x="19055" y="18693"/>
                </a:cubicBezTo>
                <a:cubicBezTo>
                  <a:pt x="18916" y="19084"/>
                  <a:pt x="19111" y="19195"/>
                  <a:pt x="18665" y="19753"/>
                </a:cubicBezTo>
                <a:cubicBezTo>
                  <a:pt x="18386" y="19977"/>
                  <a:pt x="17884" y="20590"/>
                  <a:pt x="17688" y="20590"/>
                </a:cubicBezTo>
                <a:cubicBezTo>
                  <a:pt x="17632" y="20674"/>
                  <a:pt x="17549" y="20814"/>
                  <a:pt x="17549" y="20869"/>
                </a:cubicBezTo>
                <a:cubicBezTo>
                  <a:pt x="17381" y="21065"/>
                  <a:pt x="17214" y="21260"/>
                  <a:pt x="17019" y="21427"/>
                </a:cubicBezTo>
                <a:cubicBezTo>
                  <a:pt x="16907" y="21539"/>
                  <a:pt x="16823" y="21651"/>
                  <a:pt x="16712" y="21790"/>
                </a:cubicBezTo>
                <a:cubicBezTo>
                  <a:pt x="16489" y="21985"/>
                  <a:pt x="16293" y="22125"/>
                  <a:pt x="16098" y="22320"/>
                </a:cubicBezTo>
                <a:cubicBezTo>
                  <a:pt x="15903" y="22487"/>
                  <a:pt x="15680" y="22599"/>
                  <a:pt x="15456" y="22711"/>
                </a:cubicBezTo>
                <a:cubicBezTo>
                  <a:pt x="15401" y="22683"/>
                  <a:pt x="15401" y="22599"/>
                  <a:pt x="15317" y="22655"/>
                </a:cubicBezTo>
                <a:cubicBezTo>
                  <a:pt x="15233" y="22739"/>
                  <a:pt x="15177" y="22878"/>
                  <a:pt x="15122" y="22990"/>
                </a:cubicBezTo>
                <a:cubicBezTo>
                  <a:pt x="15066" y="23101"/>
                  <a:pt x="14926" y="23213"/>
                  <a:pt x="14843" y="23352"/>
                </a:cubicBezTo>
                <a:cubicBezTo>
                  <a:pt x="14619" y="23492"/>
                  <a:pt x="14424" y="23659"/>
                  <a:pt x="14201" y="23827"/>
                </a:cubicBezTo>
                <a:cubicBezTo>
                  <a:pt x="13950" y="23966"/>
                  <a:pt x="13699" y="24106"/>
                  <a:pt x="13420" y="24189"/>
                </a:cubicBezTo>
                <a:cubicBezTo>
                  <a:pt x="13280" y="24050"/>
                  <a:pt x="13308" y="23799"/>
                  <a:pt x="13141" y="23659"/>
                </a:cubicBezTo>
                <a:cubicBezTo>
                  <a:pt x="12750" y="24022"/>
                  <a:pt x="12862" y="24245"/>
                  <a:pt x="12443" y="24580"/>
                </a:cubicBezTo>
                <a:cubicBezTo>
                  <a:pt x="12443" y="24692"/>
                  <a:pt x="12276" y="24803"/>
                  <a:pt x="12192" y="24915"/>
                </a:cubicBezTo>
                <a:cubicBezTo>
                  <a:pt x="12081" y="25054"/>
                  <a:pt x="11802" y="25249"/>
                  <a:pt x="11662" y="25389"/>
                </a:cubicBezTo>
                <a:cubicBezTo>
                  <a:pt x="11606" y="25417"/>
                  <a:pt x="11578" y="25445"/>
                  <a:pt x="11523" y="25445"/>
                </a:cubicBezTo>
                <a:cubicBezTo>
                  <a:pt x="11244" y="25724"/>
                  <a:pt x="10881" y="25947"/>
                  <a:pt x="10490" y="26059"/>
                </a:cubicBezTo>
                <a:cubicBezTo>
                  <a:pt x="10183" y="26142"/>
                  <a:pt x="9932" y="26226"/>
                  <a:pt x="9681" y="26282"/>
                </a:cubicBezTo>
                <a:close/>
                <a:moveTo>
                  <a:pt x="13476" y="23938"/>
                </a:moveTo>
                <a:cubicBezTo>
                  <a:pt x="13476" y="23966"/>
                  <a:pt x="13531" y="23938"/>
                  <a:pt x="13615" y="23855"/>
                </a:cubicBezTo>
                <a:cubicBezTo>
                  <a:pt x="13559" y="23855"/>
                  <a:pt x="13503" y="23882"/>
                  <a:pt x="13476" y="23938"/>
                </a:cubicBezTo>
                <a:close/>
                <a:moveTo>
                  <a:pt x="12164" y="24719"/>
                </a:moveTo>
                <a:cubicBezTo>
                  <a:pt x="12164" y="24719"/>
                  <a:pt x="12220" y="24719"/>
                  <a:pt x="12276" y="24692"/>
                </a:cubicBezTo>
                <a:cubicBezTo>
                  <a:pt x="12276" y="24664"/>
                  <a:pt x="12248" y="24664"/>
                  <a:pt x="12164" y="24719"/>
                </a:cubicBezTo>
                <a:close/>
                <a:moveTo>
                  <a:pt x="11774" y="24301"/>
                </a:moveTo>
                <a:cubicBezTo>
                  <a:pt x="11690" y="24357"/>
                  <a:pt x="11634" y="24357"/>
                  <a:pt x="11662" y="24385"/>
                </a:cubicBezTo>
                <a:cubicBezTo>
                  <a:pt x="11690" y="24385"/>
                  <a:pt x="11718" y="24357"/>
                  <a:pt x="11746" y="24357"/>
                </a:cubicBezTo>
                <a:cubicBezTo>
                  <a:pt x="11746" y="24357"/>
                  <a:pt x="11802" y="24329"/>
                  <a:pt x="11774" y="24301"/>
                </a:cubicBezTo>
                <a:close/>
                <a:moveTo>
                  <a:pt x="20952" y="4772"/>
                </a:moveTo>
                <a:cubicBezTo>
                  <a:pt x="20952" y="4772"/>
                  <a:pt x="20952" y="4827"/>
                  <a:pt x="21008" y="4883"/>
                </a:cubicBezTo>
                <a:cubicBezTo>
                  <a:pt x="21036" y="4883"/>
                  <a:pt x="21064" y="4911"/>
                  <a:pt x="21064" y="4883"/>
                </a:cubicBezTo>
                <a:cubicBezTo>
                  <a:pt x="21036" y="4855"/>
                  <a:pt x="20980" y="4799"/>
                  <a:pt x="20952" y="4772"/>
                </a:cubicBezTo>
                <a:close/>
                <a:moveTo>
                  <a:pt x="3209" y="22320"/>
                </a:moveTo>
                <a:cubicBezTo>
                  <a:pt x="3264" y="22320"/>
                  <a:pt x="3181" y="22208"/>
                  <a:pt x="3181" y="22153"/>
                </a:cubicBezTo>
                <a:cubicBezTo>
                  <a:pt x="3153" y="22069"/>
                  <a:pt x="3181" y="22264"/>
                  <a:pt x="3209" y="22320"/>
                </a:cubicBezTo>
                <a:close/>
                <a:moveTo>
                  <a:pt x="5385" y="24273"/>
                </a:moveTo>
                <a:cubicBezTo>
                  <a:pt x="4687" y="23855"/>
                  <a:pt x="4101" y="23269"/>
                  <a:pt x="3683" y="22571"/>
                </a:cubicBezTo>
                <a:cubicBezTo>
                  <a:pt x="3711" y="22655"/>
                  <a:pt x="3739" y="22739"/>
                  <a:pt x="3767" y="22822"/>
                </a:cubicBezTo>
                <a:cubicBezTo>
                  <a:pt x="3822" y="23018"/>
                  <a:pt x="3906" y="23213"/>
                  <a:pt x="4018" y="23380"/>
                </a:cubicBezTo>
                <a:cubicBezTo>
                  <a:pt x="3990" y="23436"/>
                  <a:pt x="4046" y="23492"/>
                  <a:pt x="4101" y="23576"/>
                </a:cubicBezTo>
                <a:cubicBezTo>
                  <a:pt x="4325" y="23771"/>
                  <a:pt x="4576" y="23966"/>
                  <a:pt x="4827" y="24106"/>
                </a:cubicBezTo>
                <a:cubicBezTo>
                  <a:pt x="4938" y="24106"/>
                  <a:pt x="5245" y="24273"/>
                  <a:pt x="5385" y="24273"/>
                </a:cubicBezTo>
                <a:close/>
                <a:moveTo>
                  <a:pt x="6947" y="24970"/>
                </a:moveTo>
                <a:cubicBezTo>
                  <a:pt x="6947" y="24943"/>
                  <a:pt x="6891" y="24915"/>
                  <a:pt x="6836" y="24887"/>
                </a:cubicBezTo>
                <a:cubicBezTo>
                  <a:pt x="6780" y="24859"/>
                  <a:pt x="6891" y="24915"/>
                  <a:pt x="6947" y="24943"/>
                </a:cubicBezTo>
                <a:close/>
                <a:moveTo>
                  <a:pt x="8621" y="25361"/>
                </a:moveTo>
                <a:lnTo>
                  <a:pt x="8621" y="25333"/>
                </a:lnTo>
                <a:cubicBezTo>
                  <a:pt x="8537" y="25333"/>
                  <a:pt x="8509" y="25361"/>
                  <a:pt x="8509" y="25389"/>
                </a:cubicBezTo>
                <a:close/>
                <a:moveTo>
                  <a:pt x="10351" y="25612"/>
                </a:moveTo>
                <a:cubicBezTo>
                  <a:pt x="10602" y="25501"/>
                  <a:pt x="10574" y="25389"/>
                  <a:pt x="10853" y="25249"/>
                </a:cubicBezTo>
                <a:cubicBezTo>
                  <a:pt x="10965" y="25082"/>
                  <a:pt x="11132" y="24915"/>
                  <a:pt x="11299" y="24831"/>
                </a:cubicBezTo>
                <a:cubicBezTo>
                  <a:pt x="11244" y="24747"/>
                  <a:pt x="11523" y="24552"/>
                  <a:pt x="11550" y="24413"/>
                </a:cubicBezTo>
                <a:cubicBezTo>
                  <a:pt x="11634" y="24385"/>
                  <a:pt x="11690" y="24329"/>
                  <a:pt x="11746" y="24273"/>
                </a:cubicBezTo>
                <a:cubicBezTo>
                  <a:pt x="11746" y="24273"/>
                  <a:pt x="11690" y="24273"/>
                  <a:pt x="11690" y="24245"/>
                </a:cubicBezTo>
                <a:lnTo>
                  <a:pt x="11718" y="24217"/>
                </a:lnTo>
                <a:cubicBezTo>
                  <a:pt x="11160" y="24496"/>
                  <a:pt x="10574" y="24719"/>
                  <a:pt x="9960" y="24859"/>
                </a:cubicBezTo>
                <a:cubicBezTo>
                  <a:pt x="10072" y="25110"/>
                  <a:pt x="10183" y="25333"/>
                  <a:pt x="10323" y="25584"/>
                </a:cubicBezTo>
                <a:close/>
                <a:moveTo>
                  <a:pt x="11383" y="25445"/>
                </a:moveTo>
                <a:lnTo>
                  <a:pt x="11383" y="25417"/>
                </a:lnTo>
                <a:lnTo>
                  <a:pt x="11272" y="25445"/>
                </a:lnTo>
                <a:cubicBezTo>
                  <a:pt x="11244" y="25501"/>
                  <a:pt x="11272" y="25501"/>
                  <a:pt x="11383" y="25445"/>
                </a:cubicBezTo>
                <a:close/>
                <a:moveTo>
                  <a:pt x="11132" y="25640"/>
                </a:moveTo>
                <a:cubicBezTo>
                  <a:pt x="11188" y="25612"/>
                  <a:pt x="11244" y="25612"/>
                  <a:pt x="11299" y="25584"/>
                </a:cubicBezTo>
                <a:cubicBezTo>
                  <a:pt x="11299" y="25556"/>
                  <a:pt x="11299" y="25528"/>
                  <a:pt x="11216" y="25584"/>
                </a:cubicBezTo>
                <a:cubicBezTo>
                  <a:pt x="11216" y="25612"/>
                  <a:pt x="11104" y="25640"/>
                  <a:pt x="11132" y="25668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46;p3"/>
          <p:cNvSpPr/>
          <p:nvPr/>
        </p:nvSpPr>
        <p:spPr>
          <a:xfrm>
            <a:off x="1931075" y="3188925"/>
            <a:ext cx="435250" cy="397600"/>
          </a:xfrm>
          <a:custGeom>
            <a:avLst/>
            <a:gdLst/>
            <a:ahLst/>
            <a:cxnLst/>
            <a:rect l="l" t="t" r="r" b="b"/>
            <a:pathLst>
              <a:path w="17410" h="15904" extrusionOk="0">
                <a:moveTo>
                  <a:pt x="809" y="12862"/>
                </a:moveTo>
                <a:cubicBezTo>
                  <a:pt x="698" y="12750"/>
                  <a:pt x="670" y="12611"/>
                  <a:pt x="530" y="12499"/>
                </a:cubicBezTo>
                <a:cubicBezTo>
                  <a:pt x="475" y="12388"/>
                  <a:pt x="447" y="12276"/>
                  <a:pt x="391" y="12192"/>
                </a:cubicBezTo>
                <a:cubicBezTo>
                  <a:pt x="447" y="12192"/>
                  <a:pt x="363" y="11997"/>
                  <a:pt x="530" y="12192"/>
                </a:cubicBezTo>
                <a:cubicBezTo>
                  <a:pt x="530" y="12137"/>
                  <a:pt x="447" y="12081"/>
                  <a:pt x="447" y="12025"/>
                </a:cubicBezTo>
                <a:cubicBezTo>
                  <a:pt x="558" y="11886"/>
                  <a:pt x="698" y="11802"/>
                  <a:pt x="809" y="11690"/>
                </a:cubicBezTo>
                <a:cubicBezTo>
                  <a:pt x="865" y="11662"/>
                  <a:pt x="865" y="11579"/>
                  <a:pt x="921" y="11523"/>
                </a:cubicBezTo>
                <a:cubicBezTo>
                  <a:pt x="837" y="11383"/>
                  <a:pt x="754" y="11244"/>
                  <a:pt x="698" y="11076"/>
                </a:cubicBezTo>
                <a:lnTo>
                  <a:pt x="670" y="11049"/>
                </a:lnTo>
                <a:cubicBezTo>
                  <a:pt x="558" y="10937"/>
                  <a:pt x="447" y="10798"/>
                  <a:pt x="391" y="10658"/>
                </a:cubicBezTo>
                <a:cubicBezTo>
                  <a:pt x="335" y="10574"/>
                  <a:pt x="279" y="10463"/>
                  <a:pt x="224" y="10351"/>
                </a:cubicBezTo>
                <a:cubicBezTo>
                  <a:pt x="168" y="10212"/>
                  <a:pt x="112" y="10072"/>
                  <a:pt x="84" y="9905"/>
                </a:cubicBezTo>
                <a:cubicBezTo>
                  <a:pt x="56" y="9905"/>
                  <a:pt x="56" y="9821"/>
                  <a:pt x="28" y="9793"/>
                </a:cubicBezTo>
                <a:cubicBezTo>
                  <a:pt x="28" y="9542"/>
                  <a:pt x="0" y="9430"/>
                  <a:pt x="0" y="9235"/>
                </a:cubicBezTo>
                <a:cubicBezTo>
                  <a:pt x="0" y="8956"/>
                  <a:pt x="56" y="8677"/>
                  <a:pt x="168" y="8398"/>
                </a:cubicBezTo>
                <a:cubicBezTo>
                  <a:pt x="196" y="8342"/>
                  <a:pt x="251" y="8175"/>
                  <a:pt x="335" y="8063"/>
                </a:cubicBezTo>
                <a:cubicBezTo>
                  <a:pt x="391" y="7952"/>
                  <a:pt x="475" y="7868"/>
                  <a:pt x="558" y="7784"/>
                </a:cubicBezTo>
                <a:cubicBezTo>
                  <a:pt x="586" y="7757"/>
                  <a:pt x="614" y="7701"/>
                  <a:pt x="614" y="7673"/>
                </a:cubicBezTo>
                <a:cubicBezTo>
                  <a:pt x="698" y="7617"/>
                  <a:pt x="754" y="7561"/>
                  <a:pt x="837" y="7505"/>
                </a:cubicBezTo>
                <a:cubicBezTo>
                  <a:pt x="949" y="7450"/>
                  <a:pt x="1088" y="7310"/>
                  <a:pt x="1200" y="7310"/>
                </a:cubicBezTo>
                <a:cubicBezTo>
                  <a:pt x="1367" y="7199"/>
                  <a:pt x="1507" y="7087"/>
                  <a:pt x="1674" y="6975"/>
                </a:cubicBezTo>
                <a:cubicBezTo>
                  <a:pt x="1702" y="6920"/>
                  <a:pt x="1730" y="6892"/>
                  <a:pt x="1730" y="6864"/>
                </a:cubicBezTo>
                <a:cubicBezTo>
                  <a:pt x="1842" y="6641"/>
                  <a:pt x="1925" y="6389"/>
                  <a:pt x="1981" y="6138"/>
                </a:cubicBezTo>
                <a:cubicBezTo>
                  <a:pt x="2009" y="5999"/>
                  <a:pt x="2065" y="5859"/>
                  <a:pt x="2121" y="5720"/>
                </a:cubicBezTo>
                <a:cubicBezTo>
                  <a:pt x="2121" y="5692"/>
                  <a:pt x="2121" y="5664"/>
                  <a:pt x="2093" y="5636"/>
                </a:cubicBezTo>
                <a:cubicBezTo>
                  <a:pt x="2204" y="5246"/>
                  <a:pt x="2455" y="4883"/>
                  <a:pt x="2790" y="4632"/>
                </a:cubicBezTo>
                <a:cubicBezTo>
                  <a:pt x="2790" y="4604"/>
                  <a:pt x="2818" y="4576"/>
                  <a:pt x="2846" y="4548"/>
                </a:cubicBezTo>
                <a:cubicBezTo>
                  <a:pt x="2930" y="4409"/>
                  <a:pt x="3041" y="4297"/>
                  <a:pt x="3097" y="4185"/>
                </a:cubicBezTo>
                <a:cubicBezTo>
                  <a:pt x="3320" y="3934"/>
                  <a:pt x="3432" y="3767"/>
                  <a:pt x="3711" y="3516"/>
                </a:cubicBezTo>
                <a:cubicBezTo>
                  <a:pt x="4018" y="3237"/>
                  <a:pt x="4408" y="2930"/>
                  <a:pt x="4771" y="2623"/>
                </a:cubicBezTo>
                <a:cubicBezTo>
                  <a:pt x="5134" y="2316"/>
                  <a:pt x="5301" y="2177"/>
                  <a:pt x="5692" y="1898"/>
                </a:cubicBezTo>
                <a:cubicBezTo>
                  <a:pt x="5887" y="1758"/>
                  <a:pt x="6082" y="1591"/>
                  <a:pt x="6361" y="1423"/>
                </a:cubicBezTo>
                <a:cubicBezTo>
                  <a:pt x="6585" y="1312"/>
                  <a:pt x="6836" y="1172"/>
                  <a:pt x="7087" y="1089"/>
                </a:cubicBezTo>
                <a:cubicBezTo>
                  <a:pt x="7226" y="1033"/>
                  <a:pt x="7394" y="1033"/>
                  <a:pt x="7561" y="1033"/>
                </a:cubicBezTo>
                <a:cubicBezTo>
                  <a:pt x="8900" y="391"/>
                  <a:pt x="10379" y="1"/>
                  <a:pt x="11830" y="252"/>
                </a:cubicBezTo>
                <a:cubicBezTo>
                  <a:pt x="13392" y="614"/>
                  <a:pt x="14759" y="1563"/>
                  <a:pt x="15596" y="2930"/>
                </a:cubicBezTo>
                <a:cubicBezTo>
                  <a:pt x="15652" y="3042"/>
                  <a:pt x="15735" y="3153"/>
                  <a:pt x="15791" y="3237"/>
                </a:cubicBezTo>
                <a:cubicBezTo>
                  <a:pt x="16014" y="3600"/>
                  <a:pt x="16210" y="3990"/>
                  <a:pt x="16349" y="4381"/>
                </a:cubicBezTo>
                <a:cubicBezTo>
                  <a:pt x="16349" y="4381"/>
                  <a:pt x="16321" y="4381"/>
                  <a:pt x="16321" y="4381"/>
                </a:cubicBezTo>
                <a:lnTo>
                  <a:pt x="16321" y="4381"/>
                </a:lnTo>
                <a:cubicBezTo>
                  <a:pt x="16712" y="5413"/>
                  <a:pt x="16935" y="6501"/>
                  <a:pt x="17047" y="7589"/>
                </a:cubicBezTo>
                <a:cubicBezTo>
                  <a:pt x="17103" y="7645"/>
                  <a:pt x="17103" y="7729"/>
                  <a:pt x="17130" y="7812"/>
                </a:cubicBezTo>
                <a:cubicBezTo>
                  <a:pt x="17270" y="7812"/>
                  <a:pt x="17382" y="8733"/>
                  <a:pt x="17298" y="9263"/>
                </a:cubicBezTo>
                <a:cubicBezTo>
                  <a:pt x="17270" y="9291"/>
                  <a:pt x="17270" y="9319"/>
                  <a:pt x="17270" y="9375"/>
                </a:cubicBezTo>
                <a:cubicBezTo>
                  <a:pt x="17298" y="9514"/>
                  <a:pt x="17354" y="9598"/>
                  <a:pt x="17409" y="9737"/>
                </a:cubicBezTo>
                <a:cubicBezTo>
                  <a:pt x="17382" y="9877"/>
                  <a:pt x="17382" y="10016"/>
                  <a:pt x="17409" y="10156"/>
                </a:cubicBezTo>
                <a:cubicBezTo>
                  <a:pt x="17382" y="10295"/>
                  <a:pt x="17354" y="10435"/>
                  <a:pt x="17354" y="10574"/>
                </a:cubicBezTo>
                <a:cubicBezTo>
                  <a:pt x="17354" y="10602"/>
                  <a:pt x="17326" y="10658"/>
                  <a:pt x="17326" y="10686"/>
                </a:cubicBezTo>
                <a:cubicBezTo>
                  <a:pt x="17298" y="10798"/>
                  <a:pt x="17298" y="10909"/>
                  <a:pt x="17326" y="10993"/>
                </a:cubicBezTo>
                <a:cubicBezTo>
                  <a:pt x="17298" y="11076"/>
                  <a:pt x="17298" y="11132"/>
                  <a:pt x="17270" y="11188"/>
                </a:cubicBezTo>
                <a:cubicBezTo>
                  <a:pt x="17298" y="11188"/>
                  <a:pt x="17270" y="11355"/>
                  <a:pt x="17270" y="11439"/>
                </a:cubicBezTo>
                <a:cubicBezTo>
                  <a:pt x="17270" y="11523"/>
                  <a:pt x="17298" y="11495"/>
                  <a:pt x="17298" y="11523"/>
                </a:cubicBezTo>
                <a:cubicBezTo>
                  <a:pt x="17298" y="11551"/>
                  <a:pt x="17298" y="11551"/>
                  <a:pt x="17270" y="11579"/>
                </a:cubicBezTo>
                <a:cubicBezTo>
                  <a:pt x="17270" y="11607"/>
                  <a:pt x="17270" y="11579"/>
                  <a:pt x="17270" y="11607"/>
                </a:cubicBezTo>
                <a:cubicBezTo>
                  <a:pt x="17270" y="11634"/>
                  <a:pt x="17270" y="11662"/>
                  <a:pt x="17242" y="11718"/>
                </a:cubicBezTo>
                <a:cubicBezTo>
                  <a:pt x="17242" y="11830"/>
                  <a:pt x="17242" y="11941"/>
                  <a:pt x="17214" y="12081"/>
                </a:cubicBezTo>
                <a:cubicBezTo>
                  <a:pt x="17186" y="12165"/>
                  <a:pt x="17130" y="12276"/>
                  <a:pt x="17103" y="12360"/>
                </a:cubicBezTo>
                <a:cubicBezTo>
                  <a:pt x="17103" y="12304"/>
                  <a:pt x="17075" y="12192"/>
                  <a:pt x="17019" y="12220"/>
                </a:cubicBezTo>
                <a:cubicBezTo>
                  <a:pt x="16963" y="12360"/>
                  <a:pt x="16935" y="12499"/>
                  <a:pt x="16851" y="12667"/>
                </a:cubicBezTo>
                <a:cubicBezTo>
                  <a:pt x="16824" y="12750"/>
                  <a:pt x="16768" y="12834"/>
                  <a:pt x="16684" y="12918"/>
                </a:cubicBezTo>
                <a:cubicBezTo>
                  <a:pt x="16628" y="13057"/>
                  <a:pt x="16600" y="13141"/>
                  <a:pt x="16572" y="13225"/>
                </a:cubicBezTo>
                <a:cubicBezTo>
                  <a:pt x="16572" y="13225"/>
                  <a:pt x="16600" y="13225"/>
                  <a:pt x="16572" y="13281"/>
                </a:cubicBezTo>
                <a:cubicBezTo>
                  <a:pt x="16517" y="13308"/>
                  <a:pt x="16600" y="13197"/>
                  <a:pt x="16628" y="13225"/>
                </a:cubicBezTo>
                <a:cubicBezTo>
                  <a:pt x="16628" y="13253"/>
                  <a:pt x="16768" y="13308"/>
                  <a:pt x="16851" y="13308"/>
                </a:cubicBezTo>
                <a:cubicBezTo>
                  <a:pt x="16963" y="13308"/>
                  <a:pt x="17047" y="13364"/>
                  <a:pt x="16991" y="13532"/>
                </a:cubicBezTo>
                <a:cubicBezTo>
                  <a:pt x="16851" y="13922"/>
                  <a:pt x="16572" y="14285"/>
                  <a:pt x="16238" y="14536"/>
                </a:cubicBezTo>
                <a:cubicBezTo>
                  <a:pt x="16154" y="14564"/>
                  <a:pt x="16070" y="14620"/>
                  <a:pt x="16042" y="14592"/>
                </a:cubicBezTo>
                <a:cubicBezTo>
                  <a:pt x="15596" y="14954"/>
                  <a:pt x="15261" y="15038"/>
                  <a:pt x="15150" y="15010"/>
                </a:cubicBezTo>
                <a:cubicBezTo>
                  <a:pt x="15150" y="15066"/>
                  <a:pt x="15233" y="15150"/>
                  <a:pt x="15233" y="15206"/>
                </a:cubicBezTo>
                <a:cubicBezTo>
                  <a:pt x="15205" y="15345"/>
                  <a:pt x="15150" y="15429"/>
                  <a:pt x="15038" y="15512"/>
                </a:cubicBezTo>
                <a:cubicBezTo>
                  <a:pt x="14843" y="15624"/>
                  <a:pt x="14619" y="15736"/>
                  <a:pt x="14368" y="15791"/>
                </a:cubicBezTo>
                <a:cubicBezTo>
                  <a:pt x="14229" y="15847"/>
                  <a:pt x="14062" y="15875"/>
                  <a:pt x="13894" y="15847"/>
                </a:cubicBezTo>
                <a:cubicBezTo>
                  <a:pt x="13838" y="15819"/>
                  <a:pt x="13950" y="15736"/>
                  <a:pt x="13810" y="15708"/>
                </a:cubicBezTo>
                <a:cubicBezTo>
                  <a:pt x="13643" y="15764"/>
                  <a:pt x="13476" y="15791"/>
                  <a:pt x="13308" y="15819"/>
                </a:cubicBezTo>
                <a:cubicBezTo>
                  <a:pt x="13225" y="15819"/>
                  <a:pt x="13113" y="15819"/>
                  <a:pt x="13029" y="15819"/>
                </a:cubicBezTo>
                <a:cubicBezTo>
                  <a:pt x="12862" y="15819"/>
                  <a:pt x="12667" y="15875"/>
                  <a:pt x="12527" y="15875"/>
                </a:cubicBezTo>
                <a:cubicBezTo>
                  <a:pt x="12164" y="15903"/>
                  <a:pt x="12081" y="15847"/>
                  <a:pt x="11997" y="15764"/>
                </a:cubicBezTo>
                <a:cubicBezTo>
                  <a:pt x="11634" y="15847"/>
                  <a:pt x="11244" y="15847"/>
                  <a:pt x="10881" y="15791"/>
                </a:cubicBezTo>
                <a:cubicBezTo>
                  <a:pt x="10797" y="15791"/>
                  <a:pt x="10742" y="15764"/>
                  <a:pt x="10658" y="15736"/>
                </a:cubicBezTo>
                <a:cubicBezTo>
                  <a:pt x="10323" y="15736"/>
                  <a:pt x="10016" y="15680"/>
                  <a:pt x="9709" y="15568"/>
                </a:cubicBezTo>
                <a:cubicBezTo>
                  <a:pt x="9570" y="15568"/>
                  <a:pt x="9458" y="15540"/>
                  <a:pt x="9319" y="15540"/>
                </a:cubicBezTo>
                <a:cubicBezTo>
                  <a:pt x="9179" y="15512"/>
                  <a:pt x="8956" y="15485"/>
                  <a:pt x="8844" y="15429"/>
                </a:cubicBezTo>
                <a:cubicBezTo>
                  <a:pt x="8872" y="15401"/>
                  <a:pt x="8761" y="15345"/>
                  <a:pt x="8733" y="15289"/>
                </a:cubicBezTo>
                <a:cubicBezTo>
                  <a:pt x="8621" y="15289"/>
                  <a:pt x="8649" y="15345"/>
                  <a:pt x="8593" y="15345"/>
                </a:cubicBezTo>
                <a:cubicBezTo>
                  <a:pt x="8537" y="15373"/>
                  <a:pt x="8593" y="15317"/>
                  <a:pt x="8537" y="15317"/>
                </a:cubicBezTo>
                <a:cubicBezTo>
                  <a:pt x="8482" y="15317"/>
                  <a:pt x="8593" y="15373"/>
                  <a:pt x="8537" y="15401"/>
                </a:cubicBezTo>
                <a:cubicBezTo>
                  <a:pt x="8259" y="15457"/>
                  <a:pt x="8259" y="15596"/>
                  <a:pt x="7784" y="15568"/>
                </a:cubicBezTo>
                <a:cubicBezTo>
                  <a:pt x="7561" y="15485"/>
                  <a:pt x="7031" y="15429"/>
                  <a:pt x="6947" y="15317"/>
                </a:cubicBezTo>
                <a:cubicBezTo>
                  <a:pt x="6891" y="15317"/>
                  <a:pt x="6780" y="15317"/>
                  <a:pt x="6752" y="15345"/>
                </a:cubicBezTo>
                <a:cubicBezTo>
                  <a:pt x="6557" y="15345"/>
                  <a:pt x="6389" y="15289"/>
                  <a:pt x="6222" y="15233"/>
                </a:cubicBezTo>
                <a:cubicBezTo>
                  <a:pt x="6110" y="15233"/>
                  <a:pt x="6027" y="15233"/>
                  <a:pt x="5915" y="15206"/>
                </a:cubicBezTo>
                <a:cubicBezTo>
                  <a:pt x="5748" y="15150"/>
                  <a:pt x="5580" y="15094"/>
                  <a:pt x="5385" y="15066"/>
                </a:cubicBezTo>
                <a:cubicBezTo>
                  <a:pt x="5218" y="15010"/>
                  <a:pt x="5078" y="14927"/>
                  <a:pt x="4911" y="14843"/>
                </a:cubicBezTo>
                <a:cubicBezTo>
                  <a:pt x="4911" y="14815"/>
                  <a:pt x="4966" y="14759"/>
                  <a:pt x="4911" y="14731"/>
                </a:cubicBezTo>
                <a:cubicBezTo>
                  <a:pt x="4827" y="14731"/>
                  <a:pt x="4743" y="14731"/>
                  <a:pt x="4660" y="14759"/>
                </a:cubicBezTo>
                <a:cubicBezTo>
                  <a:pt x="4576" y="14759"/>
                  <a:pt x="4436" y="14731"/>
                  <a:pt x="4381" y="14731"/>
                </a:cubicBezTo>
                <a:cubicBezTo>
                  <a:pt x="4185" y="14648"/>
                  <a:pt x="4018" y="14620"/>
                  <a:pt x="3850" y="14536"/>
                </a:cubicBezTo>
                <a:cubicBezTo>
                  <a:pt x="3683" y="14452"/>
                  <a:pt x="3516" y="14341"/>
                  <a:pt x="3348" y="14229"/>
                </a:cubicBezTo>
                <a:cubicBezTo>
                  <a:pt x="3376" y="14090"/>
                  <a:pt x="3544" y="14006"/>
                  <a:pt x="3544" y="13866"/>
                </a:cubicBezTo>
                <a:cubicBezTo>
                  <a:pt x="3209" y="13783"/>
                  <a:pt x="3125" y="13922"/>
                  <a:pt x="2762" y="13811"/>
                </a:cubicBezTo>
                <a:cubicBezTo>
                  <a:pt x="2707" y="13839"/>
                  <a:pt x="2567" y="13783"/>
                  <a:pt x="2483" y="13811"/>
                </a:cubicBezTo>
                <a:cubicBezTo>
                  <a:pt x="2400" y="13811"/>
                  <a:pt x="2149" y="13699"/>
                  <a:pt x="2009" y="13671"/>
                </a:cubicBezTo>
                <a:cubicBezTo>
                  <a:pt x="1981" y="13643"/>
                  <a:pt x="1953" y="13643"/>
                  <a:pt x="1925" y="13615"/>
                </a:cubicBezTo>
                <a:cubicBezTo>
                  <a:pt x="1674" y="13560"/>
                  <a:pt x="1423" y="13448"/>
                  <a:pt x="1200" y="13253"/>
                </a:cubicBezTo>
                <a:cubicBezTo>
                  <a:pt x="1088" y="13113"/>
                  <a:pt x="949" y="13002"/>
                  <a:pt x="809" y="12862"/>
                </a:cubicBezTo>
                <a:close/>
                <a:moveTo>
                  <a:pt x="3544" y="14145"/>
                </a:moveTo>
                <a:cubicBezTo>
                  <a:pt x="3544" y="14145"/>
                  <a:pt x="3599" y="14173"/>
                  <a:pt x="3655" y="14201"/>
                </a:cubicBezTo>
                <a:cubicBezTo>
                  <a:pt x="3627" y="14173"/>
                  <a:pt x="3599" y="14145"/>
                  <a:pt x="3571" y="14145"/>
                </a:cubicBezTo>
                <a:close/>
                <a:moveTo>
                  <a:pt x="2623" y="13699"/>
                </a:moveTo>
                <a:cubicBezTo>
                  <a:pt x="2623" y="13699"/>
                  <a:pt x="2651" y="13727"/>
                  <a:pt x="2679" y="13755"/>
                </a:cubicBezTo>
                <a:cubicBezTo>
                  <a:pt x="2707" y="13783"/>
                  <a:pt x="2679" y="13727"/>
                  <a:pt x="2623" y="13699"/>
                </a:cubicBezTo>
                <a:close/>
                <a:moveTo>
                  <a:pt x="2707" y="13336"/>
                </a:moveTo>
                <a:cubicBezTo>
                  <a:pt x="2651" y="13308"/>
                  <a:pt x="2623" y="13308"/>
                  <a:pt x="2623" y="13308"/>
                </a:cubicBezTo>
                <a:cubicBezTo>
                  <a:pt x="2651" y="13336"/>
                  <a:pt x="2651" y="13336"/>
                  <a:pt x="2679" y="13364"/>
                </a:cubicBezTo>
                <a:cubicBezTo>
                  <a:pt x="2679" y="13364"/>
                  <a:pt x="2707" y="13336"/>
                  <a:pt x="2707" y="13336"/>
                </a:cubicBezTo>
                <a:close/>
                <a:moveTo>
                  <a:pt x="17186" y="11272"/>
                </a:moveTo>
                <a:cubicBezTo>
                  <a:pt x="17186" y="11272"/>
                  <a:pt x="17158" y="11300"/>
                  <a:pt x="17158" y="11355"/>
                </a:cubicBezTo>
                <a:cubicBezTo>
                  <a:pt x="17130" y="11411"/>
                  <a:pt x="17158" y="11411"/>
                  <a:pt x="17158" y="11383"/>
                </a:cubicBezTo>
                <a:cubicBezTo>
                  <a:pt x="17186" y="11355"/>
                  <a:pt x="17186" y="11300"/>
                  <a:pt x="17186" y="11272"/>
                </a:cubicBezTo>
                <a:close/>
                <a:moveTo>
                  <a:pt x="670" y="7757"/>
                </a:moveTo>
                <a:cubicBezTo>
                  <a:pt x="670" y="7784"/>
                  <a:pt x="726" y="7701"/>
                  <a:pt x="754" y="7673"/>
                </a:cubicBezTo>
                <a:cubicBezTo>
                  <a:pt x="782" y="7645"/>
                  <a:pt x="670" y="7729"/>
                  <a:pt x="670" y="7729"/>
                </a:cubicBezTo>
                <a:close/>
                <a:moveTo>
                  <a:pt x="363" y="9709"/>
                </a:moveTo>
                <a:cubicBezTo>
                  <a:pt x="335" y="9151"/>
                  <a:pt x="447" y="8621"/>
                  <a:pt x="698" y="8119"/>
                </a:cubicBezTo>
                <a:lnTo>
                  <a:pt x="586" y="8259"/>
                </a:lnTo>
                <a:cubicBezTo>
                  <a:pt x="503" y="8370"/>
                  <a:pt x="419" y="8482"/>
                  <a:pt x="363" y="8593"/>
                </a:cubicBezTo>
                <a:cubicBezTo>
                  <a:pt x="335" y="8593"/>
                  <a:pt x="307" y="8649"/>
                  <a:pt x="279" y="8733"/>
                </a:cubicBezTo>
                <a:cubicBezTo>
                  <a:pt x="251" y="8928"/>
                  <a:pt x="251" y="9124"/>
                  <a:pt x="279" y="9319"/>
                </a:cubicBezTo>
                <a:cubicBezTo>
                  <a:pt x="307" y="9375"/>
                  <a:pt x="307" y="9626"/>
                  <a:pt x="363" y="9682"/>
                </a:cubicBezTo>
                <a:close/>
                <a:moveTo>
                  <a:pt x="558" y="10853"/>
                </a:moveTo>
                <a:lnTo>
                  <a:pt x="558" y="10770"/>
                </a:lnTo>
                <a:cubicBezTo>
                  <a:pt x="558" y="10714"/>
                  <a:pt x="558" y="10798"/>
                  <a:pt x="558" y="10853"/>
                </a:cubicBezTo>
                <a:close/>
                <a:moveTo>
                  <a:pt x="949" y="11941"/>
                </a:moveTo>
                <a:lnTo>
                  <a:pt x="949" y="11941"/>
                </a:lnTo>
                <a:cubicBezTo>
                  <a:pt x="921" y="11913"/>
                  <a:pt x="893" y="11886"/>
                  <a:pt x="893" y="11913"/>
                </a:cubicBezTo>
                <a:close/>
                <a:moveTo>
                  <a:pt x="1451" y="13002"/>
                </a:moveTo>
                <a:cubicBezTo>
                  <a:pt x="1591" y="13085"/>
                  <a:pt x="1646" y="13029"/>
                  <a:pt x="1842" y="13169"/>
                </a:cubicBezTo>
                <a:cubicBezTo>
                  <a:pt x="1981" y="13141"/>
                  <a:pt x="2121" y="13197"/>
                  <a:pt x="2232" y="13253"/>
                </a:cubicBezTo>
                <a:cubicBezTo>
                  <a:pt x="2260" y="13169"/>
                  <a:pt x="2483" y="13253"/>
                  <a:pt x="2567" y="13253"/>
                </a:cubicBezTo>
                <a:cubicBezTo>
                  <a:pt x="2623" y="13281"/>
                  <a:pt x="2651" y="13281"/>
                  <a:pt x="2707" y="13308"/>
                </a:cubicBezTo>
                <a:cubicBezTo>
                  <a:pt x="2707" y="13308"/>
                  <a:pt x="2679" y="13253"/>
                  <a:pt x="2707" y="13253"/>
                </a:cubicBezTo>
                <a:lnTo>
                  <a:pt x="2734" y="13253"/>
                </a:lnTo>
                <a:cubicBezTo>
                  <a:pt x="2372" y="13029"/>
                  <a:pt x="2037" y="12778"/>
                  <a:pt x="1702" y="12499"/>
                </a:cubicBezTo>
                <a:cubicBezTo>
                  <a:pt x="1619" y="12667"/>
                  <a:pt x="1535" y="12806"/>
                  <a:pt x="1479" y="13002"/>
                </a:cubicBezTo>
                <a:close/>
                <a:moveTo>
                  <a:pt x="1898" y="13532"/>
                </a:moveTo>
                <a:lnTo>
                  <a:pt x="1898" y="13532"/>
                </a:lnTo>
                <a:lnTo>
                  <a:pt x="1842" y="13476"/>
                </a:lnTo>
                <a:cubicBezTo>
                  <a:pt x="1842" y="13476"/>
                  <a:pt x="1870" y="13476"/>
                  <a:pt x="1898" y="13532"/>
                </a:cubicBezTo>
                <a:close/>
                <a:moveTo>
                  <a:pt x="1702" y="13476"/>
                </a:moveTo>
                <a:cubicBezTo>
                  <a:pt x="1730" y="13504"/>
                  <a:pt x="1786" y="13504"/>
                  <a:pt x="1814" y="13532"/>
                </a:cubicBezTo>
                <a:cubicBezTo>
                  <a:pt x="1814" y="13532"/>
                  <a:pt x="1842" y="13532"/>
                  <a:pt x="1786" y="13476"/>
                </a:cubicBezTo>
                <a:cubicBezTo>
                  <a:pt x="1758" y="13448"/>
                  <a:pt x="1702" y="13448"/>
                  <a:pt x="1702" y="1347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3"/>
          <p:cNvSpPr/>
          <p:nvPr/>
        </p:nvSpPr>
        <p:spPr>
          <a:xfrm>
            <a:off x="-162537" y="4339890"/>
            <a:ext cx="1164100" cy="1079025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48;p3"/>
          <p:cNvSpPr/>
          <p:nvPr/>
        </p:nvSpPr>
        <p:spPr>
          <a:xfrm rot="-4564996">
            <a:off x="6347814" y="364245"/>
            <a:ext cx="661893" cy="1155695"/>
          </a:xfrm>
          <a:custGeom>
            <a:avLst/>
            <a:gdLst/>
            <a:ahLst/>
            <a:cxnLst/>
            <a:rect l="l" t="t" r="r" b="b"/>
            <a:pathLst>
              <a:path w="26477" h="46230" extrusionOk="0">
                <a:moveTo>
                  <a:pt x="21371" y="46229"/>
                </a:moveTo>
                <a:cubicBezTo>
                  <a:pt x="21092" y="46118"/>
                  <a:pt x="20785" y="46006"/>
                  <a:pt x="20478" y="45867"/>
                </a:cubicBezTo>
                <a:lnTo>
                  <a:pt x="19976" y="45671"/>
                </a:lnTo>
                <a:lnTo>
                  <a:pt x="19753" y="45588"/>
                </a:lnTo>
                <a:lnTo>
                  <a:pt x="19557" y="45476"/>
                </a:lnTo>
                <a:cubicBezTo>
                  <a:pt x="19083" y="45253"/>
                  <a:pt x="18637" y="44974"/>
                  <a:pt x="18162" y="44695"/>
                </a:cubicBezTo>
                <a:lnTo>
                  <a:pt x="17577" y="44360"/>
                </a:lnTo>
                <a:lnTo>
                  <a:pt x="17046" y="43970"/>
                </a:lnTo>
                <a:cubicBezTo>
                  <a:pt x="16516" y="43607"/>
                  <a:pt x="16042" y="43188"/>
                  <a:pt x="15568" y="42742"/>
                </a:cubicBezTo>
                <a:cubicBezTo>
                  <a:pt x="15205" y="42407"/>
                  <a:pt x="14842" y="42017"/>
                  <a:pt x="14536" y="41626"/>
                </a:cubicBezTo>
                <a:cubicBezTo>
                  <a:pt x="13559" y="40538"/>
                  <a:pt x="12722" y="39366"/>
                  <a:pt x="12052" y="38083"/>
                </a:cubicBezTo>
                <a:cubicBezTo>
                  <a:pt x="11411" y="36911"/>
                  <a:pt x="10937" y="35684"/>
                  <a:pt x="10630" y="34400"/>
                </a:cubicBezTo>
                <a:cubicBezTo>
                  <a:pt x="10574" y="33926"/>
                  <a:pt x="10574" y="33452"/>
                  <a:pt x="10602" y="32977"/>
                </a:cubicBezTo>
                <a:cubicBezTo>
                  <a:pt x="10490" y="32391"/>
                  <a:pt x="10379" y="31861"/>
                  <a:pt x="10295" y="31359"/>
                </a:cubicBezTo>
                <a:cubicBezTo>
                  <a:pt x="10295" y="31136"/>
                  <a:pt x="10295" y="31136"/>
                  <a:pt x="10295" y="30941"/>
                </a:cubicBezTo>
                <a:cubicBezTo>
                  <a:pt x="10155" y="29546"/>
                  <a:pt x="10406" y="27621"/>
                  <a:pt x="10406" y="26533"/>
                </a:cubicBezTo>
                <a:cubicBezTo>
                  <a:pt x="10518" y="25724"/>
                  <a:pt x="10518" y="24970"/>
                  <a:pt x="10574" y="24050"/>
                </a:cubicBezTo>
                <a:lnTo>
                  <a:pt x="10574" y="23547"/>
                </a:lnTo>
                <a:cubicBezTo>
                  <a:pt x="10574" y="23464"/>
                  <a:pt x="10574" y="23408"/>
                  <a:pt x="10602" y="23352"/>
                </a:cubicBezTo>
                <a:cubicBezTo>
                  <a:pt x="10602" y="22934"/>
                  <a:pt x="10546" y="22738"/>
                  <a:pt x="10574" y="22152"/>
                </a:cubicBezTo>
                <a:cubicBezTo>
                  <a:pt x="10602" y="21455"/>
                  <a:pt x="10574" y="20423"/>
                  <a:pt x="10351" y="19865"/>
                </a:cubicBezTo>
                <a:cubicBezTo>
                  <a:pt x="10351" y="19781"/>
                  <a:pt x="10295" y="19558"/>
                  <a:pt x="10323" y="19614"/>
                </a:cubicBezTo>
                <a:cubicBezTo>
                  <a:pt x="10323" y="19446"/>
                  <a:pt x="10295" y="19558"/>
                  <a:pt x="10267" y="19418"/>
                </a:cubicBezTo>
                <a:cubicBezTo>
                  <a:pt x="10211" y="19195"/>
                  <a:pt x="10155" y="18916"/>
                  <a:pt x="10072" y="18665"/>
                </a:cubicBezTo>
                <a:cubicBezTo>
                  <a:pt x="10016" y="18386"/>
                  <a:pt x="9904" y="18163"/>
                  <a:pt x="9876" y="17968"/>
                </a:cubicBezTo>
                <a:cubicBezTo>
                  <a:pt x="9848" y="17828"/>
                  <a:pt x="9793" y="17717"/>
                  <a:pt x="9765" y="17577"/>
                </a:cubicBezTo>
                <a:cubicBezTo>
                  <a:pt x="9709" y="17465"/>
                  <a:pt x="9681" y="17354"/>
                  <a:pt x="9625" y="17242"/>
                </a:cubicBezTo>
                <a:cubicBezTo>
                  <a:pt x="9542" y="16991"/>
                  <a:pt x="9458" y="16768"/>
                  <a:pt x="9374" y="16545"/>
                </a:cubicBezTo>
                <a:cubicBezTo>
                  <a:pt x="9179" y="16098"/>
                  <a:pt x="9039" y="15680"/>
                  <a:pt x="8844" y="15317"/>
                </a:cubicBezTo>
                <a:cubicBezTo>
                  <a:pt x="8788" y="15094"/>
                  <a:pt x="8705" y="14899"/>
                  <a:pt x="8593" y="14703"/>
                </a:cubicBezTo>
                <a:cubicBezTo>
                  <a:pt x="8537" y="14592"/>
                  <a:pt x="8481" y="14424"/>
                  <a:pt x="8426" y="14313"/>
                </a:cubicBezTo>
                <a:cubicBezTo>
                  <a:pt x="7728" y="13336"/>
                  <a:pt x="6947" y="12499"/>
                  <a:pt x="6054" y="11746"/>
                </a:cubicBezTo>
                <a:lnTo>
                  <a:pt x="6054" y="11746"/>
                </a:lnTo>
                <a:cubicBezTo>
                  <a:pt x="5998" y="11690"/>
                  <a:pt x="5943" y="11635"/>
                  <a:pt x="5859" y="11607"/>
                </a:cubicBezTo>
                <a:lnTo>
                  <a:pt x="5078" y="11244"/>
                </a:lnTo>
                <a:cubicBezTo>
                  <a:pt x="4799" y="11160"/>
                  <a:pt x="4492" y="11049"/>
                  <a:pt x="4213" y="10937"/>
                </a:cubicBezTo>
                <a:cubicBezTo>
                  <a:pt x="4101" y="10853"/>
                  <a:pt x="4073" y="10881"/>
                  <a:pt x="4018" y="10825"/>
                </a:cubicBezTo>
                <a:cubicBezTo>
                  <a:pt x="3683" y="10742"/>
                  <a:pt x="3208" y="10491"/>
                  <a:pt x="2678" y="10295"/>
                </a:cubicBezTo>
                <a:cubicBezTo>
                  <a:pt x="2567" y="10240"/>
                  <a:pt x="2427" y="10156"/>
                  <a:pt x="2288" y="10128"/>
                </a:cubicBezTo>
                <a:lnTo>
                  <a:pt x="1786" y="9961"/>
                </a:lnTo>
                <a:cubicBezTo>
                  <a:pt x="1618" y="9877"/>
                  <a:pt x="1423" y="9821"/>
                  <a:pt x="1228" y="9765"/>
                </a:cubicBezTo>
                <a:lnTo>
                  <a:pt x="725" y="9626"/>
                </a:lnTo>
                <a:cubicBezTo>
                  <a:pt x="725" y="9598"/>
                  <a:pt x="725" y="9598"/>
                  <a:pt x="614" y="9542"/>
                </a:cubicBezTo>
                <a:cubicBezTo>
                  <a:pt x="391" y="9486"/>
                  <a:pt x="363" y="9458"/>
                  <a:pt x="167" y="9403"/>
                </a:cubicBezTo>
                <a:cubicBezTo>
                  <a:pt x="167" y="9375"/>
                  <a:pt x="0" y="9375"/>
                  <a:pt x="140" y="9263"/>
                </a:cubicBezTo>
                <a:lnTo>
                  <a:pt x="363" y="8984"/>
                </a:lnTo>
                <a:cubicBezTo>
                  <a:pt x="502" y="8817"/>
                  <a:pt x="614" y="8677"/>
                  <a:pt x="698" y="8677"/>
                </a:cubicBezTo>
                <a:cubicBezTo>
                  <a:pt x="781" y="8566"/>
                  <a:pt x="837" y="8510"/>
                  <a:pt x="893" y="8426"/>
                </a:cubicBezTo>
                <a:lnTo>
                  <a:pt x="1060" y="8398"/>
                </a:lnTo>
                <a:cubicBezTo>
                  <a:pt x="1535" y="7561"/>
                  <a:pt x="1981" y="6752"/>
                  <a:pt x="2427" y="5915"/>
                </a:cubicBezTo>
                <a:cubicBezTo>
                  <a:pt x="2455" y="5748"/>
                  <a:pt x="2483" y="5580"/>
                  <a:pt x="2455" y="5441"/>
                </a:cubicBezTo>
                <a:cubicBezTo>
                  <a:pt x="2567" y="5022"/>
                  <a:pt x="2651" y="4660"/>
                  <a:pt x="2818" y="4213"/>
                </a:cubicBezTo>
                <a:cubicBezTo>
                  <a:pt x="2957" y="3962"/>
                  <a:pt x="2985" y="3767"/>
                  <a:pt x="3097" y="3516"/>
                </a:cubicBezTo>
                <a:cubicBezTo>
                  <a:pt x="3236" y="3265"/>
                  <a:pt x="3543" y="2623"/>
                  <a:pt x="3683" y="2372"/>
                </a:cubicBezTo>
                <a:cubicBezTo>
                  <a:pt x="3934" y="1870"/>
                  <a:pt x="4073" y="1814"/>
                  <a:pt x="4297" y="1368"/>
                </a:cubicBezTo>
                <a:cubicBezTo>
                  <a:pt x="4352" y="893"/>
                  <a:pt x="4408" y="559"/>
                  <a:pt x="4464" y="56"/>
                </a:cubicBezTo>
                <a:lnTo>
                  <a:pt x="4464" y="1"/>
                </a:lnTo>
                <a:cubicBezTo>
                  <a:pt x="5078" y="308"/>
                  <a:pt x="5692" y="614"/>
                  <a:pt x="6305" y="977"/>
                </a:cubicBezTo>
                <a:cubicBezTo>
                  <a:pt x="6417" y="1061"/>
                  <a:pt x="6528" y="1144"/>
                  <a:pt x="6612" y="1228"/>
                </a:cubicBezTo>
                <a:lnTo>
                  <a:pt x="6863" y="1396"/>
                </a:lnTo>
                <a:cubicBezTo>
                  <a:pt x="7003" y="1507"/>
                  <a:pt x="7142" y="1619"/>
                  <a:pt x="7282" y="1730"/>
                </a:cubicBezTo>
                <a:cubicBezTo>
                  <a:pt x="7505" y="1842"/>
                  <a:pt x="7700" y="1954"/>
                  <a:pt x="7923" y="2065"/>
                </a:cubicBezTo>
                <a:cubicBezTo>
                  <a:pt x="8175" y="2233"/>
                  <a:pt x="8426" y="2400"/>
                  <a:pt x="8677" y="2623"/>
                </a:cubicBezTo>
                <a:cubicBezTo>
                  <a:pt x="9179" y="2735"/>
                  <a:pt x="9625" y="3014"/>
                  <a:pt x="9988" y="3376"/>
                </a:cubicBezTo>
                <a:cubicBezTo>
                  <a:pt x="10100" y="3488"/>
                  <a:pt x="10267" y="3683"/>
                  <a:pt x="10462" y="3851"/>
                </a:cubicBezTo>
                <a:lnTo>
                  <a:pt x="10937" y="4353"/>
                </a:lnTo>
                <a:cubicBezTo>
                  <a:pt x="11188" y="4660"/>
                  <a:pt x="11327" y="4911"/>
                  <a:pt x="11522" y="5190"/>
                </a:cubicBezTo>
                <a:cubicBezTo>
                  <a:pt x="11857" y="5441"/>
                  <a:pt x="12164" y="5720"/>
                  <a:pt x="12415" y="6027"/>
                </a:cubicBezTo>
                <a:cubicBezTo>
                  <a:pt x="12778" y="6417"/>
                  <a:pt x="13085" y="6836"/>
                  <a:pt x="13392" y="7282"/>
                </a:cubicBezTo>
                <a:cubicBezTo>
                  <a:pt x="13447" y="7366"/>
                  <a:pt x="13392" y="7338"/>
                  <a:pt x="13447" y="7478"/>
                </a:cubicBezTo>
                <a:cubicBezTo>
                  <a:pt x="13699" y="7784"/>
                  <a:pt x="13671" y="7589"/>
                  <a:pt x="13866" y="7924"/>
                </a:cubicBezTo>
                <a:cubicBezTo>
                  <a:pt x="14173" y="8147"/>
                  <a:pt x="14396" y="8398"/>
                  <a:pt x="14563" y="8705"/>
                </a:cubicBezTo>
                <a:cubicBezTo>
                  <a:pt x="14842" y="9124"/>
                  <a:pt x="15121" y="9654"/>
                  <a:pt x="15372" y="10072"/>
                </a:cubicBezTo>
                <a:cubicBezTo>
                  <a:pt x="15484" y="10212"/>
                  <a:pt x="15540" y="10240"/>
                  <a:pt x="15568" y="10212"/>
                </a:cubicBezTo>
                <a:cubicBezTo>
                  <a:pt x="15735" y="10407"/>
                  <a:pt x="15986" y="10825"/>
                  <a:pt x="16182" y="11132"/>
                </a:cubicBezTo>
                <a:cubicBezTo>
                  <a:pt x="16349" y="11411"/>
                  <a:pt x="16461" y="11718"/>
                  <a:pt x="16572" y="12025"/>
                </a:cubicBezTo>
                <a:cubicBezTo>
                  <a:pt x="16656" y="12304"/>
                  <a:pt x="16767" y="12583"/>
                  <a:pt x="16879" y="12890"/>
                </a:cubicBezTo>
                <a:cubicBezTo>
                  <a:pt x="16907" y="13085"/>
                  <a:pt x="16935" y="13281"/>
                  <a:pt x="16935" y="13504"/>
                </a:cubicBezTo>
                <a:cubicBezTo>
                  <a:pt x="17158" y="13922"/>
                  <a:pt x="17325" y="14341"/>
                  <a:pt x="17437" y="14815"/>
                </a:cubicBezTo>
                <a:cubicBezTo>
                  <a:pt x="17577" y="15317"/>
                  <a:pt x="17716" y="15819"/>
                  <a:pt x="17772" y="16154"/>
                </a:cubicBezTo>
                <a:cubicBezTo>
                  <a:pt x="17856" y="16517"/>
                  <a:pt x="17939" y="16880"/>
                  <a:pt x="17939" y="17242"/>
                </a:cubicBezTo>
                <a:cubicBezTo>
                  <a:pt x="17967" y="17354"/>
                  <a:pt x="17995" y="17465"/>
                  <a:pt x="18023" y="17549"/>
                </a:cubicBezTo>
                <a:cubicBezTo>
                  <a:pt x="18079" y="17968"/>
                  <a:pt x="18023" y="18135"/>
                  <a:pt x="17939" y="18135"/>
                </a:cubicBezTo>
                <a:cubicBezTo>
                  <a:pt x="18051" y="18609"/>
                  <a:pt x="18107" y="19056"/>
                  <a:pt x="18134" y="19530"/>
                </a:cubicBezTo>
                <a:cubicBezTo>
                  <a:pt x="18162" y="19865"/>
                  <a:pt x="18134" y="20200"/>
                  <a:pt x="18079" y="20534"/>
                </a:cubicBezTo>
                <a:cubicBezTo>
                  <a:pt x="18107" y="20869"/>
                  <a:pt x="18134" y="21092"/>
                  <a:pt x="18162" y="21316"/>
                </a:cubicBezTo>
                <a:cubicBezTo>
                  <a:pt x="18218" y="21567"/>
                  <a:pt x="18246" y="21790"/>
                  <a:pt x="18246" y="22041"/>
                </a:cubicBezTo>
                <a:cubicBezTo>
                  <a:pt x="18246" y="22627"/>
                  <a:pt x="18190" y="23213"/>
                  <a:pt x="18079" y="23799"/>
                </a:cubicBezTo>
                <a:cubicBezTo>
                  <a:pt x="18079" y="23882"/>
                  <a:pt x="18107" y="23854"/>
                  <a:pt x="18079" y="23994"/>
                </a:cubicBezTo>
                <a:cubicBezTo>
                  <a:pt x="18023" y="24105"/>
                  <a:pt x="17967" y="24468"/>
                  <a:pt x="17883" y="24580"/>
                </a:cubicBezTo>
                <a:cubicBezTo>
                  <a:pt x="17856" y="25305"/>
                  <a:pt x="17800" y="25863"/>
                  <a:pt x="17660" y="25919"/>
                </a:cubicBezTo>
                <a:cubicBezTo>
                  <a:pt x="17660" y="26728"/>
                  <a:pt x="17744" y="27844"/>
                  <a:pt x="17577" y="27983"/>
                </a:cubicBezTo>
                <a:cubicBezTo>
                  <a:pt x="17632" y="28179"/>
                  <a:pt x="17716" y="28402"/>
                  <a:pt x="17828" y="28597"/>
                </a:cubicBezTo>
                <a:cubicBezTo>
                  <a:pt x="17967" y="28904"/>
                  <a:pt x="18051" y="29211"/>
                  <a:pt x="18107" y="29546"/>
                </a:cubicBezTo>
                <a:cubicBezTo>
                  <a:pt x="18190" y="29741"/>
                  <a:pt x="18134" y="29713"/>
                  <a:pt x="18190" y="29908"/>
                </a:cubicBezTo>
                <a:cubicBezTo>
                  <a:pt x="18246" y="30048"/>
                  <a:pt x="18302" y="30187"/>
                  <a:pt x="18386" y="30355"/>
                </a:cubicBezTo>
                <a:cubicBezTo>
                  <a:pt x="18441" y="30494"/>
                  <a:pt x="18497" y="30662"/>
                  <a:pt x="18581" y="30829"/>
                </a:cubicBezTo>
                <a:cubicBezTo>
                  <a:pt x="18609" y="31052"/>
                  <a:pt x="18692" y="31248"/>
                  <a:pt x="18776" y="31443"/>
                </a:cubicBezTo>
                <a:cubicBezTo>
                  <a:pt x="18832" y="31554"/>
                  <a:pt x="18860" y="31666"/>
                  <a:pt x="18888" y="31750"/>
                </a:cubicBezTo>
                <a:cubicBezTo>
                  <a:pt x="18944" y="31833"/>
                  <a:pt x="18971" y="31889"/>
                  <a:pt x="18999" y="31973"/>
                </a:cubicBezTo>
                <a:lnTo>
                  <a:pt x="18944" y="32001"/>
                </a:lnTo>
                <a:cubicBezTo>
                  <a:pt x="19027" y="32196"/>
                  <a:pt x="19167" y="32364"/>
                  <a:pt x="19306" y="32531"/>
                </a:cubicBezTo>
                <a:lnTo>
                  <a:pt x="19529" y="32782"/>
                </a:lnTo>
                <a:cubicBezTo>
                  <a:pt x="19613" y="32866"/>
                  <a:pt x="19697" y="32949"/>
                  <a:pt x="19753" y="33033"/>
                </a:cubicBezTo>
                <a:cubicBezTo>
                  <a:pt x="19948" y="33145"/>
                  <a:pt x="20115" y="33284"/>
                  <a:pt x="20255" y="33424"/>
                </a:cubicBezTo>
                <a:cubicBezTo>
                  <a:pt x="20394" y="33591"/>
                  <a:pt x="20534" y="33731"/>
                  <a:pt x="20701" y="33870"/>
                </a:cubicBezTo>
                <a:cubicBezTo>
                  <a:pt x="20869" y="34038"/>
                  <a:pt x="21008" y="34177"/>
                  <a:pt x="21148" y="34316"/>
                </a:cubicBezTo>
                <a:cubicBezTo>
                  <a:pt x="22208" y="35153"/>
                  <a:pt x="23324" y="35907"/>
                  <a:pt x="24495" y="36548"/>
                </a:cubicBezTo>
                <a:cubicBezTo>
                  <a:pt x="24774" y="36716"/>
                  <a:pt x="25026" y="36800"/>
                  <a:pt x="25249" y="36967"/>
                </a:cubicBezTo>
                <a:cubicBezTo>
                  <a:pt x="25667" y="37218"/>
                  <a:pt x="26476" y="37804"/>
                  <a:pt x="26448" y="37860"/>
                </a:cubicBezTo>
                <a:cubicBezTo>
                  <a:pt x="26393" y="37943"/>
                  <a:pt x="26058" y="37692"/>
                  <a:pt x="26142" y="37832"/>
                </a:cubicBezTo>
                <a:cubicBezTo>
                  <a:pt x="25026" y="37246"/>
                  <a:pt x="23910" y="36632"/>
                  <a:pt x="22849" y="35963"/>
                </a:cubicBezTo>
                <a:cubicBezTo>
                  <a:pt x="22264" y="35572"/>
                  <a:pt x="21678" y="35153"/>
                  <a:pt x="21148" y="34707"/>
                </a:cubicBezTo>
                <a:cubicBezTo>
                  <a:pt x="20980" y="34568"/>
                  <a:pt x="20729" y="34372"/>
                  <a:pt x="20618" y="34289"/>
                </a:cubicBezTo>
                <a:cubicBezTo>
                  <a:pt x="20534" y="34205"/>
                  <a:pt x="20450" y="34149"/>
                  <a:pt x="20339" y="34093"/>
                </a:cubicBezTo>
                <a:cubicBezTo>
                  <a:pt x="22068" y="35684"/>
                  <a:pt x="24412" y="36939"/>
                  <a:pt x="26225" y="38139"/>
                </a:cubicBezTo>
                <a:lnTo>
                  <a:pt x="26225" y="38139"/>
                </a:lnTo>
                <a:lnTo>
                  <a:pt x="26253" y="38139"/>
                </a:lnTo>
                <a:lnTo>
                  <a:pt x="26253" y="38139"/>
                </a:lnTo>
                <a:cubicBezTo>
                  <a:pt x="26253" y="38194"/>
                  <a:pt x="26197" y="38306"/>
                  <a:pt x="26169" y="38334"/>
                </a:cubicBezTo>
                <a:cubicBezTo>
                  <a:pt x="26030" y="38557"/>
                  <a:pt x="25863" y="38780"/>
                  <a:pt x="25723" y="39004"/>
                </a:cubicBezTo>
                <a:cubicBezTo>
                  <a:pt x="25611" y="39171"/>
                  <a:pt x="25667" y="39004"/>
                  <a:pt x="25695" y="38976"/>
                </a:cubicBezTo>
                <a:cubicBezTo>
                  <a:pt x="25611" y="39059"/>
                  <a:pt x="25556" y="39087"/>
                  <a:pt x="25472" y="39199"/>
                </a:cubicBezTo>
                <a:cubicBezTo>
                  <a:pt x="25388" y="39366"/>
                  <a:pt x="25639" y="39004"/>
                  <a:pt x="25639" y="39115"/>
                </a:cubicBezTo>
                <a:cubicBezTo>
                  <a:pt x="25221" y="39785"/>
                  <a:pt x="24663" y="40622"/>
                  <a:pt x="24161" y="41375"/>
                </a:cubicBezTo>
                <a:lnTo>
                  <a:pt x="24105" y="41319"/>
                </a:lnTo>
                <a:cubicBezTo>
                  <a:pt x="24021" y="41459"/>
                  <a:pt x="24133" y="41375"/>
                  <a:pt x="24105" y="41459"/>
                </a:cubicBezTo>
                <a:cubicBezTo>
                  <a:pt x="23826" y="41877"/>
                  <a:pt x="23547" y="42463"/>
                  <a:pt x="23240" y="42909"/>
                </a:cubicBezTo>
                <a:lnTo>
                  <a:pt x="22570" y="44137"/>
                </a:lnTo>
                <a:lnTo>
                  <a:pt x="21622" y="45783"/>
                </a:lnTo>
                <a:close/>
                <a:moveTo>
                  <a:pt x="22180" y="44416"/>
                </a:moveTo>
                <a:cubicBezTo>
                  <a:pt x="22152" y="44416"/>
                  <a:pt x="22124" y="44444"/>
                  <a:pt x="22040" y="44555"/>
                </a:cubicBezTo>
                <a:cubicBezTo>
                  <a:pt x="21985" y="44639"/>
                  <a:pt x="22040" y="44611"/>
                  <a:pt x="22096" y="44555"/>
                </a:cubicBezTo>
                <a:cubicBezTo>
                  <a:pt x="22124" y="44528"/>
                  <a:pt x="22124" y="44472"/>
                  <a:pt x="22180" y="44416"/>
                </a:cubicBezTo>
                <a:close/>
                <a:moveTo>
                  <a:pt x="23212" y="42491"/>
                </a:moveTo>
                <a:cubicBezTo>
                  <a:pt x="23296" y="42435"/>
                  <a:pt x="23156" y="42686"/>
                  <a:pt x="23268" y="42519"/>
                </a:cubicBezTo>
                <a:cubicBezTo>
                  <a:pt x="23268" y="42491"/>
                  <a:pt x="23324" y="42351"/>
                  <a:pt x="23212" y="42491"/>
                </a:cubicBezTo>
                <a:close/>
                <a:moveTo>
                  <a:pt x="4213" y="10909"/>
                </a:moveTo>
                <a:cubicBezTo>
                  <a:pt x="4241" y="10909"/>
                  <a:pt x="4185" y="10825"/>
                  <a:pt x="4073" y="10770"/>
                </a:cubicBezTo>
                <a:lnTo>
                  <a:pt x="4018" y="10770"/>
                </a:lnTo>
                <a:cubicBezTo>
                  <a:pt x="4045" y="10798"/>
                  <a:pt x="4101" y="10825"/>
                  <a:pt x="4213" y="10909"/>
                </a:cubicBezTo>
                <a:close/>
                <a:moveTo>
                  <a:pt x="4603" y="11049"/>
                </a:moveTo>
                <a:cubicBezTo>
                  <a:pt x="4687" y="11049"/>
                  <a:pt x="4352" y="10825"/>
                  <a:pt x="4297" y="10825"/>
                </a:cubicBezTo>
                <a:cubicBezTo>
                  <a:pt x="4380" y="10909"/>
                  <a:pt x="4492" y="10993"/>
                  <a:pt x="4603" y="11049"/>
                </a:cubicBezTo>
                <a:close/>
                <a:moveTo>
                  <a:pt x="4799" y="11077"/>
                </a:moveTo>
                <a:cubicBezTo>
                  <a:pt x="4827" y="11049"/>
                  <a:pt x="4799" y="11021"/>
                  <a:pt x="4715" y="10965"/>
                </a:cubicBezTo>
                <a:cubicBezTo>
                  <a:pt x="4687" y="10993"/>
                  <a:pt x="4631" y="10993"/>
                  <a:pt x="4771" y="11077"/>
                </a:cubicBezTo>
                <a:close/>
                <a:moveTo>
                  <a:pt x="3460" y="10072"/>
                </a:moveTo>
                <a:cubicBezTo>
                  <a:pt x="3125" y="9905"/>
                  <a:pt x="2762" y="9765"/>
                  <a:pt x="2427" y="9626"/>
                </a:cubicBezTo>
                <a:cubicBezTo>
                  <a:pt x="2399" y="9654"/>
                  <a:pt x="2399" y="9682"/>
                  <a:pt x="2372" y="9682"/>
                </a:cubicBezTo>
                <a:cubicBezTo>
                  <a:pt x="2427" y="9710"/>
                  <a:pt x="2539" y="9765"/>
                  <a:pt x="2511" y="9793"/>
                </a:cubicBezTo>
                <a:cubicBezTo>
                  <a:pt x="2818" y="9905"/>
                  <a:pt x="3125" y="10016"/>
                  <a:pt x="3460" y="10072"/>
                </a:cubicBezTo>
                <a:close/>
                <a:moveTo>
                  <a:pt x="10434" y="19111"/>
                </a:moveTo>
                <a:cubicBezTo>
                  <a:pt x="10434" y="19195"/>
                  <a:pt x="10462" y="19251"/>
                  <a:pt x="10490" y="19335"/>
                </a:cubicBezTo>
                <a:cubicBezTo>
                  <a:pt x="10546" y="19363"/>
                  <a:pt x="10462" y="19084"/>
                  <a:pt x="10434" y="19111"/>
                </a:cubicBezTo>
                <a:close/>
                <a:moveTo>
                  <a:pt x="10490" y="19753"/>
                </a:moveTo>
                <a:cubicBezTo>
                  <a:pt x="10518" y="19753"/>
                  <a:pt x="10490" y="19586"/>
                  <a:pt x="10490" y="19530"/>
                </a:cubicBezTo>
                <a:cubicBezTo>
                  <a:pt x="10490" y="19474"/>
                  <a:pt x="10462" y="19614"/>
                  <a:pt x="10490" y="19753"/>
                </a:cubicBezTo>
                <a:close/>
                <a:moveTo>
                  <a:pt x="10769" y="19976"/>
                </a:moveTo>
                <a:cubicBezTo>
                  <a:pt x="10630" y="19000"/>
                  <a:pt x="10379" y="18079"/>
                  <a:pt x="9988" y="17186"/>
                </a:cubicBezTo>
                <a:cubicBezTo>
                  <a:pt x="10044" y="17326"/>
                  <a:pt x="10100" y="17493"/>
                  <a:pt x="10127" y="17661"/>
                </a:cubicBezTo>
                <a:cubicBezTo>
                  <a:pt x="10183" y="17856"/>
                  <a:pt x="10239" y="18051"/>
                  <a:pt x="10295" y="18247"/>
                </a:cubicBezTo>
                <a:cubicBezTo>
                  <a:pt x="10379" y="18470"/>
                  <a:pt x="10406" y="18693"/>
                  <a:pt x="10462" y="18888"/>
                </a:cubicBezTo>
                <a:cubicBezTo>
                  <a:pt x="10546" y="19111"/>
                  <a:pt x="10602" y="19307"/>
                  <a:pt x="10630" y="19474"/>
                </a:cubicBezTo>
                <a:cubicBezTo>
                  <a:pt x="10658" y="19642"/>
                  <a:pt x="10713" y="19809"/>
                  <a:pt x="10769" y="19976"/>
                </a:cubicBezTo>
                <a:close/>
                <a:moveTo>
                  <a:pt x="10909" y="22766"/>
                </a:moveTo>
                <a:lnTo>
                  <a:pt x="10909" y="22989"/>
                </a:lnTo>
                <a:lnTo>
                  <a:pt x="10909" y="22710"/>
                </a:lnTo>
                <a:cubicBezTo>
                  <a:pt x="10909" y="22738"/>
                  <a:pt x="10909" y="22738"/>
                  <a:pt x="10909" y="22766"/>
                </a:cubicBezTo>
                <a:close/>
                <a:moveTo>
                  <a:pt x="12443" y="38390"/>
                </a:moveTo>
                <a:cubicBezTo>
                  <a:pt x="12638" y="38808"/>
                  <a:pt x="12583" y="38446"/>
                  <a:pt x="12443" y="38390"/>
                </a:cubicBezTo>
                <a:close/>
                <a:moveTo>
                  <a:pt x="21231" y="45839"/>
                </a:moveTo>
                <a:lnTo>
                  <a:pt x="22180" y="44081"/>
                </a:lnTo>
                <a:cubicBezTo>
                  <a:pt x="22487" y="43579"/>
                  <a:pt x="22766" y="43077"/>
                  <a:pt x="23073" y="42547"/>
                </a:cubicBezTo>
                <a:cubicBezTo>
                  <a:pt x="23101" y="42547"/>
                  <a:pt x="23045" y="42630"/>
                  <a:pt x="23101" y="42547"/>
                </a:cubicBezTo>
                <a:cubicBezTo>
                  <a:pt x="23240" y="42379"/>
                  <a:pt x="23045" y="42603"/>
                  <a:pt x="23128" y="42463"/>
                </a:cubicBezTo>
                <a:cubicBezTo>
                  <a:pt x="23380" y="42045"/>
                  <a:pt x="23714" y="41542"/>
                  <a:pt x="24077" y="40984"/>
                </a:cubicBezTo>
                <a:cubicBezTo>
                  <a:pt x="23017" y="42463"/>
                  <a:pt x="22040" y="43970"/>
                  <a:pt x="21148" y="45532"/>
                </a:cubicBezTo>
                <a:cubicBezTo>
                  <a:pt x="16628" y="43886"/>
                  <a:pt x="13029" y="40120"/>
                  <a:pt x="11355" y="35628"/>
                </a:cubicBezTo>
                <a:lnTo>
                  <a:pt x="11355" y="35739"/>
                </a:lnTo>
                <a:cubicBezTo>
                  <a:pt x="11578" y="36660"/>
                  <a:pt x="12331" y="38083"/>
                  <a:pt x="13085" y="39199"/>
                </a:cubicBezTo>
                <a:cubicBezTo>
                  <a:pt x="13671" y="40120"/>
                  <a:pt x="14340" y="41012"/>
                  <a:pt x="15093" y="41821"/>
                </a:cubicBezTo>
                <a:cubicBezTo>
                  <a:pt x="16321" y="43105"/>
                  <a:pt x="17716" y="44165"/>
                  <a:pt x="19278" y="44974"/>
                </a:cubicBezTo>
                <a:cubicBezTo>
                  <a:pt x="19920" y="45309"/>
                  <a:pt x="20562" y="45588"/>
                  <a:pt x="21231" y="45839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49;p3"/>
          <p:cNvSpPr/>
          <p:nvPr/>
        </p:nvSpPr>
        <p:spPr>
          <a:xfrm>
            <a:off x="8084150" y="782777"/>
            <a:ext cx="910250" cy="813975"/>
          </a:xfrm>
          <a:custGeom>
            <a:avLst/>
            <a:gdLst/>
            <a:ahLst/>
            <a:cxnLst/>
            <a:rect l="l" t="t" r="r" b="b"/>
            <a:pathLst>
              <a:path w="36410" h="32559" extrusionOk="0">
                <a:moveTo>
                  <a:pt x="5246" y="27202"/>
                </a:moveTo>
                <a:cubicBezTo>
                  <a:pt x="4995" y="26811"/>
                  <a:pt x="4772" y="26393"/>
                  <a:pt x="4632" y="25947"/>
                </a:cubicBezTo>
                <a:cubicBezTo>
                  <a:pt x="4465" y="25472"/>
                  <a:pt x="4325" y="25026"/>
                  <a:pt x="4242" y="24719"/>
                </a:cubicBezTo>
                <a:cubicBezTo>
                  <a:pt x="4102" y="24412"/>
                  <a:pt x="3990" y="24077"/>
                  <a:pt x="3907" y="23743"/>
                </a:cubicBezTo>
                <a:cubicBezTo>
                  <a:pt x="3879" y="23659"/>
                  <a:pt x="3823" y="23547"/>
                  <a:pt x="3823" y="23491"/>
                </a:cubicBezTo>
                <a:cubicBezTo>
                  <a:pt x="3711" y="23101"/>
                  <a:pt x="3711" y="22961"/>
                  <a:pt x="3767" y="22906"/>
                </a:cubicBezTo>
                <a:cubicBezTo>
                  <a:pt x="3488" y="22236"/>
                  <a:pt x="3042" y="21064"/>
                  <a:pt x="3070" y="20813"/>
                </a:cubicBezTo>
                <a:cubicBezTo>
                  <a:pt x="2819" y="20171"/>
                  <a:pt x="2679" y="20060"/>
                  <a:pt x="2428" y="19502"/>
                </a:cubicBezTo>
                <a:cubicBezTo>
                  <a:pt x="2233" y="18972"/>
                  <a:pt x="2065" y="18442"/>
                  <a:pt x="1926" y="17884"/>
                </a:cubicBezTo>
                <a:cubicBezTo>
                  <a:pt x="1898" y="17800"/>
                  <a:pt x="1898" y="17828"/>
                  <a:pt x="1870" y="17716"/>
                </a:cubicBezTo>
                <a:cubicBezTo>
                  <a:pt x="1870" y="17577"/>
                  <a:pt x="1786" y="17242"/>
                  <a:pt x="1814" y="17103"/>
                </a:cubicBezTo>
                <a:cubicBezTo>
                  <a:pt x="1563" y="16433"/>
                  <a:pt x="1424" y="15903"/>
                  <a:pt x="1535" y="15791"/>
                </a:cubicBezTo>
                <a:cubicBezTo>
                  <a:pt x="1256" y="15038"/>
                  <a:pt x="838" y="14006"/>
                  <a:pt x="977" y="13838"/>
                </a:cubicBezTo>
                <a:cubicBezTo>
                  <a:pt x="838" y="13587"/>
                  <a:pt x="726" y="13476"/>
                  <a:pt x="615" y="13280"/>
                </a:cubicBezTo>
                <a:cubicBezTo>
                  <a:pt x="419" y="12974"/>
                  <a:pt x="308" y="12639"/>
                  <a:pt x="252" y="12304"/>
                </a:cubicBezTo>
                <a:cubicBezTo>
                  <a:pt x="196" y="12081"/>
                  <a:pt x="252" y="12109"/>
                  <a:pt x="196" y="11913"/>
                </a:cubicBezTo>
                <a:cubicBezTo>
                  <a:pt x="85" y="11551"/>
                  <a:pt x="29" y="11188"/>
                  <a:pt x="1" y="10825"/>
                </a:cubicBezTo>
                <a:cubicBezTo>
                  <a:pt x="1" y="10602"/>
                  <a:pt x="57" y="10351"/>
                  <a:pt x="57" y="10100"/>
                </a:cubicBezTo>
                <a:cubicBezTo>
                  <a:pt x="85" y="9905"/>
                  <a:pt x="112" y="9681"/>
                  <a:pt x="196" y="9486"/>
                </a:cubicBezTo>
                <a:lnTo>
                  <a:pt x="252" y="9486"/>
                </a:lnTo>
                <a:cubicBezTo>
                  <a:pt x="364" y="9151"/>
                  <a:pt x="364" y="8538"/>
                  <a:pt x="559" y="8119"/>
                </a:cubicBezTo>
                <a:cubicBezTo>
                  <a:pt x="559" y="8035"/>
                  <a:pt x="559" y="7952"/>
                  <a:pt x="587" y="7868"/>
                </a:cubicBezTo>
                <a:cubicBezTo>
                  <a:pt x="643" y="7728"/>
                  <a:pt x="698" y="7617"/>
                  <a:pt x="754" y="7477"/>
                </a:cubicBezTo>
                <a:cubicBezTo>
                  <a:pt x="838" y="7282"/>
                  <a:pt x="949" y="7087"/>
                  <a:pt x="1089" y="6892"/>
                </a:cubicBezTo>
                <a:cubicBezTo>
                  <a:pt x="1201" y="6696"/>
                  <a:pt x="1340" y="6529"/>
                  <a:pt x="1507" y="6361"/>
                </a:cubicBezTo>
                <a:cubicBezTo>
                  <a:pt x="1926" y="5803"/>
                  <a:pt x="2456" y="5357"/>
                  <a:pt x="3042" y="4966"/>
                </a:cubicBezTo>
                <a:cubicBezTo>
                  <a:pt x="3628" y="4604"/>
                  <a:pt x="4242" y="4269"/>
                  <a:pt x="4883" y="3962"/>
                </a:cubicBezTo>
                <a:cubicBezTo>
                  <a:pt x="5134" y="3823"/>
                  <a:pt x="5357" y="3711"/>
                  <a:pt x="5609" y="3599"/>
                </a:cubicBezTo>
                <a:cubicBezTo>
                  <a:pt x="6055" y="3404"/>
                  <a:pt x="6976" y="3069"/>
                  <a:pt x="7004" y="3153"/>
                </a:cubicBezTo>
                <a:cubicBezTo>
                  <a:pt x="7031" y="3209"/>
                  <a:pt x="6669" y="3348"/>
                  <a:pt x="6808" y="3348"/>
                </a:cubicBezTo>
                <a:cubicBezTo>
                  <a:pt x="6390" y="3599"/>
                  <a:pt x="5915" y="3851"/>
                  <a:pt x="5357" y="4102"/>
                </a:cubicBezTo>
                <a:cubicBezTo>
                  <a:pt x="4744" y="4381"/>
                  <a:pt x="4130" y="4715"/>
                  <a:pt x="3516" y="5078"/>
                </a:cubicBezTo>
                <a:cubicBezTo>
                  <a:pt x="2902" y="5413"/>
                  <a:pt x="2372" y="5859"/>
                  <a:pt x="1898" y="6389"/>
                </a:cubicBezTo>
                <a:cubicBezTo>
                  <a:pt x="1759" y="6557"/>
                  <a:pt x="1619" y="6724"/>
                  <a:pt x="1507" y="6892"/>
                </a:cubicBezTo>
                <a:cubicBezTo>
                  <a:pt x="1452" y="7003"/>
                  <a:pt x="1396" y="7115"/>
                  <a:pt x="1368" y="7198"/>
                </a:cubicBezTo>
                <a:cubicBezTo>
                  <a:pt x="1424" y="7115"/>
                  <a:pt x="1480" y="7031"/>
                  <a:pt x="1535" y="6919"/>
                </a:cubicBezTo>
                <a:cubicBezTo>
                  <a:pt x="2400" y="5692"/>
                  <a:pt x="3544" y="5022"/>
                  <a:pt x="4660" y="4492"/>
                </a:cubicBezTo>
                <a:cubicBezTo>
                  <a:pt x="5497" y="4130"/>
                  <a:pt x="6306" y="3795"/>
                  <a:pt x="7115" y="3432"/>
                </a:cubicBezTo>
                <a:lnTo>
                  <a:pt x="7143" y="3432"/>
                </a:lnTo>
                <a:cubicBezTo>
                  <a:pt x="7199" y="3404"/>
                  <a:pt x="7283" y="3348"/>
                  <a:pt x="7310" y="3293"/>
                </a:cubicBezTo>
                <a:cubicBezTo>
                  <a:pt x="7562" y="3209"/>
                  <a:pt x="7785" y="3097"/>
                  <a:pt x="8008" y="2986"/>
                </a:cubicBezTo>
                <a:cubicBezTo>
                  <a:pt x="8203" y="2930"/>
                  <a:pt x="8064" y="3014"/>
                  <a:pt x="8036" y="3041"/>
                </a:cubicBezTo>
                <a:cubicBezTo>
                  <a:pt x="8147" y="3014"/>
                  <a:pt x="8203" y="3014"/>
                  <a:pt x="8343" y="2958"/>
                </a:cubicBezTo>
                <a:cubicBezTo>
                  <a:pt x="8482" y="2846"/>
                  <a:pt x="8092" y="3014"/>
                  <a:pt x="8147" y="2930"/>
                </a:cubicBezTo>
                <a:cubicBezTo>
                  <a:pt x="8956" y="2567"/>
                  <a:pt x="9766" y="2260"/>
                  <a:pt x="10603" y="1981"/>
                </a:cubicBezTo>
                <a:lnTo>
                  <a:pt x="10630" y="2065"/>
                </a:lnTo>
                <a:cubicBezTo>
                  <a:pt x="10770" y="2009"/>
                  <a:pt x="10630" y="1981"/>
                  <a:pt x="10686" y="1953"/>
                </a:cubicBezTo>
                <a:cubicBezTo>
                  <a:pt x="11188" y="1786"/>
                  <a:pt x="11774" y="1535"/>
                  <a:pt x="12304" y="1423"/>
                </a:cubicBezTo>
                <a:cubicBezTo>
                  <a:pt x="13225" y="1089"/>
                  <a:pt x="14174" y="837"/>
                  <a:pt x="15150" y="670"/>
                </a:cubicBezTo>
                <a:cubicBezTo>
                  <a:pt x="16210" y="419"/>
                  <a:pt x="17326" y="252"/>
                  <a:pt x="18414" y="196"/>
                </a:cubicBezTo>
                <a:cubicBezTo>
                  <a:pt x="18861" y="140"/>
                  <a:pt x="19307" y="84"/>
                  <a:pt x="19698" y="56"/>
                </a:cubicBezTo>
                <a:cubicBezTo>
                  <a:pt x="20283" y="28"/>
                  <a:pt x="20925" y="28"/>
                  <a:pt x="21539" y="0"/>
                </a:cubicBezTo>
                <a:cubicBezTo>
                  <a:pt x="22041" y="0"/>
                  <a:pt x="22571" y="0"/>
                  <a:pt x="22990" y="28"/>
                </a:cubicBezTo>
                <a:cubicBezTo>
                  <a:pt x="24413" y="56"/>
                  <a:pt x="25808" y="140"/>
                  <a:pt x="27175" y="307"/>
                </a:cubicBezTo>
                <a:cubicBezTo>
                  <a:pt x="28486" y="447"/>
                  <a:pt x="29741" y="782"/>
                  <a:pt x="30913" y="1368"/>
                </a:cubicBezTo>
                <a:cubicBezTo>
                  <a:pt x="31304" y="1591"/>
                  <a:pt x="31666" y="1898"/>
                  <a:pt x="32001" y="2260"/>
                </a:cubicBezTo>
                <a:cubicBezTo>
                  <a:pt x="32447" y="2539"/>
                  <a:pt x="32894" y="2818"/>
                  <a:pt x="33340" y="3153"/>
                </a:cubicBezTo>
                <a:cubicBezTo>
                  <a:pt x="33508" y="3293"/>
                  <a:pt x="33480" y="3320"/>
                  <a:pt x="33619" y="3432"/>
                </a:cubicBezTo>
                <a:cubicBezTo>
                  <a:pt x="34177" y="3962"/>
                  <a:pt x="34652" y="4548"/>
                  <a:pt x="35070" y="5190"/>
                </a:cubicBezTo>
                <a:cubicBezTo>
                  <a:pt x="35405" y="5776"/>
                  <a:pt x="35712" y="6417"/>
                  <a:pt x="35963" y="7059"/>
                </a:cubicBezTo>
                <a:cubicBezTo>
                  <a:pt x="36186" y="7868"/>
                  <a:pt x="36298" y="8705"/>
                  <a:pt x="36353" y="9542"/>
                </a:cubicBezTo>
                <a:cubicBezTo>
                  <a:pt x="36353" y="9737"/>
                  <a:pt x="36409" y="9877"/>
                  <a:pt x="36409" y="10044"/>
                </a:cubicBezTo>
                <a:cubicBezTo>
                  <a:pt x="36409" y="10100"/>
                  <a:pt x="36409" y="10184"/>
                  <a:pt x="36409" y="10239"/>
                </a:cubicBezTo>
                <a:cubicBezTo>
                  <a:pt x="36409" y="10630"/>
                  <a:pt x="36409" y="11048"/>
                  <a:pt x="36381" y="11439"/>
                </a:cubicBezTo>
                <a:lnTo>
                  <a:pt x="36381" y="11495"/>
                </a:lnTo>
                <a:lnTo>
                  <a:pt x="36381" y="11634"/>
                </a:lnTo>
                <a:lnTo>
                  <a:pt x="36381" y="11634"/>
                </a:lnTo>
                <a:cubicBezTo>
                  <a:pt x="36381" y="11579"/>
                  <a:pt x="36381" y="11551"/>
                  <a:pt x="36381" y="11495"/>
                </a:cubicBezTo>
                <a:lnTo>
                  <a:pt x="36298" y="11718"/>
                </a:lnTo>
                <a:lnTo>
                  <a:pt x="36298" y="11718"/>
                </a:lnTo>
                <a:lnTo>
                  <a:pt x="36381" y="11634"/>
                </a:lnTo>
                <a:cubicBezTo>
                  <a:pt x="36298" y="12304"/>
                  <a:pt x="36130" y="13197"/>
                  <a:pt x="36102" y="13755"/>
                </a:cubicBezTo>
                <a:cubicBezTo>
                  <a:pt x="36102" y="13838"/>
                  <a:pt x="36074" y="14089"/>
                  <a:pt x="36046" y="14034"/>
                </a:cubicBezTo>
                <a:cubicBezTo>
                  <a:pt x="36019" y="14173"/>
                  <a:pt x="36046" y="14089"/>
                  <a:pt x="36046" y="14201"/>
                </a:cubicBezTo>
                <a:cubicBezTo>
                  <a:pt x="35963" y="14731"/>
                  <a:pt x="35851" y="15233"/>
                  <a:pt x="35712" y="15736"/>
                </a:cubicBezTo>
                <a:cubicBezTo>
                  <a:pt x="35461" y="16656"/>
                  <a:pt x="35154" y="17549"/>
                  <a:pt x="34735" y="18414"/>
                </a:cubicBezTo>
                <a:cubicBezTo>
                  <a:pt x="34596" y="18581"/>
                  <a:pt x="34512" y="18777"/>
                  <a:pt x="34428" y="19000"/>
                </a:cubicBezTo>
                <a:lnTo>
                  <a:pt x="34205" y="19335"/>
                </a:lnTo>
                <a:cubicBezTo>
                  <a:pt x="33815" y="20423"/>
                  <a:pt x="33340" y="21483"/>
                  <a:pt x="32810" y="22487"/>
                </a:cubicBezTo>
                <a:lnTo>
                  <a:pt x="32810" y="22487"/>
                </a:lnTo>
                <a:lnTo>
                  <a:pt x="32699" y="22710"/>
                </a:lnTo>
                <a:cubicBezTo>
                  <a:pt x="32643" y="22989"/>
                  <a:pt x="32587" y="23240"/>
                  <a:pt x="32503" y="23519"/>
                </a:cubicBezTo>
                <a:cubicBezTo>
                  <a:pt x="32420" y="23826"/>
                  <a:pt x="32308" y="24133"/>
                  <a:pt x="32196" y="24412"/>
                </a:cubicBezTo>
                <a:cubicBezTo>
                  <a:pt x="32113" y="24524"/>
                  <a:pt x="32141" y="24552"/>
                  <a:pt x="32057" y="24607"/>
                </a:cubicBezTo>
                <a:cubicBezTo>
                  <a:pt x="31862" y="25082"/>
                  <a:pt x="31611" y="25500"/>
                  <a:pt x="31276" y="25891"/>
                </a:cubicBezTo>
                <a:cubicBezTo>
                  <a:pt x="30941" y="26337"/>
                  <a:pt x="30522" y="26756"/>
                  <a:pt x="30104" y="27146"/>
                </a:cubicBezTo>
                <a:cubicBezTo>
                  <a:pt x="30076" y="27146"/>
                  <a:pt x="30048" y="27146"/>
                  <a:pt x="29964" y="27202"/>
                </a:cubicBezTo>
                <a:cubicBezTo>
                  <a:pt x="29881" y="27314"/>
                  <a:pt x="29769" y="27397"/>
                  <a:pt x="29685" y="27453"/>
                </a:cubicBezTo>
                <a:cubicBezTo>
                  <a:pt x="29462" y="27537"/>
                  <a:pt x="29100" y="27844"/>
                  <a:pt x="29016" y="27760"/>
                </a:cubicBezTo>
                <a:cubicBezTo>
                  <a:pt x="28960" y="27788"/>
                  <a:pt x="28876" y="27844"/>
                  <a:pt x="28793" y="27872"/>
                </a:cubicBezTo>
                <a:lnTo>
                  <a:pt x="28681" y="27788"/>
                </a:lnTo>
                <a:cubicBezTo>
                  <a:pt x="28346" y="28067"/>
                  <a:pt x="27984" y="28318"/>
                  <a:pt x="27621" y="28541"/>
                </a:cubicBezTo>
                <a:cubicBezTo>
                  <a:pt x="27202" y="28792"/>
                  <a:pt x="26784" y="29043"/>
                  <a:pt x="26365" y="29239"/>
                </a:cubicBezTo>
                <a:cubicBezTo>
                  <a:pt x="26226" y="29322"/>
                  <a:pt x="26114" y="29462"/>
                  <a:pt x="26003" y="29601"/>
                </a:cubicBezTo>
                <a:cubicBezTo>
                  <a:pt x="25668" y="29852"/>
                  <a:pt x="25305" y="30076"/>
                  <a:pt x="24943" y="30299"/>
                </a:cubicBezTo>
                <a:cubicBezTo>
                  <a:pt x="24664" y="30355"/>
                  <a:pt x="24496" y="30466"/>
                  <a:pt x="24245" y="30550"/>
                </a:cubicBezTo>
                <a:cubicBezTo>
                  <a:pt x="23827" y="30662"/>
                  <a:pt x="23408" y="30773"/>
                  <a:pt x="22990" y="30857"/>
                </a:cubicBezTo>
                <a:cubicBezTo>
                  <a:pt x="22543" y="30941"/>
                  <a:pt x="22404" y="30857"/>
                  <a:pt x="22013" y="30913"/>
                </a:cubicBezTo>
                <a:cubicBezTo>
                  <a:pt x="21790" y="31080"/>
                  <a:pt x="21595" y="31247"/>
                  <a:pt x="21399" y="31443"/>
                </a:cubicBezTo>
                <a:cubicBezTo>
                  <a:pt x="20953" y="31582"/>
                  <a:pt x="20479" y="31722"/>
                  <a:pt x="20005" y="31805"/>
                </a:cubicBezTo>
                <a:cubicBezTo>
                  <a:pt x="19670" y="31805"/>
                  <a:pt x="19279" y="31889"/>
                  <a:pt x="18972" y="31889"/>
                </a:cubicBezTo>
                <a:cubicBezTo>
                  <a:pt x="18442" y="32056"/>
                  <a:pt x="17940" y="32140"/>
                  <a:pt x="17410" y="32168"/>
                </a:cubicBezTo>
                <a:cubicBezTo>
                  <a:pt x="16991" y="32419"/>
                  <a:pt x="16489" y="32531"/>
                  <a:pt x="16015" y="32559"/>
                </a:cubicBezTo>
                <a:cubicBezTo>
                  <a:pt x="15708" y="32559"/>
                  <a:pt x="15094" y="32559"/>
                  <a:pt x="14704" y="32559"/>
                </a:cubicBezTo>
                <a:cubicBezTo>
                  <a:pt x="14369" y="32531"/>
                  <a:pt x="14034" y="32475"/>
                  <a:pt x="13699" y="32391"/>
                </a:cubicBezTo>
                <a:cubicBezTo>
                  <a:pt x="12723" y="32503"/>
                  <a:pt x="11746" y="32363"/>
                  <a:pt x="10826" y="32029"/>
                </a:cubicBezTo>
                <a:cubicBezTo>
                  <a:pt x="10714" y="32001"/>
                  <a:pt x="10798" y="31973"/>
                  <a:pt x="10658" y="31917"/>
                </a:cubicBezTo>
                <a:cubicBezTo>
                  <a:pt x="10268" y="31778"/>
                  <a:pt x="10407" y="31917"/>
                  <a:pt x="10017" y="31778"/>
                </a:cubicBezTo>
                <a:cubicBezTo>
                  <a:pt x="9626" y="31750"/>
                  <a:pt x="9263" y="31610"/>
                  <a:pt x="8929" y="31415"/>
                </a:cubicBezTo>
                <a:cubicBezTo>
                  <a:pt x="8426" y="31136"/>
                  <a:pt x="7952" y="30801"/>
                  <a:pt x="7534" y="30410"/>
                </a:cubicBezTo>
                <a:cubicBezTo>
                  <a:pt x="7394" y="30299"/>
                  <a:pt x="7338" y="30299"/>
                  <a:pt x="7310" y="30327"/>
                </a:cubicBezTo>
                <a:cubicBezTo>
                  <a:pt x="6976" y="30104"/>
                  <a:pt x="6669" y="29825"/>
                  <a:pt x="6390" y="29518"/>
                </a:cubicBezTo>
                <a:cubicBezTo>
                  <a:pt x="5971" y="29015"/>
                  <a:pt x="5609" y="28458"/>
                  <a:pt x="5330" y="27844"/>
                </a:cubicBezTo>
                <a:cubicBezTo>
                  <a:pt x="5274" y="27648"/>
                  <a:pt x="5246" y="27425"/>
                  <a:pt x="5246" y="27202"/>
                </a:cubicBezTo>
                <a:close/>
                <a:moveTo>
                  <a:pt x="8203" y="12639"/>
                </a:moveTo>
                <a:lnTo>
                  <a:pt x="8929" y="14536"/>
                </a:lnTo>
                <a:lnTo>
                  <a:pt x="8929" y="14536"/>
                </a:lnTo>
                <a:lnTo>
                  <a:pt x="8984" y="14647"/>
                </a:lnTo>
                <a:cubicBezTo>
                  <a:pt x="9235" y="14899"/>
                  <a:pt x="9487" y="15178"/>
                  <a:pt x="9738" y="15457"/>
                </a:cubicBezTo>
                <a:cubicBezTo>
                  <a:pt x="9766" y="15540"/>
                  <a:pt x="9793" y="15512"/>
                  <a:pt x="9793" y="15568"/>
                </a:cubicBezTo>
                <a:cubicBezTo>
                  <a:pt x="10072" y="15875"/>
                  <a:pt x="10351" y="16712"/>
                  <a:pt x="10491" y="17270"/>
                </a:cubicBezTo>
                <a:cubicBezTo>
                  <a:pt x="10463" y="17298"/>
                  <a:pt x="10435" y="17354"/>
                  <a:pt x="10463" y="17382"/>
                </a:cubicBezTo>
                <a:cubicBezTo>
                  <a:pt x="10491" y="17465"/>
                  <a:pt x="10491" y="17493"/>
                  <a:pt x="10519" y="17577"/>
                </a:cubicBezTo>
                <a:cubicBezTo>
                  <a:pt x="10491" y="17716"/>
                  <a:pt x="10547" y="17995"/>
                  <a:pt x="10463" y="18051"/>
                </a:cubicBezTo>
                <a:cubicBezTo>
                  <a:pt x="10463" y="18079"/>
                  <a:pt x="10463" y="18135"/>
                  <a:pt x="10463" y="18191"/>
                </a:cubicBezTo>
                <a:lnTo>
                  <a:pt x="10324" y="18246"/>
                </a:lnTo>
                <a:lnTo>
                  <a:pt x="10909" y="19753"/>
                </a:lnTo>
                <a:cubicBezTo>
                  <a:pt x="10993" y="19837"/>
                  <a:pt x="11077" y="19892"/>
                  <a:pt x="11188" y="19948"/>
                </a:cubicBezTo>
                <a:cubicBezTo>
                  <a:pt x="11356" y="20116"/>
                  <a:pt x="11551" y="20311"/>
                  <a:pt x="11718" y="20534"/>
                </a:cubicBezTo>
                <a:cubicBezTo>
                  <a:pt x="11774" y="20646"/>
                  <a:pt x="11830" y="20785"/>
                  <a:pt x="11886" y="20925"/>
                </a:cubicBezTo>
                <a:cubicBezTo>
                  <a:pt x="11942" y="21064"/>
                  <a:pt x="12081" y="21455"/>
                  <a:pt x="12137" y="21622"/>
                </a:cubicBezTo>
                <a:cubicBezTo>
                  <a:pt x="12193" y="21845"/>
                  <a:pt x="12137" y="21957"/>
                  <a:pt x="12193" y="22180"/>
                </a:cubicBezTo>
                <a:cubicBezTo>
                  <a:pt x="12360" y="22292"/>
                  <a:pt x="12528" y="22348"/>
                  <a:pt x="12695" y="22431"/>
                </a:cubicBezTo>
                <a:cubicBezTo>
                  <a:pt x="12862" y="22655"/>
                  <a:pt x="13002" y="22878"/>
                  <a:pt x="13141" y="23129"/>
                </a:cubicBezTo>
                <a:cubicBezTo>
                  <a:pt x="13169" y="23240"/>
                  <a:pt x="13225" y="23352"/>
                  <a:pt x="13253" y="23464"/>
                </a:cubicBezTo>
                <a:cubicBezTo>
                  <a:pt x="13309" y="23491"/>
                  <a:pt x="13365" y="23491"/>
                  <a:pt x="13420" y="23519"/>
                </a:cubicBezTo>
                <a:cubicBezTo>
                  <a:pt x="13476" y="23491"/>
                  <a:pt x="13560" y="23491"/>
                  <a:pt x="13616" y="23519"/>
                </a:cubicBezTo>
                <a:cubicBezTo>
                  <a:pt x="13644" y="23464"/>
                  <a:pt x="13644" y="23436"/>
                  <a:pt x="13671" y="23408"/>
                </a:cubicBezTo>
                <a:cubicBezTo>
                  <a:pt x="13699" y="23380"/>
                  <a:pt x="13671" y="23380"/>
                  <a:pt x="13699" y="23380"/>
                </a:cubicBezTo>
                <a:cubicBezTo>
                  <a:pt x="13727" y="23352"/>
                  <a:pt x="13727" y="23352"/>
                  <a:pt x="13755" y="23352"/>
                </a:cubicBezTo>
                <a:cubicBezTo>
                  <a:pt x="13923" y="23296"/>
                  <a:pt x="14062" y="23268"/>
                  <a:pt x="14229" y="23268"/>
                </a:cubicBezTo>
                <a:cubicBezTo>
                  <a:pt x="14453" y="23296"/>
                  <a:pt x="14704" y="23296"/>
                  <a:pt x="14927" y="23268"/>
                </a:cubicBezTo>
                <a:cubicBezTo>
                  <a:pt x="15150" y="23324"/>
                  <a:pt x="15290" y="23380"/>
                  <a:pt x="15485" y="23436"/>
                </a:cubicBezTo>
                <a:cubicBezTo>
                  <a:pt x="15987" y="23268"/>
                  <a:pt x="16489" y="23212"/>
                  <a:pt x="17019" y="23240"/>
                </a:cubicBezTo>
                <a:cubicBezTo>
                  <a:pt x="17075" y="23240"/>
                  <a:pt x="17047" y="23296"/>
                  <a:pt x="17131" y="23296"/>
                </a:cubicBezTo>
                <a:cubicBezTo>
                  <a:pt x="17326" y="23296"/>
                  <a:pt x="17242" y="23212"/>
                  <a:pt x="17466" y="23212"/>
                </a:cubicBezTo>
                <a:cubicBezTo>
                  <a:pt x="17605" y="22989"/>
                  <a:pt x="18303" y="22989"/>
                  <a:pt x="18861" y="22933"/>
                </a:cubicBezTo>
                <a:cubicBezTo>
                  <a:pt x="18944" y="22906"/>
                  <a:pt x="18972" y="22878"/>
                  <a:pt x="18944" y="22822"/>
                </a:cubicBezTo>
                <a:cubicBezTo>
                  <a:pt x="19140" y="22766"/>
                  <a:pt x="19307" y="22682"/>
                  <a:pt x="19502" y="22627"/>
                </a:cubicBezTo>
                <a:cubicBezTo>
                  <a:pt x="19865" y="22571"/>
                  <a:pt x="20144" y="22599"/>
                  <a:pt x="20479" y="22543"/>
                </a:cubicBezTo>
                <a:cubicBezTo>
                  <a:pt x="20562" y="22599"/>
                  <a:pt x="20730" y="22627"/>
                  <a:pt x="20814" y="22682"/>
                </a:cubicBezTo>
                <a:cubicBezTo>
                  <a:pt x="21037" y="22571"/>
                  <a:pt x="21260" y="22487"/>
                  <a:pt x="21511" y="22459"/>
                </a:cubicBezTo>
                <a:cubicBezTo>
                  <a:pt x="21762" y="22376"/>
                  <a:pt x="22041" y="22348"/>
                  <a:pt x="22181" y="22320"/>
                </a:cubicBezTo>
                <a:cubicBezTo>
                  <a:pt x="22376" y="22180"/>
                  <a:pt x="22515" y="22236"/>
                  <a:pt x="22711" y="22152"/>
                </a:cubicBezTo>
                <a:cubicBezTo>
                  <a:pt x="22739" y="22152"/>
                  <a:pt x="22794" y="22124"/>
                  <a:pt x="22822" y="22097"/>
                </a:cubicBezTo>
                <a:cubicBezTo>
                  <a:pt x="23018" y="22041"/>
                  <a:pt x="23101" y="22069"/>
                  <a:pt x="23157" y="22124"/>
                </a:cubicBezTo>
                <a:cubicBezTo>
                  <a:pt x="23241" y="22069"/>
                  <a:pt x="23324" y="22013"/>
                  <a:pt x="23408" y="21957"/>
                </a:cubicBezTo>
                <a:cubicBezTo>
                  <a:pt x="23492" y="21901"/>
                  <a:pt x="23576" y="21845"/>
                  <a:pt x="23687" y="21790"/>
                </a:cubicBezTo>
                <a:cubicBezTo>
                  <a:pt x="23799" y="21678"/>
                  <a:pt x="23938" y="21622"/>
                  <a:pt x="24106" y="21594"/>
                </a:cubicBezTo>
                <a:cubicBezTo>
                  <a:pt x="24189" y="21483"/>
                  <a:pt x="24273" y="21371"/>
                  <a:pt x="24329" y="21260"/>
                </a:cubicBezTo>
                <a:cubicBezTo>
                  <a:pt x="24385" y="21148"/>
                  <a:pt x="24468" y="21036"/>
                  <a:pt x="24524" y="20925"/>
                </a:cubicBezTo>
                <a:cubicBezTo>
                  <a:pt x="24775" y="20702"/>
                  <a:pt x="24998" y="20367"/>
                  <a:pt x="25166" y="20283"/>
                </a:cubicBezTo>
                <a:cubicBezTo>
                  <a:pt x="25194" y="20227"/>
                  <a:pt x="25166" y="20227"/>
                  <a:pt x="25222" y="20171"/>
                </a:cubicBezTo>
                <a:cubicBezTo>
                  <a:pt x="25305" y="20171"/>
                  <a:pt x="25445" y="20032"/>
                  <a:pt x="25529" y="20004"/>
                </a:cubicBezTo>
                <a:cubicBezTo>
                  <a:pt x="25780" y="19669"/>
                  <a:pt x="25975" y="19446"/>
                  <a:pt x="26114" y="19474"/>
                </a:cubicBezTo>
                <a:cubicBezTo>
                  <a:pt x="26338" y="19056"/>
                  <a:pt x="26617" y="18470"/>
                  <a:pt x="26812" y="18498"/>
                </a:cubicBezTo>
                <a:cubicBezTo>
                  <a:pt x="26868" y="18163"/>
                  <a:pt x="26700" y="18079"/>
                  <a:pt x="26951" y="17521"/>
                </a:cubicBezTo>
                <a:cubicBezTo>
                  <a:pt x="26979" y="17409"/>
                  <a:pt x="27007" y="17437"/>
                  <a:pt x="27035" y="17326"/>
                </a:cubicBezTo>
                <a:cubicBezTo>
                  <a:pt x="27063" y="17130"/>
                  <a:pt x="27119" y="16935"/>
                  <a:pt x="27202" y="16740"/>
                </a:cubicBezTo>
                <a:cubicBezTo>
                  <a:pt x="27342" y="16545"/>
                  <a:pt x="27454" y="16238"/>
                  <a:pt x="27565" y="16098"/>
                </a:cubicBezTo>
                <a:lnTo>
                  <a:pt x="27621" y="16098"/>
                </a:lnTo>
                <a:cubicBezTo>
                  <a:pt x="27760" y="15931"/>
                  <a:pt x="27760" y="15596"/>
                  <a:pt x="27844" y="15373"/>
                </a:cubicBezTo>
                <a:cubicBezTo>
                  <a:pt x="27816" y="15261"/>
                  <a:pt x="27788" y="15122"/>
                  <a:pt x="27816" y="15010"/>
                </a:cubicBezTo>
                <a:cubicBezTo>
                  <a:pt x="27900" y="14787"/>
                  <a:pt x="27956" y="14508"/>
                  <a:pt x="28067" y="14313"/>
                </a:cubicBezTo>
                <a:cubicBezTo>
                  <a:pt x="28263" y="13559"/>
                  <a:pt x="28374" y="12806"/>
                  <a:pt x="28458" y="12025"/>
                </a:cubicBezTo>
                <a:cubicBezTo>
                  <a:pt x="28458" y="11858"/>
                  <a:pt x="28458" y="11718"/>
                  <a:pt x="28486" y="11551"/>
                </a:cubicBezTo>
                <a:cubicBezTo>
                  <a:pt x="28542" y="11272"/>
                  <a:pt x="28653" y="10742"/>
                  <a:pt x="28737" y="10742"/>
                </a:cubicBezTo>
                <a:cubicBezTo>
                  <a:pt x="28821" y="10742"/>
                  <a:pt x="28765" y="10965"/>
                  <a:pt x="28821" y="10909"/>
                </a:cubicBezTo>
                <a:cubicBezTo>
                  <a:pt x="28876" y="11634"/>
                  <a:pt x="28821" y="12360"/>
                  <a:pt x="28681" y="13057"/>
                </a:cubicBezTo>
                <a:cubicBezTo>
                  <a:pt x="28625" y="13448"/>
                  <a:pt x="28486" y="13866"/>
                  <a:pt x="28402" y="14257"/>
                </a:cubicBezTo>
                <a:cubicBezTo>
                  <a:pt x="28374" y="14368"/>
                  <a:pt x="28318" y="14536"/>
                  <a:pt x="28318" y="14620"/>
                </a:cubicBezTo>
                <a:cubicBezTo>
                  <a:pt x="28291" y="14675"/>
                  <a:pt x="28291" y="14731"/>
                  <a:pt x="28318" y="14815"/>
                </a:cubicBezTo>
                <a:cubicBezTo>
                  <a:pt x="28653" y="13476"/>
                  <a:pt x="28904" y="12137"/>
                  <a:pt x="29044" y="10769"/>
                </a:cubicBezTo>
                <a:lnTo>
                  <a:pt x="29044" y="10769"/>
                </a:lnTo>
                <a:cubicBezTo>
                  <a:pt x="29016" y="10714"/>
                  <a:pt x="29016" y="10658"/>
                  <a:pt x="28988" y="10630"/>
                </a:cubicBezTo>
                <a:cubicBezTo>
                  <a:pt x="29044" y="10351"/>
                  <a:pt x="28960" y="10295"/>
                  <a:pt x="28988" y="10184"/>
                </a:cubicBezTo>
                <a:cubicBezTo>
                  <a:pt x="29016" y="10044"/>
                  <a:pt x="29016" y="10156"/>
                  <a:pt x="29044" y="10184"/>
                </a:cubicBezTo>
                <a:cubicBezTo>
                  <a:pt x="29044" y="10100"/>
                  <a:pt x="29072" y="10072"/>
                  <a:pt x="29072" y="9988"/>
                </a:cubicBezTo>
                <a:cubicBezTo>
                  <a:pt x="29072" y="9905"/>
                  <a:pt x="29044" y="10156"/>
                  <a:pt x="28988" y="10100"/>
                </a:cubicBezTo>
                <a:cubicBezTo>
                  <a:pt x="28960" y="9877"/>
                  <a:pt x="28932" y="9598"/>
                  <a:pt x="28904" y="9375"/>
                </a:cubicBezTo>
                <a:cubicBezTo>
                  <a:pt x="28876" y="9151"/>
                  <a:pt x="28765" y="8928"/>
                  <a:pt x="28597" y="8789"/>
                </a:cubicBezTo>
                <a:lnTo>
                  <a:pt x="28681" y="8733"/>
                </a:lnTo>
                <a:cubicBezTo>
                  <a:pt x="28597" y="8677"/>
                  <a:pt x="28597" y="8761"/>
                  <a:pt x="28570" y="8761"/>
                </a:cubicBezTo>
                <a:cubicBezTo>
                  <a:pt x="28318" y="8593"/>
                  <a:pt x="28067" y="8454"/>
                  <a:pt x="27816" y="8370"/>
                </a:cubicBezTo>
                <a:cubicBezTo>
                  <a:pt x="27286" y="8259"/>
                  <a:pt x="26756" y="8175"/>
                  <a:pt x="26226" y="8147"/>
                </a:cubicBezTo>
                <a:cubicBezTo>
                  <a:pt x="25724" y="8147"/>
                  <a:pt x="24998" y="8063"/>
                  <a:pt x="24357" y="8035"/>
                </a:cubicBezTo>
                <a:lnTo>
                  <a:pt x="23603" y="8035"/>
                </a:lnTo>
                <a:cubicBezTo>
                  <a:pt x="23269" y="8035"/>
                  <a:pt x="22906" y="8007"/>
                  <a:pt x="22543" y="8007"/>
                </a:cubicBezTo>
                <a:cubicBezTo>
                  <a:pt x="22264" y="8007"/>
                  <a:pt x="21957" y="8007"/>
                  <a:pt x="21706" y="7980"/>
                </a:cubicBezTo>
                <a:cubicBezTo>
                  <a:pt x="20897" y="8007"/>
                  <a:pt x="20116" y="7980"/>
                  <a:pt x="19307" y="8063"/>
                </a:cubicBezTo>
                <a:cubicBezTo>
                  <a:pt x="18944" y="8119"/>
                  <a:pt x="18582" y="8147"/>
                  <a:pt x="18219" y="8175"/>
                </a:cubicBezTo>
                <a:cubicBezTo>
                  <a:pt x="17828" y="8203"/>
                  <a:pt x="17466" y="8259"/>
                  <a:pt x="17103" y="8286"/>
                </a:cubicBezTo>
                <a:cubicBezTo>
                  <a:pt x="16824" y="8259"/>
                  <a:pt x="16545" y="8203"/>
                  <a:pt x="16266" y="8119"/>
                </a:cubicBezTo>
                <a:cubicBezTo>
                  <a:pt x="15959" y="8203"/>
                  <a:pt x="15680" y="8286"/>
                  <a:pt x="15373" y="8398"/>
                </a:cubicBezTo>
                <a:cubicBezTo>
                  <a:pt x="15262" y="8426"/>
                  <a:pt x="15234" y="8398"/>
                  <a:pt x="15122" y="8426"/>
                </a:cubicBezTo>
                <a:lnTo>
                  <a:pt x="13867" y="8761"/>
                </a:lnTo>
                <a:cubicBezTo>
                  <a:pt x="13476" y="8872"/>
                  <a:pt x="13113" y="9012"/>
                  <a:pt x="12723" y="9179"/>
                </a:cubicBezTo>
                <a:cubicBezTo>
                  <a:pt x="12276" y="9291"/>
                  <a:pt x="11830" y="9458"/>
                  <a:pt x="11384" y="9681"/>
                </a:cubicBezTo>
                <a:cubicBezTo>
                  <a:pt x="11300" y="9709"/>
                  <a:pt x="11216" y="9765"/>
                  <a:pt x="11133" y="9793"/>
                </a:cubicBezTo>
                <a:cubicBezTo>
                  <a:pt x="11049" y="9849"/>
                  <a:pt x="11049" y="9793"/>
                  <a:pt x="11021" y="9821"/>
                </a:cubicBezTo>
                <a:cubicBezTo>
                  <a:pt x="10798" y="9933"/>
                  <a:pt x="10714" y="10016"/>
                  <a:pt x="10379" y="10100"/>
                </a:cubicBezTo>
                <a:cubicBezTo>
                  <a:pt x="10212" y="10184"/>
                  <a:pt x="9961" y="10239"/>
                  <a:pt x="9738" y="10323"/>
                </a:cubicBezTo>
                <a:cubicBezTo>
                  <a:pt x="9514" y="10407"/>
                  <a:pt x="9319" y="10491"/>
                  <a:pt x="9152" y="10630"/>
                </a:cubicBezTo>
                <a:cubicBezTo>
                  <a:pt x="9096" y="10630"/>
                  <a:pt x="8984" y="10714"/>
                  <a:pt x="8984" y="10686"/>
                </a:cubicBezTo>
                <a:cubicBezTo>
                  <a:pt x="8901" y="10714"/>
                  <a:pt x="8956" y="10714"/>
                  <a:pt x="8901" y="10742"/>
                </a:cubicBezTo>
                <a:cubicBezTo>
                  <a:pt x="8705" y="10825"/>
                  <a:pt x="8510" y="10909"/>
                  <a:pt x="8287" y="10993"/>
                </a:cubicBezTo>
                <a:lnTo>
                  <a:pt x="8147" y="11048"/>
                </a:lnTo>
                <a:cubicBezTo>
                  <a:pt x="8092" y="11076"/>
                  <a:pt x="7980" y="11076"/>
                  <a:pt x="8036" y="11132"/>
                </a:cubicBezTo>
                <a:cubicBezTo>
                  <a:pt x="8064" y="11188"/>
                  <a:pt x="8064" y="11327"/>
                  <a:pt x="8092" y="11411"/>
                </a:cubicBezTo>
                <a:cubicBezTo>
                  <a:pt x="8092" y="11606"/>
                  <a:pt x="8119" y="11802"/>
                  <a:pt x="8147" y="12025"/>
                </a:cubicBezTo>
                <a:cubicBezTo>
                  <a:pt x="8119" y="12081"/>
                  <a:pt x="8175" y="12276"/>
                  <a:pt x="8203" y="12416"/>
                </a:cubicBezTo>
                <a:cubicBezTo>
                  <a:pt x="8175" y="12471"/>
                  <a:pt x="8175" y="12555"/>
                  <a:pt x="8203" y="12639"/>
                </a:cubicBezTo>
                <a:close/>
                <a:moveTo>
                  <a:pt x="8761" y="10491"/>
                </a:moveTo>
                <a:cubicBezTo>
                  <a:pt x="8761" y="10435"/>
                  <a:pt x="8622" y="10518"/>
                  <a:pt x="8677" y="10518"/>
                </a:cubicBezTo>
                <a:cubicBezTo>
                  <a:pt x="8705" y="10518"/>
                  <a:pt x="8733" y="10518"/>
                  <a:pt x="8761" y="10491"/>
                </a:cubicBezTo>
                <a:close/>
                <a:moveTo>
                  <a:pt x="9012" y="10463"/>
                </a:moveTo>
                <a:cubicBezTo>
                  <a:pt x="9012" y="10435"/>
                  <a:pt x="8929" y="10463"/>
                  <a:pt x="8901" y="10491"/>
                </a:cubicBezTo>
                <a:cubicBezTo>
                  <a:pt x="8845" y="10518"/>
                  <a:pt x="8956" y="10491"/>
                  <a:pt x="9012" y="10463"/>
                </a:cubicBezTo>
                <a:close/>
                <a:moveTo>
                  <a:pt x="9793" y="16796"/>
                </a:moveTo>
                <a:cubicBezTo>
                  <a:pt x="9821" y="16796"/>
                  <a:pt x="9849" y="16796"/>
                  <a:pt x="9877" y="16796"/>
                </a:cubicBezTo>
                <a:cubicBezTo>
                  <a:pt x="9877" y="16740"/>
                  <a:pt x="9877" y="16684"/>
                  <a:pt x="9905" y="16684"/>
                </a:cubicBezTo>
                <a:cubicBezTo>
                  <a:pt x="9821" y="16489"/>
                  <a:pt x="9710" y="16349"/>
                  <a:pt x="9570" y="16210"/>
                </a:cubicBezTo>
                <a:close/>
                <a:moveTo>
                  <a:pt x="28988" y="8900"/>
                </a:moveTo>
                <a:close/>
                <a:moveTo>
                  <a:pt x="28932" y="8789"/>
                </a:moveTo>
                <a:cubicBezTo>
                  <a:pt x="28653" y="8426"/>
                  <a:pt x="28291" y="8147"/>
                  <a:pt x="27844" y="8007"/>
                </a:cubicBezTo>
                <a:cubicBezTo>
                  <a:pt x="26868" y="7673"/>
                  <a:pt x="25835" y="7505"/>
                  <a:pt x="24803" y="7505"/>
                </a:cubicBezTo>
                <a:cubicBezTo>
                  <a:pt x="22460" y="7394"/>
                  <a:pt x="20144" y="7505"/>
                  <a:pt x="17828" y="7840"/>
                </a:cubicBezTo>
                <a:lnTo>
                  <a:pt x="17884" y="7840"/>
                </a:lnTo>
                <a:cubicBezTo>
                  <a:pt x="18442" y="7840"/>
                  <a:pt x="19363" y="7701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2" y="7645"/>
                  <a:pt x="23966" y="7701"/>
                  <a:pt x="24998" y="7756"/>
                </a:cubicBezTo>
                <a:cubicBezTo>
                  <a:pt x="25556" y="7784"/>
                  <a:pt x="26087" y="7812"/>
                  <a:pt x="26561" y="7868"/>
                </a:cubicBezTo>
                <a:cubicBezTo>
                  <a:pt x="27063" y="7896"/>
                  <a:pt x="27565" y="7980"/>
                  <a:pt x="28039" y="8147"/>
                </a:cubicBezTo>
                <a:cubicBezTo>
                  <a:pt x="28039" y="8147"/>
                  <a:pt x="27984" y="8147"/>
                  <a:pt x="28039" y="8175"/>
                </a:cubicBezTo>
                <a:cubicBezTo>
                  <a:pt x="28151" y="8231"/>
                  <a:pt x="28012" y="8147"/>
                  <a:pt x="28095" y="8175"/>
                </a:cubicBezTo>
                <a:cubicBezTo>
                  <a:pt x="28318" y="8259"/>
                  <a:pt x="28514" y="8370"/>
                  <a:pt x="28681" y="8510"/>
                </a:cubicBezTo>
                <a:cubicBezTo>
                  <a:pt x="28793" y="8593"/>
                  <a:pt x="28876" y="8705"/>
                  <a:pt x="28932" y="8789"/>
                </a:cubicBezTo>
                <a:close/>
                <a:moveTo>
                  <a:pt x="28067" y="8259"/>
                </a:moveTo>
                <a:cubicBezTo>
                  <a:pt x="28095" y="8286"/>
                  <a:pt x="27956" y="8259"/>
                  <a:pt x="28067" y="8286"/>
                </a:cubicBezTo>
                <a:cubicBezTo>
                  <a:pt x="28067" y="8286"/>
                  <a:pt x="28179" y="8286"/>
                  <a:pt x="28067" y="8259"/>
                </a:cubicBezTo>
                <a:close/>
                <a:moveTo>
                  <a:pt x="26784" y="7980"/>
                </a:moveTo>
                <a:cubicBezTo>
                  <a:pt x="26756" y="7980"/>
                  <a:pt x="26756" y="8007"/>
                  <a:pt x="26784" y="8035"/>
                </a:cubicBezTo>
                <a:cubicBezTo>
                  <a:pt x="26840" y="8035"/>
                  <a:pt x="26840" y="8035"/>
                  <a:pt x="26896" y="8035"/>
                </a:cubicBezTo>
                <a:cubicBezTo>
                  <a:pt x="26951" y="8035"/>
                  <a:pt x="26868" y="8007"/>
                  <a:pt x="26784" y="7980"/>
                </a:cubicBezTo>
                <a:close/>
                <a:moveTo>
                  <a:pt x="19530" y="7840"/>
                </a:moveTo>
                <a:cubicBezTo>
                  <a:pt x="19809" y="7840"/>
                  <a:pt x="19614" y="7756"/>
                  <a:pt x="19530" y="7840"/>
                </a:cubicBezTo>
                <a:close/>
                <a:moveTo>
                  <a:pt x="10547" y="9626"/>
                </a:moveTo>
                <a:lnTo>
                  <a:pt x="10575" y="9626"/>
                </a:lnTo>
                <a:lnTo>
                  <a:pt x="10686" y="9570"/>
                </a:lnTo>
                <a:close/>
                <a:moveTo>
                  <a:pt x="9403" y="15205"/>
                </a:moveTo>
                <a:cubicBezTo>
                  <a:pt x="9403" y="15205"/>
                  <a:pt x="9375" y="15233"/>
                  <a:pt x="9403" y="15289"/>
                </a:cubicBezTo>
                <a:cubicBezTo>
                  <a:pt x="9431" y="15289"/>
                  <a:pt x="9459" y="15289"/>
                  <a:pt x="9403" y="15205"/>
                </a:cubicBezTo>
                <a:close/>
                <a:moveTo>
                  <a:pt x="9570" y="15484"/>
                </a:moveTo>
                <a:cubicBezTo>
                  <a:pt x="9570" y="15401"/>
                  <a:pt x="9542" y="15345"/>
                  <a:pt x="9514" y="15261"/>
                </a:cubicBezTo>
                <a:cubicBezTo>
                  <a:pt x="9459" y="15261"/>
                  <a:pt x="9542" y="15484"/>
                  <a:pt x="9570" y="15484"/>
                </a:cubicBezTo>
                <a:close/>
                <a:moveTo>
                  <a:pt x="9738" y="15596"/>
                </a:moveTo>
                <a:cubicBezTo>
                  <a:pt x="9710" y="15540"/>
                  <a:pt x="9710" y="15512"/>
                  <a:pt x="9682" y="15457"/>
                </a:cubicBezTo>
                <a:cubicBezTo>
                  <a:pt x="9654" y="15457"/>
                  <a:pt x="9654" y="15512"/>
                  <a:pt x="9682" y="15568"/>
                </a:cubicBezTo>
                <a:cubicBezTo>
                  <a:pt x="9710" y="15596"/>
                  <a:pt x="9710" y="15596"/>
                  <a:pt x="9738" y="15596"/>
                </a:cubicBezTo>
                <a:close/>
                <a:moveTo>
                  <a:pt x="32113" y="24356"/>
                </a:moveTo>
                <a:cubicBezTo>
                  <a:pt x="32113" y="24328"/>
                  <a:pt x="32029" y="24384"/>
                  <a:pt x="31973" y="24496"/>
                </a:cubicBezTo>
                <a:lnTo>
                  <a:pt x="31973" y="24552"/>
                </a:lnTo>
                <a:cubicBezTo>
                  <a:pt x="32001" y="24496"/>
                  <a:pt x="32057" y="24440"/>
                  <a:pt x="32113" y="24384"/>
                </a:cubicBezTo>
                <a:close/>
                <a:moveTo>
                  <a:pt x="32252" y="23966"/>
                </a:moveTo>
                <a:cubicBezTo>
                  <a:pt x="32252" y="23882"/>
                  <a:pt x="32029" y="24217"/>
                  <a:pt x="32029" y="24273"/>
                </a:cubicBezTo>
                <a:cubicBezTo>
                  <a:pt x="32113" y="24189"/>
                  <a:pt x="32196" y="24077"/>
                  <a:pt x="32252" y="23966"/>
                </a:cubicBezTo>
                <a:close/>
                <a:moveTo>
                  <a:pt x="32280" y="23770"/>
                </a:moveTo>
                <a:cubicBezTo>
                  <a:pt x="32252" y="23770"/>
                  <a:pt x="32224" y="23770"/>
                  <a:pt x="32169" y="23854"/>
                </a:cubicBezTo>
                <a:cubicBezTo>
                  <a:pt x="32196" y="23882"/>
                  <a:pt x="32196" y="23938"/>
                  <a:pt x="32280" y="23798"/>
                </a:cubicBezTo>
                <a:close/>
                <a:moveTo>
                  <a:pt x="31192" y="25054"/>
                </a:moveTo>
                <a:cubicBezTo>
                  <a:pt x="30969" y="25333"/>
                  <a:pt x="30746" y="25640"/>
                  <a:pt x="30522" y="25919"/>
                </a:cubicBezTo>
                <a:cubicBezTo>
                  <a:pt x="30550" y="25919"/>
                  <a:pt x="30550" y="25947"/>
                  <a:pt x="30550" y="25974"/>
                </a:cubicBezTo>
                <a:cubicBezTo>
                  <a:pt x="30606" y="25947"/>
                  <a:pt x="30718" y="25835"/>
                  <a:pt x="30718" y="25863"/>
                </a:cubicBezTo>
                <a:cubicBezTo>
                  <a:pt x="30913" y="25612"/>
                  <a:pt x="31080" y="25333"/>
                  <a:pt x="31192" y="25054"/>
                </a:cubicBezTo>
                <a:close/>
                <a:moveTo>
                  <a:pt x="35712" y="13559"/>
                </a:moveTo>
                <a:cubicBezTo>
                  <a:pt x="35544" y="14480"/>
                  <a:pt x="35349" y="15401"/>
                  <a:pt x="35126" y="16266"/>
                </a:cubicBezTo>
                <a:cubicBezTo>
                  <a:pt x="35182" y="16126"/>
                  <a:pt x="35237" y="15987"/>
                  <a:pt x="35293" y="15819"/>
                </a:cubicBezTo>
                <a:cubicBezTo>
                  <a:pt x="35349" y="15624"/>
                  <a:pt x="35405" y="15457"/>
                  <a:pt x="35461" y="15261"/>
                </a:cubicBezTo>
                <a:cubicBezTo>
                  <a:pt x="35600" y="14703"/>
                  <a:pt x="35684" y="14117"/>
                  <a:pt x="35712" y="13559"/>
                </a:cubicBezTo>
                <a:close/>
                <a:moveTo>
                  <a:pt x="35740" y="14201"/>
                </a:moveTo>
                <a:cubicBezTo>
                  <a:pt x="35712" y="14145"/>
                  <a:pt x="35684" y="14452"/>
                  <a:pt x="35712" y="14424"/>
                </a:cubicBezTo>
                <a:cubicBezTo>
                  <a:pt x="35740" y="14368"/>
                  <a:pt x="35740" y="14285"/>
                  <a:pt x="35740" y="14201"/>
                </a:cubicBezTo>
                <a:close/>
                <a:moveTo>
                  <a:pt x="35907" y="13810"/>
                </a:moveTo>
                <a:cubicBezTo>
                  <a:pt x="35879" y="13810"/>
                  <a:pt x="35823" y="13978"/>
                  <a:pt x="35823" y="14034"/>
                </a:cubicBezTo>
                <a:cubicBezTo>
                  <a:pt x="35823" y="14089"/>
                  <a:pt x="35879" y="13950"/>
                  <a:pt x="35907" y="13810"/>
                </a:cubicBezTo>
                <a:close/>
                <a:moveTo>
                  <a:pt x="36046" y="10574"/>
                </a:moveTo>
                <a:lnTo>
                  <a:pt x="36046" y="10853"/>
                </a:lnTo>
                <a:cubicBezTo>
                  <a:pt x="36046" y="10825"/>
                  <a:pt x="36046" y="10825"/>
                  <a:pt x="36046" y="10797"/>
                </a:cubicBezTo>
                <a:close/>
                <a:moveTo>
                  <a:pt x="26700" y="447"/>
                </a:moveTo>
                <a:cubicBezTo>
                  <a:pt x="26282" y="391"/>
                  <a:pt x="26589" y="531"/>
                  <a:pt x="26700" y="447"/>
                </a:cubicBezTo>
                <a:close/>
                <a:moveTo>
                  <a:pt x="14062" y="1089"/>
                </a:moveTo>
                <a:cubicBezTo>
                  <a:pt x="14062" y="1116"/>
                  <a:pt x="14146" y="1116"/>
                  <a:pt x="14257" y="1089"/>
                </a:cubicBezTo>
                <a:cubicBezTo>
                  <a:pt x="14313" y="1061"/>
                  <a:pt x="14313" y="1061"/>
                  <a:pt x="14257" y="1061"/>
                </a:cubicBezTo>
                <a:cubicBezTo>
                  <a:pt x="14201" y="1061"/>
                  <a:pt x="14146" y="1061"/>
                  <a:pt x="14062" y="1089"/>
                </a:cubicBezTo>
                <a:close/>
                <a:moveTo>
                  <a:pt x="12025" y="1730"/>
                </a:moveTo>
                <a:cubicBezTo>
                  <a:pt x="11942" y="1730"/>
                  <a:pt x="12193" y="1646"/>
                  <a:pt x="12025" y="1674"/>
                </a:cubicBezTo>
                <a:cubicBezTo>
                  <a:pt x="11970" y="1702"/>
                  <a:pt x="11830" y="1786"/>
                  <a:pt x="12025" y="1730"/>
                </a:cubicBezTo>
                <a:close/>
                <a:moveTo>
                  <a:pt x="10519" y="2288"/>
                </a:moveTo>
                <a:cubicBezTo>
                  <a:pt x="15262" y="893"/>
                  <a:pt x="20200" y="307"/>
                  <a:pt x="25166" y="558"/>
                </a:cubicBezTo>
                <a:cubicBezTo>
                  <a:pt x="26644" y="586"/>
                  <a:pt x="28123" y="810"/>
                  <a:pt x="29546" y="1200"/>
                </a:cubicBezTo>
                <a:lnTo>
                  <a:pt x="29434" y="1144"/>
                </a:lnTo>
                <a:cubicBezTo>
                  <a:pt x="28876" y="949"/>
                  <a:pt x="28318" y="782"/>
                  <a:pt x="27733" y="698"/>
                </a:cubicBezTo>
                <a:cubicBezTo>
                  <a:pt x="27063" y="586"/>
                  <a:pt x="26365" y="531"/>
                  <a:pt x="25724" y="475"/>
                </a:cubicBezTo>
                <a:cubicBezTo>
                  <a:pt x="24747" y="419"/>
                  <a:pt x="23548" y="335"/>
                  <a:pt x="22488" y="335"/>
                </a:cubicBezTo>
                <a:cubicBezTo>
                  <a:pt x="20786" y="307"/>
                  <a:pt x="19084" y="419"/>
                  <a:pt x="17382" y="614"/>
                </a:cubicBezTo>
                <a:cubicBezTo>
                  <a:pt x="15624" y="837"/>
                  <a:pt x="13867" y="1228"/>
                  <a:pt x="12193" y="1758"/>
                </a:cubicBezTo>
                <a:cubicBezTo>
                  <a:pt x="12193" y="1758"/>
                  <a:pt x="12249" y="1730"/>
                  <a:pt x="12193" y="1730"/>
                </a:cubicBezTo>
                <a:cubicBezTo>
                  <a:pt x="11970" y="1786"/>
                  <a:pt x="12249" y="1730"/>
                  <a:pt x="12109" y="1786"/>
                </a:cubicBezTo>
                <a:cubicBezTo>
                  <a:pt x="11635" y="1925"/>
                  <a:pt x="11105" y="2093"/>
                  <a:pt x="10519" y="2288"/>
                </a:cubicBezTo>
                <a:close/>
                <a:moveTo>
                  <a:pt x="7562" y="10853"/>
                </a:moveTo>
                <a:lnTo>
                  <a:pt x="7562" y="10853"/>
                </a:lnTo>
                <a:lnTo>
                  <a:pt x="7562" y="10853"/>
                </a:lnTo>
                <a:lnTo>
                  <a:pt x="7841" y="10797"/>
                </a:lnTo>
                <a:cubicBezTo>
                  <a:pt x="7952" y="10742"/>
                  <a:pt x="8064" y="10686"/>
                  <a:pt x="8203" y="10686"/>
                </a:cubicBezTo>
                <a:cubicBezTo>
                  <a:pt x="8482" y="10546"/>
                  <a:pt x="8789" y="10407"/>
                  <a:pt x="9040" y="10212"/>
                </a:cubicBezTo>
                <a:cubicBezTo>
                  <a:pt x="8566" y="10407"/>
                  <a:pt x="8092" y="10602"/>
                  <a:pt x="7645" y="1082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Google Shape;50;p3"/>
          <p:cNvSpPr/>
          <p:nvPr/>
        </p:nvSpPr>
        <p:spPr>
          <a:xfrm>
            <a:off x="7934538" y="-152150"/>
            <a:ext cx="1209450" cy="634025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51;p3"/>
          <p:cNvSpPr/>
          <p:nvPr/>
        </p:nvSpPr>
        <p:spPr>
          <a:xfrm rot="-4564996">
            <a:off x="6456058" y="1077585"/>
            <a:ext cx="1083848" cy="1316287"/>
          </a:xfrm>
          <a:custGeom>
            <a:avLst/>
            <a:gdLst/>
            <a:ahLst/>
            <a:cxnLst/>
            <a:rect l="l" t="t" r="r" b="b"/>
            <a:pathLst>
              <a:path w="43356" h="52654" extrusionOk="0">
                <a:moveTo>
                  <a:pt x="23944" y="4223"/>
                </a:moveTo>
                <a:cubicBezTo>
                  <a:pt x="23960" y="4223"/>
                  <a:pt x="23936" y="4236"/>
                  <a:pt x="23854" y="4269"/>
                </a:cubicBezTo>
                <a:cubicBezTo>
                  <a:pt x="23715" y="4325"/>
                  <a:pt x="23575" y="4381"/>
                  <a:pt x="23436" y="4381"/>
                </a:cubicBezTo>
                <a:lnTo>
                  <a:pt x="23854" y="4241"/>
                </a:lnTo>
                <a:cubicBezTo>
                  <a:pt x="23900" y="4230"/>
                  <a:pt x="23932" y="4223"/>
                  <a:pt x="23944" y="4223"/>
                </a:cubicBezTo>
                <a:close/>
                <a:moveTo>
                  <a:pt x="18942" y="6276"/>
                </a:moveTo>
                <a:cubicBezTo>
                  <a:pt x="18962" y="6276"/>
                  <a:pt x="18701" y="6392"/>
                  <a:pt x="18780" y="6392"/>
                </a:cubicBezTo>
                <a:cubicBezTo>
                  <a:pt x="18786" y="6392"/>
                  <a:pt x="18794" y="6391"/>
                  <a:pt x="18805" y="6389"/>
                </a:cubicBezTo>
                <a:lnTo>
                  <a:pt x="18805" y="6389"/>
                </a:lnTo>
                <a:cubicBezTo>
                  <a:pt x="18684" y="6429"/>
                  <a:pt x="18626" y="6444"/>
                  <a:pt x="18606" y="6444"/>
                </a:cubicBezTo>
                <a:cubicBezTo>
                  <a:pt x="18555" y="6444"/>
                  <a:pt x="18737" y="6353"/>
                  <a:pt x="18777" y="6334"/>
                </a:cubicBezTo>
                <a:cubicBezTo>
                  <a:pt x="18890" y="6291"/>
                  <a:pt x="18935" y="6276"/>
                  <a:pt x="18942" y="6276"/>
                </a:cubicBezTo>
                <a:close/>
                <a:moveTo>
                  <a:pt x="28995" y="3265"/>
                </a:moveTo>
                <a:cubicBezTo>
                  <a:pt x="29747" y="3265"/>
                  <a:pt x="30504" y="3339"/>
                  <a:pt x="31248" y="3488"/>
                </a:cubicBezTo>
                <a:cubicBezTo>
                  <a:pt x="32280" y="3711"/>
                  <a:pt x="33256" y="4102"/>
                  <a:pt x="34149" y="4660"/>
                </a:cubicBezTo>
                <a:cubicBezTo>
                  <a:pt x="35070" y="5246"/>
                  <a:pt x="35795" y="6082"/>
                  <a:pt x="36297" y="7059"/>
                </a:cubicBezTo>
                <a:lnTo>
                  <a:pt x="36381" y="7254"/>
                </a:lnTo>
                <a:cubicBezTo>
                  <a:pt x="36409" y="7282"/>
                  <a:pt x="36437" y="7310"/>
                  <a:pt x="36437" y="7338"/>
                </a:cubicBezTo>
                <a:lnTo>
                  <a:pt x="36353" y="7394"/>
                </a:lnTo>
                <a:lnTo>
                  <a:pt x="36018" y="7673"/>
                </a:lnTo>
                <a:lnTo>
                  <a:pt x="35683" y="7952"/>
                </a:lnTo>
                <a:lnTo>
                  <a:pt x="35377" y="8231"/>
                </a:lnTo>
                <a:cubicBezTo>
                  <a:pt x="34986" y="8538"/>
                  <a:pt x="34623" y="8845"/>
                  <a:pt x="34233" y="9151"/>
                </a:cubicBezTo>
                <a:cubicBezTo>
                  <a:pt x="33452" y="9793"/>
                  <a:pt x="32670" y="10379"/>
                  <a:pt x="31861" y="10909"/>
                </a:cubicBezTo>
                <a:cubicBezTo>
                  <a:pt x="30773" y="11634"/>
                  <a:pt x="29629" y="12248"/>
                  <a:pt x="28402" y="12722"/>
                </a:cubicBezTo>
                <a:cubicBezTo>
                  <a:pt x="27230" y="13169"/>
                  <a:pt x="26002" y="13448"/>
                  <a:pt x="24775" y="13559"/>
                </a:cubicBezTo>
                <a:cubicBezTo>
                  <a:pt x="24573" y="13566"/>
                  <a:pt x="24372" y="13570"/>
                  <a:pt x="24173" y="13570"/>
                </a:cubicBezTo>
                <a:cubicBezTo>
                  <a:pt x="23575" y="13570"/>
                  <a:pt x="22989" y="13539"/>
                  <a:pt x="22403" y="13476"/>
                </a:cubicBezTo>
                <a:cubicBezTo>
                  <a:pt x="22013" y="13420"/>
                  <a:pt x="21594" y="13364"/>
                  <a:pt x="21204" y="13280"/>
                </a:cubicBezTo>
                <a:cubicBezTo>
                  <a:pt x="21009" y="13253"/>
                  <a:pt x="20813" y="13197"/>
                  <a:pt x="20618" y="13169"/>
                </a:cubicBezTo>
                <a:lnTo>
                  <a:pt x="20088" y="13029"/>
                </a:lnTo>
                <a:cubicBezTo>
                  <a:pt x="18805" y="12667"/>
                  <a:pt x="17521" y="12220"/>
                  <a:pt x="16266" y="11690"/>
                </a:cubicBezTo>
                <a:lnTo>
                  <a:pt x="16210" y="11690"/>
                </a:lnTo>
                <a:lnTo>
                  <a:pt x="16126" y="11634"/>
                </a:lnTo>
                <a:cubicBezTo>
                  <a:pt x="16098" y="11634"/>
                  <a:pt x="16126" y="11662"/>
                  <a:pt x="16126" y="11662"/>
                </a:cubicBezTo>
                <a:lnTo>
                  <a:pt x="16154" y="11718"/>
                </a:lnTo>
                <a:lnTo>
                  <a:pt x="16043" y="11579"/>
                </a:lnTo>
                <a:lnTo>
                  <a:pt x="16043" y="11579"/>
                </a:lnTo>
                <a:cubicBezTo>
                  <a:pt x="18573" y="12552"/>
                  <a:pt x="21252" y="13483"/>
                  <a:pt x="23969" y="13483"/>
                </a:cubicBezTo>
                <a:cubicBezTo>
                  <a:pt x="24367" y="13483"/>
                  <a:pt x="24766" y="13463"/>
                  <a:pt x="25166" y="13420"/>
                </a:cubicBezTo>
                <a:cubicBezTo>
                  <a:pt x="29406" y="12974"/>
                  <a:pt x="32949" y="10072"/>
                  <a:pt x="36186" y="7282"/>
                </a:cubicBezTo>
                <a:cubicBezTo>
                  <a:pt x="34997" y="4649"/>
                  <a:pt x="31941" y="3495"/>
                  <a:pt x="28982" y="3495"/>
                </a:cubicBezTo>
                <a:cubicBezTo>
                  <a:pt x="28399" y="3495"/>
                  <a:pt x="27819" y="3540"/>
                  <a:pt x="27258" y="3627"/>
                </a:cubicBezTo>
                <a:cubicBezTo>
                  <a:pt x="23854" y="4185"/>
                  <a:pt x="20757" y="5943"/>
                  <a:pt x="17437" y="6975"/>
                </a:cubicBezTo>
                <a:cubicBezTo>
                  <a:pt x="16949" y="7131"/>
                  <a:pt x="16447" y="7247"/>
                  <a:pt x="15941" y="7330"/>
                </a:cubicBezTo>
                <a:lnTo>
                  <a:pt x="15941" y="7330"/>
                </a:lnTo>
                <a:cubicBezTo>
                  <a:pt x="16052" y="7308"/>
                  <a:pt x="16161" y="7283"/>
                  <a:pt x="16266" y="7254"/>
                </a:cubicBezTo>
                <a:cubicBezTo>
                  <a:pt x="17186" y="7031"/>
                  <a:pt x="18079" y="6752"/>
                  <a:pt x="18944" y="6389"/>
                </a:cubicBezTo>
                <a:cubicBezTo>
                  <a:pt x="19043" y="6348"/>
                  <a:pt x="19059" y="6336"/>
                  <a:pt x="19045" y="6336"/>
                </a:cubicBezTo>
                <a:cubicBezTo>
                  <a:pt x="19040" y="6336"/>
                  <a:pt x="19033" y="6337"/>
                  <a:pt x="19025" y="6339"/>
                </a:cubicBezTo>
                <a:lnTo>
                  <a:pt x="19025" y="6339"/>
                </a:lnTo>
                <a:cubicBezTo>
                  <a:pt x="19053" y="6331"/>
                  <a:pt x="19090" y="6320"/>
                  <a:pt x="19139" y="6306"/>
                </a:cubicBezTo>
                <a:cubicBezTo>
                  <a:pt x="21064" y="5552"/>
                  <a:pt x="22850" y="4688"/>
                  <a:pt x="24803" y="4046"/>
                </a:cubicBezTo>
                <a:cubicBezTo>
                  <a:pt x="25779" y="3711"/>
                  <a:pt x="26812" y="3460"/>
                  <a:pt x="27872" y="3320"/>
                </a:cubicBezTo>
                <a:cubicBezTo>
                  <a:pt x="28244" y="3283"/>
                  <a:pt x="28619" y="3265"/>
                  <a:pt x="28995" y="3265"/>
                </a:cubicBezTo>
                <a:close/>
                <a:moveTo>
                  <a:pt x="22505" y="13577"/>
                </a:moveTo>
                <a:cubicBezTo>
                  <a:pt x="22722" y="13577"/>
                  <a:pt x="23001" y="13639"/>
                  <a:pt x="22868" y="13639"/>
                </a:cubicBezTo>
                <a:cubicBezTo>
                  <a:pt x="22807" y="13639"/>
                  <a:pt x="22658" y="13626"/>
                  <a:pt x="22376" y="13587"/>
                </a:cubicBezTo>
                <a:cubicBezTo>
                  <a:pt x="22412" y="13580"/>
                  <a:pt x="22457" y="13577"/>
                  <a:pt x="22505" y="13577"/>
                </a:cubicBezTo>
                <a:close/>
                <a:moveTo>
                  <a:pt x="41431" y="24328"/>
                </a:moveTo>
                <a:lnTo>
                  <a:pt x="41598" y="24468"/>
                </a:lnTo>
                <a:cubicBezTo>
                  <a:pt x="41598" y="24496"/>
                  <a:pt x="41626" y="24524"/>
                  <a:pt x="41626" y="24524"/>
                </a:cubicBezTo>
                <a:lnTo>
                  <a:pt x="41431" y="24328"/>
                </a:lnTo>
                <a:close/>
                <a:moveTo>
                  <a:pt x="37413" y="27481"/>
                </a:moveTo>
                <a:lnTo>
                  <a:pt x="37413" y="27509"/>
                </a:lnTo>
                <a:cubicBezTo>
                  <a:pt x="37291" y="27550"/>
                  <a:pt x="37153" y="27576"/>
                  <a:pt x="37023" y="27576"/>
                </a:cubicBezTo>
                <a:cubicBezTo>
                  <a:pt x="36975" y="27576"/>
                  <a:pt x="36928" y="27572"/>
                  <a:pt x="36883" y="27565"/>
                </a:cubicBezTo>
                <a:cubicBezTo>
                  <a:pt x="37051" y="27537"/>
                  <a:pt x="37218" y="27481"/>
                  <a:pt x="37413" y="27481"/>
                </a:cubicBezTo>
                <a:close/>
                <a:moveTo>
                  <a:pt x="36454" y="27588"/>
                </a:moveTo>
                <a:cubicBezTo>
                  <a:pt x="36457" y="27588"/>
                  <a:pt x="36452" y="27590"/>
                  <a:pt x="36437" y="27593"/>
                </a:cubicBezTo>
                <a:cubicBezTo>
                  <a:pt x="36294" y="27640"/>
                  <a:pt x="36132" y="27667"/>
                  <a:pt x="35983" y="27675"/>
                </a:cubicBezTo>
                <a:lnTo>
                  <a:pt x="35983" y="27675"/>
                </a:lnTo>
                <a:cubicBezTo>
                  <a:pt x="36131" y="27638"/>
                  <a:pt x="36438" y="27588"/>
                  <a:pt x="36454" y="27588"/>
                </a:cubicBezTo>
                <a:close/>
                <a:moveTo>
                  <a:pt x="35907" y="27701"/>
                </a:moveTo>
                <a:lnTo>
                  <a:pt x="35907" y="27704"/>
                </a:lnTo>
                <a:cubicBezTo>
                  <a:pt x="35906" y="27703"/>
                  <a:pt x="35906" y="27702"/>
                  <a:pt x="35907" y="27701"/>
                </a:cubicBezTo>
                <a:close/>
                <a:moveTo>
                  <a:pt x="37887" y="27146"/>
                </a:moveTo>
                <a:lnTo>
                  <a:pt x="37887" y="27146"/>
                </a:lnTo>
                <a:cubicBezTo>
                  <a:pt x="36748" y="27518"/>
                  <a:pt x="35542" y="27714"/>
                  <a:pt x="34328" y="27714"/>
                </a:cubicBezTo>
                <a:cubicBezTo>
                  <a:pt x="34176" y="27714"/>
                  <a:pt x="34023" y="27711"/>
                  <a:pt x="33870" y="27704"/>
                </a:cubicBezTo>
                <a:lnTo>
                  <a:pt x="33256" y="27648"/>
                </a:lnTo>
                <a:cubicBezTo>
                  <a:pt x="33061" y="27621"/>
                  <a:pt x="32810" y="27593"/>
                  <a:pt x="32475" y="27565"/>
                </a:cubicBezTo>
                <a:cubicBezTo>
                  <a:pt x="32112" y="27481"/>
                  <a:pt x="31750" y="27397"/>
                  <a:pt x="31415" y="27314"/>
                </a:cubicBezTo>
                <a:lnTo>
                  <a:pt x="31415" y="27314"/>
                </a:lnTo>
                <a:cubicBezTo>
                  <a:pt x="32319" y="27522"/>
                  <a:pt x="33242" y="27635"/>
                  <a:pt x="34169" y="27635"/>
                </a:cubicBezTo>
                <a:cubicBezTo>
                  <a:pt x="34358" y="27635"/>
                  <a:pt x="34546" y="27630"/>
                  <a:pt x="34735" y="27621"/>
                </a:cubicBezTo>
                <a:cubicBezTo>
                  <a:pt x="35795" y="27565"/>
                  <a:pt x="36855" y="27425"/>
                  <a:pt x="37887" y="27146"/>
                </a:cubicBezTo>
                <a:close/>
                <a:moveTo>
                  <a:pt x="29574" y="31750"/>
                </a:moveTo>
                <a:cubicBezTo>
                  <a:pt x="29715" y="31992"/>
                  <a:pt x="29725" y="32044"/>
                  <a:pt x="29709" y="32044"/>
                </a:cubicBezTo>
                <a:cubicBezTo>
                  <a:pt x="29703" y="32044"/>
                  <a:pt x="29693" y="32036"/>
                  <a:pt x="29685" y="32029"/>
                </a:cubicBezTo>
                <a:cubicBezTo>
                  <a:pt x="29546" y="31833"/>
                  <a:pt x="29518" y="31750"/>
                  <a:pt x="29546" y="31750"/>
                </a:cubicBezTo>
                <a:close/>
                <a:moveTo>
                  <a:pt x="29812" y="32078"/>
                </a:moveTo>
                <a:cubicBezTo>
                  <a:pt x="29815" y="32078"/>
                  <a:pt x="29819" y="32080"/>
                  <a:pt x="29825" y="32084"/>
                </a:cubicBezTo>
                <a:cubicBezTo>
                  <a:pt x="29992" y="32336"/>
                  <a:pt x="30132" y="32587"/>
                  <a:pt x="30243" y="32838"/>
                </a:cubicBezTo>
                <a:cubicBezTo>
                  <a:pt x="30164" y="32785"/>
                  <a:pt x="29757" y="32078"/>
                  <a:pt x="29812" y="32078"/>
                </a:cubicBezTo>
                <a:close/>
                <a:moveTo>
                  <a:pt x="30383" y="32866"/>
                </a:moveTo>
                <a:lnTo>
                  <a:pt x="30550" y="33145"/>
                </a:lnTo>
                <a:lnTo>
                  <a:pt x="30634" y="33284"/>
                </a:lnTo>
                <a:cubicBezTo>
                  <a:pt x="30578" y="33228"/>
                  <a:pt x="30550" y="33228"/>
                  <a:pt x="30550" y="33228"/>
                </a:cubicBezTo>
                <a:cubicBezTo>
                  <a:pt x="30494" y="33145"/>
                  <a:pt x="30438" y="33033"/>
                  <a:pt x="30411" y="32977"/>
                </a:cubicBezTo>
                <a:cubicBezTo>
                  <a:pt x="30383" y="32894"/>
                  <a:pt x="30383" y="32866"/>
                  <a:pt x="30383" y="32866"/>
                </a:cubicBezTo>
                <a:close/>
                <a:moveTo>
                  <a:pt x="32140" y="34400"/>
                </a:moveTo>
                <a:lnTo>
                  <a:pt x="32140" y="34400"/>
                </a:lnTo>
                <a:cubicBezTo>
                  <a:pt x="32670" y="34567"/>
                  <a:pt x="33256" y="34763"/>
                  <a:pt x="34205" y="35125"/>
                </a:cubicBezTo>
                <a:cubicBezTo>
                  <a:pt x="34149" y="35153"/>
                  <a:pt x="34456" y="35293"/>
                  <a:pt x="34567" y="35349"/>
                </a:cubicBezTo>
                <a:cubicBezTo>
                  <a:pt x="34512" y="35349"/>
                  <a:pt x="34484" y="35377"/>
                  <a:pt x="34484" y="35404"/>
                </a:cubicBezTo>
                <a:cubicBezTo>
                  <a:pt x="33703" y="35042"/>
                  <a:pt x="32921" y="34763"/>
                  <a:pt x="32140" y="34400"/>
                </a:cubicBezTo>
                <a:close/>
                <a:moveTo>
                  <a:pt x="2679" y="0"/>
                </a:moveTo>
                <a:cubicBezTo>
                  <a:pt x="2484" y="503"/>
                  <a:pt x="2288" y="1033"/>
                  <a:pt x="2065" y="1535"/>
                </a:cubicBezTo>
                <a:cubicBezTo>
                  <a:pt x="1953" y="1814"/>
                  <a:pt x="1898" y="1981"/>
                  <a:pt x="1786" y="2177"/>
                </a:cubicBezTo>
                <a:cubicBezTo>
                  <a:pt x="1702" y="2372"/>
                  <a:pt x="1591" y="2567"/>
                  <a:pt x="1507" y="2763"/>
                </a:cubicBezTo>
                <a:cubicBezTo>
                  <a:pt x="1284" y="3153"/>
                  <a:pt x="1089" y="3544"/>
                  <a:pt x="865" y="3934"/>
                </a:cubicBezTo>
                <a:cubicBezTo>
                  <a:pt x="614" y="4381"/>
                  <a:pt x="280" y="4911"/>
                  <a:pt x="1" y="5385"/>
                </a:cubicBezTo>
                <a:cubicBezTo>
                  <a:pt x="335" y="5580"/>
                  <a:pt x="698" y="5804"/>
                  <a:pt x="1033" y="5999"/>
                </a:cubicBezTo>
                <a:lnTo>
                  <a:pt x="1953" y="6501"/>
                </a:lnTo>
                <a:cubicBezTo>
                  <a:pt x="2484" y="6780"/>
                  <a:pt x="2986" y="7031"/>
                  <a:pt x="3432" y="7254"/>
                </a:cubicBezTo>
                <a:cubicBezTo>
                  <a:pt x="4213" y="7701"/>
                  <a:pt x="5218" y="8175"/>
                  <a:pt x="6083" y="8649"/>
                </a:cubicBezTo>
                <a:cubicBezTo>
                  <a:pt x="6641" y="8928"/>
                  <a:pt x="7226" y="9235"/>
                  <a:pt x="7422" y="9291"/>
                </a:cubicBezTo>
                <a:cubicBezTo>
                  <a:pt x="8287" y="9765"/>
                  <a:pt x="9458" y="10407"/>
                  <a:pt x="10044" y="10909"/>
                </a:cubicBezTo>
                <a:lnTo>
                  <a:pt x="10016" y="10937"/>
                </a:lnTo>
                <a:lnTo>
                  <a:pt x="11049" y="11830"/>
                </a:lnTo>
                <a:cubicBezTo>
                  <a:pt x="11244" y="12025"/>
                  <a:pt x="11467" y="12192"/>
                  <a:pt x="11634" y="12388"/>
                </a:cubicBezTo>
                <a:cubicBezTo>
                  <a:pt x="11802" y="12583"/>
                  <a:pt x="11969" y="12778"/>
                  <a:pt x="12137" y="12946"/>
                </a:cubicBezTo>
                <a:cubicBezTo>
                  <a:pt x="12778" y="13671"/>
                  <a:pt x="13225" y="14117"/>
                  <a:pt x="13727" y="14759"/>
                </a:cubicBezTo>
                <a:cubicBezTo>
                  <a:pt x="13978" y="15094"/>
                  <a:pt x="13922" y="15066"/>
                  <a:pt x="14201" y="15457"/>
                </a:cubicBezTo>
                <a:cubicBezTo>
                  <a:pt x="14899" y="16461"/>
                  <a:pt x="15261" y="16991"/>
                  <a:pt x="15540" y="17382"/>
                </a:cubicBezTo>
                <a:cubicBezTo>
                  <a:pt x="15819" y="17772"/>
                  <a:pt x="16098" y="18163"/>
                  <a:pt x="16349" y="18609"/>
                </a:cubicBezTo>
                <a:cubicBezTo>
                  <a:pt x="16349" y="18721"/>
                  <a:pt x="16377" y="18832"/>
                  <a:pt x="16433" y="18944"/>
                </a:cubicBezTo>
                <a:cubicBezTo>
                  <a:pt x="16489" y="19139"/>
                  <a:pt x="16573" y="19335"/>
                  <a:pt x="16628" y="19614"/>
                </a:cubicBezTo>
                <a:cubicBezTo>
                  <a:pt x="16712" y="19865"/>
                  <a:pt x="16796" y="20199"/>
                  <a:pt x="16907" y="20534"/>
                </a:cubicBezTo>
                <a:cubicBezTo>
                  <a:pt x="16963" y="20813"/>
                  <a:pt x="17075" y="21064"/>
                  <a:pt x="17242" y="21287"/>
                </a:cubicBezTo>
                <a:cubicBezTo>
                  <a:pt x="17270" y="21315"/>
                  <a:pt x="17298" y="21343"/>
                  <a:pt x="17354" y="21399"/>
                </a:cubicBezTo>
                <a:lnTo>
                  <a:pt x="17382" y="21427"/>
                </a:lnTo>
                <a:lnTo>
                  <a:pt x="17270" y="21427"/>
                </a:lnTo>
                <a:cubicBezTo>
                  <a:pt x="17158" y="21455"/>
                  <a:pt x="17075" y="21483"/>
                  <a:pt x="16963" y="21511"/>
                </a:cubicBezTo>
                <a:cubicBezTo>
                  <a:pt x="16768" y="21566"/>
                  <a:pt x="16600" y="21622"/>
                  <a:pt x="16405" y="21706"/>
                </a:cubicBezTo>
                <a:cubicBezTo>
                  <a:pt x="16397" y="21700"/>
                  <a:pt x="16380" y="21696"/>
                  <a:pt x="16357" y="21696"/>
                </a:cubicBezTo>
                <a:cubicBezTo>
                  <a:pt x="16083" y="21696"/>
                  <a:pt x="14825" y="22168"/>
                  <a:pt x="13615" y="23352"/>
                </a:cubicBezTo>
                <a:cubicBezTo>
                  <a:pt x="13420" y="23519"/>
                  <a:pt x="13225" y="23687"/>
                  <a:pt x="13057" y="23854"/>
                </a:cubicBezTo>
                <a:cubicBezTo>
                  <a:pt x="12834" y="24077"/>
                  <a:pt x="12667" y="24301"/>
                  <a:pt x="12527" y="24412"/>
                </a:cubicBezTo>
                <a:cubicBezTo>
                  <a:pt x="12360" y="24691"/>
                  <a:pt x="12416" y="24635"/>
                  <a:pt x="12304" y="24831"/>
                </a:cubicBezTo>
                <a:cubicBezTo>
                  <a:pt x="11941" y="25333"/>
                  <a:pt x="11662" y="25891"/>
                  <a:pt x="11467" y="26477"/>
                </a:cubicBezTo>
                <a:cubicBezTo>
                  <a:pt x="11216" y="27258"/>
                  <a:pt x="11021" y="28067"/>
                  <a:pt x="10965" y="28876"/>
                </a:cubicBezTo>
                <a:cubicBezTo>
                  <a:pt x="10909" y="29462"/>
                  <a:pt x="10909" y="30020"/>
                  <a:pt x="10965" y="30606"/>
                </a:cubicBezTo>
                <a:cubicBezTo>
                  <a:pt x="11021" y="31108"/>
                  <a:pt x="11076" y="31610"/>
                  <a:pt x="11160" y="32447"/>
                </a:cubicBezTo>
                <a:cubicBezTo>
                  <a:pt x="11160" y="33173"/>
                  <a:pt x="11244" y="33898"/>
                  <a:pt x="11383" y="34623"/>
                </a:cubicBezTo>
                <a:cubicBezTo>
                  <a:pt x="11467" y="35153"/>
                  <a:pt x="11551" y="35683"/>
                  <a:pt x="11634" y="36214"/>
                </a:cubicBezTo>
                <a:cubicBezTo>
                  <a:pt x="11634" y="36297"/>
                  <a:pt x="11634" y="36353"/>
                  <a:pt x="11662" y="36409"/>
                </a:cubicBezTo>
                <a:lnTo>
                  <a:pt x="11830" y="36604"/>
                </a:lnTo>
                <a:cubicBezTo>
                  <a:pt x="11941" y="36716"/>
                  <a:pt x="12025" y="36827"/>
                  <a:pt x="12137" y="36939"/>
                </a:cubicBezTo>
                <a:lnTo>
                  <a:pt x="12416" y="37302"/>
                </a:lnTo>
                <a:lnTo>
                  <a:pt x="12555" y="37469"/>
                </a:lnTo>
                <a:cubicBezTo>
                  <a:pt x="12471" y="37692"/>
                  <a:pt x="12109" y="38250"/>
                  <a:pt x="12025" y="38445"/>
                </a:cubicBezTo>
                <a:cubicBezTo>
                  <a:pt x="11997" y="38473"/>
                  <a:pt x="12025" y="38529"/>
                  <a:pt x="12248" y="38641"/>
                </a:cubicBezTo>
                <a:cubicBezTo>
                  <a:pt x="12332" y="38669"/>
                  <a:pt x="12444" y="38697"/>
                  <a:pt x="12527" y="38724"/>
                </a:cubicBezTo>
                <a:lnTo>
                  <a:pt x="12723" y="38780"/>
                </a:lnTo>
                <a:lnTo>
                  <a:pt x="12834" y="38780"/>
                </a:lnTo>
                <a:cubicBezTo>
                  <a:pt x="12862" y="38808"/>
                  <a:pt x="12890" y="38808"/>
                  <a:pt x="12918" y="38808"/>
                </a:cubicBezTo>
                <a:lnTo>
                  <a:pt x="12974" y="38808"/>
                </a:lnTo>
                <a:cubicBezTo>
                  <a:pt x="12946" y="38669"/>
                  <a:pt x="12918" y="38529"/>
                  <a:pt x="12890" y="38390"/>
                </a:cubicBezTo>
                <a:cubicBezTo>
                  <a:pt x="12890" y="38362"/>
                  <a:pt x="12918" y="38362"/>
                  <a:pt x="12918" y="38334"/>
                </a:cubicBezTo>
                <a:cubicBezTo>
                  <a:pt x="12918" y="38306"/>
                  <a:pt x="12946" y="38278"/>
                  <a:pt x="12974" y="38278"/>
                </a:cubicBezTo>
                <a:lnTo>
                  <a:pt x="13141" y="38139"/>
                </a:lnTo>
                <a:lnTo>
                  <a:pt x="13225" y="38083"/>
                </a:lnTo>
                <a:cubicBezTo>
                  <a:pt x="13281" y="38027"/>
                  <a:pt x="13336" y="37971"/>
                  <a:pt x="13420" y="37943"/>
                </a:cubicBezTo>
                <a:lnTo>
                  <a:pt x="13615" y="37832"/>
                </a:lnTo>
                <a:lnTo>
                  <a:pt x="13671" y="37804"/>
                </a:lnTo>
                <a:cubicBezTo>
                  <a:pt x="13671" y="37804"/>
                  <a:pt x="13671" y="37832"/>
                  <a:pt x="13671" y="37832"/>
                </a:cubicBezTo>
                <a:lnTo>
                  <a:pt x="13671" y="37943"/>
                </a:lnTo>
                <a:lnTo>
                  <a:pt x="13699" y="38139"/>
                </a:lnTo>
                <a:cubicBezTo>
                  <a:pt x="13727" y="38390"/>
                  <a:pt x="13755" y="38641"/>
                  <a:pt x="13783" y="38892"/>
                </a:cubicBezTo>
                <a:cubicBezTo>
                  <a:pt x="14090" y="38697"/>
                  <a:pt x="14369" y="38501"/>
                  <a:pt x="14703" y="38278"/>
                </a:cubicBezTo>
                <a:cubicBezTo>
                  <a:pt x="15122" y="37999"/>
                  <a:pt x="15233" y="37915"/>
                  <a:pt x="15485" y="37748"/>
                </a:cubicBezTo>
                <a:cubicBezTo>
                  <a:pt x="16405" y="37246"/>
                  <a:pt x="17270" y="36688"/>
                  <a:pt x="18107" y="36046"/>
                </a:cubicBezTo>
                <a:cubicBezTo>
                  <a:pt x="18609" y="35656"/>
                  <a:pt x="19084" y="35237"/>
                  <a:pt x="19474" y="34735"/>
                </a:cubicBezTo>
                <a:cubicBezTo>
                  <a:pt x="19669" y="34512"/>
                  <a:pt x="19837" y="34288"/>
                  <a:pt x="20004" y="34037"/>
                </a:cubicBezTo>
                <a:cubicBezTo>
                  <a:pt x="20144" y="33842"/>
                  <a:pt x="20255" y="33647"/>
                  <a:pt x="20367" y="33451"/>
                </a:cubicBezTo>
                <a:cubicBezTo>
                  <a:pt x="20674" y="33061"/>
                  <a:pt x="20953" y="32670"/>
                  <a:pt x="21204" y="32252"/>
                </a:cubicBezTo>
                <a:cubicBezTo>
                  <a:pt x="21511" y="31610"/>
                  <a:pt x="21762" y="30913"/>
                  <a:pt x="21985" y="30215"/>
                </a:cubicBezTo>
                <a:cubicBezTo>
                  <a:pt x="22097" y="29880"/>
                  <a:pt x="22180" y="29546"/>
                  <a:pt x="22264" y="29183"/>
                </a:cubicBezTo>
                <a:cubicBezTo>
                  <a:pt x="22320" y="28988"/>
                  <a:pt x="22348" y="28848"/>
                  <a:pt x="22376" y="28653"/>
                </a:cubicBezTo>
                <a:lnTo>
                  <a:pt x="22376" y="28597"/>
                </a:lnTo>
                <a:cubicBezTo>
                  <a:pt x="22348" y="28569"/>
                  <a:pt x="22348" y="28513"/>
                  <a:pt x="22320" y="28346"/>
                </a:cubicBezTo>
                <a:cubicBezTo>
                  <a:pt x="22292" y="28234"/>
                  <a:pt x="22264" y="28151"/>
                  <a:pt x="22264" y="28039"/>
                </a:cubicBezTo>
                <a:lnTo>
                  <a:pt x="22264" y="28039"/>
                </a:lnTo>
                <a:lnTo>
                  <a:pt x="22292" y="28095"/>
                </a:lnTo>
                <a:lnTo>
                  <a:pt x="22348" y="28234"/>
                </a:lnTo>
                <a:cubicBezTo>
                  <a:pt x="22376" y="28290"/>
                  <a:pt x="22403" y="28346"/>
                  <a:pt x="22431" y="28402"/>
                </a:cubicBezTo>
                <a:cubicBezTo>
                  <a:pt x="22459" y="28430"/>
                  <a:pt x="22459" y="28458"/>
                  <a:pt x="22487" y="28485"/>
                </a:cubicBezTo>
                <a:lnTo>
                  <a:pt x="22515" y="28485"/>
                </a:lnTo>
                <a:lnTo>
                  <a:pt x="22543" y="28513"/>
                </a:lnTo>
                <a:lnTo>
                  <a:pt x="22682" y="28764"/>
                </a:lnTo>
                <a:cubicBezTo>
                  <a:pt x="22822" y="28988"/>
                  <a:pt x="22961" y="29211"/>
                  <a:pt x="23129" y="29434"/>
                </a:cubicBezTo>
                <a:cubicBezTo>
                  <a:pt x="23519" y="30215"/>
                  <a:pt x="23436" y="29853"/>
                  <a:pt x="23826" y="30606"/>
                </a:cubicBezTo>
                <a:cubicBezTo>
                  <a:pt x="23994" y="30913"/>
                  <a:pt x="23854" y="30773"/>
                  <a:pt x="23994" y="31024"/>
                </a:cubicBezTo>
                <a:cubicBezTo>
                  <a:pt x="24496" y="32029"/>
                  <a:pt x="25082" y="33145"/>
                  <a:pt x="25612" y="34121"/>
                </a:cubicBezTo>
                <a:cubicBezTo>
                  <a:pt x="25751" y="34372"/>
                  <a:pt x="25891" y="34595"/>
                  <a:pt x="26030" y="34819"/>
                </a:cubicBezTo>
                <a:lnTo>
                  <a:pt x="26226" y="35153"/>
                </a:lnTo>
                <a:lnTo>
                  <a:pt x="26254" y="35237"/>
                </a:lnTo>
                <a:lnTo>
                  <a:pt x="26281" y="35265"/>
                </a:lnTo>
                <a:lnTo>
                  <a:pt x="26309" y="35293"/>
                </a:lnTo>
                <a:cubicBezTo>
                  <a:pt x="26365" y="35349"/>
                  <a:pt x="26337" y="35432"/>
                  <a:pt x="26337" y="35488"/>
                </a:cubicBezTo>
                <a:cubicBezTo>
                  <a:pt x="26309" y="35656"/>
                  <a:pt x="26309" y="35851"/>
                  <a:pt x="26309" y="36018"/>
                </a:cubicBezTo>
                <a:cubicBezTo>
                  <a:pt x="26170" y="36855"/>
                  <a:pt x="26170" y="37692"/>
                  <a:pt x="26309" y="38529"/>
                </a:cubicBezTo>
                <a:cubicBezTo>
                  <a:pt x="26421" y="39087"/>
                  <a:pt x="26588" y="39645"/>
                  <a:pt x="26784" y="40175"/>
                </a:cubicBezTo>
                <a:cubicBezTo>
                  <a:pt x="26979" y="40705"/>
                  <a:pt x="27202" y="41180"/>
                  <a:pt x="27453" y="41682"/>
                </a:cubicBezTo>
                <a:cubicBezTo>
                  <a:pt x="27844" y="42351"/>
                  <a:pt x="28318" y="42993"/>
                  <a:pt x="28876" y="43551"/>
                </a:cubicBezTo>
                <a:cubicBezTo>
                  <a:pt x="29183" y="43858"/>
                  <a:pt x="29490" y="44109"/>
                  <a:pt x="29853" y="44360"/>
                </a:cubicBezTo>
                <a:cubicBezTo>
                  <a:pt x="30745" y="45253"/>
                  <a:pt x="31750" y="46006"/>
                  <a:pt x="32866" y="46648"/>
                </a:cubicBezTo>
                <a:cubicBezTo>
                  <a:pt x="33479" y="47094"/>
                  <a:pt x="34316" y="47596"/>
                  <a:pt x="34958" y="48015"/>
                </a:cubicBezTo>
                <a:cubicBezTo>
                  <a:pt x="36046" y="48601"/>
                  <a:pt x="37246" y="49187"/>
                  <a:pt x="37971" y="49493"/>
                </a:cubicBezTo>
                <a:cubicBezTo>
                  <a:pt x="38473" y="49577"/>
                  <a:pt x="38920" y="49745"/>
                  <a:pt x="39534" y="49940"/>
                </a:cubicBezTo>
                <a:cubicBezTo>
                  <a:pt x="39840" y="50107"/>
                  <a:pt x="40147" y="50330"/>
                  <a:pt x="40454" y="50554"/>
                </a:cubicBezTo>
                <a:lnTo>
                  <a:pt x="41598" y="51391"/>
                </a:lnTo>
                <a:cubicBezTo>
                  <a:pt x="41933" y="51642"/>
                  <a:pt x="42575" y="52144"/>
                  <a:pt x="43188" y="52646"/>
                </a:cubicBezTo>
                <a:cubicBezTo>
                  <a:pt x="43196" y="52651"/>
                  <a:pt x="43204" y="52654"/>
                  <a:pt x="43210" y="52654"/>
                </a:cubicBezTo>
                <a:cubicBezTo>
                  <a:pt x="43272" y="52654"/>
                  <a:pt x="43272" y="52432"/>
                  <a:pt x="43272" y="52255"/>
                </a:cubicBezTo>
                <a:cubicBezTo>
                  <a:pt x="43300" y="52060"/>
                  <a:pt x="43300" y="51865"/>
                  <a:pt x="43300" y="51697"/>
                </a:cubicBezTo>
                <a:cubicBezTo>
                  <a:pt x="43328" y="51363"/>
                  <a:pt x="43328" y="51028"/>
                  <a:pt x="43328" y="50805"/>
                </a:cubicBezTo>
                <a:cubicBezTo>
                  <a:pt x="43356" y="50386"/>
                  <a:pt x="43328" y="50024"/>
                  <a:pt x="43328" y="49689"/>
                </a:cubicBezTo>
                <a:lnTo>
                  <a:pt x="43272" y="48712"/>
                </a:lnTo>
                <a:cubicBezTo>
                  <a:pt x="43160" y="47736"/>
                  <a:pt x="42965" y="46787"/>
                  <a:pt x="42686" y="45839"/>
                </a:cubicBezTo>
                <a:cubicBezTo>
                  <a:pt x="42575" y="45615"/>
                  <a:pt x="42435" y="45225"/>
                  <a:pt x="42240" y="44751"/>
                </a:cubicBezTo>
                <a:cubicBezTo>
                  <a:pt x="42128" y="44221"/>
                  <a:pt x="41961" y="43690"/>
                  <a:pt x="41765" y="43188"/>
                </a:cubicBezTo>
                <a:cubicBezTo>
                  <a:pt x="41235" y="41710"/>
                  <a:pt x="40454" y="40315"/>
                  <a:pt x="39478" y="39087"/>
                </a:cubicBezTo>
                <a:lnTo>
                  <a:pt x="39534" y="38920"/>
                </a:lnTo>
                <a:cubicBezTo>
                  <a:pt x="39422" y="38780"/>
                  <a:pt x="39310" y="38641"/>
                  <a:pt x="39199" y="38501"/>
                </a:cubicBezTo>
                <a:cubicBezTo>
                  <a:pt x="39282" y="38418"/>
                  <a:pt x="38501" y="37525"/>
                  <a:pt x="38194" y="37190"/>
                </a:cubicBezTo>
                <a:cubicBezTo>
                  <a:pt x="37971" y="36995"/>
                  <a:pt x="37720" y="36799"/>
                  <a:pt x="37497" y="36632"/>
                </a:cubicBezTo>
                <a:cubicBezTo>
                  <a:pt x="37385" y="36548"/>
                  <a:pt x="37302" y="36465"/>
                  <a:pt x="37246" y="36381"/>
                </a:cubicBezTo>
                <a:cubicBezTo>
                  <a:pt x="36130" y="35628"/>
                  <a:pt x="34930" y="34986"/>
                  <a:pt x="33647" y="34484"/>
                </a:cubicBezTo>
                <a:lnTo>
                  <a:pt x="31889" y="33786"/>
                </a:lnTo>
                <a:lnTo>
                  <a:pt x="31164" y="33451"/>
                </a:lnTo>
                <a:lnTo>
                  <a:pt x="30885" y="33340"/>
                </a:lnTo>
                <a:cubicBezTo>
                  <a:pt x="30801" y="33312"/>
                  <a:pt x="30717" y="33312"/>
                  <a:pt x="30690" y="33228"/>
                </a:cubicBezTo>
                <a:cubicBezTo>
                  <a:pt x="30634" y="33117"/>
                  <a:pt x="30634" y="33173"/>
                  <a:pt x="30466" y="32866"/>
                </a:cubicBezTo>
                <a:cubicBezTo>
                  <a:pt x="29574" y="31610"/>
                  <a:pt x="28820" y="30606"/>
                  <a:pt x="28011" y="29574"/>
                </a:cubicBezTo>
                <a:lnTo>
                  <a:pt x="27732" y="29099"/>
                </a:lnTo>
                <a:cubicBezTo>
                  <a:pt x="26533" y="27063"/>
                  <a:pt x="25333" y="25026"/>
                  <a:pt x="24105" y="23017"/>
                </a:cubicBezTo>
                <a:lnTo>
                  <a:pt x="24105" y="23017"/>
                </a:lnTo>
                <a:cubicBezTo>
                  <a:pt x="24356" y="23296"/>
                  <a:pt x="24663" y="23547"/>
                  <a:pt x="24859" y="23798"/>
                </a:cubicBezTo>
                <a:cubicBezTo>
                  <a:pt x="25082" y="24050"/>
                  <a:pt x="25277" y="24273"/>
                  <a:pt x="25500" y="24496"/>
                </a:cubicBezTo>
                <a:cubicBezTo>
                  <a:pt x="25891" y="24886"/>
                  <a:pt x="26505" y="25333"/>
                  <a:pt x="26644" y="25472"/>
                </a:cubicBezTo>
                <a:cubicBezTo>
                  <a:pt x="28458" y="26839"/>
                  <a:pt x="30634" y="27704"/>
                  <a:pt x="32894" y="27955"/>
                </a:cubicBezTo>
                <a:cubicBezTo>
                  <a:pt x="33333" y="28018"/>
                  <a:pt x="33772" y="28050"/>
                  <a:pt x="34212" y="28050"/>
                </a:cubicBezTo>
                <a:cubicBezTo>
                  <a:pt x="34358" y="28050"/>
                  <a:pt x="34505" y="28046"/>
                  <a:pt x="34651" y="28039"/>
                </a:cubicBezTo>
                <a:cubicBezTo>
                  <a:pt x="35321" y="28011"/>
                  <a:pt x="35962" y="27955"/>
                  <a:pt x="36604" y="27844"/>
                </a:cubicBezTo>
                <a:cubicBezTo>
                  <a:pt x="36911" y="27788"/>
                  <a:pt x="36688" y="27788"/>
                  <a:pt x="37051" y="27732"/>
                </a:cubicBezTo>
                <a:cubicBezTo>
                  <a:pt x="37246" y="27704"/>
                  <a:pt x="37469" y="27676"/>
                  <a:pt x="37692" y="27621"/>
                </a:cubicBezTo>
                <a:cubicBezTo>
                  <a:pt x="38334" y="27425"/>
                  <a:pt x="39227" y="27146"/>
                  <a:pt x="40119" y="26867"/>
                </a:cubicBezTo>
                <a:lnTo>
                  <a:pt x="41654" y="26365"/>
                </a:lnTo>
                <a:lnTo>
                  <a:pt x="43244" y="25807"/>
                </a:lnTo>
                <a:cubicBezTo>
                  <a:pt x="43244" y="25807"/>
                  <a:pt x="43216" y="25779"/>
                  <a:pt x="43216" y="25779"/>
                </a:cubicBezTo>
                <a:lnTo>
                  <a:pt x="43188" y="25723"/>
                </a:lnTo>
                <a:lnTo>
                  <a:pt x="43105" y="25640"/>
                </a:lnTo>
                <a:cubicBezTo>
                  <a:pt x="42519" y="24998"/>
                  <a:pt x="42128" y="24552"/>
                  <a:pt x="41793" y="24217"/>
                </a:cubicBezTo>
                <a:lnTo>
                  <a:pt x="40789" y="23296"/>
                </a:lnTo>
                <a:cubicBezTo>
                  <a:pt x="40677" y="23213"/>
                  <a:pt x="40649" y="23157"/>
                  <a:pt x="40454" y="23017"/>
                </a:cubicBezTo>
                <a:cubicBezTo>
                  <a:pt x="40147" y="22766"/>
                  <a:pt x="39868" y="22543"/>
                  <a:pt x="39534" y="22264"/>
                </a:cubicBezTo>
                <a:cubicBezTo>
                  <a:pt x="37971" y="21120"/>
                  <a:pt x="36269" y="20116"/>
                  <a:pt x="34512" y="19307"/>
                </a:cubicBezTo>
                <a:cubicBezTo>
                  <a:pt x="33005" y="18721"/>
                  <a:pt x="31471" y="18246"/>
                  <a:pt x="29908" y="17912"/>
                </a:cubicBezTo>
                <a:cubicBezTo>
                  <a:pt x="28261" y="17546"/>
                  <a:pt x="26614" y="17351"/>
                  <a:pt x="24943" y="17351"/>
                </a:cubicBezTo>
                <a:cubicBezTo>
                  <a:pt x="24831" y="17351"/>
                  <a:pt x="24720" y="17352"/>
                  <a:pt x="24608" y="17354"/>
                </a:cubicBezTo>
                <a:cubicBezTo>
                  <a:pt x="24329" y="17354"/>
                  <a:pt x="24223" y="17341"/>
                  <a:pt x="24035" y="17341"/>
                </a:cubicBezTo>
                <a:cubicBezTo>
                  <a:pt x="23941" y="17341"/>
                  <a:pt x="23826" y="17344"/>
                  <a:pt x="23659" y="17354"/>
                </a:cubicBezTo>
                <a:lnTo>
                  <a:pt x="23213" y="17410"/>
                </a:lnTo>
                <a:lnTo>
                  <a:pt x="22766" y="17465"/>
                </a:lnTo>
                <a:cubicBezTo>
                  <a:pt x="22487" y="17493"/>
                  <a:pt x="21092" y="17744"/>
                  <a:pt x="20785" y="17772"/>
                </a:cubicBezTo>
                <a:lnTo>
                  <a:pt x="20674" y="17772"/>
                </a:lnTo>
                <a:lnTo>
                  <a:pt x="20590" y="17716"/>
                </a:lnTo>
                <a:lnTo>
                  <a:pt x="20451" y="17549"/>
                </a:lnTo>
                <a:lnTo>
                  <a:pt x="20088" y="17214"/>
                </a:lnTo>
                <a:cubicBezTo>
                  <a:pt x="19865" y="16991"/>
                  <a:pt x="19641" y="16768"/>
                  <a:pt x="19390" y="16517"/>
                </a:cubicBezTo>
                <a:cubicBezTo>
                  <a:pt x="19223" y="16238"/>
                  <a:pt x="18888" y="15847"/>
                  <a:pt x="18553" y="15373"/>
                </a:cubicBezTo>
                <a:lnTo>
                  <a:pt x="18079" y="14787"/>
                </a:lnTo>
                <a:lnTo>
                  <a:pt x="17689" y="14257"/>
                </a:lnTo>
                <a:cubicBezTo>
                  <a:pt x="17410" y="13922"/>
                  <a:pt x="17382" y="13308"/>
                  <a:pt x="17103" y="13001"/>
                </a:cubicBezTo>
                <a:lnTo>
                  <a:pt x="16963" y="12555"/>
                </a:lnTo>
                <a:lnTo>
                  <a:pt x="17354" y="12471"/>
                </a:lnTo>
                <a:lnTo>
                  <a:pt x="17242" y="12360"/>
                </a:lnTo>
                <a:lnTo>
                  <a:pt x="17214" y="12332"/>
                </a:lnTo>
                <a:lnTo>
                  <a:pt x="17298" y="12360"/>
                </a:lnTo>
                <a:cubicBezTo>
                  <a:pt x="17940" y="12611"/>
                  <a:pt x="18553" y="12862"/>
                  <a:pt x="19167" y="13057"/>
                </a:cubicBezTo>
                <a:cubicBezTo>
                  <a:pt x="19474" y="13141"/>
                  <a:pt x="19781" y="13253"/>
                  <a:pt x="20088" y="13336"/>
                </a:cubicBezTo>
                <a:cubicBezTo>
                  <a:pt x="20255" y="13364"/>
                  <a:pt x="20395" y="13392"/>
                  <a:pt x="20562" y="13448"/>
                </a:cubicBezTo>
                <a:cubicBezTo>
                  <a:pt x="20785" y="13476"/>
                  <a:pt x="21009" y="13532"/>
                  <a:pt x="21232" y="13559"/>
                </a:cubicBezTo>
                <a:cubicBezTo>
                  <a:pt x="22089" y="13748"/>
                  <a:pt x="22962" y="13839"/>
                  <a:pt x="23837" y="13839"/>
                </a:cubicBezTo>
                <a:cubicBezTo>
                  <a:pt x="24643" y="13839"/>
                  <a:pt x="25452" y="13762"/>
                  <a:pt x="26254" y="13615"/>
                </a:cubicBezTo>
                <a:cubicBezTo>
                  <a:pt x="27063" y="13476"/>
                  <a:pt x="27872" y="13253"/>
                  <a:pt x="28625" y="12918"/>
                </a:cubicBezTo>
                <a:cubicBezTo>
                  <a:pt x="29406" y="12611"/>
                  <a:pt x="30132" y="12248"/>
                  <a:pt x="30857" y="11830"/>
                </a:cubicBezTo>
                <a:cubicBezTo>
                  <a:pt x="31861" y="11244"/>
                  <a:pt x="32810" y="10602"/>
                  <a:pt x="33731" y="9905"/>
                </a:cubicBezTo>
                <a:cubicBezTo>
                  <a:pt x="34316" y="9458"/>
                  <a:pt x="34874" y="9012"/>
                  <a:pt x="35460" y="8538"/>
                </a:cubicBezTo>
                <a:lnTo>
                  <a:pt x="35962" y="8091"/>
                </a:lnTo>
                <a:lnTo>
                  <a:pt x="36520" y="7617"/>
                </a:lnTo>
                <a:lnTo>
                  <a:pt x="36660" y="7505"/>
                </a:lnTo>
                <a:lnTo>
                  <a:pt x="36716" y="7450"/>
                </a:lnTo>
                <a:lnTo>
                  <a:pt x="36772" y="7422"/>
                </a:lnTo>
                <a:cubicBezTo>
                  <a:pt x="36772" y="7394"/>
                  <a:pt x="36772" y="7366"/>
                  <a:pt x="36772" y="7366"/>
                </a:cubicBezTo>
                <a:cubicBezTo>
                  <a:pt x="36716" y="7254"/>
                  <a:pt x="36660" y="7143"/>
                  <a:pt x="36604" y="7059"/>
                </a:cubicBezTo>
                <a:cubicBezTo>
                  <a:pt x="36493" y="6836"/>
                  <a:pt x="36381" y="6640"/>
                  <a:pt x="36241" y="6445"/>
                </a:cubicBezTo>
                <a:cubicBezTo>
                  <a:pt x="36074" y="6166"/>
                  <a:pt x="35907" y="5915"/>
                  <a:pt x="35711" y="5692"/>
                </a:cubicBezTo>
                <a:lnTo>
                  <a:pt x="35460" y="5385"/>
                </a:lnTo>
                <a:lnTo>
                  <a:pt x="35153" y="5106"/>
                </a:lnTo>
                <a:cubicBezTo>
                  <a:pt x="34735" y="4743"/>
                  <a:pt x="34289" y="4436"/>
                  <a:pt x="33814" y="4157"/>
                </a:cubicBezTo>
                <a:cubicBezTo>
                  <a:pt x="32531" y="3460"/>
                  <a:pt x="31136" y="3069"/>
                  <a:pt x="29713" y="2986"/>
                </a:cubicBezTo>
                <a:cubicBezTo>
                  <a:pt x="29468" y="2975"/>
                  <a:pt x="29219" y="2969"/>
                  <a:pt x="28969" y="2969"/>
                </a:cubicBezTo>
                <a:cubicBezTo>
                  <a:pt x="28537" y="2969"/>
                  <a:pt x="28101" y="2988"/>
                  <a:pt x="27676" y="3041"/>
                </a:cubicBezTo>
                <a:cubicBezTo>
                  <a:pt x="27091" y="3125"/>
                  <a:pt x="26505" y="3237"/>
                  <a:pt x="25947" y="3404"/>
                </a:cubicBezTo>
                <a:cubicBezTo>
                  <a:pt x="24747" y="3711"/>
                  <a:pt x="23575" y="4130"/>
                  <a:pt x="22431" y="4604"/>
                </a:cubicBezTo>
                <a:cubicBezTo>
                  <a:pt x="21371" y="5050"/>
                  <a:pt x="20395" y="5497"/>
                  <a:pt x="19502" y="5887"/>
                </a:cubicBezTo>
                <a:lnTo>
                  <a:pt x="17633" y="6585"/>
                </a:lnTo>
                <a:cubicBezTo>
                  <a:pt x="17047" y="6808"/>
                  <a:pt x="16433" y="6975"/>
                  <a:pt x="15791" y="7115"/>
                </a:cubicBezTo>
                <a:cubicBezTo>
                  <a:pt x="15652" y="7171"/>
                  <a:pt x="15959" y="7171"/>
                  <a:pt x="15596" y="7226"/>
                </a:cubicBezTo>
                <a:lnTo>
                  <a:pt x="15596" y="7143"/>
                </a:lnTo>
                <a:cubicBezTo>
                  <a:pt x="15285" y="7194"/>
                  <a:pt x="14969" y="7220"/>
                  <a:pt x="14651" y="7220"/>
                </a:cubicBezTo>
                <a:cubicBezTo>
                  <a:pt x="13943" y="7220"/>
                  <a:pt x="13229" y="7095"/>
                  <a:pt x="12555" y="6864"/>
                </a:cubicBezTo>
                <a:cubicBezTo>
                  <a:pt x="11634" y="6529"/>
                  <a:pt x="10742" y="6055"/>
                  <a:pt x="9933" y="5497"/>
                </a:cubicBezTo>
                <a:cubicBezTo>
                  <a:pt x="9922" y="5494"/>
                  <a:pt x="9914" y="5493"/>
                  <a:pt x="9908" y="5493"/>
                </a:cubicBezTo>
                <a:cubicBezTo>
                  <a:pt x="9808" y="5493"/>
                  <a:pt x="10338" y="5845"/>
                  <a:pt x="10317" y="5845"/>
                </a:cubicBezTo>
                <a:cubicBezTo>
                  <a:pt x="10313" y="5845"/>
                  <a:pt x="10290" y="5833"/>
                  <a:pt x="10240" y="5804"/>
                </a:cubicBezTo>
                <a:cubicBezTo>
                  <a:pt x="9961" y="5608"/>
                  <a:pt x="9877" y="5525"/>
                  <a:pt x="9626" y="5357"/>
                </a:cubicBezTo>
                <a:lnTo>
                  <a:pt x="9626" y="5357"/>
                </a:lnTo>
                <a:cubicBezTo>
                  <a:pt x="9677" y="5391"/>
                  <a:pt x="9819" y="5476"/>
                  <a:pt x="9837" y="5476"/>
                </a:cubicBezTo>
                <a:cubicBezTo>
                  <a:pt x="9849" y="5476"/>
                  <a:pt x="9808" y="5439"/>
                  <a:pt x="9654" y="5329"/>
                </a:cubicBezTo>
                <a:cubicBezTo>
                  <a:pt x="9151" y="4967"/>
                  <a:pt x="8677" y="4604"/>
                  <a:pt x="8231" y="4213"/>
                </a:cubicBezTo>
                <a:cubicBezTo>
                  <a:pt x="8119" y="4157"/>
                  <a:pt x="7924" y="4018"/>
                  <a:pt x="7812" y="3962"/>
                </a:cubicBezTo>
                <a:lnTo>
                  <a:pt x="7784" y="3906"/>
                </a:lnTo>
                <a:cubicBezTo>
                  <a:pt x="6222" y="2679"/>
                  <a:pt x="4604" y="1535"/>
                  <a:pt x="2902" y="531"/>
                </a:cubicBezTo>
                <a:cubicBezTo>
                  <a:pt x="2232" y="2149"/>
                  <a:pt x="1451" y="3739"/>
                  <a:pt x="503" y="5246"/>
                </a:cubicBezTo>
                <a:cubicBezTo>
                  <a:pt x="2009" y="6138"/>
                  <a:pt x="3600" y="6919"/>
                  <a:pt x="5190" y="7701"/>
                </a:cubicBezTo>
                <a:cubicBezTo>
                  <a:pt x="4994" y="7645"/>
                  <a:pt x="4743" y="7533"/>
                  <a:pt x="4436" y="7394"/>
                </a:cubicBezTo>
                <a:cubicBezTo>
                  <a:pt x="4158" y="7254"/>
                  <a:pt x="3488" y="6919"/>
                  <a:pt x="3097" y="6724"/>
                </a:cubicBezTo>
                <a:cubicBezTo>
                  <a:pt x="2651" y="6529"/>
                  <a:pt x="2205" y="6278"/>
                  <a:pt x="1758" y="6027"/>
                </a:cubicBezTo>
                <a:cubicBezTo>
                  <a:pt x="1340" y="5776"/>
                  <a:pt x="865" y="5525"/>
                  <a:pt x="475" y="5246"/>
                </a:cubicBezTo>
                <a:cubicBezTo>
                  <a:pt x="838" y="4688"/>
                  <a:pt x="1172" y="4102"/>
                  <a:pt x="1451" y="3572"/>
                </a:cubicBezTo>
                <a:cubicBezTo>
                  <a:pt x="1758" y="3041"/>
                  <a:pt x="2009" y="2539"/>
                  <a:pt x="2232" y="2009"/>
                </a:cubicBezTo>
                <a:cubicBezTo>
                  <a:pt x="2456" y="1507"/>
                  <a:pt x="2679" y="977"/>
                  <a:pt x="2874" y="475"/>
                </a:cubicBezTo>
                <a:lnTo>
                  <a:pt x="2902" y="475"/>
                </a:lnTo>
                <a:lnTo>
                  <a:pt x="2930" y="503"/>
                </a:lnTo>
                <a:lnTo>
                  <a:pt x="3014" y="558"/>
                </a:lnTo>
                <a:lnTo>
                  <a:pt x="3181" y="670"/>
                </a:lnTo>
                <a:lnTo>
                  <a:pt x="3544" y="865"/>
                </a:lnTo>
                <a:lnTo>
                  <a:pt x="4213" y="1284"/>
                </a:lnTo>
                <a:cubicBezTo>
                  <a:pt x="4632" y="1535"/>
                  <a:pt x="5022" y="1786"/>
                  <a:pt x="5385" y="2009"/>
                </a:cubicBezTo>
                <a:cubicBezTo>
                  <a:pt x="6138" y="2511"/>
                  <a:pt x="6808" y="2958"/>
                  <a:pt x="7394" y="3404"/>
                </a:cubicBezTo>
                <a:cubicBezTo>
                  <a:pt x="7356" y="3361"/>
                  <a:pt x="7347" y="3344"/>
                  <a:pt x="7359" y="3344"/>
                </a:cubicBezTo>
                <a:cubicBezTo>
                  <a:pt x="7413" y="3344"/>
                  <a:pt x="7901" y="3715"/>
                  <a:pt x="7972" y="3715"/>
                </a:cubicBezTo>
                <a:cubicBezTo>
                  <a:pt x="7976" y="3715"/>
                  <a:pt x="7978" y="3714"/>
                  <a:pt x="7980" y="3711"/>
                </a:cubicBezTo>
                <a:cubicBezTo>
                  <a:pt x="7701" y="3376"/>
                  <a:pt x="7366" y="3097"/>
                  <a:pt x="7003" y="2818"/>
                </a:cubicBezTo>
                <a:cubicBezTo>
                  <a:pt x="6445" y="2372"/>
                  <a:pt x="5748" y="1870"/>
                  <a:pt x="5273" y="1563"/>
                </a:cubicBezTo>
                <a:cubicBezTo>
                  <a:pt x="4994" y="1368"/>
                  <a:pt x="4743" y="1200"/>
                  <a:pt x="4464" y="1061"/>
                </a:cubicBezTo>
                <a:lnTo>
                  <a:pt x="3376" y="391"/>
                </a:lnTo>
                <a:lnTo>
                  <a:pt x="3042" y="196"/>
                </a:lnTo>
                <a:lnTo>
                  <a:pt x="2846" y="84"/>
                </a:lnTo>
                <a:lnTo>
                  <a:pt x="2763" y="28"/>
                </a:lnTo>
                <a:cubicBezTo>
                  <a:pt x="2735" y="0"/>
                  <a:pt x="2679" y="0"/>
                  <a:pt x="267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3"/>
          <p:cNvSpPr/>
          <p:nvPr/>
        </p:nvSpPr>
        <p:spPr>
          <a:xfrm>
            <a:off x="368865" y="3821827"/>
            <a:ext cx="910925" cy="813275"/>
          </a:xfrm>
          <a:custGeom>
            <a:avLst/>
            <a:gdLst/>
            <a:ahLst/>
            <a:cxnLst/>
            <a:rect l="l" t="t" r="r" b="b"/>
            <a:pathLst>
              <a:path w="36437" h="32531" extrusionOk="0">
                <a:moveTo>
                  <a:pt x="5245" y="27174"/>
                </a:moveTo>
                <a:cubicBezTo>
                  <a:pt x="4994" y="26783"/>
                  <a:pt x="4799" y="26365"/>
                  <a:pt x="4659" y="25919"/>
                </a:cubicBezTo>
                <a:cubicBezTo>
                  <a:pt x="4492" y="25444"/>
                  <a:pt x="4353" y="24998"/>
                  <a:pt x="4269" y="24691"/>
                </a:cubicBezTo>
                <a:cubicBezTo>
                  <a:pt x="4101" y="24384"/>
                  <a:pt x="3990" y="24049"/>
                  <a:pt x="3906" y="23715"/>
                </a:cubicBezTo>
                <a:cubicBezTo>
                  <a:pt x="3878" y="23631"/>
                  <a:pt x="3822" y="23519"/>
                  <a:pt x="3822" y="23463"/>
                </a:cubicBezTo>
                <a:cubicBezTo>
                  <a:pt x="3711" y="23073"/>
                  <a:pt x="3711" y="22905"/>
                  <a:pt x="3767" y="22878"/>
                </a:cubicBezTo>
                <a:cubicBezTo>
                  <a:pt x="3460" y="22208"/>
                  <a:pt x="3041" y="21008"/>
                  <a:pt x="3069" y="20757"/>
                </a:cubicBezTo>
                <a:cubicBezTo>
                  <a:pt x="2818" y="20143"/>
                  <a:pt x="2679" y="20032"/>
                  <a:pt x="2428" y="19446"/>
                </a:cubicBezTo>
                <a:cubicBezTo>
                  <a:pt x="2232" y="18944"/>
                  <a:pt x="2065" y="18414"/>
                  <a:pt x="1953" y="17856"/>
                </a:cubicBezTo>
                <a:cubicBezTo>
                  <a:pt x="1925" y="17772"/>
                  <a:pt x="1925" y="17800"/>
                  <a:pt x="1870" y="17688"/>
                </a:cubicBezTo>
                <a:cubicBezTo>
                  <a:pt x="1897" y="17549"/>
                  <a:pt x="1814" y="17214"/>
                  <a:pt x="1814" y="17075"/>
                </a:cubicBezTo>
                <a:cubicBezTo>
                  <a:pt x="1591" y="16405"/>
                  <a:pt x="1451" y="15875"/>
                  <a:pt x="1563" y="15763"/>
                </a:cubicBezTo>
                <a:cubicBezTo>
                  <a:pt x="1284" y="15010"/>
                  <a:pt x="837" y="13978"/>
                  <a:pt x="1005" y="13782"/>
                </a:cubicBezTo>
                <a:cubicBezTo>
                  <a:pt x="865" y="13559"/>
                  <a:pt x="754" y="13448"/>
                  <a:pt x="614" y="13252"/>
                </a:cubicBezTo>
                <a:cubicBezTo>
                  <a:pt x="419" y="12946"/>
                  <a:pt x="307" y="12611"/>
                  <a:pt x="251" y="12276"/>
                </a:cubicBezTo>
                <a:cubicBezTo>
                  <a:pt x="196" y="12081"/>
                  <a:pt x="251" y="12081"/>
                  <a:pt x="196" y="11913"/>
                </a:cubicBezTo>
                <a:cubicBezTo>
                  <a:pt x="84" y="11551"/>
                  <a:pt x="0" y="11188"/>
                  <a:pt x="0" y="10825"/>
                </a:cubicBezTo>
                <a:cubicBezTo>
                  <a:pt x="0" y="10602"/>
                  <a:pt x="28" y="10351"/>
                  <a:pt x="56" y="10100"/>
                </a:cubicBezTo>
                <a:cubicBezTo>
                  <a:pt x="56" y="9877"/>
                  <a:pt x="112" y="9681"/>
                  <a:pt x="168" y="9458"/>
                </a:cubicBezTo>
                <a:lnTo>
                  <a:pt x="223" y="9458"/>
                </a:lnTo>
                <a:cubicBezTo>
                  <a:pt x="335" y="9151"/>
                  <a:pt x="363" y="8537"/>
                  <a:pt x="530" y="8119"/>
                </a:cubicBezTo>
                <a:cubicBezTo>
                  <a:pt x="530" y="8007"/>
                  <a:pt x="558" y="7924"/>
                  <a:pt x="586" y="7840"/>
                </a:cubicBezTo>
                <a:cubicBezTo>
                  <a:pt x="614" y="7728"/>
                  <a:pt x="670" y="7589"/>
                  <a:pt x="726" y="7449"/>
                </a:cubicBezTo>
                <a:cubicBezTo>
                  <a:pt x="837" y="7254"/>
                  <a:pt x="977" y="7059"/>
                  <a:pt x="1088" y="6864"/>
                </a:cubicBezTo>
                <a:cubicBezTo>
                  <a:pt x="1228" y="6668"/>
                  <a:pt x="1367" y="6501"/>
                  <a:pt x="1535" y="6361"/>
                </a:cubicBezTo>
                <a:cubicBezTo>
                  <a:pt x="1953" y="5803"/>
                  <a:pt x="2455" y="5329"/>
                  <a:pt x="3041" y="4966"/>
                </a:cubicBezTo>
                <a:cubicBezTo>
                  <a:pt x="3627" y="4576"/>
                  <a:pt x="4241" y="4241"/>
                  <a:pt x="4883" y="3934"/>
                </a:cubicBezTo>
                <a:cubicBezTo>
                  <a:pt x="5134" y="3823"/>
                  <a:pt x="5357" y="3683"/>
                  <a:pt x="5608" y="3571"/>
                </a:cubicBezTo>
                <a:cubicBezTo>
                  <a:pt x="6054" y="3376"/>
                  <a:pt x="6975" y="3041"/>
                  <a:pt x="7003" y="3125"/>
                </a:cubicBezTo>
                <a:cubicBezTo>
                  <a:pt x="7031" y="3209"/>
                  <a:pt x="6668" y="3348"/>
                  <a:pt x="6808" y="3348"/>
                </a:cubicBezTo>
                <a:cubicBezTo>
                  <a:pt x="6389" y="3571"/>
                  <a:pt x="5915" y="3823"/>
                  <a:pt x="5357" y="4101"/>
                </a:cubicBezTo>
                <a:cubicBezTo>
                  <a:pt x="4743" y="4380"/>
                  <a:pt x="4129" y="4687"/>
                  <a:pt x="3516" y="5050"/>
                </a:cubicBezTo>
                <a:cubicBezTo>
                  <a:pt x="2930" y="5413"/>
                  <a:pt x="2372" y="5831"/>
                  <a:pt x="1897" y="6361"/>
                </a:cubicBezTo>
                <a:cubicBezTo>
                  <a:pt x="1758" y="6501"/>
                  <a:pt x="1646" y="6668"/>
                  <a:pt x="1535" y="6864"/>
                </a:cubicBezTo>
                <a:cubicBezTo>
                  <a:pt x="1479" y="6975"/>
                  <a:pt x="1423" y="7059"/>
                  <a:pt x="1395" y="7170"/>
                </a:cubicBezTo>
                <a:cubicBezTo>
                  <a:pt x="1451" y="7087"/>
                  <a:pt x="1507" y="6975"/>
                  <a:pt x="1563" y="6891"/>
                </a:cubicBezTo>
                <a:cubicBezTo>
                  <a:pt x="2428" y="5636"/>
                  <a:pt x="3571" y="4994"/>
                  <a:pt x="4687" y="4464"/>
                </a:cubicBezTo>
                <a:cubicBezTo>
                  <a:pt x="5496" y="4101"/>
                  <a:pt x="6305" y="3739"/>
                  <a:pt x="7142" y="3432"/>
                </a:cubicBezTo>
                <a:lnTo>
                  <a:pt x="7170" y="3432"/>
                </a:lnTo>
                <a:cubicBezTo>
                  <a:pt x="7198" y="3376"/>
                  <a:pt x="7310" y="3320"/>
                  <a:pt x="7338" y="3292"/>
                </a:cubicBezTo>
                <a:cubicBezTo>
                  <a:pt x="7561" y="3209"/>
                  <a:pt x="7812" y="3097"/>
                  <a:pt x="8035" y="2986"/>
                </a:cubicBezTo>
                <a:cubicBezTo>
                  <a:pt x="8231" y="2902"/>
                  <a:pt x="8091" y="3013"/>
                  <a:pt x="8063" y="3041"/>
                </a:cubicBezTo>
                <a:cubicBezTo>
                  <a:pt x="8175" y="2986"/>
                  <a:pt x="8231" y="2986"/>
                  <a:pt x="8370" y="2958"/>
                </a:cubicBezTo>
                <a:cubicBezTo>
                  <a:pt x="8510" y="2846"/>
                  <a:pt x="8091" y="3013"/>
                  <a:pt x="8175" y="2930"/>
                </a:cubicBezTo>
                <a:cubicBezTo>
                  <a:pt x="8956" y="2567"/>
                  <a:pt x="9793" y="2260"/>
                  <a:pt x="10630" y="1981"/>
                </a:cubicBezTo>
                <a:lnTo>
                  <a:pt x="10658" y="2037"/>
                </a:lnTo>
                <a:cubicBezTo>
                  <a:pt x="10797" y="2009"/>
                  <a:pt x="10658" y="1981"/>
                  <a:pt x="10714" y="1953"/>
                </a:cubicBezTo>
                <a:cubicBezTo>
                  <a:pt x="11216" y="1786"/>
                  <a:pt x="11802" y="1507"/>
                  <a:pt x="12332" y="1395"/>
                </a:cubicBezTo>
                <a:cubicBezTo>
                  <a:pt x="13252" y="1088"/>
                  <a:pt x="14201" y="837"/>
                  <a:pt x="15149" y="642"/>
                </a:cubicBezTo>
                <a:cubicBezTo>
                  <a:pt x="16238" y="391"/>
                  <a:pt x="17326" y="251"/>
                  <a:pt x="18442" y="168"/>
                </a:cubicBezTo>
                <a:cubicBezTo>
                  <a:pt x="18888" y="140"/>
                  <a:pt x="19306" y="84"/>
                  <a:pt x="19725" y="56"/>
                </a:cubicBezTo>
                <a:cubicBezTo>
                  <a:pt x="20283" y="0"/>
                  <a:pt x="20952" y="0"/>
                  <a:pt x="21566" y="0"/>
                </a:cubicBezTo>
                <a:cubicBezTo>
                  <a:pt x="22068" y="0"/>
                  <a:pt x="22599" y="0"/>
                  <a:pt x="23017" y="28"/>
                </a:cubicBezTo>
                <a:cubicBezTo>
                  <a:pt x="24412" y="28"/>
                  <a:pt x="25807" y="140"/>
                  <a:pt x="27202" y="307"/>
                </a:cubicBezTo>
                <a:cubicBezTo>
                  <a:pt x="28485" y="447"/>
                  <a:pt x="29741" y="782"/>
                  <a:pt x="30912" y="1339"/>
                </a:cubicBezTo>
                <a:cubicBezTo>
                  <a:pt x="31331" y="1591"/>
                  <a:pt x="31694" y="1897"/>
                  <a:pt x="32001" y="2260"/>
                </a:cubicBezTo>
                <a:cubicBezTo>
                  <a:pt x="32475" y="2511"/>
                  <a:pt x="32921" y="2790"/>
                  <a:pt x="33368" y="3097"/>
                </a:cubicBezTo>
                <a:cubicBezTo>
                  <a:pt x="33479" y="3209"/>
                  <a:pt x="33563" y="3292"/>
                  <a:pt x="33647" y="3404"/>
                </a:cubicBezTo>
                <a:cubicBezTo>
                  <a:pt x="34205" y="3906"/>
                  <a:pt x="34707" y="4520"/>
                  <a:pt x="35097" y="5162"/>
                </a:cubicBezTo>
                <a:cubicBezTo>
                  <a:pt x="35460" y="5748"/>
                  <a:pt x="35739" y="6361"/>
                  <a:pt x="35990" y="7031"/>
                </a:cubicBezTo>
                <a:cubicBezTo>
                  <a:pt x="36213" y="7840"/>
                  <a:pt x="36325" y="8649"/>
                  <a:pt x="36381" y="9486"/>
                </a:cubicBezTo>
                <a:cubicBezTo>
                  <a:pt x="36381" y="9681"/>
                  <a:pt x="36409" y="9849"/>
                  <a:pt x="36436" y="9988"/>
                </a:cubicBezTo>
                <a:cubicBezTo>
                  <a:pt x="36436" y="10072"/>
                  <a:pt x="36436" y="10128"/>
                  <a:pt x="36436" y="10183"/>
                </a:cubicBezTo>
                <a:cubicBezTo>
                  <a:pt x="36436" y="10574"/>
                  <a:pt x="36436" y="10993"/>
                  <a:pt x="36381" y="11383"/>
                </a:cubicBezTo>
                <a:lnTo>
                  <a:pt x="36381" y="11467"/>
                </a:lnTo>
                <a:lnTo>
                  <a:pt x="36381" y="11578"/>
                </a:lnTo>
                <a:lnTo>
                  <a:pt x="36381" y="11578"/>
                </a:lnTo>
                <a:cubicBezTo>
                  <a:pt x="36381" y="11551"/>
                  <a:pt x="36381" y="11495"/>
                  <a:pt x="36409" y="11439"/>
                </a:cubicBezTo>
                <a:lnTo>
                  <a:pt x="36325" y="11662"/>
                </a:lnTo>
                <a:lnTo>
                  <a:pt x="36325" y="11662"/>
                </a:lnTo>
                <a:lnTo>
                  <a:pt x="36381" y="11578"/>
                </a:lnTo>
                <a:cubicBezTo>
                  <a:pt x="36297" y="12248"/>
                  <a:pt x="36130" y="13141"/>
                  <a:pt x="36130" y="13699"/>
                </a:cubicBezTo>
                <a:cubicBezTo>
                  <a:pt x="36102" y="13810"/>
                  <a:pt x="36102" y="14034"/>
                  <a:pt x="36074" y="13978"/>
                </a:cubicBezTo>
                <a:cubicBezTo>
                  <a:pt x="36046" y="14117"/>
                  <a:pt x="36074" y="14034"/>
                  <a:pt x="36074" y="14173"/>
                </a:cubicBezTo>
                <a:cubicBezTo>
                  <a:pt x="35990" y="14675"/>
                  <a:pt x="35851" y="15177"/>
                  <a:pt x="35711" y="15680"/>
                </a:cubicBezTo>
                <a:cubicBezTo>
                  <a:pt x="35488" y="16600"/>
                  <a:pt x="35153" y="17521"/>
                  <a:pt x="34763" y="18358"/>
                </a:cubicBezTo>
                <a:cubicBezTo>
                  <a:pt x="34623" y="18553"/>
                  <a:pt x="34539" y="18749"/>
                  <a:pt x="34456" y="18944"/>
                </a:cubicBezTo>
                <a:cubicBezTo>
                  <a:pt x="34372" y="19055"/>
                  <a:pt x="34288" y="19167"/>
                  <a:pt x="34232" y="19279"/>
                </a:cubicBezTo>
                <a:cubicBezTo>
                  <a:pt x="33814" y="20367"/>
                  <a:pt x="33368" y="21427"/>
                  <a:pt x="32838" y="22459"/>
                </a:cubicBezTo>
                <a:lnTo>
                  <a:pt x="32838" y="22459"/>
                </a:lnTo>
                <a:lnTo>
                  <a:pt x="32726" y="22654"/>
                </a:lnTo>
                <a:cubicBezTo>
                  <a:pt x="32670" y="22933"/>
                  <a:pt x="32586" y="23184"/>
                  <a:pt x="32503" y="23491"/>
                </a:cubicBezTo>
                <a:cubicBezTo>
                  <a:pt x="32419" y="23770"/>
                  <a:pt x="32335" y="24077"/>
                  <a:pt x="32224" y="24356"/>
                </a:cubicBezTo>
                <a:cubicBezTo>
                  <a:pt x="32140" y="24496"/>
                  <a:pt x="32140" y="24496"/>
                  <a:pt x="32084" y="24552"/>
                </a:cubicBezTo>
                <a:cubicBezTo>
                  <a:pt x="31889" y="25026"/>
                  <a:pt x="31610" y="25472"/>
                  <a:pt x="31275" y="25835"/>
                </a:cubicBezTo>
                <a:cubicBezTo>
                  <a:pt x="30912" y="26309"/>
                  <a:pt x="30522" y="26728"/>
                  <a:pt x="30103" y="27118"/>
                </a:cubicBezTo>
                <a:cubicBezTo>
                  <a:pt x="30048" y="27118"/>
                  <a:pt x="29992" y="27146"/>
                  <a:pt x="29964" y="27174"/>
                </a:cubicBezTo>
                <a:cubicBezTo>
                  <a:pt x="29852" y="27258"/>
                  <a:pt x="29769" y="27341"/>
                  <a:pt x="29657" y="27425"/>
                </a:cubicBezTo>
                <a:cubicBezTo>
                  <a:pt x="29462" y="27509"/>
                  <a:pt x="29099" y="27816"/>
                  <a:pt x="29015" y="27732"/>
                </a:cubicBezTo>
                <a:cubicBezTo>
                  <a:pt x="28932" y="27760"/>
                  <a:pt x="28848" y="27816"/>
                  <a:pt x="28792" y="27844"/>
                </a:cubicBezTo>
                <a:lnTo>
                  <a:pt x="28681" y="27760"/>
                </a:lnTo>
                <a:cubicBezTo>
                  <a:pt x="28346" y="28039"/>
                  <a:pt x="28011" y="28290"/>
                  <a:pt x="27648" y="28513"/>
                </a:cubicBezTo>
                <a:cubicBezTo>
                  <a:pt x="27230" y="28764"/>
                  <a:pt x="26811" y="29015"/>
                  <a:pt x="26393" y="29211"/>
                </a:cubicBezTo>
                <a:cubicBezTo>
                  <a:pt x="26253" y="29322"/>
                  <a:pt x="26142" y="29434"/>
                  <a:pt x="26030" y="29573"/>
                </a:cubicBezTo>
                <a:cubicBezTo>
                  <a:pt x="25695" y="29824"/>
                  <a:pt x="25361" y="30076"/>
                  <a:pt x="24970" y="30271"/>
                </a:cubicBezTo>
                <a:cubicBezTo>
                  <a:pt x="24719" y="30355"/>
                  <a:pt x="24551" y="30438"/>
                  <a:pt x="24272" y="30522"/>
                </a:cubicBezTo>
                <a:cubicBezTo>
                  <a:pt x="23854" y="30661"/>
                  <a:pt x="23436" y="30773"/>
                  <a:pt x="23017" y="30829"/>
                </a:cubicBezTo>
                <a:cubicBezTo>
                  <a:pt x="22599" y="30913"/>
                  <a:pt x="22431" y="30829"/>
                  <a:pt x="22041" y="30913"/>
                </a:cubicBezTo>
                <a:cubicBezTo>
                  <a:pt x="21817" y="31052"/>
                  <a:pt x="21622" y="31247"/>
                  <a:pt x="21427" y="31415"/>
                </a:cubicBezTo>
                <a:cubicBezTo>
                  <a:pt x="20980" y="31582"/>
                  <a:pt x="20506" y="31694"/>
                  <a:pt x="20032" y="31805"/>
                </a:cubicBezTo>
                <a:cubicBezTo>
                  <a:pt x="19697" y="31805"/>
                  <a:pt x="19306" y="31889"/>
                  <a:pt x="18972" y="31861"/>
                </a:cubicBezTo>
                <a:cubicBezTo>
                  <a:pt x="18469" y="32028"/>
                  <a:pt x="17939" y="32140"/>
                  <a:pt x="17409" y="32168"/>
                </a:cubicBezTo>
                <a:cubicBezTo>
                  <a:pt x="16991" y="32391"/>
                  <a:pt x="16517" y="32531"/>
                  <a:pt x="16014" y="32531"/>
                </a:cubicBezTo>
                <a:lnTo>
                  <a:pt x="14731" y="32531"/>
                </a:lnTo>
                <a:cubicBezTo>
                  <a:pt x="14368" y="32503"/>
                  <a:pt x="14034" y="32447"/>
                  <a:pt x="13699" y="32363"/>
                </a:cubicBezTo>
                <a:cubicBezTo>
                  <a:pt x="12722" y="32475"/>
                  <a:pt x="11746" y="32335"/>
                  <a:pt x="10853" y="32001"/>
                </a:cubicBezTo>
                <a:cubicBezTo>
                  <a:pt x="10741" y="31973"/>
                  <a:pt x="10825" y="31945"/>
                  <a:pt x="10658" y="31889"/>
                </a:cubicBezTo>
                <a:cubicBezTo>
                  <a:pt x="10267" y="31749"/>
                  <a:pt x="10407" y="31889"/>
                  <a:pt x="10016" y="31749"/>
                </a:cubicBezTo>
                <a:cubicBezTo>
                  <a:pt x="9625" y="31722"/>
                  <a:pt x="9263" y="31582"/>
                  <a:pt x="8956" y="31387"/>
                </a:cubicBezTo>
                <a:cubicBezTo>
                  <a:pt x="8454" y="31108"/>
                  <a:pt x="7979" y="30773"/>
                  <a:pt x="7561" y="30382"/>
                </a:cubicBezTo>
                <a:cubicBezTo>
                  <a:pt x="7421" y="30271"/>
                  <a:pt x="7366" y="30271"/>
                  <a:pt x="7338" y="30299"/>
                </a:cubicBezTo>
                <a:cubicBezTo>
                  <a:pt x="6975" y="30076"/>
                  <a:pt x="6668" y="29797"/>
                  <a:pt x="6389" y="29490"/>
                </a:cubicBezTo>
                <a:cubicBezTo>
                  <a:pt x="5999" y="28960"/>
                  <a:pt x="5636" y="28402"/>
                  <a:pt x="5385" y="27788"/>
                </a:cubicBezTo>
                <a:cubicBezTo>
                  <a:pt x="5329" y="27593"/>
                  <a:pt x="5273" y="27397"/>
                  <a:pt x="5245" y="27174"/>
                </a:cubicBezTo>
                <a:close/>
                <a:moveTo>
                  <a:pt x="8203" y="12583"/>
                </a:moveTo>
                <a:lnTo>
                  <a:pt x="8956" y="14508"/>
                </a:lnTo>
                <a:lnTo>
                  <a:pt x="8956" y="14508"/>
                </a:lnTo>
                <a:lnTo>
                  <a:pt x="9012" y="14619"/>
                </a:lnTo>
                <a:cubicBezTo>
                  <a:pt x="9263" y="14871"/>
                  <a:pt x="9514" y="15150"/>
                  <a:pt x="9765" y="15429"/>
                </a:cubicBezTo>
                <a:cubicBezTo>
                  <a:pt x="9793" y="15484"/>
                  <a:pt x="9793" y="15484"/>
                  <a:pt x="9821" y="15540"/>
                </a:cubicBezTo>
                <a:cubicBezTo>
                  <a:pt x="10100" y="15847"/>
                  <a:pt x="10379" y="16684"/>
                  <a:pt x="10518" y="17242"/>
                </a:cubicBezTo>
                <a:cubicBezTo>
                  <a:pt x="10490" y="17270"/>
                  <a:pt x="10462" y="17298"/>
                  <a:pt x="10490" y="17354"/>
                </a:cubicBezTo>
                <a:cubicBezTo>
                  <a:pt x="10518" y="17437"/>
                  <a:pt x="10518" y="17465"/>
                  <a:pt x="10546" y="17549"/>
                </a:cubicBezTo>
                <a:cubicBezTo>
                  <a:pt x="10518" y="17688"/>
                  <a:pt x="10574" y="17967"/>
                  <a:pt x="10490" y="17995"/>
                </a:cubicBezTo>
                <a:cubicBezTo>
                  <a:pt x="10490" y="18051"/>
                  <a:pt x="10490" y="18107"/>
                  <a:pt x="10490" y="18135"/>
                </a:cubicBezTo>
                <a:lnTo>
                  <a:pt x="10351" y="18218"/>
                </a:lnTo>
                <a:lnTo>
                  <a:pt x="10937" y="19697"/>
                </a:lnTo>
                <a:cubicBezTo>
                  <a:pt x="11020" y="19781"/>
                  <a:pt x="11104" y="19864"/>
                  <a:pt x="11216" y="19892"/>
                </a:cubicBezTo>
                <a:cubicBezTo>
                  <a:pt x="11383" y="20088"/>
                  <a:pt x="11551" y="20283"/>
                  <a:pt x="11718" y="20478"/>
                </a:cubicBezTo>
                <a:cubicBezTo>
                  <a:pt x="11746" y="20646"/>
                  <a:pt x="11829" y="20729"/>
                  <a:pt x="11885" y="20869"/>
                </a:cubicBezTo>
                <a:cubicBezTo>
                  <a:pt x="11941" y="21008"/>
                  <a:pt x="12081" y="21427"/>
                  <a:pt x="12136" y="21566"/>
                </a:cubicBezTo>
                <a:cubicBezTo>
                  <a:pt x="12192" y="21817"/>
                  <a:pt x="12136" y="21929"/>
                  <a:pt x="12192" y="22152"/>
                </a:cubicBezTo>
                <a:cubicBezTo>
                  <a:pt x="12332" y="22236"/>
                  <a:pt x="12499" y="22320"/>
                  <a:pt x="12694" y="22375"/>
                </a:cubicBezTo>
                <a:cubicBezTo>
                  <a:pt x="12862" y="22599"/>
                  <a:pt x="13001" y="22850"/>
                  <a:pt x="13141" y="23101"/>
                </a:cubicBezTo>
                <a:cubicBezTo>
                  <a:pt x="13197" y="23296"/>
                  <a:pt x="13252" y="23324"/>
                  <a:pt x="13252" y="23436"/>
                </a:cubicBezTo>
                <a:cubicBezTo>
                  <a:pt x="13308" y="23463"/>
                  <a:pt x="13364" y="23463"/>
                  <a:pt x="13420" y="23463"/>
                </a:cubicBezTo>
                <a:cubicBezTo>
                  <a:pt x="13476" y="23463"/>
                  <a:pt x="13559" y="23463"/>
                  <a:pt x="13615" y="23463"/>
                </a:cubicBezTo>
                <a:cubicBezTo>
                  <a:pt x="13643" y="23436"/>
                  <a:pt x="13643" y="23408"/>
                  <a:pt x="13671" y="23380"/>
                </a:cubicBezTo>
                <a:cubicBezTo>
                  <a:pt x="13671" y="23380"/>
                  <a:pt x="13671" y="23352"/>
                  <a:pt x="13699" y="23352"/>
                </a:cubicBezTo>
                <a:cubicBezTo>
                  <a:pt x="13727" y="23324"/>
                  <a:pt x="13727" y="23324"/>
                  <a:pt x="13755" y="23296"/>
                </a:cubicBezTo>
                <a:cubicBezTo>
                  <a:pt x="13922" y="23240"/>
                  <a:pt x="14061" y="23212"/>
                  <a:pt x="14229" y="23212"/>
                </a:cubicBezTo>
                <a:cubicBezTo>
                  <a:pt x="14452" y="23240"/>
                  <a:pt x="14703" y="23268"/>
                  <a:pt x="14926" y="23240"/>
                </a:cubicBezTo>
                <a:cubicBezTo>
                  <a:pt x="15149" y="23268"/>
                  <a:pt x="15289" y="23352"/>
                  <a:pt x="15484" y="23380"/>
                </a:cubicBezTo>
                <a:cubicBezTo>
                  <a:pt x="15986" y="23240"/>
                  <a:pt x="16489" y="23184"/>
                  <a:pt x="17019" y="23212"/>
                </a:cubicBezTo>
                <a:cubicBezTo>
                  <a:pt x="17075" y="23212"/>
                  <a:pt x="17047" y="23268"/>
                  <a:pt x="17130" y="23268"/>
                </a:cubicBezTo>
                <a:cubicBezTo>
                  <a:pt x="17326" y="23268"/>
                  <a:pt x="17242" y="23184"/>
                  <a:pt x="17437" y="23184"/>
                </a:cubicBezTo>
                <a:cubicBezTo>
                  <a:pt x="17577" y="22961"/>
                  <a:pt x="18302" y="22933"/>
                  <a:pt x="18832" y="22905"/>
                </a:cubicBezTo>
                <a:cubicBezTo>
                  <a:pt x="18916" y="22878"/>
                  <a:pt x="18916" y="22850"/>
                  <a:pt x="18916" y="22794"/>
                </a:cubicBezTo>
                <a:cubicBezTo>
                  <a:pt x="19111" y="22710"/>
                  <a:pt x="19279" y="22654"/>
                  <a:pt x="19474" y="22599"/>
                </a:cubicBezTo>
                <a:cubicBezTo>
                  <a:pt x="19837" y="22543"/>
                  <a:pt x="20088" y="22571"/>
                  <a:pt x="20422" y="22515"/>
                </a:cubicBezTo>
                <a:cubicBezTo>
                  <a:pt x="20534" y="22571"/>
                  <a:pt x="20701" y="22571"/>
                  <a:pt x="20785" y="22654"/>
                </a:cubicBezTo>
                <a:cubicBezTo>
                  <a:pt x="21008" y="22543"/>
                  <a:pt x="21231" y="22459"/>
                  <a:pt x="21483" y="22403"/>
                </a:cubicBezTo>
                <a:cubicBezTo>
                  <a:pt x="21734" y="22347"/>
                  <a:pt x="21985" y="22320"/>
                  <a:pt x="22152" y="22292"/>
                </a:cubicBezTo>
                <a:cubicBezTo>
                  <a:pt x="22347" y="22152"/>
                  <a:pt x="22459" y="22208"/>
                  <a:pt x="22682" y="22124"/>
                </a:cubicBezTo>
                <a:cubicBezTo>
                  <a:pt x="22710" y="22124"/>
                  <a:pt x="22766" y="22069"/>
                  <a:pt x="22794" y="22069"/>
                </a:cubicBezTo>
                <a:cubicBezTo>
                  <a:pt x="22989" y="22013"/>
                  <a:pt x="23073" y="22041"/>
                  <a:pt x="23129" y="22096"/>
                </a:cubicBezTo>
                <a:cubicBezTo>
                  <a:pt x="23184" y="22041"/>
                  <a:pt x="23296" y="21985"/>
                  <a:pt x="23380" y="21929"/>
                </a:cubicBezTo>
                <a:cubicBezTo>
                  <a:pt x="23463" y="21873"/>
                  <a:pt x="23547" y="21817"/>
                  <a:pt x="23659" y="21762"/>
                </a:cubicBezTo>
                <a:cubicBezTo>
                  <a:pt x="23770" y="21650"/>
                  <a:pt x="23910" y="21594"/>
                  <a:pt x="24077" y="21538"/>
                </a:cubicBezTo>
                <a:cubicBezTo>
                  <a:pt x="24161" y="21455"/>
                  <a:pt x="24245" y="21343"/>
                  <a:pt x="24300" y="21232"/>
                </a:cubicBezTo>
                <a:cubicBezTo>
                  <a:pt x="24356" y="21120"/>
                  <a:pt x="24412" y="21008"/>
                  <a:pt x="24496" y="20897"/>
                </a:cubicBezTo>
                <a:cubicBezTo>
                  <a:pt x="24747" y="20674"/>
                  <a:pt x="24970" y="20311"/>
                  <a:pt x="25137" y="20255"/>
                </a:cubicBezTo>
                <a:cubicBezTo>
                  <a:pt x="25165" y="20199"/>
                  <a:pt x="25137" y="20199"/>
                  <a:pt x="25193" y="20143"/>
                </a:cubicBezTo>
                <a:cubicBezTo>
                  <a:pt x="25221" y="20088"/>
                  <a:pt x="25416" y="20004"/>
                  <a:pt x="25500" y="19976"/>
                </a:cubicBezTo>
                <a:cubicBezTo>
                  <a:pt x="25751" y="19613"/>
                  <a:pt x="25946" y="19390"/>
                  <a:pt x="26086" y="19446"/>
                </a:cubicBezTo>
                <a:cubicBezTo>
                  <a:pt x="26309" y="19028"/>
                  <a:pt x="26588" y="18442"/>
                  <a:pt x="26783" y="18470"/>
                </a:cubicBezTo>
                <a:cubicBezTo>
                  <a:pt x="26839" y="18107"/>
                  <a:pt x="26672" y="18051"/>
                  <a:pt x="26923" y="17493"/>
                </a:cubicBezTo>
                <a:cubicBezTo>
                  <a:pt x="26951" y="17381"/>
                  <a:pt x="26979" y="17409"/>
                  <a:pt x="27007" y="17298"/>
                </a:cubicBezTo>
                <a:cubicBezTo>
                  <a:pt x="27034" y="17102"/>
                  <a:pt x="27090" y="16907"/>
                  <a:pt x="27174" y="16712"/>
                </a:cubicBezTo>
                <a:cubicBezTo>
                  <a:pt x="27313" y="16517"/>
                  <a:pt x="27397" y="16210"/>
                  <a:pt x="27537" y="16070"/>
                </a:cubicBezTo>
                <a:lnTo>
                  <a:pt x="27592" y="16070"/>
                </a:lnTo>
                <a:cubicBezTo>
                  <a:pt x="27704" y="15819"/>
                  <a:pt x="27760" y="15596"/>
                  <a:pt x="27816" y="15345"/>
                </a:cubicBezTo>
                <a:cubicBezTo>
                  <a:pt x="27788" y="15205"/>
                  <a:pt x="27788" y="15066"/>
                  <a:pt x="27844" y="14954"/>
                </a:cubicBezTo>
                <a:cubicBezTo>
                  <a:pt x="27927" y="14731"/>
                  <a:pt x="27983" y="14452"/>
                  <a:pt x="28095" y="14257"/>
                </a:cubicBezTo>
                <a:cubicBezTo>
                  <a:pt x="28262" y="13503"/>
                  <a:pt x="28402" y="12750"/>
                  <a:pt x="28485" y="11997"/>
                </a:cubicBezTo>
                <a:lnTo>
                  <a:pt x="28485" y="11523"/>
                </a:lnTo>
                <a:cubicBezTo>
                  <a:pt x="28541" y="11244"/>
                  <a:pt x="28653" y="10714"/>
                  <a:pt x="28736" y="10714"/>
                </a:cubicBezTo>
                <a:cubicBezTo>
                  <a:pt x="28820" y="10714"/>
                  <a:pt x="28764" y="10937"/>
                  <a:pt x="28820" y="10881"/>
                </a:cubicBezTo>
                <a:cubicBezTo>
                  <a:pt x="28876" y="11606"/>
                  <a:pt x="28820" y="12332"/>
                  <a:pt x="28681" y="13029"/>
                </a:cubicBezTo>
                <a:cubicBezTo>
                  <a:pt x="28625" y="13420"/>
                  <a:pt x="28513" y="13838"/>
                  <a:pt x="28402" y="14229"/>
                </a:cubicBezTo>
                <a:cubicBezTo>
                  <a:pt x="28374" y="14340"/>
                  <a:pt x="28318" y="14508"/>
                  <a:pt x="28318" y="14592"/>
                </a:cubicBezTo>
                <a:cubicBezTo>
                  <a:pt x="28290" y="14647"/>
                  <a:pt x="28290" y="14703"/>
                  <a:pt x="28318" y="14787"/>
                </a:cubicBezTo>
                <a:cubicBezTo>
                  <a:pt x="28653" y="13448"/>
                  <a:pt x="28904" y="12081"/>
                  <a:pt x="29043" y="10714"/>
                </a:cubicBezTo>
                <a:lnTo>
                  <a:pt x="29043" y="10714"/>
                </a:lnTo>
                <a:cubicBezTo>
                  <a:pt x="29015" y="10686"/>
                  <a:pt x="29015" y="10630"/>
                  <a:pt x="28987" y="10602"/>
                </a:cubicBezTo>
                <a:cubicBezTo>
                  <a:pt x="29043" y="10323"/>
                  <a:pt x="28960" y="10267"/>
                  <a:pt x="28987" y="10156"/>
                </a:cubicBezTo>
                <a:cubicBezTo>
                  <a:pt x="29015" y="10016"/>
                  <a:pt x="29043" y="10128"/>
                  <a:pt x="29043" y="10156"/>
                </a:cubicBezTo>
                <a:cubicBezTo>
                  <a:pt x="29043" y="10072"/>
                  <a:pt x="29071" y="10044"/>
                  <a:pt x="29099" y="9960"/>
                </a:cubicBezTo>
                <a:cubicBezTo>
                  <a:pt x="29043" y="9849"/>
                  <a:pt x="29043" y="10128"/>
                  <a:pt x="28987" y="10072"/>
                </a:cubicBezTo>
                <a:cubicBezTo>
                  <a:pt x="28987" y="9821"/>
                  <a:pt x="28960" y="9570"/>
                  <a:pt x="28904" y="9319"/>
                </a:cubicBezTo>
                <a:cubicBezTo>
                  <a:pt x="28876" y="9095"/>
                  <a:pt x="28792" y="8900"/>
                  <a:pt x="28625" y="8733"/>
                </a:cubicBezTo>
                <a:lnTo>
                  <a:pt x="28681" y="8705"/>
                </a:lnTo>
                <a:cubicBezTo>
                  <a:pt x="28625" y="8649"/>
                  <a:pt x="28625" y="8733"/>
                  <a:pt x="28597" y="8705"/>
                </a:cubicBezTo>
                <a:cubicBezTo>
                  <a:pt x="28346" y="8565"/>
                  <a:pt x="28095" y="8426"/>
                  <a:pt x="27816" y="8342"/>
                </a:cubicBezTo>
                <a:cubicBezTo>
                  <a:pt x="27286" y="8231"/>
                  <a:pt x="26756" y="8147"/>
                  <a:pt x="26225" y="8119"/>
                </a:cubicBezTo>
                <a:cubicBezTo>
                  <a:pt x="25723" y="8119"/>
                  <a:pt x="25026" y="8035"/>
                  <a:pt x="24356" y="8007"/>
                </a:cubicBezTo>
                <a:lnTo>
                  <a:pt x="23631" y="8007"/>
                </a:lnTo>
                <a:cubicBezTo>
                  <a:pt x="23296" y="8007"/>
                  <a:pt x="22933" y="7979"/>
                  <a:pt x="22571" y="7979"/>
                </a:cubicBezTo>
                <a:cubicBezTo>
                  <a:pt x="22292" y="7979"/>
                  <a:pt x="21985" y="7979"/>
                  <a:pt x="21734" y="7924"/>
                </a:cubicBezTo>
                <a:cubicBezTo>
                  <a:pt x="20925" y="7952"/>
                  <a:pt x="20143" y="7924"/>
                  <a:pt x="19306" y="8035"/>
                </a:cubicBezTo>
                <a:cubicBezTo>
                  <a:pt x="18972" y="8063"/>
                  <a:pt x="18609" y="8119"/>
                  <a:pt x="18218" y="8147"/>
                </a:cubicBezTo>
                <a:cubicBezTo>
                  <a:pt x="17856" y="8175"/>
                  <a:pt x="17493" y="8231"/>
                  <a:pt x="17130" y="8231"/>
                </a:cubicBezTo>
                <a:cubicBezTo>
                  <a:pt x="16851" y="8231"/>
                  <a:pt x="16544" y="8175"/>
                  <a:pt x="16293" y="8091"/>
                </a:cubicBezTo>
                <a:cubicBezTo>
                  <a:pt x="15986" y="8175"/>
                  <a:pt x="15680" y="8258"/>
                  <a:pt x="15373" y="8370"/>
                </a:cubicBezTo>
                <a:cubicBezTo>
                  <a:pt x="15261" y="8398"/>
                  <a:pt x="15261" y="8370"/>
                  <a:pt x="15149" y="8398"/>
                </a:cubicBezTo>
                <a:lnTo>
                  <a:pt x="13866" y="8733"/>
                </a:lnTo>
                <a:cubicBezTo>
                  <a:pt x="13476" y="8844"/>
                  <a:pt x="13113" y="8984"/>
                  <a:pt x="12750" y="9151"/>
                </a:cubicBezTo>
                <a:cubicBezTo>
                  <a:pt x="12276" y="9263"/>
                  <a:pt x="11829" y="9402"/>
                  <a:pt x="11411" y="9598"/>
                </a:cubicBezTo>
                <a:cubicBezTo>
                  <a:pt x="11299" y="9653"/>
                  <a:pt x="11216" y="9709"/>
                  <a:pt x="11132" y="9737"/>
                </a:cubicBezTo>
                <a:cubicBezTo>
                  <a:pt x="11048" y="9793"/>
                  <a:pt x="11076" y="9737"/>
                  <a:pt x="11020" y="9765"/>
                </a:cubicBezTo>
                <a:cubicBezTo>
                  <a:pt x="10797" y="9849"/>
                  <a:pt x="10714" y="9932"/>
                  <a:pt x="10407" y="10044"/>
                </a:cubicBezTo>
                <a:cubicBezTo>
                  <a:pt x="10211" y="10128"/>
                  <a:pt x="9960" y="10183"/>
                  <a:pt x="9737" y="10267"/>
                </a:cubicBezTo>
                <a:cubicBezTo>
                  <a:pt x="9542" y="10351"/>
                  <a:pt x="9346" y="10435"/>
                  <a:pt x="9151" y="10574"/>
                </a:cubicBezTo>
                <a:cubicBezTo>
                  <a:pt x="9095" y="10574"/>
                  <a:pt x="8984" y="10658"/>
                  <a:pt x="9012" y="10602"/>
                </a:cubicBezTo>
                <a:cubicBezTo>
                  <a:pt x="8928" y="10630"/>
                  <a:pt x="8984" y="10658"/>
                  <a:pt x="8928" y="10686"/>
                </a:cubicBezTo>
                <a:cubicBezTo>
                  <a:pt x="8705" y="10769"/>
                  <a:pt x="8510" y="10853"/>
                  <a:pt x="8314" y="10909"/>
                </a:cubicBezTo>
                <a:lnTo>
                  <a:pt x="8147" y="10993"/>
                </a:lnTo>
                <a:cubicBezTo>
                  <a:pt x="8091" y="11020"/>
                  <a:pt x="8007" y="11020"/>
                  <a:pt x="8035" y="11076"/>
                </a:cubicBezTo>
                <a:cubicBezTo>
                  <a:pt x="8091" y="11132"/>
                  <a:pt x="8063" y="11272"/>
                  <a:pt x="8091" y="11355"/>
                </a:cubicBezTo>
                <a:cubicBezTo>
                  <a:pt x="8119" y="11551"/>
                  <a:pt x="8147" y="11746"/>
                  <a:pt x="8175" y="11969"/>
                </a:cubicBezTo>
                <a:cubicBezTo>
                  <a:pt x="8119" y="12025"/>
                  <a:pt x="8175" y="12220"/>
                  <a:pt x="8203" y="12360"/>
                </a:cubicBezTo>
                <a:cubicBezTo>
                  <a:pt x="8203" y="12443"/>
                  <a:pt x="8203" y="12499"/>
                  <a:pt x="8203" y="12583"/>
                </a:cubicBezTo>
                <a:close/>
                <a:moveTo>
                  <a:pt x="8789" y="10462"/>
                </a:moveTo>
                <a:cubicBezTo>
                  <a:pt x="8789" y="10407"/>
                  <a:pt x="8649" y="10490"/>
                  <a:pt x="8677" y="10490"/>
                </a:cubicBezTo>
                <a:cubicBezTo>
                  <a:pt x="8705" y="10490"/>
                  <a:pt x="8761" y="10490"/>
                  <a:pt x="8789" y="10462"/>
                </a:cubicBezTo>
                <a:close/>
                <a:moveTo>
                  <a:pt x="9040" y="10435"/>
                </a:moveTo>
                <a:cubicBezTo>
                  <a:pt x="9040" y="10407"/>
                  <a:pt x="8928" y="10435"/>
                  <a:pt x="8900" y="10462"/>
                </a:cubicBezTo>
                <a:cubicBezTo>
                  <a:pt x="8872" y="10490"/>
                  <a:pt x="8956" y="10462"/>
                  <a:pt x="9040" y="10435"/>
                </a:cubicBezTo>
                <a:close/>
                <a:moveTo>
                  <a:pt x="9821" y="16768"/>
                </a:moveTo>
                <a:cubicBezTo>
                  <a:pt x="9849" y="16768"/>
                  <a:pt x="9849" y="16768"/>
                  <a:pt x="9877" y="16768"/>
                </a:cubicBezTo>
                <a:cubicBezTo>
                  <a:pt x="9877" y="16712"/>
                  <a:pt x="9877" y="16628"/>
                  <a:pt x="9904" y="16628"/>
                </a:cubicBezTo>
                <a:cubicBezTo>
                  <a:pt x="9821" y="16461"/>
                  <a:pt x="9709" y="16293"/>
                  <a:pt x="9570" y="16182"/>
                </a:cubicBezTo>
                <a:close/>
                <a:moveTo>
                  <a:pt x="28987" y="8872"/>
                </a:moveTo>
                <a:close/>
                <a:moveTo>
                  <a:pt x="28932" y="8761"/>
                </a:moveTo>
                <a:cubicBezTo>
                  <a:pt x="28681" y="8398"/>
                  <a:pt x="28290" y="8119"/>
                  <a:pt x="27871" y="7979"/>
                </a:cubicBezTo>
                <a:cubicBezTo>
                  <a:pt x="26895" y="7645"/>
                  <a:pt x="25863" y="7477"/>
                  <a:pt x="24803" y="7477"/>
                </a:cubicBezTo>
                <a:cubicBezTo>
                  <a:pt x="22487" y="7366"/>
                  <a:pt x="20143" y="7477"/>
                  <a:pt x="17828" y="7784"/>
                </a:cubicBezTo>
                <a:lnTo>
                  <a:pt x="17911" y="7812"/>
                </a:lnTo>
                <a:cubicBezTo>
                  <a:pt x="18469" y="7812"/>
                  <a:pt x="19362" y="7673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1" y="7645"/>
                  <a:pt x="23966" y="7673"/>
                  <a:pt x="24998" y="7728"/>
                </a:cubicBezTo>
                <a:cubicBezTo>
                  <a:pt x="25556" y="7784"/>
                  <a:pt x="26086" y="7784"/>
                  <a:pt x="26588" y="7840"/>
                </a:cubicBezTo>
                <a:cubicBezTo>
                  <a:pt x="27090" y="7868"/>
                  <a:pt x="27565" y="7979"/>
                  <a:pt x="28039" y="8147"/>
                </a:cubicBezTo>
                <a:cubicBezTo>
                  <a:pt x="28039" y="8147"/>
                  <a:pt x="27983" y="8147"/>
                  <a:pt x="28039" y="8147"/>
                </a:cubicBezTo>
                <a:cubicBezTo>
                  <a:pt x="28150" y="8231"/>
                  <a:pt x="28011" y="8119"/>
                  <a:pt x="28095" y="8147"/>
                </a:cubicBezTo>
                <a:cubicBezTo>
                  <a:pt x="28318" y="8231"/>
                  <a:pt x="28513" y="8370"/>
                  <a:pt x="28708" y="8510"/>
                </a:cubicBezTo>
                <a:cubicBezTo>
                  <a:pt x="28792" y="8565"/>
                  <a:pt x="28876" y="8677"/>
                  <a:pt x="28960" y="8761"/>
                </a:cubicBezTo>
                <a:close/>
                <a:moveTo>
                  <a:pt x="28095" y="8203"/>
                </a:moveTo>
                <a:cubicBezTo>
                  <a:pt x="28123" y="8258"/>
                  <a:pt x="27955" y="8203"/>
                  <a:pt x="28067" y="8258"/>
                </a:cubicBezTo>
                <a:cubicBezTo>
                  <a:pt x="28095" y="8258"/>
                  <a:pt x="28178" y="8258"/>
                  <a:pt x="28095" y="8203"/>
                </a:cubicBezTo>
                <a:close/>
                <a:moveTo>
                  <a:pt x="26783" y="7952"/>
                </a:moveTo>
                <a:cubicBezTo>
                  <a:pt x="26756" y="7952"/>
                  <a:pt x="26756" y="7979"/>
                  <a:pt x="26783" y="7979"/>
                </a:cubicBezTo>
                <a:cubicBezTo>
                  <a:pt x="26839" y="8007"/>
                  <a:pt x="26839" y="7979"/>
                  <a:pt x="26895" y="7979"/>
                </a:cubicBezTo>
                <a:cubicBezTo>
                  <a:pt x="26951" y="7979"/>
                  <a:pt x="26867" y="7979"/>
                  <a:pt x="26811" y="7952"/>
                </a:cubicBezTo>
                <a:close/>
                <a:moveTo>
                  <a:pt x="19530" y="7812"/>
                </a:moveTo>
                <a:cubicBezTo>
                  <a:pt x="19809" y="7812"/>
                  <a:pt x="19613" y="7728"/>
                  <a:pt x="19530" y="7812"/>
                </a:cubicBezTo>
                <a:close/>
                <a:moveTo>
                  <a:pt x="10546" y="9570"/>
                </a:moveTo>
                <a:lnTo>
                  <a:pt x="10574" y="9570"/>
                </a:lnTo>
                <a:lnTo>
                  <a:pt x="10686" y="9542"/>
                </a:lnTo>
                <a:close/>
                <a:moveTo>
                  <a:pt x="9430" y="15150"/>
                </a:moveTo>
                <a:cubicBezTo>
                  <a:pt x="9402" y="15150"/>
                  <a:pt x="9374" y="15177"/>
                  <a:pt x="9402" y="15261"/>
                </a:cubicBezTo>
                <a:cubicBezTo>
                  <a:pt x="9430" y="15261"/>
                  <a:pt x="9458" y="15261"/>
                  <a:pt x="9430" y="15177"/>
                </a:cubicBezTo>
                <a:close/>
                <a:moveTo>
                  <a:pt x="9570" y="15456"/>
                </a:moveTo>
                <a:cubicBezTo>
                  <a:pt x="9570" y="15373"/>
                  <a:pt x="9542" y="15289"/>
                  <a:pt x="9514" y="15233"/>
                </a:cubicBezTo>
                <a:cubicBezTo>
                  <a:pt x="9486" y="15233"/>
                  <a:pt x="9542" y="15456"/>
                  <a:pt x="9598" y="15456"/>
                </a:cubicBezTo>
                <a:close/>
                <a:moveTo>
                  <a:pt x="9737" y="15568"/>
                </a:moveTo>
                <a:cubicBezTo>
                  <a:pt x="9709" y="15512"/>
                  <a:pt x="9709" y="15456"/>
                  <a:pt x="9681" y="15429"/>
                </a:cubicBezTo>
                <a:cubicBezTo>
                  <a:pt x="9653" y="15429"/>
                  <a:pt x="9653" y="15484"/>
                  <a:pt x="9681" y="15540"/>
                </a:cubicBezTo>
                <a:cubicBezTo>
                  <a:pt x="9709" y="15540"/>
                  <a:pt x="9737" y="15568"/>
                  <a:pt x="9737" y="15568"/>
                </a:cubicBezTo>
                <a:close/>
                <a:moveTo>
                  <a:pt x="32112" y="24328"/>
                </a:moveTo>
                <a:cubicBezTo>
                  <a:pt x="32084" y="24300"/>
                  <a:pt x="32028" y="24356"/>
                  <a:pt x="31973" y="24468"/>
                </a:cubicBezTo>
                <a:cubicBezTo>
                  <a:pt x="31973" y="24468"/>
                  <a:pt x="31973" y="24496"/>
                  <a:pt x="31973" y="24524"/>
                </a:cubicBezTo>
                <a:cubicBezTo>
                  <a:pt x="32028" y="24468"/>
                  <a:pt x="32056" y="24412"/>
                  <a:pt x="32112" y="24356"/>
                </a:cubicBezTo>
                <a:close/>
                <a:moveTo>
                  <a:pt x="32252" y="23938"/>
                </a:moveTo>
                <a:cubicBezTo>
                  <a:pt x="32252" y="23854"/>
                  <a:pt x="32028" y="24189"/>
                  <a:pt x="32028" y="24245"/>
                </a:cubicBezTo>
                <a:cubicBezTo>
                  <a:pt x="32112" y="24161"/>
                  <a:pt x="32196" y="24049"/>
                  <a:pt x="32252" y="23938"/>
                </a:cubicBezTo>
                <a:close/>
                <a:moveTo>
                  <a:pt x="32280" y="23742"/>
                </a:moveTo>
                <a:cubicBezTo>
                  <a:pt x="32252" y="23742"/>
                  <a:pt x="32224" y="23742"/>
                  <a:pt x="32168" y="23826"/>
                </a:cubicBezTo>
                <a:cubicBezTo>
                  <a:pt x="32196" y="23854"/>
                  <a:pt x="32224" y="23910"/>
                  <a:pt x="32307" y="23770"/>
                </a:cubicBezTo>
                <a:close/>
                <a:moveTo>
                  <a:pt x="31191" y="25026"/>
                </a:moveTo>
                <a:cubicBezTo>
                  <a:pt x="30968" y="25305"/>
                  <a:pt x="30745" y="25584"/>
                  <a:pt x="30522" y="25863"/>
                </a:cubicBezTo>
                <a:cubicBezTo>
                  <a:pt x="30550" y="25891"/>
                  <a:pt x="30550" y="25919"/>
                  <a:pt x="30550" y="25946"/>
                </a:cubicBezTo>
                <a:cubicBezTo>
                  <a:pt x="30606" y="25891"/>
                  <a:pt x="30717" y="25807"/>
                  <a:pt x="30717" y="25835"/>
                </a:cubicBezTo>
                <a:cubicBezTo>
                  <a:pt x="30912" y="25584"/>
                  <a:pt x="31080" y="25333"/>
                  <a:pt x="31191" y="25026"/>
                </a:cubicBezTo>
                <a:close/>
                <a:moveTo>
                  <a:pt x="35711" y="13503"/>
                </a:moveTo>
                <a:cubicBezTo>
                  <a:pt x="35544" y="14452"/>
                  <a:pt x="35348" y="15345"/>
                  <a:pt x="35125" y="16238"/>
                </a:cubicBezTo>
                <a:cubicBezTo>
                  <a:pt x="35181" y="16098"/>
                  <a:pt x="35237" y="15959"/>
                  <a:pt x="35293" y="15791"/>
                </a:cubicBezTo>
                <a:cubicBezTo>
                  <a:pt x="35348" y="15596"/>
                  <a:pt x="35404" y="15401"/>
                  <a:pt x="35460" y="15233"/>
                </a:cubicBezTo>
                <a:cubicBezTo>
                  <a:pt x="35600" y="14675"/>
                  <a:pt x="35683" y="14089"/>
                  <a:pt x="35711" y="13531"/>
                </a:cubicBezTo>
                <a:close/>
                <a:moveTo>
                  <a:pt x="35739" y="14173"/>
                </a:moveTo>
                <a:cubicBezTo>
                  <a:pt x="35711" y="14117"/>
                  <a:pt x="35683" y="14396"/>
                  <a:pt x="35711" y="14396"/>
                </a:cubicBezTo>
                <a:cubicBezTo>
                  <a:pt x="35739" y="14313"/>
                  <a:pt x="35767" y="14257"/>
                  <a:pt x="35767" y="14173"/>
                </a:cubicBezTo>
                <a:close/>
                <a:moveTo>
                  <a:pt x="35906" y="13782"/>
                </a:moveTo>
                <a:cubicBezTo>
                  <a:pt x="35879" y="13782"/>
                  <a:pt x="35823" y="13922"/>
                  <a:pt x="35823" y="14006"/>
                </a:cubicBezTo>
                <a:cubicBezTo>
                  <a:pt x="35823" y="14061"/>
                  <a:pt x="35879" y="13922"/>
                  <a:pt x="35906" y="13782"/>
                </a:cubicBezTo>
                <a:close/>
                <a:moveTo>
                  <a:pt x="36046" y="10546"/>
                </a:moveTo>
                <a:cubicBezTo>
                  <a:pt x="36046" y="10630"/>
                  <a:pt x="36046" y="10714"/>
                  <a:pt x="36018" y="10797"/>
                </a:cubicBezTo>
                <a:cubicBezTo>
                  <a:pt x="36018" y="10797"/>
                  <a:pt x="36018" y="10769"/>
                  <a:pt x="36046" y="10769"/>
                </a:cubicBezTo>
                <a:close/>
                <a:moveTo>
                  <a:pt x="26756" y="419"/>
                </a:moveTo>
                <a:cubicBezTo>
                  <a:pt x="26309" y="335"/>
                  <a:pt x="26616" y="503"/>
                  <a:pt x="26756" y="419"/>
                </a:cubicBezTo>
                <a:close/>
                <a:moveTo>
                  <a:pt x="14117" y="1060"/>
                </a:moveTo>
                <a:cubicBezTo>
                  <a:pt x="14117" y="1088"/>
                  <a:pt x="14173" y="1088"/>
                  <a:pt x="14285" y="1060"/>
                </a:cubicBezTo>
                <a:cubicBezTo>
                  <a:pt x="14340" y="1033"/>
                  <a:pt x="14340" y="1033"/>
                  <a:pt x="14285" y="1033"/>
                </a:cubicBezTo>
                <a:cubicBezTo>
                  <a:pt x="14229" y="1033"/>
                  <a:pt x="14173" y="1033"/>
                  <a:pt x="14089" y="1060"/>
                </a:cubicBezTo>
                <a:close/>
                <a:moveTo>
                  <a:pt x="12053" y="1702"/>
                </a:moveTo>
                <a:cubicBezTo>
                  <a:pt x="11969" y="1702"/>
                  <a:pt x="12248" y="1618"/>
                  <a:pt x="12053" y="1646"/>
                </a:cubicBezTo>
                <a:cubicBezTo>
                  <a:pt x="11997" y="1674"/>
                  <a:pt x="11857" y="1758"/>
                  <a:pt x="12025" y="1702"/>
                </a:cubicBezTo>
                <a:close/>
                <a:moveTo>
                  <a:pt x="10546" y="2260"/>
                </a:moveTo>
                <a:cubicBezTo>
                  <a:pt x="15289" y="865"/>
                  <a:pt x="20227" y="279"/>
                  <a:pt x="25165" y="530"/>
                </a:cubicBezTo>
                <a:cubicBezTo>
                  <a:pt x="26644" y="558"/>
                  <a:pt x="28123" y="782"/>
                  <a:pt x="29545" y="1172"/>
                </a:cubicBezTo>
                <a:lnTo>
                  <a:pt x="29434" y="1116"/>
                </a:lnTo>
                <a:cubicBezTo>
                  <a:pt x="28876" y="921"/>
                  <a:pt x="28318" y="754"/>
                  <a:pt x="27732" y="670"/>
                </a:cubicBezTo>
                <a:cubicBezTo>
                  <a:pt x="27062" y="558"/>
                  <a:pt x="26365" y="503"/>
                  <a:pt x="25723" y="447"/>
                </a:cubicBezTo>
                <a:cubicBezTo>
                  <a:pt x="24747" y="391"/>
                  <a:pt x="23547" y="307"/>
                  <a:pt x="22487" y="307"/>
                </a:cubicBezTo>
                <a:cubicBezTo>
                  <a:pt x="20785" y="279"/>
                  <a:pt x="19083" y="391"/>
                  <a:pt x="17381" y="586"/>
                </a:cubicBezTo>
                <a:cubicBezTo>
                  <a:pt x="15624" y="809"/>
                  <a:pt x="13866" y="1200"/>
                  <a:pt x="12192" y="1730"/>
                </a:cubicBezTo>
                <a:cubicBezTo>
                  <a:pt x="12192" y="1730"/>
                  <a:pt x="12248" y="1702"/>
                  <a:pt x="12192" y="1702"/>
                </a:cubicBezTo>
                <a:cubicBezTo>
                  <a:pt x="11969" y="1758"/>
                  <a:pt x="12248" y="1702"/>
                  <a:pt x="12108" y="1758"/>
                </a:cubicBezTo>
                <a:cubicBezTo>
                  <a:pt x="11662" y="1897"/>
                  <a:pt x="11104" y="2065"/>
                  <a:pt x="10518" y="2260"/>
                </a:cubicBezTo>
                <a:close/>
                <a:moveTo>
                  <a:pt x="7561" y="10825"/>
                </a:moveTo>
                <a:lnTo>
                  <a:pt x="7561" y="10825"/>
                </a:lnTo>
                <a:lnTo>
                  <a:pt x="7589" y="10825"/>
                </a:lnTo>
                <a:lnTo>
                  <a:pt x="7868" y="10741"/>
                </a:lnTo>
                <a:cubicBezTo>
                  <a:pt x="7979" y="10714"/>
                  <a:pt x="8091" y="10658"/>
                  <a:pt x="8231" y="10630"/>
                </a:cubicBezTo>
                <a:cubicBezTo>
                  <a:pt x="8510" y="10518"/>
                  <a:pt x="8789" y="10379"/>
                  <a:pt x="9067" y="10183"/>
                </a:cubicBezTo>
                <a:cubicBezTo>
                  <a:pt x="8593" y="10379"/>
                  <a:pt x="8119" y="10574"/>
                  <a:pt x="7673" y="10797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53;p3"/>
          <p:cNvSpPr/>
          <p:nvPr/>
        </p:nvSpPr>
        <p:spPr>
          <a:xfrm>
            <a:off x="1162515" y="3803452"/>
            <a:ext cx="1123525" cy="1277625"/>
          </a:xfrm>
          <a:custGeom>
            <a:avLst/>
            <a:gdLst/>
            <a:ahLst/>
            <a:cxnLst/>
            <a:rect l="l" t="t" r="r" b="b"/>
            <a:pathLst>
              <a:path w="44941" h="51105" extrusionOk="0">
                <a:moveTo>
                  <a:pt x="9398" y="16888"/>
                </a:moveTo>
                <a:cubicBezTo>
                  <a:pt x="10207" y="17194"/>
                  <a:pt x="10988" y="17501"/>
                  <a:pt x="11797" y="17808"/>
                </a:cubicBezTo>
                <a:cubicBezTo>
                  <a:pt x="11267" y="17641"/>
                  <a:pt x="10653" y="17473"/>
                  <a:pt x="9704" y="17139"/>
                </a:cubicBezTo>
                <a:cubicBezTo>
                  <a:pt x="9760" y="17139"/>
                  <a:pt x="9453" y="16999"/>
                  <a:pt x="9314" y="16915"/>
                </a:cubicBezTo>
                <a:cubicBezTo>
                  <a:pt x="9370" y="16915"/>
                  <a:pt x="9398" y="16915"/>
                  <a:pt x="9398" y="16888"/>
                </a:cubicBezTo>
                <a:close/>
                <a:moveTo>
                  <a:pt x="13331" y="18868"/>
                </a:moveTo>
                <a:cubicBezTo>
                  <a:pt x="13387" y="18924"/>
                  <a:pt x="13415" y="18924"/>
                  <a:pt x="13415" y="18924"/>
                </a:cubicBezTo>
                <a:cubicBezTo>
                  <a:pt x="13471" y="19008"/>
                  <a:pt x="13527" y="19119"/>
                  <a:pt x="13555" y="19175"/>
                </a:cubicBezTo>
                <a:cubicBezTo>
                  <a:pt x="13582" y="19231"/>
                  <a:pt x="13610" y="19259"/>
                  <a:pt x="13582" y="19259"/>
                </a:cubicBezTo>
                <a:cubicBezTo>
                  <a:pt x="13527" y="19175"/>
                  <a:pt x="13471" y="19092"/>
                  <a:pt x="13415" y="19008"/>
                </a:cubicBezTo>
                <a:lnTo>
                  <a:pt x="13331" y="18868"/>
                </a:lnTo>
                <a:close/>
                <a:moveTo>
                  <a:pt x="13722" y="19287"/>
                </a:moveTo>
                <a:cubicBezTo>
                  <a:pt x="13800" y="19339"/>
                  <a:pt x="14219" y="20023"/>
                  <a:pt x="14183" y="20023"/>
                </a:cubicBezTo>
                <a:cubicBezTo>
                  <a:pt x="14181" y="20023"/>
                  <a:pt x="14176" y="20020"/>
                  <a:pt x="14168" y="20012"/>
                </a:cubicBezTo>
                <a:cubicBezTo>
                  <a:pt x="14001" y="19789"/>
                  <a:pt x="13861" y="19538"/>
                  <a:pt x="13722" y="19287"/>
                </a:cubicBezTo>
                <a:close/>
                <a:moveTo>
                  <a:pt x="14322" y="20067"/>
                </a:moveTo>
                <a:cubicBezTo>
                  <a:pt x="14326" y="20067"/>
                  <a:pt x="14331" y="20068"/>
                  <a:pt x="14336" y="20068"/>
                </a:cubicBezTo>
                <a:cubicBezTo>
                  <a:pt x="14447" y="20235"/>
                  <a:pt x="14475" y="20347"/>
                  <a:pt x="14475" y="20347"/>
                </a:cubicBezTo>
                <a:cubicBezTo>
                  <a:pt x="14286" y="20087"/>
                  <a:pt x="14297" y="20067"/>
                  <a:pt x="14322" y="20067"/>
                </a:cubicBezTo>
                <a:close/>
                <a:moveTo>
                  <a:pt x="8254" y="24643"/>
                </a:moveTo>
                <a:cubicBezTo>
                  <a:pt x="8297" y="24665"/>
                  <a:pt x="7888" y="24754"/>
                  <a:pt x="7754" y="24754"/>
                </a:cubicBezTo>
                <a:cubicBezTo>
                  <a:pt x="7714" y="24754"/>
                  <a:pt x="7698" y="24746"/>
                  <a:pt x="7724" y="24727"/>
                </a:cubicBezTo>
                <a:cubicBezTo>
                  <a:pt x="7891" y="24699"/>
                  <a:pt x="8086" y="24643"/>
                  <a:pt x="8254" y="24643"/>
                </a:cubicBezTo>
                <a:close/>
                <a:moveTo>
                  <a:pt x="7277" y="24783"/>
                </a:moveTo>
                <a:cubicBezTo>
                  <a:pt x="7110" y="24839"/>
                  <a:pt x="6942" y="24867"/>
                  <a:pt x="6747" y="24895"/>
                </a:cubicBezTo>
                <a:cubicBezTo>
                  <a:pt x="6942" y="24839"/>
                  <a:pt x="7110" y="24783"/>
                  <a:pt x="7277" y="24783"/>
                </a:cubicBezTo>
                <a:close/>
                <a:moveTo>
                  <a:pt x="10290" y="24532"/>
                </a:moveTo>
                <a:lnTo>
                  <a:pt x="10904" y="24560"/>
                </a:lnTo>
                <a:cubicBezTo>
                  <a:pt x="11099" y="24588"/>
                  <a:pt x="11350" y="24560"/>
                  <a:pt x="11685" y="24616"/>
                </a:cubicBezTo>
                <a:cubicBezTo>
                  <a:pt x="12048" y="24671"/>
                  <a:pt x="12383" y="24755"/>
                  <a:pt x="12745" y="24839"/>
                </a:cubicBezTo>
                <a:cubicBezTo>
                  <a:pt x="11975" y="24681"/>
                  <a:pt x="11190" y="24607"/>
                  <a:pt x="10401" y="24607"/>
                </a:cubicBezTo>
                <a:cubicBezTo>
                  <a:pt x="10076" y="24607"/>
                  <a:pt x="9751" y="24619"/>
                  <a:pt x="9425" y="24643"/>
                </a:cubicBezTo>
                <a:cubicBezTo>
                  <a:pt x="8511" y="24716"/>
                  <a:pt x="7617" y="24871"/>
                  <a:pt x="6726" y="25109"/>
                </a:cubicBezTo>
                <a:lnTo>
                  <a:pt x="6726" y="25109"/>
                </a:lnTo>
                <a:cubicBezTo>
                  <a:pt x="7884" y="24731"/>
                  <a:pt x="9098" y="24532"/>
                  <a:pt x="10290" y="24532"/>
                </a:cubicBezTo>
                <a:close/>
                <a:moveTo>
                  <a:pt x="2674" y="27991"/>
                </a:moveTo>
                <a:cubicBezTo>
                  <a:pt x="2730" y="28075"/>
                  <a:pt x="2813" y="28131"/>
                  <a:pt x="2897" y="28215"/>
                </a:cubicBezTo>
                <a:cubicBezTo>
                  <a:pt x="2813" y="28159"/>
                  <a:pt x="2758" y="28103"/>
                  <a:pt x="2702" y="28047"/>
                </a:cubicBezTo>
                <a:lnTo>
                  <a:pt x="2674" y="27991"/>
                </a:lnTo>
                <a:close/>
                <a:moveTo>
                  <a:pt x="21831" y="38219"/>
                </a:moveTo>
                <a:cubicBezTo>
                  <a:pt x="21897" y="38219"/>
                  <a:pt x="22045" y="38229"/>
                  <a:pt x="22315" y="38258"/>
                </a:cubicBezTo>
                <a:cubicBezTo>
                  <a:pt x="22273" y="38267"/>
                  <a:pt x="22220" y="38270"/>
                  <a:pt x="22164" y="38270"/>
                </a:cubicBezTo>
                <a:cubicBezTo>
                  <a:pt x="21946" y="38270"/>
                  <a:pt x="21682" y="38219"/>
                  <a:pt x="21831" y="38219"/>
                </a:cubicBezTo>
                <a:close/>
                <a:moveTo>
                  <a:pt x="28564" y="39904"/>
                </a:moveTo>
                <a:lnTo>
                  <a:pt x="28704" y="40016"/>
                </a:lnTo>
                <a:cubicBezTo>
                  <a:pt x="28677" y="40007"/>
                  <a:pt x="28649" y="39997"/>
                  <a:pt x="28622" y="39988"/>
                </a:cubicBezTo>
                <a:lnTo>
                  <a:pt x="28622" y="39988"/>
                </a:lnTo>
                <a:cubicBezTo>
                  <a:pt x="28646" y="39987"/>
                  <a:pt x="28620" y="39960"/>
                  <a:pt x="28620" y="39960"/>
                </a:cubicBezTo>
                <a:lnTo>
                  <a:pt x="28564" y="39904"/>
                </a:lnTo>
                <a:close/>
                <a:moveTo>
                  <a:pt x="26337" y="45250"/>
                </a:moveTo>
                <a:cubicBezTo>
                  <a:pt x="26383" y="45250"/>
                  <a:pt x="26204" y="45353"/>
                  <a:pt x="26165" y="45372"/>
                </a:cubicBezTo>
                <a:cubicBezTo>
                  <a:pt x="26059" y="45412"/>
                  <a:pt x="26013" y="45427"/>
                  <a:pt x="26001" y="45427"/>
                </a:cubicBezTo>
                <a:cubicBezTo>
                  <a:pt x="25968" y="45427"/>
                  <a:pt x="26212" y="45309"/>
                  <a:pt x="26172" y="45309"/>
                </a:cubicBezTo>
                <a:cubicBezTo>
                  <a:pt x="26166" y="45309"/>
                  <a:pt x="26155" y="45311"/>
                  <a:pt x="26137" y="45317"/>
                </a:cubicBezTo>
                <a:cubicBezTo>
                  <a:pt x="26260" y="45268"/>
                  <a:pt x="26318" y="45250"/>
                  <a:pt x="26337" y="45250"/>
                </a:cubicBezTo>
                <a:close/>
                <a:moveTo>
                  <a:pt x="21589" y="47465"/>
                </a:moveTo>
                <a:lnTo>
                  <a:pt x="21171" y="47632"/>
                </a:lnTo>
                <a:cubicBezTo>
                  <a:pt x="21128" y="47654"/>
                  <a:pt x="21102" y="47663"/>
                  <a:pt x="21092" y="47663"/>
                </a:cubicBezTo>
                <a:cubicBezTo>
                  <a:pt x="21076" y="47663"/>
                  <a:pt x="21102" y="47639"/>
                  <a:pt x="21171" y="47604"/>
                </a:cubicBezTo>
                <a:cubicBezTo>
                  <a:pt x="21310" y="47521"/>
                  <a:pt x="21450" y="47493"/>
                  <a:pt x="21589" y="47465"/>
                </a:cubicBezTo>
                <a:close/>
                <a:moveTo>
                  <a:pt x="21222" y="38331"/>
                </a:moveTo>
                <a:cubicBezTo>
                  <a:pt x="21579" y="38331"/>
                  <a:pt x="21936" y="38345"/>
                  <a:pt x="22287" y="38370"/>
                </a:cubicBezTo>
                <a:cubicBezTo>
                  <a:pt x="22678" y="38398"/>
                  <a:pt x="23068" y="38454"/>
                  <a:pt x="23487" y="38509"/>
                </a:cubicBezTo>
                <a:cubicBezTo>
                  <a:pt x="23682" y="38537"/>
                  <a:pt x="23877" y="38593"/>
                  <a:pt x="24072" y="38621"/>
                </a:cubicBezTo>
                <a:cubicBezTo>
                  <a:pt x="24240" y="38649"/>
                  <a:pt x="24435" y="38705"/>
                  <a:pt x="24603" y="38733"/>
                </a:cubicBezTo>
                <a:cubicBezTo>
                  <a:pt x="25914" y="39039"/>
                  <a:pt x="27197" y="39458"/>
                  <a:pt x="28481" y="39932"/>
                </a:cubicBezTo>
                <a:lnTo>
                  <a:pt x="28492" y="39943"/>
                </a:lnTo>
                <a:lnTo>
                  <a:pt x="28492" y="39943"/>
                </a:lnTo>
                <a:cubicBezTo>
                  <a:pt x="26137" y="39141"/>
                  <a:pt x="23660" y="38396"/>
                  <a:pt x="21161" y="38396"/>
                </a:cubicBezTo>
                <a:cubicBezTo>
                  <a:pt x="20616" y="38396"/>
                  <a:pt x="20071" y="38431"/>
                  <a:pt x="19525" y="38509"/>
                </a:cubicBezTo>
                <a:cubicBezTo>
                  <a:pt x="15284" y="39123"/>
                  <a:pt x="11881" y="42164"/>
                  <a:pt x="8728" y="45038"/>
                </a:cubicBezTo>
                <a:cubicBezTo>
                  <a:pt x="9973" y="47506"/>
                  <a:pt x="12831" y="48592"/>
                  <a:pt x="15664" y="48592"/>
                </a:cubicBezTo>
                <a:cubicBezTo>
                  <a:pt x="16385" y="48592"/>
                  <a:pt x="17104" y="48521"/>
                  <a:pt x="17795" y="48386"/>
                </a:cubicBezTo>
                <a:cubicBezTo>
                  <a:pt x="21199" y="47688"/>
                  <a:pt x="24212" y="45819"/>
                  <a:pt x="27476" y="44675"/>
                </a:cubicBezTo>
                <a:cubicBezTo>
                  <a:pt x="27924" y="44514"/>
                  <a:pt x="28383" y="44387"/>
                  <a:pt x="28847" y="44288"/>
                </a:cubicBezTo>
                <a:lnTo>
                  <a:pt x="28847" y="44288"/>
                </a:lnTo>
                <a:cubicBezTo>
                  <a:pt x="28779" y="44305"/>
                  <a:pt x="28713" y="44322"/>
                  <a:pt x="28648" y="44340"/>
                </a:cubicBezTo>
                <a:cubicBezTo>
                  <a:pt x="27755" y="44591"/>
                  <a:pt x="26862" y="44926"/>
                  <a:pt x="25997" y="45317"/>
                </a:cubicBezTo>
                <a:cubicBezTo>
                  <a:pt x="25906" y="45355"/>
                  <a:pt x="25886" y="45366"/>
                  <a:pt x="25894" y="45366"/>
                </a:cubicBezTo>
                <a:cubicBezTo>
                  <a:pt x="25906" y="45366"/>
                  <a:pt x="25976" y="45344"/>
                  <a:pt x="25988" y="45344"/>
                </a:cubicBezTo>
                <a:cubicBezTo>
                  <a:pt x="26000" y="45344"/>
                  <a:pt x="25965" y="45361"/>
                  <a:pt x="25802" y="45428"/>
                </a:cubicBezTo>
                <a:cubicBezTo>
                  <a:pt x="25767" y="45442"/>
                  <a:pt x="25752" y="45447"/>
                  <a:pt x="25747" y="45447"/>
                </a:cubicBezTo>
                <a:cubicBezTo>
                  <a:pt x="25734" y="45447"/>
                  <a:pt x="25823" y="45400"/>
                  <a:pt x="25802" y="45400"/>
                </a:cubicBezTo>
                <a:cubicBezTo>
                  <a:pt x="23905" y="46209"/>
                  <a:pt x="22175" y="47158"/>
                  <a:pt x="20222" y="47856"/>
                </a:cubicBezTo>
                <a:cubicBezTo>
                  <a:pt x="19246" y="48246"/>
                  <a:pt x="18214" y="48525"/>
                  <a:pt x="17181" y="48692"/>
                </a:cubicBezTo>
                <a:cubicBezTo>
                  <a:pt x="16670" y="48769"/>
                  <a:pt x="16152" y="48805"/>
                  <a:pt x="15634" y="48805"/>
                </a:cubicBezTo>
                <a:cubicBezTo>
                  <a:pt x="15022" y="48805"/>
                  <a:pt x="14410" y="48755"/>
                  <a:pt x="13806" y="48665"/>
                </a:cubicBezTo>
                <a:cubicBezTo>
                  <a:pt x="12773" y="48469"/>
                  <a:pt x="11769" y="48107"/>
                  <a:pt x="10876" y="47577"/>
                </a:cubicBezTo>
                <a:cubicBezTo>
                  <a:pt x="9928" y="47019"/>
                  <a:pt x="9146" y="46237"/>
                  <a:pt x="8644" y="45289"/>
                </a:cubicBezTo>
                <a:lnTo>
                  <a:pt x="8533" y="45094"/>
                </a:lnTo>
                <a:cubicBezTo>
                  <a:pt x="8505" y="45066"/>
                  <a:pt x="8477" y="45038"/>
                  <a:pt x="8477" y="45010"/>
                </a:cubicBezTo>
                <a:lnTo>
                  <a:pt x="8561" y="44926"/>
                </a:lnTo>
                <a:lnTo>
                  <a:pt x="8895" y="44647"/>
                </a:lnTo>
                <a:lnTo>
                  <a:pt x="9202" y="44340"/>
                </a:lnTo>
                <a:lnTo>
                  <a:pt x="9509" y="44061"/>
                </a:lnTo>
                <a:cubicBezTo>
                  <a:pt x="9872" y="43754"/>
                  <a:pt x="10235" y="43420"/>
                  <a:pt x="10625" y="43085"/>
                </a:cubicBezTo>
                <a:cubicBezTo>
                  <a:pt x="11378" y="42471"/>
                  <a:pt x="12132" y="41857"/>
                  <a:pt x="12913" y="41271"/>
                </a:cubicBezTo>
                <a:cubicBezTo>
                  <a:pt x="13973" y="40518"/>
                  <a:pt x="15117" y="39876"/>
                  <a:pt x="16317" y="39346"/>
                </a:cubicBezTo>
                <a:cubicBezTo>
                  <a:pt x="17460" y="38844"/>
                  <a:pt x="18688" y="38537"/>
                  <a:pt x="19916" y="38398"/>
                </a:cubicBezTo>
                <a:cubicBezTo>
                  <a:pt x="20346" y="38352"/>
                  <a:pt x="20784" y="38331"/>
                  <a:pt x="21222" y="38331"/>
                </a:cubicBezTo>
                <a:close/>
                <a:moveTo>
                  <a:pt x="79" y="1"/>
                </a:moveTo>
                <a:cubicBezTo>
                  <a:pt x="1" y="1"/>
                  <a:pt x="23" y="223"/>
                  <a:pt x="23" y="399"/>
                </a:cubicBezTo>
                <a:lnTo>
                  <a:pt x="23" y="957"/>
                </a:lnTo>
                <a:lnTo>
                  <a:pt x="23" y="1850"/>
                </a:lnTo>
                <a:cubicBezTo>
                  <a:pt x="23" y="2268"/>
                  <a:pt x="51" y="2659"/>
                  <a:pt x="79" y="2966"/>
                </a:cubicBezTo>
                <a:cubicBezTo>
                  <a:pt x="107" y="3273"/>
                  <a:pt x="135" y="3580"/>
                  <a:pt x="163" y="3942"/>
                </a:cubicBezTo>
                <a:cubicBezTo>
                  <a:pt x="330" y="4919"/>
                  <a:pt x="554" y="5867"/>
                  <a:pt x="860" y="6788"/>
                </a:cubicBezTo>
                <a:cubicBezTo>
                  <a:pt x="1000" y="7011"/>
                  <a:pt x="1139" y="7402"/>
                  <a:pt x="1335" y="7848"/>
                </a:cubicBezTo>
                <a:cubicBezTo>
                  <a:pt x="1502" y="8350"/>
                  <a:pt x="1670" y="8908"/>
                  <a:pt x="1865" y="9411"/>
                </a:cubicBezTo>
                <a:cubicBezTo>
                  <a:pt x="2451" y="10861"/>
                  <a:pt x="3288" y="12228"/>
                  <a:pt x="4320" y="13428"/>
                </a:cubicBezTo>
                <a:cubicBezTo>
                  <a:pt x="4292" y="13484"/>
                  <a:pt x="4264" y="13512"/>
                  <a:pt x="4264" y="13568"/>
                </a:cubicBezTo>
                <a:cubicBezTo>
                  <a:pt x="4376" y="13707"/>
                  <a:pt x="4487" y="13847"/>
                  <a:pt x="4627" y="14014"/>
                </a:cubicBezTo>
                <a:cubicBezTo>
                  <a:pt x="4543" y="14098"/>
                  <a:pt x="5352" y="14935"/>
                  <a:pt x="5687" y="15269"/>
                </a:cubicBezTo>
                <a:cubicBezTo>
                  <a:pt x="5910" y="15465"/>
                  <a:pt x="6161" y="15632"/>
                  <a:pt x="6384" y="15799"/>
                </a:cubicBezTo>
                <a:cubicBezTo>
                  <a:pt x="6496" y="15883"/>
                  <a:pt x="6580" y="15939"/>
                  <a:pt x="6636" y="16051"/>
                </a:cubicBezTo>
                <a:cubicBezTo>
                  <a:pt x="7779" y="16776"/>
                  <a:pt x="9007" y="17362"/>
                  <a:pt x="10290" y="17780"/>
                </a:cubicBezTo>
                <a:lnTo>
                  <a:pt x="12104" y="18450"/>
                </a:lnTo>
                <a:lnTo>
                  <a:pt x="12829" y="18729"/>
                </a:lnTo>
                <a:lnTo>
                  <a:pt x="13108" y="18840"/>
                </a:lnTo>
                <a:cubicBezTo>
                  <a:pt x="13192" y="18868"/>
                  <a:pt x="13276" y="18868"/>
                  <a:pt x="13303" y="18924"/>
                </a:cubicBezTo>
                <a:cubicBezTo>
                  <a:pt x="13387" y="19064"/>
                  <a:pt x="13359" y="19008"/>
                  <a:pt x="13555" y="19315"/>
                </a:cubicBezTo>
                <a:cubicBezTo>
                  <a:pt x="14475" y="20542"/>
                  <a:pt x="15284" y="21491"/>
                  <a:pt x="16093" y="22523"/>
                </a:cubicBezTo>
                <a:lnTo>
                  <a:pt x="16400" y="22970"/>
                </a:lnTo>
                <a:cubicBezTo>
                  <a:pt x="17684" y="24950"/>
                  <a:pt x="18967" y="26903"/>
                  <a:pt x="20250" y="28884"/>
                </a:cubicBezTo>
                <a:cubicBezTo>
                  <a:pt x="19999" y="28633"/>
                  <a:pt x="19692" y="28382"/>
                  <a:pt x="19469" y="28131"/>
                </a:cubicBezTo>
                <a:cubicBezTo>
                  <a:pt x="19274" y="27908"/>
                  <a:pt x="19051" y="27684"/>
                  <a:pt x="18827" y="27461"/>
                </a:cubicBezTo>
                <a:cubicBezTo>
                  <a:pt x="18409" y="27099"/>
                  <a:pt x="17795" y="26680"/>
                  <a:pt x="17628" y="26513"/>
                </a:cubicBezTo>
                <a:cubicBezTo>
                  <a:pt x="15759" y="25229"/>
                  <a:pt x="13582" y="24448"/>
                  <a:pt x="11323" y="24281"/>
                </a:cubicBezTo>
                <a:cubicBezTo>
                  <a:pt x="10943" y="24246"/>
                  <a:pt x="10575" y="24222"/>
                  <a:pt x="10210" y="24222"/>
                </a:cubicBezTo>
                <a:cubicBezTo>
                  <a:pt x="9985" y="24222"/>
                  <a:pt x="9761" y="24232"/>
                  <a:pt x="9537" y="24253"/>
                </a:cubicBezTo>
                <a:cubicBezTo>
                  <a:pt x="8867" y="24309"/>
                  <a:pt x="8226" y="24392"/>
                  <a:pt x="7584" y="24532"/>
                </a:cubicBezTo>
                <a:cubicBezTo>
                  <a:pt x="7305" y="24588"/>
                  <a:pt x="7500" y="24560"/>
                  <a:pt x="7166" y="24643"/>
                </a:cubicBezTo>
                <a:cubicBezTo>
                  <a:pt x="7179" y="24634"/>
                  <a:pt x="7177" y="24631"/>
                  <a:pt x="7164" y="24631"/>
                </a:cubicBezTo>
                <a:cubicBezTo>
                  <a:pt x="7094" y="24631"/>
                  <a:pt x="6711" y="24736"/>
                  <a:pt x="6524" y="24783"/>
                </a:cubicBezTo>
                <a:cubicBezTo>
                  <a:pt x="5882" y="25006"/>
                  <a:pt x="4989" y="25313"/>
                  <a:pt x="4097" y="25648"/>
                </a:cubicBezTo>
                <a:lnTo>
                  <a:pt x="2618" y="26206"/>
                </a:lnTo>
                <a:lnTo>
                  <a:pt x="1028" y="26792"/>
                </a:lnTo>
                <a:cubicBezTo>
                  <a:pt x="1000" y="26820"/>
                  <a:pt x="1028" y="26848"/>
                  <a:pt x="1028" y="26848"/>
                </a:cubicBezTo>
                <a:lnTo>
                  <a:pt x="1084" y="26875"/>
                </a:lnTo>
                <a:lnTo>
                  <a:pt x="1167" y="26959"/>
                </a:lnTo>
                <a:cubicBezTo>
                  <a:pt x="1753" y="27601"/>
                  <a:pt x="2144" y="28019"/>
                  <a:pt x="2534" y="28354"/>
                </a:cubicBezTo>
                <a:lnTo>
                  <a:pt x="3539" y="29163"/>
                </a:lnTo>
                <a:cubicBezTo>
                  <a:pt x="3650" y="29247"/>
                  <a:pt x="3706" y="29303"/>
                  <a:pt x="3874" y="29442"/>
                </a:cubicBezTo>
                <a:cubicBezTo>
                  <a:pt x="4208" y="29665"/>
                  <a:pt x="4487" y="29889"/>
                  <a:pt x="4850" y="30140"/>
                </a:cubicBezTo>
                <a:cubicBezTo>
                  <a:pt x="6440" y="31256"/>
                  <a:pt x="8170" y="32176"/>
                  <a:pt x="9983" y="32902"/>
                </a:cubicBezTo>
                <a:cubicBezTo>
                  <a:pt x="11490" y="33460"/>
                  <a:pt x="13052" y="33878"/>
                  <a:pt x="14615" y="34157"/>
                </a:cubicBezTo>
                <a:cubicBezTo>
                  <a:pt x="15996" y="34398"/>
                  <a:pt x="17377" y="34519"/>
                  <a:pt x="18771" y="34519"/>
                </a:cubicBezTo>
                <a:cubicBezTo>
                  <a:pt x="19152" y="34519"/>
                  <a:pt x="19533" y="34510"/>
                  <a:pt x="19916" y="34492"/>
                </a:cubicBezTo>
                <a:cubicBezTo>
                  <a:pt x="20125" y="34464"/>
                  <a:pt x="20236" y="34464"/>
                  <a:pt x="20358" y="34464"/>
                </a:cubicBezTo>
                <a:cubicBezTo>
                  <a:pt x="20480" y="34464"/>
                  <a:pt x="20613" y="34464"/>
                  <a:pt x="20864" y="34436"/>
                </a:cubicBezTo>
                <a:lnTo>
                  <a:pt x="21310" y="34380"/>
                </a:lnTo>
                <a:lnTo>
                  <a:pt x="21729" y="34324"/>
                </a:lnTo>
                <a:cubicBezTo>
                  <a:pt x="22036" y="34269"/>
                  <a:pt x="23403" y="33962"/>
                  <a:pt x="23710" y="33934"/>
                </a:cubicBezTo>
                <a:lnTo>
                  <a:pt x="23821" y="33906"/>
                </a:lnTo>
                <a:lnTo>
                  <a:pt x="23905" y="33962"/>
                </a:lnTo>
                <a:lnTo>
                  <a:pt x="24072" y="34129"/>
                </a:lnTo>
                <a:lnTo>
                  <a:pt x="24407" y="34436"/>
                </a:lnTo>
                <a:cubicBezTo>
                  <a:pt x="24658" y="34659"/>
                  <a:pt x="24909" y="34910"/>
                  <a:pt x="25133" y="35134"/>
                </a:cubicBezTo>
                <a:cubicBezTo>
                  <a:pt x="25328" y="35413"/>
                  <a:pt x="25663" y="35803"/>
                  <a:pt x="26025" y="36249"/>
                </a:cubicBezTo>
                <a:lnTo>
                  <a:pt x="26528" y="36835"/>
                </a:lnTo>
                <a:cubicBezTo>
                  <a:pt x="26667" y="37003"/>
                  <a:pt x="26807" y="37170"/>
                  <a:pt x="26946" y="37338"/>
                </a:cubicBezTo>
                <a:cubicBezTo>
                  <a:pt x="27197" y="37644"/>
                  <a:pt x="27281" y="38286"/>
                  <a:pt x="27560" y="38593"/>
                </a:cubicBezTo>
                <a:lnTo>
                  <a:pt x="27727" y="39012"/>
                </a:lnTo>
                <a:lnTo>
                  <a:pt x="27337" y="39123"/>
                </a:lnTo>
                <a:lnTo>
                  <a:pt x="27448" y="39235"/>
                </a:lnTo>
                <a:lnTo>
                  <a:pt x="27476" y="39263"/>
                </a:lnTo>
                <a:lnTo>
                  <a:pt x="27448" y="39263"/>
                </a:lnTo>
                <a:lnTo>
                  <a:pt x="27392" y="39235"/>
                </a:lnTo>
                <a:cubicBezTo>
                  <a:pt x="26723" y="38984"/>
                  <a:pt x="26109" y="38788"/>
                  <a:pt x="25467" y="38593"/>
                </a:cubicBezTo>
                <a:cubicBezTo>
                  <a:pt x="25161" y="38509"/>
                  <a:pt x="24854" y="38426"/>
                  <a:pt x="24547" y="38370"/>
                </a:cubicBezTo>
                <a:cubicBezTo>
                  <a:pt x="24379" y="38342"/>
                  <a:pt x="24240" y="38286"/>
                  <a:pt x="24072" y="38258"/>
                </a:cubicBezTo>
                <a:cubicBezTo>
                  <a:pt x="23849" y="38230"/>
                  <a:pt x="23626" y="38175"/>
                  <a:pt x="23403" y="38147"/>
                </a:cubicBezTo>
                <a:cubicBezTo>
                  <a:pt x="22693" y="38028"/>
                  <a:pt x="21978" y="37970"/>
                  <a:pt x="21264" y="37970"/>
                </a:cubicBezTo>
                <a:cubicBezTo>
                  <a:pt x="20295" y="37970"/>
                  <a:pt x="19329" y="38077"/>
                  <a:pt x="18381" y="38286"/>
                </a:cubicBezTo>
                <a:cubicBezTo>
                  <a:pt x="17572" y="38481"/>
                  <a:pt x="16791" y="38733"/>
                  <a:pt x="16038" y="39095"/>
                </a:cubicBezTo>
                <a:cubicBezTo>
                  <a:pt x="15284" y="39430"/>
                  <a:pt x="14559" y="39821"/>
                  <a:pt x="13861" y="40267"/>
                </a:cubicBezTo>
                <a:cubicBezTo>
                  <a:pt x="12857" y="40881"/>
                  <a:pt x="11908" y="41578"/>
                  <a:pt x="11044" y="42304"/>
                </a:cubicBezTo>
                <a:cubicBezTo>
                  <a:pt x="10486" y="42750"/>
                  <a:pt x="9928" y="43252"/>
                  <a:pt x="9370" y="43726"/>
                </a:cubicBezTo>
                <a:lnTo>
                  <a:pt x="8867" y="44173"/>
                </a:lnTo>
                <a:lnTo>
                  <a:pt x="8337" y="44675"/>
                </a:lnTo>
                <a:lnTo>
                  <a:pt x="8198" y="44815"/>
                </a:lnTo>
                <a:lnTo>
                  <a:pt x="8142" y="44870"/>
                </a:lnTo>
                <a:lnTo>
                  <a:pt x="8114" y="44898"/>
                </a:lnTo>
                <a:cubicBezTo>
                  <a:pt x="8086" y="44926"/>
                  <a:pt x="8114" y="44954"/>
                  <a:pt x="8114" y="44954"/>
                </a:cubicBezTo>
                <a:lnTo>
                  <a:pt x="8282" y="45261"/>
                </a:lnTo>
                <a:cubicBezTo>
                  <a:pt x="8393" y="45456"/>
                  <a:pt x="8505" y="45651"/>
                  <a:pt x="8644" y="45847"/>
                </a:cubicBezTo>
                <a:cubicBezTo>
                  <a:pt x="8812" y="46098"/>
                  <a:pt x="9007" y="46349"/>
                  <a:pt x="9202" y="46572"/>
                </a:cubicBezTo>
                <a:lnTo>
                  <a:pt x="9481" y="46851"/>
                </a:lnTo>
                <a:lnTo>
                  <a:pt x="9788" y="47130"/>
                </a:lnTo>
                <a:cubicBezTo>
                  <a:pt x="10207" y="47493"/>
                  <a:pt x="10681" y="47800"/>
                  <a:pt x="11183" y="48051"/>
                </a:cubicBezTo>
                <a:cubicBezTo>
                  <a:pt x="12466" y="48665"/>
                  <a:pt x="13889" y="49027"/>
                  <a:pt x="15312" y="49055"/>
                </a:cubicBezTo>
                <a:cubicBezTo>
                  <a:pt x="15431" y="49060"/>
                  <a:pt x="15549" y="49062"/>
                  <a:pt x="15668" y="49062"/>
                </a:cubicBezTo>
                <a:cubicBezTo>
                  <a:pt x="16219" y="49062"/>
                  <a:pt x="16770" y="49012"/>
                  <a:pt x="17321" y="48944"/>
                </a:cubicBezTo>
                <a:cubicBezTo>
                  <a:pt x="17935" y="48832"/>
                  <a:pt x="18493" y="48692"/>
                  <a:pt x="19079" y="48525"/>
                </a:cubicBezTo>
                <a:cubicBezTo>
                  <a:pt x="20278" y="48162"/>
                  <a:pt x="21422" y="47716"/>
                  <a:pt x="22566" y="47186"/>
                </a:cubicBezTo>
                <a:cubicBezTo>
                  <a:pt x="23626" y="46684"/>
                  <a:pt x="24575" y="46209"/>
                  <a:pt x="25440" y="45819"/>
                </a:cubicBezTo>
                <a:lnTo>
                  <a:pt x="27281" y="45038"/>
                </a:lnTo>
                <a:cubicBezTo>
                  <a:pt x="27867" y="44787"/>
                  <a:pt x="28481" y="44563"/>
                  <a:pt x="29094" y="44424"/>
                </a:cubicBezTo>
                <a:cubicBezTo>
                  <a:pt x="29234" y="44368"/>
                  <a:pt x="28927" y="44396"/>
                  <a:pt x="29290" y="44312"/>
                </a:cubicBezTo>
                <a:lnTo>
                  <a:pt x="29290" y="44368"/>
                </a:lnTo>
                <a:cubicBezTo>
                  <a:pt x="29658" y="44307"/>
                  <a:pt x="30033" y="44275"/>
                  <a:pt x="30411" y="44275"/>
                </a:cubicBezTo>
                <a:cubicBezTo>
                  <a:pt x="31064" y="44275"/>
                  <a:pt x="31722" y="44369"/>
                  <a:pt x="32358" y="44563"/>
                </a:cubicBezTo>
                <a:cubicBezTo>
                  <a:pt x="33279" y="44870"/>
                  <a:pt x="34200" y="45289"/>
                  <a:pt x="35037" y="45819"/>
                </a:cubicBezTo>
                <a:cubicBezTo>
                  <a:pt x="35047" y="45822"/>
                  <a:pt x="35054" y="45823"/>
                  <a:pt x="35058" y="45823"/>
                </a:cubicBezTo>
                <a:cubicBezTo>
                  <a:pt x="35133" y="45823"/>
                  <a:pt x="34567" y="45479"/>
                  <a:pt x="34618" y="45479"/>
                </a:cubicBezTo>
                <a:cubicBezTo>
                  <a:pt x="34626" y="45479"/>
                  <a:pt x="34652" y="45489"/>
                  <a:pt x="34702" y="45512"/>
                </a:cubicBezTo>
                <a:cubicBezTo>
                  <a:pt x="34981" y="45707"/>
                  <a:pt x="35093" y="45791"/>
                  <a:pt x="35316" y="45958"/>
                </a:cubicBezTo>
                <a:cubicBezTo>
                  <a:pt x="35268" y="45926"/>
                  <a:pt x="35137" y="45858"/>
                  <a:pt x="35108" y="45858"/>
                </a:cubicBezTo>
                <a:cubicBezTo>
                  <a:pt x="35087" y="45858"/>
                  <a:pt x="35122" y="45895"/>
                  <a:pt x="35288" y="46014"/>
                </a:cubicBezTo>
                <a:cubicBezTo>
                  <a:pt x="35818" y="46321"/>
                  <a:pt x="36292" y="46684"/>
                  <a:pt x="36767" y="47046"/>
                </a:cubicBezTo>
                <a:cubicBezTo>
                  <a:pt x="36878" y="47102"/>
                  <a:pt x="37101" y="47242"/>
                  <a:pt x="37185" y="47298"/>
                </a:cubicBezTo>
                <a:lnTo>
                  <a:pt x="37241" y="47325"/>
                </a:lnTo>
                <a:cubicBezTo>
                  <a:pt x="38831" y="48525"/>
                  <a:pt x="40505" y="49613"/>
                  <a:pt x="42235" y="50562"/>
                </a:cubicBezTo>
                <a:cubicBezTo>
                  <a:pt x="42821" y="48888"/>
                  <a:pt x="43574" y="47298"/>
                  <a:pt x="44467" y="45763"/>
                </a:cubicBezTo>
                <a:cubicBezTo>
                  <a:pt x="42932" y="44898"/>
                  <a:pt x="41314" y="44201"/>
                  <a:pt x="39696" y="43447"/>
                </a:cubicBezTo>
                <a:lnTo>
                  <a:pt x="39696" y="43447"/>
                </a:lnTo>
                <a:cubicBezTo>
                  <a:pt x="39891" y="43503"/>
                  <a:pt x="40170" y="43615"/>
                  <a:pt x="40449" y="43726"/>
                </a:cubicBezTo>
                <a:cubicBezTo>
                  <a:pt x="40756" y="43866"/>
                  <a:pt x="41426" y="44173"/>
                  <a:pt x="41816" y="44368"/>
                </a:cubicBezTo>
                <a:cubicBezTo>
                  <a:pt x="42263" y="44563"/>
                  <a:pt x="42737" y="44787"/>
                  <a:pt x="43183" y="45038"/>
                </a:cubicBezTo>
                <a:cubicBezTo>
                  <a:pt x="43630" y="45261"/>
                  <a:pt x="44104" y="45512"/>
                  <a:pt x="44495" y="45763"/>
                </a:cubicBezTo>
                <a:cubicBezTo>
                  <a:pt x="44160" y="46349"/>
                  <a:pt x="43825" y="46935"/>
                  <a:pt x="43574" y="47493"/>
                </a:cubicBezTo>
                <a:cubicBezTo>
                  <a:pt x="43323" y="48023"/>
                  <a:pt x="43072" y="48553"/>
                  <a:pt x="42876" y="49055"/>
                </a:cubicBezTo>
                <a:cubicBezTo>
                  <a:pt x="42653" y="49557"/>
                  <a:pt x="42458" y="50115"/>
                  <a:pt x="42291" y="50618"/>
                </a:cubicBezTo>
                <a:lnTo>
                  <a:pt x="42291" y="50645"/>
                </a:lnTo>
                <a:lnTo>
                  <a:pt x="42263" y="50645"/>
                </a:lnTo>
                <a:lnTo>
                  <a:pt x="42235" y="50618"/>
                </a:lnTo>
                <a:lnTo>
                  <a:pt x="42123" y="50562"/>
                </a:lnTo>
                <a:lnTo>
                  <a:pt x="41956" y="50450"/>
                </a:lnTo>
                <a:lnTo>
                  <a:pt x="41621" y="50283"/>
                </a:lnTo>
                <a:lnTo>
                  <a:pt x="40924" y="49892"/>
                </a:lnTo>
                <a:cubicBezTo>
                  <a:pt x="40477" y="49641"/>
                  <a:pt x="40087" y="49418"/>
                  <a:pt x="39696" y="49195"/>
                </a:cubicBezTo>
                <a:cubicBezTo>
                  <a:pt x="38943" y="48748"/>
                  <a:pt x="38245" y="48302"/>
                  <a:pt x="37631" y="47883"/>
                </a:cubicBezTo>
                <a:lnTo>
                  <a:pt x="37631" y="47883"/>
                </a:lnTo>
                <a:cubicBezTo>
                  <a:pt x="37671" y="47928"/>
                  <a:pt x="37679" y="47946"/>
                  <a:pt x="37665" y="47946"/>
                </a:cubicBezTo>
                <a:cubicBezTo>
                  <a:pt x="37603" y="47946"/>
                  <a:pt x="37098" y="47576"/>
                  <a:pt x="37049" y="47576"/>
                </a:cubicBezTo>
                <a:cubicBezTo>
                  <a:pt x="37047" y="47576"/>
                  <a:pt x="37046" y="47576"/>
                  <a:pt x="37046" y="47577"/>
                </a:cubicBezTo>
                <a:cubicBezTo>
                  <a:pt x="37352" y="47911"/>
                  <a:pt x="37687" y="48190"/>
                  <a:pt x="38050" y="48441"/>
                </a:cubicBezTo>
                <a:cubicBezTo>
                  <a:pt x="38636" y="48888"/>
                  <a:pt x="39333" y="49362"/>
                  <a:pt x="39835" y="49669"/>
                </a:cubicBezTo>
                <a:cubicBezTo>
                  <a:pt x="40114" y="49836"/>
                  <a:pt x="40366" y="49976"/>
                  <a:pt x="40645" y="50143"/>
                </a:cubicBezTo>
                <a:lnTo>
                  <a:pt x="41760" y="50729"/>
                </a:lnTo>
                <a:lnTo>
                  <a:pt x="42095" y="50924"/>
                </a:lnTo>
                <a:lnTo>
                  <a:pt x="42291" y="51036"/>
                </a:lnTo>
                <a:lnTo>
                  <a:pt x="42374" y="51092"/>
                </a:lnTo>
                <a:cubicBezTo>
                  <a:pt x="42393" y="51092"/>
                  <a:pt x="42424" y="51104"/>
                  <a:pt x="42442" y="51104"/>
                </a:cubicBezTo>
                <a:cubicBezTo>
                  <a:pt x="42452" y="51104"/>
                  <a:pt x="42458" y="51101"/>
                  <a:pt x="42458" y="51092"/>
                </a:cubicBezTo>
                <a:cubicBezTo>
                  <a:pt x="42625" y="50618"/>
                  <a:pt x="42821" y="50087"/>
                  <a:pt x="43016" y="49557"/>
                </a:cubicBezTo>
                <a:cubicBezTo>
                  <a:pt x="43128" y="49278"/>
                  <a:pt x="43183" y="49111"/>
                  <a:pt x="43267" y="48916"/>
                </a:cubicBezTo>
                <a:lnTo>
                  <a:pt x="43546" y="48302"/>
                </a:lnTo>
                <a:cubicBezTo>
                  <a:pt x="43713" y="47911"/>
                  <a:pt x="43909" y="47521"/>
                  <a:pt x="44132" y="47130"/>
                </a:cubicBezTo>
                <a:cubicBezTo>
                  <a:pt x="44383" y="46656"/>
                  <a:pt x="44662" y="46126"/>
                  <a:pt x="44941" y="45651"/>
                </a:cubicBezTo>
                <a:cubicBezTo>
                  <a:pt x="44634" y="45428"/>
                  <a:pt x="44243" y="45261"/>
                  <a:pt x="43909" y="45066"/>
                </a:cubicBezTo>
                <a:lnTo>
                  <a:pt x="42988" y="44591"/>
                </a:lnTo>
                <a:cubicBezTo>
                  <a:pt x="42430" y="44340"/>
                  <a:pt x="41928" y="44117"/>
                  <a:pt x="41454" y="43894"/>
                </a:cubicBezTo>
                <a:cubicBezTo>
                  <a:pt x="40672" y="43475"/>
                  <a:pt x="39640" y="43029"/>
                  <a:pt x="38775" y="42583"/>
                </a:cubicBezTo>
                <a:cubicBezTo>
                  <a:pt x="38189" y="42331"/>
                  <a:pt x="37604" y="42053"/>
                  <a:pt x="37408" y="41997"/>
                </a:cubicBezTo>
                <a:cubicBezTo>
                  <a:pt x="36515" y="41550"/>
                  <a:pt x="35316" y="40964"/>
                  <a:pt x="34730" y="40490"/>
                </a:cubicBezTo>
                <a:lnTo>
                  <a:pt x="34758" y="40434"/>
                </a:lnTo>
                <a:lnTo>
                  <a:pt x="33698" y="39597"/>
                </a:lnTo>
                <a:cubicBezTo>
                  <a:pt x="33502" y="39402"/>
                  <a:pt x="33279" y="39235"/>
                  <a:pt x="33084" y="39039"/>
                </a:cubicBezTo>
                <a:cubicBezTo>
                  <a:pt x="32916" y="38872"/>
                  <a:pt x="32721" y="38677"/>
                  <a:pt x="32582" y="38509"/>
                </a:cubicBezTo>
                <a:cubicBezTo>
                  <a:pt x="31912" y="37812"/>
                  <a:pt x="31438" y="37393"/>
                  <a:pt x="30908" y="36780"/>
                </a:cubicBezTo>
                <a:cubicBezTo>
                  <a:pt x="30629" y="36445"/>
                  <a:pt x="30712" y="36473"/>
                  <a:pt x="30406" y="36110"/>
                </a:cubicBezTo>
                <a:cubicBezTo>
                  <a:pt x="29680" y="35106"/>
                  <a:pt x="29317" y="34603"/>
                  <a:pt x="29011" y="34213"/>
                </a:cubicBezTo>
                <a:cubicBezTo>
                  <a:pt x="28704" y="33850"/>
                  <a:pt x="28425" y="33460"/>
                  <a:pt x="28146" y="33041"/>
                </a:cubicBezTo>
                <a:cubicBezTo>
                  <a:pt x="28146" y="32930"/>
                  <a:pt x="28118" y="32790"/>
                  <a:pt x="28062" y="32678"/>
                </a:cubicBezTo>
                <a:cubicBezTo>
                  <a:pt x="27978" y="32511"/>
                  <a:pt x="27923" y="32288"/>
                  <a:pt x="27839" y="32037"/>
                </a:cubicBezTo>
                <a:cubicBezTo>
                  <a:pt x="27755" y="31758"/>
                  <a:pt x="27644" y="31451"/>
                  <a:pt x="27532" y="31116"/>
                </a:cubicBezTo>
                <a:cubicBezTo>
                  <a:pt x="27448" y="30837"/>
                  <a:pt x="27337" y="30614"/>
                  <a:pt x="27141" y="30391"/>
                </a:cubicBezTo>
                <a:cubicBezTo>
                  <a:pt x="27113" y="30363"/>
                  <a:pt x="27086" y="30307"/>
                  <a:pt x="27030" y="30279"/>
                </a:cubicBezTo>
                <a:cubicBezTo>
                  <a:pt x="27030" y="30279"/>
                  <a:pt x="27030" y="30279"/>
                  <a:pt x="27030" y="30251"/>
                </a:cubicBezTo>
                <a:lnTo>
                  <a:pt x="27058" y="30251"/>
                </a:lnTo>
                <a:lnTo>
                  <a:pt x="27141" y="30223"/>
                </a:lnTo>
                <a:cubicBezTo>
                  <a:pt x="27225" y="30223"/>
                  <a:pt x="27337" y="30167"/>
                  <a:pt x="27420" y="30140"/>
                </a:cubicBezTo>
                <a:cubicBezTo>
                  <a:pt x="27616" y="30084"/>
                  <a:pt x="27783" y="30000"/>
                  <a:pt x="27978" y="29916"/>
                </a:cubicBezTo>
                <a:cubicBezTo>
                  <a:pt x="27988" y="29926"/>
                  <a:pt x="28008" y="29931"/>
                  <a:pt x="28037" y="29931"/>
                </a:cubicBezTo>
                <a:cubicBezTo>
                  <a:pt x="28334" y="29931"/>
                  <a:pt x="29569" y="29406"/>
                  <a:pt x="30712" y="28187"/>
                </a:cubicBezTo>
                <a:cubicBezTo>
                  <a:pt x="30908" y="28019"/>
                  <a:pt x="31075" y="27852"/>
                  <a:pt x="31243" y="27657"/>
                </a:cubicBezTo>
                <a:cubicBezTo>
                  <a:pt x="31438" y="27433"/>
                  <a:pt x="31633" y="27210"/>
                  <a:pt x="31745" y="27099"/>
                </a:cubicBezTo>
                <a:cubicBezTo>
                  <a:pt x="31912" y="26820"/>
                  <a:pt x="31856" y="26875"/>
                  <a:pt x="31968" y="26680"/>
                </a:cubicBezTo>
                <a:cubicBezTo>
                  <a:pt x="32303" y="26150"/>
                  <a:pt x="32554" y="25592"/>
                  <a:pt x="32749" y="24978"/>
                </a:cubicBezTo>
                <a:cubicBezTo>
                  <a:pt x="32972" y="24197"/>
                  <a:pt x="33112" y="23388"/>
                  <a:pt x="33168" y="22579"/>
                </a:cubicBezTo>
                <a:cubicBezTo>
                  <a:pt x="33195" y="21993"/>
                  <a:pt x="33168" y="21407"/>
                  <a:pt x="33084" y="20849"/>
                </a:cubicBezTo>
                <a:cubicBezTo>
                  <a:pt x="33028" y="20347"/>
                  <a:pt x="32944" y="19845"/>
                  <a:pt x="32805" y="19036"/>
                </a:cubicBezTo>
                <a:cubicBezTo>
                  <a:pt x="32777" y="18282"/>
                  <a:pt x="32693" y="17557"/>
                  <a:pt x="32526" y="16832"/>
                </a:cubicBezTo>
                <a:cubicBezTo>
                  <a:pt x="32442" y="16302"/>
                  <a:pt x="32331" y="15772"/>
                  <a:pt x="32219" y="15269"/>
                </a:cubicBezTo>
                <a:cubicBezTo>
                  <a:pt x="32219" y="15186"/>
                  <a:pt x="32191" y="15130"/>
                  <a:pt x="32191" y="15074"/>
                </a:cubicBezTo>
                <a:lnTo>
                  <a:pt x="32024" y="14879"/>
                </a:lnTo>
                <a:lnTo>
                  <a:pt x="31689" y="14544"/>
                </a:lnTo>
                <a:lnTo>
                  <a:pt x="31382" y="14181"/>
                </a:lnTo>
                <a:lnTo>
                  <a:pt x="31243" y="14042"/>
                </a:lnTo>
                <a:cubicBezTo>
                  <a:pt x="31326" y="13819"/>
                  <a:pt x="31689" y="13233"/>
                  <a:pt x="31773" y="13037"/>
                </a:cubicBezTo>
                <a:cubicBezTo>
                  <a:pt x="31773" y="13010"/>
                  <a:pt x="31745" y="12954"/>
                  <a:pt x="31522" y="12870"/>
                </a:cubicBezTo>
                <a:cubicBezTo>
                  <a:pt x="31438" y="12842"/>
                  <a:pt x="31354" y="12814"/>
                  <a:pt x="31243" y="12786"/>
                </a:cubicBezTo>
                <a:lnTo>
                  <a:pt x="31047" y="12758"/>
                </a:lnTo>
                <a:lnTo>
                  <a:pt x="30936" y="12758"/>
                </a:lnTo>
                <a:cubicBezTo>
                  <a:pt x="30908" y="12731"/>
                  <a:pt x="30880" y="12731"/>
                  <a:pt x="30852" y="12731"/>
                </a:cubicBezTo>
                <a:lnTo>
                  <a:pt x="30824" y="12731"/>
                </a:lnTo>
                <a:cubicBezTo>
                  <a:pt x="30852" y="12870"/>
                  <a:pt x="30880" y="13010"/>
                  <a:pt x="30908" y="13149"/>
                </a:cubicBezTo>
                <a:cubicBezTo>
                  <a:pt x="30908" y="13177"/>
                  <a:pt x="30908" y="13177"/>
                  <a:pt x="30880" y="13177"/>
                </a:cubicBezTo>
                <a:cubicBezTo>
                  <a:pt x="30880" y="13205"/>
                  <a:pt x="30852" y="13233"/>
                  <a:pt x="30824" y="13261"/>
                </a:cubicBezTo>
                <a:cubicBezTo>
                  <a:pt x="30768" y="13316"/>
                  <a:pt x="30740" y="13372"/>
                  <a:pt x="30685" y="13400"/>
                </a:cubicBezTo>
                <a:lnTo>
                  <a:pt x="30601" y="13456"/>
                </a:lnTo>
                <a:cubicBezTo>
                  <a:pt x="30545" y="13512"/>
                  <a:pt x="30489" y="13568"/>
                  <a:pt x="30406" y="13595"/>
                </a:cubicBezTo>
                <a:lnTo>
                  <a:pt x="30210" y="13735"/>
                </a:lnTo>
                <a:lnTo>
                  <a:pt x="30154" y="13763"/>
                </a:lnTo>
                <a:cubicBezTo>
                  <a:pt x="30154" y="13763"/>
                  <a:pt x="30154" y="13735"/>
                  <a:pt x="30154" y="13735"/>
                </a:cubicBezTo>
                <a:lnTo>
                  <a:pt x="30154" y="13623"/>
                </a:lnTo>
                <a:lnTo>
                  <a:pt x="30127" y="13428"/>
                </a:lnTo>
                <a:cubicBezTo>
                  <a:pt x="30099" y="13177"/>
                  <a:pt x="30071" y="12926"/>
                  <a:pt x="30015" y="12647"/>
                </a:cubicBezTo>
                <a:cubicBezTo>
                  <a:pt x="29736" y="12898"/>
                  <a:pt x="29429" y="13093"/>
                  <a:pt x="29122" y="13316"/>
                </a:cubicBezTo>
                <a:cubicBezTo>
                  <a:pt x="28704" y="13623"/>
                  <a:pt x="28592" y="13679"/>
                  <a:pt x="28341" y="13874"/>
                </a:cubicBezTo>
                <a:cubicBezTo>
                  <a:pt x="27448" y="14405"/>
                  <a:pt x="26583" y="15018"/>
                  <a:pt x="25774" y="15660"/>
                </a:cubicBezTo>
                <a:cubicBezTo>
                  <a:pt x="25300" y="16078"/>
                  <a:pt x="24854" y="16525"/>
                  <a:pt x="24463" y="17027"/>
                </a:cubicBezTo>
                <a:cubicBezTo>
                  <a:pt x="24296" y="17250"/>
                  <a:pt x="24128" y="17473"/>
                  <a:pt x="23989" y="17725"/>
                </a:cubicBezTo>
                <a:cubicBezTo>
                  <a:pt x="23849" y="17920"/>
                  <a:pt x="23738" y="18115"/>
                  <a:pt x="23626" y="18338"/>
                </a:cubicBezTo>
                <a:cubicBezTo>
                  <a:pt x="23319" y="18729"/>
                  <a:pt x="23068" y="19119"/>
                  <a:pt x="22845" y="19538"/>
                </a:cubicBezTo>
                <a:cubicBezTo>
                  <a:pt x="22566" y="20208"/>
                  <a:pt x="22315" y="20905"/>
                  <a:pt x="22120" y="21630"/>
                </a:cubicBezTo>
                <a:cubicBezTo>
                  <a:pt x="22036" y="21965"/>
                  <a:pt x="21952" y="22328"/>
                  <a:pt x="21868" y="22663"/>
                </a:cubicBezTo>
                <a:cubicBezTo>
                  <a:pt x="21841" y="22858"/>
                  <a:pt x="21813" y="23025"/>
                  <a:pt x="21785" y="23221"/>
                </a:cubicBezTo>
                <a:lnTo>
                  <a:pt x="21785" y="23249"/>
                </a:lnTo>
                <a:cubicBezTo>
                  <a:pt x="21813" y="23332"/>
                  <a:pt x="21841" y="23416"/>
                  <a:pt x="21868" y="23500"/>
                </a:cubicBezTo>
                <a:cubicBezTo>
                  <a:pt x="21896" y="23611"/>
                  <a:pt x="21924" y="23695"/>
                  <a:pt x="21924" y="23807"/>
                </a:cubicBezTo>
                <a:lnTo>
                  <a:pt x="21868" y="23751"/>
                </a:lnTo>
                <a:lnTo>
                  <a:pt x="21813" y="23611"/>
                </a:lnTo>
                <a:cubicBezTo>
                  <a:pt x="21785" y="23555"/>
                  <a:pt x="21757" y="23500"/>
                  <a:pt x="21701" y="23444"/>
                </a:cubicBezTo>
                <a:lnTo>
                  <a:pt x="21673" y="23360"/>
                </a:lnTo>
                <a:lnTo>
                  <a:pt x="21645" y="23360"/>
                </a:lnTo>
                <a:lnTo>
                  <a:pt x="21617" y="23332"/>
                </a:lnTo>
                <a:lnTo>
                  <a:pt x="21450" y="23081"/>
                </a:lnTo>
                <a:cubicBezTo>
                  <a:pt x="21310" y="22858"/>
                  <a:pt x="21171" y="22663"/>
                  <a:pt x="20976" y="22467"/>
                </a:cubicBezTo>
                <a:cubicBezTo>
                  <a:pt x="20557" y="21686"/>
                  <a:pt x="20669" y="22049"/>
                  <a:pt x="20222" y="21296"/>
                </a:cubicBezTo>
                <a:cubicBezTo>
                  <a:pt x="20055" y="21017"/>
                  <a:pt x="20194" y="21128"/>
                  <a:pt x="20055" y="20905"/>
                </a:cubicBezTo>
                <a:cubicBezTo>
                  <a:pt x="19525" y="19901"/>
                  <a:pt x="18911" y="18813"/>
                  <a:pt x="18325" y="17864"/>
                </a:cubicBezTo>
                <a:lnTo>
                  <a:pt x="17879" y="17167"/>
                </a:lnTo>
                <a:cubicBezTo>
                  <a:pt x="17823" y="17055"/>
                  <a:pt x="17767" y="16943"/>
                  <a:pt x="17684" y="16832"/>
                </a:cubicBezTo>
                <a:lnTo>
                  <a:pt x="17628" y="16748"/>
                </a:lnTo>
                <a:lnTo>
                  <a:pt x="17628" y="16720"/>
                </a:lnTo>
                <a:lnTo>
                  <a:pt x="17600" y="16692"/>
                </a:lnTo>
                <a:cubicBezTo>
                  <a:pt x="17544" y="16664"/>
                  <a:pt x="17544" y="16581"/>
                  <a:pt x="17544" y="16497"/>
                </a:cubicBezTo>
                <a:lnTo>
                  <a:pt x="17544" y="15995"/>
                </a:lnTo>
                <a:cubicBezTo>
                  <a:pt x="17656" y="15158"/>
                  <a:pt x="17628" y="14293"/>
                  <a:pt x="17460" y="13456"/>
                </a:cubicBezTo>
                <a:cubicBezTo>
                  <a:pt x="17321" y="12898"/>
                  <a:pt x="17153" y="12368"/>
                  <a:pt x="16930" y="11838"/>
                </a:cubicBezTo>
                <a:cubicBezTo>
                  <a:pt x="16735" y="11336"/>
                  <a:pt x="16484" y="10861"/>
                  <a:pt x="16233" y="10387"/>
                </a:cubicBezTo>
                <a:cubicBezTo>
                  <a:pt x="15814" y="9690"/>
                  <a:pt x="15312" y="9076"/>
                  <a:pt x="14726" y="8546"/>
                </a:cubicBezTo>
                <a:cubicBezTo>
                  <a:pt x="14419" y="8267"/>
                  <a:pt x="14085" y="8016"/>
                  <a:pt x="13750" y="7792"/>
                </a:cubicBezTo>
                <a:cubicBezTo>
                  <a:pt x="12801" y="6928"/>
                  <a:pt x="11769" y="6174"/>
                  <a:pt x="10625" y="5616"/>
                </a:cubicBezTo>
                <a:cubicBezTo>
                  <a:pt x="10011" y="5170"/>
                  <a:pt x="9146" y="4696"/>
                  <a:pt x="8477" y="4305"/>
                </a:cubicBezTo>
                <a:cubicBezTo>
                  <a:pt x="7389" y="3775"/>
                  <a:pt x="6161" y="3217"/>
                  <a:pt x="5436" y="2938"/>
                </a:cubicBezTo>
                <a:cubicBezTo>
                  <a:pt x="4878" y="2826"/>
                  <a:pt x="4348" y="2715"/>
                  <a:pt x="3846" y="2547"/>
                </a:cubicBezTo>
                <a:cubicBezTo>
                  <a:pt x="3539" y="2380"/>
                  <a:pt x="3232" y="2213"/>
                  <a:pt x="2925" y="2017"/>
                </a:cubicBezTo>
                <a:lnTo>
                  <a:pt x="1753" y="1208"/>
                </a:lnTo>
                <a:cubicBezTo>
                  <a:pt x="1391" y="957"/>
                  <a:pt x="749" y="483"/>
                  <a:pt x="107" y="9"/>
                </a:cubicBezTo>
                <a:cubicBezTo>
                  <a:pt x="96" y="3"/>
                  <a:pt x="87" y="1"/>
                  <a:pt x="7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54;p3"/>
          <p:cNvSpPr/>
          <p:nvPr/>
        </p:nvSpPr>
        <p:spPr>
          <a:xfrm>
            <a:off x="1442027" y="3513525"/>
            <a:ext cx="322975" cy="308300"/>
          </a:xfrm>
          <a:custGeom>
            <a:avLst/>
            <a:gdLst/>
            <a:ahLst/>
            <a:cxnLst/>
            <a:rect l="l" t="t" r="r" b="b"/>
            <a:pathLst>
              <a:path w="12919" h="12332" extrusionOk="0">
                <a:moveTo>
                  <a:pt x="12890" y="9486"/>
                </a:moveTo>
                <a:cubicBezTo>
                  <a:pt x="12890" y="9598"/>
                  <a:pt x="12834" y="9681"/>
                  <a:pt x="12834" y="9821"/>
                </a:cubicBezTo>
                <a:cubicBezTo>
                  <a:pt x="12779" y="9904"/>
                  <a:pt x="12751" y="9960"/>
                  <a:pt x="12723" y="10044"/>
                </a:cubicBezTo>
                <a:cubicBezTo>
                  <a:pt x="12695" y="10016"/>
                  <a:pt x="12639" y="10128"/>
                  <a:pt x="12639" y="9960"/>
                </a:cubicBezTo>
                <a:cubicBezTo>
                  <a:pt x="12611" y="10016"/>
                  <a:pt x="12639" y="10072"/>
                  <a:pt x="12611" y="10100"/>
                </a:cubicBezTo>
                <a:cubicBezTo>
                  <a:pt x="12472" y="10100"/>
                  <a:pt x="12360" y="10072"/>
                  <a:pt x="12249" y="10044"/>
                </a:cubicBezTo>
                <a:cubicBezTo>
                  <a:pt x="12221" y="10044"/>
                  <a:pt x="12137" y="10072"/>
                  <a:pt x="12109" y="10044"/>
                </a:cubicBezTo>
                <a:cubicBezTo>
                  <a:pt x="12053" y="10155"/>
                  <a:pt x="12025" y="10295"/>
                  <a:pt x="11970" y="10407"/>
                </a:cubicBezTo>
                <a:cubicBezTo>
                  <a:pt x="11970" y="10407"/>
                  <a:pt x="11970" y="10407"/>
                  <a:pt x="11970" y="10434"/>
                </a:cubicBezTo>
                <a:cubicBezTo>
                  <a:pt x="11942" y="10546"/>
                  <a:pt x="11914" y="10658"/>
                  <a:pt x="11886" y="10769"/>
                </a:cubicBezTo>
                <a:cubicBezTo>
                  <a:pt x="11858" y="10853"/>
                  <a:pt x="11830" y="10909"/>
                  <a:pt x="11774" y="10992"/>
                </a:cubicBezTo>
                <a:cubicBezTo>
                  <a:pt x="11746" y="11104"/>
                  <a:pt x="11663" y="11188"/>
                  <a:pt x="11607" y="11271"/>
                </a:cubicBezTo>
                <a:cubicBezTo>
                  <a:pt x="11607" y="11299"/>
                  <a:pt x="11579" y="11355"/>
                  <a:pt x="11551" y="11383"/>
                </a:cubicBezTo>
                <a:cubicBezTo>
                  <a:pt x="11439" y="11495"/>
                  <a:pt x="11384" y="11578"/>
                  <a:pt x="11272" y="11662"/>
                </a:cubicBezTo>
                <a:cubicBezTo>
                  <a:pt x="11105" y="11774"/>
                  <a:pt x="10909" y="11885"/>
                  <a:pt x="10714" y="11969"/>
                </a:cubicBezTo>
                <a:cubicBezTo>
                  <a:pt x="10686" y="11969"/>
                  <a:pt x="10547" y="12025"/>
                  <a:pt x="10463" y="12025"/>
                </a:cubicBezTo>
                <a:cubicBezTo>
                  <a:pt x="10379" y="12025"/>
                  <a:pt x="10296" y="12025"/>
                  <a:pt x="10184" y="12025"/>
                </a:cubicBezTo>
                <a:lnTo>
                  <a:pt x="10100" y="12025"/>
                </a:lnTo>
                <a:cubicBezTo>
                  <a:pt x="10045" y="12025"/>
                  <a:pt x="9961" y="12025"/>
                  <a:pt x="9905" y="11997"/>
                </a:cubicBezTo>
                <a:cubicBezTo>
                  <a:pt x="9793" y="11969"/>
                  <a:pt x="9654" y="11941"/>
                  <a:pt x="9626" y="11913"/>
                </a:cubicBezTo>
                <a:cubicBezTo>
                  <a:pt x="9487" y="11857"/>
                  <a:pt x="9347" y="11829"/>
                  <a:pt x="9208" y="11802"/>
                </a:cubicBezTo>
                <a:lnTo>
                  <a:pt x="9096" y="11802"/>
                </a:lnTo>
                <a:cubicBezTo>
                  <a:pt x="8929" y="11857"/>
                  <a:pt x="8761" y="11913"/>
                  <a:pt x="8594" y="12025"/>
                </a:cubicBezTo>
                <a:cubicBezTo>
                  <a:pt x="8510" y="12053"/>
                  <a:pt x="8398" y="12108"/>
                  <a:pt x="8315" y="12136"/>
                </a:cubicBezTo>
                <a:cubicBezTo>
                  <a:pt x="8287" y="12164"/>
                  <a:pt x="8259" y="12164"/>
                  <a:pt x="8259" y="12192"/>
                </a:cubicBezTo>
                <a:cubicBezTo>
                  <a:pt x="7980" y="12304"/>
                  <a:pt x="7673" y="12332"/>
                  <a:pt x="7366" y="12276"/>
                </a:cubicBezTo>
                <a:lnTo>
                  <a:pt x="7283" y="12276"/>
                </a:lnTo>
                <a:cubicBezTo>
                  <a:pt x="7171" y="12276"/>
                  <a:pt x="7059" y="12304"/>
                  <a:pt x="6976" y="12304"/>
                </a:cubicBezTo>
                <a:cubicBezTo>
                  <a:pt x="6752" y="12304"/>
                  <a:pt x="6585" y="12304"/>
                  <a:pt x="6306" y="12276"/>
                </a:cubicBezTo>
                <a:cubicBezTo>
                  <a:pt x="6027" y="12248"/>
                  <a:pt x="5664" y="12192"/>
                  <a:pt x="5330" y="12136"/>
                </a:cubicBezTo>
                <a:cubicBezTo>
                  <a:pt x="4995" y="12081"/>
                  <a:pt x="4800" y="12053"/>
                  <a:pt x="4465" y="11941"/>
                </a:cubicBezTo>
                <a:cubicBezTo>
                  <a:pt x="4269" y="11913"/>
                  <a:pt x="4074" y="11857"/>
                  <a:pt x="3907" y="11802"/>
                </a:cubicBezTo>
                <a:cubicBezTo>
                  <a:pt x="3711" y="11746"/>
                  <a:pt x="3544" y="11662"/>
                  <a:pt x="3349" y="11578"/>
                </a:cubicBezTo>
                <a:cubicBezTo>
                  <a:pt x="3265" y="11495"/>
                  <a:pt x="3181" y="11411"/>
                  <a:pt x="3098" y="11327"/>
                </a:cubicBezTo>
                <a:cubicBezTo>
                  <a:pt x="2093" y="10937"/>
                  <a:pt x="1228" y="10239"/>
                  <a:pt x="643" y="9319"/>
                </a:cubicBezTo>
                <a:cubicBezTo>
                  <a:pt x="85" y="8286"/>
                  <a:pt x="1" y="7059"/>
                  <a:pt x="364" y="5971"/>
                </a:cubicBezTo>
                <a:cubicBezTo>
                  <a:pt x="364" y="5887"/>
                  <a:pt x="391" y="5775"/>
                  <a:pt x="419" y="5692"/>
                </a:cubicBezTo>
                <a:cubicBezTo>
                  <a:pt x="503" y="5413"/>
                  <a:pt x="643" y="5134"/>
                  <a:pt x="782" y="4855"/>
                </a:cubicBezTo>
                <a:lnTo>
                  <a:pt x="782" y="4855"/>
                </a:lnTo>
                <a:lnTo>
                  <a:pt x="782" y="4855"/>
                </a:lnTo>
                <a:cubicBezTo>
                  <a:pt x="1173" y="4157"/>
                  <a:pt x="1647" y="3516"/>
                  <a:pt x="2233" y="2930"/>
                </a:cubicBezTo>
                <a:cubicBezTo>
                  <a:pt x="2233" y="2874"/>
                  <a:pt x="2261" y="2818"/>
                  <a:pt x="2316" y="2790"/>
                </a:cubicBezTo>
                <a:cubicBezTo>
                  <a:pt x="2233" y="2706"/>
                  <a:pt x="2707" y="2204"/>
                  <a:pt x="3042" y="1981"/>
                </a:cubicBezTo>
                <a:cubicBezTo>
                  <a:pt x="3070" y="1981"/>
                  <a:pt x="3070" y="1981"/>
                  <a:pt x="3098" y="1953"/>
                </a:cubicBezTo>
                <a:cubicBezTo>
                  <a:pt x="3153" y="1869"/>
                  <a:pt x="3181" y="1814"/>
                  <a:pt x="3265" y="1730"/>
                </a:cubicBezTo>
                <a:cubicBezTo>
                  <a:pt x="3321" y="1646"/>
                  <a:pt x="3405" y="1590"/>
                  <a:pt x="3488" y="1507"/>
                </a:cubicBezTo>
                <a:cubicBezTo>
                  <a:pt x="3572" y="1479"/>
                  <a:pt x="3656" y="1395"/>
                  <a:pt x="3739" y="1339"/>
                </a:cubicBezTo>
                <a:cubicBezTo>
                  <a:pt x="3767" y="1311"/>
                  <a:pt x="3795" y="1311"/>
                  <a:pt x="3823" y="1311"/>
                </a:cubicBezTo>
                <a:cubicBezTo>
                  <a:pt x="3879" y="1256"/>
                  <a:pt x="3935" y="1200"/>
                  <a:pt x="3990" y="1144"/>
                </a:cubicBezTo>
                <a:cubicBezTo>
                  <a:pt x="4046" y="1116"/>
                  <a:pt x="4074" y="1116"/>
                  <a:pt x="4130" y="1088"/>
                </a:cubicBezTo>
                <a:cubicBezTo>
                  <a:pt x="4130" y="1060"/>
                  <a:pt x="4214" y="1005"/>
                  <a:pt x="4242" y="977"/>
                </a:cubicBezTo>
                <a:cubicBezTo>
                  <a:pt x="4297" y="921"/>
                  <a:pt x="4242" y="949"/>
                  <a:pt x="4269" y="921"/>
                </a:cubicBezTo>
                <a:lnTo>
                  <a:pt x="4325" y="893"/>
                </a:lnTo>
                <a:lnTo>
                  <a:pt x="4325" y="865"/>
                </a:lnTo>
                <a:cubicBezTo>
                  <a:pt x="4325" y="865"/>
                  <a:pt x="4353" y="865"/>
                  <a:pt x="4409" y="837"/>
                </a:cubicBezTo>
                <a:cubicBezTo>
                  <a:pt x="4465" y="781"/>
                  <a:pt x="4521" y="754"/>
                  <a:pt x="4604" y="698"/>
                </a:cubicBezTo>
                <a:cubicBezTo>
                  <a:pt x="4688" y="670"/>
                  <a:pt x="4744" y="642"/>
                  <a:pt x="4827" y="642"/>
                </a:cubicBezTo>
                <a:cubicBezTo>
                  <a:pt x="4800" y="670"/>
                  <a:pt x="4744" y="726"/>
                  <a:pt x="4772" y="726"/>
                </a:cubicBezTo>
                <a:cubicBezTo>
                  <a:pt x="4911" y="698"/>
                  <a:pt x="4995" y="642"/>
                  <a:pt x="5106" y="614"/>
                </a:cubicBezTo>
                <a:cubicBezTo>
                  <a:pt x="5162" y="586"/>
                  <a:pt x="5246" y="586"/>
                  <a:pt x="5330" y="586"/>
                </a:cubicBezTo>
                <a:cubicBezTo>
                  <a:pt x="5441" y="558"/>
                  <a:pt x="5497" y="530"/>
                  <a:pt x="5553" y="502"/>
                </a:cubicBezTo>
                <a:cubicBezTo>
                  <a:pt x="5553" y="502"/>
                  <a:pt x="5525" y="502"/>
                  <a:pt x="5553" y="475"/>
                </a:cubicBezTo>
                <a:cubicBezTo>
                  <a:pt x="5581" y="475"/>
                  <a:pt x="5497" y="475"/>
                  <a:pt x="5497" y="475"/>
                </a:cubicBezTo>
                <a:cubicBezTo>
                  <a:pt x="5525" y="475"/>
                  <a:pt x="5497" y="363"/>
                  <a:pt x="5441" y="307"/>
                </a:cubicBezTo>
                <a:cubicBezTo>
                  <a:pt x="5413" y="251"/>
                  <a:pt x="5385" y="196"/>
                  <a:pt x="5497" y="140"/>
                </a:cubicBezTo>
                <a:cubicBezTo>
                  <a:pt x="5804" y="28"/>
                  <a:pt x="6111" y="0"/>
                  <a:pt x="6418" y="84"/>
                </a:cubicBezTo>
                <a:cubicBezTo>
                  <a:pt x="6473" y="84"/>
                  <a:pt x="6529" y="112"/>
                  <a:pt x="6557" y="168"/>
                </a:cubicBezTo>
                <a:cubicBezTo>
                  <a:pt x="6976" y="223"/>
                  <a:pt x="7171" y="391"/>
                  <a:pt x="7199" y="447"/>
                </a:cubicBezTo>
                <a:cubicBezTo>
                  <a:pt x="7227" y="419"/>
                  <a:pt x="7227" y="335"/>
                  <a:pt x="7255" y="307"/>
                </a:cubicBezTo>
                <a:cubicBezTo>
                  <a:pt x="7338" y="251"/>
                  <a:pt x="7450" y="251"/>
                  <a:pt x="7534" y="279"/>
                </a:cubicBezTo>
                <a:cubicBezTo>
                  <a:pt x="7701" y="335"/>
                  <a:pt x="7868" y="419"/>
                  <a:pt x="8008" y="502"/>
                </a:cubicBezTo>
                <a:cubicBezTo>
                  <a:pt x="8120" y="558"/>
                  <a:pt x="8203" y="642"/>
                  <a:pt x="8259" y="754"/>
                </a:cubicBezTo>
                <a:cubicBezTo>
                  <a:pt x="8259" y="809"/>
                  <a:pt x="8175" y="781"/>
                  <a:pt x="8231" y="865"/>
                </a:cubicBezTo>
                <a:cubicBezTo>
                  <a:pt x="8343" y="949"/>
                  <a:pt x="8426" y="1005"/>
                  <a:pt x="8538" y="1088"/>
                </a:cubicBezTo>
                <a:cubicBezTo>
                  <a:pt x="8566" y="1144"/>
                  <a:pt x="8622" y="1200"/>
                  <a:pt x="8650" y="1256"/>
                </a:cubicBezTo>
                <a:cubicBezTo>
                  <a:pt x="8733" y="1339"/>
                  <a:pt x="8845" y="1423"/>
                  <a:pt x="8929" y="1507"/>
                </a:cubicBezTo>
                <a:cubicBezTo>
                  <a:pt x="9096" y="1702"/>
                  <a:pt x="9124" y="1786"/>
                  <a:pt x="9124" y="1842"/>
                </a:cubicBezTo>
                <a:cubicBezTo>
                  <a:pt x="9319" y="2037"/>
                  <a:pt x="9514" y="2232"/>
                  <a:pt x="9654" y="2455"/>
                </a:cubicBezTo>
                <a:cubicBezTo>
                  <a:pt x="9682" y="2511"/>
                  <a:pt x="9710" y="2567"/>
                  <a:pt x="9738" y="2623"/>
                </a:cubicBezTo>
                <a:cubicBezTo>
                  <a:pt x="9877" y="2790"/>
                  <a:pt x="10017" y="2985"/>
                  <a:pt x="10100" y="3209"/>
                </a:cubicBezTo>
                <a:cubicBezTo>
                  <a:pt x="10156" y="3292"/>
                  <a:pt x="10212" y="3376"/>
                  <a:pt x="10268" y="3460"/>
                </a:cubicBezTo>
                <a:cubicBezTo>
                  <a:pt x="10296" y="3543"/>
                  <a:pt x="10379" y="3683"/>
                  <a:pt x="10407" y="3767"/>
                </a:cubicBezTo>
                <a:cubicBezTo>
                  <a:pt x="10379" y="3767"/>
                  <a:pt x="10407" y="3850"/>
                  <a:pt x="10407" y="3906"/>
                </a:cubicBezTo>
                <a:cubicBezTo>
                  <a:pt x="10435" y="3962"/>
                  <a:pt x="10463" y="3934"/>
                  <a:pt x="10491" y="3934"/>
                </a:cubicBezTo>
                <a:cubicBezTo>
                  <a:pt x="10519" y="3962"/>
                  <a:pt x="10491" y="3934"/>
                  <a:pt x="10491" y="3990"/>
                </a:cubicBezTo>
                <a:cubicBezTo>
                  <a:pt x="10491" y="4046"/>
                  <a:pt x="10491" y="3934"/>
                  <a:pt x="10547" y="3962"/>
                </a:cubicBezTo>
                <a:cubicBezTo>
                  <a:pt x="10686" y="4073"/>
                  <a:pt x="10770" y="4018"/>
                  <a:pt x="10993" y="4297"/>
                </a:cubicBezTo>
                <a:cubicBezTo>
                  <a:pt x="11049" y="4464"/>
                  <a:pt x="11272" y="4799"/>
                  <a:pt x="11244" y="4883"/>
                </a:cubicBezTo>
                <a:cubicBezTo>
                  <a:pt x="11272" y="4910"/>
                  <a:pt x="11328" y="4994"/>
                  <a:pt x="11356" y="4994"/>
                </a:cubicBezTo>
                <a:cubicBezTo>
                  <a:pt x="11439" y="5106"/>
                  <a:pt x="11495" y="5217"/>
                  <a:pt x="11551" y="5329"/>
                </a:cubicBezTo>
                <a:cubicBezTo>
                  <a:pt x="11579" y="5413"/>
                  <a:pt x="11635" y="5468"/>
                  <a:pt x="11663" y="5524"/>
                </a:cubicBezTo>
                <a:cubicBezTo>
                  <a:pt x="11691" y="5608"/>
                  <a:pt x="11774" y="5775"/>
                  <a:pt x="11830" y="5887"/>
                </a:cubicBezTo>
                <a:cubicBezTo>
                  <a:pt x="11886" y="5999"/>
                  <a:pt x="11914" y="6110"/>
                  <a:pt x="11942" y="6222"/>
                </a:cubicBezTo>
                <a:cubicBezTo>
                  <a:pt x="11914" y="6222"/>
                  <a:pt x="11886" y="6222"/>
                  <a:pt x="11886" y="6278"/>
                </a:cubicBezTo>
                <a:cubicBezTo>
                  <a:pt x="11914" y="6333"/>
                  <a:pt x="11970" y="6389"/>
                  <a:pt x="12025" y="6417"/>
                </a:cubicBezTo>
                <a:cubicBezTo>
                  <a:pt x="12053" y="6473"/>
                  <a:pt x="12109" y="6557"/>
                  <a:pt x="12137" y="6612"/>
                </a:cubicBezTo>
                <a:cubicBezTo>
                  <a:pt x="12193" y="6724"/>
                  <a:pt x="12249" y="6836"/>
                  <a:pt x="12276" y="6975"/>
                </a:cubicBezTo>
                <a:cubicBezTo>
                  <a:pt x="12332" y="7114"/>
                  <a:pt x="12332" y="7254"/>
                  <a:pt x="12360" y="7393"/>
                </a:cubicBezTo>
                <a:cubicBezTo>
                  <a:pt x="12276" y="7449"/>
                  <a:pt x="12137" y="7393"/>
                  <a:pt x="12053" y="7449"/>
                </a:cubicBezTo>
                <a:cubicBezTo>
                  <a:pt x="12193" y="7700"/>
                  <a:pt x="12304" y="7672"/>
                  <a:pt x="12416" y="7924"/>
                </a:cubicBezTo>
                <a:cubicBezTo>
                  <a:pt x="12444" y="7924"/>
                  <a:pt x="12500" y="8035"/>
                  <a:pt x="12528" y="8091"/>
                </a:cubicBezTo>
                <a:cubicBezTo>
                  <a:pt x="12583" y="8119"/>
                  <a:pt x="12639" y="8314"/>
                  <a:pt x="12667" y="8398"/>
                </a:cubicBezTo>
                <a:cubicBezTo>
                  <a:pt x="12695" y="8426"/>
                  <a:pt x="12695" y="8454"/>
                  <a:pt x="12667" y="8482"/>
                </a:cubicBezTo>
                <a:cubicBezTo>
                  <a:pt x="12779" y="8649"/>
                  <a:pt x="12834" y="8844"/>
                  <a:pt x="12834" y="9067"/>
                </a:cubicBezTo>
                <a:cubicBezTo>
                  <a:pt x="12890" y="9207"/>
                  <a:pt x="12918" y="9346"/>
                  <a:pt x="12890" y="9486"/>
                </a:cubicBezTo>
                <a:close/>
                <a:moveTo>
                  <a:pt x="12304" y="7338"/>
                </a:moveTo>
                <a:lnTo>
                  <a:pt x="12304" y="7254"/>
                </a:lnTo>
                <a:cubicBezTo>
                  <a:pt x="12304" y="7282"/>
                  <a:pt x="12304" y="7310"/>
                  <a:pt x="12304" y="7338"/>
                </a:cubicBezTo>
                <a:close/>
                <a:moveTo>
                  <a:pt x="12500" y="8091"/>
                </a:moveTo>
                <a:lnTo>
                  <a:pt x="12500" y="8007"/>
                </a:lnTo>
                <a:cubicBezTo>
                  <a:pt x="12500" y="7979"/>
                  <a:pt x="12472" y="8035"/>
                  <a:pt x="12500" y="8091"/>
                </a:cubicBezTo>
                <a:close/>
                <a:moveTo>
                  <a:pt x="12249" y="8203"/>
                </a:moveTo>
                <a:cubicBezTo>
                  <a:pt x="12249" y="8258"/>
                  <a:pt x="12249" y="8286"/>
                  <a:pt x="12276" y="8258"/>
                </a:cubicBezTo>
                <a:cubicBezTo>
                  <a:pt x="12276" y="8258"/>
                  <a:pt x="12276" y="8230"/>
                  <a:pt x="12276" y="8230"/>
                </a:cubicBezTo>
                <a:cubicBezTo>
                  <a:pt x="12276" y="8230"/>
                  <a:pt x="12249" y="8203"/>
                  <a:pt x="12249" y="8203"/>
                </a:cubicBezTo>
                <a:close/>
                <a:moveTo>
                  <a:pt x="4242" y="1144"/>
                </a:moveTo>
                <a:cubicBezTo>
                  <a:pt x="4242" y="1144"/>
                  <a:pt x="4269" y="1144"/>
                  <a:pt x="4297" y="1116"/>
                </a:cubicBezTo>
                <a:cubicBezTo>
                  <a:pt x="4325" y="1088"/>
                  <a:pt x="4297" y="1088"/>
                  <a:pt x="4297" y="1088"/>
                </a:cubicBezTo>
                <a:cubicBezTo>
                  <a:pt x="4269" y="1088"/>
                  <a:pt x="4242" y="1116"/>
                  <a:pt x="4242" y="1144"/>
                </a:cubicBezTo>
                <a:close/>
                <a:moveTo>
                  <a:pt x="10100" y="11997"/>
                </a:moveTo>
                <a:lnTo>
                  <a:pt x="10017" y="11997"/>
                </a:lnTo>
                <a:close/>
                <a:moveTo>
                  <a:pt x="11328" y="11244"/>
                </a:moveTo>
                <a:cubicBezTo>
                  <a:pt x="11049" y="11523"/>
                  <a:pt x="10686" y="11718"/>
                  <a:pt x="10296" y="11802"/>
                </a:cubicBezTo>
                <a:lnTo>
                  <a:pt x="10407" y="11802"/>
                </a:lnTo>
                <a:cubicBezTo>
                  <a:pt x="10519" y="11802"/>
                  <a:pt x="10630" y="11802"/>
                  <a:pt x="10742" y="11774"/>
                </a:cubicBezTo>
                <a:lnTo>
                  <a:pt x="10826" y="11774"/>
                </a:lnTo>
                <a:cubicBezTo>
                  <a:pt x="10965" y="11690"/>
                  <a:pt x="11077" y="11578"/>
                  <a:pt x="11188" y="11495"/>
                </a:cubicBezTo>
                <a:cubicBezTo>
                  <a:pt x="11216" y="11411"/>
                  <a:pt x="11328" y="11299"/>
                  <a:pt x="11328" y="11244"/>
                </a:cubicBezTo>
                <a:close/>
                <a:moveTo>
                  <a:pt x="11886" y="10602"/>
                </a:moveTo>
                <a:cubicBezTo>
                  <a:pt x="11886" y="10602"/>
                  <a:pt x="11858" y="10630"/>
                  <a:pt x="11830" y="10658"/>
                </a:cubicBezTo>
                <a:cubicBezTo>
                  <a:pt x="11830" y="10658"/>
                  <a:pt x="11858" y="10602"/>
                  <a:pt x="11886" y="10602"/>
                </a:cubicBezTo>
                <a:close/>
                <a:moveTo>
                  <a:pt x="12304" y="9877"/>
                </a:moveTo>
                <a:lnTo>
                  <a:pt x="12304" y="9877"/>
                </a:lnTo>
                <a:lnTo>
                  <a:pt x="12304" y="9932"/>
                </a:lnTo>
                <a:close/>
                <a:moveTo>
                  <a:pt x="12667" y="9067"/>
                </a:moveTo>
                <a:cubicBezTo>
                  <a:pt x="12639" y="8956"/>
                  <a:pt x="12583" y="8956"/>
                  <a:pt x="12583" y="8788"/>
                </a:cubicBezTo>
                <a:cubicBezTo>
                  <a:pt x="12500" y="8705"/>
                  <a:pt x="12444" y="8621"/>
                  <a:pt x="12416" y="8509"/>
                </a:cubicBezTo>
                <a:cubicBezTo>
                  <a:pt x="12388" y="8509"/>
                  <a:pt x="12332" y="8370"/>
                  <a:pt x="12276" y="8342"/>
                </a:cubicBezTo>
                <a:cubicBezTo>
                  <a:pt x="12249" y="8314"/>
                  <a:pt x="12249" y="8286"/>
                  <a:pt x="12221" y="8230"/>
                </a:cubicBezTo>
                <a:cubicBezTo>
                  <a:pt x="12221" y="8230"/>
                  <a:pt x="12221" y="8258"/>
                  <a:pt x="12221" y="8258"/>
                </a:cubicBezTo>
                <a:lnTo>
                  <a:pt x="12221" y="8230"/>
                </a:lnTo>
                <a:cubicBezTo>
                  <a:pt x="12276" y="8537"/>
                  <a:pt x="12276" y="8872"/>
                  <a:pt x="12276" y="9179"/>
                </a:cubicBezTo>
                <a:cubicBezTo>
                  <a:pt x="12388" y="9123"/>
                  <a:pt x="12528" y="9095"/>
                  <a:pt x="12667" y="9067"/>
                </a:cubicBezTo>
                <a:close/>
                <a:moveTo>
                  <a:pt x="12751" y="8565"/>
                </a:moveTo>
                <a:lnTo>
                  <a:pt x="12751" y="8565"/>
                </a:lnTo>
                <a:lnTo>
                  <a:pt x="12751" y="8621"/>
                </a:lnTo>
                <a:cubicBezTo>
                  <a:pt x="12751" y="8621"/>
                  <a:pt x="12751" y="8593"/>
                  <a:pt x="12751" y="8565"/>
                </a:cubicBezTo>
                <a:close/>
                <a:moveTo>
                  <a:pt x="12807" y="8705"/>
                </a:moveTo>
                <a:lnTo>
                  <a:pt x="12807" y="8621"/>
                </a:lnTo>
                <a:cubicBezTo>
                  <a:pt x="12807" y="8593"/>
                  <a:pt x="12779" y="8621"/>
                  <a:pt x="12779" y="8649"/>
                </a:cubicBezTo>
                <a:cubicBezTo>
                  <a:pt x="12779" y="8705"/>
                  <a:pt x="12779" y="8705"/>
                  <a:pt x="12807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55;p3"/>
          <p:cNvSpPr/>
          <p:nvPr/>
        </p:nvSpPr>
        <p:spPr>
          <a:xfrm>
            <a:off x="1849350" y="3716475"/>
            <a:ext cx="491750" cy="588700"/>
          </a:xfrm>
          <a:custGeom>
            <a:avLst/>
            <a:gdLst/>
            <a:ahLst/>
            <a:cxnLst/>
            <a:rect l="l" t="t" r="r" b="b"/>
            <a:pathLst>
              <a:path w="19670" h="23548" extrusionOk="0">
                <a:moveTo>
                  <a:pt x="1061" y="23548"/>
                </a:moveTo>
                <a:cubicBezTo>
                  <a:pt x="866" y="23520"/>
                  <a:pt x="698" y="23464"/>
                  <a:pt x="531" y="23380"/>
                </a:cubicBezTo>
                <a:cubicBezTo>
                  <a:pt x="364" y="23269"/>
                  <a:pt x="252" y="23101"/>
                  <a:pt x="168" y="22934"/>
                </a:cubicBezTo>
                <a:cubicBezTo>
                  <a:pt x="140" y="22906"/>
                  <a:pt x="113" y="22850"/>
                  <a:pt x="85" y="22794"/>
                </a:cubicBezTo>
                <a:cubicBezTo>
                  <a:pt x="57" y="22683"/>
                  <a:pt x="29" y="22571"/>
                  <a:pt x="29" y="22432"/>
                </a:cubicBezTo>
                <a:cubicBezTo>
                  <a:pt x="1" y="22264"/>
                  <a:pt x="1" y="22097"/>
                  <a:pt x="29" y="21930"/>
                </a:cubicBezTo>
                <a:cubicBezTo>
                  <a:pt x="29" y="21762"/>
                  <a:pt x="57" y="21595"/>
                  <a:pt x="85" y="21427"/>
                </a:cubicBezTo>
                <a:cubicBezTo>
                  <a:pt x="85" y="21344"/>
                  <a:pt x="85" y="21260"/>
                  <a:pt x="113" y="21176"/>
                </a:cubicBezTo>
                <a:lnTo>
                  <a:pt x="113" y="19474"/>
                </a:lnTo>
                <a:cubicBezTo>
                  <a:pt x="113" y="19447"/>
                  <a:pt x="85" y="19419"/>
                  <a:pt x="57" y="19419"/>
                </a:cubicBezTo>
                <a:cubicBezTo>
                  <a:pt x="29" y="18889"/>
                  <a:pt x="57" y="18358"/>
                  <a:pt x="168" y="17856"/>
                </a:cubicBezTo>
                <a:lnTo>
                  <a:pt x="168" y="17661"/>
                </a:lnTo>
                <a:lnTo>
                  <a:pt x="168" y="17159"/>
                </a:lnTo>
                <a:cubicBezTo>
                  <a:pt x="196" y="16740"/>
                  <a:pt x="196" y="16461"/>
                  <a:pt x="224" y="15987"/>
                </a:cubicBezTo>
                <a:cubicBezTo>
                  <a:pt x="280" y="15457"/>
                  <a:pt x="336" y="14871"/>
                  <a:pt x="392" y="14257"/>
                </a:cubicBezTo>
                <a:cubicBezTo>
                  <a:pt x="447" y="13755"/>
                  <a:pt x="475" y="13365"/>
                  <a:pt x="559" y="12751"/>
                </a:cubicBezTo>
                <a:cubicBezTo>
                  <a:pt x="615" y="12472"/>
                  <a:pt x="643" y="12137"/>
                  <a:pt x="698" y="11746"/>
                </a:cubicBezTo>
                <a:cubicBezTo>
                  <a:pt x="754" y="11412"/>
                  <a:pt x="838" y="11105"/>
                  <a:pt x="949" y="10770"/>
                </a:cubicBezTo>
                <a:cubicBezTo>
                  <a:pt x="1005" y="10575"/>
                  <a:pt x="1089" y="10407"/>
                  <a:pt x="1201" y="10240"/>
                </a:cubicBezTo>
                <a:cubicBezTo>
                  <a:pt x="2038" y="6473"/>
                  <a:pt x="1368" y="3488"/>
                  <a:pt x="3098" y="29"/>
                </a:cubicBezTo>
                <a:cubicBezTo>
                  <a:pt x="3126" y="29"/>
                  <a:pt x="3154" y="1"/>
                  <a:pt x="3209" y="1"/>
                </a:cubicBezTo>
                <a:lnTo>
                  <a:pt x="3209" y="1"/>
                </a:lnTo>
                <a:lnTo>
                  <a:pt x="3265" y="1"/>
                </a:lnTo>
                <a:lnTo>
                  <a:pt x="3405" y="1"/>
                </a:lnTo>
                <a:cubicBezTo>
                  <a:pt x="3516" y="1"/>
                  <a:pt x="3628" y="29"/>
                  <a:pt x="3767" y="57"/>
                </a:cubicBezTo>
                <a:cubicBezTo>
                  <a:pt x="4046" y="112"/>
                  <a:pt x="4297" y="252"/>
                  <a:pt x="4548" y="419"/>
                </a:cubicBezTo>
                <a:cubicBezTo>
                  <a:pt x="4744" y="559"/>
                  <a:pt x="4939" y="726"/>
                  <a:pt x="5134" y="894"/>
                </a:cubicBezTo>
                <a:lnTo>
                  <a:pt x="5106" y="894"/>
                </a:lnTo>
                <a:lnTo>
                  <a:pt x="5106" y="894"/>
                </a:lnTo>
                <a:cubicBezTo>
                  <a:pt x="6195" y="1870"/>
                  <a:pt x="9263" y="2177"/>
                  <a:pt x="10324" y="3126"/>
                </a:cubicBezTo>
                <a:cubicBezTo>
                  <a:pt x="10407" y="3153"/>
                  <a:pt x="10491" y="3209"/>
                  <a:pt x="10575" y="3293"/>
                </a:cubicBezTo>
                <a:cubicBezTo>
                  <a:pt x="10658" y="3209"/>
                  <a:pt x="11579" y="3990"/>
                  <a:pt x="12081" y="4465"/>
                </a:cubicBezTo>
                <a:cubicBezTo>
                  <a:pt x="12081" y="4493"/>
                  <a:pt x="12109" y="4548"/>
                  <a:pt x="12137" y="4576"/>
                </a:cubicBezTo>
                <a:cubicBezTo>
                  <a:pt x="12304" y="4660"/>
                  <a:pt x="12416" y="4688"/>
                  <a:pt x="12583" y="4800"/>
                </a:cubicBezTo>
                <a:cubicBezTo>
                  <a:pt x="12695" y="4911"/>
                  <a:pt x="12835" y="5023"/>
                  <a:pt x="13002" y="5134"/>
                </a:cubicBezTo>
                <a:cubicBezTo>
                  <a:pt x="13113" y="5274"/>
                  <a:pt x="13253" y="5385"/>
                  <a:pt x="13392" y="5497"/>
                </a:cubicBezTo>
                <a:cubicBezTo>
                  <a:pt x="13420" y="5525"/>
                  <a:pt x="13448" y="5581"/>
                  <a:pt x="13504" y="5609"/>
                </a:cubicBezTo>
                <a:cubicBezTo>
                  <a:pt x="13588" y="5692"/>
                  <a:pt x="13699" y="5776"/>
                  <a:pt x="13811" y="5860"/>
                </a:cubicBezTo>
                <a:lnTo>
                  <a:pt x="14006" y="6027"/>
                </a:lnTo>
                <a:cubicBezTo>
                  <a:pt x="14006" y="5999"/>
                  <a:pt x="14174" y="6139"/>
                  <a:pt x="14257" y="6194"/>
                </a:cubicBezTo>
                <a:cubicBezTo>
                  <a:pt x="14341" y="6250"/>
                  <a:pt x="14285" y="6194"/>
                  <a:pt x="14341" y="6222"/>
                </a:cubicBezTo>
                <a:cubicBezTo>
                  <a:pt x="14369" y="6250"/>
                  <a:pt x="14369" y="6278"/>
                  <a:pt x="14397" y="6278"/>
                </a:cubicBezTo>
                <a:cubicBezTo>
                  <a:pt x="14425" y="6306"/>
                  <a:pt x="14425" y="6278"/>
                  <a:pt x="14425" y="6278"/>
                </a:cubicBezTo>
                <a:cubicBezTo>
                  <a:pt x="14425" y="6278"/>
                  <a:pt x="14481" y="6334"/>
                  <a:pt x="14536" y="6390"/>
                </a:cubicBezTo>
                <a:cubicBezTo>
                  <a:pt x="14648" y="6473"/>
                  <a:pt x="14760" y="6557"/>
                  <a:pt x="14871" y="6641"/>
                </a:cubicBezTo>
                <a:cubicBezTo>
                  <a:pt x="15011" y="6752"/>
                  <a:pt x="15039" y="6836"/>
                  <a:pt x="15150" y="6920"/>
                </a:cubicBezTo>
                <a:cubicBezTo>
                  <a:pt x="15066" y="6892"/>
                  <a:pt x="14955" y="6836"/>
                  <a:pt x="14983" y="6892"/>
                </a:cubicBezTo>
                <a:cubicBezTo>
                  <a:pt x="15206" y="7115"/>
                  <a:pt x="15429" y="7338"/>
                  <a:pt x="15624" y="7589"/>
                </a:cubicBezTo>
                <a:cubicBezTo>
                  <a:pt x="15736" y="7701"/>
                  <a:pt x="15848" y="7785"/>
                  <a:pt x="15987" y="7841"/>
                </a:cubicBezTo>
                <a:cubicBezTo>
                  <a:pt x="15987" y="7841"/>
                  <a:pt x="15987" y="7813"/>
                  <a:pt x="16015" y="7841"/>
                </a:cubicBezTo>
                <a:cubicBezTo>
                  <a:pt x="16043" y="7896"/>
                  <a:pt x="15931" y="7785"/>
                  <a:pt x="15959" y="7785"/>
                </a:cubicBezTo>
                <a:cubicBezTo>
                  <a:pt x="16154" y="7785"/>
                  <a:pt x="15987" y="7366"/>
                  <a:pt x="16322" y="7534"/>
                </a:cubicBezTo>
                <a:cubicBezTo>
                  <a:pt x="16712" y="7785"/>
                  <a:pt x="17075" y="8064"/>
                  <a:pt x="17382" y="8398"/>
                </a:cubicBezTo>
                <a:cubicBezTo>
                  <a:pt x="17438" y="8454"/>
                  <a:pt x="17494" y="8538"/>
                  <a:pt x="17494" y="8566"/>
                </a:cubicBezTo>
                <a:cubicBezTo>
                  <a:pt x="17968" y="9012"/>
                  <a:pt x="18219" y="9319"/>
                  <a:pt x="18219" y="9431"/>
                </a:cubicBezTo>
                <a:cubicBezTo>
                  <a:pt x="18275" y="9431"/>
                  <a:pt x="18303" y="9347"/>
                  <a:pt x="18386" y="9319"/>
                </a:cubicBezTo>
                <a:cubicBezTo>
                  <a:pt x="18526" y="9347"/>
                  <a:pt x="18665" y="9403"/>
                  <a:pt x="18777" y="9487"/>
                </a:cubicBezTo>
                <a:cubicBezTo>
                  <a:pt x="18861" y="9570"/>
                  <a:pt x="18944" y="9682"/>
                  <a:pt x="19056" y="9793"/>
                </a:cubicBezTo>
                <a:cubicBezTo>
                  <a:pt x="19168" y="9905"/>
                  <a:pt x="19251" y="10045"/>
                  <a:pt x="19363" y="10184"/>
                </a:cubicBezTo>
                <a:cubicBezTo>
                  <a:pt x="19391" y="10240"/>
                  <a:pt x="19447" y="10296"/>
                  <a:pt x="19474" y="10379"/>
                </a:cubicBezTo>
                <a:cubicBezTo>
                  <a:pt x="19502" y="10435"/>
                  <a:pt x="19530" y="10519"/>
                  <a:pt x="19558" y="10575"/>
                </a:cubicBezTo>
                <a:cubicBezTo>
                  <a:pt x="19614" y="10658"/>
                  <a:pt x="19642" y="10742"/>
                  <a:pt x="19642" y="10826"/>
                </a:cubicBezTo>
                <a:cubicBezTo>
                  <a:pt x="19642" y="10909"/>
                  <a:pt x="19502" y="10742"/>
                  <a:pt x="19530" y="10937"/>
                </a:cubicBezTo>
                <a:cubicBezTo>
                  <a:pt x="19642" y="11244"/>
                  <a:pt x="19670" y="11551"/>
                  <a:pt x="19642" y="11830"/>
                </a:cubicBezTo>
                <a:cubicBezTo>
                  <a:pt x="19586" y="11997"/>
                  <a:pt x="19502" y="12137"/>
                  <a:pt x="19419" y="12276"/>
                </a:cubicBezTo>
                <a:cubicBezTo>
                  <a:pt x="19307" y="12500"/>
                  <a:pt x="19168" y="12723"/>
                  <a:pt x="18972" y="12918"/>
                </a:cubicBezTo>
                <a:cubicBezTo>
                  <a:pt x="18861" y="13030"/>
                  <a:pt x="18721" y="13141"/>
                  <a:pt x="18582" y="13225"/>
                </a:cubicBezTo>
                <a:cubicBezTo>
                  <a:pt x="18526" y="13253"/>
                  <a:pt x="18442" y="13281"/>
                  <a:pt x="18386" y="13281"/>
                </a:cubicBezTo>
                <a:cubicBezTo>
                  <a:pt x="18024" y="13616"/>
                  <a:pt x="17661" y="13895"/>
                  <a:pt x="17270" y="14146"/>
                </a:cubicBezTo>
                <a:cubicBezTo>
                  <a:pt x="17159" y="14201"/>
                  <a:pt x="17103" y="14229"/>
                  <a:pt x="17019" y="14285"/>
                </a:cubicBezTo>
                <a:cubicBezTo>
                  <a:pt x="16685" y="14564"/>
                  <a:pt x="16350" y="14787"/>
                  <a:pt x="15959" y="14983"/>
                </a:cubicBezTo>
                <a:cubicBezTo>
                  <a:pt x="15820" y="15094"/>
                  <a:pt x="15652" y="15206"/>
                  <a:pt x="15569" y="15290"/>
                </a:cubicBezTo>
                <a:cubicBezTo>
                  <a:pt x="15401" y="15373"/>
                  <a:pt x="15178" y="15541"/>
                  <a:pt x="15039" y="15596"/>
                </a:cubicBezTo>
                <a:cubicBezTo>
                  <a:pt x="15039" y="15569"/>
                  <a:pt x="14871" y="15624"/>
                  <a:pt x="14815" y="15596"/>
                </a:cubicBezTo>
                <a:cubicBezTo>
                  <a:pt x="14732" y="15680"/>
                  <a:pt x="14760" y="15708"/>
                  <a:pt x="14732" y="15764"/>
                </a:cubicBezTo>
                <a:cubicBezTo>
                  <a:pt x="14704" y="15820"/>
                  <a:pt x="14704" y="15764"/>
                  <a:pt x="14648" y="15792"/>
                </a:cubicBezTo>
                <a:cubicBezTo>
                  <a:pt x="14592" y="15820"/>
                  <a:pt x="14732" y="15792"/>
                  <a:pt x="14704" y="15820"/>
                </a:cubicBezTo>
                <a:cubicBezTo>
                  <a:pt x="14481" y="16099"/>
                  <a:pt x="14592" y="16182"/>
                  <a:pt x="14118" y="16517"/>
                </a:cubicBezTo>
                <a:cubicBezTo>
                  <a:pt x="13839" y="16685"/>
                  <a:pt x="13309" y="17075"/>
                  <a:pt x="13141" y="17103"/>
                </a:cubicBezTo>
                <a:cubicBezTo>
                  <a:pt x="13086" y="17159"/>
                  <a:pt x="12974" y="17242"/>
                  <a:pt x="12974" y="17298"/>
                </a:cubicBezTo>
                <a:cubicBezTo>
                  <a:pt x="12779" y="17410"/>
                  <a:pt x="12611" y="17549"/>
                  <a:pt x="12416" y="17661"/>
                </a:cubicBezTo>
                <a:cubicBezTo>
                  <a:pt x="12304" y="17745"/>
                  <a:pt x="12193" y="17828"/>
                  <a:pt x="12081" y="17884"/>
                </a:cubicBezTo>
                <a:cubicBezTo>
                  <a:pt x="11886" y="18024"/>
                  <a:pt x="11691" y="18135"/>
                  <a:pt x="11495" y="18275"/>
                </a:cubicBezTo>
                <a:cubicBezTo>
                  <a:pt x="11300" y="18386"/>
                  <a:pt x="11105" y="18470"/>
                  <a:pt x="10909" y="18554"/>
                </a:cubicBezTo>
                <a:cubicBezTo>
                  <a:pt x="10882" y="18526"/>
                  <a:pt x="10909" y="18470"/>
                  <a:pt x="10798" y="18498"/>
                </a:cubicBezTo>
                <a:cubicBezTo>
                  <a:pt x="10714" y="18582"/>
                  <a:pt x="10658" y="18665"/>
                  <a:pt x="10603" y="18749"/>
                </a:cubicBezTo>
                <a:cubicBezTo>
                  <a:pt x="10519" y="18805"/>
                  <a:pt x="10379" y="18916"/>
                  <a:pt x="10324" y="18972"/>
                </a:cubicBezTo>
                <a:cubicBezTo>
                  <a:pt x="10100" y="19084"/>
                  <a:pt x="9933" y="19223"/>
                  <a:pt x="9738" y="19335"/>
                </a:cubicBezTo>
                <a:cubicBezTo>
                  <a:pt x="9515" y="19447"/>
                  <a:pt x="9263" y="19530"/>
                  <a:pt x="9040" y="19614"/>
                </a:cubicBezTo>
                <a:cubicBezTo>
                  <a:pt x="8957" y="19530"/>
                  <a:pt x="8984" y="19363"/>
                  <a:pt x="8901" y="19307"/>
                </a:cubicBezTo>
                <a:cubicBezTo>
                  <a:pt x="8538" y="19586"/>
                  <a:pt x="8594" y="19698"/>
                  <a:pt x="8231" y="20005"/>
                </a:cubicBezTo>
                <a:cubicBezTo>
                  <a:pt x="8231" y="20060"/>
                  <a:pt x="8064" y="20172"/>
                  <a:pt x="8008" y="20228"/>
                </a:cubicBezTo>
                <a:cubicBezTo>
                  <a:pt x="7924" y="20339"/>
                  <a:pt x="7701" y="20507"/>
                  <a:pt x="7589" y="20618"/>
                </a:cubicBezTo>
                <a:cubicBezTo>
                  <a:pt x="7562" y="20646"/>
                  <a:pt x="7534" y="20646"/>
                  <a:pt x="7478" y="20674"/>
                </a:cubicBezTo>
                <a:cubicBezTo>
                  <a:pt x="7283" y="20897"/>
                  <a:pt x="7031" y="21093"/>
                  <a:pt x="6753" y="21260"/>
                </a:cubicBezTo>
                <a:cubicBezTo>
                  <a:pt x="6557" y="21344"/>
                  <a:pt x="6418" y="21455"/>
                  <a:pt x="6222" y="21567"/>
                </a:cubicBezTo>
                <a:cubicBezTo>
                  <a:pt x="6027" y="21651"/>
                  <a:pt x="5916" y="21678"/>
                  <a:pt x="5720" y="21790"/>
                </a:cubicBezTo>
                <a:lnTo>
                  <a:pt x="5385" y="21902"/>
                </a:lnTo>
                <a:cubicBezTo>
                  <a:pt x="5385" y="21846"/>
                  <a:pt x="5190" y="21902"/>
                  <a:pt x="5413" y="21762"/>
                </a:cubicBezTo>
                <a:cubicBezTo>
                  <a:pt x="5358" y="21790"/>
                  <a:pt x="5274" y="21846"/>
                  <a:pt x="5218" y="21846"/>
                </a:cubicBezTo>
                <a:cubicBezTo>
                  <a:pt x="5106" y="21762"/>
                  <a:pt x="5023" y="21623"/>
                  <a:pt x="4939" y="21511"/>
                </a:cubicBezTo>
                <a:cubicBezTo>
                  <a:pt x="4883" y="21455"/>
                  <a:pt x="4800" y="21455"/>
                  <a:pt x="4772" y="21427"/>
                </a:cubicBezTo>
                <a:lnTo>
                  <a:pt x="4158" y="21734"/>
                </a:lnTo>
                <a:cubicBezTo>
                  <a:pt x="4018" y="21874"/>
                  <a:pt x="3851" y="22013"/>
                  <a:pt x="3656" y="22125"/>
                </a:cubicBezTo>
                <a:cubicBezTo>
                  <a:pt x="3405" y="22348"/>
                  <a:pt x="3154" y="22515"/>
                  <a:pt x="2875" y="22711"/>
                </a:cubicBezTo>
                <a:cubicBezTo>
                  <a:pt x="2875" y="22739"/>
                  <a:pt x="2763" y="22767"/>
                  <a:pt x="2735" y="22794"/>
                </a:cubicBezTo>
                <a:cubicBezTo>
                  <a:pt x="2484" y="22934"/>
                  <a:pt x="2344" y="23018"/>
                  <a:pt x="2177" y="23129"/>
                </a:cubicBezTo>
                <a:cubicBezTo>
                  <a:pt x="1982" y="23241"/>
                  <a:pt x="1842" y="23297"/>
                  <a:pt x="1675" y="23380"/>
                </a:cubicBezTo>
                <a:cubicBezTo>
                  <a:pt x="1480" y="23464"/>
                  <a:pt x="1284" y="23520"/>
                  <a:pt x="1061" y="23548"/>
                </a:cubicBezTo>
                <a:close/>
                <a:moveTo>
                  <a:pt x="9263" y="19391"/>
                </a:moveTo>
                <a:cubicBezTo>
                  <a:pt x="9208" y="19391"/>
                  <a:pt x="9180" y="19419"/>
                  <a:pt x="9124" y="19447"/>
                </a:cubicBezTo>
                <a:cubicBezTo>
                  <a:pt x="9124" y="19474"/>
                  <a:pt x="9180" y="19447"/>
                  <a:pt x="9263" y="19391"/>
                </a:cubicBezTo>
                <a:close/>
                <a:moveTo>
                  <a:pt x="3767" y="21957"/>
                </a:moveTo>
                <a:cubicBezTo>
                  <a:pt x="3767" y="21985"/>
                  <a:pt x="3823" y="21957"/>
                  <a:pt x="3879" y="21930"/>
                </a:cubicBezTo>
                <a:cubicBezTo>
                  <a:pt x="3879" y="21930"/>
                  <a:pt x="3823" y="21957"/>
                  <a:pt x="3767" y="21957"/>
                </a:cubicBezTo>
                <a:close/>
                <a:moveTo>
                  <a:pt x="5246" y="21372"/>
                </a:moveTo>
                <a:cubicBezTo>
                  <a:pt x="5162" y="21399"/>
                  <a:pt x="5162" y="21399"/>
                  <a:pt x="5162" y="21427"/>
                </a:cubicBezTo>
                <a:lnTo>
                  <a:pt x="5246" y="21372"/>
                </a:lnTo>
                <a:close/>
                <a:moveTo>
                  <a:pt x="7283" y="20786"/>
                </a:moveTo>
                <a:cubicBezTo>
                  <a:pt x="7283" y="20786"/>
                  <a:pt x="7199" y="20869"/>
                  <a:pt x="7227" y="20869"/>
                </a:cubicBezTo>
                <a:cubicBezTo>
                  <a:pt x="7255" y="20841"/>
                  <a:pt x="7310" y="20814"/>
                  <a:pt x="7338" y="20786"/>
                </a:cubicBezTo>
                <a:cubicBezTo>
                  <a:pt x="7338" y="20786"/>
                  <a:pt x="7338" y="20758"/>
                  <a:pt x="7283" y="20786"/>
                </a:cubicBezTo>
                <a:close/>
                <a:moveTo>
                  <a:pt x="7366" y="20674"/>
                </a:moveTo>
                <a:lnTo>
                  <a:pt x="7310" y="20730"/>
                </a:lnTo>
                <a:cubicBezTo>
                  <a:pt x="7310" y="20730"/>
                  <a:pt x="7310" y="20730"/>
                  <a:pt x="7394" y="20702"/>
                </a:cubicBezTo>
                <a:close/>
                <a:moveTo>
                  <a:pt x="8008" y="20088"/>
                </a:moveTo>
                <a:cubicBezTo>
                  <a:pt x="8008" y="20088"/>
                  <a:pt x="8092" y="20088"/>
                  <a:pt x="8120" y="20060"/>
                </a:cubicBezTo>
                <a:cubicBezTo>
                  <a:pt x="8175" y="20032"/>
                  <a:pt x="8092" y="20060"/>
                  <a:pt x="8008" y="20088"/>
                </a:cubicBezTo>
                <a:close/>
                <a:moveTo>
                  <a:pt x="7729" y="19893"/>
                </a:moveTo>
                <a:cubicBezTo>
                  <a:pt x="7673" y="19921"/>
                  <a:pt x="7617" y="19949"/>
                  <a:pt x="7645" y="19949"/>
                </a:cubicBezTo>
                <a:cubicBezTo>
                  <a:pt x="7645" y="19977"/>
                  <a:pt x="7673" y="19949"/>
                  <a:pt x="7701" y="19921"/>
                </a:cubicBezTo>
                <a:cubicBezTo>
                  <a:pt x="7757" y="19893"/>
                  <a:pt x="7757" y="19893"/>
                  <a:pt x="7729" y="19893"/>
                </a:cubicBezTo>
                <a:close/>
                <a:moveTo>
                  <a:pt x="7645" y="19865"/>
                </a:moveTo>
                <a:cubicBezTo>
                  <a:pt x="7673" y="19865"/>
                  <a:pt x="7673" y="19865"/>
                  <a:pt x="7673" y="19837"/>
                </a:cubicBezTo>
                <a:cubicBezTo>
                  <a:pt x="7199" y="20116"/>
                  <a:pt x="6697" y="20395"/>
                  <a:pt x="6222" y="20646"/>
                </a:cubicBezTo>
                <a:cubicBezTo>
                  <a:pt x="6362" y="20786"/>
                  <a:pt x="6474" y="20869"/>
                  <a:pt x="6613" y="21009"/>
                </a:cubicBezTo>
                <a:cubicBezTo>
                  <a:pt x="6780" y="20869"/>
                  <a:pt x="6753" y="20814"/>
                  <a:pt x="6976" y="20674"/>
                </a:cubicBezTo>
                <a:cubicBezTo>
                  <a:pt x="7059" y="20535"/>
                  <a:pt x="7199" y="20423"/>
                  <a:pt x="7338" y="20339"/>
                </a:cubicBezTo>
                <a:cubicBezTo>
                  <a:pt x="7283" y="20311"/>
                  <a:pt x="7506" y="20116"/>
                  <a:pt x="7534" y="20032"/>
                </a:cubicBezTo>
                <a:cubicBezTo>
                  <a:pt x="7589" y="20005"/>
                  <a:pt x="7645" y="19949"/>
                  <a:pt x="7701" y="19921"/>
                </a:cubicBezTo>
                <a:cubicBezTo>
                  <a:pt x="7701" y="19921"/>
                  <a:pt x="7645" y="19893"/>
                  <a:pt x="7645" y="19865"/>
                </a:cubicBezTo>
                <a:close/>
                <a:moveTo>
                  <a:pt x="14006" y="6139"/>
                </a:moveTo>
                <a:cubicBezTo>
                  <a:pt x="14006" y="6139"/>
                  <a:pt x="14006" y="6167"/>
                  <a:pt x="14090" y="6222"/>
                </a:cubicBezTo>
                <a:cubicBezTo>
                  <a:pt x="14146" y="6250"/>
                  <a:pt x="14118" y="6222"/>
                  <a:pt x="14118" y="6222"/>
                </a:cubicBezTo>
                <a:cubicBezTo>
                  <a:pt x="14090" y="6167"/>
                  <a:pt x="14062" y="6139"/>
                  <a:pt x="14006" y="6139"/>
                </a:cubicBezTo>
                <a:close/>
                <a:moveTo>
                  <a:pt x="113" y="22655"/>
                </a:moveTo>
                <a:cubicBezTo>
                  <a:pt x="85" y="22655"/>
                  <a:pt x="140" y="22739"/>
                  <a:pt x="168" y="22794"/>
                </a:cubicBezTo>
                <a:cubicBezTo>
                  <a:pt x="196" y="22822"/>
                  <a:pt x="113" y="22711"/>
                  <a:pt x="113" y="22655"/>
                </a:cubicBezTo>
                <a:close/>
                <a:moveTo>
                  <a:pt x="1284" y="23297"/>
                </a:moveTo>
                <a:cubicBezTo>
                  <a:pt x="1284" y="23324"/>
                  <a:pt x="1368" y="23297"/>
                  <a:pt x="1480" y="23297"/>
                </a:cubicBezTo>
                <a:cubicBezTo>
                  <a:pt x="1703" y="23157"/>
                  <a:pt x="1926" y="23046"/>
                  <a:pt x="2149" y="22906"/>
                </a:cubicBezTo>
                <a:cubicBezTo>
                  <a:pt x="2177" y="22822"/>
                  <a:pt x="2456" y="22683"/>
                  <a:pt x="2512" y="22599"/>
                </a:cubicBezTo>
                <a:lnTo>
                  <a:pt x="1731" y="22990"/>
                </a:lnTo>
                <a:cubicBezTo>
                  <a:pt x="1507" y="23129"/>
                  <a:pt x="1256" y="23213"/>
                  <a:pt x="977" y="23213"/>
                </a:cubicBezTo>
                <a:cubicBezTo>
                  <a:pt x="838" y="23185"/>
                  <a:pt x="671" y="23129"/>
                  <a:pt x="559" y="23018"/>
                </a:cubicBezTo>
                <a:cubicBezTo>
                  <a:pt x="615" y="23073"/>
                  <a:pt x="671" y="23129"/>
                  <a:pt x="726" y="23157"/>
                </a:cubicBezTo>
                <a:cubicBezTo>
                  <a:pt x="866" y="23269"/>
                  <a:pt x="1061" y="23324"/>
                  <a:pt x="1284" y="2329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3"/>
          <p:cNvSpPr/>
          <p:nvPr/>
        </p:nvSpPr>
        <p:spPr>
          <a:xfrm>
            <a:off x="7671350" y="783052"/>
            <a:ext cx="291550" cy="318075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3"/>
          <p:cNvSpPr/>
          <p:nvPr/>
        </p:nvSpPr>
        <p:spPr>
          <a:xfrm>
            <a:off x="5424950" y="1327740"/>
            <a:ext cx="851650" cy="482675"/>
          </a:xfrm>
          <a:custGeom>
            <a:avLst/>
            <a:gdLst/>
            <a:ahLst/>
            <a:cxnLst/>
            <a:rect l="l" t="t" r="r" b="b"/>
            <a:pathLst>
              <a:path w="34066" h="19307" extrusionOk="0">
                <a:moveTo>
                  <a:pt x="30411" y="140"/>
                </a:moveTo>
                <a:lnTo>
                  <a:pt x="30411" y="140"/>
                </a:lnTo>
                <a:cubicBezTo>
                  <a:pt x="30438" y="223"/>
                  <a:pt x="30438" y="335"/>
                  <a:pt x="30438" y="447"/>
                </a:cubicBezTo>
                <a:cubicBezTo>
                  <a:pt x="30411" y="251"/>
                  <a:pt x="30383" y="168"/>
                  <a:pt x="30411" y="140"/>
                </a:cubicBezTo>
                <a:close/>
                <a:moveTo>
                  <a:pt x="28433" y="916"/>
                </a:moveTo>
                <a:lnTo>
                  <a:pt x="28433" y="916"/>
                </a:lnTo>
                <a:cubicBezTo>
                  <a:pt x="28434" y="916"/>
                  <a:pt x="28433" y="918"/>
                  <a:pt x="28430" y="921"/>
                </a:cubicBezTo>
                <a:cubicBezTo>
                  <a:pt x="28374" y="1005"/>
                  <a:pt x="28290" y="1060"/>
                  <a:pt x="28207" y="1088"/>
                </a:cubicBezTo>
                <a:cubicBezTo>
                  <a:pt x="28306" y="1014"/>
                  <a:pt x="28428" y="916"/>
                  <a:pt x="28433" y="916"/>
                </a:cubicBezTo>
                <a:close/>
                <a:moveTo>
                  <a:pt x="30111" y="1383"/>
                </a:moveTo>
                <a:cubicBezTo>
                  <a:pt x="30119" y="1383"/>
                  <a:pt x="30132" y="1395"/>
                  <a:pt x="30132" y="1395"/>
                </a:cubicBezTo>
                <a:cubicBezTo>
                  <a:pt x="30159" y="1479"/>
                  <a:pt x="30159" y="1535"/>
                  <a:pt x="30159" y="1563"/>
                </a:cubicBezTo>
                <a:cubicBezTo>
                  <a:pt x="30155" y="1567"/>
                  <a:pt x="30151" y="1570"/>
                  <a:pt x="30148" y="1570"/>
                </a:cubicBezTo>
                <a:cubicBezTo>
                  <a:pt x="30131" y="1570"/>
                  <a:pt x="30127" y="1511"/>
                  <a:pt x="30104" y="1395"/>
                </a:cubicBezTo>
                <a:cubicBezTo>
                  <a:pt x="30104" y="1386"/>
                  <a:pt x="30107" y="1383"/>
                  <a:pt x="30111" y="1383"/>
                </a:cubicBezTo>
                <a:close/>
                <a:moveTo>
                  <a:pt x="31192" y="2093"/>
                </a:moveTo>
                <a:cubicBezTo>
                  <a:pt x="31220" y="2288"/>
                  <a:pt x="31220" y="2316"/>
                  <a:pt x="31192" y="2316"/>
                </a:cubicBezTo>
                <a:lnTo>
                  <a:pt x="31136" y="2121"/>
                </a:lnTo>
                <a:lnTo>
                  <a:pt x="31192" y="2093"/>
                </a:lnTo>
                <a:close/>
                <a:moveTo>
                  <a:pt x="31286" y="2274"/>
                </a:moveTo>
                <a:cubicBezTo>
                  <a:pt x="31290" y="2274"/>
                  <a:pt x="31295" y="2280"/>
                  <a:pt x="31303" y="2288"/>
                </a:cubicBezTo>
                <a:cubicBezTo>
                  <a:pt x="31331" y="2344"/>
                  <a:pt x="31359" y="2455"/>
                  <a:pt x="31387" y="2623"/>
                </a:cubicBezTo>
                <a:cubicBezTo>
                  <a:pt x="31387" y="2635"/>
                  <a:pt x="31386" y="2640"/>
                  <a:pt x="31384" y="2640"/>
                </a:cubicBezTo>
                <a:cubicBezTo>
                  <a:pt x="31372" y="2640"/>
                  <a:pt x="31327" y="2451"/>
                  <a:pt x="31303" y="2427"/>
                </a:cubicBezTo>
                <a:cubicBezTo>
                  <a:pt x="31284" y="2309"/>
                  <a:pt x="31278" y="2274"/>
                  <a:pt x="31286" y="2274"/>
                </a:cubicBezTo>
                <a:close/>
                <a:moveTo>
                  <a:pt x="30076" y="1507"/>
                </a:moveTo>
                <a:cubicBezTo>
                  <a:pt x="30104" y="1590"/>
                  <a:pt x="30159" y="1674"/>
                  <a:pt x="30187" y="1758"/>
                </a:cubicBezTo>
                <a:cubicBezTo>
                  <a:pt x="30264" y="1783"/>
                  <a:pt x="30410" y="2159"/>
                  <a:pt x="30499" y="2159"/>
                </a:cubicBezTo>
                <a:cubicBezTo>
                  <a:pt x="30507" y="2159"/>
                  <a:pt x="30515" y="2156"/>
                  <a:pt x="30522" y="2148"/>
                </a:cubicBezTo>
                <a:cubicBezTo>
                  <a:pt x="30606" y="2316"/>
                  <a:pt x="30662" y="2483"/>
                  <a:pt x="30773" y="2651"/>
                </a:cubicBezTo>
                <a:cubicBezTo>
                  <a:pt x="30801" y="2706"/>
                  <a:pt x="30829" y="2762"/>
                  <a:pt x="30885" y="2818"/>
                </a:cubicBezTo>
                <a:cubicBezTo>
                  <a:pt x="30913" y="2874"/>
                  <a:pt x="30941" y="2902"/>
                  <a:pt x="30969" y="2930"/>
                </a:cubicBezTo>
                <a:cubicBezTo>
                  <a:pt x="31108" y="3292"/>
                  <a:pt x="31192" y="3292"/>
                  <a:pt x="31331" y="3571"/>
                </a:cubicBezTo>
                <a:cubicBezTo>
                  <a:pt x="31080" y="3739"/>
                  <a:pt x="30885" y="3878"/>
                  <a:pt x="30634" y="4046"/>
                </a:cubicBezTo>
                <a:cubicBezTo>
                  <a:pt x="30411" y="3209"/>
                  <a:pt x="30187" y="2400"/>
                  <a:pt x="30020" y="1563"/>
                </a:cubicBezTo>
                <a:lnTo>
                  <a:pt x="30020" y="1563"/>
                </a:lnTo>
                <a:lnTo>
                  <a:pt x="30048" y="1590"/>
                </a:lnTo>
                <a:cubicBezTo>
                  <a:pt x="30076" y="1590"/>
                  <a:pt x="30048" y="1507"/>
                  <a:pt x="30076" y="1507"/>
                </a:cubicBezTo>
                <a:close/>
                <a:moveTo>
                  <a:pt x="31415" y="5692"/>
                </a:moveTo>
                <a:lnTo>
                  <a:pt x="31471" y="5831"/>
                </a:lnTo>
                <a:cubicBezTo>
                  <a:pt x="31443" y="5831"/>
                  <a:pt x="31415" y="5831"/>
                  <a:pt x="31387" y="5720"/>
                </a:cubicBezTo>
                <a:lnTo>
                  <a:pt x="31415" y="5692"/>
                </a:lnTo>
                <a:close/>
                <a:moveTo>
                  <a:pt x="31917" y="7868"/>
                </a:moveTo>
                <a:cubicBezTo>
                  <a:pt x="31917" y="7868"/>
                  <a:pt x="31916" y="7868"/>
                  <a:pt x="31916" y="7868"/>
                </a:cubicBezTo>
                <a:lnTo>
                  <a:pt x="31916" y="7868"/>
                </a:lnTo>
                <a:cubicBezTo>
                  <a:pt x="31916" y="7869"/>
                  <a:pt x="31917" y="7870"/>
                  <a:pt x="31917" y="7871"/>
                </a:cubicBezTo>
                <a:lnTo>
                  <a:pt x="31917" y="7871"/>
                </a:lnTo>
                <a:cubicBezTo>
                  <a:pt x="31917" y="7870"/>
                  <a:pt x="31917" y="7869"/>
                  <a:pt x="31917" y="7868"/>
                </a:cubicBezTo>
                <a:close/>
                <a:moveTo>
                  <a:pt x="10240" y="10323"/>
                </a:moveTo>
                <a:lnTo>
                  <a:pt x="10240" y="10379"/>
                </a:lnTo>
                <a:cubicBezTo>
                  <a:pt x="10184" y="10462"/>
                  <a:pt x="10128" y="10490"/>
                  <a:pt x="10128" y="10490"/>
                </a:cubicBezTo>
                <a:lnTo>
                  <a:pt x="10100" y="10518"/>
                </a:lnTo>
                <a:cubicBezTo>
                  <a:pt x="10128" y="10434"/>
                  <a:pt x="10184" y="10379"/>
                  <a:pt x="10240" y="10323"/>
                </a:cubicBezTo>
                <a:close/>
                <a:moveTo>
                  <a:pt x="32670" y="10044"/>
                </a:moveTo>
                <a:lnTo>
                  <a:pt x="32670" y="10044"/>
                </a:lnTo>
                <a:cubicBezTo>
                  <a:pt x="32782" y="10155"/>
                  <a:pt x="32977" y="10602"/>
                  <a:pt x="33117" y="10713"/>
                </a:cubicBezTo>
                <a:cubicBezTo>
                  <a:pt x="33312" y="11188"/>
                  <a:pt x="33479" y="11355"/>
                  <a:pt x="33675" y="11802"/>
                </a:cubicBezTo>
                <a:cubicBezTo>
                  <a:pt x="33591" y="11802"/>
                  <a:pt x="33535" y="11829"/>
                  <a:pt x="33479" y="11857"/>
                </a:cubicBezTo>
                <a:cubicBezTo>
                  <a:pt x="33398" y="11890"/>
                  <a:pt x="33326" y="11904"/>
                  <a:pt x="33257" y="11904"/>
                </a:cubicBezTo>
                <a:cubicBezTo>
                  <a:pt x="33209" y="11904"/>
                  <a:pt x="33163" y="11897"/>
                  <a:pt x="33117" y="11885"/>
                </a:cubicBezTo>
                <a:cubicBezTo>
                  <a:pt x="32754" y="11969"/>
                  <a:pt x="32447" y="12025"/>
                  <a:pt x="32168" y="12053"/>
                </a:cubicBezTo>
                <a:lnTo>
                  <a:pt x="31806" y="12080"/>
                </a:lnTo>
                <a:cubicBezTo>
                  <a:pt x="32308" y="11941"/>
                  <a:pt x="32810" y="11774"/>
                  <a:pt x="33312" y="11634"/>
                </a:cubicBezTo>
                <a:cubicBezTo>
                  <a:pt x="33089" y="11104"/>
                  <a:pt x="32866" y="10574"/>
                  <a:pt x="32670" y="10044"/>
                </a:cubicBezTo>
                <a:close/>
                <a:moveTo>
                  <a:pt x="31356" y="12547"/>
                </a:moveTo>
                <a:cubicBezTo>
                  <a:pt x="31363" y="12547"/>
                  <a:pt x="31364" y="12549"/>
                  <a:pt x="31359" y="12555"/>
                </a:cubicBezTo>
                <a:cubicBezTo>
                  <a:pt x="31314" y="12577"/>
                  <a:pt x="31178" y="12618"/>
                  <a:pt x="31142" y="12618"/>
                </a:cubicBezTo>
                <a:cubicBezTo>
                  <a:pt x="31133" y="12618"/>
                  <a:pt x="31131" y="12616"/>
                  <a:pt x="31136" y="12611"/>
                </a:cubicBezTo>
                <a:cubicBezTo>
                  <a:pt x="31204" y="12588"/>
                  <a:pt x="31326" y="12547"/>
                  <a:pt x="31356" y="12547"/>
                </a:cubicBezTo>
                <a:close/>
                <a:moveTo>
                  <a:pt x="30438" y="0"/>
                </a:moveTo>
                <a:cubicBezTo>
                  <a:pt x="30355" y="0"/>
                  <a:pt x="30271" y="28"/>
                  <a:pt x="30215" y="84"/>
                </a:cubicBezTo>
                <a:cubicBezTo>
                  <a:pt x="30197" y="84"/>
                  <a:pt x="30178" y="71"/>
                  <a:pt x="30151" y="71"/>
                </a:cubicBezTo>
                <a:cubicBezTo>
                  <a:pt x="30138" y="71"/>
                  <a:pt x="30122" y="75"/>
                  <a:pt x="30104" y="84"/>
                </a:cubicBezTo>
                <a:lnTo>
                  <a:pt x="29964" y="140"/>
                </a:lnTo>
                <a:cubicBezTo>
                  <a:pt x="29880" y="195"/>
                  <a:pt x="29797" y="251"/>
                  <a:pt x="29713" y="279"/>
                </a:cubicBezTo>
                <a:cubicBezTo>
                  <a:pt x="29602" y="363"/>
                  <a:pt x="29490" y="447"/>
                  <a:pt x="29378" y="558"/>
                </a:cubicBezTo>
                <a:cubicBezTo>
                  <a:pt x="29183" y="753"/>
                  <a:pt x="28988" y="921"/>
                  <a:pt x="28681" y="1228"/>
                </a:cubicBezTo>
                <a:cubicBezTo>
                  <a:pt x="28569" y="1060"/>
                  <a:pt x="28737" y="698"/>
                  <a:pt x="28681" y="530"/>
                </a:cubicBezTo>
                <a:lnTo>
                  <a:pt x="28681" y="530"/>
                </a:lnTo>
                <a:cubicBezTo>
                  <a:pt x="28569" y="558"/>
                  <a:pt x="28458" y="614"/>
                  <a:pt x="28346" y="698"/>
                </a:cubicBezTo>
                <a:cubicBezTo>
                  <a:pt x="28262" y="753"/>
                  <a:pt x="28151" y="809"/>
                  <a:pt x="28067" y="865"/>
                </a:cubicBezTo>
                <a:cubicBezTo>
                  <a:pt x="27788" y="1060"/>
                  <a:pt x="27537" y="1284"/>
                  <a:pt x="27342" y="1535"/>
                </a:cubicBezTo>
                <a:lnTo>
                  <a:pt x="27202" y="1702"/>
                </a:lnTo>
                <a:lnTo>
                  <a:pt x="27091" y="1814"/>
                </a:lnTo>
                <a:lnTo>
                  <a:pt x="27035" y="1869"/>
                </a:lnTo>
                <a:lnTo>
                  <a:pt x="26895" y="2093"/>
                </a:lnTo>
                <a:cubicBezTo>
                  <a:pt x="26784" y="2232"/>
                  <a:pt x="26672" y="2400"/>
                  <a:pt x="26561" y="2539"/>
                </a:cubicBezTo>
                <a:cubicBezTo>
                  <a:pt x="26505" y="2706"/>
                  <a:pt x="26393" y="2930"/>
                  <a:pt x="26309" y="3097"/>
                </a:cubicBezTo>
                <a:cubicBezTo>
                  <a:pt x="26309" y="3264"/>
                  <a:pt x="26282" y="3432"/>
                  <a:pt x="26226" y="3599"/>
                </a:cubicBezTo>
                <a:cubicBezTo>
                  <a:pt x="26189" y="3627"/>
                  <a:pt x="26164" y="3636"/>
                  <a:pt x="26145" y="3636"/>
                </a:cubicBezTo>
                <a:cubicBezTo>
                  <a:pt x="26108" y="3636"/>
                  <a:pt x="26096" y="3599"/>
                  <a:pt x="26058" y="3599"/>
                </a:cubicBezTo>
                <a:cubicBezTo>
                  <a:pt x="25835" y="3850"/>
                  <a:pt x="25640" y="4101"/>
                  <a:pt x="25445" y="4380"/>
                </a:cubicBezTo>
                <a:cubicBezTo>
                  <a:pt x="25277" y="4715"/>
                  <a:pt x="25082" y="4994"/>
                  <a:pt x="24914" y="5301"/>
                </a:cubicBezTo>
                <a:cubicBezTo>
                  <a:pt x="24831" y="5496"/>
                  <a:pt x="24747" y="5664"/>
                  <a:pt x="24663" y="5831"/>
                </a:cubicBezTo>
                <a:cubicBezTo>
                  <a:pt x="24468" y="6138"/>
                  <a:pt x="24301" y="6417"/>
                  <a:pt x="24161" y="6752"/>
                </a:cubicBezTo>
                <a:cubicBezTo>
                  <a:pt x="24189" y="6808"/>
                  <a:pt x="24105" y="7003"/>
                  <a:pt x="24077" y="7142"/>
                </a:cubicBezTo>
                <a:cubicBezTo>
                  <a:pt x="23854" y="7226"/>
                  <a:pt x="23408" y="8147"/>
                  <a:pt x="23101" y="8537"/>
                </a:cubicBezTo>
                <a:cubicBezTo>
                  <a:pt x="22683" y="9430"/>
                  <a:pt x="22989" y="9291"/>
                  <a:pt x="22906" y="9737"/>
                </a:cubicBezTo>
                <a:cubicBezTo>
                  <a:pt x="22906" y="9821"/>
                  <a:pt x="23017" y="9765"/>
                  <a:pt x="22989" y="9821"/>
                </a:cubicBezTo>
                <a:cubicBezTo>
                  <a:pt x="22972" y="9847"/>
                  <a:pt x="22960" y="9854"/>
                  <a:pt x="22951" y="9854"/>
                </a:cubicBezTo>
                <a:cubicBezTo>
                  <a:pt x="22940" y="9854"/>
                  <a:pt x="22933" y="9843"/>
                  <a:pt x="22926" y="9843"/>
                </a:cubicBezTo>
                <a:cubicBezTo>
                  <a:pt x="22920" y="9843"/>
                  <a:pt x="22914" y="9850"/>
                  <a:pt x="22906" y="9876"/>
                </a:cubicBezTo>
                <a:cubicBezTo>
                  <a:pt x="22906" y="9988"/>
                  <a:pt x="22962" y="10016"/>
                  <a:pt x="22878" y="10183"/>
                </a:cubicBezTo>
                <a:cubicBezTo>
                  <a:pt x="22865" y="10171"/>
                  <a:pt x="22850" y="10167"/>
                  <a:pt x="22833" y="10167"/>
                </a:cubicBezTo>
                <a:cubicBezTo>
                  <a:pt x="22804" y="10167"/>
                  <a:pt x="22772" y="10180"/>
                  <a:pt x="22748" y="10180"/>
                </a:cubicBezTo>
                <a:cubicBezTo>
                  <a:pt x="22726" y="10180"/>
                  <a:pt x="22710" y="10169"/>
                  <a:pt x="22710" y="10128"/>
                </a:cubicBezTo>
                <a:cubicBezTo>
                  <a:pt x="22655" y="10183"/>
                  <a:pt x="22599" y="10267"/>
                  <a:pt x="22543" y="10323"/>
                </a:cubicBezTo>
                <a:lnTo>
                  <a:pt x="22459" y="10434"/>
                </a:lnTo>
                <a:lnTo>
                  <a:pt x="22431" y="10462"/>
                </a:lnTo>
                <a:cubicBezTo>
                  <a:pt x="22413" y="10462"/>
                  <a:pt x="22407" y="10487"/>
                  <a:pt x="22405" y="10487"/>
                </a:cubicBezTo>
                <a:cubicBezTo>
                  <a:pt x="22404" y="10487"/>
                  <a:pt x="22404" y="10481"/>
                  <a:pt x="22404" y="10462"/>
                </a:cubicBezTo>
                <a:lnTo>
                  <a:pt x="22404" y="10434"/>
                </a:lnTo>
                <a:cubicBezTo>
                  <a:pt x="22292" y="10323"/>
                  <a:pt x="22208" y="10211"/>
                  <a:pt x="22125" y="10100"/>
                </a:cubicBezTo>
                <a:cubicBezTo>
                  <a:pt x="22041" y="9904"/>
                  <a:pt x="21957" y="9737"/>
                  <a:pt x="21873" y="9597"/>
                </a:cubicBezTo>
                <a:cubicBezTo>
                  <a:pt x="21846" y="9542"/>
                  <a:pt x="21818" y="9514"/>
                  <a:pt x="21790" y="9486"/>
                </a:cubicBezTo>
                <a:cubicBezTo>
                  <a:pt x="21762" y="9430"/>
                  <a:pt x="21762" y="9402"/>
                  <a:pt x="21678" y="9318"/>
                </a:cubicBezTo>
                <a:cubicBezTo>
                  <a:pt x="21567" y="9179"/>
                  <a:pt x="21427" y="9039"/>
                  <a:pt x="21315" y="8872"/>
                </a:cubicBezTo>
                <a:cubicBezTo>
                  <a:pt x="21204" y="8705"/>
                  <a:pt x="21176" y="8621"/>
                  <a:pt x="21092" y="8482"/>
                </a:cubicBezTo>
                <a:cubicBezTo>
                  <a:pt x="20674" y="7896"/>
                  <a:pt x="20172" y="7366"/>
                  <a:pt x="19642" y="6863"/>
                </a:cubicBezTo>
                <a:cubicBezTo>
                  <a:pt x="19642" y="6696"/>
                  <a:pt x="19558" y="6501"/>
                  <a:pt x="19111" y="5998"/>
                </a:cubicBezTo>
                <a:cubicBezTo>
                  <a:pt x="18916" y="5775"/>
                  <a:pt x="18637" y="5552"/>
                  <a:pt x="18442" y="5301"/>
                </a:cubicBezTo>
                <a:cubicBezTo>
                  <a:pt x="18330" y="5189"/>
                  <a:pt x="18219" y="5050"/>
                  <a:pt x="18107" y="4883"/>
                </a:cubicBezTo>
                <a:cubicBezTo>
                  <a:pt x="17828" y="4631"/>
                  <a:pt x="17661" y="4436"/>
                  <a:pt x="17410" y="4213"/>
                </a:cubicBezTo>
                <a:cubicBezTo>
                  <a:pt x="17326" y="4018"/>
                  <a:pt x="17549" y="4101"/>
                  <a:pt x="17521" y="3990"/>
                </a:cubicBezTo>
                <a:cubicBezTo>
                  <a:pt x="17493" y="3878"/>
                  <a:pt x="17438" y="3794"/>
                  <a:pt x="17354" y="3711"/>
                </a:cubicBezTo>
                <a:lnTo>
                  <a:pt x="17270" y="3627"/>
                </a:lnTo>
                <a:lnTo>
                  <a:pt x="17103" y="3460"/>
                </a:lnTo>
                <a:lnTo>
                  <a:pt x="16684" y="3069"/>
                </a:lnTo>
                <a:cubicBezTo>
                  <a:pt x="16098" y="2511"/>
                  <a:pt x="15373" y="1897"/>
                  <a:pt x="14899" y="1479"/>
                </a:cubicBezTo>
                <a:lnTo>
                  <a:pt x="14899" y="1507"/>
                </a:lnTo>
                <a:lnTo>
                  <a:pt x="14871" y="1535"/>
                </a:lnTo>
                <a:lnTo>
                  <a:pt x="14843" y="1590"/>
                </a:lnTo>
                <a:lnTo>
                  <a:pt x="14787" y="1702"/>
                </a:lnTo>
                <a:lnTo>
                  <a:pt x="14675" y="1925"/>
                </a:lnTo>
                <a:cubicBezTo>
                  <a:pt x="14648" y="2009"/>
                  <a:pt x="14592" y="2121"/>
                  <a:pt x="14564" y="2232"/>
                </a:cubicBezTo>
                <a:cubicBezTo>
                  <a:pt x="14508" y="2400"/>
                  <a:pt x="14480" y="2539"/>
                  <a:pt x="14424" y="2706"/>
                </a:cubicBezTo>
                <a:cubicBezTo>
                  <a:pt x="14424" y="2874"/>
                  <a:pt x="14564" y="2957"/>
                  <a:pt x="14536" y="3153"/>
                </a:cubicBezTo>
                <a:cubicBezTo>
                  <a:pt x="14452" y="3153"/>
                  <a:pt x="14285" y="3320"/>
                  <a:pt x="14006" y="3655"/>
                </a:cubicBezTo>
                <a:cubicBezTo>
                  <a:pt x="13866" y="3850"/>
                  <a:pt x="13699" y="4073"/>
                  <a:pt x="13504" y="4325"/>
                </a:cubicBezTo>
                <a:cubicBezTo>
                  <a:pt x="13392" y="4520"/>
                  <a:pt x="13281" y="4659"/>
                  <a:pt x="13141" y="4883"/>
                </a:cubicBezTo>
                <a:cubicBezTo>
                  <a:pt x="13057" y="4883"/>
                  <a:pt x="12974" y="4966"/>
                  <a:pt x="12862" y="5050"/>
                </a:cubicBezTo>
                <a:cubicBezTo>
                  <a:pt x="12416" y="5580"/>
                  <a:pt x="12053" y="6166"/>
                  <a:pt x="11746" y="6780"/>
                </a:cubicBezTo>
                <a:cubicBezTo>
                  <a:pt x="11551" y="7338"/>
                  <a:pt x="12165" y="7031"/>
                  <a:pt x="12248" y="7310"/>
                </a:cubicBezTo>
                <a:cubicBezTo>
                  <a:pt x="12248" y="7318"/>
                  <a:pt x="12250" y="7321"/>
                  <a:pt x="12253" y="7321"/>
                </a:cubicBezTo>
                <a:cubicBezTo>
                  <a:pt x="12269" y="7321"/>
                  <a:pt x="12321" y="7223"/>
                  <a:pt x="12331" y="7223"/>
                </a:cubicBezTo>
                <a:cubicBezTo>
                  <a:pt x="12331" y="7223"/>
                  <a:pt x="12332" y="7224"/>
                  <a:pt x="12332" y="7226"/>
                </a:cubicBezTo>
                <a:cubicBezTo>
                  <a:pt x="12304" y="7268"/>
                  <a:pt x="12304" y="7275"/>
                  <a:pt x="12311" y="7275"/>
                </a:cubicBezTo>
                <a:cubicBezTo>
                  <a:pt x="12315" y="7275"/>
                  <a:pt x="12320" y="7273"/>
                  <a:pt x="12324" y="7273"/>
                </a:cubicBezTo>
                <a:cubicBezTo>
                  <a:pt x="12328" y="7273"/>
                  <a:pt x="12332" y="7275"/>
                  <a:pt x="12332" y="7282"/>
                </a:cubicBezTo>
                <a:cubicBezTo>
                  <a:pt x="12248" y="7477"/>
                  <a:pt x="12137" y="7672"/>
                  <a:pt x="12025" y="7840"/>
                </a:cubicBezTo>
                <a:cubicBezTo>
                  <a:pt x="11662" y="8175"/>
                  <a:pt x="11328" y="8537"/>
                  <a:pt x="11077" y="8956"/>
                </a:cubicBezTo>
                <a:cubicBezTo>
                  <a:pt x="11066" y="8963"/>
                  <a:pt x="11058" y="8966"/>
                  <a:pt x="11052" y="8966"/>
                </a:cubicBezTo>
                <a:cubicBezTo>
                  <a:pt x="11006" y="8966"/>
                  <a:pt x="11052" y="8803"/>
                  <a:pt x="11077" y="8705"/>
                </a:cubicBezTo>
                <a:lnTo>
                  <a:pt x="11077" y="8705"/>
                </a:lnTo>
                <a:cubicBezTo>
                  <a:pt x="10965" y="8872"/>
                  <a:pt x="10853" y="8956"/>
                  <a:pt x="10686" y="9151"/>
                </a:cubicBezTo>
                <a:cubicBezTo>
                  <a:pt x="10546" y="9374"/>
                  <a:pt x="10435" y="9625"/>
                  <a:pt x="10379" y="9709"/>
                </a:cubicBezTo>
                <a:cubicBezTo>
                  <a:pt x="10323" y="9821"/>
                  <a:pt x="10267" y="9876"/>
                  <a:pt x="10267" y="9904"/>
                </a:cubicBezTo>
                <a:cubicBezTo>
                  <a:pt x="10267" y="9932"/>
                  <a:pt x="10295" y="9904"/>
                  <a:pt x="10267" y="9960"/>
                </a:cubicBezTo>
                <a:cubicBezTo>
                  <a:pt x="10240" y="9988"/>
                  <a:pt x="10212" y="10016"/>
                  <a:pt x="10184" y="10044"/>
                </a:cubicBezTo>
                <a:cubicBezTo>
                  <a:pt x="10156" y="10128"/>
                  <a:pt x="10184" y="10128"/>
                  <a:pt x="10156" y="10183"/>
                </a:cubicBezTo>
                <a:cubicBezTo>
                  <a:pt x="10100" y="10323"/>
                  <a:pt x="9933" y="10602"/>
                  <a:pt x="9961" y="10602"/>
                </a:cubicBezTo>
                <a:cubicBezTo>
                  <a:pt x="9877" y="10686"/>
                  <a:pt x="9793" y="10825"/>
                  <a:pt x="9737" y="10937"/>
                </a:cubicBezTo>
                <a:cubicBezTo>
                  <a:pt x="9654" y="11104"/>
                  <a:pt x="9570" y="11299"/>
                  <a:pt x="9458" y="11467"/>
                </a:cubicBezTo>
                <a:cubicBezTo>
                  <a:pt x="9375" y="11523"/>
                  <a:pt x="9319" y="11578"/>
                  <a:pt x="9263" y="11662"/>
                </a:cubicBezTo>
                <a:cubicBezTo>
                  <a:pt x="9151" y="11857"/>
                  <a:pt x="9040" y="12080"/>
                  <a:pt x="8900" y="12276"/>
                </a:cubicBezTo>
                <a:cubicBezTo>
                  <a:pt x="8845" y="12471"/>
                  <a:pt x="8789" y="12611"/>
                  <a:pt x="8705" y="12834"/>
                </a:cubicBezTo>
                <a:lnTo>
                  <a:pt x="8705" y="13141"/>
                </a:lnTo>
                <a:lnTo>
                  <a:pt x="8705" y="13364"/>
                </a:lnTo>
                <a:cubicBezTo>
                  <a:pt x="8649" y="13336"/>
                  <a:pt x="8621" y="13336"/>
                  <a:pt x="8566" y="13336"/>
                </a:cubicBezTo>
                <a:cubicBezTo>
                  <a:pt x="8510" y="13280"/>
                  <a:pt x="8482" y="13224"/>
                  <a:pt x="8454" y="13169"/>
                </a:cubicBezTo>
                <a:cubicBezTo>
                  <a:pt x="8259" y="13001"/>
                  <a:pt x="8063" y="12834"/>
                  <a:pt x="7868" y="12694"/>
                </a:cubicBezTo>
                <a:lnTo>
                  <a:pt x="7561" y="12471"/>
                </a:lnTo>
                <a:cubicBezTo>
                  <a:pt x="7422" y="12387"/>
                  <a:pt x="7282" y="12304"/>
                  <a:pt x="7143" y="12220"/>
                </a:cubicBezTo>
                <a:cubicBezTo>
                  <a:pt x="6720" y="11985"/>
                  <a:pt x="6337" y="11810"/>
                  <a:pt x="6193" y="11810"/>
                </a:cubicBezTo>
                <a:cubicBezTo>
                  <a:pt x="6166" y="11810"/>
                  <a:pt x="6147" y="11816"/>
                  <a:pt x="6138" y="11829"/>
                </a:cubicBezTo>
                <a:cubicBezTo>
                  <a:pt x="5999" y="11746"/>
                  <a:pt x="5859" y="11690"/>
                  <a:pt x="5720" y="11662"/>
                </a:cubicBezTo>
                <a:cubicBezTo>
                  <a:pt x="3851" y="10602"/>
                  <a:pt x="1954" y="9709"/>
                  <a:pt x="56" y="8314"/>
                </a:cubicBezTo>
                <a:lnTo>
                  <a:pt x="1" y="8314"/>
                </a:lnTo>
                <a:cubicBezTo>
                  <a:pt x="84" y="8426"/>
                  <a:pt x="168" y="8537"/>
                  <a:pt x="252" y="8649"/>
                </a:cubicBezTo>
                <a:lnTo>
                  <a:pt x="307" y="8705"/>
                </a:lnTo>
                <a:cubicBezTo>
                  <a:pt x="391" y="8844"/>
                  <a:pt x="475" y="9012"/>
                  <a:pt x="531" y="9179"/>
                </a:cubicBezTo>
                <a:lnTo>
                  <a:pt x="475" y="9151"/>
                </a:lnTo>
                <a:lnTo>
                  <a:pt x="475" y="9151"/>
                </a:lnTo>
                <a:cubicBezTo>
                  <a:pt x="698" y="9597"/>
                  <a:pt x="838" y="10072"/>
                  <a:pt x="949" y="10574"/>
                </a:cubicBezTo>
                <a:cubicBezTo>
                  <a:pt x="1033" y="10825"/>
                  <a:pt x="1089" y="11104"/>
                  <a:pt x="1144" y="11355"/>
                </a:cubicBezTo>
                <a:cubicBezTo>
                  <a:pt x="1172" y="11550"/>
                  <a:pt x="1200" y="11718"/>
                  <a:pt x="1228" y="11885"/>
                </a:cubicBezTo>
                <a:cubicBezTo>
                  <a:pt x="1619" y="14368"/>
                  <a:pt x="2037" y="16823"/>
                  <a:pt x="2456" y="19306"/>
                </a:cubicBezTo>
                <a:cubicBezTo>
                  <a:pt x="4827" y="18274"/>
                  <a:pt x="7310" y="17772"/>
                  <a:pt x="9877" y="17326"/>
                </a:cubicBezTo>
                <a:cubicBezTo>
                  <a:pt x="10658" y="17186"/>
                  <a:pt x="11439" y="17047"/>
                  <a:pt x="12248" y="16907"/>
                </a:cubicBezTo>
                <a:cubicBezTo>
                  <a:pt x="12476" y="16953"/>
                  <a:pt x="12722" y="16998"/>
                  <a:pt x="12987" y="16998"/>
                </a:cubicBezTo>
                <a:cubicBezTo>
                  <a:pt x="13047" y="16998"/>
                  <a:pt x="13108" y="16996"/>
                  <a:pt x="13169" y="16991"/>
                </a:cubicBezTo>
                <a:cubicBezTo>
                  <a:pt x="13532" y="16963"/>
                  <a:pt x="14229" y="16851"/>
                  <a:pt x="14731" y="16740"/>
                </a:cubicBezTo>
                <a:cubicBezTo>
                  <a:pt x="15345" y="16600"/>
                  <a:pt x="15819" y="16461"/>
                  <a:pt x="16266" y="16349"/>
                </a:cubicBezTo>
                <a:cubicBezTo>
                  <a:pt x="17186" y="16154"/>
                  <a:pt x="17772" y="15958"/>
                  <a:pt x="18526" y="15763"/>
                </a:cubicBezTo>
                <a:cubicBezTo>
                  <a:pt x="19446" y="15540"/>
                  <a:pt x="20339" y="15345"/>
                  <a:pt x="21148" y="15149"/>
                </a:cubicBezTo>
                <a:cubicBezTo>
                  <a:pt x="21873" y="14954"/>
                  <a:pt x="22292" y="14787"/>
                  <a:pt x="22934" y="14647"/>
                </a:cubicBezTo>
                <a:cubicBezTo>
                  <a:pt x="23157" y="14536"/>
                  <a:pt x="23464" y="14452"/>
                  <a:pt x="23771" y="14340"/>
                </a:cubicBezTo>
                <a:lnTo>
                  <a:pt x="23938" y="14312"/>
                </a:lnTo>
                <a:cubicBezTo>
                  <a:pt x="23957" y="14314"/>
                  <a:pt x="23977" y="14314"/>
                  <a:pt x="23999" y="14314"/>
                </a:cubicBezTo>
                <a:cubicBezTo>
                  <a:pt x="24479" y="14314"/>
                  <a:pt x="25535" y="14023"/>
                  <a:pt x="26309" y="13782"/>
                </a:cubicBezTo>
                <a:cubicBezTo>
                  <a:pt x="26309" y="13727"/>
                  <a:pt x="26365" y="13699"/>
                  <a:pt x="26421" y="13643"/>
                </a:cubicBezTo>
                <a:cubicBezTo>
                  <a:pt x="27258" y="13420"/>
                  <a:pt x="28067" y="13169"/>
                  <a:pt x="28876" y="12945"/>
                </a:cubicBezTo>
                <a:lnTo>
                  <a:pt x="30104" y="12778"/>
                </a:lnTo>
                <a:cubicBezTo>
                  <a:pt x="30355" y="12778"/>
                  <a:pt x="30606" y="12750"/>
                  <a:pt x="30857" y="12694"/>
                </a:cubicBezTo>
                <a:cubicBezTo>
                  <a:pt x="30941" y="12680"/>
                  <a:pt x="31010" y="12680"/>
                  <a:pt x="31084" y="12680"/>
                </a:cubicBezTo>
                <a:cubicBezTo>
                  <a:pt x="31157" y="12680"/>
                  <a:pt x="31234" y="12680"/>
                  <a:pt x="31331" y="12666"/>
                </a:cubicBezTo>
                <a:cubicBezTo>
                  <a:pt x="31387" y="12666"/>
                  <a:pt x="31499" y="12611"/>
                  <a:pt x="31554" y="12611"/>
                </a:cubicBezTo>
                <a:cubicBezTo>
                  <a:pt x="31638" y="12583"/>
                  <a:pt x="31750" y="12583"/>
                  <a:pt x="31861" y="12555"/>
                </a:cubicBezTo>
                <a:lnTo>
                  <a:pt x="32029" y="12555"/>
                </a:lnTo>
                <a:lnTo>
                  <a:pt x="32252" y="12499"/>
                </a:lnTo>
                <a:cubicBezTo>
                  <a:pt x="32559" y="12415"/>
                  <a:pt x="32977" y="12304"/>
                  <a:pt x="33145" y="12276"/>
                </a:cubicBezTo>
                <a:lnTo>
                  <a:pt x="34065" y="11997"/>
                </a:lnTo>
                <a:lnTo>
                  <a:pt x="33563" y="10881"/>
                </a:lnTo>
                <a:lnTo>
                  <a:pt x="33256" y="10295"/>
                </a:lnTo>
                <a:lnTo>
                  <a:pt x="33145" y="10016"/>
                </a:lnTo>
                <a:cubicBezTo>
                  <a:pt x="33089" y="9932"/>
                  <a:pt x="33061" y="9793"/>
                  <a:pt x="33033" y="9765"/>
                </a:cubicBezTo>
                <a:cubicBezTo>
                  <a:pt x="32977" y="9709"/>
                  <a:pt x="32921" y="9570"/>
                  <a:pt x="32866" y="9542"/>
                </a:cubicBezTo>
                <a:cubicBezTo>
                  <a:pt x="32670" y="9095"/>
                  <a:pt x="32419" y="8649"/>
                  <a:pt x="32112" y="8230"/>
                </a:cubicBezTo>
                <a:cubicBezTo>
                  <a:pt x="32052" y="8111"/>
                  <a:pt x="31987" y="7991"/>
                  <a:pt x="31917" y="7871"/>
                </a:cubicBezTo>
                <a:lnTo>
                  <a:pt x="31917" y="7871"/>
                </a:lnTo>
                <a:cubicBezTo>
                  <a:pt x="31918" y="7954"/>
                  <a:pt x="31945" y="8063"/>
                  <a:pt x="31917" y="8063"/>
                </a:cubicBezTo>
                <a:cubicBezTo>
                  <a:pt x="31889" y="7980"/>
                  <a:pt x="31862" y="7897"/>
                  <a:pt x="31916" y="7868"/>
                </a:cubicBezTo>
                <a:lnTo>
                  <a:pt x="31916" y="7868"/>
                </a:lnTo>
                <a:cubicBezTo>
                  <a:pt x="31823" y="7710"/>
                  <a:pt x="31721" y="7552"/>
                  <a:pt x="31610" y="7393"/>
                </a:cubicBezTo>
                <a:cubicBezTo>
                  <a:pt x="31499" y="7087"/>
                  <a:pt x="31387" y="6752"/>
                  <a:pt x="31303" y="6417"/>
                </a:cubicBezTo>
                <a:cubicBezTo>
                  <a:pt x="31387" y="6389"/>
                  <a:pt x="31415" y="6250"/>
                  <a:pt x="31499" y="6194"/>
                </a:cubicBezTo>
                <a:cubicBezTo>
                  <a:pt x="31694" y="6082"/>
                  <a:pt x="31917" y="5998"/>
                  <a:pt x="32140" y="5859"/>
                </a:cubicBezTo>
                <a:cubicBezTo>
                  <a:pt x="32140" y="5747"/>
                  <a:pt x="32057" y="5636"/>
                  <a:pt x="32057" y="5524"/>
                </a:cubicBezTo>
                <a:lnTo>
                  <a:pt x="32057" y="5524"/>
                </a:lnTo>
                <a:cubicBezTo>
                  <a:pt x="32120" y="5661"/>
                  <a:pt x="32151" y="5703"/>
                  <a:pt x="32170" y="5703"/>
                </a:cubicBezTo>
                <a:cubicBezTo>
                  <a:pt x="32200" y="5703"/>
                  <a:pt x="32200" y="5606"/>
                  <a:pt x="32242" y="5606"/>
                </a:cubicBezTo>
                <a:cubicBezTo>
                  <a:pt x="32245" y="5606"/>
                  <a:pt x="32248" y="5607"/>
                  <a:pt x="32252" y="5608"/>
                </a:cubicBezTo>
                <a:lnTo>
                  <a:pt x="32224" y="5078"/>
                </a:lnTo>
                <a:cubicBezTo>
                  <a:pt x="32140" y="4827"/>
                  <a:pt x="32085" y="4576"/>
                  <a:pt x="32029" y="4325"/>
                </a:cubicBezTo>
                <a:cubicBezTo>
                  <a:pt x="31917" y="4018"/>
                  <a:pt x="31833" y="3739"/>
                  <a:pt x="31778" y="3432"/>
                </a:cubicBezTo>
                <a:cubicBezTo>
                  <a:pt x="31666" y="3153"/>
                  <a:pt x="31554" y="2874"/>
                  <a:pt x="31471" y="2651"/>
                </a:cubicBezTo>
                <a:cubicBezTo>
                  <a:pt x="31387" y="2372"/>
                  <a:pt x="31275" y="2065"/>
                  <a:pt x="31108" y="1786"/>
                </a:cubicBezTo>
                <a:cubicBezTo>
                  <a:pt x="31108" y="1702"/>
                  <a:pt x="31080" y="1590"/>
                  <a:pt x="31052" y="1507"/>
                </a:cubicBezTo>
                <a:cubicBezTo>
                  <a:pt x="30913" y="1172"/>
                  <a:pt x="30717" y="530"/>
                  <a:pt x="30578" y="279"/>
                </a:cubicBezTo>
                <a:cubicBezTo>
                  <a:pt x="30522" y="195"/>
                  <a:pt x="30466" y="84"/>
                  <a:pt x="304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3"/>
          <p:cNvSpPr/>
          <p:nvPr/>
        </p:nvSpPr>
        <p:spPr>
          <a:xfrm>
            <a:off x="2104890" y="4152200"/>
            <a:ext cx="362025" cy="360600"/>
          </a:xfrm>
          <a:custGeom>
            <a:avLst/>
            <a:gdLst/>
            <a:ahLst/>
            <a:cxnLst/>
            <a:rect l="l" t="t" r="r" b="b"/>
            <a:pathLst>
              <a:path w="14481" h="14424" extrusionOk="0">
                <a:moveTo>
                  <a:pt x="9535" y="1123"/>
                </a:moveTo>
                <a:cubicBezTo>
                  <a:pt x="9807" y="1123"/>
                  <a:pt x="10079" y="1154"/>
                  <a:pt x="10351" y="1217"/>
                </a:cubicBezTo>
                <a:cubicBezTo>
                  <a:pt x="10519" y="1245"/>
                  <a:pt x="10714" y="1329"/>
                  <a:pt x="10881" y="1385"/>
                </a:cubicBezTo>
                <a:cubicBezTo>
                  <a:pt x="11049" y="1440"/>
                  <a:pt x="11188" y="1524"/>
                  <a:pt x="11356" y="1636"/>
                </a:cubicBezTo>
                <a:cubicBezTo>
                  <a:pt x="11997" y="2026"/>
                  <a:pt x="12500" y="2612"/>
                  <a:pt x="12834" y="3310"/>
                </a:cubicBezTo>
                <a:cubicBezTo>
                  <a:pt x="13169" y="4007"/>
                  <a:pt x="13392" y="4788"/>
                  <a:pt x="13448" y="5569"/>
                </a:cubicBezTo>
                <a:cubicBezTo>
                  <a:pt x="13532" y="6378"/>
                  <a:pt x="13476" y="7188"/>
                  <a:pt x="13253" y="7969"/>
                </a:cubicBezTo>
                <a:cubicBezTo>
                  <a:pt x="13030" y="8750"/>
                  <a:pt x="12611" y="9475"/>
                  <a:pt x="12053" y="10061"/>
                </a:cubicBezTo>
                <a:cubicBezTo>
                  <a:pt x="11411" y="10619"/>
                  <a:pt x="10714" y="11093"/>
                  <a:pt x="9961" y="11456"/>
                </a:cubicBezTo>
                <a:cubicBezTo>
                  <a:pt x="9207" y="11847"/>
                  <a:pt x="8426" y="12209"/>
                  <a:pt x="7673" y="12572"/>
                </a:cubicBezTo>
                <a:lnTo>
                  <a:pt x="6501" y="13130"/>
                </a:lnTo>
                <a:cubicBezTo>
                  <a:pt x="6194" y="13325"/>
                  <a:pt x="5832" y="13465"/>
                  <a:pt x="5469" y="13521"/>
                </a:cubicBezTo>
                <a:cubicBezTo>
                  <a:pt x="5134" y="13521"/>
                  <a:pt x="4855" y="13381"/>
                  <a:pt x="4632" y="13186"/>
                </a:cubicBezTo>
                <a:cubicBezTo>
                  <a:pt x="4353" y="12935"/>
                  <a:pt x="4046" y="12628"/>
                  <a:pt x="3739" y="12349"/>
                </a:cubicBezTo>
                <a:cubicBezTo>
                  <a:pt x="3125" y="11735"/>
                  <a:pt x="2484" y="11177"/>
                  <a:pt x="1842" y="10619"/>
                </a:cubicBezTo>
                <a:cubicBezTo>
                  <a:pt x="1507" y="10368"/>
                  <a:pt x="1200" y="10089"/>
                  <a:pt x="921" y="9810"/>
                </a:cubicBezTo>
                <a:cubicBezTo>
                  <a:pt x="615" y="9531"/>
                  <a:pt x="419" y="9168"/>
                  <a:pt x="308" y="8778"/>
                </a:cubicBezTo>
                <a:cubicBezTo>
                  <a:pt x="196" y="8387"/>
                  <a:pt x="252" y="7969"/>
                  <a:pt x="447" y="7634"/>
                </a:cubicBezTo>
                <a:cubicBezTo>
                  <a:pt x="670" y="7271"/>
                  <a:pt x="949" y="6936"/>
                  <a:pt x="1256" y="6630"/>
                </a:cubicBezTo>
                <a:cubicBezTo>
                  <a:pt x="1842" y="6016"/>
                  <a:pt x="2428" y="5430"/>
                  <a:pt x="3070" y="4844"/>
                </a:cubicBezTo>
                <a:cubicBezTo>
                  <a:pt x="3711" y="4286"/>
                  <a:pt x="4353" y="3728"/>
                  <a:pt x="5023" y="3226"/>
                </a:cubicBezTo>
                <a:cubicBezTo>
                  <a:pt x="5692" y="2724"/>
                  <a:pt x="6362" y="2277"/>
                  <a:pt x="7087" y="1859"/>
                </a:cubicBezTo>
                <a:cubicBezTo>
                  <a:pt x="7757" y="1468"/>
                  <a:pt x="8482" y="1217"/>
                  <a:pt x="9263" y="1133"/>
                </a:cubicBezTo>
                <a:cubicBezTo>
                  <a:pt x="9354" y="1126"/>
                  <a:pt x="9445" y="1123"/>
                  <a:pt x="9535" y="1123"/>
                </a:cubicBezTo>
                <a:close/>
                <a:moveTo>
                  <a:pt x="9551" y="0"/>
                </a:moveTo>
                <a:cubicBezTo>
                  <a:pt x="9418" y="0"/>
                  <a:pt x="9285" y="6"/>
                  <a:pt x="9152" y="17"/>
                </a:cubicBezTo>
                <a:cubicBezTo>
                  <a:pt x="8203" y="129"/>
                  <a:pt x="7338" y="464"/>
                  <a:pt x="6557" y="994"/>
                </a:cubicBezTo>
                <a:cubicBezTo>
                  <a:pt x="5804" y="1468"/>
                  <a:pt x="5134" y="2054"/>
                  <a:pt x="4548" y="2696"/>
                </a:cubicBezTo>
                <a:cubicBezTo>
                  <a:pt x="3349" y="3951"/>
                  <a:pt x="2344" y="5346"/>
                  <a:pt x="1173" y="6574"/>
                </a:cubicBezTo>
                <a:cubicBezTo>
                  <a:pt x="866" y="6853"/>
                  <a:pt x="587" y="7188"/>
                  <a:pt x="363" y="7550"/>
                </a:cubicBezTo>
                <a:cubicBezTo>
                  <a:pt x="112" y="7941"/>
                  <a:pt x="1" y="8387"/>
                  <a:pt x="57" y="8861"/>
                </a:cubicBezTo>
                <a:cubicBezTo>
                  <a:pt x="112" y="9308"/>
                  <a:pt x="308" y="9726"/>
                  <a:pt x="559" y="10089"/>
                </a:cubicBezTo>
                <a:cubicBezTo>
                  <a:pt x="810" y="10452"/>
                  <a:pt x="1089" y="10787"/>
                  <a:pt x="1368" y="11121"/>
                </a:cubicBezTo>
                <a:cubicBezTo>
                  <a:pt x="1954" y="11763"/>
                  <a:pt x="2512" y="12405"/>
                  <a:pt x="3098" y="13018"/>
                </a:cubicBezTo>
                <a:cubicBezTo>
                  <a:pt x="3404" y="13325"/>
                  <a:pt x="3739" y="13632"/>
                  <a:pt x="4074" y="13911"/>
                </a:cubicBezTo>
                <a:cubicBezTo>
                  <a:pt x="4269" y="14079"/>
                  <a:pt x="4493" y="14218"/>
                  <a:pt x="4744" y="14302"/>
                </a:cubicBezTo>
                <a:cubicBezTo>
                  <a:pt x="4935" y="14387"/>
                  <a:pt x="5160" y="14423"/>
                  <a:pt x="5379" y="14423"/>
                </a:cubicBezTo>
                <a:cubicBezTo>
                  <a:pt x="5447" y="14423"/>
                  <a:pt x="5515" y="14420"/>
                  <a:pt x="5581" y="14413"/>
                </a:cubicBezTo>
                <a:cubicBezTo>
                  <a:pt x="5832" y="14358"/>
                  <a:pt x="6083" y="14274"/>
                  <a:pt x="6306" y="14134"/>
                </a:cubicBezTo>
                <a:cubicBezTo>
                  <a:pt x="6529" y="14023"/>
                  <a:pt x="6697" y="13911"/>
                  <a:pt x="6864" y="13772"/>
                </a:cubicBezTo>
                <a:lnTo>
                  <a:pt x="7952" y="13074"/>
                </a:lnTo>
                <a:cubicBezTo>
                  <a:pt x="8649" y="12628"/>
                  <a:pt x="9375" y="12181"/>
                  <a:pt x="10128" y="11735"/>
                </a:cubicBezTo>
                <a:cubicBezTo>
                  <a:pt x="10881" y="11345"/>
                  <a:pt x="11607" y="10870"/>
                  <a:pt x="12276" y="10312"/>
                </a:cubicBezTo>
                <a:cubicBezTo>
                  <a:pt x="12918" y="9726"/>
                  <a:pt x="13448" y="8973"/>
                  <a:pt x="13783" y="8136"/>
                </a:cubicBezTo>
                <a:cubicBezTo>
                  <a:pt x="14480" y="6462"/>
                  <a:pt x="14452" y="4537"/>
                  <a:pt x="13727" y="2863"/>
                </a:cubicBezTo>
                <a:cubicBezTo>
                  <a:pt x="13337" y="1998"/>
                  <a:pt x="12723" y="1245"/>
                  <a:pt x="11942" y="687"/>
                </a:cubicBezTo>
                <a:cubicBezTo>
                  <a:pt x="11219" y="229"/>
                  <a:pt x="10392" y="0"/>
                  <a:pt x="95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p3"/>
          <p:cNvSpPr txBox="1">
            <a:spLocks noGrp="1"/>
          </p:cNvSpPr>
          <p:nvPr>
            <p:ph type="title" idx="2"/>
          </p:nvPr>
        </p:nvSpPr>
        <p:spPr>
          <a:xfrm>
            <a:off x="2683225" y="2432248"/>
            <a:ext cx="3362100" cy="68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943077" y="-1333209"/>
            <a:ext cx="996200" cy="2186035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2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/>
          <p:nvPr/>
        </p:nvSpPr>
        <p:spPr>
          <a:xfrm rot="5400000">
            <a:off x="6916369" y="4746329"/>
            <a:ext cx="155696" cy="69597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4"/>
          <p:cNvSpPr/>
          <p:nvPr/>
        </p:nvSpPr>
        <p:spPr>
          <a:xfrm rot="5400000">
            <a:off x="8608572" y="4222422"/>
            <a:ext cx="97672" cy="140962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4"/>
          <p:cNvSpPr/>
          <p:nvPr/>
        </p:nvSpPr>
        <p:spPr>
          <a:xfrm>
            <a:off x="8331239" y="2424469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4"/>
          <p:cNvSpPr/>
          <p:nvPr/>
        </p:nvSpPr>
        <p:spPr>
          <a:xfrm>
            <a:off x="7343800" y="598090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9" name="Google Shape;59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75093" y="266118"/>
            <a:ext cx="1253250" cy="852550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4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4"/>
          <p:cNvSpPr/>
          <p:nvPr/>
        </p:nvSpPr>
        <p:spPr>
          <a:xfrm rot="4058146">
            <a:off x="8643415" y="1733365"/>
            <a:ext cx="139357" cy="102103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4"/>
          <p:cNvSpPr/>
          <p:nvPr/>
        </p:nvSpPr>
        <p:spPr>
          <a:xfrm rot="5400000" flipH="1">
            <a:off x="8089570" y="4554362"/>
            <a:ext cx="99894" cy="98293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289516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5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5"/>
          <p:cNvSpPr txBox="1">
            <a:spLocks noGrp="1"/>
          </p:cNvSpPr>
          <p:nvPr>
            <p:ph type="subTitle" idx="1"/>
          </p:nvPr>
        </p:nvSpPr>
        <p:spPr>
          <a:xfrm>
            <a:off x="1409875" y="3831550"/>
            <a:ext cx="28020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5"/>
          <p:cNvSpPr txBox="1">
            <a:spLocks noGrp="1"/>
          </p:cNvSpPr>
          <p:nvPr>
            <p:ph type="subTitle" idx="2"/>
          </p:nvPr>
        </p:nvSpPr>
        <p:spPr>
          <a:xfrm>
            <a:off x="4932074" y="3831550"/>
            <a:ext cx="28020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5"/>
          <p:cNvSpPr txBox="1">
            <a:spLocks noGrp="1"/>
          </p:cNvSpPr>
          <p:nvPr>
            <p:ph type="subTitle" idx="3"/>
          </p:nvPr>
        </p:nvSpPr>
        <p:spPr>
          <a:xfrm>
            <a:off x="1409875" y="3486150"/>
            <a:ext cx="2802000" cy="44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8" name="Google Shape;68;p5"/>
          <p:cNvSpPr txBox="1">
            <a:spLocks noGrp="1"/>
          </p:cNvSpPr>
          <p:nvPr>
            <p:ph type="subTitle" idx="4"/>
          </p:nvPr>
        </p:nvSpPr>
        <p:spPr>
          <a:xfrm>
            <a:off x="4932074" y="3486150"/>
            <a:ext cx="2802000" cy="44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5"/>
          <p:cNvSpPr/>
          <p:nvPr/>
        </p:nvSpPr>
        <p:spPr>
          <a:xfrm rot="-4032455">
            <a:off x="3570119" y="4772728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5"/>
          <p:cNvSpPr/>
          <p:nvPr/>
        </p:nvSpPr>
        <p:spPr>
          <a:xfrm rot="5400000">
            <a:off x="494101" y="3140053"/>
            <a:ext cx="95100" cy="74098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5"/>
          <p:cNvSpPr/>
          <p:nvPr/>
        </p:nvSpPr>
        <p:spPr>
          <a:xfrm rot="5400000">
            <a:off x="697640" y="4155607"/>
            <a:ext cx="157625" cy="112888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5"/>
          <p:cNvSpPr/>
          <p:nvPr/>
        </p:nvSpPr>
        <p:spPr>
          <a:xfrm rot="5400000">
            <a:off x="7833236" y="448622"/>
            <a:ext cx="104048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3" name="Google Shape;73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199991">
            <a:off x="-832922" y="126423"/>
            <a:ext cx="2749146" cy="1298134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2700008">
            <a:off x="7440203" y="3692549"/>
            <a:ext cx="2749146" cy="1298134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5"/>
          <p:cNvSpPr/>
          <p:nvPr/>
        </p:nvSpPr>
        <p:spPr>
          <a:xfrm>
            <a:off x="8570428" y="968942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5"/>
          <p:cNvSpPr/>
          <p:nvPr/>
        </p:nvSpPr>
        <p:spPr>
          <a:xfrm>
            <a:off x="8202210" y="1535082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5"/>
          <p:cNvSpPr/>
          <p:nvPr/>
        </p:nvSpPr>
        <p:spPr>
          <a:xfrm rot="1746969">
            <a:off x="7977821" y="2773211"/>
            <a:ext cx="97672" cy="140963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5"/>
          <p:cNvSpPr/>
          <p:nvPr/>
        </p:nvSpPr>
        <p:spPr>
          <a:xfrm>
            <a:off x="869035" y="2215258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938554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Google Shape;80;p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204250">
            <a:off x="-53162" y="-566074"/>
            <a:ext cx="652100" cy="2018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0790" y="290838"/>
            <a:ext cx="1233875" cy="839375"/>
          </a:xfrm>
          <a:prstGeom prst="rect">
            <a:avLst/>
          </a:prstGeom>
          <a:noFill/>
          <a:ln>
            <a:noFill/>
          </a:ln>
        </p:spPr>
      </p:pic>
      <p:sp>
        <p:nvSpPr>
          <p:cNvPr id="82" name="Google Shape;82;p6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83" name="Google Shape;83;p6"/>
          <p:cNvGrpSpPr/>
          <p:nvPr/>
        </p:nvGrpSpPr>
        <p:grpSpPr>
          <a:xfrm rot="5400000">
            <a:off x="2236318" y="-1742866"/>
            <a:ext cx="4783948" cy="8447828"/>
            <a:chOff x="463599" y="-1667091"/>
            <a:chExt cx="3663615" cy="6469466"/>
          </a:xfrm>
        </p:grpSpPr>
        <p:sp>
          <p:nvSpPr>
            <p:cNvPr id="84" name="Google Shape;84;p6"/>
            <p:cNvSpPr/>
            <p:nvPr/>
          </p:nvSpPr>
          <p:spPr>
            <a:xfrm rot="-5201321">
              <a:off x="2690723" y="-1678718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6"/>
            <p:cNvSpPr/>
            <p:nvPr/>
          </p:nvSpPr>
          <p:spPr>
            <a:xfrm rot="-9432399">
              <a:off x="4002316" y="3474522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6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6"/>
            <p:cNvSpPr/>
            <p:nvPr/>
          </p:nvSpPr>
          <p:spPr>
            <a:xfrm>
              <a:off x="3694447" y="461546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6"/>
            <p:cNvSpPr/>
            <p:nvPr/>
          </p:nvSpPr>
          <p:spPr>
            <a:xfrm>
              <a:off x="463599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6"/>
            <p:cNvSpPr/>
            <p:nvPr/>
          </p:nvSpPr>
          <p:spPr>
            <a:xfrm rot="-4715776">
              <a:off x="3711525" y="-151919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6"/>
            <p:cNvSpPr/>
            <p:nvPr/>
          </p:nvSpPr>
          <p:spPr>
            <a:xfrm>
              <a:off x="3905507" y="2658234"/>
              <a:ext cx="6401" cy="3693"/>
            </a:xfrm>
            <a:custGeom>
              <a:avLst/>
              <a:gdLst/>
              <a:ahLst/>
              <a:cxnLst/>
              <a:rect l="l" t="t" r="r" b="b"/>
              <a:pathLst>
                <a:path w="156" h="90" extrusionOk="0">
                  <a:moveTo>
                    <a:pt x="76" y="1"/>
                  </a:moveTo>
                  <a:cubicBezTo>
                    <a:pt x="43" y="1"/>
                    <a:pt x="16" y="22"/>
                    <a:pt x="0" y="53"/>
                  </a:cubicBezTo>
                  <a:cubicBezTo>
                    <a:pt x="36" y="53"/>
                    <a:pt x="72" y="77"/>
                    <a:pt x="96" y="89"/>
                  </a:cubicBezTo>
                  <a:cubicBezTo>
                    <a:pt x="119" y="89"/>
                    <a:pt x="143" y="89"/>
                    <a:pt x="155" y="65"/>
                  </a:cubicBezTo>
                  <a:cubicBezTo>
                    <a:pt x="155" y="42"/>
                    <a:pt x="143" y="30"/>
                    <a:pt x="131" y="18"/>
                  </a:cubicBezTo>
                  <a:cubicBezTo>
                    <a:pt x="112" y="6"/>
                    <a:pt x="93" y="1"/>
                    <a:pt x="76" y="1"/>
                  </a:cubicBezTo>
                  <a:close/>
                </a:path>
              </a:pathLst>
            </a:custGeom>
            <a:solidFill>
              <a:srgbClr val="FFC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6"/>
            <p:cNvSpPr/>
            <p:nvPr/>
          </p:nvSpPr>
          <p:spPr>
            <a:xfrm rot="-3652980">
              <a:off x="1615293" y="4604721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2" name="Google Shape;92;p6"/>
          <p:cNvGrpSpPr/>
          <p:nvPr/>
        </p:nvGrpSpPr>
        <p:grpSpPr>
          <a:xfrm>
            <a:off x="8340327" y="336452"/>
            <a:ext cx="415325" cy="478075"/>
            <a:chOff x="-1159325" y="2189850"/>
            <a:chExt cx="415325" cy="478075"/>
          </a:xfrm>
        </p:grpSpPr>
        <p:sp>
          <p:nvSpPr>
            <p:cNvPr id="93" name="Google Shape;93;p6"/>
            <p:cNvSpPr/>
            <p:nvPr/>
          </p:nvSpPr>
          <p:spPr>
            <a:xfrm>
              <a:off x="-853275" y="2518450"/>
              <a:ext cx="109275" cy="149475"/>
            </a:xfrm>
            <a:custGeom>
              <a:avLst/>
              <a:gdLst/>
              <a:ahLst/>
              <a:cxnLst/>
              <a:rect l="l" t="t" r="r" b="b"/>
              <a:pathLst>
                <a:path w="4371" h="5979" extrusionOk="0">
                  <a:moveTo>
                    <a:pt x="1775" y="1"/>
                  </a:moveTo>
                  <a:cubicBezTo>
                    <a:pt x="1752" y="1"/>
                    <a:pt x="1727" y="3"/>
                    <a:pt x="1702" y="7"/>
                  </a:cubicBezTo>
                  <a:cubicBezTo>
                    <a:pt x="1502" y="41"/>
                    <a:pt x="1469" y="241"/>
                    <a:pt x="1502" y="441"/>
                  </a:cubicBezTo>
                  <a:cubicBezTo>
                    <a:pt x="1502" y="508"/>
                    <a:pt x="1502" y="574"/>
                    <a:pt x="1535" y="608"/>
                  </a:cubicBezTo>
                  <a:cubicBezTo>
                    <a:pt x="1602" y="1108"/>
                    <a:pt x="1469" y="1542"/>
                    <a:pt x="1235" y="1942"/>
                  </a:cubicBezTo>
                  <a:cubicBezTo>
                    <a:pt x="1035" y="2342"/>
                    <a:pt x="768" y="2676"/>
                    <a:pt x="334" y="2809"/>
                  </a:cubicBezTo>
                  <a:cubicBezTo>
                    <a:pt x="201" y="2843"/>
                    <a:pt x="134" y="2876"/>
                    <a:pt x="1" y="2909"/>
                  </a:cubicBezTo>
                  <a:cubicBezTo>
                    <a:pt x="34" y="3043"/>
                    <a:pt x="34" y="3143"/>
                    <a:pt x="34" y="3209"/>
                  </a:cubicBezTo>
                  <a:cubicBezTo>
                    <a:pt x="34" y="3543"/>
                    <a:pt x="201" y="3676"/>
                    <a:pt x="535" y="3710"/>
                  </a:cubicBezTo>
                  <a:cubicBezTo>
                    <a:pt x="601" y="3710"/>
                    <a:pt x="635" y="3743"/>
                    <a:pt x="701" y="3743"/>
                  </a:cubicBezTo>
                  <a:cubicBezTo>
                    <a:pt x="1168" y="3777"/>
                    <a:pt x="1469" y="4010"/>
                    <a:pt x="1602" y="4477"/>
                  </a:cubicBezTo>
                  <a:cubicBezTo>
                    <a:pt x="1735" y="4877"/>
                    <a:pt x="1835" y="5278"/>
                    <a:pt x="2002" y="5711"/>
                  </a:cubicBezTo>
                  <a:cubicBezTo>
                    <a:pt x="2036" y="5811"/>
                    <a:pt x="2202" y="5978"/>
                    <a:pt x="2302" y="5978"/>
                  </a:cubicBezTo>
                  <a:cubicBezTo>
                    <a:pt x="2503" y="5978"/>
                    <a:pt x="2703" y="5945"/>
                    <a:pt x="2736" y="5678"/>
                  </a:cubicBezTo>
                  <a:cubicBezTo>
                    <a:pt x="2736" y="5511"/>
                    <a:pt x="2769" y="5344"/>
                    <a:pt x="2769" y="5144"/>
                  </a:cubicBezTo>
                  <a:cubicBezTo>
                    <a:pt x="2803" y="4911"/>
                    <a:pt x="2870" y="4644"/>
                    <a:pt x="2903" y="4377"/>
                  </a:cubicBezTo>
                  <a:cubicBezTo>
                    <a:pt x="2936" y="4244"/>
                    <a:pt x="2970" y="4110"/>
                    <a:pt x="3003" y="3977"/>
                  </a:cubicBezTo>
                  <a:cubicBezTo>
                    <a:pt x="3036" y="3910"/>
                    <a:pt x="3070" y="3843"/>
                    <a:pt x="3103" y="3810"/>
                  </a:cubicBezTo>
                  <a:cubicBezTo>
                    <a:pt x="3070" y="3576"/>
                    <a:pt x="3203" y="3443"/>
                    <a:pt x="3370" y="3310"/>
                  </a:cubicBezTo>
                  <a:lnTo>
                    <a:pt x="3770" y="2909"/>
                  </a:lnTo>
                  <a:cubicBezTo>
                    <a:pt x="3804" y="2742"/>
                    <a:pt x="3870" y="2642"/>
                    <a:pt x="4070" y="2642"/>
                  </a:cubicBezTo>
                  <a:cubicBezTo>
                    <a:pt x="4170" y="2642"/>
                    <a:pt x="4271" y="2576"/>
                    <a:pt x="4371" y="2542"/>
                  </a:cubicBezTo>
                  <a:cubicBezTo>
                    <a:pt x="4337" y="2009"/>
                    <a:pt x="4337" y="1975"/>
                    <a:pt x="3804" y="1942"/>
                  </a:cubicBezTo>
                  <a:cubicBezTo>
                    <a:pt x="3236" y="1909"/>
                    <a:pt x="2836" y="1708"/>
                    <a:pt x="2603" y="1175"/>
                  </a:cubicBezTo>
                  <a:cubicBezTo>
                    <a:pt x="2436" y="874"/>
                    <a:pt x="2302" y="608"/>
                    <a:pt x="2169" y="307"/>
                  </a:cubicBezTo>
                  <a:cubicBezTo>
                    <a:pt x="2081" y="103"/>
                    <a:pt x="1943" y="1"/>
                    <a:pt x="17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6"/>
            <p:cNvSpPr/>
            <p:nvPr/>
          </p:nvSpPr>
          <p:spPr>
            <a:xfrm>
              <a:off x="-759025" y="2582000"/>
              <a:ext cx="15025" cy="9200"/>
            </a:xfrm>
            <a:custGeom>
              <a:avLst/>
              <a:gdLst/>
              <a:ahLst/>
              <a:cxnLst/>
              <a:rect l="l" t="t" r="r" b="b"/>
              <a:pathLst>
                <a:path w="601" h="368" extrusionOk="0">
                  <a:moveTo>
                    <a:pt x="601" y="0"/>
                  </a:moveTo>
                  <a:lnTo>
                    <a:pt x="601" y="0"/>
                  </a:lnTo>
                  <a:cubicBezTo>
                    <a:pt x="501" y="34"/>
                    <a:pt x="400" y="100"/>
                    <a:pt x="300" y="100"/>
                  </a:cubicBezTo>
                  <a:cubicBezTo>
                    <a:pt x="100" y="100"/>
                    <a:pt x="34" y="200"/>
                    <a:pt x="0" y="367"/>
                  </a:cubicBezTo>
                  <a:cubicBezTo>
                    <a:pt x="267" y="334"/>
                    <a:pt x="501" y="301"/>
                    <a:pt x="601" y="0"/>
                  </a:cubicBezTo>
                  <a:close/>
                </a:path>
              </a:pathLst>
            </a:custGeom>
            <a:solidFill>
              <a:srgbClr val="D1AC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6"/>
            <p:cNvSpPr/>
            <p:nvPr/>
          </p:nvSpPr>
          <p:spPr>
            <a:xfrm>
              <a:off x="-776550" y="2601175"/>
              <a:ext cx="10875" cy="12525"/>
            </a:xfrm>
            <a:custGeom>
              <a:avLst/>
              <a:gdLst/>
              <a:ahLst/>
              <a:cxnLst/>
              <a:rect l="l" t="t" r="r" b="b"/>
              <a:pathLst>
                <a:path w="435" h="501" extrusionOk="0">
                  <a:moveTo>
                    <a:pt x="301" y="1"/>
                  </a:moveTo>
                  <a:cubicBezTo>
                    <a:pt x="134" y="134"/>
                    <a:pt x="1" y="267"/>
                    <a:pt x="34" y="501"/>
                  </a:cubicBezTo>
                  <a:lnTo>
                    <a:pt x="434" y="1"/>
                  </a:lnTo>
                  <a:close/>
                </a:path>
              </a:pathLst>
            </a:custGeom>
            <a:solidFill>
              <a:srgbClr val="EADB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6"/>
            <p:cNvSpPr/>
            <p:nvPr/>
          </p:nvSpPr>
          <p:spPr>
            <a:xfrm>
              <a:off x="-769050" y="2591175"/>
              <a:ext cx="10050" cy="10025"/>
            </a:xfrm>
            <a:custGeom>
              <a:avLst/>
              <a:gdLst/>
              <a:ahLst/>
              <a:cxnLst/>
              <a:rect l="l" t="t" r="r" b="b"/>
              <a:pathLst>
                <a:path w="402" h="401" extrusionOk="0">
                  <a:moveTo>
                    <a:pt x="401" y="0"/>
                  </a:moveTo>
                  <a:lnTo>
                    <a:pt x="1" y="401"/>
                  </a:lnTo>
                  <a:lnTo>
                    <a:pt x="134" y="401"/>
                  </a:lnTo>
                  <a:lnTo>
                    <a:pt x="401" y="0"/>
                  </a:lnTo>
                  <a:close/>
                </a:path>
              </a:pathLst>
            </a:custGeom>
            <a:solidFill>
              <a:srgbClr val="DCC0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6"/>
            <p:cNvSpPr/>
            <p:nvPr/>
          </p:nvSpPr>
          <p:spPr>
            <a:xfrm>
              <a:off x="-780725" y="2617850"/>
              <a:ext cx="2525" cy="10025"/>
            </a:xfrm>
            <a:custGeom>
              <a:avLst/>
              <a:gdLst/>
              <a:ahLst/>
              <a:cxnLst/>
              <a:rect l="l" t="t" r="r" b="b"/>
              <a:pathLst>
                <a:path w="101" h="401" extrusionOk="0">
                  <a:moveTo>
                    <a:pt x="1" y="401"/>
                  </a:moveTo>
                  <a:cubicBezTo>
                    <a:pt x="34" y="268"/>
                    <a:pt x="68" y="134"/>
                    <a:pt x="101" y="1"/>
                  </a:cubicBezTo>
                  <a:cubicBezTo>
                    <a:pt x="68" y="134"/>
                    <a:pt x="34" y="268"/>
                    <a:pt x="1" y="401"/>
                  </a:cubicBezTo>
                  <a:close/>
                </a:path>
              </a:pathLst>
            </a:custGeom>
            <a:solidFill>
              <a:srgbClr val="EADB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6"/>
            <p:cNvSpPr/>
            <p:nvPr/>
          </p:nvSpPr>
          <p:spPr>
            <a:xfrm>
              <a:off x="-778225" y="2613675"/>
              <a:ext cx="2550" cy="4200"/>
            </a:xfrm>
            <a:custGeom>
              <a:avLst/>
              <a:gdLst/>
              <a:ahLst/>
              <a:cxnLst/>
              <a:rect l="l" t="t" r="r" b="b"/>
              <a:pathLst>
                <a:path w="102" h="168" extrusionOk="0">
                  <a:moveTo>
                    <a:pt x="1" y="168"/>
                  </a:moveTo>
                  <a:cubicBezTo>
                    <a:pt x="34" y="101"/>
                    <a:pt x="68" y="68"/>
                    <a:pt x="101" y="1"/>
                  </a:cubicBezTo>
                  <a:cubicBezTo>
                    <a:pt x="68" y="68"/>
                    <a:pt x="34" y="101"/>
                    <a:pt x="1" y="168"/>
                  </a:cubicBezTo>
                  <a:close/>
                </a:path>
              </a:pathLst>
            </a:custGeom>
            <a:solidFill>
              <a:srgbClr val="EADB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9" name="Google Shape;99;p6"/>
            <p:cNvGrpSpPr/>
            <p:nvPr/>
          </p:nvGrpSpPr>
          <p:grpSpPr>
            <a:xfrm>
              <a:off x="-1159325" y="2189850"/>
              <a:ext cx="147625" cy="176325"/>
              <a:chOff x="-1159325" y="2189850"/>
              <a:chExt cx="147625" cy="176325"/>
            </a:xfrm>
          </p:grpSpPr>
          <p:sp>
            <p:nvSpPr>
              <p:cNvPr id="100" name="Google Shape;100;p6"/>
              <p:cNvSpPr/>
              <p:nvPr/>
            </p:nvSpPr>
            <p:spPr>
              <a:xfrm>
                <a:off x="-1159325" y="2189850"/>
                <a:ext cx="147625" cy="173675"/>
              </a:xfrm>
              <a:custGeom>
                <a:avLst/>
                <a:gdLst/>
                <a:ahLst/>
                <a:cxnLst/>
                <a:rect l="l" t="t" r="r" b="b"/>
                <a:pathLst>
                  <a:path w="5905" h="6947" extrusionOk="0">
                    <a:moveTo>
                      <a:pt x="2836" y="2177"/>
                    </a:moveTo>
                    <a:cubicBezTo>
                      <a:pt x="2869" y="2177"/>
                      <a:pt x="2869" y="2210"/>
                      <a:pt x="2903" y="2210"/>
                    </a:cubicBezTo>
                    <a:cubicBezTo>
                      <a:pt x="2869" y="2243"/>
                      <a:pt x="2869" y="2277"/>
                      <a:pt x="2869" y="2277"/>
                    </a:cubicBezTo>
                    <a:cubicBezTo>
                      <a:pt x="2836" y="2277"/>
                      <a:pt x="2803" y="2243"/>
                      <a:pt x="2803" y="2243"/>
                    </a:cubicBezTo>
                    <a:cubicBezTo>
                      <a:pt x="2803" y="2210"/>
                      <a:pt x="2836" y="2210"/>
                      <a:pt x="2836" y="2177"/>
                    </a:cubicBezTo>
                    <a:close/>
                    <a:moveTo>
                      <a:pt x="1569" y="3578"/>
                    </a:moveTo>
                    <a:cubicBezTo>
                      <a:pt x="1602" y="3611"/>
                      <a:pt x="1635" y="3611"/>
                      <a:pt x="1702" y="3611"/>
                    </a:cubicBezTo>
                    <a:cubicBezTo>
                      <a:pt x="1669" y="3644"/>
                      <a:pt x="1669" y="3644"/>
                      <a:pt x="1635" y="3678"/>
                    </a:cubicBezTo>
                    <a:cubicBezTo>
                      <a:pt x="1602" y="3711"/>
                      <a:pt x="1535" y="3744"/>
                      <a:pt x="1468" y="3778"/>
                    </a:cubicBezTo>
                    <a:cubicBezTo>
                      <a:pt x="1402" y="3744"/>
                      <a:pt x="1368" y="3711"/>
                      <a:pt x="1235" y="3611"/>
                    </a:cubicBezTo>
                    <a:cubicBezTo>
                      <a:pt x="1402" y="3611"/>
                      <a:pt x="1468" y="3611"/>
                      <a:pt x="1569" y="3578"/>
                    </a:cubicBezTo>
                    <a:close/>
                    <a:moveTo>
                      <a:pt x="2694" y="4515"/>
                    </a:moveTo>
                    <a:cubicBezTo>
                      <a:pt x="2747" y="4515"/>
                      <a:pt x="2797" y="4557"/>
                      <a:pt x="2903" y="4645"/>
                    </a:cubicBezTo>
                    <a:cubicBezTo>
                      <a:pt x="2769" y="4645"/>
                      <a:pt x="2669" y="4612"/>
                      <a:pt x="2503" y="4612"/>
                    </a:cubicBezTo>
                    <a:cubicBezTo>
                      <a:pt x="2597" y="4549"/>
                      <a:pt x="2647" y="4515"/>
                      <a:pt x="2694" y="4515"/>
                    </a:cubicBezTo>
                    <a:close/>
                    <a:moveTo>
                      <a:pt x="2903" y="4645"/>
                    </a:moveTo>
                    <a:lnTo>
                      <a:pt x="2903" y="4645"/>
                    </a:lnTo>
                    <a:cubicBezTo>
                      <a:pt x="2936" y="4678"/>
                      <a:pt x="2970" y="4712"/>
                      <a:pt x="3003" y="4745"/>
                    </a:cubicBezTo>
                    <a:cubicBezTo>
                      <a:pt x="3003" y="4779"/>
                      <a:pt x="3036" y="4812"/>
                      <a:pt x="3070" y="4879"/>
                    </a:cubicBezTo>
                    <a:cubicBezTo>
                      <a:pt x="3036" y="4845"/>
                      <a:pt x="3003" y="4845"/>
                      <a:pt x="3003" y="4845"/>
                    </a:cubicBezTo>
                    <a:cubicBezTo>
                      <a:pt x="2970" y="4779"/>
                      <a:pt x="2936" y="4712"/>
                      <a:pt x="2903" y="4645"/>
                    </a:cubicBezTo>
                    <a:close/>
                    <a:moveTo>
                      <a:pt x="2949" y="1"/>
                    </a:moveTo>
                    <a:cubicBezTo>
                      <a:pt x="2674" y="1"/>
                      <a:pt x="2588" y="99"/>
                      <a:pt x="2503" y="442"/>
                    </a:cubicBezTo>
                    <a:cubicBezTo>
                      <a:pt x="2402" y="842"/>
                      <a:pt x="2336" y="1243"/>
                      <a:pt x="2202" y="1643"/>
                    </a:cubicBezTo>
                    <a:cubicBezTo>
                      <a:pt x="2002" y="2343"/>
                      <a:pt x="1702" y="2977"/>
                      <a:pt x="1001" y="3344"/>
                    </a:cubicBezTo>
                    <a:cubicBezTo>
                      <a:pt x="735" y="3478"/>
                      <a:pt x="468" y="3578"/>
                      <a:pt x="201" y="3744"/>
                    </a:cubicBezTo>
                    <a:cubicBezTo>
                      <a:pt x="134" y="3778"/>
                      <a:pt x="1" y="3878"/>
                      <a:pt x="1" y="3978"/>
                    </a:cubicBezTo>
                    <a:cubicBezTo>
                      <a:pt x="34" y="4078"/>
                      <a:pt x="101" y="4178"/>
                      <a:pt x="201" y="4278"/>
                    </a:cubicBezTo>
                    <a:cubicBezTo>
                      <a:pt x="268" y="4312"/>
                      <a:pt x="368" y="4345"/>
                      <a:pt x="468" y="4345"/>
                    </a:cubicBezTo>
                    <a:cubicBezTo>
                      <a:pt x="868" y="4345"/>
                      <a:pt x="1202" y="4545"/>
                      <a:pt x="1535" y="4712"/>
                    </a:cubicBezTo>
                    <a:cubicBezTo>
                      <a:pt x="2002" y="4945"/>
                      <a:pt x="2302" y="5279"/>
                      <a:pt x="2436" y="5779"/>
                    </a:cubicBezTo>
                    <a:cubicBezTo>
                      <a:pt x="2536" y="6113"/>
                      <a:pt x="2669" y="6446"/>
                      <a:pt x="2803" y="6747"/>
                    </a:cubicBezTo>
                    <a:cubicBezTo>
                      <a:pt x="2970" y="6813"/>
                      <a:pt x="3103" y="6880"/>
                      <a:pt x="3236" y="6947"/>
                    </a:cubicBezTo>
                    <a:cubicBezTo>
                      <a:pt x="3303" y="6847"/>
                      <a:pt x="3437" y="6747"/>
                      <a:pt x="3437" y="6680"/>
                    </a:cubicBezTo>
                    <a:cubicBezTo>
                      <a:pt x="3403" y="6180"/>
                      <a:pt x="3703" y="5813"/>
                      <a:pt x="3837" y="5379"/>
                    </a:cubicBezTo>
                    <a:cubicBezTo>
                      <a:pt x="4037" y="4745"/>
                      <a:pt x="4704" y="4645"/>
                      <a:pt x="5004" y="4178"/>
                    </a:cubicBezTo>
                    <a:cubicBezTo>
                      <a:pt x="5023" y="4179"/>
                      <a:pt x="5040" y="4180"/>
                      <a:pt x="5057" y="4180"/>
                    </a:cubicBezTo>
                    <a:cubicBezTo>
                      <a:pt x="5538" y="4180"/>
                      <a:pt x="5551" y="3734"/>
                      <a:pt x="5905" y="3444"/>
                    </a:cubicBezTo>
                    <a:cubicBezTo>
                      <a:pt x="5605" y="3344"/>
                      <a:pt x="5438" y="3244"/>
                      <a:pt x="5238" y="3211"/>
                    </a:cubicBezTo>
                    <a:cubicBezTo>
                      <a:pt x="4804" y="3144"/>
                      <a:pt x="4504" y="2911"/>
                      <a:pt x="4270" y="2577"/>
                    </a:cubicBezTo>
                    <a:cubicBezTo>
                      <a:pt x="3670" y="1810"/>
                      <a:pt x="3403" y="909"/>
                      <a:pt x="3103" y="8"/>
                    </a:cubicBezTo>
                    <a:cubicBezTo>
                      <a:pt x="3046" y="4"/>
                      <a:pt x="2995" y="1"/>
                      <a:pt x="2949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101;p6"/>
              <p:cNvSpPr/>
              <p:nvPr/>
            </p:nvSpPr>
            <p:spPr>
              <a:xfrm>
                <a:off x="-1089275" y="2358500"/>
                <a:ext cx="10875" cy="7675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07" extrusionOk="0">
                    <a:moveTo>
                      <a:pt x="1" y="1"/>
                    </a:moveTo>
                    <a:cubicBezTo>
                      <a:pt x="72" y="120"/>
                      <a:pt x="127" y="307"/>
                      <a:pt x="249" y="307"/>
                    </a:cubicBezTo>
                    <a:cubicBezTo>
                      <a:pt x="298" y="307"/>
                      <a:pt x="358" y="277"/>
                      <a:pt x="434" y="201"/>
                    </a:cubicBezTo>
                    <a:cubicBezTo>
                      <a:pt x="301" y="134"/>
                      <a:pt x="168" y="67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102;p6"/>
              <p:cNvSpPr/>
              <p:nvPr/>
            </p:nvSpPr>
            <p:spPr>
              <a:xfrm>
                <a:off x="-1096775" y="2302725"/>
                <a:ext cx="10025" cy="3275"/>
              </a:xfrm>
              <a:custGeom>
                <a:avLst/>
                <a:gdLst/>
                <a:ahLst/>
                <a:cxnLst/>
                <a:rect l="l" t="t" r="r" b="b"/>
                <a:pathLst>
                  <a:path w="401" h="131" extrusionOk="0">
                    <a:moveTo>
                      <a:pt x="192" y="0"/>
                    </a:moveTo>
                    <a:cubicBezTo>
                      <a:pt x="145" y="0"/>
                      <a:pt x="95" y="34"/>
                      <a:pt x="1" y="97"/>
                    </a:cubicBezTo>
                    <a:cubicBezTo>
                      <a:pt x="167" y="97"/>
                      <a:pt x="267" y="130"/>
                      <a:pt x="401" y="130"/>
                    </a:cubicBezTo>
                    <a:cubicBezTo>
                      <a:pt x="295" y="42"/>
                      <a:pt x="245" y="0"/>
                      <a:pt x="192" y="0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103;p6"/>
              <p:cNvSpPr/>
              <p:nvPr/>
            </p:nvSpPr>
            <p:spPr>
              <a:xfrm>
                <a:off x="-1128475" y="2279275"/>
                <a:ext cx="837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01" extrusionOk="0">
                    <a:moveTo>
                      <a:pt x="335" y="1"/>
                    </a:moveTo>
                    <a:cubicBezTo>
                      <a:pt x="234" y="34"/>
                      <a:pt x="168" y="34"/>
                      <a:pt x="1" y="34"/>
                    </a:cubicBezTo>
                    <a:cubicBezTo>
                      <a:pt x="134" y="134"/>
                      <a:pt x="168" y="167"/>
                      <a:pt x="234" y="201"/>
                    </a:cubicBezTo>
                    <a:cubicBezTo>
                      <a:pt x="268" y="167"/>
                      <a:pt x="301" y="134"/>
                      <a:pt x="335" y="101"/>
                    </a:cubicBezTo>
                    <a:cubicBezTo>
                      <a:pt x="335" y="67"/>
                      <a:pt x="335" y="34"/>
                      <a:pt x="335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104;p6"/>
              <p:cNvSpPr/>
              <p:nvPr/>
            </p:nvSpPr>
            <p:spPr>
              <a:xfrm>
                <a:off x="-1122625" y="2281775"/>
                <a:ext cx="4200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68" h="101" extrusionOk="0">
                    <a:moveTo>
                      <a:pt x="101" y="1"/>
                    </a:moveTo>
                    <a:cubicBezTo>
                      <a:pt x="67" y="34"/>
                      <a:pt x="34" y="67"/>
                      <a:pt x="0" y="101"/>
                    </a:cubicBezTo>
                    <a:cubicBezTo>
                      <a:pt x="67" y="67"/>
                      <a:pt x="134" y="34"/>
                      <a:pt x="167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105;p6"/>
              <p:cNvSpPr/>
              <p:nvPr/>
            </p:nvSpPr>
            <p:spPr>
              <a:xfrm>
                <a:off x="-1089275" y="2244250"/>
                <a:ext cx="2525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01" h="101" extrusionOk="0">
                    <a:moveTo>
                      <a:pt x="34" y="1"/>
                    </a:moveTo>
                    <a:cubicBezTo>
                      <a:pt x="34" y="34"/>
                      <a:pt x="1" y="34"/>
                      <a:pt x="1" y="67"/>
                    </a:cubicBezTo>
                    <a:cubicBezTo>
                      <a:pt x="1" y="67"/>
                      <a:pt x="34" y="101"/>
                      <a:pt x="67" y="101"/>
                    </a:cubicBezTo>
                    <a:cubicBezTo>
                      <a:pt x="67" y="101"/>
                      <a:pt x="67" y="67"/>
                      <a:pt x="101" y="34"/>
                    </a:cubicBezTo>
                    <a:cubicBezTo>
                      <a:pt x="67" y="34"/>
                      <a:pt x="67" y="1"/>
                      <a:pt x="34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106;p6"/>
              <p:cNvSpPr/>
              <p:nvPr/>
            </p:nvSpPr>
            <p:spPr>
              <a:xfrm>
                <a:off x="-1120125" y="2279275"/>
                <a:ext cx="3350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34" h="101" extrusionOk="0">
                    <a:moveTo>
                      <a:pt x="1" y="1"/>
                    </a:moveTo>
                    <a:cubicBezTo>
                      <a:pt x="1" y="34"/>
                      <a:pt x="1" y="67"/>
                      <a:pt x="1" y="101"/>
                    </a:cubicBezTo>
                    <a:lnTo>
                      <a:pt x="67" y="101"/>
                    </a:lnTo>
                    <a:cubicBezTo>
                      <a:pt x="101" y="67"/>
                      <a:pt x="101" y="67"/>
                      <a:pt x="134" y="34"/>
                    </a:cubicBezTo>
                    <a:cubicBezTo>
                      <a:pt x="67" y="34"/>
                      <a:pt x="34" y="34"/>
                      <a:pt x="1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107;p6"/>
              <p:cNvSpPr/>
              <p:nvPr/>
            </p:nvSpPr>
            <p:spPr>
              <a:xfrm>
                <a:off x="-1084275" y="2308475"/>
                <a:ext cx="1700" cy="3350"/>
              </a:xfrm>
              <a:custGeom>
                <a:avLst/>
                <a:gdLst/>
                <a:ahLst/>
                <a:cxnLst/>
                <a:rect l="l" t="t" r="r" b="b"/>
                <a:pathLst>
                  <a:path w="68" h="134" extrusionOk="0">
                    <a:moveTo>
                      <a:pt x="1" y="0"/>
                    </a:moveTo>
                    <a:cubicBezTo>
                      <a:pt x="1" y="34"/>
                      <a:pt x="1" y="67"/>
                      <a:pt x="1" y="100"/>
                    </a:cubicBezTo>
                    <a:cubicBezTo>
                      <a:pt x="1" y="100"/>
                      <a:pt x="34" y="100"/>
                      <a:pt x="68" y="134"/>
                    </a:cubicBezTo>
                    <a:cubicBezTo>
                      <a:pt x="34" y="67"/>
                      <a:pt x="1" y="34"/>
                      <a:pt x="1" y="0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108;p6"/>
              <p:cNvSpPr/>
              <p:nvPr/>
            </p:nvSpPr>
            <p:spPr>
              <a:xfrm>
                <a:off x="-1086775" y="2305975"/>
                <a:ext cx="252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101" h="201" extrusionOk="0">
                    <a:moveTo>
                      <a:pt x="1" y="0"/>
                    </a:moveTo>
                    <a:cubicBezTo>
                      <a:pt x="34" y="67"/>
                      <a:pt x="68" y="134"/>
                      <a:pt x="101" y="200"/>
                    </a:cubicBezTo>
                    <a:cubicBezTo>
                      <a:pt x="101" y="167"/>
                      <a:pt x="101" y="134"/>
                      <a:pt x="101" y="100"/>
                    </a:cubicBezTo>
                    <a:cubicBezTo>
                      <a:pt x="68" y="67"/>
                      <a:pt x="34" y="33"/>
                      <a:pt x="1" y="0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09" name="Google Shape;109;p6"/>
            <p:cNvGrpSpPr/>
            <p:nvPr/>
          </p:nvGrpSpPr>
          <p:grpSpPr>
            <a:xfrm>
              <a:off x="-951675" y="2298350"/>
              <a:ext cx="114275" cy="142100"/>
              <a:chOff x="-951675" y="2298350"/>
              <a:chExt cx="114275" cy="142100"/>
            </a:xfrm>
          </p:grpSpPr>
          <p:sp>
            <p:nvSpPr>
              <p:cNvPr id="110" name="Google Shape;110;p6"/>
              <p:cNvSpPr/>
              <p:nvPr/>
            </p:nvSpPr>
            <p:spPr>
              <a:xfrm>
                <a:off x="-951675" y="2298350"/>
                <a:ext cx="114275" cy="142100"/>
              </a:xfrm>
              <a:custGeom>
                <a:avLst/>
                <a:gdLst/>
                <a:ahLst/>
                <a:cxnLst/>
                <a:rect l="l" t="t" r="r" b="b"/>
                <a:pathLst>
                  <a:path w="4571" h="5684" extrusionOk="0">
                    <a:moveTo>
                      <a:pt x="2069" y="1539"/>
                    </a:moveTo>
                    <a:cubicBezTo>
                      <a:pt x="2102" y="1573"/>
                      <a:pt x="2102" y="1573"/>
                      <a:pt x="2102" y="1573"/>
                    </a:cubicBezTo>
                    <a:cubicBezTo>
                      <a:pt x="2069" y="1606"/>
                      <a:pt x="2069" y="1606"/>
                      <a:pt x="2035" y="1606"/>
                    </a:cubicBezTo>
                    <a:lnTo>
                      <a:pt x="2002" y="1606"/>
                    </a:lnTo>
                    <a:cubicBezTo>
                      <a:pt x="2035" y="1573"/>
                      <a:pt x="2035" y="1573"/>
                      <a:pt x="2069" y="1539"/>
                    </a:cubicBezTo>
                    <a:close/>
                    <a:moveTo>
                      <a:pt x="1001" y="2807"/>
                    </a:moveTo>
                    <a:cubicBezTo>
                      <a:pt x="1001" y="2807"/>
                      <a:pt x="1035" y="2840"/>
                      <a:pt x="1035" y="2874"/>
                    </a:cubicBezTo>
                    <a:cubicBezTo>
                      <a:pt x="1001" y="2907"/>
                      <a:pt x="968" y="2907"/>
                      <a:pt x="935" y="2940"/>
                    </a:cubicBezTo>
                    <a:cubicBezTo>
                      <a:pt x="935" y="2907"/>
                      <a:pt x="901" y="2874"/>
                      <a:pt x="935" y="2840"/>
                    </a:cubicBezTo>
                    <a:cubicBezTo>
                      <a:pt x="935" y="2840"/>
                      <a:pt x="968" y="2807"/>
                      <a:pt x="1001" y="2807"/>
                    </a:cubicBezTo>
                    <a:close/>
                    <a:moveTo>
                      <a:pt x="2067" y="1"/>
                    </a:moveTo>
                    <a:cubicBezTo>
                      <a:pt x="2047" y="1"/>
                      <a:pt x="2025" y="2"/>
                      <a:pt x="2002" y="5"/>
                    </a:cubicBezTo>
                    <a:cubicBezTo>
                      <a:pt x="1802" y="5"/>
                      <a:pt x="1769" y="172"/>
                      <a:pt x="1735" y="372"/>
                    </a:cubicBezTo>
                    <a:cubicBezTo>
                      <a:pt x="1602" y="1172"/>
                      <a:pt x="1368" y="1940"/>
                      <a:pt x="668" y="2507"/>
                    </a:cubicBezTo>
                    <a:cubicBezTo>
                      <a:pt x="568" y="2573"/>
                      <a:pt x="468" y="2707"/>
                      <a:pt x="368" y="2807"/>
                    </a:cubicBezTo>
                    <a:cubicBezTo>
                      <a:pt x="1" y="3207"/>
                      <a:pt x="67" y="3441"/>
                      <a:pt x="568" y="3607"/>
                    </a:cubicBezTo>
                    <a:cubicBezTo>
                      <a:pt x="1202" y="3841"/>
                      <a:pt x="1702" y="4175"/>
                      <a:pt x="1902" y="4875"/>
                    </a:cubicBezTo>
                    <a:cubicBezTo>
                      <a:pt x="1969" y="5109"/>
                      <a:pt x="2102" y="5309"/>
                      <a:pt x="2236" y="5509"/>
                    </a:cubicBezTo>
                    <a:cubicBezTo>
                      <a:pt x="2302" y="5626"/>
                      <a:pt x="2402" y="5684"/>
                      <a:pt x="2502" y="5684"/>
                    </a:cubicBezTo>
                    <a:cubicBezTo>
                      <a:pt x="2603" y="5684"/>
                      <a:pt x="2703" y="5626"/>
                      <a:pt x="2769" y="5509"/>
                    </a:cubicBezTo>
                    <a:cubicBezTo>
                      <a:pt x="2869" y="5409"/>
                      <a:pt x="2869" y="5242"/>
                      <a:pt x="2903" y="5109"/>
                    </a:cubicBezTo>
                    <a:cubicBezTo>
                      <a:pt x="3003" y="4775"/>
                      <a:pt x="3103" y="4441"/>
                      <a:pt x="3170" y="4108"/>
                    </a:cubicBezTo>
                    <a:cubicBezTo>
                      <a:pt x="3236" y="3974"/>
                      <a:pt x="3236" y="3841"/>
                      <a:pt x="3270" y="3741"/>
                    </a:cubicBezTo>
                    <a:cubicBezTo>
                      <a:pt x="3670" y="3407"/>
                      <a:pt x="4070" y="3107"/>
                      <a:pt x="4471" y="2774"/>
                    </a:cubicBezTo>
                    <a:cubicBezTo>
                      <a:pt x="4537" y="2707"/>
                      <a:pt x="4537" y="2573"/>
                      <a:pt x="4571" y="2440"/>
                    </a:cubicBezTo>
                    <a:cubicBezTo>
                      <a:pt x="4237" y="2273"/>
                      <a:pt x="3970" y="2040"/>
                      <a:pt x="3637" y="1940"/>
                    </a:cubicBezTo>
                    <a:cubicBezTo>
                      <a:pt x="3203" y="1806"/>
                      <a:pt x="2903" y="1606"/>
                      <a:pt x="2736" y="1206"/>
                    </a:cubicBezTo>
                    <a:cubicBezTo>
                      <a:pt x="2603" y="939"/>
                      <a:pt x="2536" y="605"/>
                      <a:pt x="2436" y="305"/>
                    </a:cubicBezTo>
                    <a:cubicBezTo>
                      <a:pt x="2344" y="153"/>
                      <a:pt x="2281" y="1"/>
                      <a:pt x="206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111;p6"/>
              <p:cNvSpPr/>
              <p:nvPr/>
            </p:nvSpPr>
            <p:spPr>
              <a:xfrm>
                <a:off x="-929150" y="2368500"/>
                <a:ext cx="3350" cy="3375"/>
              </a:xfrm>
              <a:custGeom>
                <a:avLst/>
                <a:gdLst/>
                <a:ahLst/>
                <a:cxnLst/>
                <a:rect l="l" t="t" r="r" b="b"/>
                <a:pathLst>
                  <a:path w="134" h="135" extrusionOk="0">
                    <a:moveTo>
                      <a:pt x="100" y="1"/>
                    </a:moveTo>
                    <a:cubicBezTo>
                      <a:pt x="67" y="1"/>
                      <a:pt x="34" y="34"/>
                      <a:pt x="34" y="34"/>
                    </a:cubicBezTo>
                    <a:cubicBezTo>
                      <a:pt x="0" y="68"/>
                      <a:pt x="34" y="101"/>
                      <a:pt x="34" y="134"/>
                    </a:cubicBezTo>
                    <a:cubicBezTo>
                      <a:pt x="67" y="101"/>
                      <a:pt x="100" y="101"/>
                      <a:pt x="134" y="68"/>
                    </a:cubicBezTo>
                    <a:cubicBezTo>
                      <a:pt x="134" y="34"/>
                      <a:pt x="100" y="1"/>
                      <a:pt x="100" y="1"/>
                    </a:cubicBezTo>
                    <a:close/>
                  </a:path>
                </a:pathLst>
              </a:custGeom>
              <a:solidFill>
                <a:srgbClr val="ED08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112;p6"/>
              <p:cNvSpPr/>
              <p:nvPr/>
            </p:nvSpPr>
            <p:spPr>
              <a:xfrm>
                <a:off x="-901625" y="2336825"/>
                <a:ext cx="2525" cy="1700"/>
              </a:xfrm>
              <a:custGeom>
                <a:avLst/>
                <a:gdLst/>
                <a:ahLst/>
                <a:cxnLst/>
                <a:rect l="l" t="t" r="r" b="b"/>
                <a:pathLst>
                  <a:path w="101" h="68" extrusionOk="0">
                    <a:moveTo>
                      <a:pt x="67" y="0"/>
                    </a:moveTo>
                    <a:cubicBezTo>
                      <a:pt x="33" y="34"/>
                      <a:pt x="33" y="34"/>
                      <a:pt x="0" y="67"/>
                    </a:cubicBezTo>
                    <a:lnTo>
                      <a:pt x="33" y="67"/>
                    </a:lnTo>
                    <a:cubicBezTo>
                      <a:pt x="67" y="67"/>
                      <a:pt x="67" y="67"/>
                      <a:pt x="100" y="34"/>
                    </a:cubicBezTo>
                    <a:cubicBezTo>
                      <a:pt x="100" y="34"/>
                      <a:pt x="100" y="34"/>
                      <a:pt x="67" y="0"/>
                    </a:cubicBezTo>
                    <a:close/>
                  </a:path>
                </a:pathLst>
              </a:custGeom>
              <a:solidFill>
                <a:srgbClr val="ED08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1123934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Google Shape;114;p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274155" y="-9024"/>
            <a:ext cx="586848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p7"/>
          <p:cNvSpPr txBox="1">
            <a:spLocks noGrp="1"/>
          </p:cNvSpPr>
          <p:nvPr>
            <p:ph type="title"/>
          </p:nvPr>
        </p:nvSpPr>
        <p:spPr>
          <a:xfrm>
            <a:off x="720000" y="1079821"/>
            <a:ext cx="4577700" cy="743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7"/>
          <p:cNvSpPr txBox="1">
            <a:spLocks noGrp="1"/>
          </p:cNvSpPr>
          <p:nvPr>
            <p:ph type="body" idx="1"/>
          </p:nvPr>
        </p:nvSpPr>
        <p:spPr>
          <a:xfrm>
            <a:off x="720000" y="1823525"/>
            <a:ext cx="3146100" cy="25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1150" rtl="0">
              <a:spcBef>
                <a:spcPts val="0"/>
              </a:spcBef>
              <a:spcAft>
                <a:spcPts val="0"/>
              </a:spcAft>
              <a:buSzPts val="1300"/>
              <a:buChar char="■"/>
              <a:defRPr sz="1300"/>
            </a:lvl3pPr>
            <a:lvl4pPr marL="1828800" lvl="3" indent="-311150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 sz="1300"/>
            </a:lvl4pPr>
            <a:lvl5pPr marL="2286000" lvl="4" indent="-311150" rtl="0">
              <a:spcBef>
                <a:spcPts val="0"/>
              </a:spcBef>
              <a:spcAft>
                <a:spcPts val="0"/>
              </a:spcAft>
              <a:buSzPts val="1300"/>
              <a:buChar char="○"/>
              <a:defRPr sz="1300"/>
            </a:lvl5pPr>
            <a:lvl6pPr marL="2743200" lvl="5" indent="-311150" rtl="0">
              <a:spcBef>
                <a:spcPts val="0"/>
              </a:spcBef>
              <a:spcAft>
                <a:spcPts val="0"/>
              </a:spcAft>
              <a:buSzPts val="1300"/>
              <a:buChar char="■"/>
              <a:defRPr sz="1300"/>
            </a:lvl6pPr>
            <a:lvl7pPr marL="3200400" lvl="6" indent="-311150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 sz="1300"/>
            </a:lvl7pPr>
            <a:lvl8pPr marL="3657600" lvl="7" indent="-311150" rtl="0">
              <a:spcBef>
                <a:spcPts val="0"/>
              </a:spcBef>
              <a:spcAft>
                <a:spcPts val="0"/>
              </a:spcAft>
              <a:buSzPts val="1300"/>
              <a:buChar char="○"/>
              <a:defRPr sz="1300"/>
            </a:lvl8pPr>
            <a:lvl9pPr marL="4114800" lvl="8" indent="-311150" rtl="0">
              <a:spcBef>
                <a:spcPts val="0"/>
              </a:spcBef>
              <a:spcAft>
                <a:spcPts val="0"/>
              </a:spcAft>
              <a:buSzPts val="1300"/>
              <a:buChar char="■"/>
              <a:defRPr sz="1300"/>
            </a:lvl9pPr>
          </a:lstStyle>
          <a:p>
            <a:endParaRPr/>
          </a:p>
        </p:txBody>
      </p:sp>
      <p:sp>
        <p:nvSpPr>
          <p:cNvPr id="117" name="Google Shape;117;p7"/>
          <p:cNvSpPr/>
          <p:nvPr/>
        </p:nvSpPr>
        <p:spPr>
          <a:xfrm rot="198679">
            <a:off x="4141432" y="3579267"/>
            <a:ext cx="93173" cy="130945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18;p7"/>
          <p:cNvSpPr/>
          <p:nvPr/>
        </p:nvSpPr>
        <p:spPr>
          <a:xfrm rot="-4032455">
            <a:off x="1907594" y="4657578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19;p7"/>
          <p:cNvSpPr/>
          <p:nvPr/>
        </p:nvSpPr>
        <p:spPr>
          <a:xfrm rot="5400000">
            <a:off x="411354" y="3102330"/>
            <a:ext cx="95099" cy="740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20;p7"/>
          <p:cNvSpPr/>
          <p:nvPr/>
        </p:nvSpPr>
        <p:spPr>
          <a:xfrm rot="5400000">
            <a:off x="530666" y="4350034"/>
            <a:ext cx="157623" cy="11288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21;p7"/>
          <p:cNvSpPr/>
          <p:nvPr/>
        </p:nvSpPr>
        <p:spPr>
          <a:xfrm rot="5400000">
            <a:off x="7014712" y="654897"/>
            <a:ext cx="104046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22;p7"/>
          <p:cNvSpPr/>
          <p:nvPr/>
        </p:nvSpPr>
        <p:spPr>
          <a:xfrm rot="684224">
            <a:off x="4413498" y="168216"/>
            <a:ext cx="85509" cy="17160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23;p7"/>
          <p:cNvSpPr/>
          <p:nvPr/>
        </p:nvSpPr>
        <p:spPr>
          <a:xfrm rot="5400000">
            <a:off x="3177017" y="4604206"/>
            <a:ext cx="1929" cy="3911"/>
          </a:xfrm>
          <a:custGeom>
            <a:avLst/>
            <a:gdLst/>
            <a:ahLst/>
            <a:cxnLst/>
            <a:rect l="l" t="t" r="r" b="b"/>
            <a:pathLst>
              <a:path w="36" h="73" extrusionOk="0">
                <a:moveTo>
                  <a:pt x="0" y="1"/>
                </a:moveTo>
                <a:cubicBezTo>
                  <a:pt x="0" y="25"/>
                  <a:pt x="0" y="48"/>
                  <a:pt x="0" y="72"/>
                </a:cubicBezTo>
                <a:cubicBezTo>
                  <a:pt x="24" y="48"/>
                  <a:pt x="36" y="25"/>
                  <a:pt x="2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24;p7"/>
          <p:cNvSpPr/>
          <p:nvPr/>
        </p:nvSpPr>
        <p:spPr>
          <a:xfrm rot="1747020">
            <a:off x="487497" y="1282312"/>
            <a:ext cx="97671" cy="14096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25;p7"/>
          <p:cNvSpPr/>
          <p:nvPr/>
        </p:nvSpPr>
        <p:spPr>
          <a:xfrm>
            <a:off x="2684410" y="346583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26" name="Google Shape;126;p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594553" y="-504924"/>
            <a:ext cx="1957203" cy="1331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717844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">
  <p:cSld name="Table of contents "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13"/>
          <p:cNvSpPr txBox="1">
            <a:spLocks noGrp="1"/>
          </p:cNvSpPr>
          <p:nvPr>
            <p:ph type="title" hasCustomPrompt="1"/>
          </p:nvPr>
        </p:nvSpPr>
        <p:spPr>
          <a:xfrm>
            <a:off x="4295853" y="2755475"/>
            <a:ext cx="9486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None/>
              <a:defRPr sz="35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28" name="Google Shape;228;p13"/>
          <p:cNvSpPr txBox="1">
            <a:spLocks noGrp="1"/>
          </p:cNvSpPr>
          <p:nvPr>
            <p:ph type="title" idx="2" hasCustomPrompt="1"/>
          </p:nvPr>
        </p:nvSpPr>
        <p:spPr>
          <a:xfrm>
            <a:off x="6851537" y="2755475"/>
            <a:ext cx="9486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None/>
              <a:defRPr sz="35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29" name="Google Shape;229;p13"/>
          <p:cNvSpPr txBox="1">
            <a:spLocks noGrp="1"/>
          </p:cNvSpPr>
          <p:nvPr>
            <p:ph type="title" idx="3" hasCustomPrompt="1"/>
          </p:nvPr>
        </p:nvSpPr>
        <p:spPr>
          <a:xfrm>
            <a:off x="1728450" y="858075"/>
            <a:ext cx="9486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None/>
              <a:defRPr sz="35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30" name="Google Shape;230;p13"/>
          <p:cNvSpPr txBox="1">
            <a:spLocks noGrp="1"/>
          </p:cNvSpPr>
          <p:nvPr>
            <p:ph type="title" idx="4" hasCustomPrompt="1"/>
          </p:nvPr>
        </p:nvSpPr>
        <p:spPr>
          <a:xfrm>
            <a:off x="4295853" y="858075"/>
            <a:ext cx="9486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35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48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48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48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48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48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48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48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48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31" name="Google Shape;231;p13"/>
          <p:cNvSpPr/>
          <p:nvPr/>
        </p:nvSpPr>
        <p:spPr>
          <a:xfrm>
            <a:off x="1239719" y="2700890"/>
            <a:ext cx="3044" cy="25"/>
          </a:xfrm>
          <a:custGeom>
            <a:avLst/>
            <a:gdLst/>
            <a:ahLst/>
            <a:cxnLst/>
            <a:rect l="l" t="t" r="r" b="b"/>
            <a:pathLst>
              <a:path w="101" h="1" extrusionOk="0">
                <a:moveTo>
                  <a:pt x="101" y="1"/>
                </a:move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CEF2F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" name="Google Shape;232;p13"/>
          <p:cNvSpPr txBox="1">
            <a:spLocks noGrp="1"/>
          </p:cNvSpPr>
          <p:nvPr>
            <p:ph type="ctrTitle" idx="5"/>
          </p:nvPr>
        </p:nvSpPr>
        <p:spPr>
          <a:xfrm>
            <a:off x="3672003" y="3522100"/>
            <a:ext cx="2196300" cy="32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33" name="Google Shape;233;p13"/>
          <p:cNvSpPr txBox="1">
            <a:spLocks noGrp="1"/>
          </p:cNvSpPr>
          <p:nvPr>
            <p:ph type="subTitle" idx="1"/>
          </p:nvPr>
        </p:nvSpPr>
        <p:spPr>
          <a:xfrm>
            <a:off x="3672003" y="3726444"/>
            <a:ext cx="2196300" cy="7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4" name="Google Shape;234;p13"/>
          <p:cNvSpPr txBox="1">
            <a:spLocks noGrp="1"/>
          </p:cNvSpPr>
          <p:nvPr>
            <p:ph type="ctrTitle" idx="6"/>
          </p:nvPr>
        </p:nvSpPr>
        <p:spPr>
          <a:xfrm>
            <a:off x="6227687" y="3522100"/>
            <a:ext cx="2196300" cy="32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35" name="Google Shape;235;p13"/>
          <p:cNvSpPr txBox="1">
            <a:spLocks noGrp="1"/>
          </p:cNvSpPr>
          <p:nvPr>
            <p:ph type="subTitle" idx="7"/>
          </p:nvPr>
        </p:nvSpPr>
        <p:spPr>
          <a:xfrm>
            <a:off x="6227687" y="3726446"/>
            <a:ext cx="2196300" cy="7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6" name="Google Shape;236;p13"/>
          <p:cNvSpPr txBox="1">
            <a:spLocks noGrp="1"/>
          </p:cNvSpPr>
          <p:nvPr>
            <p:ph type="ctrTitle" idx="8"/>
          </p:nvPr>
        </p:nvSpPr>
        <p:spPr>
          <a:xfrm>
            <a:off x="1104600" y="1624725"/>
            <a:ext cx="2196300" cy="32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37" name="Google Shape;237;p13"/>
          <p:cNvSpPr txBox="1">
            <a:spLocks noGrp="1"/>
          </p:cNvSpPr>
          <p:nvPr>
            <p:ph type="subTitle" idx="9"/>
          </p:nvPr>
        </p:nvSpPr>
        <p:spPr>
          <a:xfrm>
            <a:off x="1104750" y="1829000"/>
            <a:ext cx="2196000" cy="7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8" name="Google Shape;238;p13"/>
          <p:cNvSpPr txBox="1">
            <a:spLocks noGrp="1"/>
          </p:cNvSpPr>
          <p:nvPr>
            <p:ph type="ctrTitle" idx="13"/>
          </p:nvPr>
        </p:nvSpPr>
        <p:spPr>
          <a:xfrm>
            <a:off x="3672003" y="1624725"/>
            <a:ext cx="2196300" cy="32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39" name="Google Shape;239;p13"/>
          <p:cNvSpPr txBox="1">
            <a:spLocks noGrp="1"/>
          </p:cNvSpPr>
          <p:nvPr>
            <p:ph type="subTitle" idx="14"/>
          </p:nvPr>
        </p:nvSpPr>
        <p:spPr>
          <a:xfrm>
            <a:off x="3672153" y="1829000"/>
            <a:ext cx="2196000" cy="7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0" name="Google Shape;240;p13"/>
          <p:cNvSpPr txBox="1">
            <a:spLocks noGrp="1"/>
          </p:cNvSpPr>
          <p:nvPr>
            <p:ph type="title" idx="15" hasCustomPrompt="1"/>
          </p:nvPr>
        </p:nvSpPr>
        <p:spPr>
          <a:xfrm>
            <a:off x="6851537" y="858075"/>
            <a:ext cx="9486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None/>
              <a:defRPr sz="35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41" name="Google Shape;241;p13"/>
          <p:cNvSpPr txBox="1">
            <a:spLocks noGrp="1"/>
          </p:cNvSpPr>
          <p:nvPr>
            <p:ph type="ctrTitle" idx="16"/>
          </p:nvPr>
        </p:nvSpPr>
        <p:spPr>
          <a:xfrm>
            <a:off x="6227687" y="1624725"/>
            <a:ext cx="2196300" cy="32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42" name="Google Shape;242;p13"/>
          <p:cNvSpPr txBox="1">
            <a:spLocks noGrp="1"/>
          </p:cNvSpPr>
          <p:nvPr>
            <p:ph type="subTitle" idx="17"/>
          </p:nvPr>
        </p:nvSpPr>
        <p:spPr>
          <a:xfrm>
            <a:off x="6227837" y="1829000"/>
            <a:ext cx="2196000" cy="7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3" name="Google Shape;243;p13"/>
          <p:cNvSpPr/>
          <p:nvPr/>
        </p:nvSpPr>
        <p:spPr>
          <a:xfrm>
            <a:off x="530883" y="654593"/>
            <a:ext cx="93177" cy="130952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" name="Google Shape;244;p13"/>
          <p:cNvSpPr/>
          <p:nvPr/>
        </p:nvSpPr>
        <p:spPr>
          <a:xfrm rot="4190688">
            <a:off x="5949514" y="1071297"/>
            <a:ext cx="155707" cy="69602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" name="Google Shape;245;p13"/>
          <p:cNvSpPr/>
          <p:nvPr/>
        </p:nvSpPr>
        <p:spPr>
          <a:xfrm rot="6592150">
            <a:off x="8621192" y="1937605"/>
            <a:ext cx="95106" cy="74103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" name="Google Shape;246;p13"/>
          <p:cNvSpPr/>
          <p:nvPr/>
        </p:nvSpPr>
        <p:spPr>
          <a:xfrm rot="3575296">
            <a:off x="1475042" y="624681"/>
            <a:ext cx="157637" cy="112896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" name="Google Shape;247;p13"/>
          <p:cNvSpPr/>
          <p:nvPr/>
        </p:nvSpPr>
        <p:spPr>
          <a:xfrm rot="3913652">
            <a:off x="3584838" y="727250"/>
            <a:ext cx="104056" cy="78712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" name="Google Shape;248;p13"/>
          <p:cNvSpPr/>
          <p:nvPr/>
        </p:nvSpPr>
        <p:spPr>
          <a:xfrm>
            <a:off x="5363134" y="4578731"/>
            <a:ext cx="85515" cy="171620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" name="Google Shape;249;p13"/>
          <p:cNvSpPr/>
          <p:nvPr/>
        </p:nvSpPr>
        <p:spPr>
          <a:xfrm>
            <a:off x="6658572" y="4711382"/>
            <a:ext cx="97678" cy="140972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" name="Google Shape;250;p13"/>
          <p:cNvSpPr/>
          <p:nvPr/>
        </p:nvSpPr>
        <p:spPr>
          <a:xfrm>
            <a:off x="8424001" y="4249844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" name="Google Shape;251;p13"/>
          <p:cNvSpPr/>
          <p:nvPr/>
        </p:nvSpPr>
        <p:spPr>
          <a:xfrm>
            <a:off x="1184610" y="4211058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" name="Google Shape;252;p13"/>
          <p:cNvSpPr/>
          <p:nvPr/>
        </p:nvSpPr>
        <p:spPr>
          <a:xfrm>
            <a:off x="8021910" y="655683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" name="Google Shape;253;p13"/>
          <p:cNvSpPr/>
          <p:nvPr/>
        </p:nvSpPr>
        <p:spPr>
          <a:xfrm>
            <a:off x="5788396" y="322400"/>
            <a:ext cx="186041" cy="206412"/>
          </a:xfrm>
          <a:custGeom>
            <a:avLst/>
            <a:gdLst/>
            <a:ahLst/>
            <a:cxnLst/>
            <a:rect l="l" t="t" r="r" b="b"/>
            <a:pathLst>
              <a:path w="4347" h="4823" extrusionOk="0">
                <a:moveTo>
                  <a:pt x="2177" y="1"/>
                </a:moveTo>
                <a:cubicBezTo>
                  <a:pt x="2174" y="1"/>
                  <a:pt x="2171" y="1"/>
                  <a:pt x="2168" y="1"/>
                </a:cubicBezTo>
                <a:cubicBezTo>
                  <a:pt x="1858" y="1"/>
                  <a:pt x="1882" y="537"/>
                  <a:pt x="1822" y="834"/>
                </a:cubicBezTo>
                <a:cubicBezTo>
                  <a:pt x="1739" y="1430"/>
                  <a:pt x="1108" y="1953"/>
                  <a:pt x="417" y="2120"/>
                </a:cubicBezTo>
                <a:cubicBezTo>
                  <a:pt x="263" y="2144"/>
                  <a:pt x="72" y="2192"/>
                  <a:pt x="24" y="2311"/>
                </a:cubicBezTo>
                <a:cubicBezTo>
                  <a:pt x="1" y="2406"/>
                  <a:pt x="72" y="2513"/>
                  <a:pt x="191" y="2573"/>
                </a:cubicBezTo>
                <a:cubicBezTo>
                  <a:pt x="286" y="2620"/>
                  <a:pt x="417" y="2644"/>
                  <a:pt x="536" y="2668"/>
                </a:cubicBezTo>
                <a:cubicBezTo>
                  <a:pt x="965" y="2775"/>
                  <a:pt x="1310" y="3037"/>
                  <a:pt x="1525" y="3358"/>
                </a:cubicBezTo>
                <a:cubicBezTo>
                  <a:pt x="1739" y="3680"/>
                  <a:pt x="1822" y="4049"/>
                  <a:pt x="1882" y="4406"/>
                </a:cubicBezTo>
                <a:cubicBezTo>
                  <a:pt x="1906" y="4573"/>
                  <a:pt x="1965" y="4799"/>
                  <a:pt x="2168" y="4823"/>
                </a:cubicBezTo>
                <a:cubicBezTo>
                  <a:pt x="2394" y="4799"/>
                  <a:pt x="2441" y="4573"/>
                  <a:pt x="2465" y="4406"/>
                </a:cubicBezTo>
                <a:cubicBezTo>
                  <a:pt x="2513" y="4049"/>
                  <a:pt x="2608" y="3680"/>
                  <a:pt x="2822" y="3358"/>
                </a:cubicBezTo>
                <a:cubicBezTo>
                  <a:pt x="3037" y="3037"/>
                  <a:pt x="3382" y="2775"/>
                  <a:pt x="3811" y="2668"/>
                </a:cubicBezTo>
                <a:cubicBezTo>
                  <a:pt x="3930" y="2644"/>
                  <a:pt x="4049" y="2620"/>
                  <a:pt x="4156" y="2573"/>
                </a:cubicBezTo>
                <a:cubicBezTo>
                  <a:pt x="4275" y="2513"/>
                  <a:pt x="4346" y="2406"/>
                  <a:pt x="4323" y="2311"/>
                </a:cubicBezTo>
                <a:cubicBezTo>
                  <a:pt x="4275" y="2192"/>
                  <a:pt x="4084" y="2144"/>
                  <a:pt x="3930" y="2120"/>
                </a:cubicBezTo>
                <a:cubicBezTo>
                  <a:pt x="3239" y="1953"/>
                  <a:pt x="2644" y="1430"/>
                  <a:pt x="2560" y="834"/>
                </a:cubicBezTo>
                <a:cubicBezTo>
                  <a:pt x="2513" y="540"/>
                  <a:pt x="2478" y="1"/>
                  <a:pt x="217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3570971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4"/>
          <p:cNvSpPr txBox="1">
            <a:spLocks noGrp="1"/>
          </p:cNvSpPr>
          <p:nvPr>
            <p:ph type="title"/>
          </p:nvPr>
        </p:nvSpPr>
        <p:spPr>
          <a:xfrm>
            <a:off x="2290050" y="3426675"/>
            <a:ext cx="4563900" cy="4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56" name="Google Shape;256;p14"/>
          <p:cNvSpPr txBox="1">
            <a:spLocks noGrp="1"/>
          </p:cNvSpPr>
          <p:nvPr>
            <p:ph type="subTitle" idx="1"/>
          </p:nvPr>
        </p:nvSpPr>
        <p:spPr>
          <a:xfrm>
            <a:off x="1458125" y="1188100"/>
            <a:ext cx="6227700" cy="178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57" name="Google Shape;257;p14"/>
          <p:cNvSpPr/>
          <p:nvPr/>
        </p:nvSpPr>
        <p:spPr>
          <a:xfrm rot="198679">
            <a:off x="1126507" y="3327842"/>
            <a:ext cx="93173" cy="130945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14"/>
          <p:cNvSpPr/>
          <p:nvPr/>
        </p:nvSpPr>
        <p:spPr>
          <a:xfrm rot="-4032399">
            <a:off x="5815972" y="749654"/>
            <a:ext cx="155691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14"/>
          <p:cNvSpPr/>
          <p:nvPr/>
        </p:nvSpPr>
        <p:spPr>
          <a:xfrm rot="5400000">
            <a:off x="679004" y="2813055"/>
            <a:ext cx="95099" cy="740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14"/>
          <p:cNvSpPr/>
          <p:nvPr/>
        </p:nvSpPr>
        <p:spPr>
          <a:xfrm rot="5400000">
            <a:off x="798316" y="4060759"/>
            <a:ext cx="157623" cy="11288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14"/>
          <p:cNvSpPr/>
          <p:nvPr/>
        </p:nvSpPr>
        <p:spPr>
          <a:xfrm rot="5400000">
            <a:off x="8120287" y="1066197"/>
            <a:ext cx="104046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14"/>
          <p:cNvSpPr/>
          <p:nvPr/>
        </p:nvSpPr>
        <p:spPr>
          <a:xfrm rot="684224">
            <a:off x="5605998" y="4220881"/>
            <a:ext cx="85509" cy="17160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14"/>
          <p:cNvSpPr/>
          <p:nvPr/>
        </p:nvSpPr>
        <p:spPr>
          <a:xfrm rot="1747020">
            <a:off x="3154272" y="469512"/>
            <a:ext cx="97671" cy="14096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14"/>
          <p:cNvSpPr/>
          <p:nvPr/>
        </p:nvSpPr>
        <p:spPr>
          <a:xfrm rot="-4032455">
            <a:off x="8664094" y="3047440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14"/>
          <p:cNvSpPr/>
          <p:nvPr/>
        </p:nvSpPr>
        <p:spPr>
          <a:xfrm>
            <a:off x="431850" y="1408215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" name="Google Shape;266;p14"/>
          <p:cNvSpPr/>
          <p:nvPr/>
        </p:nvSpPr>
        <p:spPr>
          <a:xfrm>
            <a:off x="6754660" y="460349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" name="Google Shape;267;p14"/>
          <p:cNvSpPr/>
          <p:nvPr/>
        </p:nvSpPr>
        <p:spPr>
          <a:xfrm rot="198691">
            <a:off x="7965207" y="3016765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68" name="Google Shape;268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281875" y="3854977"/>
            <a:ext cx="2102200" cy="143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48636" flipH="1">
            <a:off x="7845886" y="-629213"/>
            <a:ext cx="3590905" cy="19174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4845013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15"/>
          <p:cNvSpPr txBox="1">
            <a:spLocks noGrp="1"/>
          </p:cNvSpPr>
          <p:nvPr>
            <p:ph type="subTitle" idx="1"/>
          </p:nvPr>
        </p:nvSpPr>
        <p:spPr>
          <a:xfrm>
            <a:off x="1202250" y="2906700"/>
            <a:ext cx="6739500" cy="48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2" name="Google Shape;272;p15"/>
          <p:cNvSpPr txBox="1">
            <a:spLocks noGrp="1"/>
          </p:cNvSpPr>
          <p:nvPr>
            <p:ph type="title"/>
          </p:nvPr>
        </p:nvSpPr>
        <p:spPr>
          <a:xfrm>
            <a:off x="1433325" y="1866575"/>
            <a:ext cx="6277500" cy="99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10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273" name="Google Shape;273;p15"/>
          <p:cNvGrpSpPr/>
          <p:nvPr/>
        </p:nvGrpSpPr>
        <p:grpSpPr>
          <a:xfrm rot="6215510">
            <a:off x="4364860" y="-774945"/>
            <a:ext cx="1010651" cy="3417405"/>
            <a:chOff x="2225275" y="2084325"/>
            <a:chExt cx="457800" cy="1548000"/>
          </a:xfrm>
        </p:grpSpPr>
        <p:sp>
          <p:nvSpPr>
            <p:cNvPr id="274" name="Google Shape;274;p15"/>
            <p:cNvSpPr/>
            <p:nvPr/>
          </p:nvSpPr>
          <p:spPr>
            <a:xfrm>
              <a:off x="2305325" y="2562950"/>
              <a:ext cx="55400" cy="43625"/>
            </a:xfrm>
            <a:custGeom>
              <a:avLst/>
              <a:gdLst/>
              <a:ahLst/>
              <a:cxnLst/>
              <a:rect l="l" t="t" r="r" b="b"/>
              <a:pathLst>
                <a:path w="2216" h="1745" extrusionOk="0">
                  <a:moveTo>
                    <a:pt x="477" y="0"/>
                  </a:moveTo>
                  <a:cubicBezTo>
                    <a:pt x="358" y="0"/>
                    <a:pt x="251" y="24"/>
                    <a:pt x="132" y="60"/>
                  </a:cubicBezTo>
                  <a:cubicBezTo>
                    <a:pt x="96" y="72"/>
                    <a:pt x="96" y="107"/>
                    <a:pt x="84" y="131"/>
                  </a:cubicBezTo>
                  <a:cubicBezTo>
                    <a:pt x="1" y="369"/>
                    <a:pt x="37" y="596"/>
                    <a:pt x="168" y="798"/>
                  </a:cubicBezTo>
                  <a:cubicBezTo>
                    <a:pt x="168" y="834"/>
                    <a:pt x="180" y="858"/>
                    <a:pt x="203" y="881"/>
                  </a:cubicBezTo>
                  <a:cubicBezTo>
                    <a:pt x="251" y="1024"/>
                    <a:pt x="322" y="1155"/>
                    <a:pt x="418" y="1274"/>
                  </a:cubicBezTo>
                  <a:cubicBezTo>
                    <a:pt x="501" y="1381"/>
                    <a:pt x="596" y="1500"/>
                    <a:pt x="739" y="1536"/>
                  </a:cubicBezTo>
                  <a:cubicBezTo>
                    <a:pt x="763" y="1584"/>
                    <a:pt x="811" y="1620"/>
                    <a:pt x="858" y="1631"/>
                  </a:cubicBezTo>
                  <a:cubicBezTo>
                    <a:pt x="882" y="1655"/>
                    <a:pt x="906" y="1667"/>
                    <a:pt x="942" y="1667"/>
                  </a:cubicBezTo>
                  <a:cubicBezTo>
                    <a:pt x="1002" y="1728"/>
                    <a:pt x="1075" y="1744"/>
                    <a:pt x="1151" y="1744"/>
                  </a:cubicBezTo>
                  <a:cubicBezTo>
                    <a:pt x="1180" y="1744"/>
                    <a:pt x="1210" y="1742"/>
                    <a:pt x="1239" y="1739"/>
                  </a:cubicBezTo>
                  <a:cubicBezTo>
                    <a:pt x="1250" y="1741"/>
                    <a:pt x="1261" y="1742"/>
                    <a:pt x="1271" y="1742"/>
                  </a:cubicBezTo>
                  <a:cubicBezTo>
                    <a:pt x="1316" y="1742"/>
                    <a:pt x="1355" y="1722"/>
                    <a:pt x="1394" y="1703"/>
                  </a:cubicBezTo>
                  <a:cubicBezTo>
                    <a:pt x="1406" y="1703"/>
                    <a:pt x="1418" y="1704"/>
                    <a:pt x="1430" y="1704"/>
                  </a:cubicBezTo>
                  <a:cubicBezTo>
                    <a:pt x="1744" y="1704"/>
                    <a:pt x="1973" y="1552"/>
                    <a:pt x="2180" y="1334"/>
                  </a:cubicBezTo>
                  <a:cubicBezTo>
                    <a:pt x="2215" y="1286"/>
                    <a:pt x="2204" y="1239"/>
                    <a:pt x="2144" y="1215"/>
                  </a:cubicBezTo>
                  <a:cubicBezTo>
                    <a:pt x="2061" y="1167"/>
                    <a:pt x="1965" y="1131"/>
                    <a:pt x="1858" y="1119"/>
                  </a:cubicBezTo>
                  <a:cubicBezTo>
                    <a:pt x="1823" y="1084"/>
                    <a:pt x="1775" y="1084"/>
                    <a:pt x="1727" y="1084"/>
                  </a:cubicBezTo>
                  <a:lnTo>
                    <a:pt x="1239" y="786"/>
                  </a:lnTo>
                  <a:cubicBezTo>
                    <a:pt x="1108" y="667"/>
                    <a:pt x="1025" y="512"/>
                    <a:pt x="870" y="417"/>
                  </a:cubicBezTo>
                  <a:cubicBezTo>
                    <a:pt x="787" y="322"/>
                    <a:pt x="703" y="227"/>
                    <a:pt x="632" y="107"/>
                  </a:cubicBezTo>
                  <a:cubicBezTo>
                    <a:pt x="596" y="48"/>
                    <a:pt x="549" y="12"/>
                    <a:pt x="4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15"/>
            <p:cNvSpPr/>
            <p:nvPr/>
          </p:nvSpPr>
          <p:spPr>
            <a:xfrm>
              <a:off x="2644375" y="2694400"/>
              <a:ext cx="38700" cy="36650"/>
            </a:xfrm>
            <a:custGeom>
              <a:avLst/>
              <a:gdLst/>
              <a:ahLst/>
              <a:cxnLst/>
              <a:rect l="l" t="t" r="r" b="b"/>
              <a:pathLst>
                <a:path w="1548" h="1466" extrusionOk="0">
                  <a:moveTo>
                    <a:pt x="107" y="362"/>
                  </a:moveTo>
                  <a:cubicBezTo>
                    <a:pt x="107" y="362"/>
                    <a:pt x="107" y="374"/>
                    <a:pt x="95" y="374"/>
                  </a:cubicBezTo>
                  <a:cubicBezTo>
                    <a:pt x="95" y="362"/>
                    <a:pt x="95" y="362"/>
                    <a:pt x="95" y="362"/>
                  </a:cubicBezTo>
                  <a:close/>
                  <a:moveTo>
                    <a:pt x="941" y="398"/>
                  </a:moveTo>
                  <a:cubicBezTo>
                    <a:pt x="941" y="398"/>
                    <a:pt x="953" y="410"/>
                    <a:pt x="953" y="410"/>
                  </a:cubicBezTo>
                  <a:cubicBezTo>
                    <a:pt x="953" y="410"/>
                    <a:pt x="941" y="422"/>
                    <a:pt x="941" y="433"/>
                  </a:cubicBezTo>
                  <a:cubicBezTo>
                    <a:pt x="941" y="422"/>
                    <a:pt x="941" y="410"/>
                    <a:pt x="941" y="398"/>
                  </a:cubicBezTo>
                  <a:close/>
                  <a:moveTo>
                    <a:pt x="108" y="1"/>
                  </a:moveTo>
                  <a:cubicBezTo>
                    <a:pt x="85" y="1"/>
                    <a:pt x="69" y="16"/>
                    <a:pt x="60" y="52"/>
                  </a:cubicBezTo>
                  <a:cubicBezTo>
                    <a:pt x="60" y="112"/>
                    <a:pt x="60" y="183"/>
                    <a:pt x="60" y="243"/>
                  </a:cubicBezTo>
                  <a:cubicBezTo>
                    <a:pt x="12" y="326"/>
                    <a:pt x="0" y="410"/>
                    <a:pt x="60" y="493"/>
                  </a:cubicBezTo>
                  <a:lnTo>
                    <a:pt x="48" y="493"/>
                  </a:lnTo>
                  <a:cubicBezTo>
                    <a:pt x="72" y="600"/>
                    <a:pt x="119" y="672"/>
                    <a:pt x="226" y="707"/>
                  </a:cubicBezTo>
                  <a:cubicBezTo>
                    <a:pt x="238" y="755"/>
                    <a:pt x="262" y="791"/>
                    <a:pt x="298" y="814"/>
                  </a:cubicBezTo>
                  <a:cubicBezTo>
                    <a:pt x="441" y="993"/>
                    <a:pt x="607" y="1136"/>
                    <a:pt x="822" y="1231"/>
                  </a:cubicBezTo>
                  <a:cubicBezTo>
                    <a:pt x="941" y="1303"/>
                    <a:pt x="1060" y="1374"/>
                    <a:pt x="1179" y="1445"/>
                  </a:cubicBezTo>
                  <a:cubicBezTo>
                    <a:pt x="1201" y="1459"/>
                    <a:pt x="1222" y="1466"/>
                    <a:pt x="1241" y="1466"/>
                  </a:cubicBezTo>
                  <a:cubicBezTo>
                    <a:pt x="1272" y="1466"/>
                    <a:pt x="1299" y="1447"/>
                    <a:pt x="1322" y="1410"/>
                  </a:cubicBezTo>
                  <a:cubicBezTo>
                    <a:pt x="1334" y="1398"/>
                    <a:pt x="1346" y="1386"/>
                    <a:pt x="1357" y="1374"/>
                  </a:cubicBezTo>
                  <a:cubicBezTo>
                    <a:pt x="1381" y="1362"/>
                    <a:pt x="1393" y="1326"/>
                    <a:pt x="1393" y="1303"/>
                  </a:cubicBezTo>
                  <a:cubicBezTo>
                    <a:pt x="1393" y="1291"/>
                    <a:pt x="1393" y="1279"/>
                    <a:pt x="1393" y="1267"/>
                  </a:cubicBezTo>
                  <a:cubicBezTo>
                    <a:pt x="1453" y="1160"/>
                    <a:pt x="1512" y="1041"/>
                    <a:pt x="1500" y="910"/>
                  </a:cubicBezTo>
                  <a:cubicBezTo>
                    <a:pt x="1524" y="898"/>
                    <a:pt x="1524" y="874"/>
                    <a:pt x="1524" y="838"/>
                  </a:cubicBezTo>
                  <a:cubicBezTo>
                    <a:pt x="1548" y="672"/>
                    <a:pt x="1500" y="505"/>
                    <a:pt x="1429" y="350"/>
                  </a:cubicBezTo>
                  <a:cubicBezTo>
                    <a:pt x="1399" y="300"/>
                    <a:pt x="1369" y="250"/>
                    <a:pt x="1310" y="250"/>
                  </a:cubicBezTo>
                  <a:cubicBezTo>
                    <a:pt x="1299" y="250"/>
                    <a:pt x="1287" y="251"/>
                    <a:pt x="1274" y="255"/>
                  </a:cubicBezTo>
                  <a:cubicBezTo>
                    <a:pt x="1226" y="273"/>
                    <a:pt x="1176" y="276"/>
                    <a:pt x="1124" y="276"/>
                  </a:cubicBezTo>
                  <a:cubicBezTo>
                    <a:pt x="1098" y="276"/>
                    <a:pt x="1071" y="275"/>
                    <a:pt x="1045" y="275"/>
                  </a:cubicBezTo>
                  <a:cubicBezTo>
                    <a:pt x="1018" y="275"/>
                    <a:pt x="991" y="276"/>
                    <a:pt x="965" y="279"/>
                  </a:cubicBezTo>
                  <a:cubicBezTo>
                    <a:pt x="774" y="231"/>
                    <a:pt x="595" y="183"/>
                    <a:pt x="417" y="100"/>
                  </a:cubicBezTo>
                  <a:cubicBezTo>
                    <a:pt x="334" y="52"/>
                    <a:pt x="226" y="29"/>
                    <a:pt x="131" y="5"/>
                  </a:cubicBezTo>
                  <a:cubicBezTo>
                    <a:pt x="123" y="2"/>
                    <a:pt x="115" y="1"/>
                    <a:pt x="1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15"/>
            <p:cNvSpPr/>
            <p:nvPr/>
          </p:nvSpPr>
          <p:spPr>
            <a:xfrm>
              <a:off x="2225275" y="2904800"/>
              <a:ext cx="59550" cy="59675"/>
            </a:xfrm>
            <a:custGeom>
              <a:avLst/>
              <a:gdLst/>
              <a:ahLst/>
              <a:cxnLst/>
              <a:rect l="l" t="t" r="r" b="b"/>
              <a:pathLst>
                <a:path w="2382" h="2387" extrusionOk="0">
                  <a:moveTo>
                    <a:pt x="2051" y="0"/>
                  </a:moveTo>
                  <a:cubicBezTo>
                    <a:pt x="2022" y="0"/>
                    <a:pt x="1986" y="39"/>
                    <a:pt x="1917" y="114"/>
                  </a:cubicBezTo>
                  <a:cubicBezTo>
                    <a:pt x="1905" y="126"/>
                    <a:pt x="1905" y="126"/>
                    <a:pt x="1905" y="138"/>
                  </a:cubicBezTo>
                  <a:cubicBezTo>
                    <a:pt x="1786" y="257"/>
                    <a:pt x="1715" y="411"/>
                    <a:pt x="1607" y="542"/>
                  </a:cubicBezTo>
                  <a:cubicBezTo>
                    <a:pt x="1346" y="792"/>
                    <a:pt x="1060" y="1030"/>
                    <a:pt x="762" y="1233"/>
                  </a:cubicBezTo>
                  <a:cubicBezTo>
                    <a:pt x="750" y="1245"/>
                    <a:pt x="726" y="1269"/>
                    <a:pt x="715" y="1281"/>
                  </a:cubicBezTo>
                  <a:cubicBezTo>
                    <a:pt x="595" y="1352"/>
                    <a:pt x="476" y="1411"/>
                    <a:pt x="357" y="1483"/>
                  </a:cubicBezTo>
                  <a:cubicBezTo>
                    <a:pt x="107" y="1495"/>
                    <a:pt x="0" y="1662"/>
                    <a:pt x="24" y="1864"/>
                  </a:cubicBezTo>
                  <a:cubicBezTo>
                    <a:pt x="24" y="1923"/>
                    <a:pt x="24" y="1983"/>
                    <a:pt x="24" y="2043"/>
                  </a:cubicBezTo>
                  <a:cubicBezTo>
                    <a:pt x="24" y="2173"/>
                    <a:pt x="83" y="2257"/>
                    <a:pt x="214" y="2281"/>
                  </a:cubicBezTo>
                  <a:cubicBezTo>
                    <a:pt x="232" y="2307"/>
                    <a:pt x="257" y="2321"/>
                    <a:pt x="288" y="2321"/>
                  </a:cubicBezTo>
                  <a:cubicBezTo>
                    <a:pt x="299" y="2321"/>
                    <a:pt x="310" y="2319"/>
                    <a:pt x="322" y="2316"/>
                  </a:cubicBezTo>
                  <a:lnTo>
                    <a:pt x="369" y="2328"/>
                  </a:lnTo>
                  <a:cubicBezTo>
                    <a:pt x="438" y="2368"/>
                    <a:pt x="509" y="2386"/>
                    <a:pt x="582" y="2386"/>
                  </a:cubicBezTo>
                  <a:cubicBezTo>
                    <a:pt x="661" y="2386"/>
                    <a:pt x="741" y="2365"/>
                    <a:pt x="822" y="2328"/>
                  </a:cubicBezTo>
                  <a:cubicBezTo>
                    <a:pt x="857" y="2328"/>
                    <a:pt x="905" y="2328"/>
                    <a:pt x="929" y="2281"/>
                  </a:cubicBezTo>
                  <a:lnTo>
                    <a:pt x="965" y="2281"/>
                  </a:lnTo>
                  <a:cubicBezTo>
                    <a:pt x="1012" y="2281"/>
                    <a:pt x="1048" y="2281"/>
                    <a:pt x="1072" y="2233"/>
                  </a:cubicBezTo>
                  <a:lnTo>
                    <a:pt x="1119" y="2233"/>
                  </a:lnTo>
                  <a:cubicBezTo>
                    <a:pt x="1155" y="2233"/>
                    <a:pt x="1191" y="2221"/>
                    <a:pt x="1215" y="2185"/>
                  </a:cubicBezTo>
                  <a:cubicBezTo>
                    <a:pt x="1286" y="2185"/>
                    <a:pt x="1346" y="2162"/>
                    <a:pt x="1405" y="2126"/>
                  </a:cubicBezTo>
                  <a:cubicBezTo>
                    <a:pt x="1465" y="2102"/>
                    <a:pt x="1524" y="2090"/>
                    <a:pt x="1560" y="2031"/>
                  </a:cubicBezTo>
                  <a:cubicBezTo>
                    <a:pt x="1703" y="1995"/>
                    <a:pt x="1810" y="1912"/>
                    <a:pt x="1917" y="1828"/>
                  </a:cubicBezTo>
                  <a:cubicBezTo>
                    <a:pt x="2024" y="1757"/>
                    <a:pt x="2131" y="1673"/>
                    <a:pt x="2167" y="1531"/>
                  </a:cubicBezTo>
                  <a:cubicBezTo>
                    <a:pt x="2179" y="1519"/>
                    <a:pt x="2203" y="1507"/>
                    <a:pt x="2215" y="1483"/>
                  </a:cubicBezTo>
                  <a:cubicBezTo>
                    <a:pt x="2334" y="1423"/>
                    <a:pt x="2310" y="1304"/>
                    <a:pt x="2310" y="1185"/>
                  </a:cubicBezTo>
                  <a:cubicBezTo>
                    <a:pt x="2381" y="1102"/>
                    <a:pt x="2358" y="995"/>
                    <a:pt x="2358" y="888"/>
                  </a:cubicBezTo>
                  <a:cubicBezTo>
                    <a:pt x="2381" y="661"/>
                    <a:pt x="2346" y="435"/>
                    <a:pt x="2215" y="233"/>
                  </a:cubicBezTo>
                  <a:cubicBezTo>
                    <a:pt x="2191" y="197"/>
                    <a:pt x="2179" y="161"/>
                    <a:pt x="2155" y="138"/>
                  </a:cubicBezTo>
                  <a:cubicBezTo>
                    <a:pt x="2106" y="45"/>
                    <a:pt x="2082" y="0"/>
                    <a:pt x="20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15"/>
            <p:cNvSpPr/>
            <p:nvPr/>
          </p:nvSpPr>
          <p:spPr>
            <a:xfrm>
              <a:off x="2386000" y="2296450"/>
              <a:ext cx="63125" cy="46250"/>
            </a:xfrm>
            <a:custGeom>
              <a:avLst/>
              <a:gdLst/>
              <a:ahLst/>
              <a:cxnLst/>
              <a:rect l="l" t="t" r="r" b="b"/>
              <a:pathLst>
                <a:path w="2525" h="1850" extrusionOk="0">
                  <a:moveTo>
                    <a:pt x="1032" y="0"/>
                  </a:moveTo>
                  <a:cubicBezTo>
                    <a:pt x="983" y="0"/>
                    <a:pt x="936" y="9"/>
                    <a:pt x="893" y="52"/>
                  </a:cubicBezTo>
                  <a:cubicBezTo>
                    <a:pt x="877" y="51"/>
                    <a:pt x="861" y="50"/>
                    <a:pt x="844" y="50"/>
                  </a:cubicBezTo>
                  <a:cubicBezTo>
                    <a:pt x="708" y="50"/>
                    <a:pt x="581" y="91"/>
                    <a:pt x="453" y="123"/>
                  </a:cubicBezTo>
                  <a:cubicBezTo>
                    <a:pt x="274" y="159"/>
                    <a:pt x="131" y="254"/>
                    <a:pt x="72" y="433"/>
                  </a:cubicBezTo>
                  <a:cubicBezTo>
                    <a:pt x="36" y="540"/>
                    <a:pt x="24" y="659"/>
                    <a:pt x="12" y="778"/>
                  </a:cubicBezTo>
                  <a:cubicBezTo>
                    <a:pt x="1" y="873"/>
                    <a:pt x="36" y="909"/>
                    <a:pt x="131" y="909"/>
                  </a:cubicBezTo>
                  <a:cubicBezTo>
                    <a:pt x="199" y="901"/>
                    <a:pt x="265" y="897"/>
                    <a:pt x="331" y="897"/>
                  </a:cubicBezTo>
                  <a:cubicBezTo>
                    <a:pt x="462" y="897"/>
                    <a:pt x="592" y="913"/>
                    <a:pt x="727" y="945"/>
                  </a:cubicBezTo>
                  <a:cubicBezTo>
                    <a:pt x="751" y="951"/>
                    <a:pt x="777" y="951"/>
                    <a:pt x="806" y="951"/>
                  </a:cubicBezTo>
                  <a:cubicBezTo>
                    <a:pt x="834" y="951"/>
                    <a:pt x="864" y="951"/>
                    <a:pt x="893" y="957"/>
                  </a:cubicBezTo>
                  <a:cubicBezTo>
                    <a:pt x="1024" y="1004"/>
                    <a:pt x="1155" y="1052"/>
                    <a:pt x="1286" y="1100"/>
                  </a:cubicBezTo>
                  <a:cubicBezTo>
                    <a:pt x="1346" y="1159"/>
                    <a:pt x="1417" y="1183"/>
                    <a:pt x="1489" y="1207"/>
                  </a:cubicBezTo>
                  <a:cubicBezTo>
                    <a:pt x="1727" y="1385"/>
                    <a:pt x="1917" y="1600"/>
                    <a:pt x="2132" y="1802"/>
                  </a:cubicBezTo>
                  <a:cubicBezTo>
                    <a:pt x="2192" y="1832"/>
                    <a:pt x="2227" y="1850"/>
                    <a:pt x="2256" y="1850"/>
                  </a:cubicBezTo>
                  <a:cubicBezTo>
                    <a:pt x="2294" y="1850"/>
                    <a:pt x="2320" y="1818"/>
                    <a:pt x="2382" y="1743"/>
                  </a:cubicBezTo>
                  <a:cubicBezTo>
                    <a:pt x="2394" y="1731"/>
                    <a:pt x="2406" y="1731"/>
                    <a:pt x="2406" y="1731"/>
                  </a:cubicBezTo>
                  <a:cubicBezTo>
                    <a:pt x="2525" y="1409"/>
                    <a:pt x="2513" y="1088"/>
                    <a:pt x="2477" y="766"/>
                  </a:cubicBezTo>
                  <a:cubicBezTo>
                    <a:pt x="2477" y="707"/>
                    <a:pt x="2453" y="635"/>
                    <a:pt x="2394" y="600"/>
                  </a:cubicBezTo>
                  <a:cubicBezTo>
                    <a:pt x="2394" y="588"/>
                    <a:pt x="2394" y="564"/>
                    <a:pt x="2382" y="552"/>
                  </a:cubicBezTo>
                  <a:cubicBezTo>
                    <a:pt x="2394" y="504"/>
                    <a:pt x="2382" y="469"/>
                    <a:pt x="2346" y="445"/>
                  </a:cubicBezTo>
                  <a:cubicBezTo>
                    <a:pt x="2215" y="302"/>
                    <a:pt x="2060" y="230"/>
                    <a:pt x="1894" y="159"/>
                  </a:cubicBezTo>
                  <a:cubicBezTo>
                    <a:pt x="1644" y="40"/>
                    <a:pt x="1394" y="16"/>
                    <a:pt x="1132" y="4"/>
                  </a:cubicBezTo>
                  <a:cubicBezTo>
                    <a:pt x="1098" y="4"/>
                    <a:pt x="1065" y="0"/>
                    <a:pt x="103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15"/>
            <p:cNvSpPr/>
            <p:nvPr/>
          </p:nvSpPr>
          <p:spPr>
            <a:xfrm>
              <a:off x="2428875" y="2723975"/>
              <a:ext cx="45550" cy="58200"/>
            </a:xfrm>
            <a:custGeom>
              <a:avLst/>
              <a:gdLst/>
              <a:ahLst/>
              <a:cxnLst/>
              <a:rect l="l" t="t" r="r" b="b"/>
              <a:pathLst>
                <a:path w="1822" h="2328" extrusionOk="0">
                  <a:moveTo>
                    <a:pt x="1357" y="1775"/>
                  </a:moveTo>
                  <a:cubicBezTo>
                    <a:pt x="1345" y="1787"/>
                    <a:pt x="1334" y="1810"/>
                    <a:pt x="1334" y="1834"/>
                  </a:cubicBezTo>
                  <a:cubicBezTo>
                    <a:pt x="1322" y="1822"/>
                    <a:pt x="1322" y="1798"/>
                    <a:pt x="1310" y="1786"/>
                  </a:cubicBezTo>
                  <a:cubicBezTo>
                    <a:pt x="1333" y="1786"/>
                    <a:pt x="1345" y="1786"/>
                    <a:pt x="1357" y="1775"/>
                  </a:cubicBezTo>
                  <a:close/>
                  <a:moveTo>
                    <a:pt x="202" y="1"/>
                  </a:moveTo>
                  <a:cubicBezTo>
                    <a:pt x="143" y="1"/>
                    <a:pt x="107" y="36"/>
                    <a:pt x="83" y="84"/>
                  </a:cubicBezTo>
                  <a:cubicBezTo>
                    <a:pt x="12" y="239"/>
                    <a:pt x="0" y="405"/>
                    <a:pt x="0" y="560"/>
                  </a:cubicBezTo>
                  <a:cubicBezTo>
                    <a:pt x="0" y="691"/>
                    <a:pt x="167" y="703"/>
                    <a:pt x="238" y="786"/>
                  </a:cubicBezTo>
                  <a:cubicBezTo>
                    <a:pt x="250" y="798"/>
                    <a:pt x="250" y="798"/>
                    <a:pt x="262" y="798"/>
                  </a:cubicBezTo>
                  <a:cubicBezTo>
                    <a:pt x="464" y="953"/>
                    <a:pt x="667" y="1096"/>
                    <a:pt x="833" y="1286"/>
                  </a:cubicBezTo>
                  <a:cubicBezTo>
                    <a:pt x="845" y="1310"/>
                    <a:pt x="881" y="1334"/>
                    <a:pt x="905" y="1346"/>
                  </a:cubicBezTo>
                  <a:cubicBezTo>
                    <a:pt x="988" y="1501"/>
                    <a:pt x="1083" y="1644"/>
                    <a:pt x="1167" y="1786"/>
                  </a:cubicBezTo>
                  <a:cubicBezTo>
                    <a:pt x="1214" y="1894"/>
                    <a:pt x="1238" y="2001"/>
                    <a:pt x="1310" y="2096"/>
                  </a:cubicBezTo>
                  <a:cubicBezTo>
                    <a:pt x="1310" y="2144"/>
                    <a:pt x="1298" y="2203"/>
                    <a:pt x="1357" y="2239"/>
                  </a:cubicBezTo>
                  <a:cubicBezTo>
                    <a:pt x="1406" y="2298"/>
                    <a:pt x="1444" y="2328"/>
                    <a:pt x="1480" y="2328"/>
                  </a:cubicBezTo>
                  <a:cubicBezTo>
                    <a:pt x="1523" y="2328"/>
                    <a:pt x="1562" y="2283"/>
                    <a:pt x="1607" y="2191"/>
                  </a:cubicBezTo>
                  <a:cubicBezTo>
                    <a:pt x="1643" y="2167"/>
                    <a:pt x="1655" y="2132"/>
                    <a:pt x="1655" y="2096"/>
                  </a:cubicBezTo>
                  <a:cubicBezTo>
                    <a:pt x="1655" y="2025"/>
                    <a:pt x="1679" y="1953"/>
                    <a:pt x="1703" y="1894"/>
                  </a:cubicBezTo>
                  <a:cubicBezTo>
                    <a:pt x="1762" y="1822"/>
                    <a:pt x="1762" y="1739"/>
                    <a:pt x="1762" y="1656"/>
                  </a:cubicBezTo>
                  <a:cubicBezTo>
                    <a:pt x="1822" y="1477"/>
                    <a:pt x="1822" y="1263"/>
                    <a:pt x="1750" y="1096"/>
                  </a:cubicBezTo>
                  <a:cubicBezTo>
                    <a:pt x="1762" y="1084"/>
                    <a:pt x="1750" y="1060"/>
                    <a:pt x="1750" y="1048"/>
                  </a:cubicBezTo>
                  <a:cubicBezTo>
                    <a:pt x="1726" y="917"/>
                    <a:pt x="1703" y="798"/>
                    <a:pt x="1607" y="691"/>
                  </a:cubicBezTo>
                  <a:cubicBezTo>
                    <a:pt x="1584" y="560"/>
                    <a:pt x="1488" y="453"/>
                    <a:pt x="1405" y="346"/>
                  </a:cubicBezTo>
                  <a:cubicBezTo>
                    <a:pt x="1357" y="262"/>
                    <a:pt x="1298" y="203"/>
                    <a:pt x="1214" y="155"/>
                  </a:cubicBezTo>
                  <a:cubicBezTo>
                    <a:pt x="1155" y="60"/>
                    <a:pt x="1060" y="12"/>
                    <a:pt x="964" y="12"/>
                  </a:cubicBezTo>
                  <a:cubicBezTo>
                    <a:pt x="702" y="1"/>
                    <a:pt x="452" y="1"/>
                    <a:pt x="2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15"/>
            <p:cNvSpPr/>
            <p:nvPr/>
          </p:nvSpPr>
          <p:spPr>
            <a:xfrm>
              <a:off x="2415775" y="3583900"/>
              <a:ext cx="53600" cy="48425"/>
            </a:xfrm>
            <a:custGeom>
              <a:avLst/>
              <a:gdLst/>
              <a:ahLst/>
              <a:cxnLst/>
              <a:rect l="l" t="t" r="r" b="b"/>
              <a:pathLst>
                <a:path w="2144" h="1937" extrusionOk="0">
                  <a:moveTo>
                    <a:pt x="1143" y="1537"/>
                  </a:moveTo>
                  <a:cubicBezTo>
                    <a:pt x="1143" y="1537"/>
                    <a:pt x="1143" y="1537"/>
                    <a:pt x="1143" y="1548"/>
                  </a:cubicBezTo>
                  <a:cubicBezTo>
                    <a:pt x="1143" y="1537"/>
                    <a:pt x="1143" y="1537"/>
                    <a:pt x="1131" y="1537"/>
                  </a:cubicBezTo>
                  <a:close/>
                  <a:moveTo>
                    <a:pt x="1953" y="1"/>
                  </a:moveTo>
                  <a:cubicBezTo>
                    <a:pt x="1762" y="96"/>
                    <a:pt x="1596" y="215"/>
                    <a:pt x="1441" y="346"/>
                  </a:cubicBezTo>
                  <a:cubicBezTo>
                    <a:pt x="1286" y="382"/>
                    <a:pt x="1131" y="429"/>
                    <a:pt x="988" y="501"/>
                  </a:cubicBezTo>
                  <a:cubicBezTo>
                    <a:pt x="979" y="498"/>
                    <a:pt x="970" y="496"/>
                    <a:pt x="962" y="496"/>
                  </a:cubicBezTo>
                  <a:cubicBezTo>
                    <a:pt x="935" y="496"/>
                    <a:pt x="908" y="510"/>
                    <a:pt x="881" y="536"/>
                  </a:cubicBezTo>
                  <a:cubicBezTo>
                    <a:pt x="869" y="536"/>
                    <a:pt x="857" y="536"/>
                    <a:pt x="845" y="548"/>
                  </a:cubicBezTo>
                  <a:cubicBezTo>
                    <a:pt x="798" y="548"/>
                    <a:pt x="762" y="548"/>
                    <a:pt x="738" y="584"/>
                  </a:cubicBezTo>
                  <a:cubicBezTo>
                    <a:pt x="726" y="584"/>
                    <a:pt x="703" y="584"/>
                    <a:pt x="691" y="596"/>
                  </a:cubicBezTo>
                  <a:cubicBezTo>
                    <a:pt x="524" y="608"/>
                    <a:pt x="357" y="620"/>
                    <a:pt x="191" y="644"/>
                  </a:cubicBezTo>
                  <a:cubicBezTo>
                    <a:pt x="143" y="644"/>
                    <a:pt x="107" y="679"/>
                    <a:pt x="95" y="715"/>
                  </a:cubicBezTo>
                  <a:cubicBezTo>
                    <a:pt x="0" y="1096"/>
                    <a:pt x="36" y="1441"/>
                    <a:pt x="298" y="1751"/>
                  </a:cubicBezTo>
                  <a:cubicBezTo>
                    <a:pt x="357" y="1834"/>
                    <a:pt x="429" y="1929"/>
                    <a:pt x="548" y="1929"/>
                  </a:cubicBezTo>
                  <a:cubicBezTo>
                    <a:pt x="583" y="1934"/>
                    <a:pt x="616" y="1937"/>
                    <a:pt x="649" y="1937"/>
                  </a:cubicBezTo>
                  <a:cubicBezTo>
                    <a:pt x="706" y="1937"/>
                    <a:pt x="761" y="1928"/>
                    <a:pt x="822" y="1906"/>
                  </a:cubicBezTo>
                  <a:cubicBezTo>
                    <a:pt x="1143" y="1763"/>
                    <a:pt x="1429" y="1584"/>
                    <a:pt x="1643" y="1287"/>
                  </a:cubicBezTo>
                  <a:cubicBezTo>
                    <a:pt x="1786" y="1156"/>
                    <a:pt x="1881" y="989"/>
                    <a:pt x="1953" y="798"/>
                  </a:cubicBezTo>
                  <a:cubicBezTo>
                    <a:pt x="2143" y="536"/>
                    <a:pt x="2131" y="274"/>
                    <a:pt x="19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15"/>
            <p:cNvSpPr/>
            <p:nvPr/>
          </p:nvSpPr>
          <p:spPr>
            <a:xfrm>
              <a:off x="2231825" y="2084325"/>
              <a:ext cx="45250" cy="44525"/>
            </a:xfrm>
            <a:custGeom>
              <a:avLst/>
              <a:gdLst/>
              <a:ahLst/>
              <a:cxnLst/>
              <a:rect l="l" t="t" r="r" b="b"/>
              <a:pathLst>
                <a:path w="1810" h="1781" extrusionOk="0">
                  <a:moveTo>
                    <a:pt x="863" y="0"/>
                  </a:moveTo>
                  <a:cubicBezTo>
                    <a:pt x="834" y="0"/>
                    <a:pt x="804" y="12"/>
                    <a:pt x="774" y="36"/>
                  </a:cubicBezTo>
                  <a:cubicBezTo>
                    <a:pt x="643" y="72"/>
                    <a:pt x="512" y="95"/>
                    <a:pt x="381" y="131"/>
                  </a:cubicBezTo>
                  <a:cubicBezTo>
                    <a:pt x="274" y="155"/>
                    <a:pt x="191" y="238"/>
                    <a:pt x="131" y="322"/>
                  </a:cubicBezTo>
                  <a:cubicBezTo>
                    <a:pt x="0" y="548"/>
                    <a:pt x="48" y="655"/>
                    <a:pt x="298" y="714"/>
                  </a:cubicBezTo>
                  <a:cubicBezTo>
                    <a:pt x="310" y="726"/>
                    <a:pt x="322" y="726"/>
                    <a:pt x="333" y="726"/>
                  </a:cubicBezTo>
                  <a:cubicBezTo>
                    <a:pt x="365" y="758"/>
                    <a:pt x="402" y="763"/>
                    <a:pt x="441" y="763"/>
                  </a:cubicBezTo>
                  <a:cubicBezTo>
                    <a:pt x="460" y="763"/>
                    <a:pt x="480" y="762"/>
                    <a:pt x="500" y="762"/>
                  </a:cubicBezTo>
                  <a:cubicBezTo>
                    <a:pt x="619" y="798"/>
                    <a:pt x="738" y="845"/>
                    <a:pt x="857" y="881"/>
                  </a:cubicBezTo>
                  <a:cubicBezTo>
                    <a:pt x="941" y="953"/>
                    <a:pt x="1024" y="1012"/>
                    <a:pt x="1107" y="1084"/>
                  </a:cubicBezTo>
                  <a:cubicBezTo>
                    <a:pt x="1179" y="1191"/>
                    <a:pt x="1274" y="1286"/>
                    <a:pt x="1334" y="1405"/>
                  </a:cubicBezTo>
                  <a:cubicBezTo>
                    <a:pt x="1334" y="1417"/>
                    <a:pt x="1357" y="1429"/>
                    <a:pt x="1381" y="1441"/>
                  </a:cubicBezTo>
                  <a:cubicBezTo>
                    <a:pt x="1417" y="1548"/>
                    <a:pt x="1465" y="1655"/>
                    <a:pt x="1524" y="1750"/>
                  </a:cubicBezTo>
                  <a:cubicBezTo>
                    <a:pt x="1545" y="1771"/>
                    <a:pt x="1566" y="1781"/>
                    <a:pt x="1586" y="1781"/>
                  </a:cubicBezTo>
                  <a:cubicBezTo>
                    <a:pt x="1611" y="1781"/>
                    <a:pt x="1635" y="1765"/>
                    <a:pt x="1655" y="1738"/>
                  </a:cubicBezTo>
                  <a:cubicBezTo>
                    <a:pt x="1715" y="1667"/>
                    <a:pt x="1691" y="1560"/>
                    <a:pt x="1726" y="1488"/>
                  </a:cubicBezTo>
                  <a:cubicBezTo>
                    <a:pt x="1786" y="1381"/>
                    <a:pt x="1798" y="1274"/>
                    <a:pt x="1786" y="1167"/>
                  </a:cubicBezTo>
                  <a:cubicBezTo>
                    <a:pt x="1786" y="1119"/>
                    <a:pt x="1786" y="1084"/>
                    <a:pt x="1786" y="1036"/>
                  </a:cubicBezTo>
                  <a:cubicBezTo>
                    <a:pt x="1786" y="953"/>
                    <a:pt x="1810" y="869"/>
                    <a:pt x="1750" y="798"/>
                  </a:cubicBezTo>
                  <a:cubicBezTo>
                    <a:pt x="1750" y="750"/>
                    <a:pt x="1726" y="714"/>
                    <a:pt x="1703" y="679"/>
                  </a:cubicBezTo>
                  <a:cubicBezTo>
                    <a:pt x="1703" y="643"/>
                    <a:pt x="1703" y="619"/>
                    <a:pt x="1667" y="595"/>
                  </a:cubicBezTo>
                  <a:cubicBezTo>
                    <a:pt x="1655" y="512"/>
                    <a:pt x="1607" y="476"/>
                    <a:pt x="1548" y="441"/>
                  </a:cubicBezTo>
                  <a:cubicBezTo>
                    <a:pt x="1405" y="238"/>
                    <a:pt x="1226" y="83"/>
                    <a:pt x="988" y="36"/>
                  </a:cubicBezTo>
                  <a:lnTo>
                    <a:pt x="953" y="36"/>
                  </a:lnTo>
                  <a:cubicBezTo>
                    <a:pt x="923" y="12"/>
                    <a:pt x="893" y="0"/>
                    <a:pt x="8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1" name="Google Shape;281;p15"/>
          <p:cNvSpPr/>
          <p:nvPr/>
        </p:nvSpPr>
        <p:spPr>
          <a:xfrm rot="2871884">
            <a:off x="620897" y="35687"/>
            <a:ext cx="93177" cy="130951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p15"/>
          <p:cNvSpPr/>
          <p:nvPr/>
        </p:nvSpPr>
        <p:spPr>
          <a:xfrm rot="2871884">
            <a:off x="210236" y="1481290"/>
            <a:ext cx="95106" cy="74102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3" name="Google Shape;283;p15"/>
          <p:cNvSpPr/>
          <p:nvPr/>
        </p:nvSpPr>
        <p:spPr>
          <a:xfrm rot="2871790">
            <a:off x="641181" y="1999139"/>
            <a:ext cx="157634" cy="112895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4" name="Google Shape;284;p15"/>
          <p:cNvSpPr/>
          <p:nvPr/>
        </p:nvSpPr>
        <p:spPr>
          <a:xfrm rot="2871884">
            <a:off x="895321" y="440518"/>
            <a:ext cx="104054" cy="7871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5" name="Google Shape;285;p15"/>
          <p:cNvSpPr/>
          <p:nvPr/>
        </p:nvSpPr>
        <p:spPr>
          <a:xfrm rot="2871884">
            <a:off x="1563444" y="231176"/>
            <a:ext cx="85515" cy="17161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6" name="Google Shape;286;p15"/>
          <p:cNvSpPr/>
          <p:nvPr/>
        </p:nvSpPr>
        <p:spPr>
          <a:xfrm rot="-4499962">
            <a:off x="5009191" y="4379031"/>
            <a:ext cx="122303" cy="96308"/>
          </a:xfrm>
          <a:custGeom>
            <a:avLst/>
            <a:gdLst/>
            <a:ahLst/>
            <a:cxnLst/>
            <a:rect l="l" t="t" r="r" b="b"/>
            <a:pathLst>
              <a:path w="2216" h="1745" extrusionOk="0">
                <a:moveTo>
                  <a:pt x="477" y="0"/>
                </a:moveTo>
                <a:cubicBezTo>
                  <a:pt x="358" y="0"/>
                  <a:pt x="251" y="24"/>
                  <a:pt x="132" y="60"/>
                </a:cubicBezTo>
                <a:cubicBezTo>
                  <a:pt x="96" y="72"/>
                  <a:pt x="96" y="107"/>
                  <a:pt x="84" y="131"/>
                </a:cubicBezTo>
                <a:cubicBezTo>
                  <a:pt x="1" y="369"/>
                  <a:pt x="37" y="596"/>
                  <a:pt x="168" y="798"/>
                </a:cubicBezTo>
                <a:cubicBezTo>
                  <a:pt x="168" y="834"/>
                  <a:pt x="180" y="858"/>
                  <a:pt x="203" y="881"/>
                </a:cubicBezTo>
                <a:cubicBezTo>
                  <a:pt x="251" y="1024"/>
                  <a:pt x="322" y="1155"/>
                  <a:pt x="418" y="1274"/>
                </a:cubicBezTo>
                <a:cubicBezTo>
                  <a:pt x="501" y="1381"/>
                  <a:pt x="596" y="1500"/>
                  <a:pt x="739" y="1536"/>
                </a:cubicBezTo>
                <a:cubicBezTo>
                  <a:pt x="763" y="1584"/>
                  <a:pt x="811" y="1620"/>
                  <a:pt x="858" y="1631"/>
                </a:cubicBezTo>
                <a:cubicBezTo>
                  <a:pt x="882" y="1655"/>
                  <a:pt x="906" y="1667"/>
                  <a:pt x="942" y="1667"/>
                </a:cubicBezTo>
                <a:cubicBezTo>
                  <a:pt x="1002" y="1728"/>
                  <a:pt x="1075" y="1744"/>
                  <a:pt x="1151" y="1744"/>
                </a:cubicBezTo>
                <a:cubicBezTo>
                  <a:pt x="1180" y="1744"/>
                  <a:pt x="1210" y="1742"/>
                  <a:pt x="1239" y="1739"/>
                </a:cubicBezTo>
                <a:cubicBezTo>
                  <a:pt x="1250" y="1741"/>
                  <a:pt x="1261" y="1742"/>
                  <a:pt x="1271" y="1742"/>
                </a:cubicBezTo>
                <a:cubicBezTo>
                  <a:pt x="1316" y="1742"/>
                  <a:pt x="1355" y="1722"/>
                  <a:pt x="1394" y="1703"/>
                </a:cubicBezTo>
                <a:cubicBezTo>
                  <a:pt x="1406" y="1703"/>
                  <a:pt x="1418" y="1704"/>
                  <a:pt x="1430" y="1704"/>
                </a:cubicBezTo>
                <a:cubicBezTo>
                  <a:pt x="1744" y="1704"/>
                  <a:pt x="1973" y="1552"/>
                  <a:pt x="2180" y="1334"/>
                </a:cubicBezTo>
                <a:cubicBezTo>
                  <a:pt x="2215" y="1286"/>
                  <a:pt x="2204" y="1239"/>
                  <a:pt x="2144" y="1215"/>
                </a:cubicBezTo>
                <a:cubicBezTo>
                  <a:pt x="2061" y="1167"/>
                  <a:pt x="1965" y="1131"/>
                  <a:pt x="1858" y="1119"/>
                </a:cubicBezTo>
                <a:cubicBezTo>
                  <a:pt x="1823" y="1084"/>
                  <a:pt x="1775" y="1084"/>
                  <a:pt x="1727" y="1084"/>
                </a:cubicBezTo>
                <a:lnTo>
                  <a:pt x="1239" y="786"/>
                </a:lnTo>
                <a:cubicBezTo>
                  <a:pt x="1108" y="667"/>
                  <a:pt x="1025" y="512"/>
                  <a:pt x="870" y="417"/>
                </a:cubicBezTo>
                <a:cubicBezTo>
                  <a:pt x="787" y="322"/>
                  <a:pt x="703" y="227"/>
                  <a:pt x="632" y="107"/>
                </a:cubicBezTo>
                <a:cubicBezTo>
                  <a:pt x="596" y="48"/>
                  <a:pt x="549" y="12"/>
                  <a:pt x="47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7" name="Google Shape;287;p15"/>
          <p:cNvSpPr/>
          <p:nvPr/>
        </p:nvSpPr>
        <p:spPr>
          <a:xfrm rot="-4499962">
            <a:off x="5489454" y="3754663"/>
            <a:ext cx="85435" cy="80910"/>
          </a:xfrm>
          <a:custGeom>
            <a:avLst/>
            <a:gdLst/>
            <a:ahLst/>
            <a:cxnLst/>
            <a:rect l="l" t="t" r="r" b="b"/>
            <a:pathLst>
              <a:path w="1548" h="1466" extrusionOk="0">
                <a:moveTo>
                  <a:pt x="107" y="362"/>
                </a:moveTo>
                <a:cubicBezTo>
                  <a:pt x="107" y="362"/>
                  <a:pt x="107" y="374"/>
                  <a:pt x="95" y="374"/>
                </a:cubicBezTo>
                <a:cubicBezTo>
                  <a:pt x="95" y="362"/>
                  <a:pt x="95" y="362"/>
                  <a:pt x="95" y="362"/>
                </a:cubicBezTo>
                <a:close/>
                <a:moveTo>
                  <a:pt x="941" y="398"/>
                </a:moveTo>
                <a:cubicBezTo>
                  <a:pt x="941" y="398"/>
                  <a:pt x="953" y="410"/>
                  <a:pt x="953" y="410"/>
                </a:cubicBezTo>
                <a:cubicBezTo>
                  <a:pt x="953" y="410"/>
                  <a:pt x="941" y="422"/>
                  <a:pt x="941" y="433"/>
                </a:cubicBezTo>
                <a:cubicBezTo>
                  <a:pt x="941" y="422"/>
                  <a:pt x="941" y="410"/>
                  <a:pt x="941" y="398"/>
                </a:cubicBezTo>
                <a:close/>
                <a:moveTo>
                  <a:pt x="108" y="1"/>
                </a:moveTo>
                <a:cubicBezTo>
                  <a:pt x="85" y="1"/>
                  <a:pt x="69" y="16"/>
                  <a:pt x="60" y="52"/>
                </a:cubicBezTo>
                <a:cubicBezTo>
                  <a:pt x="60" y="112"/>
                  <a:pt x="60" y="183"/>
                  <a:pt x="60" y="243"/>
                </a:cubicBezTo>
                <a:cubicBezTo>
                  <a:pt x="12" y="326"/>
                  <a:pt x="0" y="410"/>
                  <a:pt x="60" y="493"/>
                </a:cubicBezTo>
                <a:lnTo>
                  <a:pt x="48" y="493"/>
                </a:lnTo>
                <a:cubicBezTo>
                  <a:pt x="72" y="600"/>
                  <a:pt x="119" y="672"/>
                  <a:pt x="226" y="707"/>
                </a:cubicBezTo>
                <a:cubicBezTo>
                  <a:pt x="238" y="755"/>
                  <a:pt x="262" y="791"/>
                  <a:pt x="298" y="814"/>
                </a:cubicBezTo>
                <a:cubicBezTo>
                  <a:pt x="441" y="993"/>
                  <a:pt x="607" y="1136"/>
                  <a:pt x="822" y="1231"/>
                </a:cubicBezTo>
                <a:cubicBezTo>
                  <a:pt x="941" y="1303"/>
                  <a:pt x="1060" y="1374"/>
                  <a:pt x="1179" y="1445"/>
                </a:cubicBezTo>
                <a:cubicBezTo>
                  <a:pt x="1201" y="1459"/>
                  <a:pt x="1222" y="1466"/>
                  <a:pt x="1241" y="1466"/>
                </a:cubicBezTo>
                <a:cubicBezTo>
                  <a:pt x="1272" y="1466"/>
                  <a:pt x="1299" y="1447"/>
                  <a:pt x="1322" y="1410"/>
                </a:cubicBezTo>
                <a:cubicBezTo>
                  <a:pt x="1334" y="1398"/>
                  <a:pt x="1346" y="1386"/>
                  <a:pt x="1357" y="1374"/>
                </a:cubicBezTo>
                <a:cubicBezTo>
                  <a:pt x="1381" y="1362"/>
                  <a:pt x="1393" y="1326"/>
                  <a:pt x="1393" y="1303"/>
                </a:cubicBezTo>
                <a:cubicBezTo>
                  <a:pt x="1393" y="1291"/>
                  <a:pt x="1393" y="1279"/>
                  <a:pt x="1393" y="1267"/>
                </a:cubicBezTo>
                <a:cubicBezTo>
                  <a:pt x="1453" y="1160"/>
                  <a:pt x="1512" y="1041"/>
                  <a:pt x="1500" y="910"/>
                </a:cubicBezTo>
                <a:cubicBezTo>
                  <a:pt x="1524" y="898"/>
                  <a:pt x="1524" y="874"/>
                  <a:pt x="1524" y="838"/>
                </a:cubicBezTo>
                <a:cubicBezTo>
                  <a:pt x="1548" y="672"/>
                  <a:pt x="1500" y="505"/>
                  <a:pt x="1429" y="350"/>
                </a:cubicBezTo>
                <a:cubicBezTo>
                  <a:pt x="1399" y="300"/>
                  <a:pt x="1369" y="250"/>
                  <a:pt x="1310" y="250"/>
                </a:cubicBezTo>
                <a:cubicBezTo>
                  <a:pt x="1299" y="250"/>
                  <a:pt x="1287" y="251"/>
                  <a:pt x="1274" y="255"/>
                </a:cubicBezTo>
                <a:cubicBezTo>
                  <a:pt x="1226" y="273"/>
                  <a:pt x="1176" y="276"/>
                  <a:pt x="1124" y="276"/>
                </a:cubicBezTo>
                <a:cubicBezTo>
                  <a:pt x="1098" y="276"/>
                  <a:pt x="1071" y="275"/>
                  <a:pt x="1045" y="275"/>
                </a:cubicBezTo>
                <a:cubicBezTo>
                  <a:pt x="1018" y="275"/>
                  <a:pt x="991" y="276"/>
                  <a:pt x="965" y="279"/>
                </a:cubicBezTo>
                <a:cubicBezTo>
                  <a:pt x="774" y="231"/>
                  <a:pt x="595" y="183"/>
                  <a:pt x="417" y="100"/>
                </a:cubicBezTo>
                <a:cubicBezTo>
                  <a:pt x="334" y="52"/>
                  <a:pt x="226" y="29"/>
                  <a:pt x="131" y="5"/>
                </a:cubicBezTo>
                <a:cubicBezTo>
                  <a:pt x="123" y="2"/>
                  <a:pt x="115" y="1"/>
                  <a:pt x="10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8" name="Google Shape;288;p15"/>
          <p:cNvSpPr/>
          <p:nvPr/>
        </p:nvSpPr>
        <p:spPr>
          <a:xfrm rot="-4499962">
            <a:off x="3693958" y="3876314"/>
            <a:ext cx="139357" cy="102103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" name="Google Shape;289;p15"/>
          <p:cNvSpPr/>
          <p:nvPr/>
        </p:nvSpPr>
        <p:spPr>
          <a:xfrm rot="-4499962">
            <a:off x="5446754" y="4206161"/>
            <a:ext cx="100558" cy="128484"/>
          </a:xfrm>
          <a:custGeom>
            <a:avLst/>
            <a:gdLst/>
            <a:ahLst/>
            <a:cxnLst/>
            <a:rect l="l" t="t" r="r" b="b"/>
            <a:pathLst>
              <a:path w="1822" h="2328" extrusionOk="0">
                <a:moveTo>
                  <a:pt x="1357" y="1775"/>
                </a:moveTo>
                <a:cubicBezTo>
                  <a:pt x="1345" y="1787"/>
                  <a:pt x="1334" y="1810"/>
                  <a:pt x="1334" y="1834"/>
                </a:cubicBezTo>
                <a:cubicBezTo>
                  <a:pt x="1322" y="1822"/>
                  <a:pt x="1322" y="1798"/>
                  <a:pt x="1310" y="1786"/>
                </a:cubicBezTo>
                <a:cubicBezTo>
                  <a:pt x="1333" y="1786"/>
                  <a:pt x="1345" y="1786"/>
                  <a:pt x="1357" y="1775"/>
                </a:cubicBezTo>
                <a:close/>
                <a:moveTo>
                  <a:pt x="202" y="1"/>
                </a:moveTo>
                <a:cubicBezTo>
                  <a:pt x="143" y="1"/>
                  <a:pt x="107" y="36"/>
                  <a:pt x="83" y="84"/>
                </a:cubicBezTo>
                <a:cubicBezTo>
                  <a:pt x="12" y="239"/>
                  <a:pt x="0" y="405"/>
                  <a:pt x="0" y="560"/>
                </a:cubicBezTo>
                <a:cubicBezTo>
                  <a:pt x="0" y="691"/>
                  <a:pt x="167" y="703"/>
                  <a:pt x="238" y="786"/>
                </a:cubicBezTo>
                <a:cubicBezTo>
                  <a:pt x="250" y="798"/>
                  <a:pt x="250" y="798"/>
                  <a:pt x="262" y="798"/>
                </a:cubicBezTo>
                <a:cubicBezTo>
                  <a:pt x="464" y="953"/>
                  <a:pt x="667" y="1096"/>
                  <a:pt x="833" y="1286"/>
                </a:cubicBezTo>
                <a:cubicBezTo>
                  <a:pt x="845" y="1310"/>
                  <a:pt x="881" y="1334"/>
                  <a:pt x="905" y="1346"/>
                </a:cubicBezTo>
                <a:cubicBezTo>
                  <a:pt x="988" y="1501"/>
                  <a:pt x="1083" y="1644"/>
                  <a:pt x="1167" y="1786"/>
                </a:cubicBezTo>
                <a:cubicBezTo>
                  <a:pt x="1214" y="1894"/>
                  <a:pt x="1238" y="2001"/>
                  <a:pt x="1310" y="2096"/>
                </a:cubicBezTo>
                <a:cubicBezTo>
                  <a:pt x="1310" y="2144"/>
                  <a:pt x="1298" y="2203"/>
                  <a:pt x="1357" y="2239"/>
                </a:cubicBezTo>
                <a:cubicBezTo>
                  <a:pt x="1406" y="2298"/>
                  <a:pt x="1444" y="2328"/>
                  <a:pt x="1480" y="2328"/>
                </a:cubicBezTo>
                <a:cubicBezTo>
                  <a:pt x="1523" y="2328"/>
                  <a:pt x="1562" y="2283"/>
                  <a:pt x="1607" y="2191"/>
                </a:cubicBezTo>
                <a:cubicBezTo>
                  <a:pt x="1643" y="2167"/>
                  <a:pt x="1655" y="2132"/>
                  <a:pt x="1655" y="2096"/>
                </a:cubicBezTo>
                <a:cubicBezTo>
                  <a:pt x="1655" y="2025"/>
                  <a:pt x="1679" y="1953"/>
                  <a:pt x="1703" y="1894"/>
                </a:cubicBezTo>
                <a:cubicBezTo>
                  <a:pt x="1762" y="1822"/>
                  <a:pt x="1762" y="1739"/>
                  <a:pt x="1762" y="1656"/>
                </a:cubicBezTo>
                <a:cubicBezTo>
                  <a:pt x="1822" y="1477"/>
                  <a:pt x="1822" y="1263"/>
                  <a:pt x="1750" y="1096"/>
                </a:cubicBezTo>
                <a:cubicBezTo>
                  <a:pt x="1762" y="1084"/>
                  <a:pt x="1750" y="1060"/>
                  <a:pt x="1750" y="1048"/>
                </a:cubicBezTo>
                <a:cubicBezTo>
                  <a:pt x="1726" y="917"/>
                  <a:pt x="1703" y="798"/>
                  <a:pt x="1607" y="691"/>
                </a:cubicBezTo>
                <a:cubicBezTo>
                  <a:pt x="1584" y="560"/>
                  <a:pt x="1488" y="453"/>
                  <a:pt x="1405" y="346"/>
                </a:cubicBezTo>
                <a:cubicBezTo>
                  <a:pt x="1357" y="262"/>
                  <a:pt x="1298" y="203"/>
                  <a:pt x="1214" y="155"/>
                </a:cubicBezTo>
                <a:cubicBezTo>
                  <a:pt x="1155" y="60"/>
                  <a:pt x="1060" y="12"/>
                  <a:pt x="964" y="12"/>
                </a:cubicBezTo>
                <a:cubicBezTo>
                  <a:pt x="702" y="1"/>
                  <a:pt x="452" y="1"/>
                  <a:pt x="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" name="Google Shape;290;p15"/>
          <p:cNvSpPr/>
          <p:nvPr/>
        </p:nvSpPr>
        <p:spPr>
          <a:xfrm rot="-4499962">
            <a:off x="3955837" y="4272364"/>
            <a:ext cx="99895" cy="98295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1" name="Google Shape;291;p15"/>
          <p:cNvGrpSpPr/>
          <p:nvPr/>
        </p:nvGrpSpPr>
        <p:grpSpPr>
          <a:xfrm rot="2871884">
            <a:off x="8149380" y="2016242"/>
            <a:ext cx="326683" cy="704967"/>
            <a:chOff x="3564996" y="4162080"/>
            <a:chExt cx="250161" cy="539836"/>
          </a:xfrm>
        </p:grpSpPr>
        <p:sp>
          <p:nvSpPr>
            <p:cNvPr id="292" name="Google Shape;292;p15"/>
            <p:cNvSpPr/>
            <p:nvPr/>
          </p:nvSpPr>
          <p:spPr>
            <a:xfrm>
              <a:off x="3564996" y="416208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15"/>
            <p:cNvSpPr/>
            <p:nvPr/>
          </p:nvSpPr>
          <p:spPr>
            <a:xfrm>
              <a:off x="3694447" y="461546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4" name="Google Shape;294;p15"/>
          <p:cNvSpPr/>
          <p:nvPr/>
        </p:nvSpPr>
        <p:spPr>
          <a:xfrm rot="2871790">
            <a:off x="814436" y="2536949"/>
            <a:ext cx="155706" cy="69601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95" name="Google Shape;295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44728" y="3654603"/>
            <a:ext cx="1233875" cy="839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03550" y="602127"/>
            <a:ext cx="2302150" cy="1101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07025" y="3874702"/>
            <a:ext cx="3334950" cy="226859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09343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20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63" name="Google Shape;363;p20"/>
          <p:cNvSpPr txBox="1">
            <a:spLocks noGrp="1"/>
          </p:cNvSpPr>
          <p:nvPr>
            <p:ph type="title" idx="2"/>
          </p:nvPr>
        </p:nvSpPr>
        <p:spPr>
          <a:xfrm>
            <a:off x="720000" y="3213651"/>
            <a:ext cx="2336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364" name="Google Shape;364;p20"/>
          <p:cNvSpPr txBox="1">
            <a:spLocks noGrp="1"/>
          </p:cNvSpPr>
          <p:nvPr>
            <p:ph type="subTitle" idx="1"/>
          </p:nvPr>
        </p:nvSpPr>
        <p:spPr>
          <a:xfrm>
            <a:off x="720000" y="3800176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5" name="Google Shape;365;p20"/>
          <p:cNvSpPr txBox="1">
            <a:spLocks noGrp="1"/>
          </p:cNvSpPr>
          <p:nvPr>
            <p:ph type="title" idx="3"/>
          </p:nvPr>
        </p:nvSpPr>
        <p:spPr>
          <a:xfrm>
            <a:off x="3403800" y="2559303"/>
            <a:ext cx="2336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366" name="Google Shape;366;p20"/>
          <p:cNvSpPr txBox="1">
            <a:spLocks noGrp="1"/>
          </p:cNvSpPr>
          <p:nvPr>
            <p:ph type="subTitle" idx="4"/>
          </p:nvPr>
        </p:nvSpPr>
        <p:spPr>
          <a:xfrm>
            <a:off x="3403800" y="3145828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7" name="Google Shape;367;p20"/>
          <p:cNvSpPr txBox="1">
            <a:spLocks noGrp="1"/>
          </p:cNvSpPr>
          <p:nvPr>
            <p:ph type="title" idx="5"/>
          </p:nvPr>
        </p:nvSpPr>
        <p:spPr>
          <a:xfrm>
            <a:off x="6087600" y="3213651"/>
            <a:ext cx="2336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368" name="Google Shape;368;p20"/>
          <p:cNvSpPr txBox="1">
            <a:spLocks noGrp="1"/>
          </p:cNvSpPr>
          <p:nvPr>
            <p:ph type="subTitle" idx="6"/>
          </p:nvPr>
        </p:nvSpPr>
        <p:spPr>
          <a:xfrm>
            <a:off x="6087600" y="3800176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69" name="Google Shape;369;p20"/>
          <p:cNvGrpSpPr/>
          <p:nvPr/>
        </p:nvGrpSpPr>
        <p:grpSpPr>
          <a:xfrm rot="-5400000" flipH="1">
            <a:off x="2467129" y="-1978497"/>
            <a:ext cx="4190616" cy="8517319"/>
            <a:chOff x="770370" y="-1137220"/>
            <a:chExt cx="3209233" cy="6522682"/>
          </a:xfrm>
        </p:grpSpPr>
        <p:sp>
          <p:nvSpPr>
            <p:cNvPr id="370" name="Google Shape;370;p20"/>
            <p:cNvSpPr/>
            <p:nvPr/>
          </p:nvSpPr>
          <p:spPr>
            <a:xfrm rot="-5201321">
              <a:off x="3774292" y="1853982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20"/>
            <p:cNvSpPr/>
            <p:nvPr/>
          </p:nvSpPr>
          <p:spPr>
            <a:xfrm rot="-9432399">
              <a:off x="1129230" y="-871147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20"/>
            <p:cNvSpPr/>
            <p:nvPr/>
          </p:nvSpPr>
          <p:spPr>
            <a:xfrm>
              <a:off x="1408100" y="5178392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20"/>
            <p:cNvSpPr/>
            <p:nvPr/>
          </p:nvSpPr>
          <p:spPr>
            <a:xfrm>
              <a:off x="3089856" y="5299012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20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rgbClr val="FF97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20"/>
            <p:cNvSpPr/>
            <p:nvPr/>
          </p:nvSpPr>
          <p:spPr>
            <a:xfrm rot="-4715776">
              <a:off x="3875974" y="-1157842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20"/>
            <p:cNvSpPr/>
            <p:nvPr/>
          </p:nvSpPr>
          <p:spPr>
            <a:xfrm rot="-3652980">
              <a:off x="798323" y="4604721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77" name="Google Shape;377;p2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4261100" y="-42950"/>
            <a:ext cx="621800" cy="9884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0420978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5" name="Google Shape;655;p30"/>
          <p:cNvGrpSpPr/>
          <p:nvPr/>
        </p:nvGrpSpPr>
        <p:grpSpPr>
          <a:xfrm rot="5400000">
            <a:off x="2381394" y="-1400388"/>
            <a:ext cx="4250548" cy="8335771"/>
            <a:chOff x="872085" y="-1565025"/>
            <a:chExt cx="3255130" cy="6383651"/>
          </a:xfrm>
        </p:grpSpPr>
        <p:sp>
          <p:nvSpPr>
            <p:cNvPr id="656" name="Google Shape;656;p30"/>
            <p:cNvSpPr/>
            <p:nvPr/>
          </p:nvSpPr>
          <p:spPr>
            <a:xfrm rot="-5201321">
              <a:off x="3146516" y="3471381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Google Shape;657;p30"/>
            <p:cNvSpPr/>
            <p:nvPr/>
          </p:nvSpPr>
          <p:spPr>
            <a:xfrm rot="-9432399">
              <a:off x="4002316" y="-1544011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rgbClr val="95CF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658;p30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59;p30"/>
            <p:cNvSpPr/>
            <p:nvPr/>
          </p:nvSpPr>
          <p:spPr>
            <a:xfrm>
              <a:off x="3461026" y="473217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30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30"/>
            <p:cNvSpPr/>
            <p:nvPr/>
          </p:nvSpPr>
          <p:spPr>
            <a:xfrm rot="-4715776">
              <a:off x="3590833" y="77354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30"/>
            <p:cNvSpPr/>
            <p:nvPr/>
          </p:nvSpPr>
          <p:spPr>
            <a:xfrm>
              <a:off x="3906984" y="2690196"/>
              <a:ext cx="1477" cy="2995"/>
            </a:xfrm>
            <a:custGeom>
              <a:avLst/>
              <a:gdLst/>
              <a:ahLst/>
              <a:cxnLst/>
              <a:rect l="l" t="t" r="r" b="b"/>
              <a:pathLst>
                <a:path w="36" h="73" extrusionOk="0">
                  <a:moveTo>
                    <a:pt x="0" y="1"/>
                  </a:moveTo>
                  <a:cubicBezTo>
                    <a:pt x="0" y="25"/>
                    <a:pt x="0" y="48"/>
                    <a:pt x="0" y="72"/>
                  </a:cubicBezTo>
                  <a:cubicBezTo>
                    <a:pt x="24" y="48"/>
                    <a:pt x="36" y="25"/>
                    <a:pt x="24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30"/>
            <p:cNvSpPr/>
            <p:nvPr/>
          </p:nvSpPr>
          <p:spPr>
            <a:xfrm rot="-3652980">
              <a:off x="2002795" y="4443718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64" name="Google Shape;664;p30"/>
          <p:cNvSpPr/>
          <p:nvPr/>
        </p:nvSpPr>
        <p:spPr>
          <a:xfrm>
            <a:off x="8557401" y="2863919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5" name="Google Shape;665;p30"/>
          <p:cNvSpPr/>
          <p:nvPr/>
        </p:nvSpPr>
        <p:spPr>
          <a:xfrm>
            <a:off x="7477503" y="1182167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6" name="Google Shape;666;p30"/>
          <p:cNvSpPr/>
          <p:nvPr/>
        </p:nvSpPr>
        <p:spPr>
          <a:xfrm>
            <a:off x="4060835" y="540008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7" name="Google Shape;667;p30"/>
          <p:cNvSpPr/>
          <p:nvPr/>
        </p:nvSpPr>
        <p:spPr>
          <a:xfrm>
            <a:off x="1228385" y="2274308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68" name="Google Shape;668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103575" y="228737"/>
            <a:ext cx="1612850" cy="109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9" name="Google Shape;669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893677" y="4481128"/>
            <a:ext cx="1963225" cy="1031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70" name="Google Shape;670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-1620741" y="455696"/>
            <a:ext cx="2990326" cy="1596723"/>
          </a:xfrm>
          <a:prstGeom prst="rect">
            <a:avLst/>
          </a:prstGeom>
          <a:noFill/>
          <a:ln>
            <a:noFill/>
          </a:ln>
        </p:spPr>
      </p:pic>
      <p:pic>
        <p:nvPicPr>
          <p:cNvPr id="671" name="Google Shape;671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1269215">
            <a:off x="5916364" y="3913556"/>
            <a:ext cx="4589281" cy="2167041"/>
          </a:xfrm>
          <a:prstGeom prst="rect">
            <a:avLst/>
          </a:prstGeom>
          <a:noFill/>
          <a:ln>
            <a:noFill/>
          </a:ln>
        </p:spPr>
      </p:pic>
      <p:pic>
        <p:nvPicPr>
          <p:cNvPr id="672" name="Google Shape;672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403325" y="-156375"/>
            <a:ext cx="899750" cy="6120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6684818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4" name="Google Shape;674;p3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-2712" y="2722382"/>
            <a:ext cx="2423823" cy="241841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75" name="Google Shape;675;p31"/>
          <p:cNvGrpSpPr/>
          <p:nvPr/>
        </p:nvGrpSpPr>
        <p:grpSpPr>
          <a:xfrm rot="-5400000" flipH="1">
            <a:off x="2449767" y="-1400388"/>
            <a:ext cx="4250548" cy="8335771"/>
            <a:chOff x="872085" y="-1565025"/>
            <a:chExt cx="3255130" cy="6383651"/>
          </a:xfrm>
        </p:grpSpPr>
        <p:sp>
          <p:nvSpPr>
            <p:cNvPr id="676" name="Google Shape;676;p31"/>
            <p:cNvSpPr/>
            <p:nvPr/>
          </p:nvSpPr>
          <p:spPr>
            <a:xfrm rot="-5201321">
              <a:off x="3146516" y="3471381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" name="Google Shape;677;p31"/>
            <p:cNvSpPr/>
            <p:nvPr/>
          </p:nvSpPr>
          <p:spPr>
            <a:xfrm rot="-9432399">
              <a:off x="4002316" y="-1544011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rgbClr val="95CF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" name="Google Shape;678;p31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679;p31"/>
            <p:cNvSpPr/>
            <p:nvPr/>
          </p:nvSpPr>
          <p:spPr>
            <a:xfrm>
              <a:off x="3461026" y="473217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31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31"/>
            <p:cNvSpPr/>
            <p:nvPr/>
          </p:nvSpPr>
          <p:spPr>
            <a:xfrm rot="-4715776">
              <a:off x="3590833" y="77354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31"/>
            <p:cNvSpPr/>
            <p:nvPr/>
          </p:nvSpPr>
          <p:spPr>
            <a:xfrm>
              <a:off x="3906984" y="2690196"/>
              <a:ext cx="1477" cy="2995"/>
            </a:xfrm>
            <a:custGeom>
              <a:avLst/>
              <a:gdLst/>
              <a:ahLst/>
              <a:cxnLst/>
              <a:rect l="l" t="t" r="r" b="b"/>
              <a:pathLst>
                <a:path w="36" h="73" extrusionOk="0">
                  <a:moveTo>
                    <a:pt x="0" y="1"/>
                  </a:moveTo>
                  <a:cubicBezTo>
                    <a:pt x="0" y="25"/>
                    <a:pt x="0" y="48"/>
                    <a:pt x="0" y="72"/>
                  </a:cubicBezTo>
                  <a:cubicBezTo>
                    <a:pt x="24" y="48"/>
                    <a:pt x="36" y="25"/>
                    <a:pt x="24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31"/>
            <p:cNvSpPr/>
            <p:nvPr/>
          </p:nvSpPr>
          <p:spPr>
            <a:xfrm rot="-3652980">
              <a:off x="2002795" y="4443718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84" name="Google Shape;684;p31"/>
          <p:cNvSpPr/>
          <p:nvPr/>
        </p:nvSpPr>
        <p:spPr>
          <a:xfrm flipH="1">
            <a:off x="338784" y="2863919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5" name="Google Shape;685;p31"/>
          <p:cNvSpPr/>
          <p:nvPr/>
        </p:nvSpPr>
        <p:spPr>
          <a:xfrm>
            <a:off x="7477503" y="1182167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6" name="Google Shape;686;p31"/>
          <p:cNvSpPr/>
          <p:nvPr/>
        </p:nvSpPr>
        <p:spPr>
          <a:xfrm>
            <a:off x="4060835" y="540008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7" name="Google Shape;687;p31"/>
          <p:cNvSpPr/>
          <p:nvPr/>
        </p:nvSpPr>
        <p:spPr>
          <a:xfrm>
            <a:off x="776210" y="594783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88" name="Google Shape;688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65352" y="-1062234"/>
            <a:ext cx="996200" cy="2186035"/>
          </a:xfrm>
          <a:prstGeom prst="rect">
            <a:avLst/>
          </a:prstGeom>
          <a:noFill/>
          <a:ln>
            <a:noFill/>
          </a:ln>
        </p:spPr>
      </p:pic>
      <p:pic>
        <p:nvPicPr>
          <p:cNvPr id="689" name="Google Shape;689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797368" y="537093"/>
            <a:ext cx="1253250" cy="8525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735594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11"/>
          <p:cNvSpPr txBox="1">
            <a:spLocks noGrp="1"/>
          </p:cNvSpPr>
          <p:nvPr>
            <p:ph type="title" hasCustomPrompt="1"/>
          </p:nvPr>
        </p:nvSpPr>
        <p:spPr>
          <a:xfrm>
            <a:off x="740775" y="1392213"/>
            <a:ext cx="7717500" cy="197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37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195" name="Google Shape;195;p11"/>
          <p:cNvSpPr txBox="1">
            <a:spLocks noGrp="1"/>
          </p:cNvSpPr>
          <p:nvPr>
            <p:ph type="subTitle" idx="1"/>
          </p:nvPr>
        </p:nvSpPr>
        <p:spPr>
          <a:xfrm>
            <a:off x="1033025" y="3259075"/>
            <a:ext cx="7077900" cy="49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96" name="Google Shape;196;p11"/>
          <p:cNvSpPr/>
          <p:nvPr/>
        </p:nvSpPr>
        <p:spPr>
          <a:xfrm rot="5246680">
            <a:off x="-399922" y="4008037"/>
            <a:ext cx="1152795" cy="791896"/>
          </a:xfrm>
          <a:custGeom>
            <a:avLst/>
            <a:gdLst/>
            <a:ahLst/>
            <a:cxnLst/>
            <a:rect l="l" t="t" r="r" b="b"/>
            <a:pathLst>
              <a:path w="52312" h="35935" extrusionOk="0">
                <a:moveTo>
                  <a:pt x="52228" y="13364"/>
                </a:moveTo>
                <a:cubicBezTo>
                  <a:pt x="52172" y="13392"/>
                  <a:pt x="51893" y="12945"/>
                  <a:pt x="51921" y="13140"/>
                </a:cubicBezTo>
                <a:cubicBezTo>
                  <a:pt x="51725" y="12917"/>
                  <a:pt x="51530" y="12666"/>
                  <a:pt x="51335" y="12415"/>
                </a:cubicBezTo>
                <a:lnTo>
                  <a:pt x="51000" y="11997"/>
                </a:lnTo>
                <a:cubicBezTo>
                  <a:pt x="50889" y="11857"/>
                  <a:pt x="50777" y="11718"/>
                  <a:pt x="50665" y="11578"/>
                </a:cubicBezTo>
                <a:lnTo>
                  <a:pt x="49912" y="10630"/>
                </a:lnTo>
                <a:lnTo>
                  <a:pt x="48991" y="9597"/>
                </a:lnTo>
                <a:cubicBezTo>
                  <a:pt x="48740" y="9290"/>
                  <a:pt x="48433" y="8984"/>
                  <a:pt x="48127" y="8649"/>
                </a:cubicBezTo>
                <a:cubicBezTo>
                  <a:pt x="47987" y="8481"/>
                  <a:pt x="47848" y="8314"/>
                  <a:pt x="47680" y="8174"/>
                </a:cubicBezTo>
                <a:lnTo>
                  <a:pt x="47206" y="7700"/>
                </a:lnTo>
                <a:cubicBezTo>
                  <a:pt x="47038" y="7561"/>
                  <a:pt x="46759" y="7282"/>
                  <a:pt x="46620" y="7170"/>
                </a:cubicBezTo>
                <a:cubicBezTo>
                  <a:pt x="46508" y="7086"/>
                  <a:pt x="46397" y="7031"/>
                  <a:pt x="46257" y="6975"/>
                </a:cubicBezTo>
                <a:cubicBezTo>
                  <a:pt x="48461" y="8844"/>
                  <a:pt x="50331" y="11048"/>
                  <a:pt x="51837" y="13531"/>
                </a:cubicBezTo>
                <a:lnTo>
                  <a:pt x="51837" y="13531"/>
                </a:lnTo>
                <a:lnTo>
                  <a:pt x="51837" y="13531"/>
                </a:lnTo>
                <a:cubicBezTo>
                  <a:pt x="51837" y="13559"/>
                  <a:pt x="51837" y="13559"/>
                  <a:pt x="51837" y="13559"/>
                </a:cubicBezTo>
                <a:lnTo>
                  <a:pt x="51809" y="13559"/>
                </a:lnTo>
                <a:cubicBezTo>
                  <a:pt x="51753" y="13615"/>
                  <a:pt x="51642" y="13698"/>
                  <a:pt x="51614" y="13754"/>
                </a:cubicBezTo>
                <a:cubicBezTo>
                  <a:pt x="51307" y="13866"/>
                  <a:pt x="51028" y="14033"/>
                  <a:pt x="50749" y="14173"/>
                </a:cubicBezTo>
                <a:cubicBezTo>
                  <a:pt x="50526" y="14284"/>
                  <a:pt x="50693" y="14145"/>
                  <a:pt x="50721" y="14117"/>
                </a:cubicBezTo>
                <a:cubicBezTo>
                  <a:pt x="50582" y="14173"/>
                  <a:pt x="50526" y="14173"/>
                  <a:pt x="50358" y="14256"/>
                </a:cubicBezTo>
                <a:cubicBezTo>
                  <a:pt x="50191" y="14396"/>
                  <a:pt x="50665" y="14145"/>
                  <a:pt x="50610" y="14256"/>
                </a:cubicBezTo>
                <a:cubicBezTo>
                  <a:pt x="49773" y="14731"/>
                  <a:pt x="48684" y="15289"/>
                  <a:pt x="47708" y="15763"/>
                </a:cubicBezTo>
                <a:lnTo>
                  <a:pt x="47652" y="15679"/>
                </a:lnTo>
                <a:cubicBezTo>
                  <a:pt x="47485" y="15763"/>
                  <a:pt x="47652" y="15763"/>
                  <a:pt x="47596" y="15819"/>
                </a:cubicBezTo>
                <a:cubicBezTo>
                  <a:pt x="47011" y="16070"/>
                  <a:pt x="46369" y="16544"/>
                  <a:pt x="45755" y="16767"/>
                </a:cubicBezTo>
                <a:cubicBezTo>
                  <a:pt x="44862" y="17297"/>
                  <a:pt x="43774" y="17855"/>
                  <a:pt x="42547" y="18441"/>
                </a:cubicBezTo>
                <a:cubicBezTo>
                  <a:pt x="41570" y="18971"/>
                  <a:pt x="40119" y="19557"/>
                  <a:pt x="38836" y="20115"/>
                </a:cubicBezTo>
                <a:cubicBezTo>
                  <a:pt x="38334" y="20338"/>
                  <a:pt x="37860" y="20562"/>
                  <a:pt x="37413" y="20757"/>
                </a:cubicBezTo>
                <a:cubicBezTo>
                  <a:pt x="36744" y="21036"/>
                  <a:pt x="36018" y="21343"/>
                  <a:pt x="35321" y="21650"/>
                </a:cubicBezTo>
                <a:cubicBezTo>
                  <a:pt x="34735" y="21873"/>
                  <a:pt x="34121" y="22124"/>
                  <a:pt x="33619" y="22291"/>
                </a:cubicBezTo>
                <a:cubicBezTo>
                  <a:pt x="32085" y="22989"/>
                  <a:pt x="30522" y="23603"/>
                  <a:pt x="28904" y="24328"/>
                </a:cubicBezTo>
                <a:cubicBezTo>
                  <a:pt x="27509" y="24942"/>
                  <a:pt x="26030" y="25583"/>
                  <a:pt x="24608" y="26141"/>
                </a:cubicBezTo>
                <a:cubicBezTo>
                  <a:pt x="24050" y="26309"/>
                  <a:pt x="23464" y="26420"/>
                  <a:pt x="22906" y="26476"/>
                </a:cubicBezTo>
                <a:cubicBezTo>
                  <a:pt x="22264" y="26811"/>
                  <a:pt x="21678" y="27118"/>
                  <a:pt x="21148" y="27397"/>
                </a:cubicBezTo>
                <a:cubicBezTo>
                  <a:pt x="20897" y="27508"/>
                  <a:pt x="20897" y="27481"/>
                  <a:pt x="20674" y="27564"/>
                </a:cubicBezTo>
                <a:cubicBezTo>
                  <a:pt x="19195" y="28318"/>
                  <a:pt x="17047" y="29210"/>
                  <a:pt x="15903" y="29880"/>
                </a:cubicBezTo>
                <a:cubicBezTo>
                  <a:pt x="14955" y="30271"/>
                  <a:pt x="14173" y="30717"/>
                  <a:pt x="13169" y="31219"/>
                </a:cubicBezTo>
                <a:cubicBezTo>
                  <a:pt x="12946" y="31303"/>
                  <a:pt x="12806" y="31414"/>
                  <a:pt x="12611" y="31526"/>
                </a:cubicBezTo>
                <a:cubicBezTo>
                  <a:pt x="12499" y="31554"/>
                  <a:pt x="12471" y="31554"/>
                  <a:pt x="12416" y="31582"/>
                </a:cubicBezTo>
                <a:cubicBezTo>
                  <a:pt x="11941" y="31833"/>
                  <a:pt x="11746" y="31972"/>
                  <a:pt x="11104" y="32251"/>
                </a:cubicBezTo>
                <a:cubicBezTo>
                  <a:pt x="10184" y="32586"/>
                  <a:pt x="9319" y="32977"/>
                  <a:pt x="8482" y="33451"/>
                </a:cubicBezTo>
                <a:cubicBezTo>
                  <a:pt x="8370" y="33479"/>
                  <a:pt x="8119" y="33618"/>
                  <a:pt x="8147" y="33563"/>
                </a:cubicBezTo>
                <a:cubicBezTo>
                  <a:pt x="7980" y="33646"/>
                  <a:pt x="8119" y="33646"/>
                  <a:pt x="7980" y="33702"/>
                </a:cubicBezTo>
                <a:cubicBezTo>
                  <a:pt x="7394" y="33925"/>
                  <a:pt x="6696" y="34288"/>
                  <a:pt x="6194" y="34427"/>
                </a:cubicBezTo>
                <a:cubicBezTo>
                  <a:pt x="5608" y="34706"/>
                  <a:pt x="5022" y="34930"/>
                  <a:pt x="4464" y="35125"/>
                </a:cubicBezTo>
                <a:lnTo>
                  <a:pt x="3655" y="35376"/>
                </a:lnTo>
                <a:cubicBezTo>
                  <a:pt x="3348" y="35488"/>
                  <a:pt x="3069" y="35599"/>
                  <a:pt x="2791" y="35655"/>
                </a:cubicBezTo>
                <a:cubicBezTo>
                  <a:pt x="2539" y="35711"/>
                  <a:pt x="2288" y="35767"/>
                  <a:pt x="2037" y="35850"/>
                </a:cubicBezTo>
                <a:cubicBezTo>
                  <a:pt x="1926" y="35850"/>
                  <a:pt x="1786" y="35934"/>
                  <a:pt x="1647" y="35850"/>
                </a:cubicBezTo>
                <a:lnTo>
                  <a:pt x="1647" y="35850"/>
                </a:lnTo>
                <a:cubicBezTo>
                  <a:pt x="1228" y="35599"/>
                  <a:pt x="949" y="33618"/>
                  <a:pt x="782" y="31665"/>
                </a:cubicBezTo>
                <a:lnTo>
                  <a:pt x="782" y="31665"/>
                </a:lnTo>
                <a:lnTo>
                  <a:pt x="754" y="31386"/>
                </a:lnTo>
                <a:cubicBezTo>
                  <a:pt x="503" y="30689"/>
                  <a:pt x="280" y="29964"/>
                  <a:pt x="84" y="29266"/>
                </a:cubicBezTo>
                <a:cubicBezTo>
                  <a:pt x="84" y="29155"/>
                  <a:pt x="84" y="29071"/>
                  <a:pt x="84" y="28959"/>
                </a:cubicBezTo>
                <a:cubicBezTo>
                  <a:pt x="28" y="28708"/>
                  <a:pt x="1" y="28429"/>
                  <a:pt x="1" y="28150"/>
                </a:cubicBezTo>
                <a:lnTo>
                  <a:pt x="1" y="27899"/>
                </a:lnTo>
                <a:lnTo>
                  <a:pt x="1" y="27732"/>
                </a:lnTo>
                <a:lnTo>
                  <a:pt x="1" y="27592"/>
                </a:lnTo>
                <a:cubicBezTo>
                  <a:pt x="1" y="27425"/>
                  <a:pt x="28" y="27230"/>
                  <a:pt x="56" y="27062"/>
                </a:cubicBezTo>
                <a:cubicBezTo>
                  <a:pt x="140" y="26337"/>
                  <a:pt x="307" y="25639"/>
                  <a:pt x="475" y="24970"/>
                </a:cubicBezTo>
                <a:cubicBezTo>
                  <a:pt x="503" y="24942"/>
                  <a:pt x="531" y="24942"/>
                  <a:pt x="586" y="24802"/>
                </a:cubicBezTo>
                <a:cubicBezTo>
                  <a:pt x="642" y="24607"/>
                  <a:pt x="670" y="24551"/>
                  <a:pt x="698" y="24356"/>
                </a:cubicBezTo>
                <a:cubicBezTo>
                  <a:pt x="865" y="24133"/>
                  <a:pt x="1061" y="23575"/>
                  <a:pt x="1200" y="23603"/>
                </a:cubicBezTo>
                <a:cubicBezTo>
                  <a:pt x="1228" y="23519"/>
                  <a:pt x="1256" y="23435"/>
                  <a:pt x="1312" y="23352"/>
                </a:cubicBezTo>
                <a:lnTo>
                  <a:pt x="1507" y="23352"/>
                </a:lnTo>
                <a:cubicBezTo>
                  <a:pt x="1786" y="22236"/>
                  <a:pt x="2121" y="21175"/>
                  <a:pt x="2512" y="20115"/>
                </a:cubicBezTo>
                <a:cubicBezTo>
                  <a:pt x="2539" y="19920"/>
                  <a:pt x="2539" y="19697"/>
                  <a:pt x="2484" y="19501"/>
                </a:cubicBezTo>
                <a:cubicBezTo>
                  <a:pt x="2539" y="18999"/>
                  <a:pt x="2595" y="18525"/>
                  <a:pt x="2735" y="17939"/>
                </a:cubicBezTo>
                <a:cubicBezTo>
                  <a:pt x="2874" y="17632"/>
                  <a:pt x="2930" y="17409"/>
                  <a:pt x="3042" y="17102"/>
                </a:cubicBezTo>
                <a:cubicBezTo>
                  <a:pt x="3181" y="16767"/>
                  <a:pt x="3572" y="15958"/>
                  <a:pt x="3739" y="15651"/>
                </a:cubicBezTo>
                <a:cubicBezTo>
                  <a:pt x="3990" y="15177"/>
                  <a:pt x="4185" y="15066"/>
                  <a:pt x="4437" y="14647"/>
                </a:cubicBezTo>
                <a:cubicBezTo>
                  <a:pt x="4437" y="14312"/>
                  <a:pt x="4437" y="13977"/>
                  <a:pt x="4409" y="13643"/>
                </a:cubicBezTo>
                <a:cubicBezTo>
                  <a:pt x="4492" y="13392"/>
                  <a:pt x="4604" y="13113"/>
                  <a:pt x="4716" y="12861"/>
                </a:cubicBezTo>
                <a:cubicBezTo>
                  <a:pt x="4855" y="12582"/>
                  <a:pt x="5022" y="12276"/>
                  <a:pt x="5190" y="11969"/>
                </a:cubicBezTo>
                <a:cubicBezTo>
                  <a:pt x="5469" y="11662"/>
                  <a:pt x="5748" y="11215"/>
                  <a:pt x="6055" y="10909"/>
                </a:cubicBezTo>
                <a:cubicBezTo>
                  <a:pt x="6362" y="10295"/>
                  <a:pt x="6780" y="9737"/>
                  <a:pt x="7254" y="9262"/>
                </a:cubicBezTo>
                <a:cubicBezTo>
                  <a:pt x="7450" y="8649"/>
                  <a:pt x="7840" y="8119"/>
                  <a:pt x="8315" y="7728"/>
                </a:cubicBezTo>
                <a:cubicBezTo>
                  <a:pt x="8677" y="7477"/>
                  <a:pt x="9263" y="6975"/>
                  <a:pt x="9626" y="6696"/>
                </a:cubicBezTo>
                <a:cubicBezTo>
                  <a:pt x="9988" y="6473"/>
                  <a:pt x="10379" y="6277"/>
                  <a:pt x="10770" y="6110"/>
                </a:cubicBezTo>
                <a:cubicBezTo>
                  <a:pt x="11188" y="5580"/>
                  <a:pt x="12444" y="4687"/>
                  <a:pt x="13560" y="4185"/>
                </a:cubicBezTo>
                <a:cubicBezTo>
                  <a:pt x="13699" y="4101"/>
                  <a:pt x="13643" y="4213"/>
                  <a:pt x="13811" y="4129"/>
                </a:cubicBezTo>
                <a:cubicBezTo>
                  <a:pt x="14229" y="3906"/>
                  <a:pt x="14006" y="3906"/>
                  <a:pt x="14424" y="3683"/>
                </a:cubicBezTo>
                <a:cubicBezTo>
                  <a:pt x="14731" y="3348"/>
                  <a:pt x="15094" y="3097"/>
                  <a:pt x="15485" y="2929"/>
                </a:cubicBezTo>
                <a:cubicBezTo>
                  <a:pt x="16070" y="2650"/>
                  <a:pt x="16656" y="2399"/>
                  <a:pt x="17270" y="2204"/>
                </a:cubicBezTo>
                <a:cubicBezTo>
                  <a:pt x="17438" y="2092"/>
                  <a:pt x="17465" y="2037"/>
                  <a:pt x="17438" y="1981"/>
                </a:cubicBezTo>
                <a:cubicBezTo>
                  <a:pt x="17828" y="1758"/>
                  <a:pt x="18219" y="1534"/>
                  <a:pt x="18665" y="1367"/>
                </a:cubicBezTo>
                <a:cubicBezTo>
                  <a:pt x="19363" y="1116"/>
                  <a:pt x="20088" y="921"/>
                  <a:pt x="20841" y="781"/>
                </a:cubicBezTo>
                <a:cubicBezTo>
                  <a:pt x="21092" y="781"/>
                  <a:pt x="21343" y="809"/>
                  <a:pt x="21594" y="837"/>
                </a:cubicBezTo>
                <a:cubicBezTo>
                  <a:pt x="22348" y="446"/>
                  <a:pt x="24105" y="195"/>
                  <a:pt x="24887" y="167"/>
                </a:cubicBezTo>
                <a:cubicBezTo>
                  <a:pt x="25445" y="0"/>
                  <a:pt x="25668" y="84"/>
                  <a:pt x="26226" y="56"/>
                </a:cubicBezTo>
                <a:cubicBezTo>
                  <a:pt x="26365" y="56"/>
                  <a:pt x="26505" y="28"/>
                  <a:pt x="26588" y="0"/>
                </a:cubicBezTo>
                <a:cubicBezTo>
                  <a:pt x="27091" y="0"/>
                  <a:pt x="27286" y="84"/>
                  <a:pt x="27286" y="167"/>
                </a:cubicBezTo>
                <a:cubicBezTo>
                  <a:pt x="28234" y="28"/>
                  <a:pt x="29881" y="28"/>
                  <a:pt x="30160" y="223"/>
                </a:cubicBezTo>
                <a:cubicBezTo>
                  <a:pt x="31024" y="251"/>
                  <a:pt x="31248" y="84"/>
                  <a:pt x="32029" y="139"/>
                </a:cubicBezTo>
                <a:cubicBezTo>
                  <a:pt x="32447" y="195"/>
                  <a:pt x="32894" y="223"/>
                  <a:pt x="33256" y="279"/>
                </a:cubicBezTo>
                <a:cubicBezTo>
                  <a:pt x="33563" y="335"/>
                  <a:pt x="33870" y="418"/>
                  <a:pt x="34177" y="530"/>
                </a:cubicBezTo>
                <a:cubicBezTo>
                  <a:pt x="34289" y="530"/>
                  <a:pt x="34261" y="502"/>
                  <a:pt x="34400" y="530"/>
                </a:cubicBezTo>
                <a:cubicBezTo>
                  <a:pt x="34540" y="642"/>
                  <a:pt x="34986" y="781"/>
                  <a:pt x="35098" y="865"/>
                </a:cubicBezTo>
                <a:cubicBezTo>
                  <a:pt x="36018" y="1060"/>
                  <a:pt x="36632" y="1339"/>
                  <a:pt x="36660" y="1534"/>
                </a:cubicBezTo>
                <a:cubicBezTo>
                  <a:pt x="36911" y="1590"/>
                  <a:pt x="37190" y="1646"/>
                  <a:pt x="37469" y="1730"/>
                </a:cubicBezTo>
                <a:cubicBezTo>
                  <a:pt x="37720" y="1813"/>
                  <a:pt x="37971" y="1897"/>
                  <a:pt x="38222" y="1981"/>
                </a:cubicBezTo>
                <a:cubicBezTo>
                  <a:pt x="38697" y="2148"/>
                  <a:pt x="39031" y="2344"/>
                  <a:pt x="39059" y="2511"/>
                </a:cubicBezTo>
                <a:cubicBezTo>
                  <a:pt x="39757" y="2650"/>
                  <a:pt x="39868" y="2371"/>
                  <a:pt x="41096" y="2957"/>
                </a:cubicBezTo>
                <a:cubicBezTo>
                  <a:pt x="41347" y="3041"/>
                  <a:pt x="41291" y="3069"/>
                  <a:pt x="41514" y="3180"/>
                </a:cubicBezTo>
                <a:cubicBezTo>
                  <a:pt x="41933" y="3320"/>
                  <a:pt x="42351" y="3487"/>
                  <a:pt x="42742" y="3711"/>
                </a:cubicBezTo>
                <a:cubicBezTo>
                  <a:pt x="43188" y="4017"/>
                  <a:pt x="43635" y="4324"/>
                  <a:pt x="44025" y="4687"/>
                </a:cubicBezTo>
                <a:lnTo>
                  <a:pt x="43997" y="4743"/>
                </a:lnTo>
                <a:cubicBezTo>
                  <a:pt x="44304" y="5022"/>
                  <a:pt x="44946" y="5357"/>
                  <a:pt x="45392" y="5664"/>
                </a:cubicBezTo>
                <a:cubicBezTo>
                  <a:pt x="45643" y="5775"/>
                  <a:pt x="45895" y="5915"/>
                  <a:pt x="46090" y="6082"/>
                </a:cubicBezTo>
                <a:cubicBezTo>
                  <a:pt x="46508" y="6445"/>
                  <a:pt x="46899" y="6807"/>
                  <a:pt x="47290" y="7226"/>
                </a:cubicBezTo>
                <a:cubicBezTo>
                  <a:pt x="47541" y="7449"/>
                  <a:pt x="47848" y="7728"/>
                  <a:pt x="48127" y="8007"/>
                </a:cubicBezTo>
                <a:lnTo>
                  <a:pt x="49019" y="8956"/>
                </a:lnTo>
                <a:cubicBezTo>
                  <a:pt x="49326" y="9290"/>
                  <a:pt x="49633" y="9653"/>
                  <a:pt x="49912" y="9988"/>
                </a:cubicBezTo>
                <a:cubicBezTo>
                  <a:pt x="50219" y="10295"/>
                  <a:pt x="50470" y="10630"/>
                  <a:pt x="50721" y="10936"/>
                </a:cubicBezTo>
                <a:cubicBezTo>
                  <a:pt x="50944" y="11215"/>
                  <a:pt x="51168" y="11439"/>
                  <a:pt x="51391" y="11718"/>
                </a:cubicBezTo>
                <a:cubicBezTo>
                  <a:pt x="51725" y="12220"/>
                  <a:pt x="52311" y="13280"/>
                  <a:pt x="52228" y="13364"/>
                </a:cubicBezTo>
                <a:close/>
                <a:moveTo>
                  <a:pt x="252" y="29015"/>
                </a:moveTo>
                <a:cubicBezTo>
                  <a:pt x="224" y="29015"/>
                  <a:pt x="224" y="29015"/>
                  <a:pt x="196" y="28959"/>
                </a:cubicBezTo>
                <a:cubicBezTo>
                  <a:pt x="196" y="29043"/>
                  <a:pt x="196" y="29155"/>
                  <a:pt x="196" y="29238"/>
                </a:cubicBezTo>
                <a:cubicBezTo>
                  <a:pt x="224" y="29266"/>
                  <a:pt x="252" y="29210"/>
                  <a:pt x="252" y="29015"/>
                </a:cubicBezTo>
                <a:close/>
                <a:moveTo>
                  <a:pt x="335" y="29294"/>
                </a:moveTo>
                <a:cubicBezTo>
                  <a:pt x="307" y="29461"/>
                  <a:pt x="307" y="29601"/>
                  <a:pt x="335" y="29768"/>
                </a:cubicBezTo>
                <a:cubicBezTo>
                  <a:pt x="391" y="29824"/>
                  <a:pt x="391" y="29350"/>
                  <a:pt x="335" y="29294"/>
                </a:cubicBezTo>
                <a:close/>
                <a:moveTo>
                  <a:pt x="503" y="29796"/>
                </a:moveTo>
                <a:cubicBezTo>
                  <a:pt x="475" y="29796"/>
                  <a:pt x="419" y="29768"/>
                  <a:pt x="447" y="29992"/>
                </a:cubicBezTo>
                <a:cubicBezTo>
                  <a:pt x="475" y="29992"/>
                  <a:pt x="503" y="29936"/>
                  <a:pt x="503" y="29796"/>
                </a:cubicBezTo>
                <a:close/>
                <a:moveTo>
                  <a:pt x="670" y="27899"/>
                </a:moveTo>
                <a:lnTo>
                  <a:pt x="670" y="27815"/>
                </a:lnTo>
                <a:cubicBezTo>
                  <a:pt x="726" y="27397"/>
                  <a:pt x="782" y="26978"/>
                  <a:pt x="838" y="26560"/>
                </a:cubicBezTo>
                <a:cubicBezTo>
                  <a:pt x="810" y="26560"/>
                  <a:pt x="782" y="26560"/>
                  <a:pt x="754" y="26532"/>
                </a:cubicBezTo>
                <a:cubicBezTo>
                  <a:pt x="726" y="26588"/>
                  <a:pt x="670" y="26755"/>
                  <a:pt x="642" y="26727"/>
                </a:cubicBezTo>
                <a:cubicBezTo>
                  <a:pt x="586" y="27118"/>
                  <a:pt x="614" y="27508"/>
                  <a:pt x="698" y="27899"/>
                </a:cubicBezTo>
                <a:close/>
                <a:moveTo>
                  <a:pt x="7561" y="33535"/>
                </a:moveTo>
                <a:cubicBezTo>
                  <a:pt x="7673" y="33507"/>
                  <a:pt x="7757" y="33479"/>
                  <a:pt x="7812" y="33423"/>
                </a:cubicBezTo>
                <a:cubicBezTo>
                  <a:pt x="7868" y="33339"/>
                  <a:pt x="7533" y="33507"/>
                  <a:pt x="7561" y="33535"/>
                </a:cubicBezTo>
                <a:close/>
                <a:moveTo>
                  <a:pt x="8342" y="33312"/>
                </a:moveTo>
                <a:cubicBezTo>
                  <a:pt x="8342" y="33284"/>
                  <a:pt x="8119" y="33339"/>
                  <a:pt x="8063" y="33395"/>
                </a:cubicBezTo>
                <a:cubicBezTo>
                  <a:pt x="8036" y="33451"/>
                  <a:pt x="8175" y="33395"/>
                  <a:pt x="8342" y="33312"/>
                </a:cubicBezTo>
                <a:close/>
                <a:moveTo>
                  <a:pt x="8454" y="32921"/>
                </a:moveTo>
                <a:lnTo>
                  <a:pt x="5329" y="34316"/>
                </a:lnTo>
                <a:lnTo>
                  <a:pt x="5859" y="34148"/>
                </a:lnTo>
                <a:cubicBezTo>
                  <a:pt x="6083" y="34037"/>
                  <a:pt x="6334" y="33953"/>
                  <a:pt x="6557" y="33869"/>
                </a:cubicBezTo>
                <a:cubicBezTo>
                  <a:pt x="7226" y="33618"/>
                  <a:pt x="7868" y="33284"/>
                  <a:pt x="8454" y="32921"/>
                </a:cubicBezTo>
                <a:close/>
                <a:moveTo>
                  <a:pt x="11607" y="31526"/>
                </a:moveTo>
                <a:lnTo>
                  <a:pt x="11802" y="31414"/>
                </a:lnTo>
                <a:lnTo>
                  <a:pt x="11551" y="31526"/>
                </a:lnTo>
                <a:close/>
                <a:moveTo>
                  <a:pt x="29378" y="23882"/>
                </a:moveTo>
                <a:cubicBezTo>
                  <a:pt x="29881" y="23714"/>
                  <a:pt x="29462" y="23714"/>
                  <a:pt x="29378" y="23882"/>
                </a:cubicBezTo>
                <a:close/>
                <a:moveTo>
                  <a:pt x="43746" y="17604"/>
                </a:moveTo>
                <a:cubicBezTo>
                  <a:pt x="43718" y="17576"/>
                  <a:pt x="43635" y="17604"/>
                  <a:pt x="43523" y="17660"/>
                </a:cubicBezTo>
                <a:cubicBezTo>
                  <a:pt x="43439" y="17688"/>
                  <a:pt x="43467" y="17716"/>
                  <a:pt x="43523" y="17716"/>
                </a:cubicBezTo>
                <a:cubicBezTo>
                  <a:pt x="43607" y="17688"/>
                  <a:pt x="43635" y="17688"/>
                  <a:pt x="43746" y="17632"/>
                </a:cubicBezTo>
                <a:close/>
                <a:moveTo>
                  <a:pt x="46062" y="16321"/>
                </a:moveTo>
                <a:cubicBezTo>
                  <a:pt x="46174" y="16321"/>
                  <a:pt x="45839" y="16488"/>
                  <a:pt x="46090" y="16377"/>
                </a:cubicBezTo>
                <a:cubicBezTo>
                  <a:pt x="46118" y="16377"/>
                  <a:pt x="46285" y="16237"/>
                  <a:pt x="46062" y="16349"/>
                </a:cubicBezTo>
                <a:close/>
                <a:moveTo>
                  <a:pt x="47903" y="15317"/>
                </a:moveTo>
                <a:lnTo>
                  <a:pt x="25975" y="25081"/>
                </a:lnTo>
                <a:lnTo>
                  <a:pt x="26142" y="25053"/>
                </a:lnTo>
                <a:cubicBezTo>
                  <a:pt x="27230" y="24691"/>
                  <a:pt x="28960" y="23854"/>
                  <a:pt x="30438" y="23240"/>
                </a:cubicBezTo>
                <a:cubicBezTo>
                  <a:pt x="31527" y="22766"/>
                  <a:pt x="32922" y="22208"/>
                  <a:pt x="34121" y="21705"/>
                </a:cubicBezTo>
                <a:cubicBezTo>
                  <a:pt x="35990" y="20924"/>
                  <a:pt x="37971" y="20059"/>
                  <a:pt x="39924" y="19222"/>
                </a:cubicBezTo>
                <a:cubicBezTo>
                  <a:pt x="42156" y="18246"/>
                  <a:pt x="43942" y="17297"/>
                  <a:pt x="45867" y="16321"/>
                </a:cubicBezTo>
                <a:cubicBezTo>
                  <a:pt x="45895" y="16321"/>
                  <a:pt x="45783" y="16405"/>
                  <a:pt x="45867" y="16349"/>
                </a:cubicBezTo>
                <a:cubicBezTo>
                  <a:pt x="46118" y="16265"/>
                  <a:pt x="45783" y="16349"/>
                  <a:pt x="45950" y="16293"/>
                </a:cubicBezTo>
                <a:cubicBezTo>
                  <a:pt x="46508" y="16014"/>
                  <a:pt x="47178" y="15679"/>
                  <a:pt x="47903" y="15344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" name="Google Shape;197;p11"/>
          <p:cNvSpPr/>
          <p:nvPr/>
        </p:nvSpPr>
        <p:spPr>
          <a:xfrm>
            <a:off x="6788235" y="4011227"/>
            <a:ext cx="1069193" cy="378141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" name="Google Shape;198;p11"/>
          <p:cNvSpPr/>
          <p:nvPr/>
        </p:nvSpPr>
        <p:spPr>
          <a:xfrm>
            <a:off x="7448853" y="4643544"/>
            <a:ext cx="553979" cy="565064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" name="Google Shape;199;p11"/>
          <p:cNvSpPr/>
          <p:nvPr/>
        </p:nvSpPr>
        <p:spPr>
          <a:xfrm>
            <a:off x="571816" y="-117225"/>
            <a:ext cx="553979" cy="565042"/>
          </a:xfrm>
          <a:custGeom>
            <a:avLst/>
            <a:gdLst/>
            <a:ahLst/>
            <a:cxnLst/>
            <a:rect l="l" t="t" r="r" b="b"/>
            <a:pathLst>
              <a:path w="25138" h="25640" extrusionOk="0">
                <a:moveTo>
                  <a:pt x="24858" y="21594"/>
                </a:moveTo>
                <a:cubicBezTo>
                  <a:pt x="24774" y="21817"/>
                  <a:pt x="24635" y="21957"/>
                  <a:pt x="24551" y="22236"/>
                </a:cubicBezTo>
                <a:cubicBezTo>
                  <a:pt x="24467" y="22375"/>
                  <a:pt x="24356" y="22487"/>
                  <a:pt x="24272" y="22599"/>
                </a:cubicBezTo>
                <a:cubicBezTo>
                  <a:pt x="24216" y="22543"/>
                  <a:pt x="24049" y="22766"/>
                  <a:pt x="24161" y="22431"/>
                </a:cubicBezTo>
                <a:cubicBezTo>
                  <a:pt x="24105" y="22487"/>
                  <a:pt x="24077" y="22626"/>
                  <a:pt x="24021" y="22682"/>
                </a:cubicBezTo>
                <a:cubicBezTo>
                  <a:pt x="23770" y="22626"/>
                  <a:pt x="23547" y="22543"/>
                  <a:pt x="23324" y="22431"/>
                </a:cubicBezTo>
                <a:cubicBezTo>
                  <a:pt x="23240" y="22403"/>
                  <a:pt x="23128" y="22431"/>
                  <a:pt x="23045" y="22403"/>
                </a:cubicBezTo>
                <a:cubicBezTo>
                  <a:pt x="22905" y="22626"/>
                  <a:pt x="22766" y="22822"/>
                  <a:pt x="22626" y="23017"/>
                </a:cubicBezTo>
                <a:lnTo>
                  <a:pt x="22598" y="23073"/>
                </a:lnTo>
                <a:cubicBezTo>
                  <a:pt x="22515" y="23296"/>
                  <a:pt x="22431" y="23519"/>
                  <a:pt x="22291" y="23687"/>
                </a:cubicBezTo>
                <a:cubicBezTo>
                  <a:pt x="22208" y="23854"/>
                  <a:pt x="22124" y="23994"/>
                  <a:pt x="22012" y="24133"/>
                </a:cubicBezTo>
                <a:cubicBezTo>
                  <a:pt x="21873" y="24328"/>
                  <a:pt x="21705" y="24468"/>
                  <a:pt x="21538" y="24635"/>
                </a:cubicBezTo>
                <a:cubicBezTo>
                  <a:pt x="21538" y="24663"/>
                  <a:pt x="21426" y="24747"/>
                  <a:pt x="21399" y="24775"/>
                </a:cubicBezTo>
                <a:cubicBezTo>
                  <a:pt x="21092" y="24970"/>
                  <a:pt x="20980" y="25109"/>
                  <a:pt x="20729" y="25221"/>
                </a:cubicBezTo>
                <a:cubicBezTo>
                  <a:pt x="20338" y="25416"/>
                  <a:pt x="19920" y="25528"/>
                  <a:pt x="19501" y="25612"/>
                </a:cubicBezTo>
                <a:cubicBezTo>
                  <a:pt x="19418" y="25584"/>
                  <a:pt x="19167" y="25640"/>
                  <a:pt x="18971" y="25612"/>
                </a:cubicBezTo>
                <a:cubicBezTo>
                  <a:pt x="18804" y="25584"/>
                  <a:pt x="18609" y="25556"/>
                  <a:pt x="18441" y="25528"/>
                </a:cubicBezTo>
                <a:lnTo>
                  <a:pt x="18274" y="25528"/>
                </a:lnTo>
                <a:cubicBezTo>
                  <a:pt x="18134" y="25472"/>
                  <a:pt x="18023" y="25416"/>
                  <a:pt x="17911" y="25361"/>
                </a:cubicBezTo>
                <a:cubicBezTo>
                  <a:pt x="17744" y="25277"/>
                  <a:pt x="17465" y="25165"/>
                  <a:pt x="17409" y="25054"/>
                </a:cubicBezTo>
                <a:cubicBezTo>
                  <a:pt x="17158" y="24914"/>
                  <a:pt x="16907" y="24775"/>
                  <a:pt x="16628" y="24691"/>
                </a:cubicBezTo>
                <a:cubicBezTo>
                  <a:pt x="16572" y="24663"/>
                  <a:pt x="16488" y="24663"/>
                  <a:pt x="16433" y="24663"/>
                </a:cubicBezTo>
                <a:cubicBezTo>
                  <a:pt x="16070" y="24691"/>
                  <a:pt x="15707" y="24747"/>
                  <a:pt x="15344" y="24886"/>
                </a:cubicBezTo>
                <a:cubicBezTo>
                  <a:pt x="15149" y="24914"/>
                  <a:pt x="14926" y="24970"/>
                  <a:pt x="14731" y="24970"/>
                </a:cubicBezTo>
                <a:cubicBezTo>
                  <a:pt x="14675" y="24998"/>
                  <a:pt x="14619" y="25054"/>
                  <a:pt x="14619" y="25082"/>
                </a:cubicBezTo>
                <a:cubicBezTo>
                  <a:pt x="13977" y="25193"/>
                  <a:pt x="13085" y="25082"/>
                  <a:pt x="12806" y="24886"/>
                </a:cubicBezTo>
                <a:lnTo>
                  <a:pt x="12638" y="24858"/>
                </a:lnTo>
                <a:cubicBezTo>
                  <a:pt x="12443" y="24830"/>
                  <a:pt x="12192" y="24803"/>
                  <a:pt x="12025" y="24775"/>
                </a:cubicBezTo>
                <a:cubicBezTo>
                  <a:pt x="11550" y="24663"/>
                  <a:pt x="11243" y="24635"/>
                  <a:pt x="10713" y="24440"/>
                </a:cubicBezTo>
                <a:cubicBezTo>
                  <a:pt x="10099" y="24245"/>
                  <a:pt x="9486" y="23966"/>
                  <a:pt x="8816" y="23742"/>
                </a:cubicBezTo>
                <a:cubicBezTo>
                  <a:pt x="8286" y="23519"/>
                  <a:pt x="7840" y="23380"/>
                  <a:pt x="7198" y="23045"/>
                </a:cubicBezTo>
                <a:cubicBezTo>
                  <a:pt x="6919" y="22878"/>
                  <a:pt x="6556" y="22738"/>
                  <a:pt x="6166" y="22515"/>
                </a:cubicBezTo>
                <a:cubicBezTo>
                  <a:pt x="5831" y="22292"/>
                  <a:pt x="5496" y="22068"/>
                  <a:pt x="5189" y="21817"/>
                </a:cubicBezTo>
                <a:cubicBezTo>
                  <a:pt x="5022" y="21650"/>
                  <a:pt x="4882" y="21455"/>
                  <a:pt x="4799" y="21232"/>
                </a:cubicBezTo>
                <a:cubicBezTo>
                  <a:pt x="3013" y="19948"/>
                  <a:pt x="1451" y="18302"/>
                  <a:pt x="753" y="16238"/>
                </a:cubicBezTo>
                <a:cubicBezTo>
                  <a:pt x="0" y="14034"/>
                  <a:pt x="474" y="11606"/>
                  <a:pt x="1562" y="9514"/>
                </a:cubicBezTo>
                <a:cubicBezTo>
                  <a:pt x="1646" y="9346"/>
                  <a:pt x="1730" y="9179"/>
                  <a:pt x="1813" y="9012"/>
                </a:cubicBezTo>
                <a:cubicBezTo>
                  <a:pt x="2120" y="8482"/>
                  <a:pt x="2483" y="7979"/>
                  <a:pt x="2874" y="7505"/>
                </a:cubicBezTo>
                <a:cubicBezTo>
                  <a:pt x="2874" y="7505"/>
                  <a:pt x="2874" y="7533"/>
                  <a:pt x="2874" y="7533"/>
                </a:cubicBezTo>
                <a:lnTo>
                  <a:pt x="2874" y="7533"/>
                </a:lnTo>
                <a:cubicBezTo>
                  <a:pt x="3962" y="6305"/>
                  <a:pt x="5189" y="5217"/>
                  <a:pt x="6528" y="4325"/>
                </a:cubicBezTo>
                <a:cubicBezTo>
                  <a:pt x="6584" y="4213"/>
                  <a:pt x="6668" y="4129"/>
                  <a:pt x="6779" y="4074"/>
                </a:cubicBezTo>
                <a:cubicBezTo>
                  <a:pt x="6668" y="3878"/>
                  <a:pt x="7784" y="3097"/>
                  <a:pt x="8537" y="2790"/>
                </a:cubicBezTo>
                <a:cubicBezTo>
                  <a:pt x="8593" y="2790"/>
                  <a:pt x="8593" y="2818"/>
                  <a:pt x="8677" y="2790"/>
                </a:cubicBezTo>
                <a:cubicBezTo>
                  <a:pt x="8844" y="2651"/>
                  <a:pt x="8900" y="2511"/>
                  <a:pt x="9067" y="2372"/>
                </a:cubicBezTo>
                <a:cubicBezTo>
                  <a:pt x="9262" y="2288"/>
                  <a:pt x="9430" y="2176"/>
                  <a:pt x="9597" y="2065"/>
                </a:cubicBezTo>
                <a:cubicBezTo>
                  <a:pt x="9793" y="2009"/>
                  <a:pt x="9988" y="1925"/>
                  <a:pt x="10183" y="1814"/>
                </a:cubicBezTo>
                <a:cubicBezTo>
                  <a:pt x="10239" y="1814"/>
                  <a:pt x="10295" y="1786"/>
                  <a:pt x="10378" y="1786"/>
                </a:cubicBezTo>
                <a:cubicBezTo>
                  <a:pt x="10518" y="1730"/>
                  <a:pt x="10657" y="1646"/>
                  <a:pt x="10769" y="1563"/>
                </a:cubicBezTo>
                <a:cubicBezTo>
                  <a:pt x="10881" y="1535"/>
                  <a:pt x="10964" y="1507"/>
                  <a:pt x="11048" y="1479"/>
                </a:cubicBezTo>
                <a:cubicBezTo>
                  <a:pt x="11048" y="1451"/>
                  <a:pt x="11271" y="1367"/>
                  <a:pt x="11355" y="1312"/>
                </a:cubicBezTo>
                <a:cubicBezTo>
                  <a:pt x="11411" y="1284"/>
                  <a:pt x="11383" y="1256"/>
                  <a:pt x="11439" y="1228"/>
                </a:cubicBezTo>
                <a:cubicBezTo>
                  <a:pt x="11467" y="1200"/>
                  <a:pt x="11522" y="1200"/>
                  <a:pt x="11550" y="1200"/>
                </a:cubicBezTo>
                <a:cubicBezTo>
                  <a:pt x="11578" y="1172"/>
                  <a:pt x="11550" y="1172"/>
                  <a:pt x="11578" y="1172"/>
                </a:cubicBezTo>
                <a:cubicBezTo>
                  <a:pt x="11578" y="1144"/>
                  <a:pt x="11634" y="1144"/>
                  <a:pt x="11718" y="1116"/>
                </a:cubicBezTo>
                <a:cubicBezTo>
                  <a:pt x="11885" y="1033"/>
                  <a:pt x="12025" y="977"/>
                  <a:pt x="12192" y="921"/>
                </a:cubicBezTo>
                <a:cubicBezTo>
                  <a:pt x="12331" y="893"/>
                  <a:pt x="12499" y="865"/>
                  <a:pt x="12666" y="837"/>
                </a:cubicBezTo>
                <a:cubicBezTo>
                  <a:pt x="12610" y="921"/>
                  <a:pt x="12471" y="1005"/>
                  <a:pt x="12555" y="1033"/>
                </a:cubicBezTo>
                <a:cubicBezTo>
                  <a:pt x="12750" y="1005"/>
                  <a:pt x="12973" y="949"/>
                  <a:pt x="13196" y="949"/>
                </a:cubicBezTo>
                <a:cubicBezTo>
                  <a:pt x="13364" y="921"/>
                  <a:pt x="13531" y="949"/>
                  <a:pt x="13671" y="977"/>
                </a:cubicBezTo>
                <a:cubicBezTo>
                  <a:pt x="13922" y="977"/>
                  <a:pt x="14033" y="921"/>
                  <a:pt x="14173" y="921"/>
                </a:cubicBezTo>
                <a:cubicBezTo>
                  <a:pt x="14173" y="921"/>
                  <a:pt x="14145" y="865"/>
                  <a:pt x="14201" y="865"/>
                </a:cubicBezTo>
                <a:cubicBezTo>
                  <a:pt x="14284" y="893"/>
                  <a:pt x="14061" y="865"/>
                  <a:pt x="14117" y="837"/>
                </a:cubicBezTo>
                <a:cubicBezTo>
                  <a:pt x="14173" y="726"/>
                  <a:pt x="14117" y="586"/>
                  <a:pt x="14061" y="447"/>
                </a:cubicBezTo>
                <a:cubicBezTo>
                  <a:pt x="14005" y="307"/>
                  <a:pt x="13977" y="196"/>
                  <a:pt x="14256" y="112"/>
                </a:cubicBezTo>
                <a:cubicBezTo>
                  <a:pt x="14591" y="0"/>
                  <a:pt x="15568" y="168"/>
                  <a:pt x="16070" y="419"/>
                </a:cubicBezTo>
                <a:cubicBezTo>
                  <a:pt x="16181" y="475"/>
                  <a:pt x="16293" y="558"/>
                  <a:pt x="16293" y="614"/>
                </a:cubicBezTo>
                <a:cubicBezTo>
                  <a:pt x="17102" y="949"/>
                  <a:pt x="17437" y="1312"/>
                  <a:pt x="17437" y="1479"/>
                </a:cubicBezTo>
                <a:cubicBezTo>
                  <a:pt x="17549" y="1423"/>
                  <a:pt x="17576" y="1284"/>
                  <a:pt x="17660" y="1200"/>
                </a:cubicBezTo>
                <a:cubicBezTo>
                  <a:pt x="17828" y="1172"/>
                  <a:pt x="18023" y="1172"/>
                  <a:pt x="18190" y="1256"/>
                </a:cubicBezTo>
                <a:cubicBezTo>
                  <a:pt x="18497" y="1451"/>
                  <a:pt x="18776" y="1674"/>
                  <a:pt x="19027" y="1925"/>
                </a:cubicBezTo>
                <a:cubicBezTo>
                  <a:pt x="19195" y="2065"/>
                  <a:pt x="19334" y="2260"/>
                  <a:pt x="19446" y="2483"/>
                </a:cubicBezTo>
                <a:cubicBezTo>
                  <a:pt x="19446" y="2595"/>
                  <a:pt x="19250" y="2511"/>
                  <a:pt x="19306" y="2707"/>
                </a:cubicBezTo>
                <a:cubicBezTo>
                  <a:pt x="19474" y="2902"/>
                  <a:pt x="19641" y="3097"/>
                  <a:pt x="19808" y="3292"/>
                </a:cubicBezTo>
                <a:cubicBezTo>
                  <a:pt x="19864" y="3376"/>
                  <a:pt x="19892" y="3516"/>
                  <a:pt x="20004" y="3655"/>
                </a:cubicBezTo>
                <a:cubicBezTo>
                  <a:pt x="20115" y="3878"/>
                  <a:pt x="20338" y="4074"/>
                  <a:pt x="20422" y="4269"/>
                </a:cubicBezTo>
                <a:cubicBezTo>
                  <a:pt x="20729" y="4715"/>
                  <a:pt x="20701" y="4883"/>
                  <a:pt x="20673" y="5022"/>
                </a:cubicBezTo>
                <a:cubicBezTo>
                  <a:pt x="21008" y="5469"/>
                  <a:pt x="21287" y="5943"/>
                  <a:pt x="21482" y="6473"/>
                </a:cubicBezTo>
                <a:cubicBezTo>
                  <a:pt x="21510" y="6584"/>
                  <a:pt x="21510" y="6668"/>
                  <a:pt x="21566" y="6808"/>
                </a:cubicBezTo>
                <a:cubicBezTo>
                  <a:pt x="21789" y="7226"/>
                  <a:pt x="21957" y="7673"/>
                  <a:pt x="22040" y="8147"/>
                </a:cubicBezTo>
                <a:cubicBezTo>
                  <a:pt x="22096" y="8342"/>
                  <a:pt x="22180" y="8510"/>
                  <a:pt x="22263" y="8677"/>
                </a:cubicBezTo>
                <a:cubicBezTo>
                  <a:pt x="22319" y="8872"/>
                  <a:pt x="22403" y="9179"/>
                  <a:pt x="22431" y="9374"/>
                </a:cubicBezTo>
                <a:cubicBezTo>
                  <a:pt x="22375" y="9374"/>
                  <a:pt x="22403" y="9570"/>
                  <a:pt x="22347" y="9625"/>
                </a:cubicBezTo>
                <a:cubicBezTo>
                  <a:pt x="22403" y="9765"/>
                  <a:pt x="22459" y="9709"/>
                  <a:pt x="22515" y="9765"/>
                </a:cubicBezTo>
                <a:cubicBezTo>
                  <a:pt x="22570" y="9877"/>
                  <a:pt x="22487" y="9765"/>
                  <a:pt x="22515" y="9849"/>
                </a:cubicBezTo>
                <a:cubicBezTo>
                  <a:pt x="22542" y="9932"/>
                  <a:pt x="22542" y="9737"/>
                  <a:pt x="22626" y="9793"/>
                </a:cubicBezTo>
                <a:cubicBezTo>
                  <a:pt x="22877" y="10100"/>
                  <a:pt x="23073" y="9988"/>
                  <a:pt x="23352" y="10630"/>
                </a:cubicBezTo>
                <a:cubicBezTo>
                  <a:pt x="23407" y="10993"/>
                  <a:pt x="23714" y="11718"/>
                  <a:pt x="23631" y="11885"/>
                </a:cubicBezTo>
                <a:cubicBezTo>
                  <a:pt x="23686" y="11969"/>
                  <a:pt x="23770" y="12109"/>
                  <a:pt x="23826" y="12136"/>
                </a:cubicBezTo>
                <a:cubicBezTo>
                  <a:pt x="23910" y="12387"/>
                  <a:pt x="23993" y="12639"/>
                  <a:pt x="24049" y="12890"/>
                </a:cubicBezTo>
                <a:cubicBezTo>
                  <a:pt x="24105" y="13029"/>
                  <a:pt x="24161" y="13169"/>
                  <a:pt x="24189" y="13308"/>
                </a:cubicBezTo>
                <a:cubicBezTo>
                  <a:pt x="24272" y="13587"/>
                  <a:pt x="24328" y="13838"/>
                  <a:pt x="24384" y="14089"/>
                </a:cubicBezTo>
                <a:cubicBezTo>
                  <a:pt x="24440" y="14340"/>
                  <a:pt x="24440" y="14592"/>
                  <a:pt x="24440" y="14871"/>
                </a:cubicBezTo>
                <a:cubicBezTo>
                  <a:pt x="24384" y="14871"/>
                  <a:pt x="24300" y="14871"/>
                  <a:pt x="24300" y="14954"/>
                </a:cubicBezTo>
                <a:cubicBezTo>
                  <a:pt x="24356" y="15066"/>
                  <a:pt x="24440" y="15177"/>
                  <a:pt x="24551" y="15261"/>
                </a:cubicBezTo>
                <a:cubicBezTo>
                  <a:pt x="24607" y="15401"/>
                  <a:pt x="24635" y="15568"/>
                  <a:pt x="24691" y="15680"/>
                </a:cubicBezTo>
                <a:cubicBezTo>
                  <a:pt x="24719" y="15959"/>
                  <a:pt x="24774" y="16210"/>
                  <a:pt x="24802" y="16461"/>
                </a:cubicBezTo>
                <a:cubicBezTo>
                  <a:pt x="24830" y="16768"/>
                  <a:pt x="24802" y="17047"/>
                  <a:pt x="24774" y="17354"/>
                </a:cubicBezTo>
                <a:cubicBezTo>
                  <a:pt x="24579" y="17381"/>
                  <a:pt x="24356" y="17270"/>
                  <a:pt x="24189" y="17326"/>
                </a:cubicBezTo>
                <a:cubicBezTo>
                  <a:pt x="24328" y="17856"/>
                  <a:pt x="24551" y="17856"/>
                  <a:pt x="24663" y="18386"/>
                </a:cubicBezTo>
                <a:cubicBezTo>
                  <a:pt x="24746" y="18442"/>
                  <a:pt x="24774" y="18665"/>
                  <a:pt x="24830" y="18748"/>
                </a:cubicBezTo>
                <a:cubicBezTo>
                  <a:pt x="24914" y="18944"/>
                  <a:pt x="24942" y="19279"/>
                  <a:pt x="24998" y="19446"/>
                </a:cubicBezTo>
                <a:cubicBezTo>
                  <a:pt x="24998" y="19502"/>
                  <a:pt x="24998" y="19558"/>
                  <a:pt x="24998" y="19585"/>
                </a:cubicBezTo>
                <a:cubicBezTo>
                  <a:pt x="25109" y="19976"/>
                  <a:pt x="25137" y="20395"/>
                  <a:pt x="25053" y="20813"/>
                </a:cubicBezTo>
                <a:cubicBezTo>
                  <a:pt x="24970" y="21092"/>
                  <a:pt x="24942" y="21343"/>
                  <a:pt x="24858" y="21594"/>
                </a:cubicBezTo>
                <a:close/>
                <a:moveTo>
                  <a:pt x="24579" y="17130"/>
                </a:moveTo>
                <a:cubicBezTo>
                  <a:pt x="24607" y="17130"/>
                  <a:pt x="24579" y="17075"/>
                  <a:pt x="24579" y="16963"/>
                </a:cubicBezTo>
                <a:cubicBezTo>
                  <a:pt x="24551" y="17019"/>
                  <a:pt x="24551" y="17075"/>
                  <a:pt x="24579" y="17130"/>
                </a:cubicBezTo>
                <a:close/>
                <a:moveTo>
                  <a:pt x="24635" y="18665"/>
                </a:moveTo>
                <a:cubicBezTo>
                  <a:pt x="24663" y="18665"/>
                  <a:pt x="24663" y="18581"/>
                  <a:pt x="24691" y="18525"/>
                </a:cubicBezTo>
                <a:cubicBezTo>
                  <a:pt x="24691" y="18469"/>
                  <a:pt x="24635" y="18581"/>
                  <a:pt x="24635" y="18665"/>
                </a:cubicBezTo>
                <a:close/>
                <a:moveTo>
                  <a:pt x="24105" y="18804"/>
                </a:moveTo>
                <a:lnTo>
                  <a:pt x="24105" y="18944"/>
                </a:lnTo>
                <a:cubicBezTo>
                  <a:pt x="24105" y="18916"/>
                  <a:pt x="24105" y="18888"/>
                  <a:pt x="24105" y="18860"/>
                </a:cubicBezTo>
                <a:cubicBezTo>
                  <a:pt x="24105" y="18860"/>
                  <a:pt x="24133" y="18804"/>
                  <a:pt x="24105" y="18804"/>
                </a:cubicBezTo>
                <a:close/>
                <a:moveTo>
                  <a:pt x="11215" y="1507"/>
                </a:moveTo>
                <a:lnTo>
                  <a:pt x="11327" y="1507"/>
                </a:lnTo>
                <a:cubicBezTo>
                  <a:pt x="11327" y="1507"/>
                  <a:pt x="11383" y="1479"/>
                  <a:pt x="11355" y="1479"/>
                </a:cubicBezTo>
                <a:cubicBezTo>
                  <a:pt x="11299" y="1479"/>
                  <a:pt x="11243" y="1479"/>
                  <a:pt x="11188" y="1507"/>
                </a:cubicBezTo>
                <a:close/>
                <a:moveTo>
                  <a:pt x="18330" y="25416"/>
                </a:moveTo>
                <a:cubicBezTo>
                  <a:pt x="18358" y="25388"/>
                  <a:pt x="18218" y="25388"/>
                  <a:pt x="18162" y="25388"/>
                </a:cubicBezTo>
                <a:cubicBezTo>
                  <a:pt x="18079" y="25361"/>
                  <a:pt x="18246" y="25416"/>
                  <a:pt x="18302" y="25416"/>
                </a:cubicBezTo>
                <a:close/>
                <a:moveTo>
                  <a:pt x="21036" y="24440"/>
                </a:moveTo>
                <a:cubicBezTo>
                  <a:pt x="20338" y="24858"/>
                  <a:pt x="19557" y="25109"/>
                  <a:pt x="18748" y="25137"/>
                </a:cubicBezTo>
                <a:cubicBezTo>
                  <a:pt x="18832" y="25137"/>
                  <a:pt x="18916" y="25165"/>
                  <a:pt x="18999" y="25193"/>
                </a:cubicBezTo>
                <a:cubicBezTo>
                  <a:pt x="19222" y="25221"/>
                  <a:pt x="19418" y="25249"/>
                  <a:pt x="19641" y="25221"/>
                </a:cubicBezTo>
                <a:cubicBezTo>
                  <a:pt x="19641" y="25277"/>
                  <a:pt x="19725" y="25249"/>
                  <a:pt x="19836" y="25249"/>
                </a:cubicBezTo>
                <a:cubicBezTo>
                  <a:pt x="20115" y="25137"/>
                  <a:pt x="20394" y="24998"/>
                  <a:pt x="20645" y="24830"/>
                </a:cubicBezTo>
                <a:cubicBezTo>
                  <a:pt x="20701" y="24719"/>
                  <a:pt x="20980" y="24551"/>
                  <a:pt x="21036" y="24440"/>
                </a:cubicBezTo>
                <a:close/>
                <a:moveTo>
                  <a:pt x="22375" y="23380"/>
                </a:moveTo>
                <a:cubicBezTo>
                  <a:pt x="22375" y="23380"/>
                  <a:pt x="22319" y="23408"/>
                  <a:pt x="22263" y="23436"/>
                </a:cubicBezTo>
                <a:cubicBezTo>
                  <a:pt x="22236" y="23491"/>
                  <a:pt x="22347" y="23408"/>
                  <a:pt x="22403" y="23352"/>
                </a:cubicBezTo>
                <a:close/>
                <a:moveTo>
                  <a:pt x="23547" y="22124"/>
                </a:moveTo>
                <a:lnTo>
                  <a:pt x="23491" y="22124"/>
                </a:lnTo>
                <a:cubicBezTo>
                  <a:pt x="23463" y="22180"/>
                  <a:pt x="23463" y="22208"/>
                  <a:pt x="23491" y="22236"/>
                </a:cubicBezTo>
                <a:close/>
                <a:moveTo>
                  <a:pt x="24551" y="20701"/>
                </a:moveTo>
                <a:cubicBezTo>
                  <a:pt x="24551" y="20422"/>
                  <a:pt x="24467" y="20395"/>
                  <a:pt x="24495" y="20088"/>
                </a:cubicBezTo>
                <a:cubicBezTo>
                  <a:pt x="24384" y="19920"/>
                  <a:pt x="24328" y="19697"/>
                  <a:pt x="24300" y="19502"/>
                </a:cubicBezTo>
                <a:cubicBezTo>
                  <a:pt x="24216" y="19502"/>
                  <a:pt x="24161" y="19167"/>
                  <a:pt x="24077" y="19083"/>
                </a:cubicBezTo>
                <a:cubicBezTo>
                  <a:pt x="24077" y="19000"/>
                  <a:pt x="24077" y="18944"/>
                  <a:pt x="24049" y="18860"/>
                </a:cubicBezTo>
                <a:cubicBezTo>
                  <a:pt x="24049" y="18860"/>
                  <a:pt x="24021" y="18916"/>
                  <a:pt x="23993" y="18888"/>
                </a:cubicBezTo>
                <a:lnTo>
                  <a:pt x="23965" y="18832"/>
                </a:lnTo>
                <a:cubicBezTo>
                  <a:pt x="23965" y="19474"/>
                  <a:pt x="23882" y="20088"/>
                  <a:pt x="23714" y="20701"/>
                </a:cubicBezTo>
                <a:cubicBezTo>
                  <a:pt x="24021" y="20701"/>
                  <a:pt x="24272" y="20701"/>
                  <a:pt x="24551" y="20674"/>
                </a:cubicBezTo>
                <a:close/>
                <a:moveTo>
                  <a:pt x="24886" y="19725"/>
                </a:moveTo>
                <a:lnTo>
                  <a:pt x="24858" y="19725"/>
                </a:lnTo>
                <a:lnTo>
                  <a:pt x="24858" y="19837"/>
                </a:lnTo>
                <a:cubicBezTo>
                  <a:pt x="24886" y="19837"/>
                  <a:pt x="24914" y="19809"/>
                  <a:pt x="24914" y="19725"/>
                </a:cubicBezTo>
                <a:close/>
                <a:moveTo>
                  <a:pt x="24970" y="20032"/>
                </a:moveTo>
                <a:cubicBezTo>
                  <a:pt x="24970" y="19976"/>
                  <a:pt x="24970" y="19920"/>
                  <a:pt x="24998" y="19837"/>
                </a:cubicBezTo>
                <a:cubicBezTo>
                  <a:pt x="24970" y="19837"/>
                  <a:pt x="24942" y="19837"/>
                  <a:pt x="24942" y="19920"/>
                </a:cubicBezTo>
                <a:cubicBezTo>
                  <a:pt x="24970" y="19920"/>
                  <a:pt x="24970" y="20032"/>
                  <a:pt x="24998" y="20004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" name="Google Shape;200;p11"/>
          <p:cNvSpPr/>
          <p:nvPr/>
        </p:nvSpPr>
        <p:spPr>
          <a:xfrm>
            <a:off x="8106602" y="3735153"/>
            <a:ext cx="940715" cy="956692"/>
          </a:xfrm>
          <a:custGeom>
            <a:avLst/>
            <a:gdLst/>
            <a:ahLst/>
            <a:cxnLst/>
            <a:rect l="l" t="t" r="r" b="b"/>
            <a:pathLst>
              <a:path w="42687" h="43412" extrusionOk="0">
                <a:moveTo>
                  <a:pt x="7812" y="43188"/>
                </a:moveTo>
                <a:cubicBezTo>
                  <a:pt x="7394" y="43105"/>
                  <a:pt x="7143" y="42909"/>
                  <a:pt x="6669" y="42826"/>
                </a:cubicBezTo>
                <a:lnTo>
                  <a:pt x="5971" y="42379"/>
                </a:lnTo>
                <a:cubicBezTo>
                  <a:pt x="6083" y="42268"/>
                  <a:pt x="5664" y="42017"/>
                  <a:pt x="6278" y="42156"/>
                </a:cubicBezTo>
                <a:cubicBezTo>
                  <a:pt x="6139" y="42072"/>
                  <a:pt x="5915" y="42045"/>
                  <a:pt x="5804" y="41961"/>
                </a:cubicBezTo>
                <a:cubicBezTo>
                  <a:pt x="5887" y="41542"/>
                  <a:pt x="5999" y="41152"/>
                  <a:pt x="6139" y="40761"/>
                </a:cubicBezTo>
                <a:cubicBezTo>
                  <a:pt x="6166" y="40622"/>
                  <a:pt x="6083" y="40426"/>
                  <a:pt x="6139" y="40259"/>
                </a:cubicBezTo>
                <a:cubicBezTo>
                  <a:pt x="5748" y="40092"/>
                  <a:pt x="5357" y="39868"/>
                  <a:pt x="4995" y="39645"/>
                </a:cubicBezTo>
                <a:lnTo>
                  <a:pt x="4911" y="39617"/>
                </a:lnTo>
                <a:cubicBezTo>
                  <a:pt x="4520" y="39534"/>
                  <a:pt x="4158" y="39394"/>
                  <a:pt x="3823" y="39199"/>
                </a:cubicBezTo>
                <a:cubicBezTo>
                  <a:pt x="3181" y="38948"/>
                  <a:pt x="2595" y="38557"/>
                  <a:pt x="2121" y="38083"/>
                </a:cubicBezTo>
                <a:cubicBezTo>
                  <a:pt x="2065" y="38083"/>
                  <a:pt x="1926" y="37916"/>
                  <a:pt x="1842" y="37860"/>
                </a:cubicBezTo>
                <a:cubicBezTo>
                  <a:pt x="1479" y="37385"/>
                  <a:pt x="1228" y="37162"/>
                  <a:pt x="977" y="36800"/>
                </a:cubicBezTo>
                <a:cubicBezTo>
                  <a:pt x="642" y="36158"/>
                  <a:pt x="336" y="35488"/>
                  <a:pt x="140" y="34791"/>
                </a:cubicBezTo>
                <a:cubicBezTo>
                  <a:pt x="168" y="34651"/>
                  <a:pt x="57" y="34205"/>
                  <a:pt x="29" y="33898"/>
                </a:cubicBezTo>
                <a:cubicBezTo>
                  <a:pt x="57" y="33591"/>
                  <a:pt x="84" y="33284"/>
                  <a:pt x="112" y="32977"/>
                </a:cubicBezTo>
                <a:lnTo>
                  <a:pt x="112" y="32670"/>
                </a:lnTo>
                <a:cubicBezTo>
                  <a:pt x="168" y="32447"/>
                  <a:pt x="252" y="32224"/>
                  <a:pt x="336" y="32029"/>
                </a:cubicBezTo>
                <a:cubicBezTo>
                  <a:pt x="447" y="31722"/>
                  <a:pt x="587" y="31220"/>
                  <a:pt x="754" y="31136"/>
                </a:cubicBezTo>
                <a:cubicBezTo>
                  <a:pt x="977" y="30690"/>
                  <a:pt x="1145" y="30243"/>
                  <a:pt x="1284" y="29769"/>
                </a:cubicBezTo>
                <a:lnTo>
                  <a:pt x="1284" y="29406"/>
                </a:lnTo>
                <a:cubicBezTo>
                  <a:pt x="1172" y="28793"/>
                  <a:pt x="1005" y="28179"/>
                  <a:pt x="754" y="27593"/>
                </a:cubicBezTo>
                <a:cubicBezTo>
                  <a:pt x="642" y="27258"/>
                  <a:pt x="531" y="26923"/>
                  <a:pt x="475" y="26561"/>
                </a:cubicBezTo>
                <a:cubicBezTo>
                  <a:pt x="419" y="26449"/>
                  <a:pt x="363" y="26393"/>
                  <a:pt x="280" y="26421"/>
                </a:cubicBezTo>
                <a:cubicBezTo>
                  <a:pt x="1" y="25361"/>
                  <a:pt x="29" y="23826"/>
                  <a:pt x="336" y="23324"/>
                </a:cubicBezTo>
                <a:cubicBezTo>
                  <a:pt x="336" y="23241"/>
                  <a:pt x="336" y="23129"/>
                  <a:pt x="363" y="23045"/>
                </a:cubicBezTo>
                <a:cubicBezTo>
                  <a:pt x="363" y="22655"/>
                  <a:pt x="391" y="22264"/>
                  <a:pt x="391" y="21985"/>
                </a:cubicBezTo>
                <a:cubicBezTo>
                  <a:pt x="503" y="21176"/>
                  <a:pt x="531" y="20618"/>
                  <a:pt x="754" y="19697"/>
                </a:cubicBezTo>
                <a:cubicBezTo>
                  <a:pt x="1005" y="18637"/>
                  <a:pt x="1340" y="17549"/>
                  <a:pt x="1675" y="16405"/>
                </a:cubicBezTo>
                <a:cubicBezTo>
                  <a:pt x="1954" y="15457"/>
                  <a:pt x="2149" y="14703"/>
                  <a:pt x="2567" y="13560"/>
                </a:cubicBezTo>
                <a:cubicBezTo>
                  <a:pt x="2791" y="13030"/>
                  <a:pt x="2958" y="12416"/>
                  <a:pt x="3321" y="11690"/>
                </a:cubicBezTo>
                <a:cubicBezTo>
                  <a:pt x="3600" y="11104"/>
                  <a:pt x="3935" y="10519"/>
                  <a:pt x="4325" y="9961"/>
                </a:cubicBezTo>
                <a:cubicBezTo>
                  <a:pt x="4576" y="9654"/>
                  <a:pt x="4883" y="9375"/>
                  <a:pt x="5246" y="9207"/>
                </a:cubicBezTo>
                <a:cubicBezTo>
                  <a:pt x="7143" y="5999"/>
                  <a:pt x="9654" y="3070"/>
                  <a:pt x="13058" y="1591"/>
                </a:cubicBezTo>
                <a:cubicBezTo>
                  <a:pt x="16684" y="1"/>
                  <a:pt x="20897" y="363"/>
                  <a:pt x="24580" y="1954"/>
                </a:cubicBezTo>
                <a:cubicBezTo>
                  <a:pt x="24887" y="2065"/>
                  <a:pt x="25166" y="2177"/>
                  <a:pt x="25445" y="2288"/>
                </a:cubicBezTo>
                <a:cubicBezTo>
                  <a:pt x="26393" y="2735"/>
                  <a:pt x="27314" y="3265"/>
                  <a:pt x="28151" y="3851"/>
                </a:cubicBezTo>
                <a:cubicBezTo>
                  <a:pt x="28151" y="3879"/>
                  <a:pt x="28123" y="3879"/>
                  <a:pt x="28123" y="3879"/>
                </a:cubicBezTo>
                <a:lnTo>
                  <a:pt x="28123" y="3879"/>
                </a:lnTo>
                <a:cubicBezTo>
                  <a:pt x="30383" y="5497"/>
                  <a:pt x="32419" y="7422"/>
                  <a:pt x="34177" y="9598"/>
                </a:cubicBezTo>
                <a:cubicBezTo>
                  <a:pt x="34372" y="9654"/>
                  <a:pt x="34512" y="9793"/>
                  <a:pt x="34651" y="9933"/>
                </a:cubicBezTo>
                <a:cubicBezTo>
                  <a:pt x="34930" y="9710"/>
                  <a:pt x="36437" y="11495"/>
                  <a:pt x="37051" y="12723"/>
                </a:cubicBezTo>
                <a:cubicBezTo>
                  <a:pt x="37051" y="12778"/>
                  <a:pt x="37023" y="12834"/>
                  <a:pt x="37107" y="12946"/>
                </a:cubicBezTo>
                <a:cubicBezTo>
                  <a:pt x="37385" y="13197"/>
                  <a:pt x="37637" y="13309"/>
                  <a:pt x="37888" y="13560"/>
                </a:cubicBezTo>
                <a:cubicBezTo>
                  <a:pt x="38083" y="13839"/>
                  <a:pt x="38278" y="14145"/>
                  <a:pt x="38501" y="14424"/>
                </a:cubicBezTo>
                <a:cubicBezTo>
                  <a:pt x="38613" y="14731"/>
                  <a:pt x="38780" y="15038"/>
                  <a:pt x="39004" y="15317"/>
                </a:cubicBezTo>
                <a:cubicBezTo>
                  <a:pt x="39032" y="15429"/>
                  <a:pt x="39059" y="15540"/>
                  <a:pt x="39059" y="15652"/>
                </a:cubicBezTo>
                <a:cubicBezTo>
                  <a:pt x="39199" y="15903"/>
                  <a:pt x="39338" y="16098"/>
                  <a:pt x="39506" y="16294"/>
                </a:cubicBezTo>
                <a:cubicBezTo>
                  <a:pt x="39590" y="16461"/>
                  <a:pt x="39645" y="16601"/>
                  <a:pt x="39701" y="16768"/>
                </a:cubicBezTo>
                <a:cubicBezTo>
                  <a:pt x="39757" y="16712"/>
                  <a:pt x="39924" y="17103"/>
                  <a:pt x="40064" y="17270"/>
                </a:cubicBezTo>
                <a:cubicBezTo>
                  <a:pt x="40120" y="17326"/>
                  <a:pt x="40148" y="17298"/>
                  <a:pt x="40203" y="17382"/>
                </a:cubicBezTo>
                <a:cubicBezTo>
                  <a:pt x="40203" y="17438"/>
                  <a:pt x="40231" y="17493"/>
                  <a:pt x="40259" y="17549"/>
                </a:cubicBezTo>
                <a:cubicBezTo>
                  <a:pt x="40287" y="17605"/>
                  <a:pt x="40287" y="17549"/>
                  <a:pt x="40315" y="17577"/>
                </a:cubicBezTo>
                <a:cubicBezTo>
                  <a:pt x="40371" y="17661"/>
                  <a:pt x="40371" y="17689"/>
                  <a:pt x="40426" y="17828"/>
                </a:cubicBezTo>
                <a:cubicBezTo>
                  <a:pt x="40566" y="18079"/>
                  <a:pt x="40678" y="18330"/>
                  <a:pt x="40789" y="18581"/>
                </a:cubicBezTo>
                <a:cubicBezTo>
                  <a:pt x="40873" y="18833"/>
                  <a:pt x="40929" y="19112"/>
                  <a:pt x="40957" y="19363"/>
                </a:cubicBezTo>
                <a:cubicBezTo>
                  <a:pt x="40845" y="19251"/>
                  <a:pt x="40678" y="19028"/>
                  <a:pt x="40594" y="19195"/>
                </a:cubicBezTo>
                <a:cubicBezTo>
                  <a:pt x="40733" y="19614"/>
                  <a:pt x="40817" y="19976"/>
                  <a:pt x="40873" y="20283"/>
                </a:cubicBezTo>
                <a:cubicBezTo>
                  <a:pt x="40929" y="20562"/>
                  <a:pt x="40929" y="20813"/>
                  <a:pt x="40873" y="21092"/>
                </a:cubicBezTo>
                <a:cubicBezTo>
                  <a:pt x="40957" y="21483"/>
                  <a:pt x="41040" y="21678"/>
                  <a:pt x="41068" y="21929"/>
                </a:cubicBezTo>
                <a:cubicBezTo>
                  <a:pt x="41096" y="21957"/>
                  <a:pt x="41124" y="21846"/>
                  <a:pt x="41152" y="21985"/>
                </a:cubicBezTo>
                <a:cubicBezTo>
                  <a:pt x="41208" y="22013"/>
                  <a:pt x="41152" y="21734"/>
                  <a:pt x="41208" y="21790"/>
                </a:cubicBezTo>
                <a:cubicBezTo>
                  <a:pt x="41375" y="21901"/>
                  <a:pt x="41626" y="21762"/>
                  <a:pt x="41821" y="21650"/>
                </a:cubicBezTo>
                <a:cubicBezTo>
                  <a:pt x="42045" y="21539"/>
                  <a:pt x="42268" y="21483"/>
                  <a:pt x="42435" y="21929"/>
                </a:cubicBezTo>
                <a:cubicBezTo>
                  <a:pt x="42686" y="22487"/>
                  <a:pt x="42575" y="24189"/>
                  <a:pt x="42212" y="25054"/>
                </a:cubicBezTo>
                <a:cubicBezTo>
                  <a:pt x="42128" y="25249"/>
                  <a:pt x="42017" y="25417"/>
                  <a:pt x="41933" y="25445"/>
                </a:cubicBezTo>
                <a:cubicBezTo>
                  <a:pt x="41487" y="26840"/>
                  <a:pt x="40901" y="27509"/>
                  <a:pt x="40650" y="27537"/>
                </a:cubicBezTo>
                <a:cubicBezTo>
                  <a:pt x="40733" y="27704"/>
                  <a:pt x="40984" y="27732"/>
                  <a:pt x="41124" y="27872"/>
                </a:cubicBezTo>
                <a:cubicBezTo>
                  <a:pt x="41236" y="28151"/>
                  <a:pt x="41236" y="28486"/>
                  <a:pt x="41124" y="28793"/>
                </a:cubicBezTo>
                <a:cubicBezTo>
                  <a:pt x="40873" y="29323"/>
                  <a:pt x="40538" y="29825"/>
                  <a:pt x="40148" y="30271"/>
                </a:cubicBezTo>
                <a:cubicBezTo>
                  <a:pt x="39924" y="30606"/>
                  <a:pt x="39617" y="30885"/>
                  <a:pt x="39255" y="31080"/>
                </a:cubicBezTo>
                <a:cubicBezTo>
                  <a:pt x="39059" y="31108"/>
                  <a:pt x="39171" y="30773"/>
                  <a:pt x="38836" y="30885"/>
                </a:cubicBezTo>
                <a:cubicBezTo>
                  <a:pt x="38557" y="31220"/>
                  <a:pt x="38278" y="31527"/>
                  <a:pt x="37943" y="31834"/>
                </a:cubicBezTo>
                <a:cubicBezTo>
                  <a:pt x="37748" y="31945"/>
                  <a:pt x="37553" y="32057"/>
                  <a:pt x="37358" y="32196"/>
                </a:cubicBezTo>
                <a:cubicBezTo>
                  <a:pt x="37023" y="32447"/>
                  <a:pt x="36716" y="32810"/>
                  <a:pt x="36409" y="33033"/>
                </a:cubicBezTo>
                <a:cubicBezTo>
                  <a:pt x="35712" y="33591"/>
                  <a:pt x="35405" y="33591"/>
                  <a:pt x="35154" y="33535"/>
                </a:cubicBezTo>
                <a:cubicBezTo>
                  <a:pt x="34679" y="34093"/>
                  <a:pt x="33759" y="34679"/>
                  <a:pt x="32866" y="35154"/>
                </a:cubicBezTo>
                <a:cubicBezTo>
                  <a:pt x="32643" y="35237"/>
                  <a:pt x="32531" y="35237"/>
                  <a:pt x="32308" y="35321"/>
                </a:cubicBezTo>
                <a:cubicBezTo>
                  <a:pt x="31638" y="35795"/>
                  <a:pt x="30885" y="36130"/>
                  <a:pt x="30104" y="36353"/>
                </a:cubicBezTo>
                <a:cubicBezTo>
                  <a:pt x="29797" y="36493"/>
                  <a:pt x="29518" y="36660"/>
                  <a:pt x="29267" y="36827"/>
                </a:cubicBezTo>
                <a:cubicBezTo>
                  <a:pt x="28932" y="36911"/>
                  <a:pt x="28430" y="37134"/>
                  <a:pt x="28123" y="37218"/>
                </a:cubicBezTo>
                <a:cubicBezTo>
                  <a:pt x="28123" y="37106"/>
                  <a:pt x="27788" y="37162"/>
                  <a:pt x="27705" y="37106"/>
                </a:cubicBezTo>
                <a:cubicBezTo>
                  <a:pt x="27453" y="37218"/>
                  <a:pt x="27565" y="37302"/>
                  <a:pt x="27481" y="37413"/>
                </a:cubicBezTo>
                <a:cubicBezTo>
                  <a:pt x="27314" y="37525"/>
                  <a:pt x="27453" y="37358"/>
                  <a:pt x="27314" y="37441"/>
                </a:cubicBezTo>
                <a:cubicBezTo>
                  <a:pt x="27174" y="37497"/>
                  <a:pt x="27509" y="37469"/>
                  <a:pt x="27453" y="37581"/>
                </a:cubicBezTo>
                <a:cubicBezTo>
                  <a:pt x="26951" y="38083"/>
                  <a:pt x="27174" y="38390"/>
                  <a:pt x="26142" y="38976"/>
                </a:cubicBezTo>
                <a:cubicBezTo>
                  <a:pt x="25528" y="39143"/>
                  <a:pt x="24357" y="39757"/>
                  <a:pt x="24050" y="39645"/>
                </a:cubicBezTo>
                <a:cubicBezTo>
                  <a:pt x="23938" y="39757"/>
                  <a:pt x="23687" y="39896"/>
                  <a:pt x="23659" y="39980"/>
                </a:cubicBezTo>
                <a:cubicBezTo>
                  <a:pt x="23269" y="40175"/>
                  <a:pt x="22878" y="40371"/>
                  <a:pt x="22432" y="40482"/>
                </a:cubicBezTo>
                <a:cubicBezTo>
                  <a:pt x="22208" y="40594"/>
                  <a:pt x="21985" y="40705"/>
                  <a:pt x="21734" y="40817"/>
                </a:cubicBezTo>
                <a:cubicBezTo>
                  <a:pt x="21316" y="40984"/>
                  <a:pt x="20897" y="41096"/>
                  <a:pt x="20451" y="41263"/>
                </a:cubicBezTo>
                <a:cubicBezTo>
                  <a:pt x="20032" y="41375"/>
                  <a:pt x="19614" y="41431"/>
                  <a:pt x="19167" y="41459"/>
                </a:cubicBezTo>
                <a:cubicBezTo>
                  <a:pt x="19140" y="41375"/>
                  <a:pt x="19167" y="41236"/>
                  <a:pt x="19000" y="41236"/>
                </a:cubicBezTo>
                <a:cubicBezTo>
                  <a:pt x="18805" y="41347"/>
                  <a:pt x="18637" y="41514"/>
                  <a:pt x="18498" y="41682"/>
                </a:cubicBezTo>
                <a:cubicBezTo>
                  <a:pt x="18303" y="41793"/>
                  <a:pt x="17996" y="41905"/>
                  <a:pt x="17828" y="42017"/>
                </a:cubicBezTo>
                <a:cubicBezTo>
                  <a:pt x="17354" y="42100"/>
                  <a:pt x="16963" y="42240"/>
                  <a:pt x="16517" y="42324"/>
                </a:cubicBezTo>
                <a:cubicBezTo>
                  <a:pt x="16015" y="42407"/>
                  <a:pt x="15513" y="42435"/>
                  <a:pt x="15010" y="42379"/>
                </a:cubicBezTo>
                <a:cubicBezTo>
                  <a:pt x="14927" y="42100"/>
                  <a:pt x="15094" y="41682"/>
                  <a:pt x="14955" y="41403"/>
                </a:cubicBezTo>
                <a:cubicBezTo>
                  <a:pt x="14118" y="41710"/>
                  <a:pt x="14118" y="42100"/>
                  <a:pt x="13253" y="42379"/>
                </a:cubicBezTo>
                <a:cubicBezTo>
                  <a:pt x="13169" y="42519"/>
                  <a:pt x="12806" y="42603"/>
                  <a:pt x="12639" y="42742"/>
                </a:cubicBezTo>
                <a:cubicBezTo>
                  <a:pt x="12332" y="42882"/>
                  <a:pt x="11802" y="42993"/>
                  <a:pt x="11467" y="43105"/>
                </a:cubicBezTo>
                <a:cubicBezTo>
                  <a:pt x="11411" y="43133"/>
                  <a:pt x="11328" y="43133"/>
                  <a:pt x="11244" y="43105"/>
                </a:cubicBezTo>
                <a:cubicBezTo>
                  <a:pt x="10937" y="43356"/>
                  <a:pt x="10100" y="43412"/>
                  <a:pt x="9207" y="43412"/>
                </a:cubicBezTo>
                <a:cubicBezTo>
                  <a:pt x="8705" y="43300"/>
                  <a:pt x="8259" y="43300"/>
                  <a:pt x="7812" y="43188"/>
                </a:cubicBezTo>
                <a:close/>
                <a:moveTo>
                  <a:pt x="15289" y="42017"/>
                </a:moveTo>
                <a:cubicBezTo>
                  <a:pt x="15262" y="42072"/>
                  <a:pt x="15401" y="42045"/>
                  <a:pt x="15568" y="42017"/>
                </a:cubicBezTo>
                <a:cubicBezTo>
                  <a:pt x="15485" y="41989"/>
                  <a:pt x="15373" y="41989"/>
                  <a:pt x="15289" y="42017"/>
                </a:cubicBezTo>
                <a:close/>
                <a:moveTo>
                  <a:pt x="12723" y="42379"/>
                </a:moveTo>
                <a:cubicBezTo>
                  <a:pt x="12723" y="42407"/>
                  <a:pt x="12862" y="42407"/>
                  <a:pt x="12946" y="42407"/>
                </a:cubicBezTo>
                <a:cubicBezTo>
                  <a:pt x="12974" y="42379"/>
                  <a:pt x="12890" y="42379"/>
                  <a:pt x="12723" y="42379"/>
                </a:cubicBezTo>
                <a:close/>
                <a:moveTo>
                  <a:pt x="12360" y="41487"/>
                </a:moveTo>
                <a:cubicBezTo>
                  <a:pt x="12221" y="41487"/>
                  <a:pt x="12137" y="41487"/>
                  <a:pt x="12165" y="41542"/>
                </a:cubicBezTo>
                <a:cubicBezTo>
                  <a:pt x="12165" y="41598"/>
                  <a:pt x="12248" y="41542"/>
                  <a:pt x="12332" y="41542"/>
                </a:cubicBezTo>
                <a:cubicBezTo>
                  <a:pt x="12360" y="41542"/>
                  <a:pt x="12416" y="41542"/>
                  <a:pt x="12388" y="41514"/>
                </a:cubicBezTo>
                <a:close/>
                <a:moveTo>
                  <a:pt x="39617" y="16963"/>
                </a:moveTo>
                <a:cubicBezTo>
                  <a:pt x="39590" y="16991"/>
                  <a:pt x="39590" y="17075"/>
                  <a:pt x="39645" y="17186"/>
                </a:cubicBezTo>
                <a:cubicBezTo>
                  <a:pt x="39673" y="17186"/>
                  <a:pt x="39701" y="17242"/>
                  <a:pt x="39729" y="17214"/>
                </a:cubicBezTo>
                <a:cubicBezTo>
                  <a:pt x="39701" y="17131"/>
                  <a:pt x="39673" y="17075"/>
                  <a:pt x="39617" y="16991"/>
                </a:cubicBezTo>
                <a:close/>
                <a:moveTo>
                  <a:pt x="336" y="32726"/>
                </a:moveTo>
                <a:cubicBezTo>
                  <a:pt x="391" y="32782"/>
                  <a:pt x="363" y="32559"/>
                  <a:pt x="363" y="32447"/>
                </a:cubicBezTo>
                <a:cubicBezTo>
                  <a:pt x="336" y="32391"/>
                  <a:pt x="308" y="32643"/>
                  <a:pt x="336" y="32726"/>
                </a:cubicBezTo>
                <a:close/>
                <a:moveTo>
                  <a:pt x="2428" y="37218"/>
                </a:moveTo>
                <a:cubicBezTo>
                  <a:pt x="1591" y="36130"/>
                  <a:pt x="1061" y="34819"/>
                  <a:pt x="921" y="33480"/>
                </a:cubicBezTo>
                <a:cubicBezTo>
                  <a:pt x="894" y="33591"/>
                  <a:pt x="866" y="33731"/>
                  <a:pt x="838" y="33898"/>
                </a:cubicBezTo>
                <a:cubicBezTo>
                  <a:pt x="810" y="34233"/>
                  <a:pt x="838" y="34596"/>
                  <a:pt x="866" y="34930"/>
                </a:cubicBezTo>
                <a:cubicBezTo>
                  <a:pt x="810" y="34986"/>
                  <a:pt x="838" y="35126"/>
                  <a:pt x="866" y="35293"/>
                </a:cubicBezTo>
                <a:cubicBezTo>
                  <a:pt x="1145" y="35935"/>
                  <a:pt x="1312" y="35990"/>
                  <a:pt x="1675" y="36576"/>
                </a:cubicBezTo>
                <a:cubicBezTo>
                  <a:pt x="1870" y="36688"/>
                  <a:pt x="2205" y="37134"/>
                  <a:pt x="2428" y="37218"/>
                </a:cubicBezTo>
                <a:close/>
                <a:moveTo>
                  <a:pt x="4437" y="39338"/>
                </a:moveTo>
                <a:cubicBezTo>
                  <a:pt x="4465" y="39310"/>
                  <a:pt x="4381" y="39227"/>
                  <a:pt x="4297" y="39143"/>
                </a:cubicBezTo>
                <a:cubicBezTo>
                  <a:pt x="4241" y="39171"/>
                  <a:pt x="4353" y="39255"/>
                  <a:pt x="4437" y="39338"/>
                </a:cubicBezTo>
                <a:close/>
                <a:moveTo>
                  <a:pt x="6752" y="41068"/>
                </a:moveTo>
                <a:lnTo>
                  <a:pt x="6780" y="41040"/>
                </a:lnTo>
                <a:cubicBezTo>
                  <a:pt x="6641" y="40984"/>
                  <a:pt x="6585" y="40984"/>
                  <a:pt x="6585" y="41040"/>
                </a:cubicBezTo>
                <a:close/>
                <a:moveTo>
                  <a:pt x="9319" y="42575"/>
                </a:moveTo>
                <a:cubicBezTo>
                  <a:pt x="9738" y="42547"/>
                  <a:pt x="9793" y="42379"/>
                  <a:pt x="10323" y="42379"/>
                </a:cubicBezTo>
                <a:cubicBezTo>
                  <a:pt x="10602" y="42184"/>
                  <a:pt x="10937" y="42045"/>
                  <a:pt x="11300" y="41989"/>
                </a:cubicBezTo>
                <a:cubicBezTo>
                  <a:pt x="11272" y="41821"/>
                  <a:pt x="11802" y="41710"/>
                  <a:pt x="11969" y="41542"/>
                </a:cubicBezTo>
                <a:cubicBezTo>
                  <a:pt x="12081" y="41514"/>
                  <a:pt x="12221" y="41487"/>
                  <a:pt x="12332" y="41431"/>
                </a:cubicBezTo>
                <a:cubicBezTo>
                  <a:pt x="12332" y="41403"/>
                  <a:pt x="12248" y="41403"/>
                  <a:pt x="12276" y="41347"/>
                </a:cubicBezTo>
                <a:cubicBezTo>
                  <a:pt x="12304" y="41347"/>
                  <a:pt x="12332" y="41347"/>
                  <a:pt x="12360" y="41319"/>
                </a:cubicBezTo>
                <a:cubicBezTo>
                  <a:pt x="11300" y="41375"/>
                  <a:pt x="10212" y="41319"/>
                  <a:pt x="9152" y="41152"/>
                </a:cubicBezTo>
                <a:cubicBezTo>
                  <a:pt x="9180" y="41682"/>
                  <a:pt x="9235" y="42072"/>
                  <a:pt x="9291" y="42575"/>
                </a:cubicBezTo>
                <a:close/>
                <a:moveTo>
                  <a:pt x="10993" y="43049"/>
                </a:moveTo>
                <a:lnTo>
                  <a:pt x="10993" y="42993"/>
                </a:lnTo>
                <a:lnTo>
                  <a:pt x="10826" y="42993"/>
                </a:lnTo>
                <a:cubicBezTo>
                  <a:pt x="10798" y="42993"/>
                  <a:pt x="10826" y="43021"/>
                  <a:pt x="10993" y="43049"/>
                </a:cubicBezTo>
                <a:close/>
                <a:moveTo>
                  <a:pt x="10519" y="43188"/>
                </a:moveTo>
                <a:cubicBezTo>
                  <a:pt x="10602" y="43216"/>
                  <a:pt x="10714" y="43216"/>
                  <a:pt x="10826" y="43188"/>
                </a:cubicBezTo>
                <a:cubicBezTo>
                  <a:pt x="10826" y="43161"/>
                  <a:pt x="10826" y="43133"/>
                  <a:pt x="10686" y="43133"/>
                </a:cubicBezTo>
                <a:cubicBezTo>
                  <a:pt x="10658" y="43161"/>
                  <a:pt x="10463" y="43133"/>
                  <a:pt x="10491" y="4318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1" name="Google Shape;201;p11"/>
          <p:cNvSpPr/>
          <p:nvPr/>
        </p:nvSpPr>
        <p:spPr>
          <a:xfrm>
            <a:off x="8228659" y="760007"/>
            <a:ext cx="696605" cy="543533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2" name="Google Shape;202;p11"/>
          <p:cNvSpPr/>
          <p:nvPr/>
        </p:nvSpPr>
        <p:spPr>
          <a:xfrm>
            <a:off x="1284419" y="84446"/>
            <a:ext cx="440221" cy="937630"/>
          </a:xfrm>
          <a:custGeom>
            <a:avLst/>
            <a:gdLst/>
            <a:ahLst/>
            <a:cxnLst/>
            <a:rect l="l" t="t" r="r" b="b"/>
            <a:pathLst>
              <a:path w="19976" h="42547" extrusionOk="0">
                <a:moveTo>
                  <a:pt x="18051" y="84"/>
                </a:moveTo>
                <a:cubicBezTo>
                  <a:pt x="18051" y="140"/>
                  <a:pt x="17660" y="195"/>
                  <a:pt x="17828" y="251"/>
                </a:cubicBezTo>
                <a:cubicBezTo>
                  <a:pt x="17604" y="307"/>
                  <a:pt x="17381" y="363"/>
                  <a:pt x="17130" y="447"/>
                </a:cubicBezTo>
                <a:lnTo>
                  <a:pt x="16739" y="558"/>
                </a:lnTo>
                <a:lnTo>
                  <a:pt x="16349" y="670"/>
                </a:lnTo>
                <a:lnTo>
                  <a:pt x="15456" y="949"/>
                </a:lnTo>
                <a:lnTo>
                  <a:pt x="14452" y="1311"/>
                </a:lnTo>
                <a:cubicBezTo>
                  <a:pt x="14173" y="1395"/>
                  <a:pt x="13866" y="1535"/>
                  <a:pt x="13559" y="1646"/>
                </a:cubicBezTo>
                <a:cubicBezTo>
                  <a:pt x="13392" y="1702"/>
                  <a:pt x="13224" y="1758"/>
                  <a:pt x="13085" y="1814"/>
                </a:cubicBezTo>
                <a:lnTo>
                  <a:pt x="12610" y="2037"/>
                </a:lnTo>
                <a:cubicBezTo>
                  <a:pt x="12471" y="2121"/>
                  <a:pt x="12192" y="2232"/>
                  <a:pt x="12080" y="2288"/>
                </a:cubicBezTo>
                <a:cubicBezTo>
                  <a:pt x="11969" y="2344"/>
                  <a:pt x="11885" y="2427"/>
                  <a:pt x="11801" y="2511"/>
                </a:cubicBezTo>
                <a:cubicBezTo>
                  <a:pt x="13782" y="1479"/>
                  <a:pt x="15875" y="753"/>
                  <a:pt x="18079" y="419"/>
                </a:cubicBezTo>
                <a:lnTo>
                  <a:pt x="18079" y="419"/>
                </a:lnTo>
                <a:lnTo>
                  <a:pt x="18107" y="419"/>
                </a:lnTo>
                <a:lnTo>
                  <a:pt x="18107" y="419"/>
                </a:lnTo>
                <a:cubicBezTo>
                  <a:pt x="18134" y="474"/>
                  <a:pt x="18134" y="586"/>
                  <a:pt x="18162" y="614"/>
                </a:cubicBezTo>
                <a:cubicBezTo>
                  <a:pt x="18162" y="865"/>
                  <a:pt x="18190" y="1116"/>
                  <a:pt x="18246" y="1339"/>
                </a:cubicBezTo>
                <a:cubicBezTo>
                  <a:pt x="18246" y="1535"/>
                  <a:pt x="18190" y="1395"/>
                  <a:pt x="18190" y="1339"/>
                </a:cubicBezTo>
                <a:cubicBezTo>
                  <a:pt x="18190" y="1479"/>
                  <a:pt x="18162" y="1507"/>
                  <a:pt x="18162" y="1646"/>
                </a:cubicBezTo>
                <a:cubicBezTo>
                  <a:pt x="18218" y="1814"/>
                  <a:pt x="18162" y="1395"/>
                  <a:pt x="18246" y="1479"/>
                </a:cubicBezTo>
                <a:cubicBezTo>
                  <a:pt x="18330" y="2204"/>
                  <a:pt x="18413" y="3125"/>
                  <a:pt x="18469" y="3962"/>
                </a:cubicBezTo>
                <a:lnTo>
                  <a:pt x="18413" y="3962"/>
                </a:lnTo>
                <a:cubicBezTo>
                  <a:pt x="18413" y="4101"/>
                  <a:pt x="18469" y="3990"/>
                  <a:pt x="18497" y="4046"/>
                </a:cubicBezTo>
                <a:cubicBezTo>
                  <a:pt x="18525" y="4548"/>
                  <a:pt x="18665" y="5134"/>
                  <a:pt x="18665" y="5636"/>
                </a:cubicBezTo>
                <a:cubicBezTo>
                  <a:pt x="18748" y="6417"/>
                  <a:pt x="18832" y="7338"/>
                  <a:pt x="18916" y="8398"/>
                </a:cubicBezTo>
                <a:cubicBezTo>
                  <a:pt x="19027" y="9235"/>
                  <a:pt x="19027" y="10407"/>
                  <a:pt x="19055" y="11495"/>
                </a:cubicBezTo>
                <a:cubicBezTo>
                  <a:pt x="19055" y="11913"/>
                  <a:pt x="19083" y="12304"/>
                  <a:pt x="19111" y="12694"/>
                </a:cubicBezTo>
                <a:cubicBezTo>
                  <a:pt x="19111" y="13224"/>
                  <a:pt x="19111" y="13838"/>
                  <a:pt x="19139" y="14396"/>
                </a:cubicBezTo>
                <a:lnTo>
                  <a:pt x="19139" y="15791"/>
                </a:lnTo>
                <a:cubicBezTo>
                  <a:pt x="19195" y="17102"/>
                  <a:pt x="19167" y="18386"/>
                  <a:pt x="19223" y="19725"/>
                </a:cubicBezTo>
                <a:cubicBezTo>
                  <a:pt x="19278" y="20869"/>
                  <a:pt x="19306" y="22124"/>
                  <a:pt x="19278" y="23296"/>
                </a:cubicBezTo>
                <a:cubicBezTo>
                  <a:pt x="19223" y="23742"/>
                  <a:pt x="19167" y="24161"/>
                  <a:pt x="19027" y="24607"/>
                </a:cubicBezTo>
                <a:cubicBezTo>
                  <a:pt x="19083" y="25137"/>
                  <a:pt x="19139" y="25639"/>
                  <a:pt x="19195" y="26086"/>
                </a:cubicBezTo>
                <a:cubicBezTo>
                  <a:pt x="19195" y="26309"/>
                  <a:pt x="19167" y="26309"/>
                  <a:pt x="19195" y="26476"/>
                </a:cubicBezTo>
                <a:cubicBezTo>
                  <a:pt x="19278" y="27732"/>
                  <a:pt x="19306" y="29517"/>
                  <a:pt x="19474" y="30522"/>
                </a:cubicBezTo>
                <a:cubicBezTo>
                  <a:pt x="19474" y="31303"/>
                  <a:pt x="19557" y="31973"/>
                  <a:pt x="19613" y="32837"/>
                </a:cubicBezTo>
                <a:cubicBezTo>
                  <a:pt x="19613" y="33005"/>
                  <a:pt x="19669" y="33144"/>
                  <a:pt x="19669" y="33312"/>
                </a:cubicBezTo>
                <a:lnTo>
                  <a:pt x="19669" y="33479"/>
                </a:lnTo>
                <a:cubicBezTo>
                  <a:pt x="19697" y="33898"/>
                  <a:pt x="19753" y="34065"/>
                  <a:pt x="19780" y="34595"/>
                </a:cubicBezTo>
                <a:cubicBezTo>
                  <a:pt x="19753" y="35348"/>
                  <a:pt x="19780" y="36074"/>
                  <a:pt x="19892" y="36799"/>
                </a:cubicBezTo>
                <a:cubicBezTo>
                  <a:pt x="19892" y="36883"/>
                  <a:pt x="19892" y="37106"/>
                  <a:pt x="19892" y="37050"/>
                </a:cubicBezTo>
                <a:cubicBezTo>
                  <a:pt x="19892" y="37190"/>
                  <a:pt x="19920" y="37106"/>
                  <a:pt x="19920" y="37218"/>
                </a:cubicBezTo>
                <a:cubicBezTo>
                  <a:pt x="19920" y="37692"/>
                  <a:pt x="19976" y="38306"/>
                  <a:pt x="19948" y="38696"/>
                </a:cubicBezTo>
                <a:lnTo>
                  <a:pt x="19948" y="40119"/>
                </a:lnTo>
                <a:cubicBezTo>
                  <a:pt x="19948" y="40314"/>
                  <a:pt x="19920" y="40538"/>
                  <a:pt x="19892" y="40761"/>
                </a:cubicBezTo>
                <a:cubicBezTo>
                  <a:pt x="19892" y="40984"/>
                  <a:pt x="19864" y="41235"/>
                  <a:pt x="19864" y="41458"/>
                </a:cubicBezTo>
                <a:cubicBezTo>
                  <a:pt x="19808" y="41654"/>
                  <a:pt x="19780" y="41849"/>
                  <a:pt x="19753" y="42044"/>
                </a:cubicBezTo>
                <a:cubicBezTo>
                  <a:pt x="19725" y="42128"/>
                  <a:pt x="19753" y="42239"/>
                  <a:pt x="19641" y="42323"/>
                </a:cubicBezTo>
                <a:lnTo>
                  <a:pt x="19641" y="42323"/>
                </a:lnTo>
                <a:cubicBezTo>
                  <a:pt x="19334" y="42546"/>
                  <a:pt x="17855" y="42184"/>
                  <a:pt x="16433" y="41737"/>
                </a:cubicBezTo>
                <a:lnTo>
                  <a:pt x="16433" y="41737"/>
                </a:lnTo>
                <a:lnTo>
                  <a:pt x="16237" y="41681"/>
                </a:lnTo>
                <a:cubicBezTo>
                  <a:pt x="15679" y="41681"/>
                  <a:pt x="15121" y="41626"/>
                  <a:pt x="14535" y="41570"/>
                </a:cubicBezTo>
                <a:cubicBezTo>
                  <a:pt x="14424" y="41514"/>
                  <a:pt x="14424" y="41542"/>
                  <a:pt x="14340" y="41486"/>
                </a:cubicBezTo>
                <a:cubicBezTo>
                  <a:pt x="14145" y="41458"/>
                  <a:pt x="13922" y="41402"/>
                  <a:pt x="13726" y="41347"/>
                </a:cubicBezTo>
                <a:lnTo>
                  <a:pt x="13531" y="41263"/>
                </a:lnTo>
                <a:lnTo>
                  <a:pt x="13419" y="41207"/>
                </a:lnTo>
                <a:lnTo>
                  <a:pt x="13336" y="41179"/>
                </a:lnTo>
                <a:lnTo>
                  <a:pt x="12973" y="40984"/>
                </a:lnTo>
                <a:cubicBezTo>
                  <a:pt x="12527" y="40705"/>
                  <a:pt x="12052" y="40398"/>
                  <a:pt x="11634" y="40063"/>
                </a:cubicBezTo>
                <a:cubicBezTo>
                  <a:pt x="11634" y="40035"/>
                  <a:pt x="11634" y="40035"/>
                  <a:pt x="11550" y="39952"/>
                </a:cubicBezTo>
                <a:cubicBezTo>
                  <a:pt x="11411" y="39868"/>
                  <a:pt x="11383" y="39812"/>
                  <a:pt x="11271" y="39756"/>
                </a:cubicBezTo>
                <a:cubicBezTo>
                  <a:pt x="11160" y="39561"/>
                  <a:pt x="10797" y="39282"/>
                  <a:pt x="10881" y="39171"/>
                </a:cubicBezTo>
                <a:cubicBezTo>
                  <a:pt x="10825" y="39143"/>
                  <a:pt x="10769" y="39087"/>
                  <a:pt x="10713" y="39031"/>
                </a:cubicBezTo>
                <a:lnTo>
                  <a:pt x="10769" y="38892"/>
                </a:lnTo>
                <a:cubicBezTo>
                  <a:pt x="10072" y="38389"/>
                  <a:pt x="9430" y="37831"/>
                  <a:pt x="8788" y="37273"/>
                </a:cubicBezTo>
                <a:cubicBezTo>
                  <a:pt x="8649" y="37190"/>
                  <a:pt x="8481" y="37134"/>
                  <a:pt x="8314" y="37106"/>
                </a:cubicBezTo>
                <a:cubicBezTo>
                  <a:pt x="7979" y="36911"/>
                  <a:pt x="7672" y="36743"/>
                  <a:pt x="7282" y="36492"/>
                </a:cubicBezTo>
                <a:cubicBezTo>
                  <a:pt x="7114" y="36297"/>
                  <a:pt x="6947" y="36185"/>
                  <a:pt x="6780" y="36018"/>
                </a:cubicBezTo>
                <a:cubicBezTo>
                  <a:pt x="6612" y="35851"/>
                  <a:pt x="6110" y="35320"/>
                  <a:pt x="5943" y="35125"/>
                </a:cubicBezTo>
                <a:cubicBezTo>
                  <a:pt x="5691" y="34790"/>
                  <a:pt x="5691" y="34651"/>
                  <a:pt x="5440" y="34344"/>
                </a:cubicBezTo>
                <a:cubicBezTo>
                  <a:pt x="5217" y="34232"/>
                  <a:pt x="4966" y="34149"/>
                  <a:pt x="4715" y="34065"/>
                </a:cubicBezTo>
                <a:cubicBezTo>
                  <a:pt x="4575" y="33925"/>
                  <a:pt x="4408" y="33786"/>
                  <a:pt x="4269" y="33646"/>
                </a:cubicBezTo>
                <a:cubicBezTo>
                  <a:pt x="4101" y="33451"/>
                  <a:pt x="3906" y="33256"/>
                  <a:pt x="3766" y="33033"/>
                </a:cubicBezTo>
                <a:cubicBezTo>
                  <a:pt x="3627" y="32754"/>
                  <a:pt x="3376" y="32419"/>
                  <a:pt x="3264" y="32140"/>
                </a:cubicBezTo>
                <a:cubicBezTo>
                  <a:pt x="2929" y="31721"/>
                  <a:pt x="2650" y="31303"/>
                  <a:pt x="2427" y="30829"/>
                </a:cubicBezTo>
                <a:cubicBezTo>
                  <a:pt x="2065" y="30494"/>
                  <a:pt x="1786" y="30075"/>
                  <a:pt x="1646" y="29601"/>
                </a:cubicBezTo>
                <a:cubicBezTo>
                  <a:pt x="1562" y="29294"/>
                  <a:pt x="1367" y="28736"/>
                  <a:pt x="1283" y="28401"/>
                </a:cubicBezTo>
                <a:cubicBezTo>
                  <a:pt x="1255" y="28067"/>
                  <a:pt x="1228" y="27760"/>
                  <a:pt x="1200" y="27425"/>
                </a:cubicBezTo>
                <a:cubicBezTo>
                  <a:pt x="837" y="26616"/>
                  <a:pt x="614" y="25751"/>
                  <a:pt x="558" y="24858"/>
                </a:cubicBezTo>
                <a:cubicBezTo>
                  <a:pt x="558" y="24747"/>
                  <a:pt x="614" y="24802"/>
                  <a:pt x="586" y="24663"/>
                </a:cubicBezTo>
                <a:cubicBezTo>
                  <a:pt x="558" y="24300"/>
                  <a:pt x="474" y="24468"/>
                  <a:pt x="446" y="24077"/>
                </a:cubicBezTo>
                <a:cubicBezTo>
                  <a:pt x="307" y="23798"/>
                  <a:pt x="223" y="23463"/>
                  <a:pt x="223" y="23129"/>
                </a:cubicBezTo>
                <a:cubicBezTo>
                  <a:pt x="195" y="22654"/>
                  <a:pt x="195" y="22152"/>
                  <a:pt x="195" y="21678"/>
                </a:cubicBezTo>
                <a:cubicBezTo>
                  <a:pt x="195" y="21510"/>
                  <a:pt x="140" y="21482"/>
                  <a:pt x="112" y="21482"/>
                </a:cubicBezTo>
                <a:cubicBezTo>
                  <a:pt x="56" y="21148"/>
                  <a:pt x="28" y="20785"/>
                  <a:pt x="0" y="20450"/>
                </a:cubicBezTo>
                <a:cubicBezTo>
                  <a:pt x="56" y="19864"/>
                  <a:pt x="112" y="19306"/>
                  <a:pt x="223" y="18720"/>
                </a:cubicBezTo>
                <a:cubicBezTo>
                  <a:pt x="279" y="18553"/>
                  <a:pt x="391" y="18386"/>
                  <a:pt x="474" y="18218"/>
                </a:cubicBezTo>
                <a:cubicBezTo>
                  <a:pt x="502" y="17353"/>
                  <a:pt x="642" y="16516"/>
                  <a:pt x="921" y="15707"/>
                </a:cubicBezTo>
                <a:cubicBezTo>
                  <a:pt x="977" y="15345"/>
                  <a:pt x="1088" y="15010"/>
                  <a:pt x="1228" y="14703"/>
                </a:cubicBezTo>
                <a:cubicBezTo>
                  <a:pt x="1255" y="14619"/>
                  <a:pt x="1283" y="14508"/>
                  <a:pt x="1311" y="14452"/>
                </a:cubicBezTo>
                <a:cubicBezTo>
                  <a:pt x="1423" y="14089"/>
                  <a:pt x="1562" y="13978"/>
                  <a:pt x="1618" y="13978"/>
                </a:cubicBezTo>
                <a:cubicBezTo>
                  <a:pt x="1786" y="13280"/>
                  <a:pt x="2260" y="12108"/>
                  <a:pt x="2455" y="11969"/>
                </a:cubicBezTo>
                <a:cubicBezTo>
                  <a:pt x="2734" y="11355"/>
                  <a:pt x="2678" y="11160"/>
                  <a:pt x="2929" y="10602"/>
                </a:cubicBezTo>
                <a:cubicBezTo>
                  <a:pt x="3097" y="10351"/>
                  <a:pt x="3236" y="10044"/>
                  <a:pt x="3404" y="9793"/>
                </a:cubicBezTo>
                <a:cubicBezTo>
                  <a:pt x="3515" y="9570"/>
                  <a:pt x="3655" y="9374"/>
                  <a:pt x="3822" y="9207"/>
                </a:cubicBezTo>
                <a:cubicBezTo>
                  <a:pt x="3878" y="9123"/>
                  <a:pt x="3822" y="9151"/>
                  <a:pt x="3906" y="9040"/>
                </a:cubicBezTo>
                <a:cubicBezTo>
                  <a:pt x="4018" y="8984"/>
                  <a:pt x="4241" y="8705"/>
                  <a:pt x="4352" y="8649"/>
                </a:cubicBezTo>
                <a:cubicBezTo>
                  <a:pt x="4743" y="8063"/>
                  <a:pt x="5133" y="7700"/>
                  <a:pt x="5273" y="7728"/>
                </a:cubicBezTo>
                <a:cubicBezTo>
                  <a:pt x="5385" y="7561"/>
                  <a:pt x="5496" y="7393"/>
                  <a:pt x="5636" y="7226"/>
                </a:cubicBezTo>
                <a:cubicBezTo>
                  <a:pt x="5775" y="7059"/>
                  <a:pt x="5915" y="6891"/>
                  <a:pt x="6026" y="6752"/>
                </a:cubicBezTo>
                <a:cubicBezTo>
                  <a:pt x="6305" y="6473"/>
                  <a:pt x="6528" y="6277"/>
                  <a:pt x="6640" y="6305"/>
                </a:cubicBezTo>
                <a:cubicBezTo>
                  <a:pt x="6947" y="5859"/>
                  <a:pt x="6780" y="5692"/>
                  <a:pt x="7533" y="4994"/>
                </a:cubicBezTo>
                <a:cubicBezTo>
                  <a:pt x="7672" y="4855"/>
                  <a:pt x="7672" y="4883"/>
                  <a:pt x="7812" y="4771"/>
                </a:cubicBezTo>
                <a:cubicBezTo>
                  <a:pt x="8035" y="4492"/>
                  <a:pt x="8286" y="4269"/>
                  <a:pt x="8537" y="4073"/>
                </a:cubicBezTo>
                <a:cubicBezTo>
                  <a:pt x="8872" y="3822"/>
                  <a:pt x="9235" y="3599"/>
                  <a:pt x="9597" y="3432"/>
                </a:cubicBezTo>
                <a:lnTo>
                  <a:pt x="9625" y="3460"/>
                </a:lnTo>
                <a:cubicBezTo>
                  <a:pt x="9932" y="3320"/>
                  <a:pt x="10323" y="2958"/>
                  <a:pt x="10685" y="2734"/>
                </a:cubicBezTo>
                <a:cubicBezTo>
                  <a:pt x="10825" y="2595"/>
                  <a:pt x="10992" y="2455"/>
                  <a:pt x="11160" y="2372"/>
                </a:cubicBezTo>
                <a:cubicBezTo>
                  <a:pt x="11522" y="2176"/>
                  <a:pt x="11913" y="2009"/>
                  <a:pt x="12304" y="1842"/>
                </a:cubicBezTo>
                <a:cubicBezTo>
                  <a:pt x="12527" y="1730"/>
                  <a:pt x="12806" y="1590"/>
                  <a:pt x="13085" y="1479"/>
                </a:cubicBezTo>
                <a:lnTo>
                  <a:pt x="14033" y="1088"/>
                </a:lnTo>
                <a:cubicBezTo>
                  <a:pt x="14340" y="977"/>
                  <a:pt x="14675" y="893"/>
                  <a:pt x="14982" y="753"/>
                </a:cubicBezTo>
                <a:cubicBezTo>
                  <a:pt x="15289" y="614"/>
                  <a:pt x="15624" y="558"/>
                  <a:pt x="15903" y="447"/>
                </a:cubicBezTo>
                <a:cubicBezTo>
                  <a:pt x="16182" y="363"/>
                  <a:pt x="16405" y="279"/>
                  <a:pt x="16656" y="195"/>
                </a:cubicBezTo>
                <a:cubicBezTo>
                  <a:pt x="17102" y="112"/>
                  <a:pt x="18023" y="0"/>
                  <a:pt x="18051" y="84"/>
                </a:cubicBezTo>
                <a:close/>
                <a:moveTo>
                  <a:pt x="14368" y="41375"/>
                </a:moveTo>
                <a:cubicBezTo>
                  <a:pt x="14368" y="41375"/>
                  <a:pt x="14340" y="41402"/>
                  <a:pt x="14312" y="41375"/>
                </a:cubicBezTo>
                <a:cubicBezTo>
                  <a:pt x="14368" y="41402"/>
                  <a:pt x="14424" y="41430"/>
                  <a:pt x="14508" y="41458"/>
                </a:cubicBezTo>
                <a:cubicBezTo>
                  <a:pt x="14535" y="41458"/>
                  <a:pt x="14480" y="41402"/>
                  <a:pt x="14368" y="41375"/>
                </a:cubicBezTo>
                <a:close/>
                <a:moveTo>
                  <a:pt x="14591" y="41375"/>
                </a:moveTo>
                <a:cubicBezTo>
                  <a:pt x="14675" y="41430"/>
                  <a:pt x="14787" y="41458"/>
                  <a:pt x="14898" y="41486"/>
                </a:cubicBezTo>
                <a:cubicBezTo>
                  <a:pt x="14982" y="41514"/>
                  <a:pt x="14619" y="41347"/>
                  <a:pt x="14591" y="41375"/>
                </a:cubicBezTo>
                <a:close/>
                <a:moveTo>
                  <a:pt x="14982" y="41402"/>
                </a:moveTo>
                <a:cubicBezTo>
                  <a:pt x="14982" y="41430"/>
                  <a:pt x="14954" y="41458"/>
                  <a:pt x="15093" y="41486"/>
                </a:cubicBezTo>
                <a:cubicBezTo>
                  <a:pt x="15093" y="41486"/>
                  <a:pt x="15066" y="41458"/>
                  <a:pt x="14982" y="41402"/>
                </a:cubicBezTo>
                <a:close/>
                <a:moveTo>
                  <a:pt x="13671" y="40733"/>
                </a:moveTo>
                <a:lnTo>
                  <a:pt x="13615" y="40705"/>
                </a:lnTo>
                <a:cubicBezTo>
                  <a:pt x="13336" y="40538"/>
                  <a:pt x="13057" y="40398"/>
                  <a:pt x="12806" y="40231"/>
                </a:cubicBezTo>
                <a:cubicBezTo>
                  <a:pt x="12778" y="40259"/>
                  <a:pt x="12750" y="40259"/>
                  <a:pt x="12750" y="40259"/>
                </a:cubicBezTo>
                <a:cubicBezTo>
                  <a:pt x="12778" y="40314"/>
                  <a:pt x="12889" y="40398"/>
                  <a:pt x="12862" y="40426"/>
                </a:cubicBezTo>
                <a:cubicBezTo>
                  <a:pt x="13113" y="40565"/>
                  <a:pt x="13392" y="40677"/>
                  <a:pt x="13671" y="40733"/>
                </a:cubicBezTo>
                <a:close/>
                <a:moveTo>
                  <a:pt x="19641" y="37441"/>
                </a:moveTo>
                <a:cubicBezTo>
                  <a:pt x="19669" y="37385"/>
                  <a:pt x="19669" y="37301"/>
                  <a:pt x="19641" y="37245"/>
                </a:cubicBezTo>
                <a:cubicBezTo>
                  <a:pt x="19585" y="37218"/>
                  <a:pt x="19613" y="37497"/>
                  <a:pt x="19641" y="37469"/>
                </a:cubicBezTo>
                <a:close/>
                <a:moveTo>
                  <a:pt x="19697" y="36855"/>
                </a:moveTo>
                <a:cubicBezTo>
                  <a:pt x="19669" y="36855"/>
                  <a:pt x="19669" y="36994"/>
                  <a:pt x="19697" y="37050"/>
                </a:cubicBezTo>
                <a:cubicBezTo>
                  <a:pt x="19725" y="37134"/>
                  <a:pt x="19697" y="36994"/>
                  <a:pt x="19697" y="36855"/>
                </a:cubicBezTo>
                <a:close/>
                <a:moveTo>
                  <a:pt x="19446" y="36632"/>
                </a:moveTo>
                <a:cubicBezTo>
                  <a:pt x="19501" y="37636"/>
                  <a:pt x="19529" y="38501"/>
                  <a:pt x="19557" y="39254"/>
                </a:cubicBezTo>
                <a:cubicBezTo>
                  <a:pt x="19557" y="39115"/>
                  <a:pt x="19585" y="38975"/>
                  <a:pt x="19585" y="38836"/>
                </a:cubicBezTo>
                <a:cubicBezTo>
                  <a:pt x="19585" y="38640"/>
                  <a:pt x="19585" y="38445"/>
                  <a:pt x="19585" y="38278"/>
                </a:cubicBezTo>
                <a:cubicBezTo>
                  <a:pt x="19585" y="37720"/>
                  <a:pt x="19557" y="37190"/>
                  <a:pt x="19446" y="36660"/>
                </a:cubicBezTo>
                <a:close/>
                <a:moveTo>
                  <a:pt x="19362" y="34009"/>
                </a:moveTo>
                <a:cubicBezTo>
                  <a:pt x="19362" y="33953"/>
                  <a:pt x="19362" y="33898"/>
                  <a:pt x="19362" y="33842"/>
                </a:cubicBezTo>
                <a:lnTo>
                  <a:pt x="19362" y="34065"/>
                </a:lnTo>
                <a:cubicBezTo>
                  <a:pt x="19362" y="34065"/>
                  <a:pt x="19362" y="34037"/>
                  <a:pt x="19362" y="34037"/>
                </a:cubicBezTo>
                <a:close/>
                <a:moveTo>
                  <a:pt x="19027" y="19251"/>
                </a:moveTo>
                <a:cubicBezTo>
                  <a:pt x="19027" y="18832"/>
                  <a:pt x="18944" y="19139"/>
                  <a:pt x="19027" y="19251"/>
                </a:cubicBezTo>
                <a:close/>
                <a:moveTo>
                  <a:pt x="18665" y="7282"/>
                </a:moveTo>
                <a:cubicBezTo>
                  <a:pt x="18637" y="7282"/>
                  <a:pt x="18637" y="7366"/>
                  <a:pt x="18637" y="7477"/>
                </a:cubicBezTo>
                <a:cubicBezTo>
                  <a:pt x="18637" y="7561"/>
                  <a:pt x="18665" y="7533"/>
                  <a:pt x="18692" y="7477"/>
                </a:cubicBezTo>
                <a:cubicBezTo>
                  <a:pt x="18692" y="7421"/>
                  <a:pt x="18665" y="7393"/>
                  <a:pt x="18665" y="7338"/>
                </a:cubicBezTo>
                <a:close/>
                <a:moveTo>
                  <a:pt x="18413" y="5273"/>
                </a:moveTo>
                <a:cubicBezTo>
                  <a:pt x="18441" y="5189"/>
                  <a:pt x="18497" y="5468"/>
                  <a:pt x="18469" y="5273"/>
                </a:cubicBezTo>
                <a:cubicBezTo>
                  <a:pt x="18469" y="5273"/>
                  <a:pt x="18413" y="5106"/>
                  <a:pt x="18413" y="5301"/>
                </a:cubicBezTo>
                <a:close/>
                <a:moveTo>
                  <a:pt x="18218" y="3683"/>
                </a:moveTo>
                <a:cubicBezTo>
                  <a:pt x="18386" y="7728"/>
                  <a:pt x="18637" y="14926"/>
                  <a:pt x="18916" y="21985"/>
                </a:cubicBezTo>
                <a:cubicBezTo>
                  <a:pt x="18944" y="21957"/>
                  <a:pt x="18944" y="21929"/>
                  <a:pt x="18944" y="21873"/>
                </a:cubicBezTo>
                <a:cubicBezTo>
                  <a:pt x="18999" y="21008"/>
                  <a:pt x="18916" y="19530"/>
                  <a:pt x="18888" y="18302"/>
                </a:cubicBezTo>
                <a:cubicBezTo>
                  <a:pt x="18860" y="17409"/>
                  <a:pt x="18860" y="16237"/>
                  <a:pt x="18860" y="15261"/>
                </a:cubicBezTo>
                <a:cubicBezTo>
                  <a:pt x="18860" y="13699"/>
                  <a:pt x="18776" y="12081"/>
                  <a:pt x="18748" y="10434"/>
                </a:cubicBezTo>
                <a:cubicBezTo>
                  <a:pt x="18692" y="8593"/>
                  <a:pt x="18525" y="7059"/>
                  <a:pt x="18386" y="5413"/>
                </a:cubicBezTo>
                <a:cubicBezTo>
                  <a:pt x="18386" y="5413"/>
                  <a:pt x="18413" y="5468"/>
                  <a:pt x="18413" y="5413"/>
                </a:cubicBezTo>
                <a:cubicBezTo>
                  <a:pt x="18413" y="5217"/>
                  <a:pt x="18386" y="5468"/>
                  <a:pt x="18386" y="5329"/>
                </a:cubicBezTo>
                <a:cubicBezTo>
                  <a:pt x="18302" y="4883"/>
                  <a:pt x="18274" y="4325"/>
                  <a:pt x="18218" y="371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" name="Google Shape;203;p11"/>
          <p:cNvSpPr/>
          <p:nvPr/>
        </p:nvSpPr>
        <p:spPr>
          <a:xfrm>
            <a:off x="73775" y="-20698"/>
            <a:ext cx="403969" cy="440860"/>
          </a:xfrm>
          <a:custGeom>
            <a:avLst/>
            <a:gdLst/>
            <a:ahLst/>
            <a:cxnLst/>
            <a:rect l="l" t="t" r="r" b="b"/>
            <a:pathLst>
              <a:path w="18331" h="20005" extrusionOk="0">
                <a:moveTo>
                  <a:pt x="8817" y="391"/>
                </a:moveTo>
                <a:cubicBezTo>
                  <a:pt x="9040" y="447"/>
                  <a:pt x="9291" y="503"/>
                  <a:pt x="9514" y="614"/>
                </a:cubicBezTo>
                <a:cubicBezTo>
                  <a:pt x="9738" y="726"/>
                  <a:pt x="9989" y="837"/>
                  <a:pt x="10128" y="893"/>
                </a:cubicBezTo>
                <a:cubicBezTo>
                  <a:pt x="10296" y="949"/>
                  <a:pt x="10463" y="1033"/>
                  <a:pt x="10630" y="1116"/>
                </a:cubicBezTo>
                <a:cubicBezTo>
                  <a:pt x="10658" y="1144"/>
                  <a:pt x="10742" y="1172"/>
                  <a:pt x="10770" y="1172"/>
                </a:cubicBezTo>
                <a:cubicBezTo>
                  <a:pt x="10937" y="1256"/>
                  <a:pt x="10993" y="1340"/>
                  <a:pt x="10993" y="1368"/>
                </a:cubicBezTo>
                <a:cubicBezTo>
                  <a:pt x="11384" y="1479"/>
                  <a:pt x="11718" y="1647"/>
                  <a:pt x="12053" y="1842"/>
                </a:cubicBezTo>
                <a:cubicBezTo>
                  <a:pt x="12416" y="1981"/>
                  <a:pt x="12500" y="1953"/>
                  <a:pt x="12806" y="2065"/>
                </a:cubicBezTo>
                <a:cubicBezTo>
                  <a:pt x="13085" y="2149"/>
                  <a:pt x="13364" y="2288"/>
                  <a:pt x="13616" y="2428"/>
                </a:cubicBezTo>
                <a:cubicBezTo>
                  <a:pt x="13643" y="2456"/>
                  <a:pt x="13643" y="2428"/>
                  <a:pt x="13699" y="2456"/>
                </a:cubicBezTo>
                <a:cubicBezTo>
                  <a:pt x="13755" y="2483"/>
                  <a:pt x="13922" y="2595"/>
                  <a:pt x="13950" y="2651"/>
                </a:cubicBezTo>
                <a:cubicBezTo>
                  <a:pt x="14313" y="2818"/>
                  <a:pt x="14564" y="2930"/>
                  <a:pt x="14564" y="3014"/>
                </a:cubicBezTo>
                <a:cubicBezTo>
                  <a:pt x="14955" y="3153"/>
                  <a:pt x="15513" y="3348"/>
                  <a:pt x="15541" y="3488"/>
                </a:cubicBezTo>
                <a:cubicBezTo>
                  <a:pt x="15680" y="3516"/>
                  <a:pt x="15764" y="3516"/>
                  <a:pt x="15875" y="3544"/>
                </a:cubicBezTo>
                <a:cubicBezTo>
                  <a:pt x="16071" y="3572"/>
                  <a:pt x="16238" y="3655"/>
                  <a:pt x="16405" y="3739"/>
                </a:cubicBezTo>
                <a:cubicBezTo>
                  <a:pt x="16489" y="3795"/>
                  <a:pt x="16489" y="3823"/>
                  <a:pt x="16573" y="3851"/>
                </a:cubicBezTo>
                <a:cubicBezTo>
                  <a:pt x="16740" y="3934"/>
                  <a:pt x="16908" y="4046"/>
                  <a:pt x="17047" y="4185"/>
                </a:cubicBezTo>
                <a:lnTo>
                  <a:pt x="17326" y="4464"/>
                </a:lnTo>
                <a:cubicBezTo>
                  <a:pt x="17410" y="4520"/>
                  <a:pt x="17466" y="4632"/>
                  <a:pt x="17521" y="4715"/>
                </a:cubicBezTo>
                <a:lnTo>
                  <a:pt x="17493" y="4743"/>
                </a:lnTo>
                <a:cubicBezTo>
                  <a:pt x="17633" y="4939"/>
                  <a:pt x="17772" y="5134"/>
                  <a:pt x="17912" y="5357"/>
                </a:cubicBezTo>
                <a:cubicBezTo>
                  <a:pt x="17940" y="5385"/>
                  <a:pt x="17968" y="5413"/>
                  <a:pt x="17996" y="5469"/>
                </a:cubicBezTo>
                <a:cubicBezTo>
                  <a:pt x="18024" y="5524"/>
                  <a:pt x="18079" y="5580"/>
                  <a:pt x="18107" y="5664"/>
                </a:cubicBezTo>
                <a:cubicBezTo>
                  <a:pt x="18135" y="5720"/>
                  <a:pt x="18163" y="5887"/>
                  <a:pt x="18191" y="5999"/>
                </a:cubicBezTo>
                <a:cubicBezTo>
                  <a:pt x="18219" y="6110"/>
                  <a:pt x="18247" y="6222"/>
                  <a:pt x="18247" y="6361"/>
                </a:cubicBezTo>
                <a:cubicBezTo>
                  <a:pt x="18330" y="6696"/>
                  <a:pt x="18330" y="7087"/>
                  <a:pt x="18247" y="7422"/>
                </a:cubicBezTo>
                <a:cubicBezTo>
                  <a:pt x="18191" y="7784"/>
                  <a:pt x="18107" y="8147"/>
                  <a:pt x="17996" y="8510"/>
                </a:cubicBezTo>
                <a:cubicBezTo>
                  <a:pt x="17940" y="8677"/>
                  <a:pt x="17912" y="8789"/>
                  <a:pt x="17884" y="8928"/>
                </a:cubicBezTo>
                <a:cubicBezTo>
                  <a:pt x="17800" y="9179"/>
                  <a:pt x="17689" y="9402"/>
                  <a:pt x="17549" y="9626"/>
                </a:cubicBezTo>
                <a:cubicBezTo>
                  <a:pt x="17521" y="9626"/>
                  <a:pt x="17605" y="9402"/>
                  <a:pt x="17549" y="9458"/>
                </a:cubicBezTo>
                <a:cubicBezTo>
                  <a:pt x="17605" y="9235"/>
                  <a:pt x="17689" y="8956"/>
                  <a:pt x="17772" y="8649"/>
                </a:cubicBezTo>
                <a:cubicBezTo>
                  <a:pt x="17884" y="8314"/>
                  <a:pt x="17968" y="7952"/>
                  <a:pt x="18051" y="7589"/>
                </a:cubicBezTo>
                <a:cubicBezTo>
                  <a:pt x="18135" y="7226"/>
                  <a:pt x="18163" y="6864"/>
                  <a:pt x="18135" y="6501"/>
                </a:cubicBezTo>
                <a:cubicBezTo>
                  <a:pt x="18107" y="6389"/>
                  <a:pt x="18107" y="6278"/>
                  <a:pt x="18051" y="6166"/>
                </a:cubicBezTo>
                <a:cubicBezTo>
                  <a:pt x="18051" y="6110"/>
                  <a:pt x="18024" y="6055"/>
                  <a:pt x="17996" y="5999"/>
                </a:cubicBezTo>
                <a:cubicBezTo>
                  <a:pt x="17996" y="6055"/>
                  <a:pt x="18024" y="6110"/>
                  <a:pt x="18024" y="6166"/>
                </a:cubicBezTo>
                <a:cubicBezTo>
                  <a:pt x="18163" y="6864"/>
                  <a:pt x="18107" y="7589"/>
                  <a:pt x="17856" y="8259"/>
                </a:cubicBezTo>
                <a:cubicBezTo>
                  <a:pt x="17717" y="8705"/>
                  <a:pt x="17549" y="9151"/>
                  <a:pt x="17382" y="9598"/>
                </a:cubicBezTo>
                <a:lnTo>
                  <a:pt x="17382" y="9598"/>
                </a:lnTo>
                <a:lnTo>
                  <a:pt x="17382" y="9709"/>
                </a:lnTo>
                <a:cubicBezTo>
                  <a:pt x="17354" y="9821"/>
                  <a:pt x="17298" y="9960"/>
                  <a:pt x="17270" y="10100"/>
                </a:cubicBezTo>
                <a:cubicBezTo>
                  <a:pt x="17214" y="10184"/>
                  <a:pt x="17242" y="10100"/>
                  <a:pt x="17242" y="10100"/>
                </a:cubicBezTo>
                <a:cubicBezTo>
                  <a:pt x="17214" y="10156"/>
                  <a:pt x="17187" y="10184"/>
                  <a:pt x="17159" y="10239"/>
                </a:cubicBezTo>
                <a:cubicBezTo>
                  <a:pt x="17131" y="10323"/>
                  <a:pt x="17214" y="10128"/>
                  <a:pt x="17242" y="10184"/>
                </a:cubicBezTo>
                <a:cubicBezTo>
                  <a:pt x="17103" y="10602"/>
                  <a:pt x="16935" y="11048"/>
                  <a:pt x="16740" y="11467"/>
                </a:cubicBezTo>
                <a:lnTo>
                  <a:pt x="16684" y="11467"/>
                </a:lnTo>
                <a:cubicBezTo>
                  <a:pt x="16657" y="11551"/>
                  <a:pt x="16712" y="11495"/>
                  <a:pt x="16684" y="11551"/>
                </a:cubicBezTo>
                <a:cubicBezTo>
                  <a:pt x="16601" y="11802"/>
                  <a:pt x="16489" y="12081"/>
                  <a:pt x="16350" y="12360"/>
                </a:cubicBezTo>
                <a:cubicBezTo>
                  <a:pt x="16154" y="12834"/>
                  <a:pt x="15903" y="13308"/>
                  <a:pt x="15652" y="13755"/>
                </a:cubicBezTo>
                <a:cubicBezTo>
                  <a:pt x="15373" y="14257"/>
                  <a:pt x="15038" y="14731"/>
                  <a:pt x="14676" y="15205"/>
                </a:cubicBezTo>
                <a:cubicBezTo>
                  <a:pt x="14536" y="15373"/>
                  <a:pt x="14397" y="15568"/>
                  <a:pt x="14257" y="15736"/>
                </a:cubicBezTo>
                <a:cubicBezTo>
                  <a:pt x="14062" y="15959"/>
                  <a:pt x="13839" y="16238"/>
                  <a:pt x="13643" y="16461"/>
                </a:cubicBezTo>
                <a:cubicBezTo>
                  <a:pt x="13420" y="16712"/>
                  <a:pt x="13253" y="16879"/>
                  <a:pt x="13085" y="17019"/>
                </a:cubicBezTo>
                <a:cubicBezTo>
                  <a:pt x="12583" y="17577"/>
                  <a:pt x="12053" y="18079"/>
                  <a:pt x="11495" y="18553"/>
                </a:cubicBezTo>
                <a:cubicBezTo>
                  <a:pt x="10993" y="19028"/>
                  <a:pt x="10407" y="19390"/>
                  <a:pt x="9765" y="19641"/>
                </a:cubicBezTo>
                <a:cubicBezTo>
                  <a:pt x="9514" y="19697"/>
                  <a:pt x="9263" y="19753"/>
                  <a:pt x="9012" y="19725"/>
                </a:cubicBezTo>
                <a:cubicBezTo>
                  <a:pt x="8761" y="19837"/>
                  <a:pt x="8482" y="19893"/>
                  <a:pt x="8203" y="19948"/>
                </a:cubicBezTo>
                <a:lnTo>
                  <a:pt x="7980" y="19948"/>
                </a:lnTo>
                <a:cubicBezTo>
                  <a:pt x="7589" y="20004"/>
                  <a:pt x="7171" y="19976"/>
                  <a:pt x="6780" y="19893"/>
                </a:cubicBezTo>
                <a:cubicBezTo>
                  <a:pt x="6445" y="19837"/>
                  <a:pt x="6083" y="19725"/>
                  <a:pt x="5748" y="19586"/>
                </a:cubicBezTo>
                <a:cubicBezTo>
                  <a:pt x="5357" y="19390"/>
                  <a:pt x="4967" y="19139"/>
                  <a:pt x="4632" y="18860"/>
                </a:cubicBezTo>
                <a:cubicBezTo>
                  <a:pt x="4548" y="18804"/>
                  <a:pt x="4493" y="18749"/>
                  <a:pt x="4437" y="18693"/>
                </a:cubicBezTo>
                <a:cubicBezTo>
                  <a:pt x="4409" y="18665"/>
                  <a:pt x="4381" y="18637"/>
                  <a:pt x="4353" y="18609"/>
                </a:cubicBezTo>
                <a:cubicBezTo>
                  <a:pt x="4186" y="18470"/>
                  <a:pt x="4018" y="18302"/>
                  <a:pt x="3879" y="18135"/>
                </a:cubicBezTo>
                <a:lnTo>
                  <a:pt x="3851" y="18107"/>
                </a:lnTo>
                <a:lnTo>
                  <a:pt x="3823" y="18051"/>
                </a:lnTo>
                <a:lnTo>
                  <a:pt x="3823" y="18051"/>
                </a:lnTo>
                <a:lnTo>
                  <a:pt x="3851" y="18107"/>
                </a:lnTo>
                <a:lnTo>
                  <a:pt x="3795" y="18023"/>
                </a:lnTo>
                <a:lnTo>
                  <a:pt x="3795" y="18023"/>
                </a:lnTo>
                <a:lnTo>
                  <a:pt x="3795" y="18079"/>
                </a:lnTo>
                <a:cubicBezTo>
                  <a:pt x="3572" y="17772"/>
                  <a:pt x="3321" y="17493"/>
                  <a:pt x="3070" y="17214"/>
                </a:cubicBezTo>
                <a:cubicBezTo>
                  <a:pt x="3042" y="17186"/>
                  <a:pt x="2958" y="17103"/>
                  <a:pt x="2986" y="17103"/>
                </a:cubicBezTo>
                <a:cubicBezTo>
                  <a:pt x="2930" y="17047"/>
                  <a:pt x="2958" y="17103"/>
                  <a:pt x="2930" y="17047"/>
                </a:cubicBezTo>
                <a:cubicBezTo>
                  <a:pt x="2735" y="16824"/>
                  <a:pt x="2595" y="16600"/>
                  <a:pt x="2456" y="16349"/>
                </a:cubicBezTo>
                <a:cubicBezTo>
                  <a:pt x="2177" y="15931"/>
                  <a:pt x="1926" y="15484"/>
                  <a:pt x="1758" y="15038"/>
                </a:cubicBezTo>
                <a:cubicBezTo>
                  <a:pt x="1730" y="14926"/>
                  <a:pt x="1675" y="14815"/>
                  <a:pt x="1647" y="14703"/>
                </a:cubicBezTo>
                <a:cubicBezTo>
                  <a:pt x="1647" y="14647"/>
                  <a:pt x="1591" y="14564"/>
                  <a:pt x="1591" y="14508"/>
                </a:cubicBezTo>
                <a:cubicBezTo>
                  <a:pt x="1312" y="13950"/>
                  <a:pt x="1061" y="13392"/>
                  <a:pt x="838" y="12834"/>
                </a:cubicBezTo>
                <a:lnTo>
                  <a:pt x="838" y="12834"/>
                </a:lnTo>
                <a:lnTo>
                  <a:pt x="810" y="12722"/>
                </a:lnTo>
                <a:cubicBezTo>
                  <a:pt x="726" y="12583"/>
                  <a:pt x="642" y="12471"/>
                  <a:pt x="559" y="12332"/>
                </a:cubicBezTo>
                <a:cubicBezTo>
                  <a:pt x="475" y="12192"/>
                  <a:pt x="391" y="12053"/>
                  <a:pt x="308" y="11913"/>
                </a:cubicBezTo>
                <a:cubicBezTo>
                  <a:pt x="308" y="11858"/>
                  <a:pt x="308" y="11830"/>
                  <a:pt x="280" y="11802"/>
                </a:cubicBezTo>
                <a:cubicBezTo>
                  <a:pt x="168" y="11551"/>
                  <a:pt x="112" y="11300"/>
                  <a:pt x="57" y="11021"/>
                </a:cubicBezTo>
                <a:cubicBezTo>
                  <a:pt x="29" y="10742"/>
                  <a:pt x="1" y="10435"/>
                  <a:pt x="1" y="10128"/>
                </a:cubicBezTo>
                <a:cubicBezTo>
                  <a:pt x="1" y="10100"/>
                  <a:pt x="29" y="10072"/>
                  <a:pt x="29" y="10044"/>
                </a:cubicBezTo>
                <a:cubicBezTo>
                  <a:pt x="29" y="9988"/>
                  <a:pt x="29" y="9905"/>
                  <a:pt x="29" y="9849"/>
                </a:cubicBezTo>
                <a:cubicBezTo>
                  <a:pt x="57" y="9737"/>
                  <a:pt x="84" y="9486"/>
                  <a:pt x="140" y="9486"/>
                </a:cubicBezTo>
                <a:cubicBezTo>
                  <a:pt x="140" y="9430"/>
                  <a:pt x="168" y="9402"/>
                  <a:pt x="168" y="9347"/>
                </a:cubicBezTo>
                <a:lnTo>
                  <a:pt x="252" y="9319"/>
                </a:lnTo>
                <a:cubicBezTo>
                  <a:pt x="252" y="9068"/>
                  <a:pt x="280" y="8844"/>
                  <a:pt x="336" y="8649"/>
                </a:cubicBezTo>
                <a:cubicBezTo>
                  <a:pt x="363" y="8398"/>
                  <a:pt x="419" y="8147"/>
                  <a:pt x="503" y="7924"/>
                </a:cubicBezTo>
                <a:cubicBezTo>
                  <a:pt x="503" y="7812"/>
                  <a:pt x="503" y="7729"/>
                  <a:pt x="475" y="7645"/>
                </a:cubicBezTo>
                <a:cubicBezTo>
                  <a:pt x="503" y="7422"/>
                  <a:pt x="531" y="7198"/>
                  <a:pt x="587" y="6975"/>
                </a:cubicBezTo>
                <a:cubicBezTo>
                  <a:pt x="642" y="6864"/>
                  <a:pt x="670" y="6752"/>
                  <a:pt x="726" y="6640"/>
                </a:cubicBezTo>
                <a:cubicBezTo>
                  <a:pt x="838" y="6417"/>
                  <a:pt x="949" y="6222"/>
                  <a:pt x="1061" y="6027"/>
                </a:cubicBezTo>
                <a:cubicBezTo>
                  <a:pt x="1173" y="5831"/>
                  <a:pt x="1256" y="5803"/>
                  <a:pt x="1396" y="5636"/>
                </a:cubicBezTo>
                <a:cubicBezTo>
                  <a:pt x="1396" y="5497"/>
                  <a:pt x="1396" y="5357"/>
                  <a:pt x="1396" y="5218"/>
                </a:cubicBezTo>
                <a:cubicBezTo>
                  <a:pt x="1507" y="4966"/>
                  <a:pt x="1619" y="4743"/>
                  <a:pt x="1758" y="4520"/>
                </a:cubicBezTo>
                <a:cubicBezTo>
                  <a:pt x="1870" y="4409"/>
                  <a:pt x="1982" y="4213"/>
                  <a:pt x="2093" y="4102"/>
                </a:cubicBezTo>
                <a:cubicBezTo>
                  <a:pt x="2205" y="3851"/>
                  <a:pt x="2372" y="3599"/>
                  <a:pt x="2540" y="3404"/>
                </a:cubicBezTo>
                <a:cubicBezTo>
                  <a:pt x="2595" y="3125"/>
                  <a:pt x="2707" y="2902"/>
                  <a:pt x="2874" y="2707"/>
                </a:cubicBezTo>
                <a:cubicBezTo>
                  <a:pt x="3014" y="2595"/>
                  <a:pt x="3209" y="2344"/>
                  <a:pt x="3349" y="2204"/>
                </a:cubicBezTo>
                <a:cubicBezTo>
                  <a:pt x="3488" y="2065"/>
                  <a:pt x="3628" y="1953"/>
                  <a:pt x="3767" y="1842"/>
                </a:cubicBezTo>
                <a:cubicBezTo>
                  <a:pt x="4074" y="1423"/>
                  <a:pt x="4465" y="1089"/>
                  <a:pt x="4939" y="837"/>
                </a:cubicBezTo>
                <a:cubicBezTo>
                  <a:pt x="4995" y="810"/>
                  <a:pt x="4967" y="837"/>
                  <a:pt x="5023" y="810"/>
                </a:cubicBezTo>
                <a:cubicBezTo>
                  <a:pt x="5218" y="726"/>
                  <a:pt x="5134" y="726"/>
                  <a:pt x="5329" y="614"/>
                </a:cubicBezTo>
                <a:cubicBezTo>
                  <a:pt x="5469" y="475"/>
                  <a:pt x="5664" y="391"/>
                  <a:pt x="5832" y="335"/>
                </a:cubicBezTo>
                <a:cubicBezTo>
                  <a:pt x="6139" y="224"/>
                  <a:pt x="6418" y="168"/>
                  <a:pt x="6724" y="140"/>
                </a:cubicBezTo>
                <a:cubicBezTo>
                  <a:pt x="6836" y="140"/>
                  <a:pt x="6836" y="112"/>
                  <a:pt x="6836" y="84"/>
                </a:cubicBezTo>
                <a:cubicBezTo>
                  <a:pt x="7059" y="28"/>
                  <a:pt x="7282" y="0"/>
                  <a:pt x="7478" y="0"/>
                </a:cubicBezTo>
                <a:cubicBezTo>
                  <a:pt x="7840" y="28"/>
                  <a:pt x="8175" y="112"/>
                  <a:pt x="8510" y="224"/>
                </a:cubicBezTo>
                <a:cubicBezTo>
                  <a:pt x="8622" y="279"/>
                  <a:pt x="8705" y="335"/>
                  <a:pt x="8817" y="391"/>
                </a:cubicBezTo>
                <a:close/>
                <a:moveTo>
                  <a:pt x="14062" y="7729"/>
                </a:moveTo>
                <a:cubicBezTo>
                  <a:pt x="14062" y="7756"/>
                  <a:pt x="14118" y="7673"/>
                  <a:pt x="14090" y="7673"/>
                </a:cubicBezTo>
                <a:cubicBezTo>
                  <a:pt x="14062" y="7673"/>
                  <a:pt x="14062" y="7701"/>
                  <a:pt x="14062" y="7729"/>
                </a:cubicBezTo>
                <a:close/>
                <a:moveTo>
                  <a:pt x="13978" y="7840"/>
                </a:moveTo>
                <a:cubicBezTo>
                  <a:pt x="13978" y="7840"/>
                  <a:pt x="14034" y="7784"/>
                  <a:pt x="14034" y="7756"/>
                </a:cubicBezTo>
                <a:cubicBezTo>
                  <a:pt x="14034" y="7756"/>
                  <a:pt x="14006" y="7784"/>
                  <a:pt x="14006" y="7840"/>
                </a:cubicBezTo>
                <a:close/>
                <a:moveTo>
                  <a:pt x="11244" y="5887"/>
                </a:moveTo>
                <a:cubicBezTo>
                  <a:pt x="11244" y="5887"/>
                  <a:pt x="11216" y="5915"/>
                  <a:pt x="11216" y="5915"/>
                </a:cubicBezTo>
                <a:cubicBezTo>
                  <a:pt x="11216" y="5943"/>
                  <a:pt x="11272" y="5971"/>
                  <a:pt x="11272" y="5971"/>
                </a:cubicBezTo>
                <a:cubicBezTo>
                  <a:pt x="11356" y="5999"/>
                  <a:pt x="11467" y="6027"/>
                  <a:pt x="11551" y="5999"/>
                </a:cubicBezTo>
                <a:close/>
                <a:moveTo>
                  <a:pt x="7506" y="16182"/>
                </a:moveTo>
                <a:close/>
                <a:moveTo>
                  <a:pt x="7534" y="16182"/>
                </a:moveTo>
                <a:cubicBezTo>
                  <a:pt x="7785" y="16210"/>
                  <a:pt x="8036" y="16154"/>
                  <a:pt x="8231" y="16042"/>
                </a:cubicBezTo>
                <a:cubicBezTo>
                  <a:pt x="8733" y="15763"/>
                  <a:pt x="9152" y="15429"/>
                  <a:pt x="9514" y="15038"/>
                </a:cubicBezTo>
                <a:cubicBezTo>
                  <a:pt x="10407" y="14145"/>
                  <a:pt x="11188" y="13197"/>
                  <a:pt x="11886" y="12192"/>
                </a:cubicBezTo>
                <a:lnTo>
                  <a:pt x="11858" y="12220"/>
                </a:lnTo>
                <a:cubicBezTo>
                  <a:pt x="11663" y="12416"/>
                  <a:pt x="11384" y="12834"/>
                  <a:pt x="11132" y="13141"/>
                </a:cubicBezTo>
                <a:cubicBezTo>
                  <a:pt x="10937" y="13364"/>
                  <a:pt x="10686" y="13643"/>
                  <a:pt x="10463" y="13894"/>
                </a:cubicBezTo>
                <a:cubicBezTo>
                  <a:pt x="10100" y="14257"/>
                  <a:pt x="9765" y="14620"/>
                  <a:pt x="9347" y="15010"/>
                </a:cubicBezTo>
                <a:cubicBezTo>
                  <a:pt x="9152" y="15205"/>
                  <a:pt x="8956" y="15401"/>
                  <a:pt x="8761" y="15596"/>
                </a:cubicBezTo>
                <a:cubicBezTo>
                  <a:pt x="8566" y="15763"/>
                  <a:pt x="8343" y="15931"/>
                  <a:pt x="8119" y="16042"/>
                </a:cubicBezTo>
                <a:cubicBezTo>
                  <a:pt x="8119" y="16042"/>
                  <a:pt x="8147" y="16042"/>
                  <a:pt x="8119" y="16042"/>
                </a:cubicBezTo>
                <a:cubicBezTo>
                  <a:pt x="8119" y="16070"/>
                  <a:pt x="8147" y="16042"/>
                  <a:pt x="8091" y="16070"/>
                </a:cubicBezTo>
                <a:cubicBezTo>
                  <a:pt x="8008" y="16126"/>
                  <a:pt x="7868" y="16182"/>
                  <a:pt x="7757" y="16182"/>
                </a:cubicBezTo>
                <a:cubicBezTo>
                  <a:pt x="7701" y="16210"/>
                  <a:pt x="7617" y="16210"/>
                  <a:pt x="7561" y="16182"/>
                </a:cubicBezTo>
                <a:close/>
                <a:moveTo>
                  <a:pt x="8064" y="16042"/>
                </a:moveTo>
                <a:cubicBezTo>
                  <a:pt x="8036" y="16042"/>
                  <a:pt x="8119" y="15987"/>
                  <a:pt x="8064" y="16015"/>
                </a:cubicBezTo>
                <a:cubicBezTo>
                  <a:pt x="8064" y="16042"/>
                  <a:pt x="8008" y="16070"/>
                  <a:pt x="8064" y="16042"/>
                </a:cubicBezTo>
                <a:close/>
                <a:moveTo>
                  <a:pt x="8622" y="15624"/>
                </a:moveTo>
                <a:lnTo>
                  <a:pt x="8622" y="15624"/>
                </a:lnTo>
                <a:cubicBezTo>
                  <a:pt x="8622" y="15624"/>
                  <a:pt x="8594" y="15624"/>
                  <a:pt x="8594" y="15652"/>
                </a:cubicBezTo>
                <a:cubicBezTo>
                  <a:pt x="8566" y="15652"/>
                  <a:pt x="8594" y="15652"/>
                  <a:pt x="8622" y="15652"/>
                </a:cubicBezTo>
                <a:close/>
                <a:moveTo>
                  <a:pt x="11272" y="12834"/>
                </a:moveTo>
                <a:cubicBezTo>
                  <a:pt x="11160" y="12946"/>
                  <a:pt x="11272" y="12890"/>
                  <a:pt x="11272" y="12834"/>
                </a:cubicBezTo>
                <a:close/>
                <a:moveTo>
                  <a:pt x="13783" y="8705"/>
                </a:moveTo>
                <a:lnTo>
                  <a:pt x="13783" y="8705"/>
                </a:lnTo>
                <a:cubicBezTo>
                  <a:pt x="13755" y="8733"/>
                  <a:pt x="13755" y="8761"/>
                  <a:pt x="13755" y="8761"/>
                </a:cubicBezTo>
                <a:cubicBezTo>
                  <a:pt x="13755" y="8761"/>
                  <a:pt x="13755" y="8733"/>
                  <a:pt x="13783" y="8733"/>
                </a:cubicBezTo>
                <a:close/>
                <a:moveTo>
                  <a:pt x="11997" y="6278"/>
                </a:moveTo>
                <a:cubicBezTo>
                  <a:pt x="11997" y="6278"/>
                  <a:pt x="11997" y="6250"/>
                  <a:pt x="11969" y="6222"/>
                </a:cubicBezTo>
                <a:cubicBezTo>
                  <a:pt x="11942" y="6222"/>
                  <a:pt x="11942" y="6278"/>
                  <a:pt x="11997" y="6306"/>
                </a:cubicBezTo>
                <a:close/>
                <a:moveTo>
                  <a:pt x="11830" y="6222"/>
                </a:moveTo>
                <a:cubicBezTo>
                  <a:pt x="11858" y="6250"/>
                  <a:pt x="11886" y="6278"/>
                  <a:pt x="11942" y="6278"/>
                </a:cubicBezTo>
                <a:cubicBezTo>
                  <a:pt x="11969" y="6306"/>
                  <a:pt x="11858" y="6250"/>
                  <a:pt x="11830" y="6278"/>
                </a:cubicBezTo>
                <a:close/>
                <a:moveTo>
                  <a:pt x="11746" y="6222"/>
                </a:moveTo>
                <a:cubicBezTo>
                  <a:pt x="11746" y="6250"/>
                  <a:pt x="11774" y="6250"/>
                  <a:pt x="11802" y="6250"/>
                </a:cubicBezTo>
                <a:cubicBezTo>
                  <a:pt x="11802" y="6250"/>
                  <a:pt x="11802" y="6222"/>
                  <a:pt x="11746" y="6222"/>
                </a:cubicBezTo>
                <a:cubicBezTo>
                  <a:pt x="11718" y="6194"/>
                  <a:pt x="11746" y="6278"/>
                  <a:pt x="11746" y="6278"/>
                </a:cubicBezTo>
                <a:close/>
                <a:moveTo>
                  <a:pt x="363" y="11885"/>
                </a:moveTo>
                <a:lnTo>
                  <a:pt x="363" y="11774"/>
                </a:lnTo>
                <a:lnTo>
                  <a:pt x="336" y="11774"/>
                </a:lnTo>
                <a:cubicBezTo>
                  <a:pt x="308" y="11746"/>
                  <a:pt x="336" y="11830"/>
                  <a:pt x="363" y="11885"/>
                </a:cubicBezTo>
                <a:close/>
                <a:moveTo>
                  <a:pt x="447" y="12081"/>
                </a:moveTo>
                <a:cubicBezTo>
                  <a:pt x="475" y="12109"/>
                  <a:pt x="447" y="11913"/>
                  <a:pt x="419" y="11885"/>
                </a:cubicBezTo>
                <a:cubicBezTo>
                  <a:pt x="419" y="11969"/>
                  <a:pt x="419" y="12025"/>
                  <a:pt x="447" y="12109"/>
                </a:cubicBezTo>
                <a:close/>
                <a:moveTo>
                  <a:pt x="503" y="12164"/>
                </a:moveTo>
                <a:lnTo>
                  <a:pt x="503" y="12081"/>
                </a:lnTo>
                <a:cubicBezTo>
                  <a:pt x="503" y="12025"/>
                  <a:pt x="475" y="12109"/>
                  <a:pt x="503" y="12164"/>
                </a:cubicBezTo>
                <a:close/>
                <a:moveTo>
                  <a:pt x="419" y="11272"/>
                </a:moveTo>
                <a:cubicBezTo>
                  <a:pt x="363" y="11104"/>
                  <a:pt x="336" y="10909"/>
                  <a:pt x="308" y="10714"/>
                </a:cubicBezTo>
                <a:cubicBezTo>
                  <a:pt x="308" y="10714"/>
                  <a:pt x="280" y="10714"/>
                  <a:pt x="280" y="10714"/>
                </a:cubicBezTo>
                <a:cubicBezTo>
                  <a:pt x="280" y="10742"/>
                  <a:pt x="280" y="10825"/>
                  <a:pt x="252" y="10825"/>
                </a:cubicBezTo>
                <a:cubicBezTo>
                  <a:pt x="280" y="10965"/>
                  <a:pt x="336" y="11132"/>
                  <a:pt x="419" y="11272"/>
                </a:cubicBezTo>
                <a:close/>
                <a:moveTo>
                  <a:pt x="3293" y="17130"/>
                </a:moveTo>
                <a:cubicBezTo>
                  <a:pt x="2986" y="16740"/>
                  <a:pt x="2707" y="16349"/>
                  <a:pt x="2428" y="15931"/>
                </a:cubicBezTo>
                <a:cubicBezTo>
                  <a:pt x="2456" y="16015"/>
                  <a:pt x="2512" y="16098"/>
                  <a:pt x="2540" y="16154"/>
                </a:cubicBezTo>
                <a:cubicBezTo>
                  <a:pt x="2623" y="16294"/>
                  <a:pt x="2651" y="16349"/>
                  <a:pt x="2707" y="16433"/>
                </a:cubicBezTo>
                <a:cubicBezTo>
                  <a:pt x="2874" y="16684"/>
                  <a:pt x="3070" y="16907"/>
                  <a:pt x="3293" y="17130"/>
                </a:cubicBezTo>
                <a:close/>
                <a:moveTo>
                  <a:pt x="3014" y="16907"/>
                </a:moveTo>
                <a:cubicBezTo>
                  <a:pt x="3042" y="16907"/>
                  <a:pt x="2958" y="16796"/>
                  <a:pt x="2930" y="16824"/>
                </a:cubicBezTo>
                <a:cubicBezTo>
                  <a:pt x="2958" y="16852"/>
                  <a:pt x="2986" y="16879"/>
                  <a:pt x="3014" y="16907"/>
                </a:cubicBezTo>
                <a:close/>
                <a:moveTo>
                  <a:pt x="3125" y="17103"/>
                </a:moveTo>
                <a:cubicBezTo>
                  <a:pt x="3125" y="17103"/>
                  <a:pt x="3070" y="17047"/>
                  <a:pt x="3042" y="17019"/>
                </a:cubicBezTo>
                <a:cubicBezTo>
                  <a:pt x="3014" y="16991"/>
                  <a:pt x="3070" y="17075"/>
                  <a:pt x="3125" y="17103"/>
                </a:cubicBezTo>
                <a:close/>
                <a:moveTo>
                  <a:pt x="4325" y="18330"/>
                </a:moveTo>
                <a:lnTo>
                  <a:pt x="4241" y="18219"/>
                </a:lnTo>
                <a:lnTo>
                  <a:pt x="4241" y="18246"/>
                </a:lnTo>
                <a:close/>
                <a:moveTo>
                  <a:pt x="11607" y="18302"/>
                </a:moveTo>
                <a:cubicBezTo>
                  <a:pt x="11774" y="18163"/>
                  <a:pt x="11607" y="18219"/>
                  <a:pt x="11607" y="18302"/>
                </a:cubicBezTo>
                <a:close/>
                <a:moveTo>
                  <a:pt x="15847" y="13141"/>
                </a:moveTo>
                <a:cubicBezTo>
                  <a:pt x="15847" y="13141"/>
                  <a:pt x="15820" y="13169"/>
                  <a:pt x="15792" y="13225"/>
                </a:cubicBezTo>
                <a:cubicBezTo>
                  <a:pt x="15736" y="13280"/>
                  <a:pt x="15792" y="13253"/>
                  <a:pt x="15792" y="13225"/>
                </a:cubicBezTo>
                <a:cubicBezTo>
                  <a:pt x="15820" y="13169"/>
                  <a:pt x="15820" y="13169"/>
                  <a:pt x="15847" y="13141"/>
                </a:cubicBezTo>
                <a:close/>
                <a:moveTo>
                  <a:pt x="16322" y="12109"/>
                </a:moveTo>
                <a:cubicBezTo>
                  <a:pt x="16350" y="12053"/>
                  <a:pt x="16294" y="12220"/>
                  <a:pt x="16350" y="12109"/>
                </a:cubicBezTo>
                <a:cubicBezTo>
                  <a:pt x="16350" y="12109"/>
                  <a:pt x="16378" y="12025"/>
                  <a:pt x="16322" y="12109"/>
                </a:cubicBezTo>
                <a:close/>
                <a:moveTo>
                  <a:pt x="16629" y="11300"/>
                </a:moveTo>
                <a:cubicBezTo>
                  <a:pt x="15485" y="13643"/>
                  <a:pt x="13950" y="15791"/>
                  <a:pt x="12109" y="17633"/>
                </a:cubicBezTo>
                <a:cubicBezTo>
                  <a:pt x="11579" y="18191"/>
                  <a:pt x="10965" y="18693"/>
                  <a:pt x="10296" y="19111"/>
                </a:cubicBezTo>
                <a:lnTo>
                  <a:pt x="10351" y="19111"/>
                </a:lnTo>
                <a:cubicBezTo>
                  <a:pt x="10630" y="18972"/>
                  <a:pt x="10881" y="18777"/>
                  <a:pt x="11132" y="18609"/>
                </a:cubicBezTo>
                <a:cubicBezTo>
                  <a:pt x="11411" y="18386"/>
                  <a:pt x="11690" y="18135"/>
                  <a:pt x="11942" y="17912"/>
                </a:cubicBezTo>
                <a:cubicBezTo>
                  <a:pt x="12304" y="17549"/>
                  <a:pt x="12751" y="17103"/>
                  <a:pt x="13141" y="16684"/>
                </a:cubicBezTo>
                <a:cubicBezTo>
                  <a:pt x="13755" y="16042"/>
                  <a:pt x="14313" y="15345"/>
                  <a:pt x="14843" y="14592"/>
                </a:cubicBezTo>
                <a:cubicBezTo>
                  <a:pt x="15373" y="13838"/>
                  <a:pt x="15847" y="13001"/>
                  <a:pt x="16238" y="12164"/>
                </a:cubicBezTo>
                <a:cubicBezTo>
                  <a:pt x="16238" y="12164"/>
                  <a:pt x="16238" y="12192"/>
                  <a:pt x="16238" y="12164"/>
                </a:cubicBezTo>
                <a:cubicBezTo>
                  <a:pt x="16294" y="12053"/>
                  <a:pt x="16210" y="12192"/>
                  <a:pt x="16238" y="12109"/>
                </a:cubicBezTo>
                <a:cubicBezTo>
                  <a:pt x="16378" y="11885"/>
                  <a:pt x="16517" y="11606"/>
                  <a:pt x="16657" y="11327"/>
                </a:cubicBezTo>
                <a:close/>
                <a:moveTo>
                  <a:pt x="14341" y="7115"/>
                </a:moveTo>
                <a:lnTo>
                  <a:pt x="14341" y="7115"/>
                </a:lnTo>
                <a:lnTo>
                  <a:pt x="14341" y="7115"/>
                </a:lnTo>
                <a:lnTo>
                  <a:pt x="14257" y="7254"/>
                </a:lnTo>
                <a:cubicBezTo>
                  <a:pt x="14257" y="7310"/>
                  <a:pt x="14229" y="7366"/>
                  <a:pt x="14201" y="7422"/>
                </a:cubicBezTo>
                <a:cubicBezTo>
                  <a:pt x="14118" y="7589"/>
                  <a:pt x="14090" y="7756"/>
                  <a:pt x="14062" y="7924"/>
                </a:cubicBezTo>
                <a:cubicBezTo>
                  <a:pt x="14173" y="7673"/>
                  <a:pt x="14257" y="7422"/>
                  <a:pt x="14341" y="7171"/>
                </a:cubicBezTo>
                <a:cubicBezTo>
                  <a:pt x="14341" y="7143"/>
                  <a:pt x="14341" y="7143"/>
                  <a:pt x="14341" y="711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4" name="Google Shape;204;p11"/>
          <p:cNvSpPr/>
          <p:nvPr/>
        </p:nvSpPr>
        <p:spPr>
          <a:xfrm>
            <a:off x="7588153" y="63378"/>
            <a:ext cx="802980" cy="716902"/>
          </a:xfrm>
          <a:custGeom>
            <a:avLst/>
            <a:gdLst/>
            <a:ahLst/>
            <a:cxnLst/>
            <a:rect l="l" t="t" r="r" b="b"/>
            <a:pathLst>
              <a:path w="36437" h="32531" extrusionOk="0">
                <a:moveTo>
                  <a:pt x="5245" y="27174"/>
                </a:moveTo>
                <a:cubicBezTo>
                  <a:pt x="4994" y="26783"/>
                  <a:pt x="4799" y="26365"/>
                  <a:pt x="4659" y="25919"/>
                </a:cubicBezTo>
                <a:cubicBezTo>
                  <a:pt x="4492" y="25444"/>
                  <a:pt x="4353" y="24998"/>
                  <a:pt x="4269" y="24691"/>
                </a:cubicBezTo>
                <a:cubicBezTo>
                  <a:pt x="4101" y="24384"/>
                  <a:pt x="3990" y="24049"/>
                  <a:pt x="3906" y="23715"/>
                </a:cubicBezTo>
                <a:cubicBezTo>
                  <a:pt x="3878" y="23631"/>
                  <a:pt x="3822" y="23519"/>
                  <a:pt x="3822" y="23463"/>
                </a:cubicBezTo>
                <a:cubicBezTo>
                  <a:pt x="3711" y="23073"/>
                  <a:pt x="3711" y="22905"/>
                  <a:pt x="3767" y="22878"/>
                </a:cubicBezTo>
                <a:cubicBezTo>
                  <a:pt x="3460" y="22208"/>
                  <a:pt x="3041" y="21008"/>
                  <a:pt x="3069" y="20757"/>
                </a:cubicBezTo>
                <a:cubicBezTo>
                  <a:pt x="2818" y="20143"/>
                  <a:pt x="2679" y="20032"/>
                  <a:pt x="2428" y="19446"/>
                </a:cubicBezTo>
                <a:cubicBezTo>
                  <a:pt x="2232" y="18944"/>
                  <a:pt x="2065" y="18414"/>
                  <a:pt x="1953" y="17856"/>
                </a:cubicBezTo>
                <a:cubicBezTo>
                  <a:pt x="1925" y="17772"/>
                  <a:pt x="1925" y="17800"/>
                  <a:pt x="1870" y="17688"/>
                </a:cubicBezTo>
                <a:cubicBezTo>
                  <a:pt x="1897" y="17549"/>
                  <a:pt x="1814" y="17214"/>
                  <a:pt x="1814" y="17075"/>
                </a:cubicBezTo>
                <a:cubicBezTo>
                  <a:pt x="1591" y="16405"/>
                  <a:pt x="1451" y="15875"/>
                  <a:pt x="1563" y="15763"/>
                </a:cubicBezTo>
                <a:cubicBezTo>
                  <a:pt x="1284" y="15010"/>
                  <a:pt x="837" y="13978"/>
                  <a:pt x="1005" y="13782"/>
                </a:cubicBezTo>
                <a:cubicBezTo>
                  <a:pt x="865" y="13559"/>
                  <a:pt x="754" y="13448"/>
                  <a:pt x="614" y="13252"/>
                </a:cubicBezTo>
                <a:cubicBezTo>
                  <a:pt x="419" y="12946"/>
                  <a:pt x="307" y="12611"/>
                  <a:pt x="251" y="12276"/>
                </a:cubicBezTo>
                <a:cubicBezTo>
                  <a:pt x="196" y="12081"/>
                  <a:pt x="251" y="12081"/>
                  <a:pt x="196" y="11913"/>
                </a:cubicBezTo>
                <a:cubicBezTo>
                  <a:pt x="84" y="11551"/>
                  <a:pt x="0" y="11188"/>
                  <a:pt x="0" y="10825"/>
                </a:cubicBezTo>
                <a:cubicBezTo>
                  <a:pt x="0" y="10602"/>
                  <a:pt x="28" y="10351"/>
                  <a:pt x="56" y="10100"/>
                </a:cubicBezTo>
                <a:cubicBezTo>
                  <a:pt x="56" y="9877"/>
                  <a:pt x="112" y="9681"/>
                  <a:pt x="168" y="9458"/>
                </a:cubicBezTo>
                <a:lnTo>
                  <a:pt x="223" y="9458"/>
                </a:lnTo>
                <a:cubicBezTo>
                  <a:pt x="335" y="9151"/>
                  <a:pt x="363" y="8537"/>
                  <a:pt x="530" y="8119"/>
                </a:cubicBezTo>
                <a:cubicBezTo>
                  <a:pt x="530" y="8007"/>
                  <a:pt x="558" y="7924"/>
                  <a:pt x="586" y="7840"/>
                </a:cubicBezTo>
                <a:cubicBezTo>
                  <a:pt x="614" y="7728"/>
                  <a:pt x="670" y="7589"/>
                  <a:pt x="726" y="7449"/>
                </a:cubicBezTo>
                <a:cubicBezTo>
                  <a:pt x="837" y="7254"/>
                  <a:pt x="977" y="7059"/>
                  <a:pt x="1088" y="6864"/>
                </a:cubicBezTo>
                <a:cubicBezTo>
                  <a:pt x="1228" y="6668"/>
                  <a:pt x="1367" y="6501"/>
                  <a:pt x="1535" y="6361"/>
                </a:cubicBezTo>
                <a:cubicBezTo>
                  <a:pt x="1953" y="5803"/>
                  <a:pt x="2455" y="5329"/>
                  <a:pt x="3041" y="4966"/>
                </a:cubicBezTo>
                <a:cubicBezTo>
                  <a:pt x="3627" y="4576"/>
                  <a:pt x="4241" y="4241"/>
                  <a:pt x="4883" y="3934"/>
                </a:cubicBezTo>
                <a:cubicBezTo>
                  <a:pt x="5134" y="3823"/>
                  <a:pt x="5357" y="3683"/>
                  <a:pt x="5608" y="3571"/>
                </a:cubicBezTo>
                <a:cubicBezTo>
                  <a:pt x="6054" y="3376"/>
                  <a:pt x="6975" y="3041"/>
                  <a:pt x="7003" y="3125"/>
                </a:cubicBezTo>
                <a:cubicBezTo>
                  <a:pt x="7031" y="3209"/>
                  <a:pt x="6668" y="3348"/>
                  <a:pt x="6808" y="3348"/>
                </a:cubicBezTo>
                <a:cubicBezTo>
                  <a:pt x="6389" y="3571"/>
                  <a:pt x="5915" y="3823"/>
                  <a:pt x="5357" y="4101"/>
                </a:cubicBezTo>
                <a:cubicBezTo>
                  <a:pt x="4743" y="4380"/>
                  <a:pt x="4129" y="4687"/>
                  <a:pt x="3516" y="5050"/>
                </a:cubicBezTo>
                <a:cubicBezTo>
                  <a:pt x="2930" y="5413"/>
                  <a:pt x="2372" y="5831"/>
                  <a:pt x="1897" y="6361"/>
                </a:cubicBezTo>
                <a:cubicBezTo>
                  <a:pt x="1758" y="6501"/>
                  <a:pt x="1646" y="6668"/>
                  <a:pt x="1535" y="6864"/>
                </a:cubicBezTo>
                <a:cubicBezTo>
                  <a:pt x="1479" y="6975"/>
                  <a:pt x="1423" y="7059"/>
                  <a:pt x="1395" y="7170"/>
                </a:cubicBezTo>
                <a:cubicBezTo>
                  <a:pt x="1451" y="7087"/>
                  <a:pt x="1507" y="6975"/>
                  <a:pt x="1563" y="6891"/>
                </a:cubicBezTo>
                <a:cubicBezTo>
                  <a:pt x="2428" y="5636"/>
                  <a:pt x="3571" y="4994"/>
                  <a:pt x="4687" y="4464"/>
                </a:cubicBezTo>
                <a:cubicBezTo>
                  <a:pt x="5496" y="4101"/>
                  <a:pt x="6305" y="3739"/>
                  <a:pt x="7142" y="3432"/>
                </a:cubicBezTo>
                <a:lnTo>
                  <a:pt x="7170" y="3432"/>
                </a:lnTo>
                <a:cubicBezTo>
                  <a:pt x="7198" y="3376"/>
                  <a:pt x="7310" y="3320"/>
                  <a:pt x="7338" y="3292"/>
                </a:cubicBezTo>
                <a:cubicBezTo>
                  <a:pt x="7561" y="3209"/>
                  <a:pt x="7812" y="3097"/>
                  <a:pt x="8035" y="2986"/>
                </a:cubicBezTo>
                <a:cubicBezTo>
                  <a:pt x="8231" y="2902"/>
                  <a:pt x="8091" y="3013"/>
                  <a:pt x="8063" y="3041"/>
                </a:cubicBezTo>
                <a:cubicBezTo>
                  <a:pt x="8175" y="2986"/>
                  <a:pt x="8231" y="2986"/>
                  <a:pt x="8370" y="2958"/>
                </a:cubicBezTo>
                <a:cubicBezTo>
                  <a:pt x="8510" y="2846"/>
                  <a:pt x="8091" y="3013"/>
                  <a:pt x="8175" y="2930"/>
                </a:cubicBezTo>
                <a:cubicBezTo>
                  <a:pt x="8956" y="2567"/>
                  <a:pt x="9793" y="2260"/>
                  <a:pt x="10630" y="1981"/>
                </a:cubicBezTo>
                <a:lnTo>
                  <a:pt x="10658" y="2037"/>
                </a:lnTo>
                <a:cubicBezTo>
                  <a:pt x="10797" y="2009"/>
                  <a:pt x="10658" y="1981"/>
                  <a:pt x="10714" y="1953"/>
                </a:cubicBezTo>
                <a:cubicBezTo>
                  <a:pt x="11216" y="1786"/>
                  <a:pt x="11802" y="1507"/>
                  <a:pt x="12332" y="1395"/>
                </a:cubicBezTo>
                <a:cubicBezTo>
                  <a:pt x="13252" y="1088"/>
                  <a:pt x="14201" y="837"/>
                  <a:pt x="15149" y="642"/>
                </a:cubicBezTo>
                <a:cubicBezTo>
                  <a:pt x="16238" y="391"/>
                  <a:pt x="17326" y="251"/>
                  <a:pt x="18442" y="168"/>
                </a:cubicBezTo>
                <a:cubicBezTo>
                  <a:pt x="18888" y="140"/>
                  <a:pt x="19306" y="84"/>
                  <a:pt x="19725" y="56"/>
                </a:cubicBezTo>
                <a:cubicBezTo>
                  <a:pt x="20283" y="0"/>
                  <a:pt x="20952" y="0"/>
                  <a:pt x="21566" y="0"/>
                </a:cubicBezTo>
                <a:cubicBezTo>
                  <a:pt x="22068" y="0"/>
                  <a:pt x="22599" y="0"/>
                  <a:pt x="23017" y="28"/>
                </a:cubicBezTo>
                <a:cubicBezTo>
                  <a:pt x="24412" y="28"/>
                  <a:pt x="25807" y="140"/>
                  <a:pt x="27202" y="307"/>
                </a:cubicBezTo>
                <a:cubicBezTo>
                  <a:pt x="28485" y="447"/>
                  <a:pt x="29741" y="782"/>
                  <a:pt x="30912" y="1339"/>
                </a:cubicBezTo>
                <a:cubicBezTo>
                  <a:pt x="31331" y="1591"/>
                  <a:pt x="31694" y="1897"/>
                  <a:pt x="32001" y="2260"/>
                </a:cubicBezTo>
                <a:cubicBezTo>
                  <a:pt x="32475" y="2511"/>
                  <a:pt x="32921" y="2790"/>
                  <a:pt x="33368" y="3097"/>
                </a:cubicBezTo>
                <a:cubicBezTo>
                  <a:pt x="33479" y="3209"/>
                  <a:pt x="33563" y="3292"/>
                  <a:pt x="33647" y="3404"/>
                </a:cubicBezTo>
                <a:cubicBezTo>
                  <a:pt x="34205" y="3906"/>
                  <a:pt x="34707" y="4520"/>
                  <a:pt x="35097" y="5162"/>
                </a:cubicBezTo>
                <a:cubicBezTo>
                  <a:pt x="35460" y="5748"/>
                  <a:pt x="35739" y="6361"/>
                  <a:pt x="35990" y="7031"/>
                </a:cubicBezTo>
                <a:cubicBezTo>
                  <a:pt x="36213" y="7840"/>
                  <a:pt x="36325" y="8649"/>
                  <a:pt x="36381" y="9486"/>
                </a:cubicBezTo>
                <a:cubicBezTo>
                  <a:pt x="36381" y="9681"/>
                  <a:pt x="36409" y="9849"/>
                  <a:pt x="36436" y="9988"/>
                </a:cubicBezTo>
                <a:cubicBezTo>
                  <a:pt x="36436" y="10072"/>
                  <a:pt x="36436" y="10128"/>
                  <a:pt x="36436" y="10183"/>
                </a:cubicBezTo>
                <a:cubicBezTo>
                  <a:pt x="36436" y="10574"/>
                  <a:pt x="36436" y="10993"/>
                  <a:pt x="36381" y="11383"/>
                </a:cubicBezTo>
                <a:lnTo>
                  <a:pt x="36381" y="11467"/>
                </a:lnTo>
                <a:lnTo>
                  <a:pt x="36381" y="11578"/>
                </a:lnTo>
                <a:lnTo>
                  <a:pt x="36381" y="11578"/>
                </a:lnTo>
                <a:cubicBezTo>
                  <a:pt x="36381" y="11551"/>
                  <a:pt x="36381" y="11495"/>
                  <a:pt x="36409" y="11439"/>
                </a:cubicBezTo>
                <a:lnTo>
                  <a:pt x="36325" y="11662"/>
                </a:lnTo>
                <a:lnTo>
                  <a:pt x="36325" y="11662"/>
                </a:lnTo>
                <a:lnTo>
                  <a:pt x="36381" y="11578"/>
                </a:lnTo>
                <a:cubicBezTo>
                  <a:pt x="36297" y="12248"/>
                  <a:pt x="36130" y="13141"/>
                  <a:pt x="36130" y="13699"/>
                </a:cubicBezTo>
                <a:cubicBezTo>
                  <a:pt x="36102" y="13810"/>
                  <a:pt x="36102" y="14034"/>
                  <a:pt x="36074" y="13978"/>
                </a:cubicBezTo>
                <a:cubicBezTo>
                  <a:pt x="36046" y="14117"/>
                  <a:pt x="36074" y="14034"/>
                  <a:pt x="36074" y="14173"/>
                </a:cubicBezTo>
                <a:cubicBezTo>
                  <a:pt x="35990" y="14675"/>
                  <a:pt x="35851" y="15177"/>
                  <a:pt x="35711" y="15680"/>
                </a:cubicBezTo>
                <a:cubicBezTo>
                  <a:pt x="35488" y="16600"/>
                  <a:pt x="35153" y="17521"/>
                  <a:pt x="34763" y="18358"/>
                </a:cubicBezTo>
                <a:cubicBezTo>
                  <a:pt x="34623" y="18553"/>
                  <a:pt x="34539" y="18749"/>
                  <a:pt x="34456" y="18944"/>
                </a:cubicBezTo>
                <a:cubicBezTo>
                  <a:pt x="34372" y="19055"/>
                  <a:pt x="34288" y="19167"/>
                  <a:pt x="34232" y="19279"/>
                </a:cubicBezTo>
                <a:cubicBezTo>
                  <a:pt x="33814" y="20367"/>
                  <a:pt x="33368" y="21427"/>
                  <a:pt x="32838" y="22459"/>
                </a:cubicBezTo>
                <a:lnTo>
                  <a:pt x="32838" y="22459"/>
                </a:lnTo>
                <a:lnTo>
                  <a:pt x="32726" y="22654"/>
                </a:lnTo>
                <a:cubicBezTo>
                  <a:pt x="32670" y="22933"/>
                  <a:pt x="32586" y="23184"/>
                  <a:pt x="32503" y="23491"/>
                </a:cubicBezTo>
                <a:cubicBezTo>
                  <a:pt x="32419" y="23770"/>
                  <a:pt x="32335" y="24077"/>
                  <a:pt x="32224" y="24356"/>
                </a:cubicBezTo>
                <a:cubicBezTo>
                  <a:pt x="32140" y="24496"/>
                  <a:pt x="32140" y="24496"/>
                  <a:pt x="32084" y="24552"/>
                </a:cubicBezTo>
                <a:cubicBezTo>
                  <a:pt x="31889" y="25026"/>
                  <a:pt x="31610" y="25472"/>
                  <a:pt x="31275" y="25835"/>
                </a:cubicBezTo>
                <a:cubicBezTo>
                  <a:pt x="30912" y="26309"/>
                  <a:pt x="30522" y="26728"/>
                  <a:pt x="30103" y="27118"/>
                </a:cubicBezTo>
                <a:cubicBezTo>
                  <a:pt x="30048" y="27118"/>
                  <a:pt x="29992" y="27146"/>
                  <a:pt x="29964" y="27174"/>
                </a:cubicBezTo>
                <a:cubicBezTo>
                  <a:pt x="29852" y="27258"/>
                  <a:pt x="29769" y="27341"/>
                  <a:pt x="29657" y="27425"/>
                </a:cubicBezTo>
                <a:cubicBezTo>
                  <a:pt x="29462" y="27509"/>
                  <a:pt x="29099" y="27816"/>
                  <a:pt x="29015" y="27732"/>
                </a:cubicBezTo>
                <a:cubicBezTo>
                  <a:pt x="28932" y="27760"/>
                  <a:pt x="28848" y="27816"/>
                  <a:pt x="28792" y="27844"/>
                </a:cubicBezTo>
                <a:lnTo>
                  <a:pt x="28681" y="27760"/>
                </a:lnTo>
                <a:cubicBezTo>
                  <a:pt x="28346" y="28039"/>
                  <a:pt x="28011" y="28290"/>
                  <a:pt x="27648" y="28513"/>
                </a:cubicBezTo>
                <a:cubicBezTo>
                  <a:pt x="27230" y="28764"/>
                  <a:pt x="26811" y="29015"/>
                  <a:pt x="26393" y="29211"/>
                </a:cubicBezTo>
                <a:cubicBezTo>
                  <a:pt x="26253" y="29322"/>
                  <a:pt x="26142" y="29434"/>
                  <a:pt x="26030" y="29573"/>
                </a:cubicBezTo>
                <a:cubicBezTo>
                  <a:pt x="25695" y="29824"/>
                  <a:pt x="25361" y="30076"/>
                  <a:pt x="24970" y="30271"/>
                </a:cubicBezTo>
                <a:cubicBezTo>
                  <a:pt x="24719" y="30355"/>
                  <a:pt x="24551" y="30438"/>
                  <a:pt x="24272" y="30522"/>
                </a:cubicBezTo>
                <a:cubicBezTo>
                  <a:pt x="23854" y="30661"/>
                  <a:pt x="23436" y="30773"/>
                  <a:pt x="23017" y="30829"/>
                </a:cubicBezTo>
                <a:cubicBezTo>
                  <a:pt x="22599" y="30913"/>
                  <a:pt x="22431" y="30829"/>
                  <a:pt x="22041" y="30913"/>
                </a:cubicBezTo>
                <a:cubicBezTo>
                  <a:pt x="21817" y="31052"/>
                  <a:pt x="21622" y="31247"/>
                  <a:pt x="21427" y="31415"/>
                </a:cubicBezTo>
                <a:cubicBezTo>
                  <a:pt x="20980" y="31582"/>
                  <a:pt x="20506" y="31694"/>
                  <a:pt x="20032" y="31805"/>
                </a:cubicBezTo>
                <a:cubicBezTo>
                  <a:pt x="19697" y="31805"/>
                  <a:pt x="19306" y="31889"/>
                  <a:pt x="18972" y="31861"/>
                </a:cubicBezTo>
                <a:cubicBezTo>
                  <a:pt x="18469" y="32028"/>
                  <a:pt x="17939" y="32140"/>
                  <a:pt x="17409" y="32168"/>
                </a:cubicBezTo>
                <a:cubicBezTo>
                  <a:pt x="16991" y="32391"/>
                  <a:pt x="16517" y="32531"/>
                  <a:pt x="16014" y="32531"/>
                </a:cubicBezTo>
                <a:lnTo>
                  <a:pt x="14731" y="32531"/>
                </a:lnTo>
                <a:cubicBezTo>
                  <a:pt x="14368" y="32503"/>
                  <a:pt x="14034" y="32447"/>
                  <a:pt x="13699" y="32363"/>
                </a:cubicBezTo>
                <a:cubicBezTo>
                  <a:pt x="12722" y="32475"/>
                  <a:pt x="11746" y="32335"/>
                  <a:pt x="10853" y="32001"/>
                </a:cubicBezTo>
                <a:cubicBezTo>
                  <a:pt x="10741" y="31973"/>
                  <a:pt x="10825" y="31945"/>
                  <a:pt x="10658" y="31889"/>
                </a:cubicBezTo>
                <a:cubicBezTo>
                  <a:pt x="10267" y="31749"/>
                  <a:pt x="10407" y="31889"/>
                  <a:pt x="10016" y="31749"/>
                </a:cubicBezTo>
                <a:cubicBezTo>
                  <a:pt x="9625" y="31722"/>
                  <a:pt x="9263" y="31582"/>
                  <a:pt x="8956" y="31387"/>
                </a:cubicBezTo>
                <a:cubicBezTo>
                  <a:pt x="8454" y="31108"/>
                  <a:pt x="7979" y="30773"/>
                  <a:pt x="7561" y="30382"/>
                </a:cubicBezTo>
                <a:cubicBezTo>
                  <a:pt x="7421" y="30271"/>
                  <a:pt x="7366" y="30271"/>
                  <a:pt x="7338" y="30299"/>
                </a:cubicBezTo>
                <a:cubicBezTo>
                  <a:pt x="6975" y="30076"/>
                  <a:pt x="6668" y="29797"/>
                  <a:pt x="6389" y="29490"/>
                </a:cubicBezTo>
                <a:cubicBezTo>
                  <a:pt x="5999" y="28960"/>
                  <a:pt x="5636" y="28402"/>
                  <a:pt x="5385" y="27788"/>
                </a:cubicBezTo>
                <a:cubicBezTo>
                  <a:pt x="5329" y="27593"/>
                  <a:pt x="5273" y="27397"/>
                  <a:pt x="5245" y="27174"/>
                </a:cubicBezTo>
                <a:close/>
                <a:moveTo>
                  <a:pt x="8203" y="12583"/>
                </a:moveTo>
                <a:lnTo>
                  <a:pt x="8956" y="14508"/>
                </a:lnTo>
                <a:lnTo>
                  <a:pt x="8956" y="14508"/>
                </a:lnTo>
                <a:lnTo>
                  <a:pt x="9012" y="14619"/>
                </a:lnTo>
                <a:cubicBezTo>
                  <a:pt x="9263" y="14871"/>
                  <a:pt x="9514" y="15150"/>
                  <a:pt x="9765" y="15429"/>
                </a:cubicBezTo>
                <a:cubicBezTo>
                  <a:pt x="9793" y="15484"/>
                  <a:pt x="9793" y="15484"/>
                  <a:pt x="9821" y="15540"/>
                </a:cubicBezTo>
                <a:cubicBezTo>
                  <a:pt x="10100" y="15847"/>
                  <a:pt x="10379" y="16684"/>
                  <a:pt x="10518" y="17242"/>
                </a:cubicBezTo>
                <a:cubicBezTo>
                  <a:pt x="10490" y="17270"/>
                  <a:pt x="10462" y="17298"/>
                  <a:pt x="10490" y="17354"/>
                </a:cubicBezTo>
                <a:cubicBezTo>
                  <a:pt x="10518" y="17437"/>
                  <a:pt x="10518" y="17465"/>
                  <a:pt x="10546" y="17549"/>
                </a:cubicBezTo>
                <a:cubicBezTo>
                  <a:pt x="10518" y="17688"/>
                  <a:pt x="10574" y="17967"/>
                  <a:pt x="10490" y="17995"/>
                </a:cubicBezTo>
                <a:cubicBezTo>
                  <a:pt x="10490" y="18051"/>
                  <a:pt x="10490" y="18107"/>
                  <a:pt x="10490" y="18135"/>
                </a:cubicBezTo>
                <a:lnTo>
                  <a:pt x="10351" y="18218"/>
                </a:lnTo>
                <a:lnTo>
                  <a:pt x="10937" y="19697"/>
                </a:lnTo>
                <a:cubicBezTo>
                  <a:pt x="11020" y="19781"/>
                  <a:pt x="11104" y="19864"/>
                  <a:pt x="11216" y="19892"/>
                </a:cubicBezTo>
                <a:cubicBezTo>
                  <a:pt x="11383" y="20088"/>
                  <a:pt x="11551" y="20283"/>
                  <a:pt x="11718" y="20478"/>
                </a:cubicBezTo>
                <a:cubicBezTo>
                  <a:pt x="11746" y="20646"/>
                  <a:pt x="11829" y="20729"/>
                  <a:pt x="11885" y="20869"/>
                </a:cubicBezTo>
                <a:cubicBezTo>
                  <a:pt x="11941" y="21008"/>
                  <a:pt x="12081" y="21427"/>
                  <a:pt x="12136" y="21566"/>
                </a:cubicBezTo>
                <a:cubicBezTo>
                  <a:pt x="12192" y="21817"/>
                  <a:pt x="12136" y="21929"/>
                  <a:pt x="12192" y="22152"/>
                </a:cubicBezTo>
                <a:cubicBezTo>
                  <a:pt x="12332" y="22236"/>
                  <a:pt x="12499" y="22320"/>
                  <a:pt x="12694" y="22375"/>
                </a:cubicBezTo>
                <a:cubicBezTo>
                  <a:pt x="12862" y="22599"/>
                  <a:pt x="13001" y="22850"/>
                  <a:pt x="13141" y="23101"/>
                </a:cubicBezTo>
                <a:cubicBezTo>
                  <a:pt x="13197" y="23296"/>
                  <a:pt x="13252" y="23324"/>
                  <a:pt x="13252" y="23436"/>
                </a:cubicBezTo>
                <a:cubicBezTo>
                  <a:pt x="13308" y="23463"/>
                  <a:pt x="13364" y="23463"/>
                  <a:pt x="13420" y="23463"/>
                </a:cubicBezTo>
                <a:cubicBezTo>
                  <a:pt x="13476" y="23463"/>
                  <a:pt x="13559" y="23463"/>
                  <a:pt x="13615" y="23463"/>
                </a:cubicBezTo>
                <a:cubicBezTo>
                  <a:pt x="13643" y="23436"/>
                  <a:pt x="13643" y="23408"/>
                  <a:pt x="13671" y="23380"/>
                </a:cubicBezTo>
                <a:cubicBezTo>
                  <a:pt x="13671" y="23380"/>
                  <a:pt x="13671" y="23352"/>
                  <a:pt x="13699" y="23352"/>
                </a:cubicBezTo>
                <a:cubicBezTo>
                  <a:pt x="13727" y="23324"/>
                  <a:pt x="13727" y="23324"/>
                  <a:pt x="13755" y="23296"/>
                </a:cubicBezTo>
                <a:cubicBezTo>
                  <a:pt x="13922" y="23240"/>
                  <a:pt x="14061" y="23212"/>
                  <a:pt x="14229" y="23212"/>
                </a:cubicBezTo>
                <a:cubicBezTo>
                  <a:pt x="14452" y="23240"/>
                  <a:pt x="14703" y="23268"/>
                  <a:pt x="14926" y="23240"/>
                </a:cubicBezTo>
                <a:cubicBezTo>
                  <a:pt x="15149" y="23268"/>
                  <a:pt x="15289" y="23352"/>
                  <a:pt x="15484" y="23380"/>
                </a:cubicBezTo>
                <a:cubicBezTo>
                  <a:pt x="15986" y="23240"/>
                  <a:pt x="16489" y="23184"/>
                  <a:pt x="17019" y="23212"/>
                </a:cubicBezTo>
                <a:cubicBezTo>
                  <a:pt x="17075" y="23212"/>
                  <a:pt x="17047" y="23268"/>
                  <a:pt x="17130" y="23268"/>
                </a:cubicBezTo>
                <a:cubicBezTo>
                  <a:pt x="17326" y="23268"/>
                  <a:pt x="17242" y="23184"/>
                  <a:pt x="17437" y="23184"/>
                </a:cubicBezTo>
                <a:cubicBezTo>
                  <a:pt x="17577" y="22961"/>
                  <a:pt x="18302" y="22933"/>
                  <a:pt x="18832" y="22905"/>
                </a:cubicBezTo>
                <a:cubicBezTo>
                  <a:pt x="18916" y="22878"/>
                  <a:pt x="18916" y="22850"/>
                  <a:pt x="18916" y="22794"/>
                </a:cubicBezTo>
                <a:cubicBezTo>
                  <a:pt x="19111" y="22710"/>
                  <a:pt x="19279" y="22654"/>
                  <a:pt x="19474" y="22599"/>
                </a:cubicBezTo>
                <a:cubicBezTo>
                  <a:pt x="19837" y="22543"/>
                  <a:pt x="20088" y="22571"/>
                  <a:pt x="20422" y="22515"/>
                </a:cubicBezTo>
                <a:cubicBezTo>
                  <a:pt x="20534" y="22571"/>
                  <a:pt x="20701" y="22571"/>
                  <a:pt x="20785" y="22654"/>
                </a:cubicBezTo>
                <a:cubicBezTo>
                  <a:pt x="21008" y="22543"/>
                  <a:pt x="21231" y="22459"/>
                  <a:pt x="21483" y="22403"/>
                </a:cubicBezTo>
                <a:cubicBezTo>
                  <a:pt x="21734" y="22347"/>
                  <a:pt x="21985" y="22320"/>
                  <a:pt x="22152" y="22292"/>
                </a:cubicBezTo>
                <a:cubicBezTo>
                  <a:pt x="22347" y="22152"/>
                  <a:pt x="22459" y="22208"/>
                  <a:pt x="22682" y="22124"/>
                </a:cubicBezTo>
                <a:cubicBezTo>
                  <a:pt x="22710" y="22124"/>
                  <a:pt x="22766" y="22069"/>
                  <a:pt x="22794" y="22069"/>
                </a:cubicBezTo>
                <a:cubicBezTo>
                  <a:pt x="22989" y="22013"/>
                  <a:pt x="23073" y="22041"/>
                  <a:pt x="23129" y="22096"/>
                </a:cubicBezTo>
                <a:cubicBezTo>
                  <a:pt x="23184" y="22041"/>
                  <a:pt x="23296" y="21985"/>
                  <a:pt x="23380" y="21929"/>
                </a:cubicBezTo>
                <a:cubicBezTo>
                  <a:pt x="23463" y="21873"/>
                  <a:pt x="23547" y="21817"/>
                  <a:pt x="23659" y="21762"/>
                </a:cubicBezTo>
                <a:cubicBezTo>
                  <a:pt x="23770" y="21650"/>
                  <a:pt x="23910" y="21594"/>
                  <a:pt x="24077" y="21538"/>
                </a:cubicBezTo>
                <a:cubicBezTo>
                  <a:pt x="24161" y="21455"/>
                  <a:pt x="24245" y="21343"/>
                  <a:pt x="24300" y="21232"/>
                </a:cubicBezTo>
                <a:cubicBezTo>
                  <a:pt x="24356" y="21120"/>
                  <a:pt x="24412" y="21008"/>
                  <a:pt x="24496" y="20897"/>
                </a:cubicBezTo>
                <a:cubicBezTo>
                  <a:pt x="24747" y="20674"/>
                  <a:pt x="24970" y="20311"/>
                  <a:pt x="25137" y="20255"/>
                </a:cubicBezTo>
                <a:cubicBezTo>
                  <a:pt x="25165" y="20199"/>
                  <a:pt x="25137" y="20199"/>
                  <a:pt x="25193" y="20143"/>
                </a:cubicBezTo>
                <a:cubicBezTo>
                  <a:pt x="25221" y="20088"/>
                  <a:pt x="25416" y="20004"/>
                  <a:pt x="25500" y="19976"/>
                </a:cubicBezTo>
                <a:cubicBezTo>
                  <a:pt x="25751" y="19613"/>
                  <a:pt x="25946" y="19390"/>
                  <a:pt x="26086" y="19446"/>
                </a:cubicBezTo>
                <a:cubicBezTo>
                  <a:pt x="26309" y="19028"/>
                  <a:pt x="26588" y="18442"/>
                  <a:pt x="26783" y="18470"/>
                </a:cubicBezTo>
                <a:cubicBezTo>
                  <a:pt x="26839" y="18107"/>
                  <a:pt x="26672" y="18051"/>
                  <a:pt x="26923" y="17493"/>
                </a:cubicBezTo>
                <a:cubicBezTo>
                  <a:pt x="26951" y="17381"/>
                  <a:pt x="26979" y="17409"/>
                  <a:pt x="27007" y="17298"/>
                </a:cubicBezTo>
                <a:cubicBezTo>
                  <a:pt x="27034" y="17102"/>
                  <a:pt x="27090" y="16907"/>
                  <a:pt x="27174" y="16712"/>
                </a:cubicBezTo>
                <a:cubicBezTo>
                  <a:pt x="27313" y="16517"/>
                  <a:pt x="27397" y="16210"/>
                  <a:pt x="27537" y="16070"/>
                </a:cubicBezTo>
                <a:lnTo>
                  <a:pt x="27592" y="16070"/>
                </a:lnTo>
                <a:cubicBezTo>
                  <a:pt x="27704" y="15819"/>
                  <a:pt x="27760" y="15596"/>
                  <a:pt x="27816" y="15345"/>
                </a:cubicBezTo>
                <a:cubicBezTo>
                  <a:pt x="27788" y="15205"/>
                  <a:pt x="27788" y="15066"/>
                  <a:pt x="27844" y="14954"/>
                </a:cubicBezTo>
                <a:cubicBezTo>
                  <a:pt x="27927" y="14731"/>
                  <a:pt x="27983" y="14452"/>
                  <a:pt x="28095" y="14257"/>
                </a:cubicBezTo>
                <a:cubicBezTo>
                  <a:pt x="28262" y="13503"/>
                  <a:pt x="28402" y="12750"/>
                  <a:pt x="28485" y="11997"/>
                </a:cubicBezTo>
                <a:lnTo>
                  <a:pt x="28485" y="11523"/>
                </a:lnTo>
                <a:cubicBezTo>
                  <a:pt x="28541" y="11244"/>
                  <a:pt x="28653" y="10714"/>
                  <a:pt x="28736" y="10714"/>
                </a:cubicBezTo>
                <a:cubicBezTo>
                  <a:pt x="28820" y="10714"/>
                  <a:pt x="28764" y="10937"/>
                  <a:pt x="28820" y="10881"/>
                </a:cubicBezTo>
                <a:cubicBezTo>
                  <a:pt x="28876" y="11606"/>
                  <a:pt x="28820" y="12332"/>
                  <a:pt x="28681" y="13029"/>
                </a:cubicBezTo>
                <a:cubicBezTo>
                  <a:pt x="28625" y="13420"/>
                  <a:pt x="28513" y="13838"/>
                  <a:pt x="28402" y="14229"/>
                </a:cubicBezTo>
                <a:cubicBezTo>
                  <a:pt x="28374" y="14340"/>
                  <a:pt x="28318" y="14508"/>
                  <a:pt x="28318" y="14592"/>
                </a:cubicBezTo>
                <a:cubicBezTo>
                  <a:pt x="28290" y="14647"/>
                  <a:pt x="28290" y="14703"/>
                  <a:pt x="28318" y="14787"/>
                </a:cubicBezTo>
                <a:cubicBezTo>
                  <a:pt x="28653" y="13448"/>
                  <a:pt x="28904" y="12081"/>
                  <a:pt x="29043" y="10714"/>
                </a:cubicBezTo>
                <a:lnTo>
                  <a:pt x="29043" y="10714"/>
                </a:lnTo>
                <a:cubicBezTo>
                  <a:pt x="29015" y="10686"/>
                  <a:pt x="29015" y="10630"/>
                  <a:pt x="28987" y="10602"/>
                </a:cubicBezTo>
                <a:cubicBezTo>
                  <a:pt x="29043" y="10323"/>
                  <a:pt x="28960" y="10267"/>
                  <a:pt x="28987" y="10156"/>
                </a:cubicBezTo>
                <a:cubicBezTo>
                  <a:pt x="29015" y="10016"/>
                  <a:pt x="29043" y="10128"/>
                  <a:pt x="29043" y="10156"/>
                </a:cubicBezTo>
                <a:cubicBezTo>
                  <a:pt x="29043" y="10072"/>
                  <a:pt x="29071" y="10044"/>
                  <a:pt x="29099" y="9960"/>
                </a:cubicBezTo>
                <a:cubicBezTo>
                  <a:pt x="29043" y="9849"/>
                  <a:pt x="29043" y="10128"/>
                  <a:pt x="28987" y="10072"/>
                </a:cubicBezTo>
                <a:cubicBezTo>
                  <a:pt x="28987" y="9821"/>
                  <a:pt x="28960" y="9570"/>
                  <a:pt x="28904" y="9319"/>
                </a:cubicBezTo>
                <a:cubicBezTo>
                  <a:pt x="28876" y="9095"/>
                  <a:pt x="28792" y="8900"/>
                  <a:pt x="28625" y="8733"/>
                </a:cubicBezTo>
                <a:lnTo>
                  <a:pt x="28681" y="8705"/>
                </a:lnTo>
                <a:cubicBezTo>
                  <a:pt x="28625" y="8649"/>
                  <a:pt x="28625" y="8733"/>
                  <a:pt x="28597" y="8705"/>
                </a:cubicBezTo>
                <a:cubicBezTo>
                  <a:pt x="28346" y="8565"/>
                  <a:pt x="28095" y="8426"/>
                  <a:pt x="27816" y="8342"/>
                </a:cubicBezTo>
                <a:cubicBezTo>
                  <a:pt x="27286" y="8231"/>
                  <a:pt x="26756" y="8147"/>
                  <a:pt x="26225" y="8119"/>
                </a:cubicBezTo>
                <a:cubicBezTo>
                  <a:pt x="25723" y="8119"/>
                  <a:pt x="25026" y="8035"/>
                  <a:pt x="24356" y="8007"/>
                </a:cubicBezTo>
                <a:lnTo>
                  <a:pt x="23631" y="8007"/>
                </a:lnTo>
                <a:cubicBezTo>
                  <a:pt x="23296" y="8007"/>
                  <a:pt x="22933" y="7979"/>
                  <a:pt x="22571" y="7979"/>
                </a:cubicBezTo>
                <a:cubicBezTo>
                  <a:pt x="22292" y="7979"/>
                  <a:pt x="21985" y="7979"/>
                  <a:pt x="21734" y="7924"/>
                </a:cubicBezTo>
                <a:cubicBezTo>
                  <a:pt x="20925" y="7952"/>
                  <a:pt x="20143" y="7924"/>
                  <a:pt x="19306" y="8035"/>
                </a:cubicBezTo>
                <a:cubicBezTo>
                  <a:pt x="18972" y="8063"/>
                  <a:pt x="18609" y="8119"/>
                  <a:pt x="18218" y="8147"/>
                </a:cubicBezTo>
                <a:cubicBezTo>
                  <a:pt x="17856" y="8175"/>
                  <a:pt x="17493" y="8231"/>
                  <a:pt x="17130" y="8231"/>
                </a:cubicBezTo>
                <a:cubicBezTo>
                  <a:pt x="16851" y="8231"/>
                  <a:pt x="16544" y="8175"/>
                  <a:pt x="16293" y="8091"/>
                </a:cubicBezTo>
                <a:cubicBezTo>
                  <a:pt x="15986" y="8175"/>
                  <a:pt x="15680" y="8258"/>
                  <a:pt x="15373" y="8370"/>
                </a:cubicBezTo>
                <a:cubicBezTo>
                  <a:pt x="15261" y="8398"/>
                  <a:pt x="15261" y="8370"/>
                  <a:pt x="15149" y="8398"/>
                </a:cubicBezTo>
                <a:lnTo>
                  <a:pt x="13866" y="8733"/>
                </a:lnTo>
                <a:cubicBezTo>
                  <a:pt x="13476" y="8844"/>
                  <a:pt x="13113" y="8984"/>
                  <a:pt x="12750" y="9151"/>
                </a:cubicBezTo>
                <a:cubicBezTo>
                  <a:pt x="12276" y="9263"/>
                  <a:pt x="11829" y="9402"/>
                  <a:pt x="11411" y="9598"/>
                </a:cubicBezTo>
                <a:cubicBezTo>
                  <a:pt x="11299" y="9653"/>
                  <a:pt x="11216" y="9709"/>
                  <a:pt x="11132" y="9737"/>
                </a:cubicBezTo>
                <a:cubicBezTo>
                  <a:pt x="11048" y="9793"/>
                  <a:pt x="11076" y="9737"/>
                  <a:pt x="11020" y="9765"/>
                </a:cubicBezTo>
                <a:cubicBezTo>
                  <a:pt x="10797" y="9849"/>
                  <a:pt x="10714" y="9932"/>
                  <a:pt x="10407" y="10044"/>
                </a:cubicBezTo>
                <a:cubicBezTo>
                  <a:pt x="10211" y="10128"/>
                  <a:pt x="9960" y="10183"/>
                  <a:pt x="9737" y="10267"/>
                </a:cubicBezTo>
                <a:cubicBezTo>
                  <a:pt x="9542" y="10351"/>
                  <a:pt x="9346" y="10435"/>
                  <a:pt x="9151" y="10574"/>
                </a:cubicBezTo>
                <a:cubicBezTo>
                  <a:pt x="9095" y="10574"/>
                  <a:pt x="8984" y="10658"/>
                  <a:pt x="9012" y="10602"/>
                </a:cubicBezTo>
                <a:cubicBezTo>
                  <a:pt x="8928" y="10630"/>
                  <a:pt x="8984" y="10658"/>
                  <a:pt x="8928" y="10686"/>
                </a:cubicBezTo>
                <a:cubicBezTo>
                  <a:pt x="8705" y="10769"/>
                  <a:pt x="8510" y="10853"/>
                  <a:pt x="8314" y="10909"/>
                </a:cubicBezTo>
                <a:lnTo>
                  <a:pt x="8147" y="10993"/>
                </a:lnTo>
                <a:cubicBezTo>
                  <a:pt x="8091" y="11020"/>
                  <a:pt x="8007" y="11020"/>
                  <a:pt x="8035" y="11076"/>
                </a:cubicBezTo>
                <a:cubicBezTo>
                  <a:pt x="8091" y="11132"/>
                  <a:pt x="8063" y="11272"/>
                  <a:pt x="8091" y="11355"/>
                </a:cubicBezTo>
                <a:cubicBezTo>
                  <a:pt x="8119" y="11551"/>
                  <a:pt x="8147" y="11746"/>
                  <a:pt x="8175" y="11969"/>
                </a:cubicBezTo>
                <a:cubicBezTo>
                  <a:pt x="8119" y="12025"/>
                  <a:pt x="8175" y="12220"/>
                  <a:pt x="8203" y="12360"/>
                </a:cubicBezTo>
                <a:cubicBezTo>
                  <a:pt x="8203" y="12443"/>
                  <a:pt x="8203" y="12499"/>
                  <a:pt x="8203" y="12583"/>
                </a:cubicBezTo>
                <a:close/>
                <a:moveTo>
                  <a:pt x="8789" y="10462"/>
                </a:moveTo>
                <a:cubicBezTo>
                  <a:pt x="8789" y="10407"/>
                  <a:pt x="8649" y="10490"/>
                  <a:pt x="8677" y="10490"/>
                </a:cubicBezTo>
                <a:cubicBezTo>
                  <a:pt x="8705" y="10490"/>
                  <a:pt x="8761" y="10490"/>
                  <a:pt x="8789" y="10462"/>
                </a:cubicBezTo>
                <a:close/>
                <a:moveTo>
                  <a:pt x="9040" y="10435"/>
                </a:moveTo>
                <a:cubicBezTo>
                  <a:pt x="9040" y="10407"/>
                  <a:pt x="8928" y="10435"/>
                  <a:pt x="8900" y="10462"/>
                </a:cubicBezTo>
                <a:cubicBezTo>
                  <a:pt x="8872" y="10490"/>
                  <a:pt x="8956" y="10462"/>
                  <a:pt x="9040" y="10435"/>
                </a:cubicBezTo>
                <a:close/>
                <a:moveTo>
                  <a:pt x="9821" y="16768"/>
                </a:moveTo>
                <a:cubicBezTo>
                  <a:pt x="9849" y="16768"/>
                  <a:pt x="9849" y="16768"/>
                  <a:pt x="9877" y="16768"/>
                </a:cubicBezTo>
                <a:cubicBezTo>
                  <a:pt x="9877" y="16712"/>
                  <a:pt x="9877" y="16628"/>
                  <a:pt x="9904" y="16628"/>
                </a:cubicBezTo>
                <a:cubicBezTo>
                  <a:pt x="9821" y="16461"/>
                  <a:pt x="9709" y="16293"/>
                  <a:pt x="9570" y="16182"/>
                </a:cubicBezTo>
                <a:close/>
                <a:moveTo>
                  <a:pt x="28987" y="8872"/>
                </a:moveTo>
                <a:close/>
                <a:moveTo>
                  <a:pt x="28932" y="8761"/>
                </a:moveTo>
                <a:cubicBezTo>
                  <a:pt x="28681" y="8398"/>
                  <a:pt x="28290" y="8119"/>
                  <a:pt x="27871" y="7979"/>
                </a:cubicBezTo>
                <a:cubicBezTo>
                  <a:pt x="26895" y="7645"/>
                  <a:pt x="25863" y="7477"/>
                  <a:pt x="24803" y="7477"/>
                </a:cubicBezTo>
                <a:cubicBezTo>
                  <a:pt x="22487" y="7366"/>
                  <a:pt x="20143" y="7477"/>
                  <a:pt x="17828" y="7784"/>
                </a:cubicBezTo>
                <a:lnTo>
                  <a:pt x="17911" y="7812"/>
                </a:lnTo>
                <a:cubicBezTo>
                  <a:pt x="18469" y="7812"/>
                  <a:pt x="19362" y="7673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1" y="7645"/>
                  <a:pt x="23966" y="7673"/>
                  <a:pt x="24998" y="7728"/>
                </a:cubicBezTo>
                <a:cubicBezTo>
                  <a:pt x="25556" y="7784"/>
                  <a:pt x="26086" y="7784"/>
                  <a:pt x="26588" y="7840"/>
                </a:cubicBezTo>
                <a:cubicBezTo>
                  <a:pt x="27090" y="7868"/>
                  <a:pt x="27565" y="7979"/>
                  <a:pt x="28039" y="8147"/>
                </a:cubicBezTo>
                <a:cubicBezTo>
                  <a:pt x="28039" y="8147"/>
                  <a:pt x="27983" y="8147"/>
                  <a:pt x="28039" y="8147"/>
                </a:cubicBezTo>
                <a:cubicBezTo>
                  <a:pt x="28150" y="8231"/>
                  <a:pt x="28011" y="8119"/>
                  <a:pt x="28095" y="8147"/>
                </a:cubicBezTo>
                <a:cubicBezTo>
                  <a:pt x="28318" y="8231"/>
                  <a:pt x="28513" y="8370"/>
                  <a:pt x="28708" y="8510"/>
                </a:cubicBezTo>
                <a:cubicBezTo>
                  <a:pt x="28792" y="8565"/>
                  <a:pt x="28876" y="8677"/>
                  <a:pt x="28960" y="8761"/>
                </a:cubicBezTo>
                <a:close/>
                <a:moveTo>
                  <a:pt x="28095" y="8203"/>
                </a:moveTo>
                <a:cubicBezTo>
                  <a:pt x="28123" y="8258"/>
                  <a:pt x="27955" y="8203"/>
                  <a:pt x="28067" y="8258"/>
                </a:cubicBezTo>
                <a:cubicBezTo>
                  <a:pt x="28095" y="8258"/>
                  <a:pt x="28178" y="8258"/>
                  <a:pt x="28095" y="8203"/>
                </a:cubicBezTo>
                <a:close/>
                <a:moveTo>
                  <a:pt x="26783" y="7952"/>
                </a:moveTo>
                <a:cubicBezTo>
                  <a:pt x="26756" y="7952"/>
                  <a:pt x="26756" y="7979"/>
                  <a:pt x="26783" y="7979"/>
                </a:cubicBezTo>
                <a:cubicBezTo>
                  <a:pt x="26839" y="8007"/>
                  <a:pt x="26839" y="7979"/>
                  <a:pt x="26895" y="7979"/>
                </a:cubicBezTo>
                <a:cubicBezTo>
                  <a:pt x="26951" y="7979"/>
                  <a:pt x="26867" y="7979"/>
                  <a:pt x="26811" y="7952"/>
                </a:cubicBezTo>
                <a:close/>
                <a:moveTo>
                  <a:pt x="19530" y="7812"/>
                </a:moveTo>
                <a:cubicBezTo>
                  <a:pt x="19809" y="7812"/>
                  <a:pt x="19613" y="7728"/>
                  <a:pt x="19530" y="7812"/>
                </a:cubicBezTo>
                <a:close/>
                <a:moveTo>
                  <a:pt x="10546" y="9570"/>
                </a:moveTo>
                <a:lnTo>
                  <a:pt x="10574" y="9570"/>
                </a:lnTo>
                <a:lnTo>
                  <a:pt x="10686" y="9542"/>
                </a:lnTo>
                <a:close/>
                <a:moveTo>
                  <a:pt x="9430" y="15150"/>
                </a:moveTo>
                <a:cubicBezTo>
                  <a:pt x="9402" y="15150"/>
                  <a:pt x="9374" y="15177"/>
                  <a:pt x="9402" y="15261"/>
                </a:cubicBezTo>
                <a:cubicBezTo>
                  <a:pt x="9430" y="15261"/>
                  <a:pt x="9458" y="15261"/>
                  <a:pt x="9430" y="15177"/>
                </a:cubicBezTo>
                <a:close/>
                <a:moveTo>
                  <a:pt x="9570" y="15456"/>
                </a:moveTo>
                <a:cubicBezTo>
                  <a:pt x="9570" y="15373"/>
                  <a:pt x="9542" y="15289"/>
                  <a:pt x="9514" y="15233"/>
                </a:cubicBezTo>
                <a:cubicBezTo>
                  <a:pt x="9486" y="15233"/>
                  <a:pt x="9542" y="15456"/>
                  <a:pt x="9598" y="15456"/>
                </a:cubicBezTo>
                <a:close/>
                <a:moveTo>
                  <a:pt x="9737" y="15568"/>
                </a:moveTo>
                <a:cubicBezTo>
                  <a:pt x="9709" y="15512"/>
                  <a:pt x="9709" y="15456"/>
                  <a:pt x="9681" y="15429"/>
                </a:cubicBezTo>
                <a:cubicBezTo>
                  <a:pt x="9653" y="15429"/>
                  <a:pt x="9653" y="15484"/>
                  <a:pt x="9681" y="15540"/>
                </a:cubicBezTo>
                <a:cubicBezTo>
                  <a:pt x="9709" y="15540"/>
                  <a:pt x="9737" y="15568"/>
                  <a:pt x="9737" y="15568"/>
                </a:cubicBezTo>
                <a:close/>
                <a:moveTo>
                  <a:pt x="32112" y="24328"/>
                </a:moveTo>
                <a:cubicBezTo>
                  <a:pt x="32084" y="24300"/>
                  <a:pt x="32028" y="24356"/>
                  <a:pt x="31973" y="24468"/>
                </a:cubicBezTo>
                <a:cubicBezTo>
                  <a:pt x="31973" y="24468"/>
                  <a:pt x="31973" y="24496"/>
                  <a:pt x="31973" y="24524"/>
                </a:cubicBezTo>
                <a:cubicBezTo>
                  <a:pt x="32028" y="24468"/>
                  <a:pt x="32056" y="24412"/>
                  <a:pt x="32112" y="24356"/>
                </a:cubicBezTo>
                <a:close/>
                <a:moveTo>
                  <a:pt x="32252" y="23938"/>
                </a:moveTo>
                <a:cubicBezTo>
                  <a:pt x="32252" y="23854"/>
                  <a:pt x="32028" y="24189"/>
                  <a:pt x="32028" y="24245"/>
                </a:cubicBezTo>
                <a:cubicBezTo>
                  <a:pt x="32112" y="24161"/>
                  <a:pt x="32196" y="24049"/>
                  <a:pt x="32252" y="23938"/>
                </a:cubicBezTo>
                <a:close/>
                <a:moveTo>
                  <a:pt x="32280" y="23742"/>
                </a:moveTo>
                <a:cubicBezTo>
                  <a:pt x="32252" y="23742"/>
                  <a:pt x="32224" y="23742"/>
                  <a:pt x="32168" y="23826"/>
                </a:cubicBezTo>
                <a:cubicBezTo>
                  <a:pt x="32196" y="23854"/>
                  <a:pt x="32224" y="23910"/>
                  <a:pt x="32307" y="23770"/>
                </a:cubicBezTo>
                <a:close/>
                <a:moveTo>
                  <a:pt x="31191" y="25026"/>
                </a:moveTo>
                <a:cubicBezTo>
                  <a:pt x="30968" y="25305"/>
                  <a:pt x="30745" y="25584"/>
                  <a:pt x="30522" y="25863"/>
                </a:cubicBezTo>
                <a:cubicBezTo>
                  <a:pt x="30550" y="25891"/>
                  <a:pt x="30550" y="25919"/>
                  <a:pt x="30550" y="25946"/>
                </a:cubicBezTo>
                <a:cubicBezTo>
                  <a:pt x="30606" y="25891"/>
                  <a:pt x="30717" y="25807"/>
                  <a:pt x="30717" y="25835"/>
                </a:cubicBezTo>
                <a:cubicBezTo>
                  <a:pt x="30912" y="25584"/>
                  <a:pt x="31080" y="25333"/>
                  <a:pt x="31191" y="25026"/>
                </a:cubicBezTo>
                <a:close/>
                <a:moveTo>
                  <a:pt x="35711" y="13503"/>
                </a:moveTo>
                <a:cubicBezTo>
                  <a:pt x="35544" y="14452"/>
                  <a:pt x="35348" y="15345"/>
                  <a:pt x="35125" y="16238"/>
                </a:cubicBezTo>
                <a:cubicBezTo>
                  <a:pt x="35181" y="16098"/>
                  <a:pt x="35237" y="15959"/>
                  <a:pt x="35293" y="15791"/>
                </a:cubicBezTo>
                <a:cubicBezTo>
                  <a:pt x="35348" y="15596"/>
                  <a:pt x="35404" y="15401"/>
                  <a:pt x="35460" y="15233"/>
                </a:cubicBezTo>
                <a:cubicBezTo>
                  <a:pt x="35600" y="14675"/>
                  <a:pt x="35683" y="14089"/>
                  <a:pt x="35711" y="13531"/>
                </a:cubicBezTo>
                <a:close/>
                <a:moveTo>
                  <a:pt x="35739" y="14173"/>
                </a:moveTo>
                <a:cubicBezTo>
                  <a:pt x="35711" y="14117"/>
                  <a:pt x="35683" y="14396"/>
                  <a:pt x="35711" y="14396"/>
                </a:cubicBezTo>
                <a:cubicBezTo>
                  <a:pt x="35739" y="14313"/>
                  <a:pt x="35767" y="14257"/>
                  <a:pt x="35767" y="14173"/>
                </a:cubicBezTo>
                <a:close/>
                <a:moveTo>
                  <a:pt x="35906" y="13782"/>
                </a:moveTo>
                <a:cubicBezTo>
                  <a:pt x="35879" y="13782"/>
                  <a:pt x="35823" y="13922"/>
                  <a:pt x="35823" y="14006"/>
                </a:cubicBezTo>
                <a:cubicBezTo>
                  <a:pt x="35823" y="14061"/>
                  <a:pt x="35879" y="13922"/>
                  <a:pt x="35906" y="13782"/>
                </a:cubicBezTo>
                <a:close/>
                <a:moveTo>
                  <a:pt x="36046" y="10546"/>
                </a:moveTo>
                <a:cubicBezTo>
                  <a:pt x="36046" y="10630"/>
                  <a:pt x="36046" y="10714"/>
                  <a:pt x="36018" y="10797"/>
                </a:cubicBezTo>
                <a:cubicBezTo>
                  <a:pt x="36018" y="10797"/>
                  <a:pt x="36018" y="10769"/>
                  <a:pt x="36046" y="10769"/>
                </a:cubicBezTo>
                <a:close/>
                <a:moveTo>
                  <a:pt x="26756" y="419"/>
                </a:moveTo>
                <a:cubicBezTo>
                  <a:pt x="26309" y="335"/>
                  <a:pt x="26616" y="503"/>
                  <a:pt x="26756" y="419"/>
                </a:cubicBezTo>
                <a:close/>
                <a:moveTo>
                  <a:pt x="14117" y="1060"/>
                </a:moveTo>
                <a:cubicBezTo>
                  <a:pt x="14117" y="1088"/>
                  <a:pt x="14173" y="1088"/>
                  <a:pt x="14285" y="1060"/>
                </a:cubicBezTo>
                <a:cubicBezTo>
                  <a:pt x="14340" y="1033"/>
                  <a:pt x="14340" y="1033"/>
                  <a:pt x="14285" y="1033"/>
                </a:cubicBezTo>
                <a:cubicBezTo>
                  <a:pt x="14229" y="1033"/>
                  <a:pt x="14173" y="1033"/>
                  <a:pt x="14089" y="1060"/>
                </a:cubicBezTo>
                <a:close/>
                <a:moveTo>
                  <a:pt x="12053" y="1702"/>
                </a:moveTo>
                <a:cubicBezTo>
                  <a:pt x="11969" y="1702"/>
                  <a:pt x="12248" y="1618"/>
                  <a:pt x="12053" y="1646"/>
                </a:cubicBezTo>
                <a:cubicBezTo>
                  <a:pt x="11997" y="1674"/>
                  <a:pt x="11857" y="1758"/>
                  <a:pt x="12025" y="1702"/>
                </a:cubicBezTo>
                <a:close/>
                <a:moveTo>
                  <a:pt x="10546" y="2260"/>
                </a:moveTo>
                <a:cubicBezTo>
                  <a:pt x="15289" y="865"/>
                  <a:pt x="20227" y="279"/>
                  <a:pt x="25165" y="530"/>
                </a:cubicBezTo>
                <a:cubicBezTo>
                  <a:pt x="26644" y="558"/>
                  <a:pt x="28123" y="782"/>
                  <a:pt x="29545" y="1172"/>
                </a:cubicBezTo>
                <a:lnTo>
                  <a:pt x="29434" y="1116"/>
                </a:lnTo>
                <a:cubicBezTo>
                  <a:pt x="28876" y="921"/>
                  <a:pt x="28318" y="754"/>
                  <a:pt x="27732" y="670"/>
                </a:cubicBezTo>
                <a:cubicBezTo>
                  <a:pt x="27062" y="558"/>
                  <a:pt x="26365" y="503"/>
                  <a:pt x="25723" y="447"/>
                </a:cubicBezTo>
                <a:cubicBezTo>
                  <a:pt x="24747" y="391"/>
                  <a:pt x="23547" y="307"/>
                  <a:pt x="22487" y="307"/>
                </a:cubicBezTo>
                <a:cubicBezTo>
                  <a:pt x="20785" y="279"/>
                  <a:pt x="19083" y="391"/>
                  <a:pt x="17381" y="586"/>
                </a:cubicBezTo>
                <a:cubicBezTo>
                  <a:pt x="15624" y="809"/>
                  <a:pt x="13866" y="1200"/>
                  <a:pt x="12192" y="1730"/>
                </a:cubicBezTo>
                <a:cubicBezTo>
                  <a:pt x="12192" y="1730"/>
                  <a:pt x="12248" y="1702"/>
                  <a:pt x="12192" y="1702"/>
                </a:cubicBezTo>
                <a:cubicBezTo>
                  <a:pt x="11969" y="1758"/>
                  <a:pt x="12248" y="1702"/>
                  <a:pt x="12108" y="1758"/>
                </a:cubicBezTo>
                <a:cubicBezTo>
                  <a:pt x="11662" y="1897"/>
                  <a:pt x="11104" y="2065"/>
                  <a:pt x="10518" y="2260"/>
                </a:cubicBezTo>
                <a:close/>
                <a:moveTo>
                  <a:pt x="7561" y="10825"/>
                </a:moveTo>
                <a:lnTo>
                  <a:pt x="7561" y="10825"/>
                </a:lnTo>
                <a:lnTo>
                  <a:pt x="7589" y="10825"/>
                </a:lnTo>
                <a:lnTo>
                  <a:pt x="7868" y="10741"/>
                </a:lnTo>
                <a:cubicBezTo>
                  <a:pt x="7979" y="10714"/>
                  <a:pt x="8091" y="10658"/>
                  <a:pt x="8231" y="10630"/>
                </a:cubicBezTo>
                <a:cubicBezTo>
                  <a:pt x="8510" y="10518"/>
                  <a:pt x="8789" y="10379"/>
                  <a:pt x="9067" y="10183"/>
                </a:cubicBezTo>
                <a:cubicBezTo>
                  <a:pt x="8593" y="10379"/>
                  <a:pt x="8119" y="10574"/>
                  <a:pt x="7673" y="10797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5" name="Google Shape;205;p11"/>
          <p:cNvSpPr/>
          <p:nvPr/>
        </p:nvSpPr>
        <p:spPr>
          <a:xfrm>
            <a:off x="-10" y="454579"/>
            <a:ext cx="802385" cy="717519"/>
          </a:xfrm>
          <a:custGeom>
            <a:avLst/>
            <a:gdLst/>
            <a:ahLst/>
            <a:cxnLst/>
            <a:rect l="l" t="t" r="r" b="b"/>
            <a:pathLst>
              <a:path w="36410" h="32559" extrusionOk="0">
                <a:moveTo>
                  <a:pt x="5246" y="27202"/>
                </a:moveTo>
                <a:cubicBezTo>
                  <a:pt x="4995" y="26811"/>
                  <a:pt x="4772" y="26393"/>
                  <a:pt x="4632" y="25947"/>
                </a:cubicBezTo>
                <a:cubicBezTo>
                  <a:pt x="4465" y="25472"/>
                  <a:pt x="4325" y="25026"/>
                  <a:pt x="4242" y="24719"/>
                </a:cubicBezTo>
                <a:cubicBezTo>
                  <a:pt x="4102" y="24412"/>
                  <a:pt x="3990" y="24077"/>
                  <a:pt x="3907" y="23743"/>
                </a:cubicBezTo>
                <a:cubicBezTo>
                  <a:pt x="3879" y="23659"/>
                  <a:pt x="3823" y="23547"/>
                  <a:pt x="3823" y="23491"/>
                </a:cubicBezTo>
                <a:cubicBezTo>
                  <a:pt x="3711" y="23101"/>
                  <a:pt x="3711" y="22961"/>
                  <a:pt x="3767" y="22906"/>
                </a:cubicBezTo>
                <a:cubicBezTo>
                  <a:pt x="3488" y="22236"/>
                  <a:pt x="3042" y="21064"/>
                  <a:pt x="3070" y="20813"/>
                </a:cubicBezTo>
                <a:cubicBezTo>
                  <a:pt x="2819" y="20171"/>
                  <a:pt x="2679" y="20060"/>
                  <a:pt x="2428" y="19502"/>
                </a:cubicBezTo>
                <a:cubicBezTo>
                  <a:pt x="2233" y="18972"/>
                  <a:pt x="2065" y="18442"/>
                  <a:pt x="1926" y="17884"/>
                </a:cubicBezTo>
                <a:cubicBezTo>
                  <a:pt x="1898" y="17800"/>
                  <a:pt x="1898" y="17828"/>
                  <a:pt x="1870" y="17716"/>
                </a:cubicBezTo>
                <a:cubicBezTo>
                  <a:pt x="1870" y="17577"/>
                  <a:pt x="1786" y="17242"/>
                  <a:pt x="1814" y="17103"/>
                </a:cubicBezTo>
                <a:cubicBezTo>
                  <a:pt x="1563" y="16433"/>
                  <a:pt x="1424" y="15903"/>
                  <a:pt x="1535" y="15791"/>
                </a:cubicBezTo>
                <a:cubicBezTo>
                  <a:pt x="1256" y="15038"/>
                  <a:pt x="838" y="14006"/>
                  <a:pt x="977" y="13838"/>
                </a:cubicBezTo>
                <a:cubicBezTo>
                  <a:pt x="838" y="13587"/>
                  <a:pt x="726" y="13476"/>
                  <a:pt x="615" y="13280"/>
                </a:cubicBezTo>
                <a:cubicBezTo>
                  <a:pt x="419" y="12974"/>
                  <a:pt x="308" y="12639"/>
                  <a:pt x="252" y="12304"/>
                </a:cubicBezTo>
                <a:cubicBezTo>
                  <a:pt x="196" y="12081"/>
                  <a:pt x="252" y="12109"/>
                  <a:pt x="196" y="11913"/>
                </a:cubicBezTo>
                <a:cubicBezTo>
                  <a:pt x="85" y="11551"/>
                  <a:pt x="29" y="11188"/>
                  <a:pt x="1" y="10825"/>
                </a:cubicBezTo>
                <a:cubicBezTo>
                  <a:pt x="1" y="10602"/>
                  <a:pt x="57" y="10351"/>
                  <a:pt x="57" y="10100"/>
                </a:cubicBezTo>
                <a:cubicBezTo>
                  <a:pt x="85" y="9905"/>
                  <a:pt x="112" y="9681"/>
                  <a:pt x="196" y="9486"/>
                </a:cubicBezTo>
                <a:lnTo>
                  <a:pt x="252" y="9486"/>
                </a:lnTo>
                <a:cubicBezTo>
                  <a:pt x="364" y="9151"/>
                  <a:pt x="364" y="8538"/>
                  <a:pt x="559" y="8119"/>
                </a:cubicBezTo>
                <a:cubicBezTo>
                  <a:pt x="559" y="8035"/>
                  <a:pt x="559" y="7952"/>
                  <a:pt x="587" y="7868"/>
                </a:cubicBezTo>
                <a:cubicBezTo>
                  <a:pt x="643" y="7728"/>
                  <a:pt x="698" y="7617"/>
                  <a:pt x="754" y="7477"/>
                </a:cubicBezTo>
                <a:cubicBezTo>
                  <a:pt x="838" y="7282"/>
                  <a:pt x="949" y="7087"/>
                  <a:pt x="1089" y="6892"/>
                </a:cubicBezTo>
                <a:cubicBezTo>
                  <a:pt x="1201" y="6696"/>
                  <a:pt x="1340" y="6529"/>
                  <a:pt x="1507" y="6361"/>
                </a:cubicBezTo>
                <a:cubicBezTo>
                  <a:pt x="1926" y="5803"/>
                  <a:pt x="2456" y="5357"/>
                  <a:pt x="3042" y="4966"/>
                </a:cubicBezTo>
                <a:cubicBezTo>
                  <a:pt x="3628" y="4604"/>
                  <a:pt x="4242" y="4269"/>
                  <a:pt x="4883" y="3962"/>
                </a:cubicBezTo>
                <a:cubicBezTo>
                  <a:pt x="5134" y="3823"/>
                  <a:pt x="5357" y="3711"/>
                  <a:pt x="5609" y="3599"/>
                </a:cubicBezTo>
                <a:cubicBezTo>
                  <a:pt x="6055" y="3404"/>
                  <a:pt x="6976" y="3069"/>
                  <a:pt x="7004" y="3153"/>
                </a:cubicBezTo>
                <a:cubicBezTo>
                  <a:pt x="7031" y="3209"/>
                  <a:pt x="6669" y="3348"/>
                  <a:pt x="6808" y="3348"/>
                </a:cubicBezTo>
                <a:cubicBezTo>
                  <a:pt x="6390" y="3599"/>
                  <a:pt x="5915" y="3851"/>
                  <a:pt x="5357" y="4102"/>
                </a:cubicBezTo>
                <a:cubicBezTo>
                  <a:pt x="4744" y="4381"/>
                  <a:pt x="4130" y="4715"/>
                  <a:pt x="3516" y="5078"/>
                </a:cubicBezTo>
                <a:cubicBezTo>
                  <a:pt x="2902" y="5413"/>
                  <a:pt x="2372" y="5859"/>
                  <a:pt x="1898" y="6389"/>
                </a:cubicBezTo>
                <a:cubicBezTo>
                  <a:pt x="1759" y="6557"/>
                  <a:pt x="1619" y="6724"/>
                  <a:pt x="1507" y="6892"/>
                </a:cubicBezTo>
                <a:cubicBezTo>
                  <a:pt x="1452" y="7003"/>
                  <a:pt x="1396" y="7115"/>
                  <a:pt x="1368" y="7198"/>
                </a:cubicBezTo>
                <a:cubicBezTo>
                  <a:pt x="1424" y="7115"/>
                  <a:pt x="1480" y="7031"/>
                  <a:pt x="1535" y="6919"/>
                </a:cubicBezTo>
                <a:cubicBezTo>
                  <a:pt x="2400" y="5692"/>
                  <a:pt x="3544" y="5022"/>
                  <a:pt x="4660" y="4492"/>
                </a:cubicBezTo>
                <a:cubicBezTo>
                  <a:pt x="5497" y="4130"/>
                  <a:pt x="6306" y="3795"/>
                  <a:pt x="7115" y="3432"/>
                </a:cubicBezTo>
                <a:lnTo>
                  <a:pt x="7143" y="3432"/>
                </a:lnTo>
                <a:cubicBezTo>
                  <a:pt x="7199" y="3404"/>
                  <a:pt x="7283" y="3348"/>
                  <a:pt x="7310" y="3293"/>
                </a:cubicBezTo>
                <a:cubicBezTo>
                  <a:pt x="7562" y="3209"/>
                  <a:pt x="7785" y="3097"/>
                  <a:pt x="8008" y="2986"/>
                </a:cubicBezTo>
                <a:cubicBezTo>
                  <a:pt x="8203" y="2930"/>
                  <a:pt x="8064" y="3014"/>
                  <a:pt x="8036" y="3041"/>
                </a:cubicBezTo>
                <a:cubicBezTo>
                  <a:pt x="8147" y="3014"/>
                  <a:pt x="8203" y="3014"/>
                  <a:pt x="8343" y="2958"/>
                </a:cubicBezTo>
                <a:cubicBezTo>
                  <a:pt x="8482" y="2846"/>
                  <a:pt x="8092" y="3014"/>
                  <a:pt x="8147" y="2930"/>
                </a:cubicBezTo>
                <a:cubicBezTo>
                  <a:pt x="8956" y="2567"/>
                  <a:pt x="9766" y="2260"/>
                  <a:pt x="10603" y="1981"/>
                </a:cubicBezTo>
                <a:lnTo>
                  <a:pt x="10630" y="2065"/>
                </a:lnTo>
                <a:cubicBezTo>
                  <a:pt x="10770" y="2009"/>
                  <a:pt x="10630" y="1981"/>
                  <a:pt x="10686" y="1953"/>
                </a:cubicBezTo>
                <a:cubicBezTo>
                  <a:pt x="11188" y="1786"/>
                  <a:pt x="11774" y="1535"/>
                  <a:pt x="12304" y="1423"/>
                </a:cubicBezTo>
                <a:cubicBezTo>
                  <a:pt x="13225" y="1089"/>
                  <a:pt x="14174" y="837"/>
                  <a:pt x="15150" y="670"/>
                </a:cubicBezTo>
                <a:cubicBezTo>
                  <a:pt x="16210" y="419"/>
                  <a:pt x="17326" y="252"/>
                  <a:pt x="18414" y="196"/>
                </a:cubicBezTo>
                <a:cubicBezTo>
                  <a:pt x="18861" y="140"/>
                  <a:pt x="19307" y="84"/>
                  <a:pt x="19698" y="56"/>
                </a:cubicBezTo>
                <a:cubicBezTo>
                  <a:pt x="20283" y="28"/>
                  <a:pt x="20925" y="28"/>
                  <a:pt x="21539" y="0"/>
                </a:cubicBezTo>
                <a:cubicBezTo>
                  <a:pt x="22041" y="0"/>
                  <a:pt x="22571" y="0"/>
                  <a:pt x="22990" y="28"/>
                </a:cubicBezTo>
                <a:cubicBezTo>
                  <a:pt x="24413" y="56"/>
                  <a:pt x="25808" y="140"/>
                  <a:pt x="27175" y="307"/>
                </a:cubicBezTo>
                <a:cubicBezTo>
                  <a:pt x="28486" y="447"/>
                  <a:pt x="29741" y="782"/>
                  <a:pt x="30913" y="1368"/>
                </a:cubicBezTo>
                <a:cubicBezTo>
                  <a:pt x="31304" y="1591"/>
                  <a:pt x="31666" y="1898"/>
                  <a:pt x="32001" y="2260"/>
                </a:cubicBezTo>
                <a:cubicBezTo>
                  <a:pt x="32447" y="2539"/>
                  <a:pt x="32894" y="2818"/>
                  <a:pt x="33340" y="3153"/>
                </a:cubicBezTo>
                <a:cubicBezTo>
                  <a:pt x="33508" y="3293"/>
                  <a:pt x="33480" y="3320"/>
                  <a:pt x="33619" y="3432"/>
                </a:cubicBezTo>
                <a:cubicBezTo>
                  <a:pt x="34177" y="3962"/>
                  <a:pt x="34652" y="4548"/>
                  <a:pt x="35070" y="5190"/>
                </a:cubicBezTo>
                <a:cubicBezTo>
                  <a:pt x="35405" y="5776"/>
                  <a:pt x="35712" y="6417"/>
                  <a:pt x="35963" y="7059"/>
                </a:cubicBezTo>
                <a:cubicBezTo>
                  <a:pt x="36186" y="7868"/>
                  <a:pt x="36298" y="8705"/>
                  <a:pt x="36353" y="9542"/>
                </a:cubicBezTo>
                <a:cubicBezTo>
                  <a:pt x="36353" y="9737"/>
                  <a:pt x="36409" y="9877"/>
                  <a:pt x="36409" y="10044"/>
                </a:cubicBezTo>
                <a:cubicBezTo>
                  <a:pt x="36409" y="10100"/>
                  <a:pt x="36409" y="10184"/>
                  <a:pt x="36409" y="10239"/>
                </a:cubicBezTo>
                <a:cubicBezTo>
                  <a:pt x="36409" y="10630"/>
                  <a:pt x="36409" y="11048"/>
                  <a:pt x="36381" y="11439"/>
                </a:cubicBezTo>
                <a:lnTo>
                  <a:pt x="36381" y="11495"/>
                </a:lnTo>
                <a:lnTo>
                  <a:pt x="36381" y="11634"/>
                </a:lnTo>
                <a:lnTo>
                  <a:pt x="36381" y="11634"/>
                </a:lnTo>
                <a:cubicBezTo>
                  <a:pt x="36381" y="11579"/>
                  <a:pt x="36381" y="11551"/>
                  <a:pt x="36381" y="11495"/>
                </a:cubicBezTo>
                <a:lnTo>
                  <a:pt x="36298" y="11718"/>
                </a:lnTo>
                <a:lnTo>
                  <a:pt x="36298" y="11718"/>
                </a:lnTo>
                <a:lnTo>
                  <a:pt x="36381" y="11634"/>
                </a:lnTo>
                <a:cubicBezTo>
                  <a:pt x="36298" y="12304"/>
                  <a:pt x="36130" y="13197"/>
                  <a:pt x="36102" y="13755"/>
                </a:cubicBezTo>
                <a:cubicBezTo>
                  <a:pt x="36102" y="13838"/>
                  <a:pt x="36074" y="14089"/>
                  <a:pt x="36046" y="14034"/>
                </a:cubicBezTo>
                <a:cubicBezTo>
                  <a:pt x="36019" y="14173"/>
                  <a:pt x="36046" y="14089"/>
                  <a:pt x="36046" y="14201"/>
                </a:cubicBezTo>
                <a:cubicBezTo>
                  <a:pt x="35963" y="14731"/>
                  <a:pt x="35851" y="15233"/>
                  <a:pt x="35712" y="15736"/>
                </a:cubicBezTo>
                <a:cubicBezTo>
                  <a:pt x="35461" y="16656"/>
                  <a:pt x="35154" y="17549"/>
                  <a:pt x="34735" y="18414"/>
                </a:cubicBezTo>
                <a:cubicBezTo>
                  <a:pt x="34596" y="18581"/>
                  <a:pt x="34512" y="18777"/>
                  <a:pt x="34428" y="19000"/>
                </a:cubicBezTo>
                <a:lnTo>
                  <a:pt x="34205" y="19335"/>
                </a:lnTo>
                <a:cubicBezTo>
                  <a:pt x="33815" y="20423"/>
                  <a:pt x="33340" y="21483"/>
                  <a:pt x="32810" y="22487"/>
                </a:cubicBezTo>
                <a:lnTo>
                  <a:pt x="32810" y="22487"/>
                </a:lnTo>
                <a:lnTo>
                  <a:pt x="32699" y="22710"/>
                </a:lnTo>
                <a:cubicBezTo>
                  <a:pt x="32643" y="22989"/>
                  <a:pt x="32587" y="23240"/>
                  <a:pt x="32503" y="23519"/>
                </a:cubicBezTo>
                <a:cubicBezTo>
                  <a:pt x="32420" y="23826"/>
                  <a:pt x="32308" y="24133"/>
                  <a:pt x="32196" y="24412"/>
                </a:cubicBezTo>
                <a:cubicBezTo>
                  <a:pt x="32113" y="24524"/>
                  <a:pt x="32141" y="24552"/>
                  <a:pt x="32057" y="24607"/>
                </a:cubicBezTo>
                <a:cubicBezTo>
                  <a:pt x="31862" y="25082"/>
                  <a:pt x="31611" y="25500"/>
                  <a:pt x="31276" y="25891"/>
                </a:cubicBezTo>
                <a:cubicBezTo>
                  <a:pt x="30941" y="26337"/>
                  <a:pt x="30522" y="26756"/>
                  <a:pt x="30104" y="27146"/>
                </a:cubicBezTo>
                <a:cubicBezTo>
                  <a:pt x="30076" y="27146"/>
                  <a:pt x="30048" y="27146"/>
                  <a:pt x="29964" y="27202"/>
                </a:cubicBezTo>
                <a:cubicBezTo>
                  <a:pt x="29881" y="27314"/>
                  <a:pt x="29769" y="27397"/>
                  <a:pt x="29685" y="27453"/>
                </a:cubicBezTo>
                <a:cubicBezTo>
                  <a:pt x="29462" y="27537"/>
                  <a:pt x="29100" y="27844"/>
                  <a:pt x="29016" y="27760"/>
                </a:cubicBezTo>
                <a:cubicBezTo>
                  <a:pt x="28960" y="27788"/>
                  <a:pt x="28876" y="27844"/>
                  <a:pt x="28793" y="27872"/>
                </a:cubicBezTo>
                <a:lnTo>
                  <a:pt x="28681" y="27788"/>
                </a:lnTo>
                <a:cubicBezTo>
                  <a:pt x="28346" y="28067"/>
                  <a:pt x="27984" y="28318"/>
                  <a:pt x="27621" y="28541"/>
                </a:cubicBezTo>
                <a:cubicBezTo>
                  <a:pt x="27202" y="28792"/>
                  <a:pt x="26784" y="29043"/>
                  <a:pt x="26365" y="29239"/>
                </a:cubicBezTo>
                <a:cubicBezTo>
                  <a:pt x="26226" y="29322"/>
                  <a:pt x="26114" y="29462"/>
                  <a:pt x="26003" y="29601"/>
                </a:cubicBezTo>
                <a:cubicBezTo>
                  <a:pt x="25668" y="29852"/>
                  <a:pt x="25305" y="30076"/>
                  <a:pt x="24943" y="30299"/>
                </a:cubicBezTo>
                <a:cubicBezTo>
                  <a:pt x="24664" y="30355"/>
                  <a:pt x="24496" y="30466"/>
                  <a:pt x="24245" y="30550"/>
                </a:cubicBezTo>
                <a:cubicBezTo>
                  <a:pt x="23827" y="30662"/>
                  <a:pt x="23408" y="30773"/>
                  <a:pt x="22990" y="30857"/>
                </a:cubicBezTo>
                <a:cubicBezTo>
                  <a:pt x="22543" y="30941"/>
                  <a:pt x="22404" y="30857"/>
                  <a:pt x="22013" y="30913"/>
                </a:cubicBezTo>
                <a:cubicBezTo>
                  <a:pt x="21790" y="31080"/>
                  <a:pt x="21595" y="31247"/>
                  <a:pt x="21399" y="31443"/>
                </a:cubicBezTo>
                <a:cubicBezTo>
                  <a:pt x="20953" y="31582"/>
                  <a:pt x="20479" y="31722"/>
                  <a:pt x="20005" y="31805"/>
                </a:cubicBezTo>
                <a:cubicBezTo>
                  <a:pt x="19670" y="31805"/>
                  <a:pt x="19279" y="31889"/>
                  <a:pt x="18972" y="31889"/>
                </a:cubicBezTo>
                <a:cubicBezTo>
                  <a:pt x="18442" y="32056"/>
                  <a:pt x="17940" y="32140"/>
                  <a:pt x="17410" y="32168"/>
                </a:cubicBezTo>
                <a:cubicBezTo>
                  <a:pt x="16991" y="32419"/>
                  <a:pt x="16489" y="32531"/>
                  <a:pt x="16015" y="32559"/>
                </a:cubicBezTo>
                <a:cubicBezTo>
                  <a:pt x="15708" y="32559"/>
                  <a:pt x="15094" y="32559"/>
                  <a:pt x="14704" y="32559"/>
                </a:cubicBezTo>
                <a:cubicBezTo>
                  <a:pt x="14369" y="32531"/>
                  <a:pt x="14034" y="32475"/>
                  <a:pt x="13699" y="32391"/>
                </a:cubicBezTo>
                <a:cubicBezTo>
                  <a:pt x="12723" y="32503"/>
                  <a:pt x="11746" y="32363"/>
                  <a:pt x="10826" y="32029"/>
                </a:cubicBezTo>
                <a:cubicBezTo>
                  <a:pt x="10714" y="32001"/>
                  <a:pt x="10798" y="31973"/>
                  <a:pt x="10658" y="31917"/>
                </a:cubicBezTo>
                <a:cubicBezTo>
                  <a:pt x="10268" y="31778"/>
                  <a:pt x="10407" y="31917"/>
                  <a:pt x="10017" y="31778"/>
                </a:cubicBezTo>
                <a:cubicBezTo>
                  <a:pt x="9626" y="31750"/>
                  <a:pt x="9263" y="31610"/>
                  <a:pt x="8929" y="31415"/>
                </a:cubicBezTo>
                <a:cubicBezTo>
                  <a:pt x="8426" y="31136"/>
                  <a:pt x="7952" y="30801"/>
                  <a:pt x="7534" y="30410"/>
                </a:cubicBezTo>
                <a:cubicBezTo>
                  <a:pt x="7394" y="30299"/>
                  <a:pt x="7338" y="30299"/>
                  <a:pt x="7310" y="30327"/>
                </a:cubicBezTo>
                <a:cubicBezTo>
                  <a:pt x="6976" y="30104"/>
                  <a:pt x="6669" y="29825"/>
                  <a:pt x="6390" y="29518"/>
                </a:cubicBezTo>
                <a:cubicBezTo>
                  <a:pt x="5971" y="29015"/>
                  <a:pt x="5609" y="28458"/>
                  <a:pt x="5330" y="27844"/>
                </a:cubicBezTo>
                <a:cubicBezTo>
                  <a:pt x="5274" y="27648"/>
                  <a:pt x="5246" y="27425"/>
                  <a:pt x="5246" y="27202"/>
                </a:cubicBezTo>
                <a:close/>
                <a:moveTo>
                  <a:pt x="8203" y="12639"/>
                </a:moveTo>
                <a:lnTo>
                  <a:pt x="8929" y="14536"/>
                </a:lnTo>
                <a:lnTo>
                  <a:pt x="8929" y="14536"/>
                </a:lnTo>
                <a:lnTo>
                  <a:pt x="8984" y="14647"/>
                </a:lnTo>
                <a:cubicBezTo>
                  <a:pt x="9235" y="14899"/>
                  <a:pt x="9487" y="15178"/>
                  <a:pt x="9738" y="15457"/>
                </a:cubicBezTo>
                <a:cubicBezTo>
                  <a:pt x="9766" y="15540"/>
                  <a:pt x="9793" y="15512"/>
                  <a:pt x="9793" y="15568"/>
                </a:cubicBezTo>
                <a:cubicBezTo>
                  <a:pt x="10072" y="15875"/>
                  <a:pt x="10351" y="16712"/>
                  <a:pt x="10491" y="17270"/>
                </a:cubicBezTo>
                <a:cubicBezTo>
                  <a:pt x="10463" y="17298"/>
                  <a:pt x="10435" y="17354"/>
                  <a:pt x="10463" y="17382"/>
                </a:cubicBezTo>
                <a:cubicBezTo>
                  <a:pt x="10491" y="17465"/>
                  <a:pt x="10491" y="17493"/>
                  <a:pt x="10519" y="17577"/>
                </a:cubicBezTo>
                <a:cubicBezTo>
                  <a:pt x="10491" y="17716"/>
                  <a:pt x="10547" y="17995"/>
                  <a:pt x="10463" y="18051"/>
                </a:cubicBezTo>
                <a:cubicBezTo>
                  <a:pt x="10463" y="18079"/>
                  <a:pt x="10463" y="18135"/>
                  <a:pt x="10463" y="18191"/>
                </a:cubicBezTo>
                <a:lnTo>
                  <a:pt x="10324" y="18246"/>
                </a:lnTo>
                <a:lnTo>
                  <a:pt x="10909" y="19753"/>
                </a:lnTo>
                <a:cubicBezTo>
                  <a:pt x="10993" y="19837"/>
                  <a:pt x="11077" y="19892"/>
                  <a:pt x="11188" y="19948"/>
                </a:cubicBezTo>
                <a:cubicBezTo>
                  <a:pt x="11356" y="20116"/>
                  <a:pt x="11551" y="20311"/>
                  <a:pt x="11718" y="20534"/>
                </a:cubicBezTo>
                <a:cubicBezTo>
                  <a:pt x="11774" y="20646"/>
                  <a:pt x="11830" y="20785"/>
                  <a:pt x="11886" y="20925"/>
                </a:cubicBezTo>
                <a:cubicBezTo>
                  <a:pt x="11942" y="21064"/>
                  <a:pt x="12081" y="21455"/>
                  <a:pt x="12137" y="21622"/>
                </a:cubicBezTo>
                <a:cubicBezTo>
                  <a:pt x="12193" y="21845"/>
                  <a:pt x="12137" y="21957"/>
                  <a:pt x="12193" y="22180"/>
                </a:cubicBezTo>
                <a:cubicBezTo>
                  <a:pt x="12360" y="22292"/>
                  <a:pt x="12528" y="22348"/>
                  <a:pt x="12695" y="22431"/>
                </a:cubicBezTo>
                <a:cubicBezTo>
                  <a:pt x="12862" y="22655"/>
                  <a:pt x="13002" y="22878"/>
                  <a:pt x="13141" y="23129"/>
                </a:cubicBezTo>
                <a:cubicBezTo>
                  <a:pt x="13169" y="23240"/>
                  <a:pt x="13225" y="23352"/>
                  <a:pt x="13253" y="23464"/>
                </a:cubicBezTo>
                <a:cubicBezTo>
                  <a:pt x="13309" y="23491"/>
                  <a:pt x="13365" y="23491"/>
                  <a:pt x="13420" y="23519"/>
                </a:cubicBezTo>
                <a:cubicBezTo>
                  <a:pt x="13476" y="23491"/>
                  <a:pt x="13560" y="23491"/>
                  <a:pt x="13616" y="23519"/>
                </a:cubicBezTo>
                <a:cubicBezTo>
                  <a:pt x="13644" y="23464"/>
                  <a:pt x="13644" y="23436"/>
                  <a:pt x="13671" y="23408"/>
                </a:cubicBezTo>
                <a:cubicBezTo>
                  <a:pt x="13699" y="23380"/>
                  <a:pt x="13671" y="23380"/>
                  <a:pt x="13699" y="23380"/>
                </a:cubicBezTo>
                <a:cubicBezTo>
                  <a:pt x="13727" y="23352"/>
                  <a:pt x="13727" y="23352"/>
                  <a:pt x="13755" y="23352"/>
                </a:cubicBezTo>
                <a:cubicBezTo>
                  <a:pt x="13923" y="23296"/>
                  <a:pt x="14062" y="23268"/>
                  <a:pt x="14229" y="23268"/>
                </a:cubicBezTo>
                <a:cubicBezTo>
                  <a:pt x="14453" y="23296"/>
                  <a:pt x="14704" y="23296"/>
                  <a:pt x="14927" y="23268"/>
                </a:cubicBezTo>
                <a:cubicBezTo>
                  <a:pt x="15150" y="23324"/>
                  <a:pt x="15290" y="23380"/>
                  <a:pt x="15485" y="23436"/>
                </a:cubicBezTo>
                <a:cubicBezTo>
                  <a:pt x="15987" y="23268"/>
                  <a:pt x="16489" y="23212"/>
                  <a:pt x="17019" y="23240"/>
                </a:cubicBezTo>
                <a:cubicBezTo>
                  <a:pt x="17075" y="23240"/>
                  <a:pt x="17047" y="23296"/>
                  <a:pt x="17131" y="23296"/>
                </a:cubicBezTo>
                <a:cubicBezTo>
                  <a:pt x="17326" y="23296"/>
                  <a:pt x="17242" y="23212"/>
                  <a:pt x="17466" y="23212"/>
                </a:cubicBezTo>
                <a:cubicBezTo>
                  <a:pt x="17605" y="22989"/>
                  <a:pt x="18303" y="22989"/>
                  <a:pt x="18861" y="22933"/>
                </a:cubicBezTo>
                <a:cubicBezTo>
                  <a:pt x="18944" y="22906"/>
                  <a:pt x="18972" y="22878"/>
                  <a:pt x="18944" y="22822"/>
                </a:cubicBezTo>
                <a:cubicBezTo>
                  <a:pt x="19140" y="22766"/>
                  <a:pt x="19307" y="22682"/>
                  <a:pt x="19502" y="22627"/>
                </a:cubicBezTo>
                <a:cubicBezTo>
                  <a:pt x="19865" y="22571"/>
                  <a:pt x="20144" y="22599"/>
                  <a:pt x="20479" y="22543"/>
                </a:cubicBezTo>
                <a:cubicBezTo>
                  <a:pt x="20562" y="22599"/>
                  <a:pt x="20730" y="22627"/>
                  <a:pt x="20814" y="22682"/>
                </a:cubicBezTo>
                <a:cubicBezTo>
                  <a:pt x="21037" y="22571"/>
                  <a:pt x="21260" y="22487"/>
                  <a:pt x="21511" y="22459"/>
                </a:cubicBezTo>
                <a:cubicBezTo>
                  <a:pt x="21762" y="22376"/>
                  <a:pt x="22041" y="22348"/>
                  <a:pt x="22181" y="22320"/>
                </a:cubicBezTo>
                <a:cubicBezTo>
                  <a:pt x="22376" y="22180"/>
                  <a:pt x="22515" y="22236"/>
                  <a:pt x="22711" y="22152"/>
                </a:cubicBezTo>
                <a:cubicBezTo>
                  <a:pt x="22739" y="22152"/>
                  <a:pt x="22794" y="22124"/>
                  <a:pt x="22822" y="22097"/>
                </a:cubicBezTo>
                <a:cubicBezTo>
                  <a:pt x="23018" y="22041"/>
                  <a:pt x="23101" y="22069"/>
                  <a:pt x="23157" y="22124"/>
                </a:cubicBezTo>
                <a:cubicBezTo>
                  <a:pt x="23241" y="22069"/>
                  <a:pt x="23324" y="22013"/>
                  <a:pt x="23408" y="21957"/>
                </a:cubicBezTo>
                <a:cubicBezTo>
                  <a:pt x="23492" y="21901"/>
                  <a:pt x="23576" y="21845"/>
                  <a:pt x="23687" y="21790"/>
                </a:cubicBezTo>
                <a:cubicBezTo>
                  <a:pt x="23799" y="21678"/>
                  <a:pt x="23938" y="21622"/>
                  <a:pt x="24106" y="21594"/>
                </a:cubicBezTo>
                <a:cubicBezTo>
                  <a:pt x="24189" y="21483"/>
                  <a:pt x="24273" y="21371"/>
                  <a:pt x="24329" y="21260"/>
                </a:cubicBezTo>
                <a:cubicBezTo>
                  <a:pt x="24385" y="21148"/>
                  <a:pt x="24468" y="21036"/>
                  <a:pt x="24524" y="20925"/>
                </a:cubicBezTo>
                <a:cubicBezTo>
                  <a:pt x="24775" y="20702"/>
                  <a:pt x="24998" y="20367"/>
                  <a:pt x="25166" y="20283"/>
                </a:cubicBezTo>
                <a:cubicBezTo>
                  <a:pt x="25194" y="20227"/>
                  <a:pt x="25166" y="20227"/>
                  <a:pt x="25222" y="20171"/>
                </a:cubicBezTo>
                <a:cubicBezTo>
                  <a:pt x="25305" y="20171"/>
                  <a:pt x="25445" y="20032"/>
                  <a:pt x="25529" y="20004"/>
                </a:cubicBezTo>
                <a:cubicBezTo>
                  <a:pt x="25780" y="19669"/>
                  <a:pt x="25975" y="19446"/>
                  <a:pt x="26114" y="19474"/>
                </a:cubicBezTo>
                <a:cubicBezTo>
                  <a:pt x="26338" y="19056"/>
                  <a:pt x="26617" y="18470"/>
                  <a:pt x="26812" y="18498"/>
                </a:cubicBezTo>
                <a:cubicBezTo>
                  <a:pt x="26868" y="18163"/>
                  <a:pt x="26700" y="18079"/>
                  <a:pt x="26951" y="17521"/>
                </a:cubicBezTo>
                <a:cubicBezTo>
                  <a:pt x="26979" y="17409"/>
                  <a:pt x="27007" y="17437"/>
                  <a:pt x="27035" y="17326"/>
                </a:cubicBezTo>
                <a:cubicBezTo>
                  <a:pt x="27063" y="17130"/>
                  <a:pt x="27119" y="16935"/>
                  <a:pt x="27202" y="16740"/>
                </a:cubicBezTo>
                <a:cubicBezTo>
                  <a:pt x="27342" y="16545"/>
                  <a:pt x="27454" y="16238"/>
                  <a:pt x="27565" y="16098"/>
                </a:cubicBezTo>
                <a:lnTo>
                  <a:pt x="27621" y="16098"/>
                </a:lnTo>
                <a:cubicBezTo>
                  <a:pt x="27760" y="15931"/>
                  <a:pt x="27760" y="15596"/>
                  <a:pt x="27844" y="15373"/>
                </a:cubicBezTo>
                <a:cubicBezTo>
                  <a:pt x="27816" y="15261"/>
                  <a:pt x="27788" y="15122"/>
                  <a:pt x="27816" y="15010"/>
                </a:cubicBezTo>
                <a:cubicBezTo>
                  <a:pt x="27900" y="14787"/>
                  <a:pt x="27956" y="14508"/>
                  <a:pt x="28067" y="14313"/>
                </a:cubicBezTo>
                <a:cubicBezTo>
                  <a:pt x="28263" y="13559"/>
                  <a:pt x="28374" y="12806"/>
                  <a:pt x="28458" y="12025"/>
                </a:cubicBezTo>
                <a:cubicBezTo>
                  <a:pt x="28458" y="11858"/>
                  <a:pt x="28458" y="11718"/>
                  <a:pt x="28486" y="11551"/>
                </a:cubicBezTo>
                <a:cubicBezTo>
                  <a:pt x="28542" y="11272"/>
                  <a:pt x="28653" y="10742"/>
                  <a:pt x="28737" y="10742"/>
                </a:cubicBezTo>
                <a:cubicBezTo>
                  <a:pt x="28821" y="10742"/>
                  <a:pt x="28765" y="10965"/>
                  <a:pt x="28821" y="10909"/>
                </a:cubicBezTo>
                <a:cubicBezTo>
                  <a:pt x="28876" y="11634"/>
                  <a:pt x="28821" y="12360"/>
                  <a:pt x="28681" y="13057"/>
                </a:cubicBezTo>
                <a:cubicBezTo>
                  <a:pt x="28625" y="13448"/>
                  <a:pt x="28486" y="13866"/>
                  <a:pt x="28402" y="14257"/>
                </a:cubicBezTo>
                <a:cubicBezTo>
                  <a:pt x="28374" y="14368"/>
                  <a:pt x="28318" y="14536"/>
                  <a:pt x="28318" y="14620"/>
                </a:cubicBezTo>
                <a:cubicBezTo>
                  <a:pt x="28291" y="14675"/>
                  <a:pt x="28291" y="14731"/>
                  <a:pt x="28318" y="14815"/>
                </a:cubicBezTo>
                <a:cubicBezTo>
                  <a:pt x="28653" y="13476"/>
                  <a:pt x="28904" y="12137"/>
                  <a:pt x="29044" y="10769"/>
                </a:cubicBezTo>
                <a:lnTo>
                  <a:pt x="29044" y="10769"/>
                </a:lnTo>
                <a:cubicBezTo>
                  <a:pt x="29016" y="10714"/>
                  <a:pt x="29016" y="10658"/>
                  <a:pt x="28988" y="10630"/>
                </a:cubicBezTo>
                <a:cubicBezTo>
                  <a:pt x="29044" y="10351"/>
                  <a:pt x="28960" y="10295"/>
                  <a:pt x="28988" y="10184"/>
                </a:cubicBezTo>
                <a:cubicBezTo>
                  <a:pt x="29016" y="10044"/>
                  <a:pt x="29016" y="10156"/>
                  <a:pt x="29044" y="10184"/>
                </a:cubicBezTo>
                <a:cubicBezTo>
                  <a:pt x="29044" y="10100"/>
                  <a:pt x="29072" y="10072"/>
                  <a:pt x="29072" y="9988"/>
                </a:cubicBezTo>
                <a:cubicBezTo>
                  <a:pt x="29072" y="9905"/>
                  <a:pt x="29044" y="10156"/>
                  <a:pt x="28988" y="10100"/>
                </a:cubicBezTo>
                <a:cubicBezTo>
                  <a:pt x="28960" y="9877"/>
                  <a:pt x="28932" y="9598"/>
                  <a:pt x="28904" y="9375"/>
                </a:cubicBezTo>
                <a:cubicBezTo>
                  <a:pt x="28876" y="9151"/>
                  <a:pt x="28765" y="8928"/>
                  <a:pt x="28597" y="8789"/>
                </a:cubicBezTo>
                <a:lnTo>
                  <a:pt x="28681" y="8733"/>
                </a:lnTo>
                <a:cubicBezTo>
                  <a:pt x="28597" y="8677"/>
                  <a:pt x="28597" y="8761"/>
                  <a:pt x="28570" y="8761"/>
                </a:cubicBezTo>
                <a:cubicBezTo>
                  <a:pt x="28318" y="8593"/>
                  <a:pt x="28067" y="8454"/>
                  <a:pt x="27816" y="8370"/>
                </a:cubicBezTo>
                <a:cubicBezTo>
                  <a:pt x="27286" y="8259"/>
                  <a:pt x="26756" y="8175"/>
                  <a:pt x="26226" y="8147"/>
                </a:cubicBezTo>
                <a:cubicBezTo>
                  <a:pt x="25724" y="8147"/>
                  <a:pt x="24998" y="8063"/>
                  <a:pt x="24357" y="8035"/>
                </a:cubicBezTo>
                <a:lnTo>
                  <a:pt x="23603" y="8035"/>
                </a:lnTo>
                <a:cubicBezTo>
                  <a:pt x="23269" y="8035"/>
                  <a:pt x="22906" y="8007"/>
                  <a:pt x="22543" y="8007"/>
                </a:cubicBezTo>
                <a:cubicBezTo>
                  <a:pt x="22264" y="8007"/>
                  <a:pt x="21957" y="8007"/>
                  <a:pt x="21706" y="7980"/>
                </a:cubicBezTo>
                <a:cubicBezTo>
                  <a:pt x="20897" y="8007"/>
                  <a:pt x="20116" y="7980"/>
                  <a:pt x="19307" y="8063"/>
                </a:cubicBezTo>
                <a:cubicBezTo>
                  <a:pt x="18944" y="8119"/>
                  <a:pt x="18582" y="8147"/>
                  <a:pt x="18219" y="8175"/>
                </a:cubicBezTo>
                <a:cubicBezTo>
                  <a:pt x="17828" y="8203"/>
                  <a:pt x="17466" y="8259"/>
                  <a:pt x="17103" y="8286"/>
                </a:cubicBezTo>
                <a:cubicBezTo>
                  <a:pt x="16824" y="8259"/>
                  <a:pt x="16545" y="8203"/>
                  <a:pt x="16266" y="8119"/>
                </a:cubicBezTo>
                <a:cubicBezTo>
                  <a:pt x="15959" y="8203"/>
                  <a:pt x="15680" y="8286"/>
                  <a:pt x="15373" y="8398"/>
                </a:cubicBezTo>
                <a:cubicBezTo>
                  <a:pt x="15262" y="8426"/>
                  <a:pt x="15234" y="8398"/>
                  <a:pt x="15122" y="8426"/>
                </a:cubicBezTo>
                <a:lnTo>
                  <a:pt x="13867" y="8761"/>
                </a:lnTo>
                <a:cubicBezTo>
                  <a:pt x="13476" y="8872"/>
                  <a:pt x="13113" y="9012"/>
                  <a:pt x="12723" y="9179"/>
                </a:cubicBezTo>
                <a:cubicBezTo>
                  <a:pt x="12276" y="9291"/>
                  <a:pt x="11830" y="9458"/>
                  <a:pt x="11384" y="9681"/>
                </a:cubicBezTo>
                <a:cubicBezTo>
                  <a:pt x="11300" y="9709"/>
                  <a:pt x="11216" y="9765"/>
                  <a:pt x="11133" y="9793"/>
                </a:cubicBezTo>
                <a:cubicBezTo>
                  <a:pt x="11049" y="9849"/>
                  <a:pt x="11049" y="9793"/>
                  <a:pt x="11021" y="9821"/>
                </a:cubicBezTo>
                <a:cubicBezTo>
                  <a:pt x="10798" y="9933"/>
                  <a:pt x="10714" y="10016"/>
                  <a:pt x="10379" y="10100"/>
                </a:cubicBezTo>
                <a:cubicBezTo>
                  <a:pt x="10212" y="10184"/>
                  <a:pt x="9961" y="10239"/>
                  <a:pt x="9738" y="10323"/>
                </a:cubicBezTo>
                <a:cubicBezTo>
                  <a:pt x="9514" y="10407"/>
                  <a:pt x="9319" y="10491"/>
                  <a:pt x="9152" y="10630"/>
                </a:cubicBezTo>
                <a:cubicBezTo>
                  <a:pt x="9096" y="10630"/>
                  <a:pt x="8984" y="10714"/>
                  <a:pt x="8984" y="10686"/>
                </a:cubicBezTo>
                <a:cubicBezTo>
                  <a:pt x="8901" y="10714"/>
                  <a:pt x="8956" y="10714"/>
                  <a:pt x="8901" y="10742"/>
                </a:cubicBezTo>
                <a:cubicBezTo>
                  <a:pt x="8705" y="10825"/>
                  <a:pt x="8510" y="10909"/>
                  <a:pt x="8287" y="10993"/>
                </a:cubicBezTo>
                <a:lnTo>
                  <a:pt x="8147" y="11048"/>
                </a:lnTo>
                <a:cubicBezTo>
                  <a:pt x="8092" y="11076"/>
                  <a:pt x="7980" y="11076"/>
                  <a:pt x="8036" y="11132"/>
                </a:cubicBezTo>
                <a:cubicBezTo>
                  <a:pt x="8064" y="11188"/>
                  <a:pt x="8064" y="11327"/>
                  <a:pt x="8092" y="11411"/>
                </a:cubicBezTo>
                <a:cubicBezTo>
                  <a:pt x="8092" y="11606"/>
                  <a:pt x="8119" y="11802"/>
                  <a:pt x="8147" y="12025"/>
                </a:cubicBezTo>
                <a:cubicBezTo>
                  <a:pt x="8119" y="12081"/>
                  <a:pt x="8175" y="12276"/>
                  <a:pt x="8203" y="12416"/>
                </a:cubicBezTo>
                <a:cubicBezTo>
                  <a:pt x="8175" y="12471"/>
                  <a:pt x="8175" y="12555"/>
                  <a:pt x="8203" y="12639"/>
                </a:cubicBezTo>
                <a:close/>
                <a:moveTo>
                  <a:pt x="8761" y="10491"/>
                </a:moveTo>
                <a:cubicBezTo>
                  <a:pt x="8761" y="10435"/>
                  <a:pt x="8622" y="10518"/>
                  <a:pt x="8677" y="10518"/>
                </a:cubicBezTo>
                <a:cubicBezTo>
                  <a:pt x="8705" y="10518"/>
                  <a:pt x="8733" y="10518"/>
                  <a:pt x="8761" y="10491"/>
                </a:cubicBezTo>
                <a:close/>
                <a:moveTo>
                  <a:pt x="9012" y="10463"/>
                </a:moveTo>
                <a:cubicBezTo>
                  <a:pt x="9012" y="10435"/>
                  <a:pt x="8929" y="10463"/>
                  <a:pt x="8901" y="10491"/>
                </a:cubicBezTo>
                <a:cubicBezTo>
                  <a:pt x="8845" y="10518"/>
                  <a:pt x="8956" y="10491"/>
                  <a:pt x="9012" y="10463"/>
                </a:cubicBezTo>
                <a:close/>
                <a:moveTo>
                  <a:pt x="9793" y="16796"/>
                </a:moveTo>
                <a:cubicBezTo>
                  <a:pt x="9821" y="16796"/>
                  <a:pt x="9849" y="16796"/>
                  <a:pt x="9877" y="16796"/>
                </a:cubicBezTo>
                <a:cubicBezTo>
                  <a:pt x="9877" y="16740"/>
                  <a:pt x="9877" y="16684"/>
                  <a:pt x="9905" y="16684"/>
                </a:cubicBezTo>
                <a:cubicBezTo>
                  <a:pt x="9821" y="16489"/>
                  <a:pt x="9710" y="16349"/>
                  <a:pt x="9570" y="16210"/>
                </a:cubicBezTo>
                <a:close/>
                <a:moveTo>
                  <a:pt x="28988" y="8900"/>
                </a:moveTo>
                <a:close/>
                <a:moveTo>
                  <a:pt x="28932" y="8789"/>
                </a:moveTo>
                <a:cubicBezTo>
                  <a:pt x="28653" y="8426"/>
                  <a:pt x="28291" y="8147"/>
                  <a:pt x="27844" y="8007"/>
                </a:cubicBezTo>
                <a:cubicBezTo>
                  <a:pt x="26868" y="7673"/>
                  <a:pt x="25835" y="7505"/>
                  <a:pt x="24803" y="7505"/>
                </a:cubicBezTo>
                <a:cubicBezTo>
                  <a:pt x="22460" y="7394"/>
                  <a:pt x="20144" y="7505"/>
                  <a:pt x="17828" y="7840"/>
                </a:cubicBezTo>
                <a:lnTo>
                  <a:pt x="17884" y="7840"/>
                </a:lnTo>
                <a:cubicBezTo>
                  <a:pt x="18442" y="7840"/>
                  <a:pt x="19363" y="7701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2" y="7645"/>
                  <a:pt x="23966" y="7701"/>
                  <a:pt x="24998" y="7756"/>
                </a:cubicBezTo>
                <a:cubicBezTo>
                  <a:pt x="25556" y="7784"/>
                  <a:pt x="26087" y="7812"/>
                  <a:pt x="26561" y="7868"/>
                </a:cubicBezTo>
                <a:cubicBezTo>
                  <a:pt x="27063" y="7896"/>
                  <a:pt x="27565" y="7980"/>
                  <a:pt x="28039" y="8147"/>
                </a:cubicBezTo>
                <a:cubicBezTo>
                  <a:pt x="28039" y="8147"/>
                  <a:pt x="27984" y="8147"/>
                  <a:pt x="28039" y="8175"/>
                </a:cubicBezTo>
                <a:cubicBezTo>
                  <a:pt x="28151" y="8231"/>
                  <a:pt x="28012" y="8147"/>
                  <a:pt x="28095" y="8175"/>
                </a:cubicBezTo>
                <a:cubicBezTo>
                  <a:pt x="28318" y="8259"/>
                  <a:pt x="28514" y="8370"/>
                  <a:pt x="28681" y="8510"/>
                </a:cubicBezTo>
                <a:cubicBezTo>
                  <a:pt x="28793" y="8593"/>
                  <a:pt x="28876" y="8705"/>
                  <a:pt x="28932" y="8789"/>
                </a:cubicBezTo>
                <a:close/>
                <a:moveTo>
                  <a:pt x="28067" y="8259"/>
                </a:moveTo>
                <a:cubicBezTo>
                  <a:pt x="28095" y="8286"/>
                  <a:pt x="27956" y="8259"/>
                  <a:pt x="28067" y="8286"/>
                </a:cubicBezTo>
                <a:cubicBezTo>
                  <a:pt x="28067" y="8286"/>
                  <a:pt x="28179" y="8286"/>
                  <a:pt x="28067" y="8259"/>
                </a:cubicBezTo>
                <a:close/>
                <a:moveTo>
                  <a:pt x="26784" y="7980"/>
                </a:moveTo>
                <a:cubicBezTo>
                  <a:pt x="26756" y="7980"/>
                  <a:pt x="26756" y="8007"/>
                  <a:pt x="26784" y="8035"/>
                </a:cubicBezTo>
                <a:cubicBezTo>
                  <a:pt x="26840" y="8035"/>
                  <a:pt x="26840" y="8035"/>
                  <a:pt x="26896" y="8035"/>
                </a:cubicBezTo>
                <a:cubicBezTo>
                  <a:pt x="26951" y="8035"/>
                  <a:pt x="26868" y="8007"/>
                  <a:pt x="26784" y="7980"/>
                </a:cubicBezTo>
                <a:close/>
                <a:moveTo>
                  <a:pt x="19530" y="7840"/>
                </a:moveTo>
                <a:cubicBezTo>
                  <a:pt x="19809" y="7840"/>
                  <a:pt x="19614" y="7756"/>
                  <a:pt x="19530" y="7840"/>
                </a:cubicBezTo>
                <a:close/>
                <a:moveTo>
                  <a:pt x="10547" y="9626"/>
                </a:moveTo>
                <a:lnTo>
                  <a:pt x="10575" y="9626"/>
                </a:lnTo>
                <a:lnTo>
                  <a:pt x="10686" y="9570"/>
                </a:lnTo>
                <a:close/>
                <a:moveTo>
                  <a:pt x="9403" y="15205"/>
                </a:moveTo>
                <a:cubicBezTo>
                  <a:pt x="9403" y="15205"/>
                  <a:pt x="9375" y="15233"/>
                  <a:pt x="9403" y="15289"/>
                </a:cubicBezTo>
                <a:cubicBezTo>
                  <a:pt x="9431" y="15289"/>
                  <a:pt x="9459" y="15289"/>
                  <a:pt x="9403" y="15205"/>
                </a:cubicBezTo>
                <a:close/>
                <a:moveTo>
                  <a:pt x="9570" y="15484"/>
                </a:moveTo>
                <a:cubicBezTo>
                  <a:pt x="9570" y="15401"/>
                  <a:pt x="9542" y="15345"/>
                  <a:pt x="9514" y="15261"/>
                </a:cubicBezTo>
                <a:cubicBezTo>
                  <a:pt x="9459" y="15261"/>
                  <a:pt x="9542" y="15484"/>
                  <a:pt x="9570" y="15484"/>
                </a:cubicBezTo>
                <a:close/>
                <a:moveTo>
                  <a:pt x="9738" y="15596"/>
                </a:moveTo>
                <a:cubicBezTo>
                  <a:pt x="9710" y="15540"/>
                  <a:pt x="9710" y="15512"/>
                  <a:pt x="9682" y="15457"/>
                </a:cubicBezTo>
                <a:cubicBezTo>
                  <a:pt x="9654" y="15457"/>
                  <a:pt x="9654" y="15512"/>
                  <a:pt x="9682" y="15568"/>
                </a:cubicBezTo>
                <a:cubicBezTo>
                  <a:pt x="9710" y="15596"/>
                  <a:pt x="9710" y="15596"/>
                  <a:pt x="9738" y="15596"/>
                </a:cubicBezTo>
                <a:close/>
                <a:moveTo>
                  <a:pt x="32113" y="24356"/>
                </a:moveTo>
                <a:cubicBezTo>
                  <a:pt x="32113" y="24328"/>
                  <a:pt x="32029" y="24384"/>
                  <a:pt x="31973" y="24496"/>
                </a:cubicBezTo>
                <a:lnTo>
                  <a:pt x="31973" y="24552"/>
                </a:lnTo>
                <a:cubicBezTo>
                  <a:pt x="32001" y="24496"/>
                  <a:pt x="32057" y="24440"/>
                  <a:pt x="32113" y="24384"/>
                </a:cubicBezTo>
                <a:close/>
                <a:moveTo>
                  <a:pt x="32252" y="23966"/>
                </a:moveTo>
                <a:cubicBezTo>
                  <a:pt x="32252" y="23882"/>
                  <a:pt x="32029" y="24217"/>
                  <a:pt x="32029" y="24273"/>
                </a:cubicBezTo>
                <a:cubicBezTo>
                  <a:pt x="32113" y="24189"/>
                  <a:pt x="32196" y="24077"/>
                  <a:pt x="32252" y="23966"/>
                </a:cubicBezTo>
                <a:close/>
                <a:moveTo>
                  <a:pt x="32280" y="23770"/>
                </a:moveTo>
                <a:cubicBezTo>
                  <a:pt x="32252" y="23770"/>
                  <a:pt x="32224" y="23770"/>
                  <a:pt x="32169" y="23854"/>
                </a:cubicBezTo>
                <a:cubicBezTo>
                  <a:pt x="32196" y="23882"/>
                  <a:pt x="32196" y="23938"/>
                  <a:pt x="32280" y="23798"/>
                </a:cubicBezTo>
                <a:close/>
                <a:moveTo>
                  <a:pt x="31192" y="25054"/>
                </a:moveTo>
                <a:cubicBezTo>
                  <a:pt x="30969" y="25333"/>
                  <a:pt x="30746" y="25640"/>
                  <a:pt x="30522" y="25919"/>
                </a:cubicBezTo>
                <a:cubicBezTo>
                  <a:pt x="30550" y="25919"/>
                  <a:pt x="30550" y="25947"/>
                  <a:pt x="30550" y="25974"/>
                </a:cubicBezTo>
                <a:cubicBezTo>
                  <a:pt x="30606" y="25947"/>
                  <a:pt x="30718" y="25835"/>
                  <a:pt x="30718" y="25863"/>
                </a:cubicBezTo>
                <a:cubicBezTo>
                  <a:pt x="30913" y="25612"/>
                  <a:pt x="31080" y="25333"/>
                  <a:pt x="31192" y="25054"/>
                </a:cubicBezTo>
                <a:close/>
                <a:moveTo>
                  <a:pt x="35712" y="13559"/>
                </a:moveTo>
                <a:cubicBezTo>
                  <a:pt x="35544" y="14480"/>
                  <a:pt x="35349" y="15401"/>
                  <a:pt x="35126" y="16266"/>
                </a:cubicBezTo>
                <a:cubicBezTo>
                  <a:pt x="35182" y="16126"/>
                  <a:pt x="35237" y="15987"/>
                  <a:pt x="35293" y="15819"/>
                </a:cubicBezTo>
                <a:cubicBezTo>
                  <a:pt x="35349" y="15624"/>
                  <a:pt x="35405" y="15457"/>
                  <a:pt x="35461" y="15261"/>
                </a:cubicBezTo>
                <a:cubicBezTo>
                  <a:pt x="35600" y="14703"/>
                  <a:pt x="35684" y="14117"/>
                  <a:pt x="35712" y="13559"/>
                </a:cubicBezTo>
                <a:close/>
                <a:moveTo>
                  <a:pt x="35740" y="14201"/>
                </a:moveTo>
                <a:cubicBezTo>
                  <a:pt x="35712" y="14145"/>
                  <a:pt x="35684" y="14452"/>
                  <a:pt x="35712" y="14424"/>
                </a:cubicBezTo>
                <a:cubicBezTo>
                  <a:pt x="35740" y="14368"/>
                  <a:pt x="35740" y="14285"/>
                  <a:pt x="35740" y="14201"/>
                </a:cubicBezTo>
                <a:close/>
                <a:moveTo>
                  <a:pt x="35907" y="13810"/>
                </a:moveTo>
                <a:cubicBezTo>
                  <a:pt x="35879" y="13810"/>
                  <a:pt x="35823" y="13978"/>
                  <a:pt x="35823" y="14034"/>
                </a:cubicBezTo>
                <a:cubicBezTo>
                  <a:pt x="35823" y="14089"/>
                  <a:pt x="35879" y="13950"/>
                  <a:pt x="35907" y="13810"/>
                </a:cubicBezTo>
                <a:close/>
                <a:moveTo>
                  <a:pt x="36046" y="10574"/>
                </a:moveTo>
                <a:lnTo>
                  <a:pt x="36046" y="10853"/>
                </a:lnTo>
                <a:cubicBezTo>
                  <a:pt x="36046" y="10825"/>
                  <a:pt x="36046" y="10825"/>
                  <a:pt x="36046" y="10797"/>
                </a:cubicBezTo>
                <a:close/>
                <a:moveTo>
                  <a:pt x="26700" y="447"/>
                </a:moveTo>
                <a:cubicBezTo>
                  <a:pt x="26282" y="391"/>
                  <a:pt x="26589" y="531"/>
                  <a:pt x="26700" y="447"/>
                </a:cubicBezTo>
                <a:close/>
                <a:moveTo>
                  <a:pt x="14062" y="1089"/>
                </a:moveTo>
                <a:cubicBezTo>
                  <a:pt x="14062" y="1116"/>
                  <a:pt x="14146" y="1116"/>
                  <a:pt x="14257" y="1089"/>
                </a:cubicBezTo>
                <a:cubicBezTo>
                  <a:pt x="14313" y="1061"/>
                  <a:pt x="14313" y="1061"/>
                  <a:pt x="14257" y="1061"/>
                </a:cubicBezTo>
                <a:cubicBezTo>
                  <a:pt x="14201" y="1061"/>
                  <a:pt x="14146" y="1061"/>
                  <a:pt x="14062" y="1089"/>
                </a:cubicBezTo>
                <a:close/>
                <a:moveTo>
                  <a:pt x="12025" y="1730"/>
                </a:moveTo>
                <a:cubicBezTo>
                  <a:pt x="11942" y="1730"/>
                  <a:pt x="12193" y="1646"/>
                  <a:pt x="12025" y="1674"/>
                </a:cubicBezTo>
                <a:cubicBezTo>
                  <a:pt x="11970" y="1702"/>
                  <a:pt x="11830" y="1786"/>
                  <a:pt x="12025" y="1730"/>
                </a:cubicBezTo>
                <a:close/>
                <a:moveTo>
                  <a:pt x="10519" y="2288"/>
                </a:moveTo>
                <a:cubicBezTo>
                  <a:pt x="15262" y="893"/>
                  <a:pt x="20200" y="307"/>
                  <a:pt x="25166" y="558"/>
                </a:cubicBezTo>
                <a:cubicBezTo>
                  <a:pt x="26644" y="586"/>
                  <a:pt x="28123" y="810"/>
                  <a:pt x="29546" y="1200"/>
                </a:cubicBezTo>
                <a:lnTo>
                  <a:pt x="29434" y="1144"/>
                </a:lnTo>
                <a:cubicBezTo>
                  <a:pt x="28876" y="949"/>
                  <a:pt x="28318" y="782"/>
                  <a:pt x="27733" y="698"/>
                </a:cubicBezTo>
                <a:cubicBezTo>
                  <a:pt x="27063" y="586"/>
                  <a:pt x="26365" y="531"/>
                  <a:pt x="25724" y="475"/>
                </a:cubicBezTo>
                <a:cubicBezTo>
                  <a:pt x="24747" y="419"/>
                  <a:pt x="23548" y="335"/>
                  <a:pt x="22488" y="335"/>
                </a:cubicBezTo>
                <a:cubicBezTo>
                  <a:pt x="20786" y="307"/>
                  <a:pt x="19084" y="419"/>
                  <a:pt x="17382" y="614"/>
                </a:cubicBezTo>
                <a:cubicBezTo>
                  <a:pt x="15624" y="837"/>
                  <a:pt x="13867" y="1228"/>
                  <a:pt x="12193" y="1758"/>
                </a:cubicBezTo>
                <a:cubicBezTo>
                  <a:pt x="12193" y="1758"/>
                  <a:pt x="12249" y="1730"/>
                  <a:pt x="12193" y="1730"/>
                </a:cubicBezTo>
                <a:cubicBezTo>
                  <a:pt x="11970" y="1786"/>
                  <a:pt x="12249" y="1730"/>
                  <a:pt x="12109" y="1786"/>
                </a:cubicBezTo>
                <a:cubicBezTo>
                  <a:pt x="11635" y="1925"/>
                  <a:pt x="11105" y="2093"/>
                  <a:pt x="10519" y="2288"/>
                </a:cubicBezTo>
                <a:close/>
                <a:moveTo>
                  <a:pt x="7562" y="10853"/>
                </a:moveTo>
                <a:lnTo>
                  <a:pt x="7562" y="10853"/>
                </a:lnTo>
                <a:lnTo>
                  <a:pt x="7562" y="10853"/>
                </a:lnTo>
                <a:lnTo>
                  <a:pt x="7841" y="10797"/>
                </a:lnTo>
                <a:cubicBezTo>
                  <a:pt x="7952" y="10742"/>
                  <a:pt x="8064" y="10686"/>
                  <a:pt x="8203" y="10686"/>
                </a:cubicBezTo>
                <a:cubicBezTo>
                  <a:pt x="8482" y="10546"/>
                  <a:pt x="8789" y="10407"/>
                  <a:pt x="9040" y="10212"/>
                </a:cubicBezTo>
                <a:cubicBezTo>
                  <a:pt x="8566" y="10407"/>
                  <a:pt x="8092" y="10602"/>
                  <a:pt x="7645" y="1082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6" name="Google Shape;206;p11"/>
          <p:cNvSpPr/>
          <p:nvPr/>
        </p:nvSpPr>
        <p:spPr>
          <a:xfrm>
            <a:off x="8335393" y="4160610"/>
            <a:ext cx="990387" cy="1126226"/>
          </a:xfrm>
          <a:custGeom>
            <a:avLst/>
            <a:gdLst/>
            <a:ahLst/>
            <a:cxnLst/>
            <a:rect l="l" t="t" r="r" b="b"/>
            <a:pathLst>
              <a:path w="44941" h="51105" extrusionOk="0">
                <a:moveTo>
                  <a:pt x="9398" y="16888"/>
                </a:moveTo>
                <a:cubicBezTo>
                  <a:pt x="10207" y="17194"/>
                  <a:pt x="10988" y="17501"/>
                  <a:pt x="11797" y="17808"/>
                </a:cubicBezTo>
                <a:cubicBezTo>
                  <a:pt x="11267" y="17641"/>
                  <a:pt x="10653" y="17473"/>
                  <a:pt x="9704" y="17139"/>
                </a:cubicBezTo>
                <a:cubicBezTo>
                  <a:pt x="9760" y="17139"/>
                  <a:pt x="9453" y="16999"/>
                  <a:pt x="9314" y="16915"/>
                </a:cubicBezTo>
                <a:cubicBezTo>
                  <a:pt x="9370" y="16915"/>
                  <a:pt x="9398" y="16915"/>
                  <a:pt x="9398" y="16888"/>
                </a:cubicBezTo>
                <a:close/>
                <a:moveTo>
                  <a:pt x="13331" y="18868"/>
                </a:moveTo>
                <a:cubicBezTo>
                  <a:pt x="13387" y="18924"/>
                  <a:pt x="13415" y="18924"/>
                  <a:pt x="13415" y="18924"/>
                </a:cubicBezTo>
                <a:cubicBezTo>
                  <a:pt x="13471" y="19008"/>
                  <a:pt x="13527" y="19119"/>
                  <a:pt x="13555" y="19175"/>
                </a:cubicBezTo>
                <a:cubicBezTo>
                  <a:pt x="13582" y="19231"/>
                  <a:pt x="13610" y="19259"/>
                  <a:pt x="13582" y="19259"/>
                </a:cubicBezTo>
                <a:cubicBezTo>
                  <a:pt x="13527" y="19175"/>
                  <a:pt x="13471" y="19092"/>
                  <a:pt x="13415" y="19008"/>
                </a:cubicBezTo>
                <a:lnTo>
                  <a:pt x="13331" y="18868"/>
                </a:lnTo>
                <a:close/>
                <a:moveTo>
                  <a:pt x="13722" y="19287"/>
                </a:moveTo>
                <a:cubicBezTo>
                  <a:pt x="13800" y="19339"/>
                  <a:pt x="14219" y="20023"/>
                  <a:pt x="14183" y="20023"/>
                </a:cubicBezTo>
                <a:cubicBezTo>
                  <a:pt x="14181" y="20023"/>
                  <a:pt x="14176" y="20020"/>
                  <a:pt x="14168" y="20012"/>
                </a:cubicBezTo>
                <a:cubicBezTo>
                  <a:pt x="14001" y="19789"/>
                  <a:pt x="13861" y="19538"/>
                  <a:pt x="13722" y="19287"/>
                </a:cubicBezTo>
                <a:close/>
                <a:moveTo>
                  <a:pt x="14322" y="20067"/>
                </a:moveTo>
                <a:cubicBezTo>
                  <a:pt x="14326" y="20067"/>
                  <a:pt x="14331" y="20068"/>
                  <a:pt x="14336" y="20068"/>
                </a:cubicBezTo>
                <a:cubicBezTo>
                  <a:pt x="14447" y="20235"/>
                  <a:pt x="14475" y="20347"/>
                  <a:pt x="14475" y="20347"/>
                </a:cubicBezTo>
                <a:cubicBezTo>
                  <a:pt x="14286" y="20087"/>
                  <a:pt x="14297" y="20067"/>
                  <a:pt x="14322" y="20067"/>
                </a:cubicBezTo>
                <a:close/>
                <a:moveTo>
                  <a:pt x="8254" y="24643"/>
                </a:moveTo>
                <a:cubicBezTo>
                  <a:pt x="8297" y="24665"/>
                  <a:pt x="7888" y="24754"/>
                  <a:pt x="7754" y="24754"/>
                </a:cubicBezTo>
                <a:cubicBezTo>
                  <a:pt x="7714" y="24754"/>
                  <a:pt x="7698" y="24746"/>
                  <a:pt x="7724" y="24727"/>
                </a:cubicBezTo>
                <a:cubicBezTo>
                  <a:pt x="7891" y="24699"/>
                  <a:pt x="8086" y="24643"/>
                  <a:pt x="8254" y="24643"/>
                </a:cubicBezTo>
                <a:close/>
                <a:moveTo>
                  <a:pt x="7277" y="24783"/>
                </a:moveTo>
                <a:cubicBezTo>
                  <a:pt x="7110" y="24839"/>
                  <a:pt x="6942" y="24867"/>
                  <a:pt x="6747" y="24895"/>
                </a:cubicBezTo>
                <a:cubicBezTo>
                  <a:pt x="6942" y="24839"/>
                  <a:pt x="7110" y="24783"/>
                  <a:pt x="7277" y="24783"/>
                </a:cubicBezTo>
                <a:close/>
                <a:moveTo>
                  <a:pt x="10290" y="24532"/>
                </a:moveTo>
                <a:lnTo>
                  <a:pt x="10904" y="24560"/>
                </a:lnTo>
                <a:cubicBezTo>
                  <a:pt x="11099" y="24588"/>
                  <a:pt x="11350" y="24560"/>
                  <a:pt x="11685" y="24616"/>
                </a:cubicBezTo>
                <a:cubicBezTo>
                  <a:pt x="12048" y="24671"/>
                  <a:pt x="12383" y="24755"/>
                  <a:pt x="12745" y="24839"/>
                </a:cubicBezTo>
                <a:cubicBezTo>
                  <a:pt x="11975" y="24681"/>
                  <a:pt x="11190" y="24607"/>
                  <a:pt x="10401" y="24607"/>
                </a:cubicBezTo>
                <a:cubicBezTo>
                  <a:pt x="10076" y="24607"/>
                  <a:pt x="9751" y="24619"/>
                  <a:pt x="9425" y="24643"/>
                </a:cubicBezTo>
                <a:cubicBezTo>
                  <a:pt x="8511" y="24716"/>
                  <a:pt x="7617" y="24871"/>
                  <a:pt x="6726" y="25109"/>
                </a:cubicBezTo>
                <a:lnTo>
                  <a:pt x="6726" y="25109"/>
                </a:lnTo>
                <a:cubicBezTo>
                  <a:pt x="7884" y="24731"/>
                  <a:pt x="9098" y="24532"/>
                  <a:pt x="10290" y="24532"/>
                </a:cubicBezTo>
                <a:close/>
                <a:moveTo>
                  <a:pt x="2674" y="27991"/>
                </a:moveTo>
                <a:cubicBezTo>
                  <a:pt x="2730" y="28075"/>
                  <a:pt x="2813" y="28131"/>
                  <a:pt x="2897" y="28215"/>
                </a:cubicBezTo>
                <a:cubicBezTo>
                  <a:pt x="2813" y="28159"/>
                  <a:pt x="2758" y="28103"/>
                  <a:pt x="2702" y="28047"/>
                </a:cubicBezTo>
                <a:lnTo>
                  <a:pt x="2674" y="27991"/>
                </a:lnTo>
                <a:close/>
                <a:moveTo>
                  <a:pt x="21831" y="38219"/>
                </a:moveTo>
                <a:cubicBezTo>
                  <a:pt x="21897" y="38219"/>
                  <a:pt x="22045" y="38229"/>
                  <a:pt x="22315" y="38258"/>
                </a:cubicBezTo>
                <a:cubicBezTo>
                  <a:pt x="22273" y="38267"/>
                  <a:pt x="22220" y="38270"/>
                  <a:pt x="22164" y="38270"/>
                </a:cubicBezTo>
                <a:cubicBezTo>
                  <a:pt x="21946" y="38270"/>
                  <a:pt x="21682" y="38219"/>
                  <a:pt x="21831" y="38219"/>
                </a:cubicBezTo>
                <a:close/>
                <a:moveTo>
                  <a:pt x="28564" y="39904"/>
                </a:moveTo>
                <a:lnTo>
                  <a:pt x="28704" y="40016"/>
                </a:lnTo>
                <a:cubicBezTo>
                  <a:pt x="28677" y="40007"/>
                  <a:pt x="28649" y="39997"/>
                  <a:pt x="28622" y="39988"/>
                </a:cubicBezTo>
                <a:lnTo>
                  <a:pt x="28622" y="39988"/>
                </a:lnTo>
                <a:cubicBezTo>
                  <a:pt x="28646" y="39987"/>
                  <a:pt x="28620" y="39960"/>
                  <a:pt x="28620" y="39960"/>
                </a:cubicBezTo>
                <a:lnTo>
                  <a:pt x="28564" y="39904"/>
                </a:lnTo>
                <a:close/>
                <a:moveTo>
                  <a:pt x="26337" y="45250"/>
                </a:moveTo>
                <a:cubicBezTo>
                  <a:pt x="26383" y="45250"/>
                  <a:pt x="26204" y="45353"/>
                  <a:pt x="26165" y="45372"/>
                </a:cubicBezTo>
                <a:cubicBezTo>
                  <a:pt x="26059" y="45412"/>
                  <a:pt x="26013" y="45427"/>
                  <a:pt x="26001" y="45427"/>
                </a:cubicBezTo>
                <a:cubicBezTo>
                  <a:pt x="25968" y="45427"/>
                  <a:pt x="26212" y="45309"/>
                  <a:pt x="26172" y="45309"/>
                </a:cubicBezTo>
                <a:cubicBezTo>
                  <a:pt x="26166" y="45309"/>
                  <a:pt x="26155" y="45311"/>
                  <a:pt x="26137" y="45317"/>
                </a:cubicBezTo>
                <a:cubicBezTo>
                  <a:pt x="26260" y="45268"/>
                  <a:pt x="26318" y="45250"/>
                  <a:pt x="26337" y="45250"/>
                </a:cubicBezTo>
                <a:close/>
                <a:moveTo>
                  <a:pt x="21589" y="47465"/>
                </a:moveTo>
                <a:lnTo>
                  <a:pt x="21171" y="47632"/>
                </a:lnTo>
                <a:cubicBezTo>
                  <a:pt x="21128" y="47654"/>
                  <a:pt x="21102" y="47663"/>
                  <a:pt x="21092" y="47663"/>
                </a:cubicBezTo>
                <a:cubicBezTo>
                  <a:pt x="21076" y="47663"/>
                  <a:pt x="21102" y="47639"/>
                  <a:pt x="21171" y="47604"/>
                </a:cubicBezTo>
                <a:cubicBezTo>
                  <a:pt x="21310" y="47521"/>
                  <a:pt x="21450" y="47493"/>
                  <a:pt x="21589" y="47465"/>
                </a:cubicBezTo>
                <a:close/>
                <a:moveTo>
                  <a:pt x="21222" y="38331"/>
                </a:moveTo>
                <a:cubicBezTo>
                  <a:pt x="21579" y="38331"/>
                  <a:pt x="21936" y="38345"/>
                  <a:pt x="22287" y="38370"/>
                </a:cubicBezTo>
                <a:cubicBezTo>
                  <a:pt x="22678" y="38398"/>
                  <a:pt x="23068" y="38454"/>
                  <a:pt x="23487" y="38509"/>
                </a:cubicBezTo>
                <a:cubicBezTo>
                  <a:pt x="23682" y="38537"/>
                  <a:pt x="23877" y="38593"/>
                  <a:pt x="24072" y="38621"/>
                </a:cubicBezTo>
                <a:cubicBezTo>
                  <a:pt x="24240" y="38649"/>
                  <a:pt x="24435" y="38705"/>
                  <a:pt x="24603" y="38733"/>
                </a:cubicBezTo>
                <a:cubicBezTo>
                  <a:pt x="25914" y="39039"/>
                  <a:pt x="27197" y="39458"/>
                  <a:pt x="28481" y="39932"/>
                </a:cubicBezTo>
                <a:lnTo>
                  <a:pt x="28492" y="39943"/>
                </a:lnTo>
                <a:lnTo>
                  <a:pt x="28492" y="39943"/>
                </a:lnTo>
                <a:cubicBezTo>
                  <a:pt x="26137" y="39141"/>
                  <a:pt x="23660" y="38396"/>
                  <a:pt x="21161" y="38396"/>
                </a:cubicBezTo>
                <a:cubicBezTo>
                  <a:pt x="20616" y="38396"/>
                  <a:pt x="20071" y="38431"/>
                  <a:pt x="19525" y="38509"/>
                </a:cubicBezTo>
                <a:cubicBezTo>
                  <a:pt x="15284" y="39123"/>
                  <a:pt x="11881" y="42164"/>
                  <a:pt x="8728" y="45038"/>
                </a:cubicBezTo>
                <a:cubicBezTo>
                  <a:pt x="9973" y="47506"/>
                  <a:pt x="12831" y="48592"/>
                  <a:pt x="15664" y="48592"/>
                </a:cubicBezTo>
                <a:cubicBezTo>
                  <a:pt x="16385" y="48592"/>
                  <a:pt x="17104" y="48521"/>
                  <a:pt x="17795" y="48386"/>
                </a:cubicBezTo>
                <a:cubicBezTo>
                  <a:pt x="21199" y="47688"/>
                  <a:pt x="24212" y="45819"/>
                  <a:pt x="27476" y="44675"/>
                </a:cubicBezTo>
                <a:cubicBezTo>
                  <a:pt x="27924" y="44514"/>
                  <a:pt x="28383" y="44387"/>
                  <a:pt x="28847" y="44288"/>
                </a:cubicBezTo>
                <a:lnTo>
                  <a:pt x="28847" y="44288"/>
                </a:lnTo>
                <a:cubicBezTo>
                  <a:pt x="28779" y="44305"/>
                  <a:pt x="28713" y="44322"/>
                  <a:pt x="28648" y="44340"/>
                </a:cubicBezTo>
                <a:cubicBezTo>
                  <a:pt x="27755" y="44591"/>
                  <a:pt x="26862" y="44926"/>
                  <a:pt x="25997" y="45317"/>
                </a:cubicBezTo>
                <a:cubicBezTo>
                  <a:pt x="25906" y="45355"/>
                  <a:pt x="25886" y="45366"/>
                  <a:pt x="25894" y="45366"/>
                </a:cubicBezTo>
                <a:cubicBezTo>
                  <a:pt x="25906" y="45366"/>
                  <a:pt x="25976" y="45344"/>
                  <a:pt x="25988" y="45344"/>
                </a:cubicBezTo>
                <a:cubicBezTo>
                  <a:pt x="26000" y="45344"/>
                  <a:pt x="25965" y="45361"/>
                  <a:pt x="25802" y="45428"/>
                </a:cubicBezTo>
                <a:cubicBezTo>
                  <a:pt x="25767" y="45442"/>
                  <a:pt x="25752" y="45447"/>
                  <a:pt x="25747" y="45447"/>
                </a:cubicBezTo>
                <a:cubicBezTo>
                  <a:pt x="25734" y="45447"/>
                  <a:pt x="25823" y="45400"/>
                  <a:pt x="25802" y="45400"/>
                </a:cubicBezTo>
                <a:cubicBezTo>
                  <a:pt x="23905" y="46209"/>
                  <a:pt x="22175" y="47158"/>
                  <a:pt x="20222" y="47856"/>
                </a:cubicBezTo>
                <a:cubicBezTo>
                  <a:pt x="19246" y="48246"/>
                  <a:pt x="18214" y="48525"/>
                  <a:pt x="17181" y="48692"/>
                </a:cubicBezTo>
                <a:cubicBezTo>
                  <a:pt x="16670" y="48769"/>
                  <a:pt x="16152" y="48805"/>
                  <a:pt x="15634" y="48805"/>
                </a:cubicBezTo>
                <a:cubicBezTo>
                  <a:pt x="15022" y="48805"/>
                  <a:pt x="14410" y="48755"/>
                  <a:pt x="13806" y="48665"/>
                </a:cubicBezTo>
                <a:cubicBezTo>
                  <a:pt x="12773" y="48469"/>
                  <a:pt x="11769" y="48107"/>
                  <a:pt x="10876" y="47577"/>
                </a:cubicBezTo>
                <a:cubicBezTo>
                  <a:pt x="9928" y="47019"/>
                  <a:pt x="9146" y="46237"/>
                  <a:pt x="8644" y="45289"/>
                </a:cubicBezTo>
                <a:lnTo>
                  <a:pt x="8533" y="45094"/>
                </a:lnTo>
                <a:cubicBezTo>
                  <a:pt x="8505" y="45066"/>
                  <a:pt x="8477" y="45038"/>
                  <a:pt x="8477" y="45010"/>
                </a:cubicBezTo>
                <a:lnTo>
                  <a:pt x="8561" y="44926"/>
                </a:lnTo>
                <a:lnTo>
                  <a:pt x="8895" y="44647"/>
                </a:lnTo>
                <a:lnTo>
                  <a:pt x="9202" y="44340"/>
                </a:lnTo>
                <a:lnTo>
                  <a:pt x="9509" y="44061"/>
                </a:lnTo>
                <a:cubicBezTo>
                  <a:pt x="9872" y="43754"/>
                  <a:pt x="10235" y="43420"/>
                  <a:pt x="10625" y="43085"/>
                </a:cubicBezTo>
                <a:cubicBezTo>
                  <a:pt x="11378" y="42471"/>
                  <a:pt x="12132" y="41857"/>
                  <a:pt x="12913" y="41271"/>
                </a:cubicBezTo>
                <a:cubicBezTo>
                  <a:pt x="13973" y="40518"/>
                  <a:pt x="15117" y="39876"/>
                  <a:pt x="16317" y="39346"/>
                </a:cubicBezTo>
                <a:cubicBezTo>
                  <a:pt x="17460" y="38844"/>
                  <a:pt x="18688" y="38537"/>
                  <a:pt x="19916" y="38398"/>
                </a:cubicBezTo>
                <a:cubicBezTo>
                  <a:pt x="20346" y="38352"/>
                  <a:pt x="20784" y="38331"/>
                  <a:pt x="21222" y="38331"/>
                </a:cubicBezTo>
                <a:close/>
                <a:moveTo>
                  <a:pt x="79" y="1"/>
                </a:moveTo>
                <a:cubicBezTo>
                  <a:pt x="1" y="1"/>
                  <a:pt x="23" y="223"/>
                  <a:pt x="23" y="399"/>
                </a:cubicBezTo>
                <a:lnTo>
                  <a:pt x="23" y="957"/>
                </a:lnTo>
                <a:lnTo>
                  <a:pt x="23" y="1850"/>
                </a:lnTo>
                <a:cubicBezTo>
                  <a:pt x="23" y="2268"/>
                  <a:pt x="51" y="2659"/>
                  <a:pt x="79" y="2966"/>
                </a:cubicBezTo>
                <a:cubicBezTo>
                  <a:pt x="107" y="3273"/>
                  <a:pt x="135" y="3580"/>
                  <a:pt x="163" y="3942"/>
                </a:cubicBezTo>
                <a:cubicBezTo>
                  <a:pt x="330" y="4919"/>
                  <a:pt x="554" y="5867"/>
                  <a:pt x="860" y="6788"/>
                </a:cubicBezTo>
                <a:cubicBezTo>
                  <a:pt x="1000" y="7011"/>
                  <a:pt x="1139" y="7402"/>
                  <a:pt x="1335" y="7848"/>
                </a:cubicBezTo>
                <a:cubicBezTo>
                  <a:pt x="1502" y="8350"/>
                  <a:pt x="1670" y="8908"/>
                  <a:pt x="1865" y="9411"/>
                </a:cubicBezTo>
                <a:cubicBezTo>
                  <a:pt x="2451" y="10861"/>
                  <a:pt x="3288" y="12228"/>
                  <a:pt x="4320" y="13428"/>
                </a:cubicBezTo>
                <a:cubicBezTo>
                  <a:pt x="4292" y="13484"/>
                  <a:pt x="4264" y="13512"/>
                  <a:pt x="4264" y="13568"/>
                </a:cubicBezTo>
                <a:cubicBezTo>
                  <a:pt x="4376" y="13707"/>
                  <a:pt x="4487" y="13847"/>
                  <a:pt x="4627" y="14014"/>
                </a:cubicBezTo>
                <a:cubicBezTo>
                  <a:pt x="4543" y="14098"/>
                  <a:pt x="5352" y="14935"/>
                  <a:pt x="5687" y="15269"/>
                </a:cubicBezTo>
                <a:cubicBezTo>
                  <a:pt x="5910" y="15465"/>
                  <a:pt x="6161" y="15632"/>
                  <a:pt x="6384" y="15799"/>
                </a:cubicBezTo>
                <a:cubicBezTo>
                  <a:pt x="6496" y="15883"/>
                  <a:pt x="6580" y="15939"/>
                  <a:pt x="6636" y="16051"/>
                </a:cubicBezTo>
                <a:cubicBezTo>
                  <a:pt x="7779" y="16776"/>
                  <a:pt x="9007" y="17362"/>
                  <a:pt x="10290" y="17780"/>
                </a:cubicBezTo>
                <a:lnTo>
                  <a:pt x="12104" y="18450"/>
                </a:lnTo>
                <a:lnTo>
                  <a:pt x="12829" y="18729"/>
                </a:lnTo>
                <a:lnTo>
                  <a:pt x="13108" y="18840"/>
                </a:lnTo>
                <a:cubicBezTo>
                  <a:pt x="13192" y="18868"/>
                  <a:pt x="13276" y="18868"/>
                  <a:pt x="13303" y="18924"/>
                </a:cubicBezTo>
                <a:cubicBezTo>
                  <a:pt x="13387" y="19064"/>
                  <a:pt x="13359" y="19008"/>
                  <a:pt x="13555" y="19315"/>
                </a:cubicBezTo>
                <a:cubicBezTo>
                  <a:pt x="14475" y="20542"/>
                  <a:pt x="15284" y="21491"/>
                  <a:pt x="16093" y="22523"/>
                </a:cubicBezTo>
                <a:lnTo>
                  <a:pt x="16400" y="22970"/>
                </a:lnTo>
                <a:cubicBezTo>
                  <a:pt x="17684" y="24950"/>
                  <a:pt x="18967" y="26903"/>
                  <a:pt x="20250" y="28884"/>
                </a:cubicBezTo>
                <a:cubicBezTo>
                  <a:pt x="19999" y="28633"/>
                  <a:pt x="19692" y="28382"/>
                  <a:pt x="19469" y="28131"/>
                </a:cubicBezTo>
                <a:cubicBezTo>
                  <a:pt x="19274" y="27908"/>
                  <a:pt x="19051" y="27684"/>
                  <a:pt x="18827" y="27461"/>
                </a:cubicBezTo>
                <a:cubicBezTo>
                  <a:pt x="18409" y="27099"/>
                  <a:pt x="17795" y="26680"/>
                  <a:pt x="17628" y="26513"/>
                </a:cubicBezTo>
                <a:cubicBezTo>
                  <a:pt x="15759" y="25229"/>
                  <a:pt x="13582" y="24448"/>
                  <a:pt x="11323" y="24281"/>
                </a:cubicBezTo>
                <a:cubicBezTo>
                  <a:pt x="10943" y="24246"/>
                  <a:pt x="10575" y="24222"/>
                  <a:pt x="10210" y="24222"/>
                </a:cubicBezTo>
                <a:cubicBezTo>
                  <a:pt x="9985" y="24222"/>
                  <a:pt x="9761" y="24232"/>
                  <a:pt x="9537" y="24253"/>
                </a:cubicBezTo>
                <a:cubicBezTo>
                  <a:pt x="8867" y="24309"/>
                  <a:pt x="8226" y="24392"/>
                  <a:pt x="7584" y="24532"/>
                </a:cubicBezTo>
                <a:cubicBezTo>
                  <a:pt x="7305" y="24588"/>
                  <a:pt x="7500" y="24560"/>
                  <a:pt x="7166" y="24643"/>
                </a:cubicBezTo>
                <a:cubicBezTo>
                  <a:pt x="7179" y="24634"/>
                  <a:pt x="7177" y="24631"/>
                  <a:pt x="7164" y="24631"/>
                </a:cubicBezTo>
                <a:cubicBezTo>
                  <a:pt x="7094" y="24631"/>
                  <a:pt x="6711" y="24736"/>
                  <a:pt x="6524" y="24783"/>
                </a:cubicBezTo>
                <a:cubicBezTo>
                  <a:pt x="5882" y="25006"/>
                  <a:pt x="4989" y="25313"/>
                  <a:pt x="4097" y="25648"/>
                </a:cubicBezTo>
                <a:lnTo>
                  <a:pt x="2618" y="26206"/>
                </a:lnTo>
                <a:lnTo>
                  <a:pt x="1028" y="26792"/>
                </a:lnTo>
                <a:cubicBezTo>
                  <a:pt x="1000" y="26820"/>
                  <a:pt x="1028" y="26848"/>
                  <a:pt x="1028" y="26848"/>
                </a:cubicBezTo>
                <a:lnTo>
                  <a:pt x="1084" y="26875"/>
                </a:lnTo>
                <a:lnTo>
                  <a:pt x="1167" y="26959"/>
                </a:lnTo>
                <a:cubicBezTo>
                  <a:pt x="1753" y="27601"/>
                  <a:pt x="2144" y="28019"/>
                  <a:pt x="2534" y="28354"/>
                </a:cubicBezTo>
                <a:lnTo>
                  <a:pt x="3539" y="29163"/>
                </a:lnTo>
                <a:cubicBezTo>
                  <a:pt x="3650" y="29247"/>
                  <a:pt x="3706" y="29303"/>
                  <a:pt x="3874" y="29442"/>
                </a:cubicBezTo>
                <a:cubicBezTo>
                  <a:pt x="4208" y="29665"/>
                  <a:pt x="4487" y="29889"/>
                  <a:pt x="4850" y="30140"/>
                </a:cubicBezTo>
                <a:cubicBezTo>
                  <a:pt x="6440" y="31256"/>
                  <a:pt x="8170" y="32176"/>
                  <a:pt x="9983" y="32902"/>
                </a:cubicBezTo>
                <a:cubicBezTo>
                  <a:pt x="11490" y="33460"/>
                  <a:pt x="13052" y="33878"/>
                  <a:pt x="14615" y="34157"/>
                </a:cubicBezTo>
                <a:cubicBezTo>
                  <a:pt x="15996" y="34398"/>
                  <a:pt x="17377" y="34519"/>
                  <a:pt x="18771" y="34519"/>
                </a:cubicBezTo>
                <a:cubicBezTo>
                  <a:pt x="19152" y="34519"/>
                  <a:pt x="19533" y="34510"/>
                  <a:pt x="19916" y="34492"/>
                </a:cubicBezTo>
                <a:cubicBezTo>
                  <a:pt x="20125" y="34464"/>
                  <a:pt x="20236" y="34464"/>
                  <a:pt x="20358" y="34464"/>
                </a:cubicBezTo>
                <a:cubicBezTo>
                  <a:pt x="20480" y="34464"/>
                  <a:pt x="20613" y="34464"/>
                  <a:pt x="20864" y="34436"/>
                </a:cubicBezTo>
                <a:lnTo>
                  <a:pt x="21310" y="34380"/>
                </a:lnTo>
                <a:lnTo>
                  <a:pt x="21729" y="34324"/>
                </a:lnTo>
                <a:cubicBezTo>
                  <a:pt x="22036" y="34269"/>
                  <a:pt x="23403" y="33962"/>
                  <a:pt x="23710" y="33934"/>
                </a:cubicBezTo>
                <a:lnTo>
                  <a:pt x="23821" y="33906"/>
                </a:lnTo>
                <a:lnTo>
                  <a:pt x="23905" y="33962"/>
                </a:lnTo>
                <a:lnTo>
                  <a:pt x="24072" y="34129"/>
                </a:lnTo>
                <a:lnTo>
                  <a:pt x="24407" y="34436"/>
                </a:lnTo>
                <a:cubicBezTo>
                  <a:pt x="24658" y="34659"/>
                  <a:pt x="24909" y="34910"/>
                  <a:pt x="25133" y="35134"/>
                </a:cubicBezTo>
                <a:cubicBezTo>
                  <a:pt x="25328" y="35413"/>
                  <a:pt x="25663" y="35803"/>
                  <a:pt x="26025" y="36249"/>
                </a:cubicBezTo>
                <a:lnTo>
                  <a:pt x="26528" y="36835"/>
                </a:lnTo>
                <a:cubicBezTo>
                  <a:pt x="26667" y="37003"/>
                  <a:pt x="26807" y="37170"/>
                  <a:pt x="26946" y="37338"/>
                </a:cubicBezTo>
                <a:cubicBezTo>
                  <a:pt x="27197" y="37644"/>
                  <a:pt x="27281" y="38286"/>
                  <a:pt x="27560" y="38593"/>
                </a:cubicBezTo>
                <a:lnTo>
                  <a:pt x="27727" y="39012"/>
                </a:lnTo>
                <a:lnTo>
                  <a:pt x="27337" y="39123"/>
                </a:lnTo>
                <a:lnTo>
                  <a:pt x="27448" y="39235"/>
                </a:lnTo>
                <a:lnTo>
                  <a:pt x="27476" y="39263"/>
                </a:lnTo>
                <a:lnTo>
                  <a:pt x="27448" y="39263"/>
                </a:lnTo>
                <a:lnTo>
                  <a:pt x="27392" y="39235"/>
                </a:lnTo>
                <a:cubicBezTo>
                  <a:pt x="26723" y="38984"/>
                  <a:pt x="26109" y="38788"/>
                  <a:pt x="25467" y="38593"/>
                </a:cubicBezTo>
                <a:cubicBezTo>
                  <a:pt x="25161" y="38509"/>
                  <a:pt x="24854" y="38426"/>
                  <a:pt x="24547" y="38370"/>
                </a:cubicBezTo>
                <a:cubicBezTo>
                  <a:pt x="24379" y="38342"/>
                  <a:pt x="24240" y="38286"/>
                  <a:pt x="24072" y="38258"/>
                </a:cubicBezTo>
                <a:cubicBezTo>
                  <a:pt x="23849" y="38230"/>
                  <a:pt x="23626" y="38175"/>
                  <a:pt x="23403" y="38147"/>
                </a:cubicBezTo>
                <a:cubicBezTo>
                  <a:pt x="22693" y="38028"/>
                  <a:pt x="21978" y="37970"/>
                  <a:pt x="21264" y="37970"/>
                </a:cubicBezTo>
                <a:cubicBezTo>
                  <a:pt x="20295" y="37970"/>
                  <a:pt x="19329" y="38077"/>
                  <a:pt x="18381" y="38286"/>
                </a:cubicBezTo>
                <a:cubicBezTo>
                  <a:pt x="17572" y="38481"/>
                  <a:pt x="16791" y="38733"/>
                  <a:pt x="16038" y="39095"/>
                </a:cubicBezTo>
                <a:cubicBezTo>
                  <a:pt x="15284" y="39430"/>
                  <a:pt x="14559" y="39821"/>
                  <a:pt x="13861" y="40267"/>
                </a:cubicBezTo>
                <a:cubicBezTo>
                  <a:pt x="12857" y="40881"/>
                  <a:pt x="11908" y="41578"/>
                  <a:pt x="11044" y="42304"/>
                </a:cubicBezTo>
                <a:cubicBezTo>
                  <a:pt x="10486" y="42750"/>
                  <a:pt x="9928" y="43252"/>
                  <a:pt x="9370" y="43726"/>
                </a:cubicBezTo>
                <a:lnTo>
                  <a:pt x="8867" y="44173"/>
                </a:lnTo>
                <a:lnTo>
                  <a:pt x="8337" y="44675"/>
                </a:lnTo>
                <a:lnTo>
                  <a:pt x="8198" y="44815"/>
                </a:lnTo>
                <a:lnTo>
                  <a:pt x="8142" y="44870"/>
                </a:lnTo>
                <a:lnTo>
                  <a:pt x="8114" y="44898"/>
                </a:lnTo>
                <a:cubicBezTo>
                  <a:pt x="8086" y="44926"/>
                  <a:pt x="8114" y="44954"/>
                  <a:pt x="8114" y="44954"/>
                </a:cubicBezTo>
                <a:lnTo>
                  <a:pt x="8282" y="45261"/>
                </a:lnTo>
                <a:cubicBezTo>
                  <a:pt x="8393" y="45456"/>
                  <a:pt x="8505" y="45651"/>
                  <a:pt x="8644" y="45847"/>
                </a:cubicBezTo>
                <a:cubicBezTo>
                  <a:pt x="8812" y="46098"/>
                  <a:pt x="9007" y="46349"/>
                  <a:pt x="9202" y="46572"/>
                </a:cubicBezTo>
                <a:lnTo>
                  <a:pt x="9481" y="46851"/>
                </a:lnTo>
                <a:lnTo>
                  <a:pt x="9788" y="47130"/>
                </a:lnTo>
                <a:cubicBezTo>
                  <a:pt x="10207" y="47493"/>
                  <a:pt x="10681" y="47800"/>
                  <a:pt x="11183" y="48051"/>
                </a:cubicBezTo>
                <a:cubicBezTo>
                  <a:pt x="12466" y="48665"/>
                  <a:pt x="13889" y="49027"/>
                  <a:pt x="15312" y="49055"/>
                </a:cubicBezTo>
                <a:cubicBezTo>
                  <a:pt x="15431" y="49060"/>
                  <a:pt x="15549" y="49062"/>
                  <a:pt x="15668" y="49062"/>
                </a:cubicBezTo>
                <a:cubicBezTo>
                  <a:pt x="16219" y="49062"/>
                  <a:pt x="16770" y="49012"/>
                  <a:pt x="17321" y="48944"/>
                </a:cubicBezTo>
                <a:cubicBezTo>
                  <a:pt x="17935" y="48832"/>
                  <a:pt x="18493" y="48692"/>
                  <a:pt x="19079" y="48525"/>
                </a:cubicBezTo>
                <a:cubicBezTo>
                  <a:pt x="20278" y="48162"/>
                  <a:pt x="21422" y="47716"/>
                  <a:pt x="22566" y="47186"/>
                </a:cubicBezTo>
                <a:cubicBezTo>
                  <a:pt x="23626" y="46684"/>
                  <a:pt x="24575" y="46209"/>
                  <a:pt x="25440" y="45819"/>
                </a:cubicBezTo>
                <a:lnTo>
                  <a:pt x="27281" y="45038"/>
                </a:lnTo>
                <a:cubicBezTo>
                  <a:pt x="27867" y="44787"/>
                  <a:pt x="28481" y="44563"/>
                  <a:pt x="29094" y="44424"/>
                </a:cubicBezTo>
                <a:cubicBezTo>
                  <a:pt x="29234" y="44368"/>
                  <a:pt x="28927" y="44396"/>
                  <a:pt x="29290" y="44312"/>
                </a:cubicBezTo>
                <a:lnTo>
                  <a:pt x="29290" y="44368"/>
                </a:lnTo>
                <a:cubicBezTo>
                  <a:pt x="29658" y="44307"/>
                  <a:pt x="30033" y="44275"/>
                  <a:pt x="30411" y="44275"/>
                </a:cubicBezTo>
                <a:cubicBezTo>
                  <a:pt x="31064" y="44275"/>
                  <a:pt x="31722" y="44369"/>
                  <a:pt x="32358" y="44563"/>
                </a:cubicBezTo>
                <a:cubicBezTo>
                  <a:pt x="33279" y="44870"/>
                  <a:pt x="34200" y="45289"/>
                  <a:pt x="35037" y="45819"/>
                </a:cubicBezTo>
                <a:cubicBezTo>
                  <a:pt x="35047" y="45822"/>
                  <a:pt x="35054" y="45823"/>
                  <a:pt x="35058" y="45823"/>
                </a:cubicBezTo>
                <a:cubicBezTo>
                  <a:pt x="35133" y="45823"/>
                  <a:pt x="34567" y="45479"/>
                  <a:pt x="34618" y="45479"/>
                </a:cubicBezTo>
                <a:cubicBezTo>
                  <a:pt x="34626" y="45479"/>
                  <a:pt x="34652" y="45489"/>
                  <a:pt x="34702" y="45512"/>
                </a:cubicBezTo>
                <a:cubicBezTo>
                  <a:pt x="34981" y="45707"/>
                  <a:pt x="35093" y="45791"/>
                  <a:pt x="35316" y="45958"/>
                </a:cubicBezTo>
                <a:cubicBezTo>
                  <a:pt x="35268" y="45926"/>
                  <a:pt x="35137" y="45858"/>
                  <a:pt x="35108" y="45858"/>
                </a:cubicBezTo>
                <a:cubicBezTo>
                  <a:pt x="35087" y="45858"/>
                  <a:pt x="35122" y="45895"/>
                  <a:pt x="35288" y="46014"/>
                </a:cubicBezTo>
                <a:cubicBezTo>
                  <a:pt x="35818" y="46321"/>
                  <a:pt x="36292" y="46684"/>
                  <a:pt x="36767" y="47046"/>
                </a:cubicBezTo>
                <a:cubicBezTo>
                  <a:pt x="36878" y="47102"/>
                  <a:pt x="37101" y="47242"/>
                  <a:pt x="37185" y="47298"/>
                </a:cubicBezTo>
                <a:lnTo>
                  <a:pt x="37241" y="47325"/>
                </a:lnTo>
                <a:cubicBezTo>
                  <a:pt x="38831" y="48525"/>
                  <a:pt x="40505" y="49613"/>
                  <a:pt x="42235" y="50562"/>
                </a:cubicBezTo>
                <a:cubicBezTo>
                  <a:pt x="42821" y="48888"/>
                  <a:pt x="43574" y="47298"/>
                  <a:pt x="44467" y="45763"/>
                </a:cubicBezTo>
                <a:cubicBezTo>
                  <a:pt x="42932" y="44898"/>
                  <a:pt x="41314" y="44201"/>
                  <a:pt x="39696" y="43447"/>
                </a:cubicBezTo>
                <a:lnTo>
                  <a:pt x="39696" y="43447"/>
                </a:lnTo>
                <a:cubicBezTo>
                  <a:pt x="39891" y="43503"/>
                  <a:pt x="40170" y="43615"/>
                  <a:pt x="40449" y="43726"/>
                </a:cubicBezTo>
                <a:cubicBezTo>
                  <a:pt x="40756" y="43866"/>
                  <a:pt x="41426" y="44173"/>
                  <a:pt x="41816" y="44368"/>
                </a:cubicBezTo>
                <a:cubicBezTo>
                  <a:pt x="42263" y="44563"/>
                  <a:pt x="42737" y="44787"/>
                  <a:pt x="43183" y="45038"/>
                </a:cubicBezTo>
                <a:cubicBezTo>
                  <a:pt x="43630" y="45261"/>
                  <a:pt x="44104" y="45512"/>
                  <a:pt x="44495" y="45763"/>
                </a:cubicBezTo>
                <a:cubicBezTo>
                  <a:pt x="44160" y="46349"/>
                  <a:pt x="43825" y="46935"/>
                  <a:pt x="43574" y="47493"/>
                </a:cubicBezTo>
                <a:cubicBezTo>
                  <a:pt x="43323" y="48023"/>
                  <a:pt x="43072" y="48553"/>
                  <a:pt x="42876" y="49055"/>
                </a:cubicBezTo>
                <a:cubicBezTo>
                  <a:pt x="42653" y="49557"/>
                  <a:pt x="42458" y="50115"/>
                  <a:pt x="42291" y="50618"/>
                </a:cubicBezTo>
                <a:lnTo>
                  <a:pt x="42291" y="50645"/>
                </a:lnTo>
                <a:lnTo>
                  <a:pt x="42263" y="50645"/>
                </a:lnTo>
                <a:lnTo>
                  <a:pt x="42235" y="50618"/>
                </a:lnTo>
                <a:lnTo>
                  <a:pt x="42123" y="50562"/>
                </a:lnTo>
                <a:lnTo>
                  <a:pt x="41956" y="50450"/>
                </a:lnTo>
                <a:lnTo>
                  <a:pt x="41621" y="50283"/>
                </a:lnTo>
                <a:lnTo>
                  <a:pt x="40924" y="49892"/>
                </a:lnTo>
                <a:cubicBezTo>
                  <a:pt x="40477" y="49641"/>
                  <a:pt x="40087" y="49418"/>
                  <a:pt x="39696" y="49195"/>
                </a:cubicBezTo>
                <a:cubicBezTo>
                  <a:pt x="38943" y="48748"/>
                  <a:pt x="38245" y="48302"/>
                  <a:pt x="37631" y="47883"/>
                </a:cubicBezTo>
                <a:lnTo>
                  <a:pt x="37631" y="47883"/>
                </a:lnTo>
                <a:cubicBezTo>
                  <a:pt x="37671" y="47928"/>
                  <a:pt x="37679" y="47946"/>
                  <a:pt x="37665" y="47946"/>
                </a:cubicBezTo>
                <a:cubicBezTo>
                  <a:pt x="37603" y="47946"/>
                  <a:pt x="37098" y="47576"/>
                  <a:pt x="37049" y="47576"/>
                </a:cubicBezTo>
                <a:cubicBezTo>
                  <a:pt x="37047" y="47576"/>
                  <a:pt x="37046" y="47576"/>
                  <a:pt x="37046" y="47577"/>
                </a:cubicBezTo>
                <a:cubicBezTo>
                  <a:pt x="37352" y="47911"/>
                  <a:pt x="37687" y="48190"/>
                  <a:pt x="38050" y="48441"/>
                </a:cubicBezTo>
                <a:cubicBezTo>
                  <a:pt x="38636" y="48888"/>
                  <a:pt x="39333" y="49362"/>
                  <a:pt x="39835" y="49669"/>
                </a:cubicBezTo>
                <a:cubicBezTo>
                  <a:pt x="40114" y="49836"/>
                  <a:pt x="40366" y="49976"/>
                  <a:pt x="40645" y="50143"/>
                </a:cubicBezTo>
                <a:lnTo>
                  <a:pt x="41760" y="50729"/>
                </a:lnTo>
                <a:lnTo>
                  <a:pt x="42095" y="50924"/>
                </a:lnTo>
                <a:lnTo>
                  <a:pt x="42291" y="51036"/>
                </a:lnTo>
                <a:lnTo>
                  <a:pt x="42374" y="51092"/>
                </a:lnTo>
                <a:cubicBezTo>
                  <a:pt x="42393" y="51092"/>
                  <a:pt x="42424" y="51104"/>
                  <a:pt x="42442" y="51104"/>
                </a:cubicBezTo>
                <a:cubicBezTo>
                  <a:pt x="42452" y="51104"/>
                  <a:pt x="42458" y="51101"/>
                  <a:pt x="42458" y="51092"/>
                </a:cubicBezTo>
                <a:cubicBezTo>
                  <a:pt x="42625" y="50618"/>
                  <a:pt x="42821" y="50087"/>
                  <a:pt x="43016" y="49557"/>
                </a:cubicBezTo>
                <a:cubicBezTo>
                  <a:pt x="43128" y="49278"/>
                  <a:pt x="43183" y="49111"/>
                  <a:pt x="43267" y="48916"/>
                </a:cubicBezTo>
                <a:lnTo>
                  <a:pt x="43546" y="48302"/>
                </a:lnTo>
                <a:cubicBezTo>
                  <a:pt x="43713" y="47911"/>
                  <a:pt x="43909" y="47521"/>
                  <a:pt x="44132" y="47130"/>
                </a:cubicBezTo>
                <a:cubicBezTo>
                  <a:pt x="44383" y="46656"/>
                  <a:pt x="44662" y="46126"/>
                  <a:pt x="44941" y="45651"/>
                </a:cubicBezTo>
                <a:cubicBezTo>
                  <a:pt x="44634" y="45428"/>
                  <a:pt x="44243" y="45261"/>
                  <a:pt x="43909" y="45066"/>
                </a:cubicBezTo>
                <a:lnTo>
                  <a:pt x="42988" y="44591"/>
                </a:lnTo>
                <a:cubicBezTo>
                  <a:pt x="42430" y="44340"/>
                  <a:pt x="41928" y="44117"/>
                  <a:pt x="41454" y="43894"/>
                </a:cubicBezTo>
                <a:cubicBezTo>
                  <a:pt x="40672" y="43475"/>
                  <a:pt x="39640" y="43029"/>
                  <a:pt x="38775" y="42583"/>
                </a:cubicBezTo>
                <a:cubicBezTo>
                  <a:pt x="38189" y="42331"/>
                  <a:pt x="37604" y="42053"/>
                  <a:pt x="37408" y="41997"/>
                </a:cubicBezTo>
                <a:cubicBezTo>
                  <a:pt x="36515" y="41550"/>
                  <a:pt x="35316" y="40964"/>
                  <a:pt x="34730" y="40490"/>
                </a:cubicBezTo>
                <a:lnTo>
                  <a:pt x="34758" y="40434"/>
                </a:lnTo>
                <a:lnTo>
                  <a:pt x="33698" y="39597"/>
                </a:lnTo>
                <a:cubicBezTo>
                  <a:pt x="33502" y="39402"/>
                  <a:pt x="33279" y="39235"/>
                  <a:pt x="33084" y="39039"/>
                </a:cubicBezTo>
                <a:cubicBezTo>
                  <a:pt x="32916" y="38872"/>
                  <a:pt x="32721" y="38677"/>
                  <a:pt x="32582" y="38509"/>
                </a:cubicBezTo>
                <a:cubicBezTo>
                  <a:pt x="31912" y="37812"/>
                  <a:pt x="31438" y="37393"/>
                  <a:pt x="30908" y="36780"/>
                </a:cubicBezTo>
                <a:cubicBezTo>
                  <a:pt x="30629" y="36445"/>
                  <a:pt x="30712" y="36473"/>
                  <a:pt x="30406" y="36110"/>
                </a:cubicBezTo>
                <a:cubicBezTo>
                  <a:pt x="29680" y="35106"/>
                  <a:pt x="29317" y="34603"/>
                  <a:pt x="29011" y="34213"/>
                </a:cubicBezTo>
                <a:cubicBezTo>
                  <a:pt x="28704" y="33850"/>
                  <a:pt x="28425" y="33460"/>
                  <a:pt x="28146" y="33041"/>
                </a:cubicBezTo>
                <a:cubicBezTo>
                  <a:pt x="28146" y="32930"/>
                  <a:pt x="28118" y="32790"/>
                  <a:pt x="28062" y="32678"/>
                </a:cubicBezTo>
                <a:cubicBezTo>
                  <a:pt x="27978" y="32511"/>
                  <a:pt x="27923" y="32288"/>
                  <a:pt x="27839" y="32037"/>
                </a:cubicBezTo>
                <a:cubicBezTo>
                  <a:pt x="27755" y="31758"/>
                  <a:pt x="27644" y="31451"/>
                  <a:pt x="27532" y="31116"/>
                </a:cubicBezTo>
                <a:cubicBezTo>
                  <a:pt x="27448" y="30837"/>
                  <a:pt x="27337" y="30614"/>
                  <a:pt x="27141" y="30391"/>
                </a:cubicBezTo>
                <a:cubicBezTo>
                  <a:pt x="27113" y="30363"/>
                  <a:pt x="27086" y="30307"/>
                  <a:pt x="27030" y="30279"/>
                </a:cubicBezTo>
                <a:cubicBezTo>
                  <a:pt x="27030" y="30279"/>
                  <a:pt x="27030" y="30279"/>
                  <a:pt x="27030" y="30251"/>
                </a:cubicBezTo>
                <a:lnTo>
                  <a:pt x="27058" y="30251"/>
                </a:lnTo>
                <a:lnTo>
                  <a:pt x="27141" y="30223"/>
                </a:lnTo>
                <a:cubicBezTo>
                  <a:pt x="27225" y="30223"/>
                  <a:pt x="27337" y="30167"/>
                  <a:pt x="27420" y="30140"/>
                </a:cubicBezTo>
                <a:cubicBezTo>
                  <a:pt x="27616" y="30084"/>
                  <a:pt x="27783" y="30000"/>
                  <a:pt x="27978" y="29916"/>
                </a:cubicBezTo>
                <a:cubicBezTo>
                  <a:pt x="27988" y="29926"/>
                  <a:pt x="28008" y="29931"/>
                  <a:pt x="28037" y="29931"/>
                </a:cubicBezTo>
                <a:cubicBezTo>
                  <a:pt x="28334" y="29931"/>
                  <a:pt x="29569" y="29406"/>
                  <a:pt x="30712" y="28187"/>
                </a:cubicBezTo>
                <a:cubicBezTo>
                  <a:pt x="30908" y="28019"/>
                  <a:pt x="31075" y="27852"/>
                  <a:pt x="31243" y="27657"/>
                </a:cubicBezTo>
                <a:cubicBezTo>
                  <a:pt x="31438" y="27433"/>
                  <a:pt x="31633" y="27210"/>
                  <a:pt x="31745" y="27099"/>
                </a:cubicBezTo>
                <a:cubicBezTo>
                  <a:pt x="31912" y="26820"/>
                  <a:pt x="31856" y="26875"/>
                  <a:pt x="31968" y="26680"/>
                </a:cubicBezTo>
                <a:cubicBezTo>
                  <a:pt x="32303" y="26150"/>
                  <a:pt x="32554" y="25592"/>
                  <a:pt x="32749" y="24978"/>
                </a:cubicBezTo>
                <a:cubicBezTo>
                  <a:pt x="32972" y="24197"/>
                  <a:pt x="33112" y="23388"/>
                  <a:pt x="33168" y="22579"/>
                </a:cubicBezTo>
                <a:cubicBezTo>
                  <a:pt x="33195" y="21993"/>
                  <a:pt x="33168" y="21407"/>
                  <a:pt x="33084" y="20849"/>
                </a:cubicBezTo>
                <a:cubicBezTo>
                  <a:pt x="33028" y="20347"/>
                  <a:pt x="32944" y="19845"/>
                  <a:pt x="32805" y="19036"/>
                </a:cubicBezTo>
                <a:cubicBezTo>
                  <a:pt x="32777" y="18282"/>
                  <a:pt x="32693" y="17557"/>
                  <a:pt x="32526" y="16832"/>
                </a:cubicBezTo>
                <a:cubicBezTo>
                  <a:pt x="32442" y="16302"/>
                  <a:pt x="32331" y="15772"/>
                  <a:pt x="32219" y="15269"/>
                </a:cubicBezTo>
                <a:cubicBezTo>
                  <a:pt x="32219" y="15186"/>
                  <a:pt x="32191" y="15130"/>
                  <a:pt x="32191" y="15074"/>
                </a:cubicBezTo>
                <a:lnTo>
                  <a:pt x="32024" y="14879"/>
                </a:lnTo>
                <a:lnTo>
                  <a:pt x="31689" y="14544"/>
                </a:lnTo>
                <a:lnTo>
                  <a:pt x="31382" y="14181"/>
                </a:lnTo>
                <a:lnTo>
                  <a:pt x="31243" y="14042"/>
                </a:lnTo>
                <a:cubicBezTo>
                  <a:pt x="31326" y="13819"/>
                  <a:pt x="31689" y="13233"/>
                  <a:pt x="31773" y="13037"/>
                </a:cubicBezTo>
                <a:cubicBezTo>
                  <a:pt x="31773" y="13010"/>
                  <a:pt x="31745" y="12954"/>
                  <a:pt x="31522" y="12870"/>
                </a:cubicBezTo>
                <a:cubicBezTo>
                  <a:pt x="31438" y="12842"/>
                  <a:pt x="31354" y="12814"/>
                  <a:pt x="31243" y="12786"/>
                </a:cubicBezTo>
                <a:lnTo>
                  <a:pt x="31047" y="12758"/>
                </a:lnTo>
                <a:lnTo>
                  <a:pt x="30936" y="12758"/>
                </a:lnTo>
                <a:cubicBezTo>
                  <a:pt x="30908" y="12731"/>
                  <a:pt x="30880" y="12731"/>
                  <a:pt x="30852" y="12731"/>
                </a:cubicBezTo>
                <a:lnTo>
                  <a:pt x="30824" y="12731"/>
                </a:lnTo>
                <a:cubicBezTo>
                  <a:pt x="30852" y="12870"/>
                  <a:pt x="30880" y="13010"/>
                  <a:pt x="30908" y="13149"/>
                </a:cubicBezTo>
                <a:cubicBezTo>
                  <a:pt x="30908" y="13177"/>
                  <a:pt x="30908" y="13177"/>
                  <a:pt x="30880" y="13177"/>
                </a:cubicBezTo>
                <a:cubicBezTo>
                  <a:pt x="30880" y="13205"/>
                  <a:pt x="30852" y="13233"/>
                  <a:pt x="30824" y="13261"/>
                </a:cubicBezTo>
                <a:cubicBezTo>
                  <a:pt x="30768" y="13316"/>
                  <a:pt x="30740" y="13372"/>
                  <a:pt x="30685" y="13400"/>
                </a:cubicBezTo>
                <a:lnTo>
                  <a:pt x="30601" y="13456"/>
                </a:lnTo>
                <a:cubicBezTo>
                  <a:pt x="30545" y="13512"/>
                  <a:pt x="30489" y="13568"/>
                  <a:pt x="30406" y="13595"/>
                </a:cubicBezTo>
                <a:lnTo>
                  <a:pt x="30210" y="13735"/>
                </a:lnTo>
                <a:lnTo>
                  <a:pt x="30154" y="13763"/>
                </a:lnTo>
                <a:cubicBezTo>
                  <a:pt x="30154" y="13763"/>
                  <a:pt x="30154" y="13735"/>
                  <a:pt x="30154" y="13735"/>
                </a:cubicBezTo>
                <a:lnTo>
                  <a:pt x="30154" y="13623"/>
                </a:lnTo>
                <a:lnTo>
                  <a:pt x="30127" y="13428"/>
                </a:lnTo>
                <a:cubicBezTo>
                  <a:pt x="30099" y="13177"/>
                  <a:pt x="30071" y="12926"/>
                  <a:pt x="30015" y="12647"/>
                </a:cubicBezTo>
                <a:cubicBezTo>
                  <a:pt x="29736" y="12898"/>
                  <a:pt x="29429" y="13093"/>
                  <a:pt x="29122" y="13316"/>
                </a:cubicBezTo>
                <a:cubicBezTo>
                  <a:pt x="28704" y="13623"/>
                  <a:pt x="28592" y="13679"/>
                  <a:pt x="28341" y="13874"/>
                </a:cubicBezTo>
                <a:cubicBezTo>
                  <a:pt x="27448" y="14405"/>
                  <a:pt x="26583" y="15018"/>
                  <a:pt x="25774" y="15660"/>
                </a:cubicBezTo>
                <a:cubicBezTo>
                  <a:pt x="25300" y="16078"/>
                  <a:pt x="24854" y="16525"/>
                  <a:pt x="24463" y="17027"/>
                </a:cubicBezTo>
                <a:cubicBezTo>
                  <a:pt x="24296" y="17250"/>
                  <a:pt x="24128" y="17473"/>
                  <a:pt x="23989" y="17725"/>
                </a:cubicBezTo>
                <a:cubicBezTo>
                  <a:pt x="23849" y="17920"/>
                  <a:pt x="23738" y="18115"/>
                  <a:pt x="23626" y="18338"/>
                </a:cubicBezTo>
                <a:cubicBezTo>
                  <a:pt x="23319" y="18729"/>
                  <a:pt x="23068" y="19119"/>
                  <a:pt x="22845" y="19538"/>
                </a:cubicBezTo>
                <a:cubicBezTo>
                  <a:pt x="22566" y="20208"/>
                  <a:pt x="22315" y="20905"/>
                  <a:pt x="22120" y="21630"/>
                </a:cubicBezTo>
                <a:cubicBezTo>
                  <a:pt x="22036" y="21965"/>
                  <a:pt x="21952" y="22328"/>
                  <a:pt x="21868" y="22663"/>
                </a:cubicBezTo>
                <a:cubicBezTo>
                  <a:pt x="21841" y="22858"/>
                  <a:pt x="21813" y="23025"/>
                  <a:pt x="21785" y="23221"/>
                </a:cubicBezTo>
                <a:lnTo>
                  <a:pt x="21785" y="23249"/>
                </a:lnTo>
                <a:cubicBezTo>
                  <a:pt x="21813" y="23332"/>
                  <a:pt x="21841" y="23416"/>
                  <a:pt x="21868" y="23500"/>
                </a:cubicBezTo>
                <a:cubicBezTo>
                  <a:pt x="21896" y="23611"/>
                  <a:pt x="21924" y="23695"/>
                  <a:pt x="21924" y="23807"/>
                </a:cubicBezTo>
                <a:lnTo>
                  <a:pt x="21868" y="23751"/>
                </a:lnTo>
                <a:lnTo>
                  <a:pt x="21813" y="23611"/>
                </a:lnTo>
                <a:cubicBezTo>
                  <a:pt x="21785" y="23555"/>
                  <a:pt x="21757" y="23500"/>
                  <a:pt x="21701" y="23444"/>
                </a:cubicBezTo>
                <a:lnTo>
                  <a:pt x="21673" y="23360"/>
                </a:lnTo>
                <a:lnTo>
                  <a:pt x="21645" y="23360"/>
                </a:lnTo>
                <a:lnTo>
                  <a:pt x="21617" y="23332"/>
                </a:lnTo>
                <a:lnTo>
                  <a:pt x="21450" y="23081"/>
                </a:lnTo>
                <a:cubicBezTo>
                  <a:pt x="21310" y="22858"/>
                  <a:pt x="21171" y="22663"/>
                  <a:pt x="20976" y="22467"/>
                </a:cubicBezTo>
                <a:cubicBezTo>
                  <a:pt x="20557" y="21686"/>
                  <a:pt x="20669" y="22049"/>
                  <a:pt x="20222" y="21296"/>
                </a:cubicBezTo>
                <a:cubicBezTo>
                  <a:pt x="20055" y="21017"/>
                  <a:pt x="20194" y="21128"/>
                  <a:pt x="20055" y="20905"/>
                </a:cubicBezTo>
                <a:cubicBezTo>
                  <a:pt x="19525" y="19901"/>
                  <a:pt x="18911" y="18813"/>
                  <a:pt x="18325" y="17864"/>
                </a:cubicBezTo>
                <a:lnTo>
                  <a:pt x="17879" y="17167"/>
                </a:lnTo>
                <a:cubicBezTo>
                  <a:pt x="17823" y="17055"/>
                  <a:pt x="17767" y="16943"/>
                  <a:pt x="17684" y="16832"/>
                </a:cubicBezTo>
                <a:lnTo>
                  <a:pt x="17628" y="16748"/>
                </a:lnTo>
                <a:lnTo>
                  <a:pt x="17628" y="16720"/>
                </a:lnTo>
                <a:lnTo>
                  <a:pt x="17600" y="16692"/>
                </a:lnTo>
                <a:cubicBezTo>
                  <a:pt x="17544" y="16664"/>
                  <a:pt x="17544" y="16581"/>
                  <a:pt x="17544" y="16497"/>
                </a:cubicBezTo>
                <a:lnTo>
                  <a:pt x="17544" y="15995"/>
                </a:lnTo>
                <a:cubicBezTo>
                  <a:pt x="17656" y="15158"/>
                  <a:pt x="17628" y="14293"/>
                  <a:pt x="17460" y="13456"/>
                </a:cubicBezTo>
                <a:cubicBezTo>
                  <a:pt x="17321" y="12898"/>
                  <a:pt x="17153" y="12368"/>
                  <a:pt x="16930" y="11838"/>
                </a:cubicBezTo>
                <a:cubicBezTo>
                  <a:pt x="16735" y="11336"/>
                  <a:pt x="16484" y="10861"/>
                  <a:pt x="16233" y="10387"/>
                </a:cubicBezTo>
                <a:cubicBezTo>
                  <a:pt x="15814" y="9690"/>
                  <a:pt x="15312" y="9076"/>
                  <a:pt x="14726" y="8546"/>
                </a:cubicBezTo>
                <a:cubicBezTo>
                  <a:pt x="14419" y="8267"/>
                  <a:pt x="14085" y="8016"/>
                  <a:pt x="13750" y="7792"/>
                </a:cubicBezTo>
                <a:cubicBezTo>
                  <a:pt x="12801" y="6928"/>
                  <a:pt x="11769" y="6174"/>
                  <a:pt x="10625" y="5616"/>
                </a:cubicBezTo>
                <a:cubicBezTo>
                  <a:pt x="10011" y="5170"/>
                  <a:pt x="9146" y="4696"/>
                  <a:pt x="8477" y="4305"/>
                </a:cubicBezTo>
                <a:cubicBezTo>
                  <a:pt x="7389" y="3775"/>
                  <a:pt x="6161" y="3217"/>
                  <a:pt x="5436" y="2938"/>
                </a:cubicBezTo>
                <a:cubicBezTo>
                  <a:pt x="4878" y="2826"/>
                  <a:pt x="4348" y="2715"/>
                  <a:pt x="3846" y="2547"/>
                </a:cubicBezTo>
                <a:cubicBezTo>
                  <a:pt x="3539" y="2380"/>
                  <a:pt x="3232" y="2213"/>
                  <a:pt x="2925" y="2017"/>
                </a:cubicBezTo>
                <a:lnTo>
                  <a:pt x="1753" y="1208"/>
                </a:lnTo>
                <a:cubicBezTo>
                  <a:pt x="1391" y="957"/>
                  <a:pt x="749" y="483"/>
                  <a:pt x="107" y="9"/>
                </a:cubicBezTo>
                <a:cubicBezTo>
                  <a:pt x="96" y="3"/>
                  <a:pt x="87" y="1"/>
                  <a:pt x="7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7" name="Google Shape;207;p11"/>
          <p:cNvSpPr/>
          <p:nvPr/>
        </p:nvSpPr>
        <p:spPr>
          <a:xfrm>
            <a:off x="1089513" y="619359"/>
            <a:ext cx="257001" cy="280383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" name="Google Shape;208;p11"/>
          <p:cNvSpPr/>
          <p:nvPr/>
        </p:nvSpPr>
        <p:spPr>
          <a:xfrm>
            <a:off x="8254785" y="131013"/>
            <a:ext cx="284702" cy="271766"/>
          </a:xfrm>
          <a:custGeom>
            <a:avLst/>
            <a:gdLst/>
            <a:ahLst/>
            <a:cxnLst/>
            <a:rect l="l" t="t" r="r" b="b"/>
            <a:pathLst>
              <a:path w="12919" h="12332" extrusionOk="0">
                <a:moveTo>
                  <a:pt x="12890" y="9486"/>
                </a:moveTo>
                <a:cubicBezTo>
                  <a:pt x="12890" y="9598"/>
                  <a:pt x="12834" y="9681"/>
                  <a:pt x="12834" y="9821"/>
                </a:cubicBezTo>
                <a:cubicBezTo>
                  <a:pt x="12779" y="9904"/>
                  <a:pt x="12751" y="9960"/>
                  <a:pt x="12723" y="10044"/>
                </a:cubicBezTo>
                <a:cubicBezTo>
                  <a:pt x="12695" y="10016"/>
                  <a:pt x="12639" y="10128"/>
                  <a:pt x="12639" y="9960"/>
                </a:cubicBezTo>
                <a:cubicBezTo>
                  <a:pt x="12611" y="10016"/>
                  <a:pt x="12639" y="10072"/>
                  <a:pt x="12611" y="10100"/>
                </a:cubicBezTo>
                <a:cubicBezTo>
                  <a:pt x="12472" y="10100"/>
                  <a:pt x="12360" y="10072"/>
                  <a:pt x="12249" y="10044"/>
                </a:cubicBezTo>
                <a:cubicBezTo>
                  <a:pt x="12221" y="10044"/>
                  <a:pt x="12137" y="10072"/>
                  <a:pt x="12109" y="10044"/>
                </a:cubicBezTo>
                <a:cubicBezTo>
                  <a:pt x="12053" y="10155"/>
                  <a:pt x="12025" y="10295"/>
                  <a:pt x="11970" y="10407"/>
                </a:cubicBezTo>
                <a:cubicBezTo>
                  <a:pt x="11970" y="10407"/>
                  <a:pt x="11970" y="10407"/>
                  <a:pt x="11970" y="10434"/>
                </a:cubicBezTo>
                <a:cubicBezTo>
                  <a:pt x="11942" y="10546"/>
                  <a:pt x="11914" y="10658"/>
                  <a:pt x="11886" y="10769"/>
                </a:cubicBezTo>
                <a:cubicBezTo>
                  <a:pt x="11858" y="10853"/>
                  <a:pt x="11830" y="10909"/>
                  <a:pt x="11774" y="10992"/>
                </a:cubicBezTo>
                <a:cubicBezTo>
                  <a:pt x="11746" y="11104"/>
                  <a:pt x="11663" y="11188"/>
                  <a:pt x="11607" y="11271"/>
                </a:cubicBezTo>
                <a:cubicBezTo>
                  <a:pt x="11607" y="11299"/>
                  <a:pt x="11579" y="11355"/>
                  <a:pt x="11551" y="11383"/>
                </a:cubicBezTo>
                <a:cubicBezTo>
                  <a:pt x="11439" y="11495"/>
                  <a:pt x="11384" y="11578"/>
                  <a:pt x="11272" y="11662"/>
                </a:cubicBezTo>
                <a:cubicBezTo>
                  <a:pt x="11105" y="11774"/>
                  <a:pt x="10909" y="11885"/>
                  <a:pt x="10714" y="11969"/>
                </a:cubicBezTo>
                <a:cubicBezTo>
                  <a:pt x="10686" y="11969"/>
                  <a:pt x="10547" y="12025"/>
                  <a:pt x="10463" y="12025"/>
                </a:cubicBezTo>
                <a:cubicBezTo>
                  <a:pt x="10379" y="12025"/>
                  <a:pt x="10296" y="12025"/>
                  <a:pt x="10184" y="12025"/>
                </a:cubicBezTo>
                <a:lnTo>
                  <a:pt x="10100" y="12025"/>
                </a:lnTo>
                <a:cubicBezTo>
                  <a:pt x="10045" y="12025"/>
                  <a:pt x="9961" y="12025"/>
                  <a:pt x="9905" y="11997"/>
                </a:cubicBezTo>
                <a:cubicBezTo>
                  <a:pt x="9793" y="11969"/>
                  <a:pt x="9654" y="11941"/>
                  <a:pt x="9626" y="11913"/>
                </a:cubicBezTo>
                <a:cubicBezTo>
                  <a:pt x="9487" y="11857"/>
                  <a:pt x="9347" y="11829"/>
                  <a:pt x="9208" y="11802"/>
                </a:cubicBezTo>
                <a:lnTo>
                  <a:pt x="9096" y="11802"/>
                </a:lnTo>
                <a:cubicBezTo>
                  <a:pt x="8929" y="11857"/>
                  <a:pt x="8761" y="11913"/>
                  <a:pt x="8594" y="12025"/>
                </a:cubicBezTo>
                <a:cubicBezTo>
                  <a:pt x="8510" y="12053"/>
                  <a:pt x="8398" y="12108"/>
                  <a:pt x="8315" y="12136"/>
                </a:cubicBezTo>
                <a:cubicBezTo>
                  <a:pt x="8287" y="12164"/>
                  <a:pt x="8259" y="12164"/>
                  <a:pt x="8259" y="12192"/>
                </a:cubicBezTo>
                <a:cubicBezTo>
                  <a:pt x="7980" y="12304"/>
                  <a:pt x="7673" y="12332"/>
                  <a:pt x="7366" y="12276"/>
                </a:cubicBezTo>
                <a:lnTo>
                  <a:pt x="7283" y="12276"/>
                </a:lnTo>
                <a:cubicBezTo>
                  <a:pt x="7171" y="12276"/>
                  <a:pt x="7059" y="12304"/>
                  <a:pt x="6976" y="12304"/>
                </a:cubicBezTo>
                <a:cubicBezTo>
                  <a:pt x="6752" y="12304"/>
                  <a:pt x="6585" y="12304"/>
                  <a:pt x="6306" y="12276"/>
                </a:cubicBezTo>
                <a:cubicBezTo>
                  <a:pt x="6027" y="12248"/>
                  <a:pt x="5664" y="12192"/>
                  <a:pt x="5330" y="12136"/>
                </a:cubicBezTo>
                <a:cubicBezTo>
                  <a:pt x="4995" y="12081"/>
                  <a:pt x="4800" y="12053"/>
                  <a:pt x="4465" y="11941"/>
                </a:cubicBezTo>
                <a:cubicBezTo>
                  <a:pt x="4269" y="11913"/>
                  <a:pt x="4074" y="11857"/>
                  <a:pt x="3907" y="11802"/>
                </a:cubicBezTo>
                <a:cubicBezTo>
                  <a:pt x="3711" y="11746"/>
                  <a:pt x="3544" y="11662"/>
                  <a:pt x="3349" y="11578"/>
                </a:cubicBezTo>
                <a:cubicBezTo>
                  <a:pt x="3265" y="11495"/>
                  <a:pt x="3181" y="11411"/>
                  <a:pt x="3098" y="11327"/>
                </a:cubicBezTo>
                <a:cubicBezTo>
                  <a:pt x="2093" y="10937"/>
                  <a:pt x="1228" y="10239"/>
                  <a:pt x="643" y="9319"/>
                </a:cubicBezTo>
                <a:cubicBezTo>
                  <a:pt x="85" y="8286"/>
                  <a:pt x="1" y="7059"/>
                  <a:pt x="364" y="5971"/>
                </a:cubicBezTo>
                <a:cubicBezTo>
                  <a:pt x="364" y="5887"/>
                  <a:pt x="391" y="5775"/>
                  <a:pt x="419" y="5692"/>
                </a:cubicBezTo>
                <a:cubicBezTo>
                  <a:pt x="503" y="5413"/>
                  <a:pt x="643" y="5134"/>
                  <a:pt x="782" y="4855"/>
                </a:cubicBezTo>
                <a:lnTo>
                  <a:pt x="782" y="4855"/>
                </a:lnTo>
                <a:lnTo>
                  <a:pt x="782" y="4855"/>
                </a:lnTo>
                <a:cubicBezTo>
                  <a:pt x="1173" y="4157"/>
                  <a:pt x="1647" y="3516"/>
                  <a:pt x="2233" y="2930"/>
                </a:cubicBezTo>
                <a:cubicBezTo>
                  <a:pt x="2233" y="2874"/>
                  <a:pt x="2261" y="2818"/>
                  <a:pt x="2316" y="2790"/>
                </a:cubicBezTo>
                <a:cubicBezTo>
                  <a:pt x="2233" y="2706"/>
                  <a:pt x="2707" y="2204"/>
                  <a:pt x="3042" y="1981"/>
                </a:cubicBezTo>
                <a:cubicBezTo>
                  <a:pt x="3070" y="1981"/>
                  <a:pt x="3070" y="1981"/>
                  <a:pt x="3098" y="1953"/>
                </a:cubicBezTo>
                <a:cubicBezTo>
                  <a:pt x="3153" y="1869"/>
                  <a:pt x="3181" y="1814"/>
                  <a:pt x="3265" y="1730"/>
                </a:cubicBezTo>
                <a:cubicBezTo>
                  <a:pt x="3321" y="1646"/>
                  <a:pt x="3405" y="1590"/>
                  <a:pt x="3488" y="1507"/>
                </a:cubicBezTo>
                <a:cubicBezTo>
                  <a:pt x="3572" y="1479"/>
                  <a:pt x="3656" y="1395"/>
                  <a:pt x="3739" y="1339"/>
                </a:cubicBezTo>
                <a:cubicBezTo>
                  <a:pt x="3767" y="1311"/>
                  <a:pt x="3795" y="1311"/>
                  <a:pt x="3823" y="1311"/>
                </a:cubicBezTo>
                <a:cubicBezTo>
                  <a:pt x="3879" y="1256"/>
                  <a:pt x="3935" y="1200"/>
                  <a:pt x="3990" y="1144"/>
                </a:cubicBezTo>
                <a:cubicBezTo>
                  <a:pt x="4046" y="1116"/>
                  <a:pt x="4074" y="1116"/>
                  <a:pt x="4130" y="1088"/>
                </a:cubicBezTo>
                <a:cubicBezTo>
                  <a:pt x="4130" y="1060"/>
                  <a:pt x="4214" y="1005"/>
                  <a:pt x="4242" y="977"/>
                </a:cubicBezTo>
                <a:cubicBezTo>
                  <a:pt x="4297" y="921"/>
                  <a:pt x="4242" y="949"/>
                  <a:pt x="4269" y="921"/>
                </a:cubicBezTo>
                <a:lnTo>
                  <a:pt x="4325" y="893"/>
                </a:lnTo>
                <a:lnTo>
                  <a:pt x="4325" y="865"/>
                </a:lnTo>
                <a:cubicBezTo>
                  <a:pt x="4325" y="865"/>
                  <a:pt x="4353" y="865"/>
                  <a:pt x="4409" y="837"/>
                </a:cubicBezTo>
                <a:cubicBezTo>
                  <a:pt x="4465" y="781"/>
                  <a:pt x="4521" y="754"/>
                  <a:pt x="4604" y="698"/>
                </a:cubicBezTo>
                <a:cubicBezTo>
                  <a:pt x="4688" y="670"/>
                  <a:pt x="4744" y="642"/>
                  <a:pt x="4827" y="642"/>
                </a:cubicBezTo>
                <a:cubicBezTo>
                  <a:pt x="4800" y="670"/>
                  <a:pt x="4744" y="726"/>
                  <a:pt x="4772" y="726"/>
                </a:cubicBezTo>
                <a:cubicBezTo>
                  <a:pt x="4911" y="698"/>
                  <a:pt x="4995" y="642"/>
                  <a:pt x="5106" y="614"/>
                </a:cubicBezTo>
                <a:cubicBezTo>
                  <a:pt x="5162" y="586"/>
                  <a:pt x="5246" y="586"/>
                  <a:pt x="5330" y="586"/>
                </a:cubicBezTo>
                <a:cubicBezTo>
                  <a:pt x="5441" y="558"/>
                  <a:pt x="5497" y="530"/>
                  <a:pt x="5553" y="502"/>
                </a:cubicBezTo>
                <a:cubicBezTo>
                  <a:pt x="5553" y="502"/>
                  <a:pt x="5525" y="502"/>
                  <a:pt x="5553" y="475"/>
                </a:cubicBezTo>
                <a:cubicBezTo>
                  <a:pt x="5581" y="475"/>
                  <a:pt x="5497" y="475"/>
                  <a:pt x="5497" y="475"/>
                </a:cubicBezTo>
                <a:cubicBezTo>
                  <a:pt x="5525" y="475"/>
                  <a:pt x="5497" y="363"/>
                  <a:pt x="5441" y="307"/>
                </a:cubicBezTo>
                <a:cubicBezTo>
                  <a:pt x="5413" y="251"/>
                  <a:pt x="5385" y="196"/>
                  <a:pt x="5497" y="140"/>
                </a:cubicBezTo>
                <a:cubicBezTo>
                  <a:pt x="5804" y="28"/>
                  <a:pt x="6111" y="0"/>
                  <a:pt x="6418" y="84"/>
                </a:cubicBezTo>
                <a:cubicBezTo>
                  <a:pt x="6473" y="84"/>
                  <a:pt x="6529" y="112"/>
                  <a:pt x="6557" y="168"/>
                </a:cubicBezTo>
                <a:cubicBezTo>
                  <a:pt x="6976" y="223"/>
                  <a:pt x="7171" y="391"/>
                  <a:pt x="7199" y="447"/>
                </a:cubicBezTo>
                <a:cubicBezTo>
                  <a:pt x="7227" y="419"/>
                  <a:pt x="7227" y="335"/>
                  <a:pt x="7255" y="307"/>
                </a:cubicBezTo>
                <a:cubicBezTo>
                  <a:pt x="7338" y="251"/>
                  <a:pt x="7450" y="251"/>
                  <a:pt x="7534" y="279"/>
                </a:cubicBezTo>
                <a:cubicBezTo>
                  <a:pt x="7701" y="335"/>
                  <a:pt x="7868" y="419"/>
                  <a:pt x="8008" y="502"/>
                </a:cubicBezTo>
                <a:cubicBezTo>
                  <a:pt x="8120" y="558"/>
                  <a:pt x="8203" y="642"/>
                  <a:pt x="8259" y="754"/>
                </a:cubicBezTo>
                <a:cubicBezTo>
                  <a:pt x="8259" y="809"/>
                  <a:pt x="8175" y="781"/>
                  <a:pt x="8231" y="865"/>
                </a:cubicBezTo>
                <a:cubicBezTo>
                  <a:pt x="8343" y="949"/>
                  <a:pt x="8426" y="1005"/>
                  <a:pt x="8538" y="1088"/>
                </a:cubicBezTo>
                <a:cubicBezTo>
                  <a:pt x="8566" y="1144"/>
                  <a:pt x="8622" y="1200"/>
                  <a:pt x="8650" y="1256"/>
                </a:cubicBezTo>
                <a:cubicBezTo>
                  <a:pt x="8733" y="1339"/>
                  <a:pt x="8845" y="1423"/>
                  <a:pt x="8929" y="1507"/>
                </a:cubicBezTo>
                <a:cubicBezTo>
                  <a:pt x="9096" y="1702"/>
                  <a:pt x="9124" y="1786"/>
                  <a:pt x="9124" y="1842"/>
                </a:cubicBezTo>
                <a:cubicBezTo>
                  <a:pt x="9319" y="2037"/>
                  <a:pt x="9514" y="2232"/>
                  <a:pt x="9654" y="2455"/>
                </a:cubicBezTo>
                <a:cubicBezTo>
                  <a:pt x="9682" y="2511"/>
                  <a:pt x="9710" y="2567"/>
                  <a:pt x="9738" y="2623"/>
                </a:cubicBezTo>
                <a:cubicBezTo>
                  <a:pt x="9877" y="2790"/>
                  <a:pt x="10017" y="2985"/>
                  <a:pt x="10100" y="3209"/>
                </a:cubicBezTo>
                <a:cubicBezTo>
                  <a:pt x="10156" y="3292"/>
                  <a:pt x="10212" y="3376"/>
                  <a:pt x="10268" y="3460"/>
                </a:cubicBezTo>
                <a:cubicBezTo>
                  <a:pt x="10296" y="3543"/>
                  <a:pt x="10379" y="3683"/>
                  <a:pt x="10407" y="3767"/>
                </a:cubicBezTo>
                <a:cubicBezTo>
                  <a:pt x="10379" y="3767"/>
                  <a:pt x="10407" y="3850"/>
                  <a:pt x="10407" y="3906"/>
                </a:cubicBezTo>
                <a:cubicBezTo>
                  <a:pt x="10435" y="3962"/>
                  <a:pt x="10463" y="3934"/>
                  <a:pt x="10491" y="3934"/>
                </a:cubicBezTo>
                <a:cubicBezTo>
                  <a:pt x="10519" y="3962"/>
                  <a:pt x="10491" y="3934"/>
                  <a:pt x="10491" y="3990"/>
                </a:cubicBezTo>
                <a:cubicBezTo>
                  <a:pt x="10491" y="4046"/>
                  <a:pt x="10491" y="3934"/>
                  <a:pt x="10547" y="3962"/>
                </a:cubicBezTo>
                <a:cubicBezTo>
                  <a:pt x="10686" y="4073"/>
                  <a:pt x="10770" y="4018"/>
                  <a:pt x="10993" y="4297"/>
                </a:cubicBezTo>
                <a:cubicBezTo>
                  <a:pt x="11049" y="4464"/>
                  <a:pt x="11272" y="4799"/>
                  <a:pt x="11244" y="4883"/>
                </a:cubicBezTo>
                <a:cubicBezTo>
                  <a:pt x="11272" y="4910"/>
                  <a:pt x="11328" y="4994"/>
                  <a:pt x="11356" y="4994"/>
                </a:cubicBezTo>
                <a:cubicBezTo>
                  <a:pt x="11439" y="5106"/>
                  <a:pt x="11495" y="5217"/>
                  <a:pt x="11551" y="5329"/>
                </a:cubicBezTo>
                <a:cubicBezTo>
                  <a:pt x="11579" y="5413"/>
                  <a:pt x="11635" y="5468"/>
                  <a:pt x="11663" y="5524"/>
                </a:cubicBezTo>
                <a:cubicBezTo>
                  <a:pt x="11691" y="5608"/>
                  <a:pt x="11774" y="5775"/>
                  <a:pt x="11830" y="5887"/>
                </a:cubicBezTo>
                <a:cubicBezTo>
                  <a:pt x="11886" y="5999"/>
                  <a:pt x="11914" y="6110"/>
                  <a:pt x="11942" y="6222"/>
                </a:cubicBezTo>
                <a:cubicBezTo>
                  <a:pt x="11914" y="6222"/>
                  <a:pt x="11886" y="6222"/>
                  <a:pt x="11886" y="6278"/>
                </a:cubicBezTo>
                <a:cubicBezTo>
                  <a:pt x="11914" y="6333"/>
                  <a:pt x="11970" y="6389"/>
                  <a:pt x="12025" y="6417"/>
                </a:cubicBezTo>
                <a:cubicBezTo>
                  <a:pt x="12053" y="6473"/>
                  <a:pt x="12109" y="6557"/>
                  <a:pt x="12137" y="6612"/>
                </a:cubicBezTo>
                <a:cubicBezTo>
                  <a:pt x="12193" y="6724"/>
                  <a:pt x="12249" y="6836"/>
                  <a:pt x="12276" y="6975"/>
                </a:cubicBezTo>
                <a:cubicBezTo>
                  <a:pt x="12332" y="7114"/>
                  <a:pt x="12332" y="7254"/>
                  <a:pt x="12360" y="7393"/>
                </a:cubicBezTo>
                <a:cubicBezTo>
                  <a:pt x="12276" y="7449"/>
                  <a:pt x="12137" y="7393"/>
                  <a:pt x="12053" y="7449"/>
                </a:cubicBezTo>
                <a:cubicBezTo>
                  <a:pt x="12193" y="7700"/>
                  <a:pt x="12304" y="7672"/>
                  <a:pt x="12416" y="7924"/>
                </a:cubicBezTo>
                <a:cubicBezTo>
                  <a:pt x="12444" y="7924"/>
                  <a:pt x="12500" y="8035"/>
                  <a:pt x="12528" y="8091"/>
                </a:cubicBezTo>
                <a:cubicBezTo>
                  <a:pt x="12583" y="8119"/>
                  <a:pt x="12639" y="8314"/>
                  <a:pt x="12667" y="8398"/>
                </a:cubicBezTo>
                <a:cubicBezTo>
                  <a:pt x="12695" y="8426"/>
                  <a:pt x="12695" y="8454"/>
                  <a:pt x="12667" y="8482"/>
                </a:cubicBezTo>
                <a:cubicBezTo>
                  <a:pt x="12779" y="8649"/>
                  <a:pt x="12834" y="8844"/>
                  <a:pt x="12834" y="9067"/>
                </a:cubicBezTo>
                <a:cubicBezTo>
                  <a:pt x="12890" y="9207"/>
                  <a:pt x="12918" y="9346"/>
                  <a:pt x="12890" y="9486"/>
                </a:cubicBezTo>
                <a:close/>
                <a:moveTo>
                  <a:pt x="12304" y="7338"/>
                </a:moveTo>
                <a:lnTo>
                  <a:pt x="12304" y="7254"/>
                </a:lnTo>
                <a:cubicBezTo>
                  <a:pt x="12304" y="7282"/>
                  <a:pt x="12304" y="7310"/>
                  <a:pt x="12304" y="7338"/>
                </a:cubicBezTo>
                <a:close/>
                <a:moveTo>
                  <a:pt x="12500" y="8091"/>
                </a:moveTo>
                <a:lnTo>
                  <a:pt x="12500" y="8007"/>
                </a:lnTo>
                <a:cubicBezTo>
                  <a:pt x="12500" y="7979"/>
                  <a:pt x="12472" y="8035"/>
                  <a:pt x="12500" y="8091"/>
                </a:cubicBezTo>
                <a:close/>
                <a:moveTo>
                  <a:pt x="12249" y="8203"/>
                </a:moveTo>
                <a:cubicBezTo>
                  <a:pt x="12249" y="8258"/>
                  <a:pt x="12249" y="8286"/>
                  <a:pt x="12276" y="8258"/>
                </a:cubicBezTo>
                <a:cubicBezTo>
                  <a:pt x="12276" y="8258"/>
                  <a:pt x="12276" y="8230"/>
                  <a:pt x="12276" y="8230"/>
                </a:cubicBezTo>
                <a:cubicBezTo>
                  <a:pt x="12276" y="8230"/>
                  <a:pt x="12249" y="8203"/>
                  <a:pt x="12249" y="8203"/>
                </a:cubicBezTo>
                <a:close/>
                <a:moveTo>
                  <a:pt x="4242" y="1144"/>
                </a:moveTo>
                <a:cubicBezTo>
                  <a:pt x="4242" y="1144"/>
                  <a:pt x="4269" y="1144"/>
                  <a:pt x="4297" y="1116"/>
                </a:cubicBezTo>
                <a:cubicBezTo>
                  <a:pt x="4325" y="1088"/>
                  <a:pt x="4297" y="1088"/>
                  <a:pt x="4297" y="1088"/>
                </a:cubicBezTo>
                <a:cubicBezTo>
                  <a:pt x="4269" y="1088"/>
                  <a:pt x="4242" y="1116"/>
                  <a:pt x="4242" y="1144"/>
                </a:cubicBezTo>
                <a:close/>
                <a:moveTo>
                  <a:pt x="10100" y="11997"/>
                </a:moveTo>
                <a:lnTo>
                  <a:pt x="10017" y="11997"/>
                </a:lnTo>
                <a:close/>
                <a:moveTo>
                  <a:pt x="11328" y="11244"/>
                </a:moveTo>
                <a:cubicBezTo>
                  <a:pt x="11049" y="11523"/>
                  <a:pt x="10686" y="11718"/>
                  <a:pt x="10296" y="11802"/>
                </a:cubicBezTo>
                <a:lnTo>
                  <a:pt x="10407" y="11802"/>
                </a:lnTo>
                <a:cubicBezTo>
                  <a:pt x="10519" y="11802"/>
                  <a:pt x="10630" y="11802"/>
                  <a:pt x="10742" y="11774"/>
                </a:cubicBezTo>
                <a:lnTo>
                  <a:pt x="10826" y="11774"/>
                </a:lnTo>
                <a:cubicBezTo>
                  <a:pt x="10965" y="11690"/>
                  <a:pt x="11077" y="11578"/>
                  <a:pt x="11188" y="11495"/>
                </a:cubicBezTo>
                <a:cubicBezTo>
                  <a:pt x="11216" y="11411"/>
                  <a:pt x="11328" y="11299"/>
                  <a:pt x="11328" y="11244"/>
                </a:cubicBezTo>
                <a:close/>
                <a:moveTo>
                  <a:pt x="11886" y="10602"/>
                </a:moveTo>
                <a:cubicBezTo>
                  <a:pt x="11886" y="10602"/>
                  <a:pt x="11858" y="10630"/>
                  <a:pt x="11830" y="10658"/>
                </a:cubicBezTo>
                <a:cubicBezTo>
                  <a:pt x="11830" y="10658"/>
                  <a:pt x="11858" y="10602"/>
                  <a:pt x="11886" y="10602"/>
                </a:cubicBezTo>
                <a:close/>
                <a:moveTo>
                  <a:pt x="12304" y="9877"/>
                </a:moveTo>
                <a:lnTo>
                  <a:pt x="12304" y="9877"/>
                </a:lnTo>
                <a:lnTo>
                  <a:pt x="12304" y="9932"/>
                </a:lnTo>
                <a:close/>
                <a:moveTo>
                  <a:pt x="12667" y="9067"/>
                </a:moveTo>
                <a:cubicBezTo>
                  <a:pt x="12639" y="8956"/>
                  <a:pt x="12583" y="8956"/>
                  <a:pt x="12583" y="8788"/>
                </a:cubicBezTo>
                <a:cubicBezTo>
                  <a:pt x="12500" y="8705"/>
                  <a:pt x="12444" y="8621"/>
                  <a:pt x="12416" y="8509"/>
                </a:cubicBezTo>
                <a:cubicBezTo>
                  <a:pt x="12388" y="8509"/>
                  <a:pt x="12332" y="8370"/>
                  <a:pt x="12276" y="8342"/>
                </a:cubicBezTo>
                <a:cubicBezTo>
                  <a:pt x="12249" y="8314"/>
                  <a:pt x="12249" y="8286"/>
                  <a:pt x="12221" y="8230"/>
                </a:cubicBezTo>
                <a:cubicBezTo>
                  <a:pt x="12221" y="8230"/>
                  <a:pt x="12221" y="8258"/>
                  <a:pt x="12221" y="8258"/>
                </a:cubicBezTo>
                <a:lnTo>
                  <a:pt x="12221" y="8230"/>
                </a:lnTo>
                <a:cubicBezTo>
                  <a:pt x="12276" y="8537"/>
                  <a:pt x="12276" y="8872"/>
                  <a:pt x="12276" y="9179"/>
                </a:cubicBezTo>
                <a:cubicBezTo>
                  <a:pt x="12388" y="9123"/>
                  <a:pt x="12528" y="9095"/>
                  <a:pt x="12667" y="9067"/>
                </a:cubicBezTo>
                <a:close/>
                <a:moveTo>
                  <a:pt x="12751" y="8565"/>
                </a:moveTo>
                <a:lnTo>
                  <a:pt x="12751" y="8565"/>
                </a:lnTo>
                <a:lnTo>
                  <a:pt x="12751" y="8621"/>
                </a:lnTo>
                <a:cubicBezTo>
                  <a:pt x="12751" y="8621"/>
                  <a:pt x="12751" y="8593"/>
                  <a:pt x="12751" y="8565"/>
                </a:cubicBezTo>
                <a:close/>
                <a:moveTo>
                  <a:pt x="12807" y="8705"/>
                </a:moveTo>
                <a:lnTo>
                  <a:pt x="12807" y="8621"/>
                </a:lnTo>
                <a:cubicBezTo>
                  <a:pt x="12807" y="8593"/>
                  <a:pt x="12779" y="8621"/>
                  <a:pt x="12779" y="8649"/>
                </a:cubicBezTo>
                <a:cubicBezTo>
                  <a:pt x="12779" y="8705"/>
                  <a:pt x="12779" y="8705"/>
                  <a:pt x="12807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9" name="Google Shape;209;p11"/>
          <p:cNvSpPr/>
          <p:nvPr/>
        </p:nvSpPr>
        <p:spPr>
          <a:xfrm>
            <a:off x="716298" y="1149771"/>
            <a:ext cx="14765" cy="13134"/>
          </a:xfrm>
          <a:custGeom>
            <a:avLst/>
            <a:gdLst/>
            <a:ahLst/>
            <a:cxnLst/>
            <a:rect l="l" t="t" r="r" b="b"/>
            <a:pathLst>
              <a:path w="670" h="596" extrusionOk="0">
                <a:moveTo>
                  <a:pt x="49" y="0"/>
                </a:moveTo>
                <a:cubicBezTo>
                  <a:pt x="39" y="0"/>
                  <a:pt x="31" y="3"/>
                  <a:pt x="28" y="9"/>
                </a:cubicBezTo>
                <a:cubicBezTo>
                  <a:pt x="0" y="37"/>
                  <a:pt x="335" y="344"/>
                  <a:pt x="670" y="595"/>
                </a:cubicBezTo>
                <a:cubicBezTo>
                  <a:pt x="586" y="428"/>
                  <a:pt x="502" y="260"/>
                  <a:pt x="419" y="121"/>
                </a:cubicBezTo>
                <a:lnTo>
                  <a:pt x="307" y="65"/>
                </a:lnTo>
                <a:lnTo>
                  <a:pt x="307" y="65"/>
                </a:lnTo>
                <a:cubicBezTo>
                  <a:pt x="324" y="88"/>
                  <a:pt x="324" y="97"/>
                  <a:pt x="312" y="97"/>
                </a:cubicBezTo>
                <a:cubicBezTo>
                  <a:pt x="273" y="97"/>
                  <a:pt x="109" y="0"/>
                  <a:pt x="49" y="0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" name="Google Shape;210;p11"/>
          <p:cNvSpPr/>
          <p:nvPr/>
        </p:nvSpPr>
        <p:spPr>
          <a:xfrm>
            <a:off x="720595" y="961830"/>
            <a:ext cx="750729" cy="425478"/>
          </a:xfrm>
          <a:custGeom>
            <a:avLst/>
            <a:gdLst/>
            <a:ahLst/>
            <a:cxnLst/>
            <a:rect l="l" t="t" r="r" b="b"/>
            <a:pathLst>
              <a:path w="34066" h="19307" extrusionOk="0">
                <a:moveTo>
                  <a:pt x="30411" y="140"/>
                </a:moveTo>
                <a:lnTo>
                  <a:pt x="30411" y="140"/>
                </a:lnTo>
                <a:cubicBezTo>
                  <a:pt x="30438" y="223"/>
                  <a:pt x="30438" y="335"/>
                  <a:pt x="30438" y="447"/>
                </a:cubicBezTo>
                <a:cubicBezTo>
                  <a:pt x="30411" y="251"/>
                  <a:pt x="30383" y="168"/>
                  <a:pt x="30411" y="140"/>
                </a:cubicBezTo>
                <a:close/>
                <a:moveTo>
                  <a:pt x="28433" y="916"/>
                </a:moveTo>
                <a:lnTo>
                  <a:pt x="28433" y="916"/>
                </a:lnTo>
                <a:cubicBezTo>
                  <a:pt x="28434" y="916"/>
                  <a:pt x="28433" y="918"/>
                  <a:pt x="28430" y="921"/>
                </a:cubicBezTo>
                <a:cubicBezTo>
                  <a:pt x="28374" y="1005"/>
                  <a:pt x="28290" y="1060"/>
                  <a:pt x="28207" y="1088"/>
                </a:cubicBezTo>
                <a:cubicBezTo>
                  <a:pt x="28306" y="1014"/>
                  <a:pt x="28428" y="916"/>
                  <a:pt x="28433" y="916"/>
                </a:cubicBezTo>
                <a:close/>
                <a:moveTo>
                  <a:pt x="30111" y="1383"/>
                </a:moveTo>
                <a:cubicBezTo>
                  <a:pt x="30119" y="1383"/>
                  <a:pt x="30132" y="1395"/>
                  <a:pt x="30132" y="1395"/>
                </a:cubicBezTo>
                <a:cubicBezTo>
                  <a:pt x="30159" y="1479"/>
                  <a:pt x="30159" y="1535"/>
                  <a:pt x="30159" y="1563"/>
                </a:cubicBezTo>
                <a:cubicBezTo>
                  <a:pt x="30155" y="1567"/>
                  <a:pt x="30151" y="1570"/>
                  <a:pt x="30148" y="1570"/>
                </a:cubicBezTo>
                <a:cubicBezTo>
                  <a:pt x="30131" y="1570"/>
                  <a:pt x="30127" y="1511"/>
                  <a:pt x="30104" y="1395"/>
                </a:cubicBezTo>
                <a:cubicBezTo>
                  <a:pt x="30104" y="1386"/>
                  <a:pt x="30107" y="1383"/>
                  <a:pt x="30111" y="1383"/>
                </a:cubicBezTo>
                <a:close/>
                <a:moveTo>
                  <a:pt x="31192" y="2093"/>
                </a:moveTo>
                <a:cubicBezTo>
                  <a:pt x="31220" y="2288"/>
                  <a:pt x="31220" y="2316"/>
                  <a:pt x="31192" y="2316"/>
                </a:cubicBezTo>
                <a:lnTo>
                  <a:pt x="31136" y="2121"/>
                </a:lnTo>
                <a:lnTo>
                  <a:pt x="31192" y="2093"/>
                </a:lnTo>
                <a:close/>
                <a:moveTo>
                  <a:pt x="31286" y="2274"/>
                </a:moveTo>
                <a:cubicBezTo>
                  <a:pt x="31290" y="2274"/>
                  <a:pt x="31295" y="2280"/>
                  <a:pt x="31303" y="2288"/>
                </a:cubicBezTo>
                <a:cubicBezTo>
                  <a:pt x="31331" y="2344"/>
                  <a:pt x="31359" y="2455"/>
                  <a:pt x="31387" y="2623"/>
                </a:cubicBezTo>
                <a:cubicBezTo>
                  <a:pt x="31387" y="2635"/>
                  <a:pt x="31386" y="2640"/>
                  <a:pt x="31384" y="2640"/>
                </a:cubicBezTo>
                <a:cubicBezTo>
                  <a:pt x="31372" y="2640"/>
                  <a:pt x="31327" y="2451"/>
                  <a:pt x="31303" y="2427"/>
                </a:cubicBezTo>
                <a:cubicBezTo>
                  <a:pt x="31284" y="2309"/>
                  <a:pt x="31278" y="2274"/>
                  <a:pt x="31286" y="2274"/>
                </a:cubicBezTo>
                <a:close/>
                <a:moveTo>
                  <a:pt x="30076" y="1507"/>
                </a:moveTo>
                <a:cubicBezTo>
                  <a:pt x="30104" y="1590"/>
                  <a:pt x="30159" y="1674"/>
                  <a:pt x="30187" y="1758"/>
                </a:cubicBezTo>
                <a:cubicBezTo>
                  <a:pt x="30264" y="1783"/>
                  <a:pt x="30410" y="2159"/>
                  <a:pt x="30499" y="2159"/>
                </a:cubicBezTo>
                <a:cubicBezTo>
                  <a:pt x="30507" y="2159"/>
                  <a:pt x="30515" y="2156"/>
                  <a:pt x="30522" y="2148"/>
                </a:cubicBezTo>
                <a:cubicBezTo>
                  <a:pt x="30606" y="2316"/>
                  <a:pt x="30662" y="2483"/>
                  <a:pt x="30773" y="2651"/>
                </a:cubicBezTo>
                <a:cubicBezTo>
                  <a:pt x="30801" y="2706"/>
                  <a:pt x="30829" y="2762"/>
                  <a:pt x="30885" y="2818"/>
                </a:cubicBezTo>
                <a:cubicBezTo>
                  <a:pt x="30913" y="2874"/>
                  <a:pt x="30941" y="2902"/>
                  <a:pt x="30969" y="2930"/>
                </a:cubicBezTo>
                <a:cubicBezTo>
                  <a:pt x="31108" y="3292"/>
                  <a:pt x="31192" y="3292"/>
                  <a:pt x="31331" y="3571"/>
                </a:cubicBezTo>
                <a:cubicBezTo>
                  <a:pt x="31080" y="3739"/>
                  <a:pt x="30885" y="3878"/>
                  <a:pt x="30634" y="4046"/>
                </a:cubicBezTo>
                <a:cubicBezTo>
                  <a:pt x="30411" y="3209"/>
                  <a:pt x="30187" y="2400"/>
                  <a:pt x="30020" y="1563"/>
                </a:cubicBezTo>
                <a:lnTo>
                  <a:pt x="30020" y="1563"/>
                </a:lnTo>
                <a:lnTo>
                  <a:pt x="30048" y="1590"/>
                </a:lnTo>
                <a:cubicBezTo>
                  <a:pt x="30076" y="1590"/>
                  <a:pt x="30048" y="1507"/>
                  <a:pt x="30076" y="1507"/>
                </a:cubicBezTo>
                <a:close/>
                <a:moveTo>
                  <a:pt x="31415" y="5692"/>
                </a:moveTo>
                <a:lnTo>
                  <a:pt x="31471" y="5831"/>
                </a:lnTo>
                <a:cubicBezTo>
                  <a:pt x="31443" y="5831"/>
                  <a:pt x="31415" y="5831"/>
                  <a:pt x="31387" y="5720"/>
                </a:cubicBezTo>
                <a:lnTo>
                  <a:pt x="31415" y="5692"/>
                </a:lnTo>
                <a:close/>
                <a:moveTo>
                  <a:pt x="31917" y="7868"/>
                </a:moveTo>
                <a:cubicBezTo>
                  <a:pt x="31917" y="7868"/>
                  <a:pt x="31916" y="7868"/>
                  <a:pt x="31916" y="7868"/>
                </a:cubicBezTo>
                <a:lnTo>
                  <a:pt x="31916" y="7868"/>
                </a:lnTo>
                <a:cubicBezTo>
                  <a:pt x="31916" y="7869"/>
                  <a:pt x="31917" y="7870"/>
                  <a:pt x="31917" y="7871"/>
                </a:cubicBezTo>
                <a:lnTo>
                  <a:pt x="31917" y="7871"/>
                </a:lnTo>
                <a:cubicBezTo>
                  <a:pt x="31917" y="7870"/>
                  <a:pt x="31917" y="7869"/>
                  <a:pt x="31917" y="7868"/>
                </a:cubicBezTo>
                <a:close/>
                <a:moveTo>
                  <a:pt x="10240" y="10323"/>
                </a:moveTo>
                <a:lnTo>
                  <a:pt x="10240" y="10379"/>
                </a:lnTo>
                <a:cubicBezTo>
                  <a:pt x="10184" y="10462"/>
                  <a:pt x="10128" y="10490"/>
                  <a:pt x="10128" y="10490"/>
                </a:cubicBezTo>
                <a:lnTo>
                  <a:pt x="10100" y="10518"/>
                </a:lnTo>
                <a:cubicBezTo>
                  <a:pt x="10128" y="10434"/>
                  <a:pt x="10184" y="10379"/>
                  <a:pt x="10240" y="10323"/>
                </a:cubicBezTo>
                <a:close/>
                <a:moveTo>
                  <a:pt x="32670" y="10044"/>
                </a:moveTo>
                <a:lnTo>
                  <a:pt x="32670" y="10044"/>
                </a:lnTo>
                <a:cubicBezTo>
                  <a:pt x="32782" y="10155"/>
                  <a:pt x="32977" y="10602"/>
                  <a:pt x="33117" y="10713"/>
                </a:cubicBezTo>
                <a:cubicBezTo>
                  <a:pt x="33312" y="11188"/>
                  <a:pt x="33479" y="11355"/>
                  <a:pt x="33675" y="11802"/>
                </a:cubicBezTo>
                <a:cubicBezTo>
                  <a:pt x="33591" y="11802"/>
                  <a:pt x="33535" y="11829"/>
                  <a:pt x="33479" y="11857"/>
                </a:cubicBezTo>
                <a:cubicBezTo>
                  <a:pt x="33398" y="11890"/>
                  <a:pt x="33326" y="11904"/>
                  <a:pt x="33257" y="11904"/>
                </a:cubicBezTo>
                <a:cubicBezTo>
                  <a:pt x="33209" y="11904"/>
                  <a:pt x="33163" y="11897"/>
                  <a:pt x="33117" y="11885"/>
                </a:cubicBezTo>
                <a:cubicBezTo>
                  <a:pt x="32754" y="11969"/>
                  <a:pt x="32447" y="12025"/>
                  <a:pt x="32168" y="12053"/>
                </a:cubicBezTo>
                <a:lnTo>
                  <a:pt x="31806" y="12080"/>
                </a:lnTo>
                <a:cubicBezTo>
                  <a:pt x="32308" y="11941"/>
                  <a:pt x="32810" y="11774"/>
                  <a:pt x="33312" y="11634"/>
                </a:cubicBezTo>
                <a:cubicBezTo>
                  <a:pt x="33089" y="11104"/>
                  <a:pt x="32866" y="10574"/>
                  <a:pt x="32670" y="10044"/>
                </a:cubicBezTo>
                <a:close/>
                <a:moveTo>
                  <a:pt x="31356" y="12547"/>
                </a:moveTo>
                <a:cubicBezTo>
                  <a:pt x="31363" y="12547"/>
                  <a:pt x="31364" y="12549"/>
                  <a:pt x="31359" y="12555"/>
                </a:cubicBezTo>
                <a:cubicBezTo>
                  <a:pt x="31314" y="12577"/>
                  <a:pt x="31178" y="12618"/>
                  <a:pt x="31142" y="12618"/>
                </a:cubicBezTo>
                <a:cubicBezTo>
                  <a:pt x="31133" y="12618"/>
                  <a:pt x="31131" y="12616"/>
                  <a:pt x="31136" y="12611"/>
                </a:cubicBezTo>
                <a:cubicBezTo>
                  <a:pt x="31204" y="12588"/>
                  <a:pt x="31326" y="12547"/>
                  <a:pt x="31356" y="12547"/>
                </a:cubicBezTo>
                <a:close/>
                <a:moveTo>
                  <a:pt x="30438" y="0"/>
                </a:moveTo>
                <a:cubicBezTo>
                  <a:pt x="30355" y="0"/>
                  <a:pt x="30271" y="28"/>
                  <a:pt x="30215" y="84"/>
                </a:cubicBezTo>
                <a:cubicBezTo>
                  <a:pt x="30197" y="84"/>
                  <a:pt x="30178" y="71"/>
                  <a:pt x="30151" y="71"/>
                </a:cubicBezTo>
                <a:cubicBezTo>
                  <a:pt x="30138" y="71"/>
                  <a:pt x="30122" y="75"/>
                  <a:pt x="30104" y="84"/>
                </a:cubicBezTo>
                <a:lnTo>
                  <a:pt x="29964" y="140"/>
                </a:lnTo>
                <a:cubicBezTo>
                  <a:pt x="29880" y="195"/>
                  <a:pt x="29797" y="251"/>
                  <a:pt x="29713" y="279"/>
                </a:cubicBezTo>
                <a:cubicBezTo>
                  <a:pt x="29602" y="363"/>
                  <a:pt x="29490" y="447"/>
                  <a:pt x="29378" y="558"/>
                </a:cubicBezTo>
                <a:cubicBezTo>
                  <a:pt x="29183" y="753"/>
                  <a:pt x="28988" y="921"/>
                  <a:pt x="28681" y="1228"/>
                </a:cubicBezTo>
                <a:cubicBezTo>
                  <a:pt x="28569" y="1060"/>
                  <a:pt x="28737" y="698"/>
                  <a:pt x="28681" y="530"/>
                </a:cubicBezTo>
                <a:lnTo>
                  <a:pt x="28681" y="530"/>
                </a:lnTo>
                <a:cubicBezTo>
                  <a:pt x="28569" y="558"/>
                  <a:pt x="28458" y="614"/>
                  <a:pt x="28346" y="698"/>
                </a:cubicBezTo>
                <a:cubicBezTo>
                  <a:pt x="28262" y="753"/>
                  <a:pt x="28151" y="809"/>
                  <a:pt x="28067" y="865"/>
                </a:cubicBezTo>
                <a:cubicBezTo>
                  <a:pt x="27788" y="1060"/>
                  <a:pt x="27537" y="1284"/>
                  <a:pt x="27342" y="1535"/>
                </a:cubicBezTo>
                <a:lnTo>
                  <a:pt x="27202" y="1702"/>
                </a:lnTo>
                <a:lnTo>
                  <a:pt x="27091" y="1814"/>
                </a:lnTo>
                <a:lnTo>
                  <a:pt x="27035" y="1869"/>
                </a:lnTo>
                <a:lnTo>
                  <a:pt x="26895" y="2093"/>
                </a:lnTo>
                <a:cubicBezTo>
                  <a:pt x="26784" y="2232"/>
                  <a:pt x="26672" y="2400"/>
                  <a:pt x="26561" y="2539"/>
                </a:cubicBezTo>
                <a:cubicBezTo>
                  <a:pt x="26505" y="2706"/>
                  <a:pt x="26393" y="2930"/>
                  <a:pt x="26309" y="3097"/>
                </a:cubicBezTo>
                <a:cubicBezTo>
                  <a:pt x="26309" y="3264"/>
                  <a:pt x="26282" y="3432"/>
                  <a:pt x="26226" y="3599"/>
                </a:cubicBezTo>
                <a:cubicBezTo>
                  <a:pt x="26189" y="3627"/>
                  <a:pt x="26164" y="3636"/>
                  <a:pt x="26145" y="3636"/>
                </a:cubicBezTo>
                <a:cubicBezTo>
                  <a:pt x="26108" y="3636"/>
                  <a:pt x="26096" y="3599"/>
                  <a:pt x="26058" y="3599"/>
                </a:cubicBezTo>
                <a:cubicBezTo>
                  <a:pt x="25835" y="3850"/>
                  <a:pt x="25640" y="4101"/>
                  <a:pt x="25445" y="4380"/>
                </a:cubicBezTo>
                <a:cubicBezTo>
                  <a:pt x="25277" y="4715"/>
                  <a:pt x="25082" y="4994"/>
                  <a:pt x="24914" y="5301"/>
                </a:cubicBezTo>
                <a:cubicBezTo>
                  <a:pt x="24831" y="5496"/>
                  <a:pt x="24747" y="5664"/>
                  <a:pt x="24663" y="5831"/>
                </a:cubicBezTo>
                <a:cubicBezTo>
                  <a:pt x="24468" y="6138"/>
                  <a:pt x="24301" y="6417"/>
                  <a:pt x="24161" y="6752"/>
                </a:cubicBezTo>
                <a:cubicBezTo>
                  <a:pt x="24189" y="6808"/>
                  <a:pt x="24105" y="7003"/>
                  <a:pt x="24077" y="7142"/>
                </a:cubicBezTo>
                <a:cubicBezTo>
                  <a:pt x="23854" y="7226"/>
                  <a:pt x="23408" y="8147"/>
                  <a:pt x="23101" y="8537"/>
                </a:cubicBezTo>
                <a:cubicBezTo>
                  <a:pt x="22683" y="9430"/>
                  <a:pt x="22989" y="9291"/>
                  <a:pt x="22906" y="9737"/>
                </a:cubicBezTo>
                <a:cubicBezTo>
                  <a:pt x="22906" y="9821"/>
                  <a:pt x="23017" y="9765"/>
                  <a:pt x="22989" y="9821"/>
                </a:cubicBezTo>
                <a:cubicBezTo>
                  <a:pt x="22972" y="9847"/>
                  <a:pt x="22960" y="9854"/>
                  <a:pt x="22951" y="9854"/>
                </a:cubicBezTo>
                <a:cubicBezTo>
                  <a:pt x="22940" y="9854"/>
                  <a:pt x="22933" y="9843"/>
                  <a:pt x="22926" y="9843"/>
                </a:cubicBezTo>
                <a:cubicBezTo>
                  <a:pt x="22920" y="9843"/>
                  <a:pt x="22914" y="9850"/>
                  <a:pt x="22906" y="9876"/>
                </a:cubicBezTo>
                <a:cubicBezTo>
                  <a:pt x="22906" y="9988"/>
                  <a:pt x="22962" y="10016"/>
                  <a:pt x="22878" y="10183"/>
                </a:cubicBezTo>
                <a:cubicBezTo>
                  <a:pt x="22865" y="10171"/>
                  <a:pt x="22850" y="10167"/>
                  <a:pt x="22833" y="10167"/>
                </a:cubicBezTo>
                <a:cubicBezTo>
                  <a:pt x="22804" y="10167"/>
                  <a:pt x="22772" y="10180"/>
                  <a:pt x="22748" y="10180"/>
                </a:cubicBezTo>
                <a:cubicBezTo>
                  <a:pt x="22726" y="10180"/>
                  <a:pt x="22710" y="10169"/>
                  <a:pt x="22710" y="10128"/>
                </a:cubicBezTo>
                <a:cubicBezTo>
                  <a:pt x="22655" y="10183"/>
                  <a:pt x="22599" y="10267"/>
                  <a:pt x="22543" y="10323"/>
                </a:cubicBezTo>
                <a:lnTo>
                  <a:pt x="22459" y="10434"/>
                </a:lnTo>
                <a:lnTo>
                  <a:pt x="22431" y="10462"/>
                </a:lnTo>
                <a:cubicBezTo>
                  <a:pt x="22413" y="10462"/>
                  <a:pt x="22407" y="10487"/>
                  <a:pt x="22405" y="10487"/>
                </a:cubicBezTo>
                <a:cubicBezTo>
                  <a:pt x="22404" y="10487"/>
                  <a:pt x="22404" y="10481"/>
                  <a:pt x="22404" y="10462"/>
                </a:cubicBezTo>
                <a:lnTo>
                  <a:pt x="22404" y="10434"/>
                </a:lnTo>
                <a:cubicBezTo>
                  <a:pt x="22292" y="10323"/>
                  <a:pt x="22208" y="10211"/>
                  <a:pt x="22125" y="10100"/>
                </a:cubicBezTo>
                <a:cubicBezTo>
                  <a:pt x="22041" y="9904"/>
                  <a:pt x="21957" y="9737"/>
                  <a:pt x="21873" y="9597"/>
                </a:cubicBezTo>
                <a:cubicBezTo>
                  <a:pt x="21846" y="9542"/>
                  <a:pt x="21818" y="9514"/>
                  <a:pt x="21790" y="9486"/>
                </a:cubicBezTo>
                <a:cubicBezTo>
                  <a:pt x="21762" y="9430"/>
                  <a:pt x="21762" y="9402"/>
                  <a:pt x="21678" y="9318"/>
                </a:cubicBezTo>
                <a:cubicBezTo>
                  <a:pt x="21567" y="9179"/>
                  <a:pt x="21427" y="9039"/>
                  <a:pt x="21315" y="8872"/>
                </a:cubicBezTo>
                <a:cubicBezTo>
                  <a:pt x="21204" y="8705"/>
                  <a:pt x="21176" y="8621"/>
                  <a:pt x="21092" y="8482"/>
                </a:cubicBezTo>
                <a:cubicBezTo>
                  <a:pt x="20674" y="7896"/>
                  <a:pt x="20172" y="7366"/>
                  <a:pt x="19642" y="6863"/>
                </a:cubicBezTo>
                <a:cubicBezTo>
                  <a:pt x="19642" y="6696"/>
                  <a:pt x="19558" y="6501"/>
                  <a:pt x="19111" y="5998"/>
                </a:cubicBezTo>
                <a:cubicBezTo>
                  <a:pt x="18916" y="5775"/>
                  <a:pt x="18637" y="5552"/>
                  <a:pt x="18442" y="5301"/>
                </a:cubicBezTo>
                <a:cubicBezTo>
                  <a:pt x="18330" y="5189"/>
                  <a:pt x="18219" y="5050"/>
                  <a:pt x="18107" y="4883"/>
                </a:cubicBezTo>
                <a:cubicBezTo>
                  <a:pt x="17828" y="4631"/>
                  <a:pt x="17661" y="4436"/>
                  <a:pt x="17410" y="4213"/>
                </a:cubicBezTo>
                <a:cubicBezTo>
                  <a:pt x="17326" y="4018"/>
                  <a:pt x="17549" y="4101"/>
                  <a:pt x="17521" y="3990"/>
                </a:cubicBezTo>
                <a:cubicBezTo>
                  <a:pt x="17493" y="3878"/>
                  <a:pt x="17438" y="3794"/>
                  <a:pt x="17354" y="3711"/>
                </a:cubicBezTo>
                <a:lnTo>
                  <a:pt x="17270" y="3627"/>
                </a:lnTo>
                <a:lnTo>
                  <a:pt x="17103" y="3460"/>
                </a:lnTo>
                <a:lnTo>
                  <a:pt x="16684" y="3069"/>
                </a:lnTo>
                <a:cubicBezTo>
                  <a:pt x="16098" y="2511"/>
                  <a:pt x="15373" y="1897"/>
                  <a:pt x="14899" y="1479"/>
                </a:cubicBezTo>
                <a:lnTo>
                  <a:pt x="14899" y="1507"/>
                </a:lnTo>
                <a:lnTo>
                  <a:pt x="14871" y="1535"/>
                </a:lnTo>
                <a:lnTo>
                  <a:pt x="14843" y="1590"/>
                </a:lnTo>
                <a:lnTo>
                  <a:pt x="14787" y="1702"/>
                </a:lnTo>
                <a:lnTo>
                  <a:pt x="14675" y="1925"/>
                </a:lnTo>
                <a:cubicBezTo>
                  <a:pt x="14648" y="2009"/>
                  <a:pt x="14592" y="2121"/>
                  <a:pt x="14564" y="2232"/>
                </a:cubicBezTo>
                <a:cubicBezTo>
                  <a:pt x="14508" y="2400"/>
                  <a:pt x="14480" y="2539"/>
                  <a:pt x="14424" y="2706"/>
                </a:cubicBezTo>
                <a:cubicBezTo>
                  <a:pt x="14424" y="2874"/>
                  <a:pt x="14564" y="2957"/>
                  <a:pt x="14536" y="3153"/>
                </a:cubicBezTo>
                <a:cubicBezTo>
                  <a:pt x="14452" y="3153"/>
                  <a:pt x="14285" y="3320"/>
                  <a:pt x="14006" y="3655"/>
                </a:cubicBezTo>
                <a:cubicBezTo>
                  <a:pt x="13866" y="3850"/>
                  <a:pt x="13699" y="4073"/>
                  <a:pt x="13504" y="4325"/>
                </a:cubicBezTo>
                <a:cubicBezTo>
                  <a:pt x="13392" y="4520"/>
                  <a:pt x="13281" y="4659"/>
                  <a:pt x="13141" y="4883"/>
                </a:cubicBezTo>
                <a:cubicBezTo>
                  <a:pt x="13057" y="4883"/>
                  <a:pt x="12974" y="4966"/>
                  <a:pt x="12862" y="5050"/>
                </a:cubicBezTo>
                <a:cubicBezTo>
                  <a:pt x="12416" y="5580"/>
                  <a:pt x="12053" y="6166"/>
                  <a:pt x="11746" y="6780"/>
                </a:cubicBezTo>
                <a:cubicBezTo>
                  <a:pt x="11551" y="7338"/>
                  <a:pt x="12165" y="7031"/>
                  <a:pt x="12248" y="7310"/>
                </a:cubicBezTo>
                <a:cubicBezTo>
                  <a:pt x="12248" y="7318"/>
                  <a:pt x="12250" y="7321"/>
                  <a:pt x="12253" y="7321"/>
                </a:cubicBezTo>
                <a:cubicBezTo>
                  <a:pt x="12269" y="7321"/>
                  <a:pt x="12321" y="7223"/>
                  <a:pt x="12331" y="7223"/>
                </a:cubicBezTo>
                <a:cubicBezTo>
                  <a:pt x="12331" y="7223"/>
                  <a:pt x="12332" y="7224"/>
                  <a:pt x="12332" y="7226"/>
                </a:cubicBezTo>
                <a:cubicBezTo>
                  <a:pt x="12304" y="7268"/>
                  <a:pt x="12304" y="7275"/>
                  <a:pt x="12311" y="7275"/>
                </a:cubicBezTo>
                <a:cubicBezTo>
                  <a:pt x="12315" y="7275"/>
                  <a:pt x="12320" y="7273"/>
                  <a:pt x="12324" y="7273"/>
                </a:cubicBezTo>
                <a:cubicBezTo>
                  <a:pt x="12328" y="7273"/>
                  <a:pt x="12332" y="7275"/>
                  <a:pt x="12332" y="7282"/>
                </a:cubicBezTo>
                <a:cubicBezTo>
                  <a:pt x="12248" y="7477"/>
                  <a:pt x="12137" y="7672"/>
                  <a:pt x="12025" y="7840"/>
                </a:cubicBezTo>
                <a:cubicBezTo>
                  <a:pt x="11662" y="8175"/>
                  <a:pt x="11328" y="8537"/>
                  <a:pt x="11077" y="8956"/>
                </a:cubicBezTo>
                <a:cubicBezTo>
                  <a:pt x="11066" y="8963"/>
                  <a:pt x="11058" y="8966"/>
                  <a:pt x="11052" y="8966"/>
                </a:cubicBezTo>
                <a:cubicBezTo>
                  <a:pt x="11006" y="8966"/>
                  <a:pt x="11052" y="8803"/>
                  <a:pt x="11077" y="8705"/>
                </a:cubicBezTo>
                <a:lnTo>
                  <a:pt x="11077" y="8705"/>
                </a:lnTo>
                <a:cubicBezTo>
                  <a:pt x="10965" y="8872"/>
                  <a:pt x="10853" y="8956"/>
                  <a:pt x="10686" y="9151"/>
                </a:cubicBezTo>
                <a:cubicBezTo>
                  <a:pt x="10546" y="9374"/>
                  <a:pt x="10435" y="9625"/>
                  <a:pt x="10379" y="9709"/>
                </a:cubicBezTo>
                <a:cubicBezTo>
                  <a:pt x="10323" y="9821"/>
                  <a:pt x="10267" y="9876"/>
                  <a:pt x="10267" y="9904"/>
                </a:cubicBezTo>
                <a:cubicBezTo>
                  <a:pt x="10267" y="9932"/>
                  <a:pt x="10295" y="9904"/>
                  <a:pt x="10267" y="9960"/>
                </a:cubicBezTo>
                <a:cubicBezTo>
                  <a:pt x="10240" y="9988"/>
                  <a:pt x="10212" y="10016"/>
                  <a:pt x="10184" y="10044"/>
                </a:cubicBezTo>
                <a:cubicBezTo>
                  <a:pt x="10156" y="10128"/>
                  <a:pt x="10184" y="10128"/>
                  <a:pt x="10156" y="10183"/>
                </a:cubicBezTo>
                <a:cubicBezTo>
                  <a:pt x="10100" y="10323"/>
                  <a:pt x="9933" y="10602"/>
                  <a:pt x="9961" y="10602"/>
                </a:cubicBezTo>
                <a:cubicBezTo>
                  <a:pt x="9877" y="10686"/>
                  <a:pt x="9793" y="10825"/>
                  <a:pt x="9737" y="10937"/>
                </a:cubicBezTo>
                <a:cubicBezTo>
                  <a:pt x="9654" y="11104"/>
                  <a:pt x="9570" y="11299"/>
                  <a:pt x="9458" y="11467"/>
                </a:cubicBezTo>
                <a:cubicBezTo>
                  <a:pt x="9375" y="11523"/>
                  <a:pt x="9319" y="11578"/>
                  <a:pt x="9263" y="11662"/>
                </a:cubicBezTo>
                <a:cubicBezTo>
                  <a:pt x="9151" y="11857"/>
                  <a:pt x="9040" y="12080"/>
                  <a:pt x="8900" y="12276"/>
                </a:cubicBezTo>
                <a:cubicBezTo>
                  <a:pt x="8845" y="12471"/>
                  <a:pt x="8789" y="12611"/>
                  <a:pt x="8705" y="12834"/>
                </a:cubicBezTo>
                <a:lnTo>
                  <a:pt x="8705" y="13141"/>
                </a:lnTo>
                <a:lnTo>
                  <a:pt x="8705" y="13364"/>
                </a:lnTo>
                <a:cubicBezTo>
                  <a:pt x="8649" y="13336"/>
                  <a:pt x="8621" y="13336"/>
                  <a:pt x="8566" y="13336"/>
                </a:cubicBezTo>
                <a:cubicBezTo>
                  <a:pt x="8510" y="13280"/>
                  <a:pt x="8482" y="13224"/>
                  <a:pt x="8454" y="13169"/>
                </a:cubicBezTo>
                <a:cubicBezTo>
                  <a:pt x="8259" y="13001"/>
                  <a:pt x="8063" y="12834"/>
                  <a:pt x="7868" y="12694"/>
                </a:cubicBezTo>
                <a:lnTo>
                  <a:pt x="7561" y="12471"/>
                </a:lnTo>
                <a:cubicBezTo>
                  <a:pt x="7422" y="12387"/>
                  <a:pt x="7282" y="12304"/>
                  <a:pt x="7143" y="12220"/>
                </a:cubicBezTo>
                <a:cubicBezTo>
                  <a:pt x="6720" y="11985"/>
                  <a:pt x="6337" y="11810"/>
                  <a:pt x="6193" y="11810"/>
                </a:cubicBezTo>
                <a:cubicBezTo>
                  <a:pt x="6166" y="11810"/>
                  <a:pt x="6147" y="11816"/>
                  <a:pt x="6138" y="11829"/>
                </a:cubicBezTo>
                <a:cubicBezTo>
                  <a:pt x="5999" y="11746"/>
                  <a:pt x="5859" y="11690"/>
                  <a:pt x="5720" y="11662"/>
                </a:cubicBezTo>
                <a:cubicBezTo>
                  <a:pt x="3851" y="10602"/>
                  <a:pt x="1954" y="9709"/>
                  <a:pt x="56" y="8314"/>
                </a:cubicBezTo>
                <a:lnTo>
                  <a:pt x="1" y="8314"/>
                </a:lnTo>
                <a:cubicBezTo>
                  <a:pt x="84" y="8426"/>
                  <a:pt x="168" y="8537"/>
                  <a:pt x="252" y="8649"/>
                </a:cubicBezTo>
                <a:lnTo>
                  <a:pt x="307" y="8705"/>
                </a:lnTo>
                <a:cubicBezTo>
                  <a:pt x="391" y="8844"/>
                  <a:pt x="475" y="9012"/>
                  <a:pt x="531" y="9179"/>
                </a:cubicBezTo>
                <a:lnTo>
                  <a:pt x="475" y="9151"/>
                </a:lnTo>
                <a:lnTo>
                  <a:pt x="475" y="9151"/>
                </a:lnTo>
                <a:cubicBezTo>
                  <a:pt x="698" y="9597"/>
                  <a:pt x="838" y="10072"/>
                  <a:pt x="949" y="10574"/>
                </a:cubicBezTo>
                <a:cubicBezTo>
                  <a:pt x="1033" y="10825"/>
                  <a:pt x="1089" y="11104"/>
                  <a:pt x="1144" y="11355"/>
                </a:cubicBezTo>
                <a:cubicBezTo>
                  <a:pt x="1172" y="11550"/>
                  <a:pt x="1200" y="11718"/>
                  <a:pt x="1228" y="11885"/>
                </a:cubicBezTo>
                <a:cubicBezTo>
                  <a:pt x="1619" y="14368"/>
                  <a:pt x="2037" y="16823"/>
                  <a:pt x="2456" y="19306"/>
                </a:cubicBezTo>
                <a:cubicBezTo>
                  <a:pt x="4827" y="18274"/>
                  <a:pt x="7310" y="17772"/>
                  <a:pt x="9877" y="17326"/>
                </a:cubicBezTo>
                <a:cubicBezTo>
                  <a:pt x="10658" y="17186"/>
                  <a:pt x="11439" y="17047"/>
                  <a:pt x="12248" y="16907"/>
                </a:cubicBezTo>
                <a:cubicBezTo>
                  <a:pt x="12476" y="16953"/>
                  <a:pt x="12722" y="16998"/>
                  <a:pt x="12987" y="16998"/>
                </a:cubicBezTo>
                <a:cubicBezTo>
                  <a:pt x="13047" y="16998"/>
                  <a:pt x="13108" y="16996"/>
                  <a:pt x="13169" y="16991"/>
                </a:cubicBezTo>
                <a:cubicBezTo>
                  <a:pt x="13532" y="16963"/>
                  <a:pt x="14229" y="16851"/>
                  <a:pt x="14731" y="16740"/>
                </a:cubicBezTo>
                <a:cubicBezTo>
                  <a:pt x="15345" y="16600"/>
                  <a:pt x="15819" y="16461"/>
                  <a:pt x="16266" y="16349"/>
                </a:cubicBezTo>
                <a:cubicBezTo>
                  <a:pt x="17186" y="16154"/>
                  <a:pt x="17772" y="15958"/>
                  <a:pt x="18526" y="15763"/>
                </a:cubicBezTo>
                <a:cubicBezTo>
                  <a:pt x="19446" y="15540"/>
                  <a:pt x="20339" y="15345"/>
                  <a:pt x="21148" y="15149"/>
                </a:cubicBezTo>
                <a:cubicBezTo>
                  <a:pt x="21873" y="14954"/>
                  <a:pt x="22292" y="14787"/>
                  <a:pt x="22934" y="14647"/>
                </a:cubicBezTo>
                <a:cubicBezTo>
                  <a:pt x="23157" y="14536"/>
                  <a:pt x="23464" y="14452"/>
                  <a:pt x="23771" y="14340"/>
                </a:cubicBezTo>
                <a:lnTo>
                  <a:pt x="23938" y="14312"/>
                </a:lnTo>
                <a:cubicBezTo>
                  <a:pt x="23957" y="14314"/>
                  <a:pt x="23977" y="14314"/>
                  <a:pt x="23999" y="14314"/>
                </a:cubicBezTo>
                <a:cubicBezTo>
                  <a:pt x="24479" y="14314"/>
                  <a:pt x="25535" y="14023"/>
                  <a:pt x="26309" y="13782"/>
                </a:cubicBezTo>
                <a:cubicBezTo>
                  <a:pt x="26309" y="13727"/>
                  <a:pt x="26365" y="13699"/>
                  <a:pt x="26421" y="13643"/>
                </a:cubicBezTo>
                <a:cubicBezTo>
                  <a:pt x="27258" y="13420"/>
                  <a:pt x="28067" y="13169"/>
                  <a:pt x="28876" y="12945"/>
                </a:cubicBezTo>
                <a:lnTo>
                  <a:pt x="30104" y="12778"/>
                </a:lnTo>
                <a:cubicBezTo>
                  <a:pt x="30355" y="12778"/>
                  <a:pt x="30606" y="12750"/>
                  <a:pt x="30857" y="12694"/>
                </a:cubicBezTo>
                <a:cubicBezTo>
                  <a:pt x="30941" y="12680"/>
                  <a:pt x="31010" y="12680"/>
                  <a:pt x="31084" y="12680"/>
                </a:cubicBezTo>
                <a:cubicBezTo>
                  <a:pt x="31157" y="12680"/>
                  <a:pt x="31234" y="12680"/>
                  <a:pt x="31331" y="12666"/>
                </a:cubicBezTo>
                <a:cubicBezTo>
                  <a:pt x="31387" y="12666"/>
                  <a:pt x="31499" y="12611"/>
                  <a:pt x="31554" y="12611"/>
                </a:cubicBezTo>
                <a:cubicBezTo>
                  <a:pt x="31638" y="12583"/>
                  <a:pt x="31750" y="12583"/>
                  <a:pt x="31861" y="12555"/>
                </a:cubicBezTo>
                <a:lnTo>
                  <a:pt x="32029" y="12555"/>
                </a:lnTo>
                <a:lnTo>
                  <a:pt x="32252" y="12499"/>
                </a:lnTo>
                <a:cubicBezTo>
                  <a:pt x="32559" y="12415"/>
                  <a:pt x="32977" y="12304"/>
                  <a:pt x="33145" y="12276"/>
                </a:cubicBezTo>
                <a:lnTo>
                  <a:pt x="34065" y="11997"/>
                </a:lnTo>
                <a:lnTo>
                  <a:pt x="33563" y="10881"/>
                </a:lnTo>
                <a:lnTo>
                  <a:pt x="33256" y="10295"/>
                </a:lnTo>
                <a:lnTo>
                  <a:pt x="33145" y="10016"/>
                </a:lnTo>
                <a:cubicBezTo>
                  <a:pt x="33089" y="9932"/>
                  <a:pt x="33061" y="9793"/>
                  <a:pt x="33033" y="9765"/>
                </a:cubicBezTo>
                <a:cubicBezTo>
                  <a:pt x="32977" y="9709"/>
                  <a:pt x="32921" y="9570"/>
                  <a:pt x="32866" y="9542"/>
                </a:cubicBezTo>
                <a:cubicBezTo>
                  <a:pt x="32670" y="9095"/>
                  <a:pt x="32419" y="8649"/>
                  <a:pt x="32112" y="8230"/>
                </a:cubicBezTo>
                <a:cubicBezTo>
                  <a:pt x="32052" y="8111"/>
                  <a:pt x="31987" y="7991"/>
                  <a:pt x="31917" y="7871"/>
                </a:cubicBezTo>
                <a:lnTo>
                  <a:pt x="31917" y="7871"/>
                </a:lnTo>
                <a:cubicBezTo>
                  <a:pt x="31918" y="7954"/>
                  <a:pt x="31945" y="8063"/>
                  <a:pt x="31917" y="8063"/>
                </a:cubicBezTo>
                <a:cubicBezTo>
                  <a:pt x="31889" y="7980"/>
                  <a:pt x="31862" y="7897"/>
                  <a:pt x="31916" y="7868"/>
                </a:cubicBezTo>
                <a:lnTo>
                  <a:pt x="31916" y="7868"/>
                </a:lnTo>
                <a:cubicBezTo>
                  <a:pt x="31823" y="7710"/>
                  <a:pt x="31721" y="7552"/>
                  <a:pt x="31610" y="7393"/>
                </a:cubicBezTo>
                <a:cubicBezTo>
                  <a:pt x="31499" y="7087"/>
                  <a:pt x="31387" y="6752"/>
                  <a:pt x="31303" y="6417"/>
                </a:cubicBezTo>
                <a:cubicBezTo>
                  <a:pt x="31387" y="6389"/>
                  <a:pt x="31415" y="6250"/>
                  <a:pt x="31499" y="6194"/>
                </a:cubicBezTo>
                <a:cubicBezTo>
                  <a:pt x="31694" y="6082"/>
                  <a:pt x="31917" y="5998"/>
                  <a:pt x="32140" y="5859"/>
                </a:cubicBezTo>
                <a:cubicBezTo>
                  <a:pt x="32140" y="5747"/>
                  <a:pt x="32057" y="5636"/>
                  <a:pt x="32057" y="5524"/>
                </a:cubicBezTo>
                <a:lnTo>
                  <a:pt x="32057" y="5524"/>
                </a:lnTo>
                <a:cubicBezTo>
                  <a:pt x="32120" y="5661"/>
                  <a:pt x="32151" y="5703"/>
                  <a:pt x="32170" y="5703"/>
                </a:cubicBezTo>
                <a:cubicBezTo>
                  <a:pt x="32200" y="5703"/>
                  <a:pt x="32200" y="5606"/>
                  <a:pt x="32242" y="5606"/>
                </a:cubicBezTo>
                <a:cubicBezTo>
                  <a:pt x="32245" y="5606"/>
                  <a:pt x="32248" y="5607"/>
                  <a:pt x="32252" y="5608"/>
                </a:cubicBezTo>
                <a:lnTo>
                  <a:pt x="32224" y="5078"/>
                </a:lnTo>
                <a:cubicBezTo>
                  <a:pt x="32140" y="4827"/>
                  <a:pt x="32085" y="4576"/>
                  <a:pt x="32029" y="4325"/>
                </a:cubicBezTo>
                <a:cubicBezTo>
                  <a:pt x="31917" y="4018"/>
                  <a:pt x="31833" y="3739"/>
                  <a:pt x="31778" y="3432"/>
                </a:cubicBezTo>
                <a:cubicBezTo>
                  <a:pt x="31666" y="3153"/>
                  <a:pt x="31554" y="2874"/>
                  <a:pt x="31471" y="2651"/>
                </a:cubicBezTo>
                <a:cubicBezTo>
                  <a:pt x="31387" y="2372"/>
                  <a:pt x="31275" y="2065"/>
                  <a:pt x="31108" y="1786"/>
                </a:cubicBezTo>
                <a:cubicBezTo>
                  <a:pt x="31108" y="1702"/>
                  <a:pt x="31080" y="1590"/>
                  <a:pt x="31052" y="1507"/>
                </a:cubicBezTo>
                <a:cubicBezTo>
                  <a:pt x="30913" y="1172"/>
                  <a:pt x="30717" y="530"/>
                  <a:pt x="30578" y="279"/>
                </a:cubicBezTo>
                <a:cubicBezTo>
                  <a:pt x="30522" y="195"/>
                  <a:pt x="30466" y="84"/>
                  <a:pt x="304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" name="Google Shape;211;p11"/>
          <p:cNvSpPr/>
          <p:nvPr/>
        </p:nvSpPr>
        <p:spPr>
          <a:xfrm>
            <a:off x="8613853" y="309921"/>
            <a:ext cx="433478" cy="518939"/>
          </a:xfrm>
          <a:custGeom>
            <a:avLst/>
            <a:gdLst/>
            <a:ahLst/>
            <a:cxnLst/>
            <a:rect l="l" t="t" r="r" b="b"/>
            <a:pathLst>
              <a:path w="19670" h="23548" extrusionOk="0">
                <a:moveTo>
                  <a:pt x="1061" y="23548"/>
                </a:moveTo>
                <a:cubicBezTo>
                  <a:pt x="866" y="23520"/>
                  <a:pt x="698" y="23464"/>
                  <a:pt x="531" y="23380"/>
                </a:cubicBezTo>
                <a:cubicBezTo>
                  <a:pt x="364" y="23269"/>
                  <a:pt x="252" y="23101"/>
                  <a:pt x="168" y="22934"/>
                </a:cubicBezTo>
                <a:cubicBezTo>
                  <a:pt x="140" y="22906"/>
                  <a:pt x="113" y="22850"/>
                  <a:pt x="85" y="22794"/>
                </a:cubicBezTo>
                <a:cubicBezTo>
                  <a:pt x="57" y="22683"/>
                  <a:pt x="29" y="22571"/>
                  <a:pt x="29" y="22432"/>
                </a:cubicBezTo>
                <a:cubicBezTo>
                  <a:pt x="1" y="22264"/>
                  <a:pt x="1" y="22097"/>
                  <a:pt x="29" y="21930"/>
                </a:cubicBezTo>
                <a:cubicBezTo>
                  <a:pt x="29" y="21762"/>
                  <a:pt x="57" y="21595"/>
                  <a:pt x="85" y="21427"/>
                </a:cubicBezTo>
                <a:cubicBezTo>
                  <a:pt x="85" y="21344"/>
                  <a:pt x="85" y="21260"/>
                  <a:pt x="113" y="21176"/>
                </a:cubicBezTo>
                <a:lnTo>
                  <a:pt x="113" y="19474"/>
                </a:lnTo>
                <a:cubicBezTo>
                  <a:pt x="113" y="19447"/>
                  <a:pt x="85" y="19419"/>
                  <a:pt x="57" y="19419"/>
                </a:cubicBezTo>
                <a:cubicBezTo>
                  <a:pt x="29" y="18889"/>
                  <a:pt x="57" y="18358"/>
                  <a:pt x="168" y="17856"/>
                </a:cubicBezTo>
                <a:lnTo>
                  <a:pt x="168" y="17661"/>
                </a:lnTo>
                <a:lnTo>
                  <a:pt x="168" y="17159"/>
                </a:lnTo>
                <a:cubicBezTo>
                  <a:pt x="196" y="16740"/>
                  <a:pt x="196" y="16461"/>
                  <a:pt x="224" y="15987"/>
                </a:cubicBezTo>
                <a:cubicBezTo>
                  <a:pt x="280" y="15457"/>
                  <a:pt x="336" y="14871"/>
                  <a:pt x="392" y="14257"/>
                </a:cubicBezTo>
                <a:cubicBezTo>
                  <a:pt x="447" y="13755"/>
                  <a:pt x="475" y="13365"/>
                  <a:pt x="559" y="12751"/>
                </a:cubicBezTo>
                <a:cubicBezTo>
                  <a:pt x="615" y="12472"/>
                  <a:pt x="643" y="12137"/>
                  <a:pt x="698" y="11746"/>
                </a:cubicBezTo>
                <a:cubicBezTo>
                  <a:pt x="754" y="11412"/>
                  <a:pt x="838" y="11105"/>
                  <a:pt x="949" y="10770"/>
                </a:cubicBezTo>
                <a:cubicBezTo>
                  <a:pt x="1005" y="10575"/>
                  <a:pt x="1089" y="10407"/>
                  <a:pt x="1201" y="10240"/>
                </a:cubicBezTo>
                <a:cubicBezTo>
                  <a:pt x="2038" y="6473"/>
                  <a:pt x="1368" y="3488"/>
                  <a:pt x="3098" y="29"/>
                </a:cubicBezTo>
                <a:cubicBezTo>
                  <a:pt x="3126" y="29"/>
                  <a:pt x="3154" y="1"/>
                  <a:pt x="3209" y="1"/>
                </a:cubicBezTo>
                <a:lnTo>
                  <a:pt x="3209" y="1"/>
                </a:lnTo>
                <a:lnTo>
                  <a:pt x="3265" y="1"/>
                </a:lnTo>
                <a:lnTo>
                  <a:pt x="3405" y="1"/>
                </a:lnTo>
                <a:cubicBezTo>
                  <a:pt x="3516" y="1"/>
                  <a:pt x="3628" y="29"/>
                  <a:pt x="3767" y="57"/>
                </a:cubicBezTo>
                <a:cubicBezTo>
                  <a:pt x="4046" y="112"/>
                  <a:pt x="4297" y="252"/>
                  <a:pt x="4548" y="419"/>
                </a:cubicBezTo>
                <a:cubicBezTo>
                  <a:pt x="4744" y="559"/>
                  <a:pt x="4939" y="726"/>
                  <a:pt x="5134" y="894"/>
                </a:cubicBezTo>
                <a:lnTo>
                  <a:pt x="5106" y="894"/>
                </a:lnTo>
                <a:lnTo>
                  <a:pt x="5106" y="894"/>
                </a:lnTo>
                <a:cubicBezTo>
                  <a:pt x="6195" y="1870"/>
                  <a:pt x="9263" y="2177"/>
                  <a:pt x="10324" y="3126"/>
                </a:cubicBezTo>
                <a:cubicBezTo>
                  <a:pt x="10407" y="3153"/>
                  <a:pt x="10491" y="3209"/>
                  <a:pt x="10575" y="3293"/>
                </a:cubicBezTo>
                <a:cubicBezTo>
                  <a:pt x="10658" y="3209"/>
                  <a:pt x="11579" y="3990"/>
                  <a:pt x="12081" y="4465"/>
                </a:cubicBezTo>
                <a:cubicBezTo>
                  <a:pt x="12081" y="4493"/>
                  <a:pt x="12109" y="4548"/>
                  <a:pt x="12137" y="4576"/>
                </a:cubicBezTo>
                <a:cubicBezTo>
                  <a:pt x="12304" y="4660"/>
                  <a:pt x="12416" y="4688"/>
                  <a:pt x="12583" y="4800"/>
                </a:cubicBezTo>
                <a:cubicBezTo>
                  <a:pt x="12695" y="4911"/>
                  <a:pt x="12835" y="5023"/>
                  <a:pt x="13002" y="5134"/>
                </a:cubicBezTo>
                <a:cubicBezTo>
                  <a:pt x="13113" y="5274"/>
                  <a:pt x="13253" y="5385"/>
                  <a:pt x="13392" y="5497"/>
                </a:cubicBezTo>
                <a:cubicBezTo>
                  <a:pt x="13420" y="5525"/>
                  <a:pt x="13448" y="5581"/>
                  <a:pt x="13504" y="5609"/>
                </a:cubicBezTo>
                <a:cubicBezTo>
                  <a:pt x="13588" y="5692"/>
                  <a:pt x="13699" y="5776"/>
                  <a:pt x="13811" y="5860"/>
                </a:cubicBezTo>
                <a:lnTo>
                  <a:pt x="14006" y="6027"/>
                </a:lnTo>
                <a:cubicBezTo>
                  <a:pt x="14006" y="5999"/>
                  <a:pt x="14174" y="6139"/>
                  <a:pt x="14257" y="6194"/>
                </a:cubicBezTo>
                <a:cubicBezTo>
                  <a:pt x="14341" y="6250"/>
                  <a:pt x="14285" y="6194"/>
                  <a:pt x="14341" y="6222"/>
                </a:cubicBezTo>
                <a:cubicBezTo>
                  <a:pt x="14369" y="6250"/>
                  <a:pt x="14369" y="6278"/>
                  <a:pt x="14397" y="6278"/>
                </a:cubicBezTo>
                <a:cubicBezTo>
                  <a:pt x="14425" y="6306"/>
                  <a:pt x="14425" y="6278"/>
                  <a:pt x="14425" y="6278"/>
                </a:cubicBezTo>
                <a:cubicBezTo>
                  <a:pt x="14425" y="6278"/>
                  <a:pt x="14481" y="6334"/>
                  <a:pt x="14536" y="6390"/>
                </a:cubicBezTo>
                <a:cubicBezTo>
                  <a:pt x="14648" y="6473"/>
                  <a:pt x="14760" y="6557"/>
                  <a:pt x="14871" y="6641"/>
                </a:cubicBezTo>
                <a:cubicBezTo>
                  <a:pt x="15011" y="6752"/>
                  <a:pt x="15039" y="6836"/>
                  <a:pt x="15150" y="6920"/>
                </a:cubicBezTo>
                <a:cubicBezTo>
                  <a:pt x="15066" y="6892"/>
                  <a:pt x="14955" y="6836"/>
                  <a:pt x="14983" y="6892"/>
                </a:cubicBezTo>
                <a:cubicBezTo>
                  <a:pt x="15206" y="7115"/>
                  <a:pt x="15429" y="7338"/>
                  <a:pt x="15624" y="7589"/>
                </a:cubicBezTo>
                <a:cubicBezTo>
                  <a:pt x="15736" y="7701"/>
                  <a:pt x="15848" y="7785"/>
                  <a:pt x="15987" y="7841"/>
                </a:cubicBezTo>
                <a:cubicBezTo>
                  <a:pt x="15987" y="7841"/>
                  <a:pt x="15987" y="7813"/>
                  <a:pt x="16015" y="7841"/>
                </a:cubicBezTo>
                <a:cubicBezTo>
                  <a:pt x="16043" y="7896"/>
                  <a:pt x="15931" y="7785"/>
                  <a:pt x="15959" y="7785"/>
                </a:cubicBezTo>
                <a:cubicBezTo>
                  <a:pt x="16154" y="7785"/>
                  <a:pt x="15987" y="7366"/>
                  <a:pt x="16322" y="7534"/>
                </a:cubicBezTo>
                <a:cubicBezTo>
                  <a:pt x="16712" y="7785"/>
                  <a:pt x="17075" y="8064"/>
                  <a:pt x="17382" y="8398"/>
                </a:cubicBezTo>
                <a:cubicBezTo>
                  <a:pt x="17438" y="8454"/>
                  <a:pt x="17494" y="8538"/>
                  <a:pt x="17494" y="8566"/>
                </a:cubicBezTo>
                <a:cubicBezTo>
                  <a:pt x="17968" y="9012"/>
                  <a:pt x="18219" y="9319"/>
                  <a:pt x="18219" y="9431"/>
                </a:cubicBezTo>
                <a:cubicBezTo>
                  <a:pt x="18275" y="9431"/>
                  <a:pt x="18303" y="9347"/>
                  <a:pt x="18386" y="9319"/>
                </a:cubicBezTo>
                <a:cubicBezTo>
                  <a:pt x="18526" y="9347"/>
                  <a:pt x="18665" y="9403"/>
                  <a:pt x="18777" y="9487"/>
                </a:cubicBezTo>
                <a:cubicBezTo>
                  <a:pt x="18861" y="9570"/>
                  <a:pt x="18944" y="9682"/>
                  <a:pt x="19056" y="9793"/>
                </a:cubicBezTo>
                <a:cubicBezTo>
                  <a:pt x="19168" y="9905"/>
                  <a:pt x="19251" y="10045"/>
                  <a:pt x="19363" y="10184"/>
                </a:cubicBezTo>
                <a:cubicBezTo>
                  <a:pt x="19391" y="10240"/>
                  <a:pt x="19447" y="10296"/>
                  <a:pt x="19474" y="10379"/>
                </a:cubicBezTo>
                <a:cubicBezTo>
                  <a:pt x="19502" y="10435"/>
                  <a:pt x="19530" y="10519"/>
                  <a:pt x="19558" y="10575"/>
                </a:cubicBezTo>
                <a:cubicBezTo>
                  <a:pt x="19614" y="10658"/>
                  <a:pt x="19642" y="10742"/>
                  <a:pt x="19642" y="10826"/>
                </a:cubicBezTo>
                <a:cubicBezTo>
                  <a:pt x="19642" y="10909"/>
                  <a:pt x="19502" y="10742"/>
                  <a:pt x="19530" y="10937"/>
                </a:cubicBezTo>
                <a:cubicBezTo>
                  <a:pt x="19642" y="11244"/>
                  <a:pt x="19670" y="11551"/>
                  <a:pt x="19642" y="11830"/>
                </a:cubicBezTo>
                <a:cubicBezTo>
                  <a:pt x="19586" y="11997"/>
                  <a:pt x="19502" y="12137"/>
                  <a:pt x="19419" y="12276"/>
                </a:cubicBezTo>
                <a:cubicBezTo>
                  <a:pt x="19307" y="12500"/>
                  <a:pt x="19168" y="12723"/>
                  <a:pt x="18972" y="12918"/>
                </a:cubicBezTo>
                <a:cubicBezTo>
                  <a:pt x="18861" y="13030"/>
                  <a:pt x="18721" y="13141"/>
                  <a:pt x="18582" y="13225"/>
                </a:cubicBezTo>
                <a:cubicBezTo>
                  <a:pt x="18526" y="13253"/>
                  <a:pt x="18442" y="13281"/>
                  <a:pt x="18386" y="13281"/>
                </a:cubicBezTo>
                <a:cubicBezTo>
                  <a:pt x="18024" y="13616"/>
                  <a:pt x="17661" y="13895"/>
                  <a:pt x="17270" y="14146"/>
                </a:cubicBezTo>
                <a:cubicBezTo>
                  <a:pt x="17159" y="14201"/>
                  <a:pt x="17103" y="14229"/>
                  <a:pt x="17019" y="14285"/>
                </a:cubicBezTo>
                <a:cubicBezTo>
                  <a:pt x="16685" y="14564"/>
                  <a:pt x="16350" y="14787"/>
                  <a:pt x="15959" y="14983"/>
                </a:cubicBezTo>
                <a:cubicBezTo>
                  <a:pt x="15820" y="15094"/>
                  <a:pt x="15652" y="15206"/>
                  <a:pt x="15569" y="15290"/>
                </a:cubicBezTo>
                <a:cubicBezTo>
                  <a:pt x="15401" y="15373"/>
                  <a:pt x="15178" y="15541"/>
                  <a:pt x="15039" y="15596"/>
                </a:cubicBezTo>
                <a:cubicBezTo>
                  <a:pt x="15039" y="15569"/>
                  <a:pt x="14871" y="15624"/>
                  <a:pt x="14815" y="15596"/>
                </a:cubicBezTo>
                <a:cubicBezTo>
                  <a:pt x="14732" y="15680"/>
                  <a:pt x="14760" y="15708"/>
                  <a:pt x="14732" y="15764"/>
                </a:cubicBezTo>
                <a:cubicBezTo>
                  <a:pt x="14704" y="15820"/>
                  <a:pt x="14704" y="15764"/>
                  <a:pt x="14648" y="15792"/>
                </a:cubicBezTo>
                <a:cubicBezTo>
                  <a:pt x="14592" y="15820"/>
                  <a:pt x="14732" y="15792"/>
                  <a:pt x="14704" y="15820"/>
                </a:cubicBezTo>
                <a:cubicBezTo>
                  <a:pt x="14481" y="16099"/>
                  <a:pt x="14592" y="16182"/>
                  <a:pt x="14118" y="16517"/>
                </a:cubicBezTo>
                <a:cubicBezTo>
                  <a:pt x="13839" y="16685"/>
                  <a:pt x="13309" y="17075"/>
                  <a:pt x="13141" y="17103"/>
                </a:cubicBezTo>
                <a:cubicBezTo>
                  <a:pt x="13086" y="17159"/>
                  <a:pt x="12974" y="17242"/>
                  <a:pt x="12974" y="17298"/>
                </a:cubicBezTo>
                <a:cubicBezTo>
                  <a:pt x="12779" y="17410"/>
                  <a:pt x="12611" y="17549"/>
                  <a:pt x="12416" y="17661"/>
                </a:cubicBezTo>
                <a:cubicBezTo>
                  <a:pt x="12304" y="17745"/>
                  <a:pt x="12193" y="17828"/>
                  <a:pt x="12081" y="17884"/>
                </a:cubicBezTo>
                <a:cubicBezTo>
                  <a:pt x="11886" y="18024"/>
                  <a:pt x="11691" y="18135"/>
                  <a:pt x="11495" y="18275"/>
                </a:cubicBezTo>
                <a:cubicBezTo>
                  <a:pt x="11300" y="18386"/>
                  <a:pt x="11105" y="18470"/>
                  <a:pt x="10909" y="18554"/>
                </a:cubicBezTo>
                <a:cubicBezTo>
                  <a:pt x="10882" y="18526"/>
                  <a:pt x="10909" y="18470"/>
                  <a:pt x="10798" y="18498"/>
                </a:cubicBezTo>
                <a:cubicBezTo>
                  <a:pt x="10714" y="18582"/>
                  <a:pt x="10658" y="18665"/>
                  <a:pt x="10603" y="18749"/>
                </a:cubicBezTo>
                <a:cubicBezTo>
                  <a:pt x="10519" y="18805"/>
                  <a:pt x="10379" y="18916"/>
                  <a:pt x="10324" y="18972"/>
                </a:cubicBezTo>
                <a:cubicBezTo>
                  <a:pt x="10100" y="19084"/>
                  <a:pt x="9933" y="19223"/>
                  <a:pt x="9738" y="19335"/>
                </a:cubicBezTo>
                <a:cubicBezTo>
                  <a:pt x="9515" y="19447"/>
                  <a:pt x="9263" y="19530"/>
                  <a:pt x="9040" y="19614"/>
                </a:cubicBezTo>
                <a:cubicBezTo>
                  <a:pt x="8957" y="19530"/>
                  <a:pt x="8984" y="19363"/>
                  <a:pt x="8901" y="19307"/>
                </a:cubicBezTo>
                <a:cubicBezTo>
                  <a:pt x="8538" y="19586"/>
                  <a:pt x="8594" y="19698"/>
                  <a:pt x="8231" y="20005"/>
                </a:cubicBezTo>
                <a:cubicBezTo>
                  <a:pt x="8231" y="20060"/>
                  <a:pt x="8064" y="20172"/>
                  <a:pt x="8008" y="20228"/>
                </a:cubicBezTo>
                <a:cubicBezTo>
                  <a:pt x="7924" y="20339"/>
                  <a:pt x="7701" y="20507"/>
                  <a:pt x="7589" y="20618"/>
                </a:cubicBezTo>
                <a:cubicBezTo>
                  <a:pt x="7562" y="20646"/>
                  <a:pt x="7534" y="20646"/>
                  <a:pt x="7478" y="20674"/>
                </a:cubicBezTo>
                <a:cubicBezTo>
                  <a:pt x="7283" y="20897"/>
                  <a:pt x="7031" y="21093"/>
                  <a:pt x="6753" y="21260"/>
                </a:cubicBezTo>
                <a:cubicBezTo>
                  <a:pt x="6557" y="21344"/>
                  <a:pt x="6418" y="21455"/>
                  <a:pt x="6222" y="21567"/>
                </a:cubicBezTo>
                <a:cubicBezTo>
                  <a:pt x="6027" y="21651"/>
                  <a:pt x="5916" y="21678"/>
                  <a:pt x="5720" y="21790"/>
                </a:cubicBezTo>
                <a:lnTo>
                  <a:pt x="5385" y="21902"/>
                </a:lnTo>
                <a:cubicBezTo>
                  <a:pt x="5385" y="21846"/>
                  <a:pt x="5190" y="21902"/>
                  <a:pt x="5413" y="21762"/>
                </a:cubicBezTo>
                <a:cubicBezTo>
                  <a:pt x="5358" y="21790"/>
                  <a:pt x="5274" y="21846"/>
                  <a:pt x="5218" y="21846"/>
                </a:cubicBezTo>
                <a:cubicBezTo>
                  <a:pt x="5106" y="21762"/>
                  <a:pt x="5023" y="21623"/>
                  <a:pt x="4939" y="21511"/>
                </a:cubicBezTo>
                <a:cubicBezTo>
                  <a:pt x="4883" y="21455"/>
                  <a:pt x="4800" y="21455"/>
                  <a:pt x="4772" y="21427"/>
                </a:cubicBezTo>
                <a:lnTo>
                  <a:pt x="4158" y="21734"/>
                </a:lnTo>
                <a:cubicBezTo>
                  <a:pt x="4018" y="21874"/>
                  <a:pt x="3851" y="22013"/>
                  <a:pt x="3656" y="22125"/>
                </a:cubicBezTo>
                <a:cubicBezTo>
                  <a:pt x="3405" y="22348"/>
                  <a:pt x="3154" y="22515"/>
                  <a:pt x="2875" y="22711"/>
                </a:cubicBezTo>
                <a:cubicBezTo>
                  <a:pt x="2875" y="22739"/>
                  <a:pt x="2763" y="22767"/>
                  <a:pt x="2735" y="22794"/>
                </a:cubicBezTo>
                <a:cubicBezTo>
                  <a:pt x="2484" y="22934"/>
                  <a:pt x="2344" y="23018"/>
                  <a:pt x="2177" y="23129"/>
                </a:cubicBezTo>
                <a:cubicBezTo>
                  <a:pt x="1982" y="23241"/>
                  <a:pt x="1842" y="23297"/>
                  <a:pt x="1675" y="23380"/>
                </a:cubicBezTo>
                <a:cubicBezTo>
                  <a:pt x="1480" y="23464"/>
                  <a:pt x="1284" y="23520"/>
                  <a:pt x="1061" y="23548"/>
                </a:cubicBezTo>
                <a:close/>
                <a:moveTo>
                  <a:pt x="9263" y="19391"/>
                </a:moveTo>
                <a:cubicBezTo>
                  <a:pt x="9208" y="19391"/>
                  <a:pt x="9180" y="19419"/>
                  <a:pt x="9124" y="19447"/>
                </a:cubicBezTo>
                <a:cubicBezTo>
                  <a:pt x="9124" y="19474"/>
                  <a:pt x="9180" y="19447"/>
                  <a:pt x="9263" y="19391"/>
                </a:cubicBezTo>
                <a:close/>
                <a:moveTo>
                  <a:pt x="3767" y="21957"/>
                </a:moveTo>
                <a:cubicBezTo>
                  <a:pt x="3767" y="21985"/>
                  <a:pt x="3823" y="21957"/>
                  <a:pt x="3879" y="21930"/>
                </a:cubicBezTo>
                <a:cubicBezTo>
                  <a:pt x="3879" y="21930"/>
                  <a:pt x="3823" y="21957"/>
                  <a:pt x="3767" y="21957"/>
                </a:cubicBezTo>
                <a:close/>
                <a:moveTo>
                  <a:pt x="5246" y="21372"/>
                </a:moveTo>
                <a:cubicBezTo>
                  <a:pt x="5162" y="21399"/>
                  <a:pt x="5162" y="21399"/>
                  <a:pt x="5162" y="21427"/>
                </a:cubicBezTo>
                <a:lnTo>
                  <a:pt x="5246" y="21372"/>
                </a:lnTo>
                <a:close/>
                <a:moveTo>
                  <a:pt x="7283" y="20786"/>
                </a:moveTo>
                <a:cubicBezTo>
                  <a:pt x="7283" y="20786"/>
                  <a:pt x="7199" y="20869"/>
                  <a:pt x="7227" y="20869"/>
                </a:cubicBezTo>
                <a:cubicBezTo>
                  <a:pt x="7255" y="20841"/>
                  <a:pt x="7310" y="20814"/>
                  <a:pt x="7338" y="20786"/>
                </a:cubicBezTo>
                <a:cubicBezTo>
                  <a:pt x="7338" y="20786"/>
                  <a:pt x="7338" y="20758"/>
                  <a:pt x="7283" y="20786"/>
                </a:cubicBezTo>
                <a:close/>
                <a:moveTo>
                  <a:pt x="7366" y="20674"/>
                </a:moveTo>
                <a:lnTo>
                  <a:pt x="7310" y="20730"/>
                </a:lnTo>
                <a:cubicBezTo>
                  <a:pt x="7310" y="20730"/>
                  <a:pt x="7310" y="20730"/>
                  <a:pt x="7394" y="20702"/>
                </a:cubicBezTo>
                <a:close/>
                <a:moveTo>
                  <a:pt x="8008" y="20088"/>
                </a:moveTo>
                <a:cubicBezTo>
                  <a:pt x="8008" y="20088"/>
                  <a:pt x="8092" y="20088"/>
                  <a:pt x="8120" y="20060"/>
                </a:cubicBezTo>
                <a:cubicBezTo>
                  <a:pt x="8175" y="20032"/>
                  <a:pt x="8092" y="20060"/>
                  <a:pt x="8008" y="20088"/>
                </a:cubicBezTo>
                <a:close/>
                <a:moveTo>
                  <a:pt x="7729" y="19893"/>
                </a:moveTo>
                <a:cubicBezTo>
                  <a:pt x="7673" y="19921"/>
                  <a:pt x="7617" y="19949"/>
                  <a:pt x="7645" y="19949"/>
                </a:cubicBezTo>
                <a:cubicBezTo>
                  <a:pt x="7645" y="19977"/>
                  <a:pt x="7673" y="19949"/>
                  <a:pt x="7701" y="19921"/>
                </a:cubicBezTo>
                <a:cubicBezTo>
                  <a:pt x="7757" y="19893"/>
                  <a:pt x="7757" y="19893"/>
                  <a:pt x="7729" y="19893"/>
                </a:cubicBezTo>
                <a:close/>
                <a:moveTo>
                  <a:pt x="7645" y="19865"/>
                </a:moveTo>
                <a:cubicBezTo>
                  <a:pt x="7673" y="19865"/>
                  <a:pt x="7673" y="19865"/>
                  <a:pt x="7673" y="19837"/>
                </a:cubicBezTo>
                <a:cubicBezTo>
                  <a:pt x="7199" y="20116"/>
                  <a:pt x="6697" y="20395"/>
                  <a:pt x="6222" y="20646"/>
                </a:cubicBezTo>
                <a:cubicBezTo>
                  <a:pt x="6362" y="20786"/>
                  <a:pt x="6474" y="20869"/>
                  <a:pt x="6613" y="21009"/>
                </a:cubicBezTo>
                <a:cubicBezTo>
                  <a:pt x="6780" y="20869"/>
                  <a:pt x="6753" y="20814"/>
                  <a:pt x="6976" y="20674"/>
                </a:cubicBezTo>
                <a:cubicBezTo>
                  <a:pt x="7059" y="20535"/>
                  <a:pt x="7199" y="20423"/>
                  <a:pt x="7338" y="20339"/>
                </a:cubicBezTo>
                <a:cubicBezTo>
                  <a:pt x="7283" y="20311"/>
                  <a:pt x="7506" y="20116"/>
                  <a:pt x="7534" y="20032"/>
                </a:cubicBezTo>
                <a:cubicBezTo>
                  <a:pt x="7589" y="20005"/>
                  <a:pt x="7645" y="19949"/>
                  <a:pt x="7701" y="19921"/>
                </a:cubicBezTo>
                <a:cubicBezTo>
                  <a:pt x="7701" y="19921"/>
                  <a:pt x="7645" y="19893"/>
                  <a:pt x="7645" y="19865"/>
                </a:cubicBezTo>
                <a:close/>
                <a:moveTo>
                  <a:pt x="14006" y="6139"/>
                </a:moveTo>
                <a:cubicBezTo>
                  <a:pt x="14006" y="6139"/>
                  <a:pt x="14006" y="6167"/>
                  <a:pt x="14090" y="6222"/>
                </a:cubicBezTo>
                <a:cubicBezTo>
                  <a:pt x="14146" y="6250"/>
                  <a:pt x="14118" y="6222"/>
                  <a:pt x="14118" y="6222"/>
                </a:cubicBezTo>
                <a:cubicBezTo>
                  <a:pt x="14090" y="6167"/>
                  <a:pt x="14062" y="6139"/>
                  <a:pt x="14006" y="6139"/>
                </a:cubicBezTo>
                <a:close/>
                <a:moveTo>
                  <a:pt x="113" y="22655"/>
                </a:moveTo>
                <a:cubicBezTo>
                  <a:pt x="85" y="22655"/>
                  <a:pt x="140" y="22739"/>
                  <a:pt x="168" y="22794"/>
                </a:cubicBezTo>
                <a:cubicBezTo>
                  <a:pt x="196" y="22822"/>
                  <a:pt x="113" y="22711"/>
                  <a:pt x="113" y="22655"/>
                </a:cubicBezTo>
                <a:close/>
                <a:moveTo>
                  <a:pt x="1284" y="23297"/>
                </a:moveTo>
                <a:cubicBezTo>
                  <a:pt x="1284" y="23324"/>
                  <a:pt x="1368" y="23297"/>
                  <a:pt x="1480" y="23297"/>
                </a:cubicBezTo>
                <a:cubicBezTo>
                  <a:pt x="1703" y="23157"/>
                  <a:pt x="1926" y="23046"/>
                  <a:pt x="2149" y="22906"/>
                </a:cubicBezTo>
                <a:cubicBezTo>
                  <a:pt x="2177" y="22822"/>
                  <a:pt x="2456" y="22683"/>
                  <a:pt x="2512" y="22599"/>
                </a:cubicBezTo>
                <a:lnTo>
                  <a:pt x="1731" y="22990"/>
                </a:lnTo>
                <a:cubicBezTo>
                  <a:pt x="1507" y="23129"/>
                  <a:pt x="1256" y="23213"/>
                  <a:pt x="977" y="23213"/>
                </a:cubicBezTo>
                <a:cubicBezTo>
                  <a:pt x="838" y="23185"/>
                  <a:pt x="671" y="23129"/>
                  <a:pt x="559" y="23018"/>
                </a:cubicBezTo>
                <a:cubicBezTo>
                  <a:pt x="615" y="23073"/>
                  <a:pt x="671" y="23129"/>
                  <a:pt x="726" y="23157"/>
                </a:cubicBezTo>
                <a:cubicBezTo>
                  <a:pt x="866" y="23269"/>
                  <a:pt x="1061" y="23324"/>
                  <a:pt x="1284" y="23297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" name="Google Shape;212;p11"/>
          <p:cNvSpPr/>
          <p:nvPr/>
        </p:nvSpPr>
        <p:spPr>
          <a:xfrm rot="5246680">
            <a:off x="-70774" y="3833173"/>
            <a:ext cx="640657" cy="954815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3" name="Google Shape;213;p11"/>
          <p:cNvSpPr/>
          <p:nvPr/>
        </p:nvSpPr>
        <p:spPr>
          <a:xfrm>
            <a:off x="7305433" y="4490833"/>
            <a:ext cx="721838" cy="408289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4" name="Google Shape;214;p11"/>
          <p:cNvSpPr/>
          <p:nvPr/>
        </p:nvSpPr>
        <p:spPr>
          <a:xfrm>
            <a:off x="879840" y="4380574"/>
            <a:ext cx="1026154" cy="951161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" name="Google Shape;215;p11"/>
          <p:cNvSpPr/>
          <p:nvPr/>
        </p:nvSpPr>
        <p:spPr>
          <a:xfrm>
            <a:off x="724890" y="4212709"/>
            <a:ext cx="1066130" cy="558893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" name="Google Shape;216;p11"/>
          <p:cNvSpPr/>
          <p:nvPr/>
        </p:nvSpPr>
        <p:spPr>
          <a:xfrm>
            <a:off x="-94072" y="3248158"/>
            <a:ext cx="433478" cy="518939"/>
          </a:xfrm>
          <a:custGeom>
            <a:avLst/>
            <a:gdLst/>
            <a:ahLst/>
            <a:cxnLst/>
            <a:rect l="l" t="t" r="r" b="b"/>
            <a:pathLst>
              <a:path w="19670" h="23548" extrusionOk="0">
                <a:moveTo>
                  <a:pt x="1061" y="23548"/>
                </a:moveTo>
                <a:cubicBezTo>
                  <a:pt x="866" y="23520"/>
                  <a:pt x="698" y="23464"/>
                  <a:pt x="531" y="23380"/>
                </a:cubicBezTo>
                <a:cubicBezTo>
                  <a:pt x="364" y="23269"/>
                  <a:pt x="252" y="23101"/>
                  <a:pt x="168" y="22934"/>
                </a:cubicBezTo>
                <a:cubicBezTo>
                  <a:pt x="140" y="22906"/>
                  <a:pt x="113" y="22850"/>
                  <a:pt x="85" y="22794"/>
                </a:cubicBezTo>
                <a:cubicBezTo>
                  <a:pt x="57" y="22683"/>
                  <a:pt x="29" y="22571"/>
                  <a:pt x="29" y="22432"/>
                </a:cubicBezTo>
                <a:cubicBezTo>
                  <a:pt x="1" y="22264"/>
                  <a:pt x="1" y="22097"/>
                  <a:pt x="29" y="21930"/>
                </a:cubicBezTo>
                <a:cubicBezTo>
                  <a:pt x="29" y="21762"/>
                  <a:pt x="57" y="21595"/>
                  <a:pt x="85" y="21427"/>
                </a:cubicBezTo>
                <a:cubicBezTo>
                  <a:pt x="85" y="21344"/>
                  <a:pt x="85" y="21260"/>
                  <a:pt x="113" y="21176"/>
                </a:cubicBezTo>
                <a:lnTo>
                  <a:pt x="113" y="19474"/>
                </a:lnTo>
                <a:cubicBezTo>
                  <a:pt x="113" y="19447"/>
                  <a:pt x="85" y="19419"/>
                  <a:pt x="57" y="19419"/>
                </a:cubicBezTo>
                <a:cubicBezTo>
                  <a:pt x="29" y="18889"/>
                  <a:pt x="57" y="18358"/>
                  <a:pt x="168" y="17856"/>
                </a:cubicBezTo>
                <a:lnTo>
                  <a:pt x="168" y="17661"/>
                </a:lnTo>
                <a:lnTo>
                  <a:pt x="168" y="17159"/>
                </a:lnTo>
                <a:cubicBezTo>
                  <a:pt x="196" y="16740"/>
                  <a:pt x="196" y="16461"/>
                  <a:pt x="224" y="15987"/>
                </a:cubicBezTo>
                <a:cubicBezTo>
                  <a:pt x="280" y="15457"/>
                  <a:pt x="336" y="14871"/>
                  <a:pt x="392" y="14257"/>
                </a:cubicBezTo>
                <a:cubicBezTo>
                  <a:pt x="447" y="13755"/>
                  <a:pt x="475" y="13365"/>
                  <a:pt x="559" y="12751"/>
                </a:cubicBezTo>
                <a:cubicBezTo>
                  <a:pt x="615" y="12472"/>
                  <a:pt x="643" y="12137"/>
                  <a:pt x="698" y="11746"/>
                </a:cubicBezTo>
                <a:cubicBezTo>
                  <a:pt x="754" y="11412"/>
                  <a:pt x="838" y="11105"/>
                  <a:pt x="949" y="10770"/>
                </a:cubicBezTo>
                <a:cubicBezTo>
                  <a:pt x="1005" y="10575"/>
                  <a:pt x="1089" y="10407"/>
                  <a:pt x="1201" y="10240"/>
                </a:cubicBezTo>
                <a:cubicBezTo>
                  <a:pt x="2038" y="6473"/>
                  <a:pt x="1368" y="3488"/>
                  <a:pt x="3098" y="29"/>
                </a:cubicBezTo>
                <a:cubicBezTo>
                  <a:pt x="3126" y="29"/>
                  <a:pt x="3154" y="1"/>
                  <a:pt x="3209" y="1"/>
                </a:cubicBezTo>
                <a:lnTo>
                  <a:pt x="3209" y="1"/>
                </a:lnTo>
                <a:lnTo>
                  <a:pt x="3265" y="1"/>
                </a:lnTo>
                <a:lnTo>
                  <a:pt x="3405" y="1"/>
                </a:lnTo>
                <a:cubicBezTo>
                  <a:pt x="3516" y="1"/>
                  <a:pt x="3628" y="29"/>
                  <a:pt x="3767" y="57"/>
                </a:cubicBezTo>
                <a:cubicBezTo>
                  <a:pt x="4046" y="112"/>
                  <a:pt x="4297" y="252"/>
                  <a:pt x="4548" y="419"/>
                </a:cubicBezTo>
                <a:cubicBezTo>
                  <a:pt x="4744" y="559"/>
                  <a:pt x="4939" y="726"/>
                  <a:pt x="5134" y="894"/>
                </a:cubicBezTo>
                <a:lnTo>
                  <a:pt x="5106" y="894"/>
                </a:lnTo>
                <a:lnTo>
                  <a:pt x="5106" y="894"/>
                </a:lnTo>
                <a:cubicBezTo>
                  <a:pt x="6195" y="1870"/>
                  <a:pt x="9263" y="2177"/>
                  <a:pt x="10324" y="3126"/>
                </a:cubicBezTo>
                <a:cubicBezTo>
                  <a:pt x="10407" y="3153"/>
                  <a:pt x="10491" y="3209"/>
                  <a:pt x="10575" y="3293"/>
                </a:cubicBezTo>
                <a:cubicBezTo>
                  <a:pt x="10658" y="3209"/>
                  <a:pt x="11579" y="3990"/>
                  <a:pt x="12081" y="4465"/>
                </a:cubicBezTo>
                <a:cubicBezTo>
                  <a:pt x="12081" y="4493"/>
                  <a:pt x="12109" y="4548"/>
                  <a:pt x="12137" y="4576"/>
                </a:cubicBezTo>
                <a:cubicBezTo>
                  <a:pt x="12304" y="4660"/>
                  <a:pt x="12416" y="4688"/>
                  <a:pt x="12583" y="4800"/>
                </a:cubicBezTo>
                <a:cubicBezTo>
                  <a:pt x="12695" y="4911"/>
                  <a:pt x="12835" y="5023"/>
                  <a:pt x="13002" y="5134"/>
                </a:cubicBezTo>
                <a:cubicBezTo>
                  <a:pt x="13113" y="5274"/>
                  <a:pt x="13253" y="5385"/>
                  <a:pt x="13392" y="5497"/>
                </a:cubicBezTo>
                <a:cubicBezTo>
                  <a:pt x="13420" y="5525"/>
                  <a:pt x="13448" y="5581"/>
                  <a:pt x="13504" y="5609"/>
                </a:cubicBezTo>
                <a:cubicBezTo>
                  <a:pt x="13588" y="5692"/>
                  <a:pt x="13699" y="5776"/>
                  <a:pt x="13811" y="5860"/>
                </a:cubicBezTo>
                <a:lnTo>
                  <a:pt x="14006" y="6027"/>
                </a:lnTo>
                <a:cubicBezTo>
                  <a:pt x="14006" y="5999"/>
                  <a:pt x="14174" y="6139"/>
                  <a:pt x="14257" y="6194"/>
                </a:cubicBezTo>
                <a:cubicBezTo>
                  <a:pt x="14341" y="6250"/>
                  <a:pt x="14285" y="6194"/>
                  <a:pt x="14341" y="6222"/>
                </a:cubicBezTo>
                <a:cubicBezTo>
                  <a:pt x="14369" y="6250"/>
                  <a:pt x="14369" y="6278"/>
                  <a:pt x="14397" y="6278"/>
                </a:cubicBezTo>
                <a:cubicBezTo>
                  <a:pt x="14425" y="6306"/>
                  <a:pt x="14425" y="6278"/>
                  <a:pt x="14425" y="6278"/>
                </a:cubicBezTo>
                <a:cubicBezTo>
                  <a:pt x="14425" y="6278"/>
                  <a:pt x="14481" y="6334"/>
                  <a:pt x="14536" y="6390"/>
                </a:cubicBezTo>
                <a:cubicBezTo>
                  <a:pt x="14648" y="6473"/>
                  <a:pt x="14760" y="6557"/>
                  <a:pt x="14871" y="6641"/>
                </a:cubicBezTo>
                <a:cubicBezTo>
                  <a:pt x="15011" y="6752"/>
                  <a:pt x="15039" y="6836"/>
                  <a:pt x="15150" y="6920"/>
                </a:cubicBezTo>
                <a:cubicBezTo>
                  <a:pt x="15066" y="6892"/>
                  <a:pt x="14955" y="6836"/>
                  <a:pt x="14983" y="6892"/>
                </a:cubicBezTo>
                <a:cubicBezTo>
                  <a:pt x="15206" y="7115"/>
                  <a:pt x="15429" y="7338"/>
                  <a:pt x="15624" y="7589"/>
                </a:cubicBezTo>
                <a:cubicBezTo>
                  <a:pt x="15736" y="7701"/>
                  <a:pt x="15848" y="7785"/>
                  <a:pt x="15987" y="7841"/>
                </a:cubicBezTo>
                <a:cubicBezTo>
                  <a:pt x="15987" y="7841"/>
                  <a:pt x="15987" y="7813"/>
                  <a:pt x="16015" y="7841"/>
                </a:cubicBezTo>
                <a:cubicBezTo>
                  <a:pt x="16043" y="7896"/>
                  <a:pt x="15931" y="7785"/>
                  <a:pt x="15959" y="7785"/>
                </a:cubicBezTo>
                <a:cubicBezTo>
                  <a:pt x="16154" y="7785"/>
                  <a:pt x="15987" y="7366"/>
                  <a:pt x="16322" y="7534"/>
                </a:cubicBezTo>
                <a:cubicBezTo>
                  <a:pt x="16712" y="7785"/>
                  <a:pt x="17075" y="8064"/>
                  <a:pt x="17382" y="8398"/>
                </a:cubicBezTo>
                <a:cubicBezTo>
                  <a:pt x="17438" y="8454"/>
                  <a:pt x="17494" y="8538"/>
                  <a:pt x="17494" y="8566"/>
                </a:cubicBezTo>
                <a:cubicBezTo>
                  <a:pt x="17968" y="9012"/>
                  <a:pt x="18219" y="9319"/>
                  <a:pt x="18219" y="9431"/>
                </a:cubicBezTo>
                <a:cubicBezTo>
                  <a:pt x="18275" y="9431"/>
                  <a:pt x="18303" y="9347"/>
                  <a:pt x="18386" y="9319"/>
                </a:cubicBezTo>
                <a:cubicBezTo>
                  <a:pt x="18526" y="9347"/>
                  <a:pt x="18665" y="9403"/>
                  <a:pt x="18777" y="9487"/>
                </a:cubicBezTo>
                <a:cubicBezTo>
                  <a:pt x="18861" y="9570"/>
                  <a:pt x="18944" y="9682"/>
                  <a:pt x="19056" y="9793"/>
                </a:cubicBezTo>
                <a:cubicBezTo>
                  <a:pt x="19168" y="9905"/>
                  <a:pt x="19251" y="10045"/>
                  <a:pt x="19363" y="10184"/>
                </a:cubicBezTo>
                <a:cubicBezTo>
                  <a:pt x="19391" y="10240"/>
                  <a:pt x="19447" y="10296"/>
                  <a:pt x="19474" y="10379"/>
                </a:cubicBezTo>
                <a:cubicBezTo>
                  <a:pt x="19502" y="10435"/>
                  <a:pt x="19530" y="10519"/>
                  <a:pt x="19558" y="10575"/>
                </a:cubicBezTo>
                <a:cubicBezTo>
                  <a:pt x="19614" y="10658"/>
                  <a:pt x="19642" y="10742"/>
                  <a:pt x="19642" y="10826"/>
                </a:cubicBezTo>
                <a:cubicBezTo>
                  <a:pt x="19642" y="10909"/>
                  <a:pt x="19502" y="10742"/>
                  <a:pt x="19530" y="10937"/>
                </a:cubicBezTo>
                <a:cubicBezTo>
                  <a:pt x="19642" y="11244"/>
                  <a:pt x="19670" y="11551"/>
                  <a:pt x="19642" y="11830"/>
                </a:cubicBezTo>
                <a:cubicBezTo>
                  <a:pt x="19586" y="11997"/>
                  <a:pt x="19502" y="12137"/>
                  <a:pt x="19419" y="12276"/>
                </a:cubicBezTo>
                <a:cubicBezTo>
                  <a:pt x="19307" y="12500"/>
                  <a:pt x="19168" y="12723"/>
                  <a:pt x="18972" y="12918"/>
                </a:cubicBezTo>
                <a:cubicBezTo>
                  <a:pt x="18861" y="13030"/>
                  <a:pt x="18721" y="13141"/>
                  <a:pt x="18582" y="13225"/>
                </a:cubicBezTo>
                <a:cubicBezTo>
                  <a:pt x="18526" y="13253"/>
                  <a:pt x="18442" y="13281"/>
                  <a:pt x="18386" y="13281"/>
                </a:cubicBezTo>
                <a:cubicBezTo>
                  <a:pt x="18024" y="13616"/>
                  <a:pt x="17661" y="13895"/>
                  <a:pt x="17270" y="14146"/>
                </a:cubicBezTo>
                <a:cubicBezTo>
                  <a:pt x="17159" y="14201"/>
                  <a:pt x="17103" y="14229"/>
                  <a:pt x="17019" y="14285"/>
                </a:cubicBezTo>
                <a:cubicBezTo>
                  <a:pt x="16685" y="14564"/>
                  <a:pt x="16350" y="14787"/>
                  <a:pt x="15959" y="14983"/>
                </a:cubicBezTo>
                <a:cubicBezTo>
                  <a:pt x="15820" y="15094"/>
                  <a:pt x="15652" y="15206"/>
                  <a:pt x="15569" y="15290"/>
                </a:cubicBezTo>
                <a:cubicBezTo>
                  <a:pt x="15401" y="15373"/>
                  <a:pt x="15178" y="15541"/>
                  <a:pt x="15039" y="15596"/>
                </a:cubicBezTo>
                <a:cubicBezTo>
                  <a:pt x="15039" y="15569"/>
                  <a:pt x="14871" y="15624"/>
                  <a:pt x="14815" y="15596"/>
                </a:cubicBezTo>
                <a:cubicBezTo>
                  <a:pt x="14732" y="15680"/>
                  <a:pt x="14760" y="15708"/>
                  <a:pt x="14732" y="15764"/>
                </a:cubicBezTo>
                <a:cubicBezTo>
                  <a:pt x="14704" y="15820"/>
                  <a:pt x="14704" y="15764"/>
                  <a:pt x="14648" y="15792"/>
                </a:cubicBezTo>
                <a:cubicBezTo>
                  <a:pt x="14592" y="15820"/>
                  <a:pt x="14732" y="15792"/>
                  <a:pt x="14704" y="15820"/>
                </a:cubicBezTo>
                <a:cubicBezTo>
                  <a:pt x="14481" y="16099"/>
                  <a:pt x="14592" y="16182"/>
                  <a:pt x="14118" y="16517"/>
                </a:cubicBezTo>
                <a:cubicBezTo>
                  <a:pt x="13839" y="16685"/>
                  <a:pt x="13309" y="17075"/>
                  <a:pt x="13141" y="17103"/>
                </a:cubicBezTo>
                <a:cubicBezTo>
                  <a:pt x="13086" y="17159"/>
                  <a:pt x="12974" y="17242"/>
                  <a:pt x="12974" y="17298"/>
                </a:cubicBezTo>
                <a:cubicBezTo>
                  <a:pt x="12779" y="17410"/>
                  <a:pt x="12611" y="17549"/>
                  <a:pt x="12416" y="17661"/>
                </a:cubicBezTo>
                <a:cubicBezTo>
                  <a:pt x="12304" y="17745"/>
                  <a:pt x="12193" y="17828"/>
                  <a:pt x="12081" y="17884"/>
                </a:cubicBezTo>
                <a:cubicBezTo>
                  <a:pt x="11886" y="18024"/>
                  <a:pt x="11691" y="18135"/>
                  <a:pt x="11495" y="18275"/>
                </a:cubicBezTo>
                <a:cubicBezTo>
                  <a:pt x="11300" y="18386"/>
                  <a:pt x="11105" y="18470"/>
                  <a:pt x="10909" y="18554"/>
                </a:cubicBezTo>
                <a:cubicBezTo>
                  <a:pt x="10882" y="18526"/>
                  <a:pt x="10909" y="18470"/>
                  <a:pt x="10798" y="18498"/>
                </a:cubicBezTo>
                <a:cubicBezTo>
                  <a:pt x="10714" y="18582"/>
                  <a:pt x="10658" y="18665"/>
                  <a:pt x="10603" y="18749"/>
                </a:cubicBezTo>
                <a:cubicBezTo>
                  <a:pt x="10519" y="18805"/>
                  <a:pt x="10379" y="18916"/>
                  <a:pt x="10324" y="18972"/>
                </a:cubicBezTo>
                <a:cubicBezTo>
                  <a:pt x="10100" y="19084"/>
                  <a:pt x="9933" y="19223"/>
                  <a:pt x="9738" y="19335"/>
                </a:cubicBezTo>
                <a:cubicBezTo>
                  <a:pt x="9515" y="19447"/>
                  <a:pt x="9263" y="19530"/>
                  <a:pt x="9040" y="19614"/>
                </a:cubicBezTo>
                <a:cubicBezTo>
                  <a:pt x="8957" y="19530"/>
                  <a:pt x="8984" y="19363"/>
                  <a:pt x="8901" y="19307"/>
                </a:cubicBezTo>
                <a:cubicBezTo>
                  <a:pt x="8538" y="19586"/>
                  <a:pt x="8594" y="19698"/>
                  <a:pt x="8231" y="20005"/>
                </a:cubicBezTo>
                <a:cubicBezTo>
                  <a:pt x="8231" y="20060"/>
                  <a:pt x="8064" y="20172"/>
                  <a:pt x="8008" y="20228"/>
                </a:cubicBezTo>
                <a:cubicBezTo>
                  <a:pt x="7924" y="20339"/>
                  <a:pt x="7701" y="20507"/>
                  <a:pt x="7589" y="20618"/>
                </a:cubicBezTo>
                <a:cubicBezTo>
                  <a:pt x="7562" y="20646"/>
                  <a:pt x="7534" y="20646"/>
                  <a:pt x="7478" y="20674"/>
                </a:cubicBezTo>
                <a:cubicBezTo>
                  <a:pt x="7283" y="20897"/>
                  <a:pt x="7031" y="21093"/>
                  <a:pt x="6753" y="21260"/>
                </a:cubicBezTo>
                <a:cubicBezTo>
                  <a:pt x="6557" y="21344"/>
                  <a:pt x="6418" y="21455"/>
                  <a:pt x="6222" y="21567"/>
                </a:cubicBezTo>
                <a:cubicBezTo>
                  <a:pt x="6027" y="21651"/>
                  <a:pt x="5916" y="21678"/>
                  <a:pt x="5720" y="21790"/>
                </a:cubicBezTo>
                <a:lnTo>
                  <a:pt x="5385" y="21902"/>
                </a:lnTo>
                <a:cubicBezTo>
                  <a:pt x="5385" y="21846"/>
                  <a:pt x="5190" y="21902"/>
                  <a:pt x="5413" y="21762"/>
                </a:cubicBezTo>
                <a:cubicBezTo>
                  <a:pt x="5358" y="21790"/>
                  <a:pt x="5274" y="21846"/>
                  <a:pt x="5218" y="21846"/>
                </a:cubicBezTo>
                <a:cubicBezTo>
                  <a:pt x="5106" y="21762"/>
                  <a:pt x="5023" y="21623"/>
                  <a:pt x="4939" y="21511"/>
                </a:cubicBezTo>
                <a:cubicBezTo>
                  <a:pt x="4883" y="21455"/>
                  <a:pt x="4800" y="21455"/>
                  <a:pt x="4772" y="21427"/>
                </a:cubicBezTo>
                <a:lnTo>
                  <a:pt x="4158" y="21734"/>
                </a:lnTo>
                <a:cubicBezTo>
                  <a:pt x="4018" y="21874"/>
                  <a:pt x="3851" y="22013"/>
                  <a:pt x="3656" y="22125"/>
                </a:cubicBezTo>
                <a:cubicBezTo>
                  <a:pt x="3405" y="22348"/>
                  <a:pt x="3154" y="22515"/>
                  <a:pt x="2875" y="22711"/>
                </a:cubicBezTo>
                <a:cubicBezTo>
                  <a:pt x="2875" y="22739"/>
                  <a:pt x="2763" y="22767"/>
                  <a:pt x="2735" y="22794"/>
                </a:cubicBezTo>
                <a:cubicBezTo>
                  <a:pt x="2484" y="22934"/>
                  <a:pt x="2344" y="23018"/>
                  <a:pt x="2177" y="23129"/>
                </a:cubicBezTo>
                <a:cubicBezTo>
                  <a:pt x="1982" y="23241"/>
                  <a:pt x="1842" y="23297"/>
                  <a:pt x="1675" y="23380"/>
                </a:cubicBezTo>
                <a:cubicBezTo>
                  <a:pt x="1480" y="23464"/>
                  <a:pt x="1284" y="23520"/>
                  <a:pt x="1061" y="23548"/>
                </a:cubicBezTo>
                <a:close/>
                <a:moveTo>
                  <a:pt x="9263" y="19391"/>
                </a:moveTo>
                <a:cubicBezTo>
                  <a:pt x="9208" y="19391"/>
                  <a:pt x="9180" y="19419"/>
                  <a:pt x="9124" y="19447"/>
                </a:cubicBezTo>
                <a:cubicBezTo>
                  <a:pt x="9124" y="19474"/>
                  <a:pt x="9180" y="19447"/>
                  <a:pt x="9263" y="19391"/>
                </a:cubicBezTo>
                <a:close/>
                <a:moveTo>
                  <a:pt x="3767" y="21957"/>
                </a:moveTo>
                <a:cubicBezTo>
                  <a:pt x="3767" y="21985"/>
                  <a:pt x="3823" y="21957"/>
                  <a:pt x="3879" y="21930"/>
                </a:cubicBezTo>
                <a:cubicBezTo>
                  <a:pt x="3879" y="21930"/>
                  <a:pt x="3823" y="21957"/>
                  <a:pt x="3767" y="21957"/>
                </a:cubicBezTo>
                <a:close/>
                <a:moveTo>
                  <a:pt x="5246" y="21372"/>
                </a:moveTo>
                <a:cubicBezTo>
                  <a:pt x="5162" y="21399"/>
                  <a:pt x="5162" y="21399"/>
                  <a:pt x="5162" y="21427"/>
                </a:cubicBezTo>
                <a:lnTo>
                  <a:pt x="5246" y="21372"/>
                </a:lnTo>
                <a:close/>
                <a:moveTo>
                  <a:pt x="7283" y="20786"/>
                </a:moveTo>
                <a:cubicBezTo>
                  <a:pt x="7283" y="20786"/>
                  <a:pt x="7199" y="20869"/>
                  <a:pt x="7227" y="20869"/>
                </a:cubicBezTo>
                <a:cubicBezTo>
                  <a:pt x="7255" y="20841"/>
                  <a:pt x="7310" y="20814"/>
                  <a:pt x="7338" y="20786"/>
                </a:cubicBezTo>
                <a:cubicBezTo>
                  <a:pt x="7338" y="20786"/>
                  <a:pt x="7338" y="20758"/>
                  <a:pt x="7283" y="20786"/>
                </a:cubicBezTo>
                <a:close/>
                <a:moveTo>
                  <a:pt x="7366" y="20674"/>
                </a:moveTo>
                <a:lnTo>
                  <a:pt x="7310" y="20730"/>
                </a:lnTo>
                <a:cubicBezTo>
                  <a:pt x="7310" y="20730"/>
                  <a:pt x="7310" y="20730"/>
                  <a:pt x="7394" y="20702"/>
                </a:cubicBezTo>
                <a:close/>
                <a:moveTo>
                  <a:pt x="8008" y="20088"/>
                </a:moveTo>
                <a:cubicBezTo>
                  <a:pt x="8008" y="20088"/>
                  <a:pt x="8092" y="20088"/>
                  <a:pt x="8120" y="20060"/>
                </a:cubicBezTo>
                <a:cubicBezTo>
                  <a:pt x="8175" y="20032"/>
                  <a:pt x="8092" y="20060"/>
                  <a:pt x="8008" y="20088"/>
                </a:cubicBezTo>
                <a:close/>
                <a:moveTo>
                  <a:pt x="7729" y="19893"/>
                </a:moveTo>
                <a:cubicBezTo>
                  <a:pt x="7673" y="19921"/>
                  <a:pt x="7617" y="19949"/>
                  <a:pt x="7645" y="19949"/>
                </a:cubicBezTo>
                <a:cubicBezTo>
                  <a:pt x="7645" y="19977"/>
                  <a:pt x="7673" y="19949"/>
                  <a:pt x="7701" y="19921"/>
                </a:cubicBezTo>
                <a:cubicBezTo>
                  <a:pt x="7757" y="19893"/>
                  <a:pt x="7757" y="19893"/>
                  <a:pt x="7729" y="19893"/>
                </a:cubicBezTo>
                <a:close/>
                <a:moveTo>
                  <a:pt x="7645" y="19865"/>
                </a:moveTo>
                <a:cubicBezTo>
                  <a:pt x="7673" y="19865"/>
                  <a:pt x="7673" y="19865"/>
                  <a:pt x="7673" y="19837"/>
                </a:cubicBezTo>
                <a:cubicBezTo>
                  <a:pt x="7199" y="20116"/>
                  <a:pt x="6697" y="20395"/>
                  <a:pt x="6222" y="20646"/>
                </a:cubicBezTo>
                <a:cubicBezTo>
                  <a:pt x="6362" y="20786"/>
                  <a:pt x="6474" y="20869"/>
                  <a:pt x="6613" y="21009"/>
                </a:cubicBezTo>
                <a:cubicBezTo>
                  <a:pt x="6780" y="20869"/>
                  <a:pt x="6753" y="20814"/>
                  <a:pt x="6976" y="20674"/>
                </a:cubicBezTo>
                <a:cubicBezTo>
                  <a:pt x="7059" y="20535"/>
                  <a:pt x="7199" y="20423"/>
                  <a:pt x="7338" y="20339"/>
                </a:cubicBezTo>
                <a:cubicBezTo>
                  <a:pt x="7283" y="20311"/>
                  <a:pt x="7506" y="20116"/>
                  <a:pt x="7534" y="20032"/>
                </a:cubicBezTo>
                <a:cubicBezTo>
                  <a:pt x="7589" y="20005"/>
                  <a:pt x="7645" y="19949"/>
                  <a:pt x="7701" y="19921"/>
                </a:cubicBezTo>
                <a:cubicBezTo>
                  <a:pt x="7701" y="19921"/>
                  <a:pt x="7645" y="19893"/>
                  <a:pt x="7645" y="19865"/>
                </a:cubicBezTo>
                <a:close/>
                <a:moveTo>
                  <a:pt x="14006" y="6139"/>
                </a:moveTo>
                <a:cubicBezTo>
                  <a:pt x="14006" y="6139"/>
                  <a:pt x="14006" y="6167"/>
                  <a:pt x="14090" y="6222"/>
                </a:cubicBezTo>
                <a:cubicBezTo>
                  <a:pt x="14146" y="6250"/>
                  <a:pt x="14118" y="6222"/>
                  <a:pt x="14118" y="6222"/>
                </a:cubicBezTo>
                <a:cubicBezTo>
                  <a:pt x="14090" y="6167"/>
                  <a:pt x="14062" y="6139"/>
                  <a:pt x="14006" y="6139"/>
                </a:cubicBezTo>
                <a:close/>
                <a:moveTo>
                  <a:pt x="113" y="22655"/>
                </a:moveTo>
                <a:cubicBezTo>
                  <a:pt x="85" y="22655"/>
                  <a:pt x="140" y="22739"/>
                  <a:pt x="168" y="22794"/>
                </a:cubicBezTo>
                <a:cubicBezTo>
                  <a:pt x="196" y="22822"/>
                  <a:pt x="113" y="22711"/>
                  <a:pt x="113" y="22655"/>
                </a:cubicBezTo>
                <a:close/>
                <a:moveTo>
                  <a:pt x="1284" y="23297"/>
                </a:moveTo>
                <a:cubicBezTo>
                  <a:pt x="1284" y="23324"/>
                  <a:pt x="1368" y="23297"/>
                  <a:pt x="1480" y="23297"/>
                </a:cubicBezTo>
                <a:cubicBezTo>
                  <a:pt x="1703" y="23157"/>
                  <a:pt x="1926" y="23046"/>
                  <a:pt x="2149" y="22906"/>
                </a:cubicBezTo>
                <a:cubicBezTo>
                  <a:pt x="2177" y="22822"/>
                  <a:pt x="2456" y="22683"/>
                  <a:pt x="2512" y="22599"/>
                </a:cubicBezTo>
                <a:lnTo>
                  <a:pt x="1731" y="22990"/>
                </a:lnTo>
                <a:cubicBezTo>
                  <a:pt x="1507" y="23129"/>
                  <a:pt x="1256" y="23213"/>
                  <a:pt x="977" y="23213"/>
                </a:cubicBezTo>
                <a:cubicBezTo>
                  <a:pt x="838" y="23185"/>
                  <a:pt x="671" y="23129"/>
                  <a:pt x="559" y="23018"/>
                </a:cubicBezTo>
                <a:cubicBezTo>
                  <a:pt x="615" y="23073"/>
                  <a:pt x="671" y="23129"/>
                  <a:pt x="726" y="23157"/>
                </a:cubicBezTo>
                <a:cubicBezTo>
                  <a:pt x="866" y="23269"/>
                  <a:pt x="1061" y="23324"/>
                  <a:pt x="1284" y="23297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1" name="Google Shape;691;p32"/>
          <p:cNvGrpSpPr/>
          <p:nvPr/>
        </p:nvGrpSpPr>
        <p:grpSpPr>
          <a:xfrm rot="5400000">
            <a:off x="1777433" y="-728054"/>
            <a:ext cx="3964900" cy="6705455"/>
            <a:chOff x="872085" y="-316506"/>
            <a:chExt cx="3036376" cy="5135132"/>
          </a:xfrm>
        </p:grpSpPr>
        <p:sp>
          <p:nvSpPr>
            <p:cNvPr id="692" name="Google Shape;692;p32"/>
            <p:cNvSpPr/>
            <p:nvPr/>
          </p:nvSpPr>
          <p:spPr>
            <a:xfrm rot="-5201321">
              <a:off x="3146516" y="3471381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32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32"/>
            <p:cNvSpPr/>
            <p:nvPr/>
          </p:nvSpPr>
          <p:spPr>
            <a:xfrm>
              <a:off x="3461026" y="473217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32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32"/>
            <p:cNvSpPr/>
            <p:nvPr/>
          </p:nvSpPr>
          <p:spPr>
            <a:xfrm rot="-4715776">
              <a:off x="3590833" y="77354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32"/>
            <p:cNvSpPr/>
            <p:nvPr/>
          </p:nvSpPr>
          <p:spPr>
            <a:xfrm>
              <a:off x="3906984" y="2690196"/>
              <a:ext cx="1477" cy="2995"/>
            </a:xfrm>
            <a:custGeom>
              <a:avLst/>
              <a:gdLst/>
              <a:ahLst/>
              <a:cxnLst/>
              <a:rect l="l" t="t" r="r" b="b"/>
              <a:pathLst>
                <a:path w="36" h="73" extrusionOk="0">
                  <a:moveTo>
                    <a:pt x="0" y="1"/>
                  </a:moveTo>
                  <a:cubicBezTo>
                    <a:pt x="0" y="25"/>
                    <a:pt x="0" y="48"/>
                    <a:pt x="0" y="72"/>
                  </a:cubicBezTo>
                  <a:cubicBezTo>
                    <a:pt x="24" y="48"/>
                    <a:pt x="36" y="25"/>
                    <a:pt x="24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32"/>
            <p:cNvSpPr/>
            <p:nvPr/>
          </p:nvSpPr>
          <p:spPr>
            <a:xfrm rot="-3652980">
              <a:off x="2002795" y="4443718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99" name="Google Shape;699;p32"/>
          <p:cNvSpPr/>
          <p:nvPr/>
        </p:nvSpPr>
        <p:spPr>
          <a:xfrm flipH="1">
            <a:off x="1573309" y="1375569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0" name="Google Shape;700;p32"/>
          <p:cNvSpPr/>
          <p:nvPr/>
        </p:nvSpPr>
        <p:spPr>
          <a:xfrm>
            <a:off x="7477503" y="1182167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1" name="Google Shape;701;p32"/>
          <p:cNvSpPr/>
          <p:nvPr/>
        </p:nvSpPr>
        <p:spPr>
          <a:xfrm>
            <a:off x="4060835" y="540008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2" name="Google Shape;702;p32"/>
          <p:cNvSpPr/>
          <p:nvPr/>
        </p:nvSpPr>
        <p:spPr>
          <a:xfrm>
            <a:off x="8219185" y="3142758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03" name="Google Shape;703;p3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204250">
            <a:off x="-53162" y="-566074"/>
            <a:ext cx="652100" cy="2018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4" name="Google Shape;704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0790" y="290838"/>
            <a:ext cx="1233875" cy="839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05" name="Google Shape;705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7854577" y="3704928"/>
            <a:ext cx="1963225" cy="10318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9185479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720000" y="1517775"/>
            <a:ext cx="4316700" cy="14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716575" y="3174225"/>
            <a:ext cx="4323600" cy="451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00">
                <a:solidFill>
                  <a:srgbClr val="9D6ED3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3842397" y="540008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1887810" y="4216658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4" name="Google Shape;14;p2"/>
          <p:cNvSpPr/>
          <p:nvPr/>
        </p:nvSpPr>
        <p:spPr>
          <a:xfrm>
            <a:off x="732310" y="760583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5" name="Google Shape;15;p2"/>
          <p:cNvSpPr/>
          <p:nvPr/>
        </p:nvSpPr>
        <p:spPr>
          <a:xfrm>
            <a:off x="7705897" y="925483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6" name="Google Shape;16;p2"/>
          <p:cNvSpPr/>
          <p:nvPr/>
        </p:nvSpPr>
        <p:spPr>
          <a:xfrm>
            <a:off x="4332147" y="4027058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7" name="Google Shape;17;p2"/>
          <p:cNvSpPr/>
          <p:nvPr/>
        </p:nvSpPr>
        <p:spPr>
          <a:xfrm>
            <a:off x="3983572" y="4508708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8" name="Google Shape;18;p2"/>
          <p:cNvSpPr/>
          <p:nvPr/>
        </p:nvSpPr>
        <p:spPr>
          <a:xfrm>
            <a:off x="6785572" y="445208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9" name="Google Shape;19;p2"/>
          <p:cNvSpPr/>
          <p:nvPr/>
        </p:nvSpPr>
        <p:spPr>
          <a:xfrm rot="198691">
            <a:off x="2911607" y="3935940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0" name="Google Shape;20;p2"/>
          <p:cNvSpPr/>
          <p:nvPr/>
        </p:nvSpPr>
        <p:spPr>
          <a:xfrm rot="-4032455">
            <a:off x="2158744" y="325151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1" name="Google Shape;21;p2"/>
          <p:cNvSpPr/>
          <p:nvPr/>
        </p:nvSpPr>
        <p:spPr>
          <a:xfrm rot="5400000">
            <a:off x="498726" y="3237703"/>
            <a:ext cx="95100" cy="74098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2" name="Google Shape;22;p2"/>
          <p:cNvSpPr/>
          <p:nvPr/>
        </p:nvSpPr>
        <p:spPr>
          <a:xfrm rot="5400000">
            <a:off x="724090" y="4851032"/>
            <a:ext cx="157625" cy="112888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3" name="Google Shape;23;p2"/>
          <p:cNvSpPr/>
          <p:nvPr/>
        </p:nvSpPr>
        <p:spPr>
          <a:xfrm rot="5400000">
            <a:off x="6323736" y="1404134"/>
            <a:ext cx="104048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4" name="Google Shape;24;p2"/>
          <p:cNvSpPr/>
          <p:nvPr/>
        </p:nvSpPr>
        <p:spPr>
          <a:xfrm rot="684164">
            <a:off x="3188272" y="934468"/>
            <a:ext cx="85510" cy="1716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5" name="Google Shape;25;p2"/>
          <p:cNvSpPr/>
          <p:nvPr/>
        </p:nvSpPr>
        <p:spPr>
          <a:xfrm rot="1746969">
            <a:off x="1761996" y="949786"/>
            <a:ext cx="97672" cy="140963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" name="Google Shape;26;p2"/>
          <p:cNvSpPr/>
          <p:nvPr/>
        </p:nvSpPr>
        <p:spPr>
          <a:xfrm rot="684164">
            <a:off x="8497547" y="510318"/>
            <a:ext cx="85510" cy="1716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7" name="Google Shape;27;p2"/>
          <p:cNvSpPr/>
          <p:nvPr/>
        </p:nvSpPr>
        <p:spPr>
          <a:xfrm>
            <a:off x="7659347" y="4388808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8" name="Google Shape;28;p2"/>
          <p:cNvSpPr/>
          <p:nvPr/>
        </p:nvSpPr>
        <p:spPr>
          <a:xfrm rot="5400000">
            <a:off x="8078551" y="3937478"/>
            <a:ext cx="95100" cy="74098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9" name="Google Shape;29;p2"/>
          <p:cNvSpPr/>
          <p:nvPr/>
        </p:nvSpPr>
        <p:spPr>
          <a:xfrm rot="198691">
            <a:off x="5522457" y="1777865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8045811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943077" y="-1333209"/>
            <a:ext cx="996200" cy="2186035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2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/>
          <p:nvPr/>
        </p:nvSpPr>
        <p:spPr>
          <a:xfrm rot="5400000">
            <a:off x="6916369" y="4746329"/>
            <a:ext cx="155696" cy="69597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56" name="Google Shape;56;p4"/>
          <p:cNvSpPr/>
          <p:nvPr/>
        </p:nvSpPr>
        <p:spPr>
          <a:xfrm rot="5400000">
            <a:off x="8608572" y="4222422"/>
            <a:ext cx="97672" cy="140962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57" name="Google Shape;57;p4"/>
          <p:cNvSpPr/>
          <p:nvPr/>
        </p:nvSpPr>
        <p:spPr>
          <a:xfrm>
            <a:off x="8331239" y="2424469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58" name="Google Shape;58;p4"/>
          <p:cNvSpPr/>
          <p:nvPr/>
        </p:nvSpPr>
        <p:spPr>
          <a:xfrm>
            <a:off x="7343800" y="598090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59" name="Google Shape;59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75093" y="266118"/>
            <a:ext cx="1253250" cy="852550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4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4"/>
          <p:cNvSpPr/>
          <p:nvPr/>
        </p:nvSpPr>
        <p:spPr>
          <a:xfrm rot="4058146">
            <a:off x="8643415" y="1733365"/>
            <a:ext cx="139357" cy="102103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62" name="Google Shape;62;p4"/>
          <p:cNvSpPr/>
          <p:nvPr/>
        </p:nvSpPr>
        <p:spPr>
          <a:xfrm rot="5400000" flipH="1">
            <a:off x="8089570" y="4554362"/>
            <a:ext cx="99894" cy="98293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7922882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5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5"/>
          <p:cNvSpPr txBox="1">
            <a:spLocks noGrp="1"/>
          </p:cNvSpPr>
          <p:nvPr>
            <p:ph type="subTitle" idx="1"/>
          </p:nvPr>
        </p:nvSpPr>
        <p:spPr>
          <a:xfrm>
            <a:off x="1409875" y="3831550"/>
            <a:ext cx="28020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5"/>
          <p:cNvSpPr txBox="1">
            <a:spLocks noGrp="1"/>
          </p:cNvSpPr>
          <p:nvPr>
            <p:ph type="subTitle" idx="2"/>
          </p:nvPr>
        </p:nvSpPr>
        <p:spPr>
          <a:xfrm>
            <a:off x="4932074" y="3831550"/>
            <a:ext cx="28020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5"/>
          <p:cNvSpPr txBox="1">
            <a:spLocks noGrp="1"/>
          </p:cNvSpPr>
          <p:nvPr>
            <p:ph type="subTitle" idx="3"/>
          </p:nvPr>
        </p:nvSpPr>
        <p:spPr>
          <a:xfrm>
            <a:off x="1409875" y="3486150"/>
            <a:ext cx="2802000" cy="44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8" name="Google Shape;68;p5"/>
          <p:cNvSpPr txBox="1">
            <a:spLocks noGrp="1"/>
          </p:cNvSpPr>
          <p:nvPr>
            <p:ph type="subTitle" idx="4"/>
          </p:nvPr>
        </p:nvSpPr>
        <p:spPr>
          <a:xfrm>
            <a:off x="4932074" y="3486150"/>
            <a:ext cx="2802000" cy="44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5"/>
          <p:cNvSpPr/>
          <p:nvPr/>
        </p:nvSpPr>
        <p:spPr>
          <a:xfrm rot="-4032455">
            <a:off x="3570119" y="4772728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70" name="Google Shape;70;p5"/>
          <p:cNvSpPr/>
          <p:nvPr/>
        </p:nvSpPr>
        <p:spPr>
          <a:xfrm rot="5400000">
            <a:off x="494101" y="3140053"/>
            <a:ext cx="95100" cy="74098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71" name="Google Shape;71;p5"/>
          <p:cNvSpPr/>
          <p:nvPr/>
        </p:nvSpPr>
        <p:spPr>
          <a:xfrm rot="5400000">
            <a:off x="697640" y="4155607"/>
            <a:ext cx="157625" cy="112888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72" name="Google Shape;72;p5"/>
          <p:cNvSpPr/>
          <p:nvPr/>
        </p:nvSpPr>
        <p:spPr>
          <a:xfrm rot="5400000">
            <a:off x="7833236" y="448622"/>
            <a:ext cx="104048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73" name="Google Shape;73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199991">
            <a:off x="-832922" y="126423"/>
            <a:ext cx="2749146" cy="1298134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2700008">
            <a:off x="7440203" y="3692549"/>
            <a:ext cx="2749146" cy="1298134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5"/>
          <p:cNvSpPr/>
          <p:nvPr/>
        </p:nvSpPr>
        <p:spPr>
          <a:xfrm>
            <a:off x="8570428" y="968942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76" name="Google Shape;76;p5"/>
          <p:cNvSpPr/>
          <p:nvPr/>
        </p:nvSpPr>
        <p:spPr>
          <a:xfrm>
            <a:off x="8202210" y="1535082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77" name="Google Shape;77;p5"/>
          <p:cNvSpPr/>
          <p:nvPr/>
        </p:nvSpPr>
        <p:spPr>
          <a:xfrm rot="1746969">
            <a:off x="7977821" y="2773211"/>
            <a:ext cx="97672" cy="140963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78" name="Google Shape;78;p5"/>
          <p:cNvSpPr/>
          <p:nvPr/>
        </p:nvSpPr>
        <p:spPr>
          <a:xfrm>
            <a:off x="869035" y="2215258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6492115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Google Shape;80;p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204250">
            <a:off x="-53162" y="-566074"/>
            <a:ext cx="652100" cy="2018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0790" y="290838"/>
            <a:ext cx="1233875" cy="839375"/>
          </a:xfrm>
          <a:prstGeom prst="rect">
            <a:avLst/>
          </a:prstGeom>
          <a:noFill/>
          <a:ln>
            <a:noFill/>
          </a:ln>
        </p:spPr>
      </p:pic>
      <p:sp>
        <p:nvSpPr>
          <p:cNvPr id="82" name="Google Shape;82;p6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83" name="Google Shape;83;p6"/>
          <p:cNvGrpSpPr/>
          <p:nvPr/>
        </p:nvGrpSpPr>
        <p:grpSpPr>
          <a:xfrm rot="5400000">
            <a:off x="2236318" y="-1742866"/>
            <a:ext cx="4783948" cy="8447828"/>
            <a:chOff x="463599" y="-1667091"/>
            <a:chExt cx="3663615" cy="6469466"/>
          </a:xfrm>
        </p:grpSpPr>
        <p:sp>
          <p:nvSpPr>
            <p:cNvPr id="84" name="Google Shape;84;p6"/>
            <p:cNvSpPr/>
            <p:nvPr/>
          </p:nvSpPr>
          <p:spPr>
            <a:xfrm rot="-5201321">
              <a:off x="2690723" y="-1678718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5" name="Google Shape;85;p6"/>
            <p:cNvSpPr/>
            <p:nvPr/>
          </p:nvSpPr>
          <p:spPr>
            <a:xfrm rot="-9432399">
              <a:off x="4002316" y="3474522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6" name="Google Shape;86;p6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7" name="Google Shape;87;p6"/>
            <p:cNvSpPr/>
            <p:nvPr/>
          </p:nvSpPr>
          <p:spPr>
            <a:xfrm>
              <a:off x="3694447" y="461546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8" name="Google Shape;88;p6"/>
            <p:cNvSpPr/>
            <p:nvPr/>
          </p:nvSpPr>
          <p:spPr>
            <a:xfrm>
              <a:off x="463599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9" name="Google Shape;89;p6"/>
            <p:cNvSpPr/>
            <p:nvPr/>
          </p:nvSpPr>
          <p:spPr>
            <a:xfrm rot="-4715776">
              <a:off x="3711525" y="-151919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0" name="Google Shape;90;p6"/>
            <p:cNvSpPr/>
            <p:nvPr/>
          </p:nvSpPr>
          <p:spPr>
            <a:xfrm>
              <a:off x="3905507" y="2658234"/>
              <a:ext cx="6401" cy="3693"/>
            </a:xfrm>
            <a:custGeom>
              <a:avLst/>
              <a:gdLst/>
              <a:ahLst/>
              <a:cxnLst/>
              <a:rect l="l" t="t" r="r" b="b"/>
              <a:pathLst>
                <a:path w="156" h="90" extrusionOk="0">
                  <a:moveTo>
                    <a:pt x="76" y="1"/>
                  </a:moveTo>
                  <a:cubicBezTo>
                    <a:pt x="43" y="1"/>
                    <a:pt x="16" y="22"/>
                    <a:pt x="0" y="53"/>
                  </a:cubicBezTo>
                  <a:cubicBezTo>
                    <a:pt x="36" y="53"/>
                    <a:pt x="72" y="77"/>
                    <a:pt x="96" y="89"/>
                  </a:cubicBezTo>
                  <a:cubicBezTo>
                    <a:pt x="119" y="89"/>
                    <a:pt x="143" y="89"/>
                    <a:pt x="155" y="65"/>
                  </a:cubicBezTo>
                  <a:cubicBezTo>
                    <a:pt x="155" y="42"/>
                    <a:pt x="143" y="30"/>
                    <a:pt x="131" y="18"/>
                  </a:cubicBezTo>
                  <a:cubicBezTo>
                    <a:pt x="112" y="6"/>
                    <a:pt x="93" y="1"/>
                    <a:pt x="76" y="1"/>
                  </a:cubicBezTo>
                  <a:close/>
                </a:path>
              </a:pathLst>
            </a:custGeom>
            <a:solidFill>
              <a:srgbClr val="FFC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1" name="Google Shape;91;p6"/>
            <p:cNvSpPr/>
            <p:nvPr/>
          </p:nvSpPr>
          <p:spPr>
            <a:xfrm rot="-3652980">
              <a:off x="1615293" y="4604721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92" name="Google Shape;92;p6"/>
          <p:cNvGrpSpPr/>
          <p:nvPr/>
        </p:nvGrpSpPr>
        <p:grpSpPr>
          <a:xfrm>
            <a:off x="8340327" y="336452"/>
            <a:ext cx="415325" cy="478075"/>
            <a:chOff x="-1159325" y="2189850"/>
            <a:chExt cx="415325" cy="478075"/>
          </a:xfrm>
        </p:grpSpPr>
        <p:sp>
          <p:nvSpPr>
            <p:cNvPr id="93" name="Google Shape;93;p6"/>
            <p:cNvSpPr/>
            <p:nvPr/>
          </p:nvSpPr>
          <p:spPr>
            <a:xfrm>
              <a:off x="-853275" y="2518450"/>
              <a:ext cx="109275" cy="149475"/>
            </a:xfrm>
            <a:custGeom>
              <a:avLst/>
              <a:gdLst/>
              <a:ahLst/>
              <a:cxnLst/>
              <a:rect l="l" t="t" r="r" b="b"/>
              <a:pathLst>
                <a:path w="4371" h="5979" extrusionOk="0">
                  <a:moveTo>
                    <a:pt x="1775" y="1"/>
                  </a:moveTo>
                  <a:cubicBezTo>
                    <a:pt x="1752" y="1"/>
                    <a:pt x="1727" y="3"/>
                    <a:pt x="1702" y="7"/>
                  </a:cubicBezTo>
                  <a:cubicBezTo>
                    <a:pt x="1502" y="41"/>
                    <a:pt x="1469" y="241"/>
                    <a:pt x="1502" y="441"/>
                  </a:cubicBezTo>
                  <a:cubicBezTo>
                    <a:pt x="1502" y="508"/>
                    <a:pt x="1502" y="574"/>
                    <a:pt x="1535" y="608"/>
                  </a:cubicBezTo>
                  <a:cubicBezTo>
                    <a:pt x="1602" y="1108"/>
                    <a:pt x="1469" y="1542"/>
                    <a:pt x="1235" y="1942"/>
                  </a:cubicBezTo>
                  <a:cubicBezTo>
                    <a:pt x="1035" y="2342"/>
                    <a:pt x="768" y="2676"/>
                    <a:pt x="334" y="2809"/>
                  </a:cubicBezTo>
                  <a:cubicBezTo>
                    <a:pt x="201" y="2843"/>
                    <a:pt x="134" y="2876"/>
                    <a:pt x="1" y="2909"/>
                  </a:cubicBezTo>
                  <a:cubicBezTo>
                    <a:pt x="34" y="3043"/>
                    <a:pt x="34" y="3143"/>
                    <a:pt x="34" y="3209"/>
                  </a:cubicBezTo>
                  <a:cubicBezTo>
                    <a:pt x="34" y="3543"/>
                    <a:pt x="201" y="3676"/>
                    <a:pt x="535" y="3710"/>
                  </a:cubicBezTo>
                  <a:cubicBezTo>
                    <a:pt x="601" y="3710"/>
                    <a:pt x="635" y="3743"/>
                    <a:pt x="701" y="3743"/>
                  </a:cubicBezTo>
                  <a:cubicBezTo>
                    <a:pt x="1168" y="3777"/>
                    <a:pt x="1469" y="4010"/>
                    <a:pt x="1602" y="4477"/>
                  </a:cubicBezTo>
                  <a:cubicBezTo>
                    <a:pt x="1735" y="4877"/>
                    <a:pt x="1835" y="5278"/>
                    <a:pt x="2002" y="5711"/>
                  </a:cubicBezTo>
                  <a:cubicBezTo>
                    <a:pt x="2036" y="5811"/>
                    <a:pt x="2202" y="5978"/>
                    <a:pt x="2302" y="5978"/>
                  </a:cubicBezTo>
                  <a:cubicBezTo>
                    <a:pt x="2503" y="5978"/>
                    <a:pt x="2703" y="5945"/>
                    <a:pt x="2736" y="5678"/>
                  </a:cubicBezTo>
                  <a:cubicBezTo>
                    <a:pt x="2736" y="5511"/>
                    <a:pt x="2769" y="5344"/>
                    <a:pt x="2769" y="5144"/>
                  </a:cubicBezTo>
                  <a:cubicBezTo>
                    <a:pt x="2803" y="4911"/>
                    <a:pt x="2870" y="4644"/>
                    <a:pt x="2903" y="4377"/>
                  </a:cubicBezTo>
                  <a:cubicBezTo>
                    <a:pt x="2936" y="4244"/>
                    <a:pt x="2970" y="4110"/>
                    <a:pt x="3003" y="3977"/>
                  </a:cubicBezTo>
                  <a:cubicBezTo>
                    <a:pt x="3036" y="3910"/>
                    <a:pt x="3070" y="3843"/>
                    <a:pt x="3103" y="3810"/>
                  </a:cubicBezTo>
                  <a:cubicBezTo>
                    <a:pt x="3070" y="3576"/>
                    <a:pt x="3203" y="3443"/>
                    <a:pt x="3370" y="3310"/>
                  </a:cubicBezTo>
                  <a:lnTo>
                    <a:pt x="3770" y="2909"/>
                  </a:lnTo>
                  <a:cubicBezTo>
                    <a:pt x="3804" y="2742"/>
                    <a:pt x="3870" y="2642"/>
                    <a:pt x="4070" y="2642"/>
                  </a:cubicBezTo>
                  <a:cubicBezTo>
                    <a:pt x="4170" y="2642"/>
                    <a:pt x="4271" y="2576"/>
                    <a:pt x="4371" y="2542"/>
                  </a:cubicBezTo>
                  <a:cubicBezTo>
                    <a:pt x="4337" y="2009"/>
                    <a:pt x="4337" y="1975"/>
                    <a:pt x="3804" y="1942"/>
                  </a:cubicBezTo>
                  <a:cubicBezTo>
                    <a:pt x="3236" y="1909"/>
                    <a:pt x="2836" y="1708"/>
                    <a:pt x="2603" y="1175"/>
                  </a:cubicBezTo>
                  <a:cubicBezTo>
                    <a:pt x="2436" y="874"/>
                    <a:pt x="2302" y="608"/>
                    <a:pt x="2169" y="307"/>
                  </a:cubicBezTo>
                  <a:cubicBezTo>
                    <a:pt x="2081" y="103"/>
                    <a:pt x="1943" y="1"/>
                    <a:pt x="17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4" name="Google Shape;94;p6"/>
            <p:cNvSpPr/>
            <p:nvPr/>
          </p:nvSpPr>
          <p:spPr>
            <a:xfrm>
              <a:off x="-759025" y="2582000"/>
              <a:ext cx="15025" cy="9200"/>
            </a:xfrm>
            <a:custGeom>
              <a:avLst/>
              <a:gdLst/>
              <a:ahLst/>
              <a:cxnLst/>
              <a:rect l="l" t="t" r="r" b="b"/>
              <a:pathLst>
                <a:path w="601" h="368" extrusionOk="0">
                  <a:moveTo>
                    <a:pt x="601" y="0"/>
                  </a:moveTo>
                  <a:lnTo>
                    <a:pt x="601" y="0"/>
                  </a:lnTo>
                  <a:cubicBezTo>
                    <a:pt x="501" y="34"/>
                    <a:pt x="400" y="100"/>
                    <a:pt x="300" y="100"/>
                  </a:cubicBezTo>
                  <a:cubicBezTo>
                    <a:pt x="100" y="100"/>
                    <a:pt x="34" y="200"/>
                    <a:pt x="0" y="367"/>
                  </a:cubicBezTo>
                  <a:cubicBezTo>
                    <a:pt x="267" y="334"/>
                    <a:pt x="501" y="301"/>
                    <a:pt x="601" y="0"/>
                  </a:cubicBezTo>
                  <a:close/>
                </a:path>
              </a:pathLst>
            </a:custGeom>
            <a:solidFill>
              <a:srgbClr val="D1AC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5" name="Google Shape;95;p6"/>
            <p:cNvSpPr/>
            <p:nvPr/>
          </p:nvSpPr>
          <p:spPr>
            <a:xfrm>
              <a:off x="-776550" y="2601175"/>
              <a:ext cx="10875" cy="12525"/>
            </a:xfrm>
            <a:custGeom>
              <a:avLst/>
              <a:gdLst/>
              <a:ahLst/>
              <a:cxnLst/>
              <a:rect l="l" t="t" r="r" b="b"/>
              <a:pathLst>
                <a:path w="435" h="501" extrusionOk="0">
                  <a:moveTo>
                    <a:pt x="301" y="1"/>
                  </a:moveTo>
                  <a:cubicBezTo>
                    <a:pt x="134" y="134"/>
                    <a:pt x="1" y="267"/>
                    <a:pt x="34" y="501"/>
                  </a:cubicBezTo>
                  <a:lnTo>
                    <a:pt x="434" y="1"/>
                  </a:lnTo>
                  <a:close/>
                </a:path>
              </a:pathLst>
            </a:custGeom>
            <a:solidFill>
              <a:srgbClr val="EADB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6" name="Google Shape;96;p6"/>
            <p:cNvSpPr/>
            <p:nvPr/>
          </p:nvSpPr>
          <p:spPr>
            <a:xfrm>
              <a:off x="-769050" y="2591175"/>
              <a:ext cx="10050" cy="10025"/>
            </a:xfrm>
            <a:custGeom>
              <a:avLst/>
              <a:gdLst/>
              <a:ahLst/>
              <a:cxnLst/>
              <a:rect l="l" t="t" r="r" b="b"/>
              <a:pathLst>
                <a:path w="402" h="401" extrusionOk="0">
                  <a:moveTo>
                    <a:pt x="401" y="0"/>
                  </a:moveTo>
                  <a:lnTo>
                    <a:pt x="1" y="401"/>
                  </a:lnTo>
                  <a:lnTo>
                    <a:pt x="134" y="401"/>
                  </a:lnTo>
                  <a:lnTo>
                    <a:pt x="401" y="0"/>
                  </a:lnTo>
                  <a:close/>
                </a:path>
              </a:pathLst>
            </a:custGeom>
            <a:solidFill>
              <a:srgbClr val="DCC0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7" name="Google Shape;97;p6"/>
            <p:cNvSpPr/>
            <p:nvPr/>
          </p:nvSpPr>
          <p:spPr>
            <a:xfrm>
              <a:off x="-780725" y="2617850"/>
              <a:ext cx="2525" cy="10025"/>
            </a:xfrm>
            <a:custGeom>
              <a:avLst/>
              <a:gdLst/>
              <a:ahLst/>
              <a:cxnLst/>
              <a:rect l="l" t="t" r="r" b="b"/>
              <a:pathLst>
                <a:path w="101" h="401" extrusionOk="0">
                  <a:moveTo>
                    <a:pt x="1" y="401"/>
                  </a:moveTo>
                  <a:cubicBezTo>
                    <a:pt x="34" y="268"/>
                    <a:pt x="68" y="134"/>
                    <a:pt x="101" y="1"/>
                  </a:cubicBezTo>
                  <a:cubicBezTo>
                    <a:pt x="68" y="134"/>
                    <a:pt x="34" y="268"/>
                    <a:pt x="1" y="401"/>
                  </a:cubicBezTo>
                  <a:close/>
                </a:path>
              </a:pathLst>
            </a:custGeom>
            <a:solidFill>
              <a:srgbClr val="EADB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8" name="Google Shape;98;p6"/>
            <p:cNvSpPr/>
            <p:nvPr/>
          </p:nvSpPr>
          <p:spPr>
            <a:xfrm>
              <a:off x="-778225" y="2613675"/>
              <a:ext cx="2550" cy="4200"/>
            </a:xfrm>
            <a:custGeom>
              <a:avLst/>
              <a:gdLst/>
              <a:ahLst/>
              <a:cxnLst/>
              <a:rect l="l" t="t" r="r" b="b"/>
              <a:pathLst>
                <a:path w="102" h="168" extrusionOk="0">
                  <a:moveTo>
                    <a:pt x="1" y="168"/>
                  </a:moveTo>
                  <a:cubicBezTo>
                    <a:pt x="34" y="101"/>
                    <a:pt x="68" y="68"/>
                    <a:pt x="101" y="1"/>
                  </a:cubicBezTo>
                  <a:cubicBezTo>
                    <a:pt x="68" y="68"/>
                    <a:pt x="34" y="101"/>
                    <a:pt x="1" y="168"/>
                  </a:cubicBezTo>
                  <a:close/>
                </a:path>
              </a:pathLst>
            </a:custGeom>
            <a:solidFill>
              <a:srgbClr val="EADB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grpSp>
          <p:nvGrpSpPr>
            <p:cNvPr id="99" name="Google Shape;99;p6"/>
            <p:cNvGrpSpPr/>
            <p:nvPr/>
          </p:nvGrpSpPr>
          <p:grpSpPr>
            <a:xfrm>
              <a:off x="-1159325" y="2189850"/>
              <a:ext cx="147625" cy="176325"/>
              <a:chOff x="-1159325" y="2189850"/>
              <a:chExt cx="147625" cy="176325"/>
            </a:xfrm>
          </p:grpSpPr>
          <p:sp>
            <p:nvSpPr>
              <p:cNvPr id="100" name="Google Shape;100;p6"/>
              <p:cNvSpPr/>
              <p:nvPr/>
            </p:nvSpPr>
            <p:spPr>
              <a:xfrm>
                <a:off x="-1159325" y="2189850"/>
                <a:ext cx="147625" cy="173675"/>
              </a:xfrm>
              <a:custGeom>
                <a:avLst/>
                <a:gdLst/>
                <a:ahLst/>
                <a:cxnLst/>
                <a:rect l="l" t="t" r="r" b="b"/>
                <a:pathLst>
                  <a:path w="5905" h="6947" extrusionOk="0">
                    <a:moveTo>
                      <a:pt x="2836" y="2177"/>
                    </a:moveTo>
                    <a:cubicBezTo>
                      <a:pt x="2869" y="2177"/>
                      <a:pt x="2869" y="2210"/>
                      <a:pt x="2903" y="2210"/>
                    </a:cubicBezTo>
                    <a:cubicBezTo>
                      <a:pt x="2869" y="2243"/>
                      <a:pt x="2869" y="2277"/>
                      <a:pt x="2869" y="2277"/>
                    </a:cubicBezTo>
                    <a:cubicBezTo>
                      <a:pt x="2836" y="2277"/>
                      <a:pt x="2803" y="2243"/>
                      <a:pt x="2803" y="2243"/>
                    </a:cubicBezTo>
                    <a:cubicBezTo>
                      <a:pt x="2803" y="2210"/>
                      <a:pt x="2836" y="2210"/>
                      <a:pt x="2836" y="2177"/>
                    </a:cubicBezTo>
                    <a:close/>
                    <a:moveTo>
                      <a:pt x="1569" y="3578"/>
                    </a:moveTo>
                    <a:cubicBezTo>
                      <a:pt x="1602" y="3611"/>
                      <a:pt x="1635" y="3611"/>
                      <a:pt x="1702" y="3611"/>
                    </a:cubicBezTo>
                    <a:cubicBezTo>
                      <a:pt x="1669" y="3644"/>
                      <a:pt x="1669" y="3644"/>
                      <a:pt x="1635" y="3678"/>
                    </a:cubicBezTo>
                    <a:cubicBezTo>
                      <a:pt x="1602" y="3711"/>
                      <a:pt x="1535" y="3744"/>
                      <a:pt x="1468" y="3778"/>
                    </a:cubicBezTo>
                    <a:cubicBezTo>
                      <a:pt x="1402" y="3744"/>
                      <a:pt x="1368" y="3711"/>
                      <a:pt x="1235" y="3611"/>
                    </a:cubicBezTo>
                    <a:cubicBezTo>
                      <a:pt x="1402" y="3611"/>
                      <a:pt x="1468" y="3611"/>
                      <a:pt x="1569" y="3578"/>
                    </a:cubicBezTo>
                    <a:close/>
                    <a:moveTo>
                      <a:pt x="2694" y="4515"/>
                    </a:moveTo>
                    <a:cubicBezTo>
                      <a:pt x="2747" y="4515"/>
                      <a:pt x="2797" y="4557"/>
                      <a:pt x="2903" y="4645"/>
                    </a:cubicBezTo>
                    <a:cubicBezTo>
                      <a:pt x="2769" y="4645"/>
                      <a:pt x="2669" y="4612"/>
                      <a:pt x="2503" y="4612"/>
                    </a:cubicBezTo>
                    <a:cubicBezTo>
                      <a:pt x="2597" y="4549"/>
                      <a:pt x="2647" y="4515"/>
                      <a:pt x="2694" y="4515"/>
                    </a:cubicBezTo>
                    <a:close/>
                    <a:moveTo>
                      <a:pt x="2903" y="4645"/>
                    </a:moveTo>
                    <a:lnTo>
                      <a:pt x="2903" y="4645"/>
                    </a:lnTo>
                    <a:cubicBezTo>
                      <a:pt x="2936" y="4678"/>
                      <a:pt x="2970" y="4712"/>
                      <a:pt x="3003" y="4745"/>
                    </a:cubicBezTo>
                    <a:cubicBezTo>
                      <a:pt x="3003" y="4779"/>
                      <a:pt x="3036" y="4812"/>
                      <a:pt x="3070" y="4879"/>
                    </a:cubicBezTo>
                    <a:cubicBezTo>
                      <a:pt x="3036" y="4845"/>
                      <a:pt x="3003" y="4845"/>
                      <a:pt x="3003" y="4845"/>
                    </a:cubicBezTo>
                    <a:cubicBezTo>
                      <a:pt x="2970" y="4779"/>
                      <a:pt x="2936" y="4712"/>
                      <a:pt x="2903" y="4645"/>
                    </a:cubicBezTo>
                    <a:close/>
                    <a:moveTo>
                      <a:pt x="2949" y="1"/>
                    </a:moveTo>
                    <a:cubicBezTo>
                      <a:pt x="2674" y="1"/>
                      <a:pt x="2588" y="99"/>
                      <a:pt x="2503" y="442"/>
                    </a:cubicBezTo>
                    <a:cubicBezTo>
                      <a:pt x="2402" y="842"/>
                      <a:pt x="2336" y="1243"/>
                      <a:pt x="2202" y="1643"/>
                    </a:cubicBezTo>
                    <a:cubicBezTo>
                      <a:pt x="2002" y="2343"/>
                      <a:pt x="1702" y="2977"/>
                      <a:pt x="1001" y="3344"/>
                    </a:cubicBezTo>
                    <a:cubicBezTo>
                      <a:pt x="735" y="3478"/>
                      <a:pt x="468" y="3578"/>
                      <a:pt x="201" y="3744"/>
                    </a:cubicBezTo>
                    <a:cubicBezTo>
                      <a:pt x="134" y="3778"/>
                      <a:pt x="1" y="3878"/>
                      <a:pt x="1" y="3978"/>
                    </a:cubicBezTo>
                    <a:cubicBezTo>
                      <a:pt x="34" y="4078"/>
                      <a:pt x="101" y="4178"/>
                      <a:pt x="201" y="4278"/>
                    </a:cubicBezTo>
                    <a:cubicBezTo>
                      <a:pt x="268" y="4312"/>
                      <a:pt x="368" y="4345"/>
                      <a:pt x="468" y="4345"/>
                    </a:cubicBezTo>
                    <a:cubicBezTo>
                      <a:pt x="868" y="4345"/>
                      <a:pt x="1202" y="4545"/>
                      <a:pt x="1535" y="4712"/>
                    </a:cubicBezTo>
                    <a:cubicBezTo>
                      <a:pt x="2002" y="4945"/>
                      <a:pt x="2302" y="5279"/>
                      <a:pt x="2436" y="5779"/>
                    </a:cubicBezTo>
                    <a:cubicBezTo>
                      <a:pt x="2536" y="6113"/>
                      <a:pt x="2669" y="6446"/>
                      <a:pt x="2803" y="6747"/>
                    </a:cubicBezTo>
                    <a:cubicBezTo>
                      <a:pt x="2970" y="6813"/>
                      <a:pt x="3103" y="6880"/>
                      <a:pt x="3236" y="6947"/>
                    </a:cubicBezTo>
                    <a:cubicBezTo>
                      <a:pt x="3303" y="6847"/>
                      <a:pt x="3437" y="6747"/>
                      <a:pt x="3437" y="6680"/>
                    </a:cubicBezTo>
                    <a:cubicBezTo>
                      <a:pt x="3403" y="6180"/>
                      <a:pt x="3703" y="5813"/>
                      <a:pt x="3837" y="5379"/>
                    </a:cubicBezTo>
                    <a:cubicBezTo>
                      <a:pt x="4037" y="4745"/>
                      <a:pt x="4704" y="4645"/>
                      <a:pt x="5004" y="4178"/>
                    </a:cubicBezTo>
                    <a:cubicBezTo>
                      <a:pt x="5023" y="4179"/>
                      <a:pt x="5040" y="4180"/>
                      <a:pt x="5057" y="4180"/>
                    </a:cubicBezTo>
                    <a:cubicBezTo>
                      <a:pt x="5538" y="4180"/>
                      <a:pt x="5551" y="3734"/>
                      <a:pt x="5905" y="3444"/>
                    </a:cubicBezTo>
                    <a:cubicBezTo>
                      <a:pt x="5605" y="3344"/>
                      <a:pt x="5438" y="3244"/>
                      <a:pt x="5238" y="3211"/>
                    </a:cubicBezTo>
                    <a:cubicBezTo>
                      <a:pt x="4804" y="3144"/>
                      <a:pt x="4504" y="2911"/>
                      <a:pt x="4270" y="2577"/>
                    </a:cubicBezTo>
                    <a:cubicBezTo>
                      <a:pt x="3670" y="1810"/>
                      <a:pt x="3403" y="909"/>
                      <a:pt x="3103" y="8"/>
                    </a:cubicBezTo>
                    <a:cubicBezTo>
                      <a:pt x="3046" y="4"/>
                      <a:pt x="2995" y="1"/>
                      <a:pt x="2949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1" name="Google Shape;101;p6"/>
              <p:cNvSpPr/>
              <p:nvPr/>
            </p:nvSpPr>
            <p:spPr>
              <a:xfrm>
                <a:off x="-1089275" y="2358500"/>
                <a:ext cx="10875" cy="7675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07" extrusionOk="0">
                    <a:moveTo>
                      <a:pt x="1" y="1"/>
                    </a:moveTo>
                    <a:cubicBezTo>
                      <a:pt x="72" y="120"/>
                      <a:pt x="127" y="307"/>
                      <a:pt x="249" y="307"/>
                    </a:cubicBezTo>
                    <a:cubicBezTo>
                      <a:pt x="298" y="307"/>
                      <a:pt x="358" y="277"/>
                      <a:pt x="434" y="201"/>
                    </a:cubicBezTo>
                    <a:cubicBezTo>
                      <a:pt x="301" y="134"/>
                      <a:pt x="168" y="67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2" name="Google Shape;102;p6"/>
              <p:cNvSpPr/>
              <p:nvPr/>
            </p:nvSpPr>
            <p:spPr>
              <a:xfrm>
                <a:off x="-1096775" y="2302725"/>
                <a:ext cx="10025" cy="3275"/>
              </a:xfrm>
              <a:custGeom>
                <a:avLst/>
                <a:gdLst/>
                <a:ahLst/>
                <a:cxnLst/>
                <a:rect l="l" t="t" r="r" b="b"/>
                <a:pathLst>
                  <a:path w="401" h="131" extrusionOk="0">
                    <a:moveTo>
                      <a:pt x="192" y="0"/>
                    </a:moveTo>
                    <a:cubicBezTo>
                      <a:pt x="145" y="0"/>
                      <a:pt x="95" y="34"/>
                      <a:pt x="1" y="97"/>
                    </a:cubicBezTo>
                    <a:cubicBezTo>
                      <a:pt x="167" y="97"/>
                      <a:pt x="267" y="130"/>
                      <a:pt x="401" y="130"/>
                    </a:cubicBezTo>
                    <a:cubicBezTo>
                      <a:pt x="295" y="42"/>
                      <a:pt x="245" y="0"/>
                      <a:pt x="192" y="0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3" name="Google Shape;103;p6"/>
              <p:cNvSpPr/>
              <p:nvPr/>
            </p:nvSpPr>
            <p:spPr>
              <a:xfrm>
                <a:off x="-1128475" y="2279275"/>
                <a:ext cx="837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01" extrusionOk="0">
                    <a:moveTo>
                      <a:pt x="335" y="1"/>
                    </a:moveTo>
                    <a:cubicBezTo>
                      <a:pt x="234" y="34"/>
                      <a:pt x="168" y="34"/>
                      <a:pt x="1" y="34"/>
                    </a:cubicBezTo>
                    <a:cubicBezTo>
                      <a:pt x="134" y="134"/>
                      <a:pt x="168" y="167"/>
                      <a:pt x="234" y="201"/>
                    </a:cubicBezTo>
                    <a:cubicBezTo>
                      <a:pt x="268" y="167"/>
                      <a:pt x="301" y="134"/>
                      <a:pt x="335" y="101"/>
                    </a:cubicBezTo>
                    <a:cubicBezTo>
                      <a:pt x="335" y="67"/>
                      <a:pt x="335" y="34"/>
                      <a:pt x="335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4" name="Google Shape;104;p6"/>
              <p:cNvSpPr/>
              <p:nvPr/>
            </p:nvSpPr>
            <p:spPr>
              <a:xfrm>
                <a:off x="-1122625" y="2281775"/>
                <a:ext cx="4200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68" h="101" extrusionOk="0">
                    <a:moveTo>
                      <a:pt x="101" y="1"/>
                    </a:moveTo>
                    <a:cubicBezTo>
                      <a:pt x="67" y="34"/>
                      <a:pt x="34" y="67"/>
                      <a:pt x="0" y="101"/>
                    </a:cubicBezTo>
                    <a:cubicBezTo>
                      <a:pt x="67" y="67"/>
                      <a:pt x="134" y="34"/>
                      <a:pt x="167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5" name="Google Shape;105;p6"/>
              <p:cNvSpPr/>
              <p:nvPr/>
            </p:nvSpPr>
            <p:spPr>
              <a:xfrm>
                <a:off x="-1089275" y="2244250"/>
                <a:ext cx="2525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01" h="101" extrusionOk="0">
                    <a:moveTo>
                      <a:pt x="34" y="1"/>
                    </a:moveTo>
                    <a:cubicBezTo>
                      <a:pt x="34" y="34"/>
                      <a:pt x="1" y="34"/>
                      <a:pt x="1" y="67"/>
                    </a:cubicBezTo>
                    <a:cubicBezTo>
                      <a:pt x="1" y="67"/>
                      <a:pt x="34" y="101"/>
                      <a:pt x="67" y="101"/>
                    </a:cubicBezTo>
                    <a:cubicBezTo>
                      <a:pt x="67" y="101"/>
                      <a:pt x="67" y="67"/>
                      <a:pt x="101" y="34"/>
                    </a:cubicBezTo>
                    <a:cubicBezTo>
                      <a:pt x="67" y="34"/>
                      <a:pt x="67" y="1"/>
                      <a:pt x="34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6" name="Google Shape;106;p6"/>
              <p:cNvSpPr/>
              <p:nvPr/>
            </p:nvSpPr>
            <p:spPr>
              <a:xfrm>
                <a:off x="-1120125" y="2279275"/>
                <a:ext cx="3350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34" h="101" extrusionOk="0">
                    <a:moveTo>
                      <a:pt x="1" y="1"/>
                    </a:moveTo>
                    <a:cubicBezTo>
                      <a:pt x="1" y="34"/>
                      <a:pt x="1" y="67"/>
                      <a:pt x="1" y="101"/>
                    </a:cubicBezTo>
                    <a:lnTo>
                      <a:pt x="67" y="101"/>
                    </a:lnTo>
                    <a:cubicBezTo>
                      <a:pt x="101" y="67"/>
                      <a:pt x="101" y="67"/>
                      <a:pt x="134" y="34"/>
                    </a:cubicBezTo>
                    <a:cubicBezTo>
                      <a:pt x="67" y="34"/>
                      <a:pt x="34" y="34"/>
                      <a:pt x="1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7" name="Google Shape;107;p6"/>
              <p:cNvSpPr/>
              <p:nvPr/>
            </p:nvSpPr>
            <p:spPr>
              <a:xfrm>
                <a:off x="-1084275" y="2308475"/>
                <a:ext cx="1700" cy="3350"/>
              </a:xfrm>
              <a:custGeom>
                <a:avLst/>
                <a:gdLst/>
                <a:ahLst/>
                <a:cxnLst/>
                <a:rect l="l" t="t" r="r" b="b"/>
                <a:pathLst>
                  <a:path w="68" h="134" extrusionOk="0">
                    <a:moveTo>
                      <a:pt x="1" y="0"/>
                    </a:moveTo>
                    <a:cubicBezTo>
                      <a:pt x="1" y="34"/>
                      <a:pt x="1" y="67"/>
                      <a:pt x="1" y="100"/>
                    </a:cubicBezTo>
                    <a:cubicBezTo>
                      <a:pt x="1" y="100"/>
                      <a:pt x="34" y="100"/>
                      <a:pt x="68" y="134"/>
                    </a:cubicBezTo>
                    <a:cubicBezTo>
                      <a:pt x="34" y="67"/>
                      <a:pt x="1" y="34"/>
                      <a:pt x="1" y="0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8" name="Google Shape;108;p6"/>
              <p:cNvSpPr/>
              <p:nvPr/>
            </p:nvSpPr>
            <p:spPr>
              <a:xfrm>
                <a:off x="-1086775" y="2305975"/>
                <a:ext cx="252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101" h="201" extrusionOk="0">
                    <a:moveTo>
                      <a:pt x="1" y="0"/>
                    </a:moveTo>
                    <a:cubicBezTo>
                      <a:pt x="34" y="67"/>
                      <a:pt x="68" y="134"/>
                      <a:pt x="101" y="200"/>
                    </a:cubicBezTo>
                    <a:cubicBezTo>
                      <a:pt x="101" y="167"/>
                      <a:pt x="101" y="134"/>
                      <a:pt x="101" y="100"/>
                    </a:cubicBezTo>
                    <a:cubicBezTo>
                      <a:pt x="68" y="67"/>
                      <a:pt x="34" y="33"/>
                      <a:pt x="1" y="0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109" name="Google Shape;109;p6"/>
            <p:cNvGrpSpPr/>
            <p:nvPr/>
          </p:nvGrpSpPr>
          <p:grpSpPr>
            <a:xfrm>
              <a:off x="-951675" y="2298350"/>
              <a:ext cx="114275" cy="142100"/>
              <a:chOff x="-951675" y="2298350"/>
              <a:chExt cx="114275" cy="142100"/>
            </a:xfrm>
          </p:grpSpPr>
          <p:sp>
            <p:nvSpPr>
              <p:cNvPr id="110" name="Google Shape;110;p6"/>
              <p:cNvSpPr/>
              <p:nvPr/>
            </p:nvSpPr>
            <p:spPr>
              <a:xfrm>
                <a:off x="-951675" y="2298350"/>
                <a:ext cx="114275" cy="142100"/>
              </a:xfrm>
              <a:custGeom>
                <a:avLst/>
                <a:gdLst/>
                <a:ahLst/>
                <a:cxnLst/>
                <a:rect l="l" t="t" r="r" b="b"/>
                <a:pathLst>
                  <a:path w="4571" h="5684" extrusionOk="0">
                    <a:moveTo>
                      <a:pt x="2069" y="1539"/>
                    </a:moveTo>
                    <a:cubicBezTo>
                      <a:pt x="2102" y="1573"/>
                      <a:pt x="2102" y="1573"/>
                      <a:pt x="2102" y="1573"/>
                    </a:cubicBezTo>
                    <a:cubicBezTo>
                      <a:pt x="2069" y="1606"/>
                      <a:pt x="2069" y="1606"/>
                      <a:pt x="2035" y="1606"/>
                    </a:cubicBezTo>
                    <a:lnTo>
                      <a:pt x="2002" y="1606"/>
                    </a:lnTo>
                    <a:cubicBezTo>
                      <a:pt x="2035" y="1573"/>
                      <a:pt x="2035" y="1573"/>
                      <a:pt x="2069" y="1539"/>
                    </a:cubicBezTo>
                    <a:close/>
                    <a:moveTo>
                      <a:pt x="1001" y="2807"/>
                    </a:moveTo>
                    <a:cubicBezTo>
                      <a:pt x="1001" y="2807"/>
                      <a:pt x="1035" y="2840"/>
                      <a:pt x="1035" y="2874"/>
                    </a:cubicBezTo>
                    <a:cubicBezTo>
                      <a:pt x="1001" y="2907"/>
                      <a:pt x="968" y="2907"/>
                      <a:pt x="935" y="2940"/>
                    </a:cubicBezTo>
                    <a:cubicBezTo>
                      <a:pt x="935" y="2907"/>
                      <a:pt x="901" y="2874"/>
                      <a:pt x="935" y="2840"/>
                    </a:cubicBezTo>
                    <a:cubicBezTo>
                      <a:pt x="935" y="2840"/>
                      <a:pt x="968" y="2807"/>
                      <a:pt x="1001" y="2807"/>
                    </a:cubicBezTo>
                    <a:close/>
                    <a:moveTo>
                      <a:pt x="2067" y="1"/>
                    </a:moveTo>
                    <a:cubicBezTo>
                      <a:pt x="2047" y="1"/>
                      <a:pt x="2025" y="2"/>
                      <a:pt x="2002" y="5"/>
                    </a:cubicBezTo>
                    <a:cubicBezTo>
                      <a:pt x="1802" y="5"/>
                      <a:pt x="1769" y="172"/>
                      <a:pt x="1735" y="372"/>
                    </a:cubicBezTo>
                    <a:cubicBezTo>
                      <a:pt x="1602" y="1172"/>
                      <a:pt x="1368" y="1940"/>
                      <a:pt x="668" y="2507"/>
                    </a:cubicBezTo>
                    <a:cubicBezTo>
                      <a:pt x="568" y="2573"/>
                      <a:pt x="468" y="2707"/>
                      <a:pt x="368" y="2807"/>
                    </a:cubicBezTo>
                    <a:cubicBezTo>
                      <a:pt x="1" y="3207"/>
                      <a:pt x="67" y="3441"/>
                      <a:pt x="568" y="3607"/>
                    </a:cubicBezTo>
                    <a:cubicBezTo>
                      <a:pt x="1202" y="3841"/>
                      <a:pt x="1702" y="4175"/>
                      <a:pt x="1902" y="4875"/>
                    </a:cubicBezTo>
                    <a:cubicBezTo>
                      <a:pt x="1969" y="5109"/>
                      <a:pt x="2102" y="5309"/>
                      <a:pt x="2236" y="5509"/>
                    </a:cubicBezTo>
                    <a:cubicBezTo>
                      <a:pt x="2302" y="5626"/>
                      <a:pt x="2402" y="5684"/>
                      <a:pt x="2502" y="5684"/>
                    </a:cubicBezTo>
                    <a:cubicBezTo>
                      <a:pt x="2603" y="5684"/>
                      <a:pt x="2703" y="5626"/>
                      <a:pt x="2769" y="5509"/>
                    </a:cubicBezTo>
                    <a:cubicBezTo>
                      <a:pt x="2869" y="5409"/>
                      <a:pt x="2869" y="5242"/>
                      <a:pt x="2903" y="5109"/>
                    </a:cubicBezTo>
                    <a:cubicBezTo>
                      <a:pt x="3003" y="4775"/>
                      <a:pt x="3103" y="4441"/>
                      <a:pt x="3170" y="4108"/>
                    </a:cubicBezTo>
                    <a:cubicBezTo>
                      <a:pt x="3236" y="3974"/>
                      <a:pt x="3236" y="3841"/>
                      <a:pt x="3270" y="3741"/>
                    </a:cubicBezTo>
                    <a:cubicBezTo>
                      <a:pt x="3670" y="3407"/>
                      <a:pt x="4070" y="3107"/>
                      <a:pt x="4471" y="2774"/>
                    </a:cubicBezTo>
                    <a:cubicBezTo>
                      <a:pt x="4537" y="2707"/>
                      <a:pt x="4537" y="2573"/>
                      <a:pt x="4571" y="2440"/>
                    </a:cubicBezTo>
                    <a:cubicBezTo>
                      <a:pt x="4237" y="2273"/>
                      <a:pt x="3970" y="2040"/>
                      <a:pt x="3637" y="1940"/>
                    </a:cubicBezTo>
                    <a:cubicBezTo>
                      <a:pt x="3203" y="1806"/>
                      <a:pt x="2903" y="1606"/>
                      <a:pt x="2736" y="1206"/>
                    </a:cubicBezTo>
                    <a:cubicBezTo>
                      <a:pt x="2603" y="939"/>
                      <a:pt x="2536" y="605"/>
                      <a:pt x="2436" y="305"/>
                    </a:cubicBezTo>
                    <a:cubicBezTo>
                      <a:pt x="2344" y="153"/>
                      <a:pt x="2281" y="1"/>
                      <a:pt x="206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1" name="Google Shape;111;p6"/>
              <p:cNvSpPr/>
              <p:nvPr/>
            </p:nvSpPr>
            <p:spPr>
              <a:xfrm>
                <a:off x="-929150" y="2368500"/>
                <a:ext cx="3350" cy="3375"/>
              </a:xfrm>
              <a:custGeom>
                <a:avLst/>
                <a:gdLst/>
                <a:ahLst/>
                <a:cxnLst/>
                <a:rect l="l" t="t" r="r" b="b"/>
                <a:pathLst>
                  <a:path w="134" h="135" extrusionOk="0">
                    <a:moveTo>
                      <a:pt x="100" y="1"/>
                    </a:moveTo>
                    <a:cubicBezTo>
                      <a:pt x="67" y="1"/>
                      <a:pt x="34" y="34"/>
                      <a:pt x="34" y="34"/>
                    </a:cubicBezTo>
                    <a:cubicBezTo>
                      <a:pt x="0" y="68"/>
                      <a:pt x="34" y="101"/>
                      <a:pt x="34" y="134"/>
                    </a:cubicBezTo>
                    <a:cubicBezTo>
                      <a:pt x="67" y="101"/>
                      <a:pt x="100" y="101"/>
                      <a:pt x="134" y="68"/>
                    </a:cubicBezTo>
                    <a:cubicBezTo>
                      <a:pt x="134" y="34"/>
                      <a:pt x="100" y="1"/>
                      <a:pt x="100" y="1"/>
                    </a:cubicBezTo>
                    <a:close/>
                  </a:path>
                </a:pathLst>
              </a:custGeom>
              <a:solidFill>
                <a:srgbClr val="ED08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2" name="Google Shape;112;p6"/>
              <p:cNvSpPr/>
              <p:nvPr/>
            </p:nvSpPr>
            <p:spPr>
              <a:xfrm>
                <a:off x="-901625" y="2336825"/>
                <a:ext cx="2525" cy="1700"/>
              </a:xfrm>
              <a:custGeom>
                <a:avLst/>
                <a:gdLst/>
                <a:ahLst/>
                <a:cxnLst/>
                <a:rect l="l" t="t" r="r" b="b"/>
                <a:pathLst>
                  <a:path w="101" h="68" extrusionOk="0">
                    <a:moveTo>
                      <a:pt x="67" y="0"/>
                    </a:moveTo>
                    <a:cubicBezTo>
                      <a:pt x="33" y="34"/>
                      <a:pt x="33" y="34"/>
                      <a:pt x="0" y="67"/>
                    </a:cubicBezTo>
                    <a:lnTo>
                      <a:pt x="33" y="67"/>
                    </a:lnTo>
                    <a:cubicBezTo>
                      <a:pt x="67" y="67"/>
                      <a:pt x="67" y="67"/>
                      <a:pt x="100" y="34"/>
                    </a:cubicBezTo>
                    <a:cubicBezTo>
                      <a:pt x="100" y="34"/>
                      <a:pt x="100" y="34"/>
                      <a:pt x="67" y="0"/>
                    </a:cubicBezTo>
                    <a:close/>
                  </a:path>
                </a:pathLst>
              </a:custGeom>
              <a:solidFill>
                <a:srgbClr val="ED08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637206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Google Shape;114;p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274155" y="-9024"/>
            <a:ext cx="586848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p7"/>
          <p:cNvSpPr txBox="1">
            <a:spLocks noGrp="1"/>
          </p:cNvSpPr>
          <p:nvPr>
            <p:ph type="title"/>
          </p:nvPr>
        </p:nvSpPr>
        <p:spPr>
          <a:xfrm>
            <a:off x="720000" y="1079821"/>
            <a:ext cx="4577700" cy="743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7"/>
          <p:cNvSpPr txBox="1">
            <a:spLocks noGrp="1"/>
          </p:cNvSpPr>
          <p:nvPr>
            <p:ph type="body" idx="1"/>
          </p:nvPr>
        </p:nvSpPr>
        <p:spPr>
          <a:xfrm>
            <a:off x="720000" y="1823525"/>
            <a:ext cx="3146100" cy="25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1150" rtl="0">
              <a:spcBef>
                <a:spcPts val="0"/>
              </a:spcBef>
              <a:spcAft>
                <a:spcPts val="0"/>
              </a:spcAft>
              <a:buSzPts val="1300"/>
              <a:buChar char="■"/>
              <a:defRPr sz="1300"/>
            </a:lvl3pPr>
            <a:lvl4pPr marL="1828800" lvl="3" indent="-311150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 sz="1300"/>
            </a:lvl4pPr>
            <a:lvl5pPr marL="2286000" lvl="4" indent="-311150" rtl="0">
              <a:spcBef>
                <a:spcPts val="0"/>
              </a:spcBef>
              <a:spcAft>
                <a:spcPts val="0"/>
              </a:spcAft>
              <a:buSzPts val="1300"/>
              <a:buChar char="○"/>
              <a:defRPr sz="1300"/>
            </a:lvl5pPr>
            <a:lvl6pPr marL="2743200" lvl="5" indent="-311150" rtl="0">
              <a:spcBef>
                <a:spcPts val="0"/>
              </a:spcBef>
              <a:spcAft>
                <a:spcPts val="0"/>
              </a:spcAft>
              <a:buSzPts val="1300"/>
              <a:buChar char="■"/>
              <a:defRPr sz="1300"/>
            </a:lvl6pPr>
            <a:lvl7pPr marL="3200400" lvl="6" indent="-311150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 sz="1300"/>
            </a:lvl7pPr>
            <a:lvl8pPr marL="3657600" lvl="7" indent="-311150" rtl="0">
              <a:spcBef>
                <a:spcPts val="0"/>
              </a:spcBef>
              <a:spcAft>
                <a:spcPts val="0"/>
              </a:spcAft>
              <a:buSzPts val="1300"/>
              <a:buChar char="○"/>
              <a:defRPr sz="1300"/>
            </a:lvl8pPr>
            <a:lvl9pPr marL="4114800" lvl="8" indent="-311150" rtl="0">
              <a:spcBef>
                <a:spcPts val="0"/>
              </a:spcBef>
              <a:spcAft>
                <a:spcPts val="0"/>
              </a:spcAft>
              <a:buSzPts val="1300"/>
              <a:buChar char="■"/>
              <a:defRPr sz="1300"/>
            </a:lvl9pPr>
          </a:lstStyle>
          <a:p>
            <a:endParaRPr/>
          </a:p>
        </p:txBody>
      </p:sp>
      <p:sp>
        <p:nvSpPr>
          <p:cNvPr id="117" name="Google Shape;117;p7"/>
          <p:cNvSpPr/>
          <p:nvPr/>
        </p:nvSpPr>
        <p:spPr>
          <a:xfrm rot="198679">
            <a:off x="4141432" y="3579267"/>
            <a:ext cx="93173" cy="130945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18" name="Google Shape;118;p7"/>
          <p:cNvSpPr/>
          <p:nvPr/>
        </p:nvSpPr>
        <p:spPr>
          <a:xfrm rot="-4032455">
            <a:off x="1907594" y="4657578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19" name="Google Shape;119;p7"/>
          <p:cNvSpPr/>
          <p:nvPr/>
        </p:nvSpPr>
        <p:spPr>
          <a:xfrm rot="5400000">
            <a:off x="411354" y="3102330"/>
            <a:ext cx="95099" cy="740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20" name="Google Shape;120;p7"/>
          <p:cNvSpPr/>
          <p:nvPr/>
        </p:nvSpPr>
        <p:spPr>
          <a:xfrm rot="5400000">
            <a:off x="530666" y="4350034"/>
            <a:ext cx="157623" cy="11288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21" name="Google Shape;121;p7"/>
          <p:cNvSpPr/>
          <p:nvPr/>
        </p:nvSpPr>
        <p:spPr>
          <a:xfrm rot="5400000">
            <a:off x="7014712" y="654897"/>
            <a:ext cx="104046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22" name="Google Shape;122;p7"/>
          <p:cNvSpPr/>
          <p:nvPr/>
        </p:nvSpPr>
        <p:spPr>
          <a:xfrm rot="684224">
            <a:off x="4413498" y="168216"/>
            <a:ext cx="85509" cy="17160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23" name="Google Shape;123;p7"/>
          <p:cNvSpPr/>
          <p:nvPr/>
        </p:nvSpPr>
        <p:spPr>
          <a:xfrm rot="5400000">
            <a:off x="3177017" y="4604206"/>
            <a:ext cx="1929" cy="3911"/>
          </a:xfrm>
          <a:custGeom>
            <a:avLst/>
            <a:gdLst/>
            <a:ahLst/>
            <a:cxnLst/>
            <a:rect l="l" t="t" r="r" b="b"/>
            <a:pathLst>
              <a:path w="36" h="73" extrusionOk="0">
                <a:moveTo>
                  <a:pt x="0" y="1"/>
                </a:moveTo>
                <a:cubicBezTo>
                  <a:pt x="0" y="25"/>
                  <a:pt x="0" y="48"/>
                  <a:pt x="0" y="72"/>
                </a:cubicBezTo>
                <a:cubicBezTo>
                  <a:pt x="24" y="48"/>
                  <a:pt x="36" y="25"/>
                  <a:pt x="2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24" name="Google Shape;124;p7"/>
          <p:cNvSpPr/>
          <p:nvPr/>
        </p:nvSpPr>
        <p:spPr>
          <a:xfrm rot="1747020">
            <a:off x="487497" y="1282312"/>
            <a:ext cx="97671" cy="14096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25" name="Google Shape;125;p7"/>
          <p:cNvSpPr/>
          <p:nvPr/>
        </p:nvSpPr>
        <p:spPr>
          <a:xfrm>
            <a:off x="2684410" y="346583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126" name="Google Shape;126;p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594553" y="-504924"/>
            <a:ext cx="1957203" cy="1331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3121324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accent5"/>
        </a:solidFill>
        <a:effectLst/>
      </p:bgPr>
    </p:bg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8801157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">
  <p:cSld name="Table of contents "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13"/>
          <p:cNvSpPr txBox="1">
            <a:spLocks noGrp="1"/>
          </p:cNvSpPr>
          <p:nvPr>
            <p:ph type="title" hasCustomPrompt="1"/>
          </p:nvPr>
        </p:nvSpPr>
        <p:spPr>
          <a:xfrm>
            <a:off x="4295853" y="2755475"/>
            <a:ext cx="9486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None/>
              <a:defRPr sz="35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28" name="Google Shape;228;p13"/>
          <p:cNvSpPr txBox="1">
            <a:spLocks noGrp="1"/>
          </p:cNvSpPr>
          <p:nvPr>
            <p:ph type="title" idx="2" hasCustomPrompt="1"/>
          </p:nvPr>
        </p:nvSpPr>
        <p:spPr>
          <a:xfrm>
            <a:off x="6851537" y="2755475"/>
            <a:ext cx="9486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None/>
              <a:defRPr sz="35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29" name="Google Shape;229;p13"/>
          <p:cNvSpPr txBox="1">
            <a:spLocks noGrp="1"/>
          </p:cNvSpPr>
          <p:nvPr>
            <p:ph type="title" idx="3" hasCustomPrompt="1"/>
          </p:nvPr>
        </p:nvSpPr>
        <p:spPr>
          <a:xfrm>
            <a:off x="1728450" y="858075"/>
            <a:ext cx="9486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None/>
              <a:defRPr sz="35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30" name="Google Shape;230;p13"/>
          <p:cNvSpPr txBox="1">
            <a:spLocks noGrp="1"/>
          </p:cNvSpPr>
          <p:nvPr>
            <p:ph type="title" idx="4" hasCustomPrompt="1"/>
          </p:nvPr>
        </p:nvSpPr>
        <p:spPr>
          <a:xfrm>
            <a:off x="4295853" y="858075"/>
            <a:ext cx="9486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35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48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48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48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48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48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48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48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48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31" name="Google Shape;231;p13"/>
          <p:cNvSpPr/>
          <p:nvPr/>
        </p:nvSpPr>
        <p:spPr>
          <a:xfrm>
            <a:off x="1239719" y="2700890"/>
            <a:ext cx="3044" cy="25"/>
          </a:xfrm>
          <a:custGeom>
            <a:avLst/>
            <a:gdLst/>
            <a:ahLst/>
            <a:cxnLst/>
            <a:rect l="l" t="t" r="r" b="b"/>
            <a:pathLst>
              <a:path w="101" h="1" extrusionOk="0">
                <a:moveTo>
                  <a:pt x="101" y="1"/>
                </a:move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CEF2F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endParaRPr/>
          </a:p>
        </p:txBody>
      </p:sp>
      <p:sp>
        <p:nvSpPr>
          <p:cNvPr id="232" name="Google Shape;232;p13"/>
          <p:cNvSpPr txBox="1">
            <a:spLocks noGrp="1"/>
          </p:cNvSpPr>
          <p:nvPr>
            <p:ph type="ctrTitle" idx="5"/>
          </p:nvPr>
        </p:nvSpPr>
        <p:spPr>
          <a:xfrm>
            <a:off x="3672003" y="3522100"/>
            <a:ext cx="2196300" cy="32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33" name="Google Shape;233;p13"/>
          <p:cNvSpPr txBox="1">
            <a:spLocks noGrp="1"/>
          </p:cNvSpPr>
          <p:nvPr>
            <p:ph type="subTitle" idx="1"/>
          </p:nvPr>
        </p:nvSpPr>
        <p:spPr>
          <a:xfrm>
            <a:off x="3672003" y="3726444"/>
            <a:ext cx="2196300" cy="7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4" name="Google Shape;234;p13"/>
          <p:cNvSpPr txBox="1">
            <a:spLocks noGrp="1"/>
          </p:cNvSpPr>
          <p:nvPr>
            <p:ph type="ctrTitle" idx="6"/>
          </p:nvPr>
        </p:nvSpPr>
        <p:spPr>
          <a:xfrm>
            <a:off x="6227687" y="3522100"/>
            <a:ext cx="2196300" cy="32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35" name="Google Shape;235;p13"/>
          <p:cNvSpPr txBox="1">
            <a:spLocks noGrp="1"/>
          </p:cNvSpPr>
          <p:nvPr>
            <p:ph type="subTitle" idx="7"/>
          </p:nvPr>
        </p:nvSpPr>
        <p:spPr>
          <a:xfrm>
            <a:off x="6227687" y="3726446"/>
            <a:ext cx="2196300" cy="7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6" name="Google Shape;236;p13"/>
          <p:cNvSpPr txBox="1">
            <a:spLocks noGrp="1"/>
          </p:cNvSpPr>
          <p:nvPr>
            <p:ph type="ctrTitle" idx="8"/>
          </p:nvPr>
        </p:nvSpPr>
        <p:spPr>
          <a:xfrm>
            <a:off x="1104600" y="1624725"/>
            <a:ext cx="2196300" cy="32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37" name="Google Shape;237;p13"/>
          <p:cNvSpPr txBox="1">
            <a:spLocks noGrp="1"/>
          </p:cNvSpPr>
          <p:nvPr>
            <p:ph type="subTitle" idx="9"/>
          </p:nvPr>
        </p:nvSpPr>
        <p:spPr>
          <a:xfrm>
            <a:off x="1104750" y="1829000"/>
            <a:ext cx="2196000" cy="7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8" name="Google Shape;238;p13"/>
          <p:cNvSpPr txBox="1">
            <a:spLocks noGrp="1"/>
          </p:cNvSpPr>
          <p:nvPr>
            <p:ph type="ctrTitle" idx="13"/>
          </p:nvPr>
        </p:nvSpPr>
        <p:spPr>
          <a:xfrm>
            <a:off x="3672003" y="1624725"/>
            <a:ext cx="2196300" cy="32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39" name="Google Shape;239;p13"/>
          <p:cNvSpPr txBox="1">
            <a:spLocks noGrp="1"/>
          </p:cNvSpPr>
          <p:nvPr>
            <p:ph type="subTitle" idx="14"/>
          </p:nvPr>
        </p:nvSpPr>
        <p:spPr>
          <a:xfrm>
            <a:off x="3672153" y="1829000"/>
            <a:ext cx="2196000" cy="7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0" name="Google Shape;240;p13"/>
          <p:cNvSpPr txBox="1">
            <a:spLocks noGrp="1"/>
          </p:cNvSpPr>
          <p:nvPr>
            <p:ph type="title" idx="15" hasCustomPrompt="1"/>
          </p:nvPr>
        </p:nvSpPr>
        <p:spPr>
          <a:xfrm>
            <a:off x="6851537" y="858075"/>
            <a:ext cx="9486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None/>
              <a:defRPr sz="35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41" name="Google Shape;241;p13"/>
          <p:cNvSpPr txBox="1">
            <a:spLocks noGrp="1"/>
          </p:cNvSpPr>
          <p:nvPr>
            <p:ph type="ctrTitle" idx="16"/>
          </p:nvPr>
        </p:nvSpPr>
        <p:spPr>
          <a:xfrm>
            <a:off x="6227687" y="1624725"/>
            <a:ext cx="2196300" cy="32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42" name="Google Shape;242;p13"/>
          <p:cNvSpPr txBox="1">
            <a:spLocks noGrp="1"/>
          </p:cNvSpPr>
          <p:nvPr>
            <p:ph type="subTitle" idx="17"/>
          </p:nvPr>
        </p:nvSpPr>
        <p:spPr>
          <a:xfrm>
            <a:off x="6227837" y="1829000"/>
            <a:ext cx="2196000" cy="7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3" name="Google Shape;243;p13"/>
          <p:cNvSpPr/>
          <p:nvPr/>
        </p:nvSpPr>
        <p:spPr>
          <a:xfrm>
            <a:off x="530883" y="654593"/>
            <a:ext cx="93177" cy="130952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44" name="Google Shape;244;p13"/>
          <p:cNvSpPr/>
          <p:nvPr/>
        </p:nvSpPr>
        <p:spPr>
          <a:xfrm rot="4190688">
            <a:off x="5949514" y="1071297"/>
            <a:ext cx="155707" cy="69602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45" name="Google Shape;245;p13"/>
          <p:cNvSpPr/>
          <p:nvPr/>
        </p:nvSpPr>
        <p:spPr>
          <a:xfrm rot="6592150">
            <a:off x="8621192" y="1937605"/>
            <a:ext cx="95106" cy="74103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46" name="Google Shape;246;p13"/>
          <p:cNvSpPr/>
          <p:nvPr/>
        </p:nvSpPr>
        <p:spPr>
          <a:xfrm rot="3575296">
            <a:off x="1475042" y="624681"/>
            <a:ext cx="157637" cy="112896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47" name="Google Shape;247;p13"/>
          <p:cNvSpPr/>
          <p:nvPr/>
        </p:nvSpPr>
        <p:spPr>
          <a:xfrm rot="3913652">
            <a:off x="3584838" y="727250"/>
            <a:ext cx="104056" cy="78712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48" name="Google Shape;248;p13"/>
          <p:cNvSpPr/>
          <p:nvPr/>
        </p:nvSpPr>
        <p:spPr>
          <a:xfrm>
            <a:off x="5363134" y="4578731"/>
            <a:ext cx="85515" cy="171620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49" name="Google Shape;249;p13"/>
          <p:cNvSpPr/>
          <p:nvPr/>
        </p:nvSpPr>
        <p:spPr>
          <a:xfrm>
            <a:off x="6658572" y="4711382"/>
            <a:ext cx="97678" cy="140972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50" name="Google Shape;250;p13"/>
          <p:cNvSpPr/>
          <p:nvPr/>
        </p:nvSpPr>
        <p:spPr>
          <a:xfrm>
            <a:off x="8424001" y="4249844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51" name="Google Shape;251;p13"/>
          <p:cNvSpPr/>
          <p:nvPr/>
        </p:nvSpPr>
        <p:spPr>
          <a:xfrm>
            <a:off x="1184610" y="4211058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52" name="Google Shape;252;p13"/>
          <p:cNvSpPr/>
          <p:nvPr/>
        </p:nvSpPr>
        <p:spPr>
          <a:xfrm>
            <a:off x="8021910" y="655683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53" name="Google Shape;253;p13"/>
          <p:cNvSpPr/>
          <p:nvPr/>
        </p:nvSpPr>
        <p:spPr>
          <a:xfrm>
            <a:off x="5788396" y="322400"/>
            <a:ext cx="186041" cy="206412"/>
          </a:xfrm>
          <a:custGeom>
            <a:avLst/>
            <a:gdLst/>
            <a:ahLst/>
            <a:cxnLst/>
            <a:rect l="l" t="t" r="r" b="b"/>
            <a:pathLst>
              <a:path w="4347" h="4823" extrusionOk="0">
                <a:moveTo>
                  <a:pt x="2177" y="1"/>
                </a:moveTo>
                <a:cubicBezTo>
                  <a:pt x="2174" y="1"/>
                  <a:pt x="2171" y="1"/>
                  <a:pt x="2168" y="1"/>
                </a:cubicBezTo>
                <a:cubicBezTo>
                  <a:pt x="1858" y="1"/>
                  <a:pt x="1882" y="537"/>
                  <a:pt x="1822" y="834"/>
                </a:cubicBezTo>
                <a:cubicBezTo>
                  <a:pt x="1739" y="1430"/>
                  <a:pt x="1108" y="1953"/>
                  <a:pt x="417" y="2120"/>
                </a:cubicBezTo>
                <a:cubicBezTo>
                  <a:pt x="263" y="2144"/>
                  <a:pt x="72" y="2192"/>
                  <a:pt x="24" y="2311"/>
                </a:cubicBezTo>
                <a:cubicBezTo>
                  <a:pt x="1" y="2406"/>
                  <a:pt x="72" y="2513"/>
                  <a:pt x="191" y="2573"/>
                </a:cubicBezTo>
                <a:cubicBezTo>
                  <a:pt x="286" y="2620"/>
                  <a:pt x="417" y="2644"/>
                  <a:pt x="536" y="2668"/>
                </a:cubicBezTo>
                <a:cubicBezTo>
                  <a:pt x="965" y="2775"/>
                  <a:pt x="1310" y="3037"/>
                  <a:pt x="1525" y="3358"/>
                </a:cubicBezTo>
                <a:cubicBezTo>
                  <a:pt x="1739" y="3680"/>
                  <a:pt x="1822" y="4049"/>
                  <a:pt x="1882" y="4406"/>
                </a:cubicBezTo>
                <a:cubicBezTo>
                  <a:pt x="1906" y="4573"/>
                  <a:pt x="1965" y="4799"/>
                  <a:pt x="2168" y="4823"/>
                </a:cubicBezTo>
                <a:cubicBezTo>
                  <a:pt x="2394" y="4799"/>
                  <a:pt x="2441" y="4573"/>
                  <a:pt x="2465" y="4406"/>
                </a:cubicBezTo>
                <a:cubicBezTo>
                  <a:pt x="2513" y="4049"/>
                  <a:pt x="2608" y="3680"/>
                  <a:pt x="2822" y="3358"/>
                </a:cubicBezTo>
                <a:cubicBezTo>
                  <a:pt x="3037" y="3037"/>
                  <a:pt x="3382" y="2775"/>
                  <a:pt x="3811" y="2668"/>
                </a:cubicBezTo>
                <a:cubicBezTo>
                  <a:pt x="3930" y="2644"/>
                  <a:pt x="4049" y="2620"/>
                  <a:pt x="4156" y="2573"/>
                </a:cubicBezTo>
                <a:cubicBezTo>
                  <a:pt x="4275" y="2513"/>
                  <a:pt x="4346" y="2406"/>
                  <a:pt x="4323" y="2311"/>
                </a:cubicBezTo>
                <a:cubicBezTo>
                  <a:pt x="4275" y="2192"/>
                  <a:pt x="4084" y="2144"/>
                  <a:pt x="3930" y="2120"/>
                </a:cubicBezTo>
                <a:cubicBezTo>
                  <a:pt x="3239" y="1953"/>
                  <a:pt x="2644" y="1430"/>
                  <a:pt x="2560" y="834"/>
                </a:cubicBezTo>
                <a:cubicBezTo>
                  <a:pt x="2513" y="540"/>
                  <a:pt x="2478" y="1"/>
                  <a:pt x="217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8804494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4"/>
          <p:cNvSpPr txBox="1">
            <a:spLocks noGrp="1"/>
          </p:cNvSpPr>
          <p:nvPr>
            <p:ph type="title"/>
          </p:nvPr>
        </p:nvSpPr>
        <p:spPr>
          <a:xfrm>
            <a:off x="2290050" y="3426675"/>
            <a:ext cx="4563900" cy="4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56" name="Google Shape;256;p14"/>
          <p:cNvSpPr txBox="1">
            <a:spLocks noGrp="1"/>
          </p:cNvSpPr>
          <p:nvPr>
            <p:ph type="subTitle" idx="1"/>
          </p:nvPr>
        </p:nvSpPr>
        <p:spPr>
          <a:xfrm>
            <a:off x="1458125" y="1188100"/>
            <a:ext cx="6227700" cy="178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57" name="Google Shape;257;p14"/>
          <p:cNvSpPr/>
          <p:nvPr/>
        </p:nvSpPr>
        <p:spPr>
          <a:xfrm rot="198679">
            <a:off x="1126507" y="3327842"/>
            <a:ext cx="93173" cy="130945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58" name="Google Shape;258;p14"/>
          <p:cNvSpPr/>
          <p:nvPr/>
        </p:nvSpPr>
        <p:spPr>
          <a:xfrm rot="-4032399">
            <a:off x="5815972" y="749654"/>
            <a:ext cx="155691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59" name="Google Shape;259;p14"/>
          <p:cNvSpPr/>
          <p:nvPr/>
        </p:nvSpPr>
        <p:spPr>
          <a:xfrm rot="5400000">
            <a:off x="679004" y="2813055"/>
            <a:ext cx="95099" cy="740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0" name="Google Shape;260;p14"/>
          <p:cNvSpPr/>
          <p:nvPr/>
        </p:nvSpPr>
        <p:spPr>
          <a:xfrm rot="5400000">
            <a:off x="798316" y="4060759"/>
            <a:ext cx="157623" cy="11288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1" name="Google Shape;261;p14"/>
          <p:cNvSpPr/>
          <p:nvPr/>
        </p:nvSpPr>
        <p:spPr>
          <a:xfrm rot="5400000">
            <a:off x="8120287" y="1066197"/>
            <a:ext cx="104046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2" name="Google Shape;262;p14"/>
          <p:cNvSpPr/>
          <p:nvPr/>
        </p:nvSpPr>
        <p:spPr>
          <a:xfrm rot="684224">
            <a:off x="5605998" y="4220881"/>
            <a:ext cx="85509" cy="17160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3" name="Google Shape;263;p14"/>
          <p:cNvSpPr/>
          <p:nvPr/>
        </p:nvSpPr>
        <p:spPr>
          <a:xfrm rot="1747020">
            <a:off x="3154272" y="469512"/>
            <a:ext cx="97671" cy="14096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4" name="Google Shape;264;p14"/>
          <p:cNvSpPr/>
          <p:nvPr/>
        </p:nvSpPr>
        <p:spPr>
          <a:xfrm rot="-4032455">
            <a:off x="8664094" y="3047440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5" name="Google Shape;265;p14"/>
          <p:cNvSpPr/>
          <p:nvPr/>
        </p:nvSpPr>
        <p:spPr>
          <a:xfrm>
            <a:off x="431850" y="1408215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6" name="Google Shape;266;p14"/>
          <p:cNvSpPr/>
          <p:nvPr/>
        </p:nvSpPr>
        <p:spPr>
          <a:xfrm>
            <a:off x="6754660" y="460349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7" name="Google Shape;267;p14"/>
          <p:cNvSpPr/>
          <p:nvPr/>
        </p:nvSpPr>
        <p:spPr>
          <a:xfrm rot="198691">
            <a:off x="7965207" y="3016765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268" name="Google Shape;268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281875" y="3854977"/>
            <a:ext cx="2102200" cy="143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48636" flipH="1">
            <a:off x="7845886" y="-629213"/>
            <a:ext cx="3590905" cy="19174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750900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15"/>
          <p:cNvSpPr txBox="1">
            <a:spLocks noGrp="1"/>
          </p:cNvSpPr>
          <p:nvPr>
            <p:ph type="subTitle" idx="1"/>
          </p:nvPr>
        </p:nvSpPr>
        <p:spPr>
          <a:xfrm>
            <a:off x="1202250" y="2906700"/>
            <a:ext cx="6739500" cy="48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2" name="Google Shape;272;p15"/>
          <p:cNvSpPr txBox="1">
            <a:spLocks noGrp="1"/>
          </p:cNvSpPr>
          <p:nvPr>
            <p:ph type="title"/>
          </p:nvPr>
        </p:nvSpPr>
        <p:spPr>
          <a:xfrm>
            <a:off x="1433325" y="1866575"/>
            <a:ext cx="6277500" cy="99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10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273" name="Google Shape;273;p15"/>
          <p:cNvGrpSpPr/>
          <p:nvPr/>
        </p:nvGrpSpPr>
        <p:grpSpPr>
          <a:xfrm rot="6215510">
            <a:off x="4364860" y="-774945"/>
            <a:ext cx="1010651" cy="3417405"/>
            <a:chOff x="2225275" y="2084325"/>
            <a:chExt cx="457800" cy="1548000"/>
          </a:xfrm>
        </p:grpSpPr>
        <p:sp>
          <p:nvSpPr>
            <p:cNvPr id="274" name="Google Shape;274;p15"/>
            <p:cNvSpPr/>
            <p:nvPr/>
          </p:nvSpPr>
          <p:spPr>
            <a:xfrm>
              <a:off x="2305325" y="2562950"/>
              <a:ext cx="55400" cy="43625"/>
            </a:xfrm>
            <a:custGeom>
              <a:avLst/>
              <a:gdLst/>
              <a:ahLst/>
              <a:cxnLst/>
              <a:rect l="l" t="t" r="r" b="b"/>
              <a:pathLst>
                <a:path w="2216" h="1745" extrusionOk="0">
                  <a:moveTo>
                    <a:pt x="477" y="0"/>
                  </a:moveTo>
                  <a:cubicBezTo>
                    <a:pt x="358" y="0"/>
                    <a:pt x="251" y="24"/>
                    <a:pt x="132" y="60"/>
                  </a:cubicBezTo>
                  <a:cubicBezTo>
                    <a:pt x="96" y="72"/>
                    <a:pt x="96" y="107"/>
                    <a:pt x="84" y="131"/>
                  </a:cubicBezTo>
                  <a:cubicBezTo>
                    <a:pt x="1" y="369"/>
                    <a:pt x="37" y="596"/>
                    <a:pt x="168" y="798"/>
                  </a:cubicBezTo>
                  <a:cubicBezTo>
                    <a:pt x="168" y="834"/>
                    <a:pt x="180" y="858"/>
                    <a:pt x="203" y="881"/>
                  </a:cubicBezTo>
                  <a:cubicBezTo>
                    <a:pt x="251" y="1024"/>
                    <a:pt x="322" y="1155"/>
                    <a:pt x="418" y="1274"/>
                  </a:cubicBezTo>
                  <a:cubicBezTo>
                    <a:pt x="501" y="1381"/>
                    <a:pt x="596" y="1500"/>
                    <a:pt x="739" y="1536"/>
                  </a:cubicBezTo>
                  <a:cubicBezTo>
                    <a:pt x="763" y="1584"/>
                    <a:pt x="811" y="1620"/>
                    <a:pt x="858" y="1631"/>
                  </a:cubicBezTo>
                  <a:cubicBezTo>
                    <a:pt x="882" y="1655"/>
                    <a:pt x="906" y="1667"/>
                    <a:pt x="942" y="1667"/>
                  </a:cubicBezTo>
                  <a:cubicBezTo>
                    <a:pt x="1002" y="1728"/>
                    <a:pt x="1075" y="1744"/>
                    <a:pt x="1151" y="1744"/>
                  </a:cubicBezTo>
                  <a:cubicBezTo>
                    <a:pt x="1180" y="1744"/>
                    <a:pt x="1210" y="1742"/>
                    <a:pt x="1239" y="1739"/>
                  </a:cubicBezTo>
                  <a:cubicBezTo>
                    <a:pt x="1250" y="1741"/>
                    <a:pt x="1261" y="1742"/>
                    <a:pt x="1271" y="1742"/>
                  </a:cubicBezTo>
                  <a:cubicBezTo>
                    <a:pt x="1316" y="1742"/>
                    <a:pt x="1355" y="1722"/>
                    <a:pt x="1394" y="1703"/>
                  </a:cubicBezTo>
                  <a:cubicBezTo>
                    <a:pt x="1406" y="1703"/>
                    <a:pt x="1418" y="1704"/>
                    <a:pt x="1430" y="1704"/>
                  </a:cubicBezTo>
                  <a:cubicBezTo>
                    <a:pt x="1744" y="1704"/>
                    <a:pt x="1973" y="1552"/>
                    <a:pt x="2180" y="1334"/>
                  </a:cubicBezTo>
                  <a:cubicBezTo>
                    <a:pt x="2215" y="1286"/>
                    <a:pt x="2204" y="1239"/>
                    <a:pt x="2144" y="1215"/>
                  </a:cubicBezTo>
                  <a:cubicBezTo>
                    <a:pt x="2061" y="1167"/>
                    <a:pt x="1965" y="1131"/>
                    <a:pt x="1858" y="1119"/>
                  </a:cubicBezTo>
                  <a:cubicBezTo>
                    <a:pt x="1823" y="1084"/>
                    <a:pt x="1775" y="1084"/>
                    <a:pt x="1727" y="1084"/>
                  </a:cubicBezTo>
                  <a:lnTo>
                    <a:pt x="1239" y="786"/>
                  </a:lnTo>
                  <a:cubicBezTo>
                    <a:pt x="1108" y="667"/>
                    <a:pt x="1025" y="512"/>
                    <a:pt x="870" y="417"/>
                  </a:cubicBezTo>
                  <a:cubicBezTo>
                    <a:pt x="787" y="322"/>
                    <a:pt x="703" y="227"/>
                    <a:pt x="632" y="107"/>
                  </a:cubicBezTo>
                  <a:cubicBezTo>
                    <a:pt x="596" y="48"/>
                    <a:pt x="549" y="12"/>
                    <a:pt x="4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5" name="Google Shape;275;p15"/>
            <p:cNvSpPr/>
            <p:nvPr/>
          </p:nvSpPr>
          <p:spPr>
            <a:xfrm>
              <a:off x="2644375" y="2694400"/>
              <a:ext cx="38700" cy="36650"/>
            </a:xfrm>
            <a:custGeom>
              <a:avLst/>
              <a:gdLst/>
              <a:ahLst/>
              <a:cxnLst/>
              <a:rect l="l" t="t" r="r" b="b"/>
              <a:pathLst>
                <a:path w="1548" h="1466" extrusionOk="0">
                  <a:moveTo>
                    <a:pt x="107" y="362"/>
                  </a:moveTo>
                  <a:cubicBezTo>
                    <a:pt x="107" y="362"/>
                    <a:pt x="107" y="374"/>
                    <a:pt x="95" y="374"/>
                  </a:cubicBezTo>
                  <a:cubicBezTo>
                    <a:pt x="95" y="362"/>
                    <a:pt x="95" y="362"/>
                    <a:pt x="95" y="362"/>
                  </a:cubicBezTo>
                  <a:close/>
                  <a:moveTo>
                    <a:pt x="941" y="398"/>
                  </a:moveTo>
                  <a:cubicBezTo>
                    <a:pt x="941" y="398"/>
                    <a:pt x="953" y="410"/>
                    <a:pt x="953" y="410"/>
                  </a:cubicBezTo>
                  <a:cubicBezTo>
                    <a:pt x="953" y="410"/>
                    <a:pt x="941" y="422"/>
                    <a:pt x="941" y="433"/>
                  </a:cubicBezTo>
                  <a:cubicBezTo>
                    <a:pt x="941" y="422"/>
                    <a:pt x="941" y="410"/>
                    <a:pt x="941" y="398"/>
                  </a:cubicBezTo>
                  <a:close/>
                  <a:moveTo>
                    <a:pt x="108" y="1"/>
                  </a:moveTo>
                  <a:cubicBezTo>
                    <a:pt x="85" y="1"/>
                    <a:pt x="69" y="16"/>
                    <a:pt x="60" y="52"/>
                  </a:cubicBezTo>
                  <a:cubicBezTo>
                    <a:pt x="60" y="112"/>
                    <a:pt x="60" y="183"/>
                    <a:pt x="60" y="243"/>
                  </a:cubicBezTo>
                  <a:cubicBezTo>
                    <a:pt x="12" y="326"/>
                    <a:pt x="0" y="410"/>
                    <a:pt x="60" y="493"/>
                  </a:cubicBezTo>
                  <a:lnTo>
                    <a:pt x="48" y="493"/>
                  </a:lnTo>
                  <a:cubicBezTo>
                    <a:pt x="72" y="600"/>
                    <a:pt x="119" y="672"/>
                    <a:pt x="226" y="707"/>
                  </a:cubicBezTo>
                  <a:cubicBezTo>
                    <a:pt x="238" y="755"/>
                    <a:pt x="262" y="791"/>
                    <a:pt x="298" y="814"/>
                  </a:cubicBezTo>
                  <a:cubicBezTo>
                    <a:pt x="441" y="993"/>
                    <a:pt x="607" y="1136"/>
                    <a:pt x="822" y="1231"/>
                  </a:cubicBezTo>
                  <a:cubicBezTo>
                    <a:pt x="941" y="1303"/>
                    <a:pt x="1060" y="1374"/>
                    <a:pt x="1179" y="1445"/>
                  </a:cubicBezTo>
                  <a:cubicBezTo>
                    <a:pt x="1201" y="1459"/>
                    <a:pt x="1222" y="1466"/>
                    <a:pt x="1241" y="1466"/>
                  </a:cubicBezTo>
                  <a:cubicBezTo>
                    <a:pt x="1272" y="1466"/>
                    <a:pt x="1299" y="1447"/>
                    <a:pt x="1322" y="1410"/>
                  </a:cubicBezTo>
                  <a:cubicBezTo>
                    <a:pt x="1334" y="1398"/>
                    <a:pt x="1346" y="1386"/>
                    <a:pt x="1357" y="1374"/>
                  </a:cubicBezTo>
                  <a:cubicBezTo>
                    <a:pt x="1381" y="1362"/>
                    <a:pt x="1393" y="1326"/>
                    <a:pt x="1393" y="1303"/>
                  </a:cubicBezTo>
                  <a:cubicBezTo>
                    <a:pt x="1393" y="1291"/>
                    <a:pt x="1393" y="1279"/>
                    <a:pt x="1393" y="1267"/>
                  </a:cubicBezTo>
                  <a:cubicBezTo>
                    <a:pt x="1453" y="1160"/>
                    <a:pt x="1512" y="1041"/>
                    <a:pt x="1500" y="910"/>
                  </a:cubicBezTo>
                  <a:cubicBezTo>
                    <a:pt x="1524" y="898"/>
                    <a:pt x="1524" y="874"/>
                    <a:pt x="1524" y="838"/>
                  </a:cubicBezTo>
                  <a:cubicBezTo>
                    <a:pt x="1548" y="672"/>
                    <a:pt x="1500" y="505"/>
                    <a:pt x="1429" y="350"/>
                  </a:cubicBezTo>
                  <a:cubicBezTo>
                    <a:pt x="1399" y="300"/>
                    <a:pt x="1369" y="250"/>
                    <a:pt x="1310" y="250"/>
                  </a:cubicBezTo>
                  <a:cubicBezTo>
                    <a:pt x="1299" y="250"/>
                    <a:pt x="1287" y="251"/>
                    <a:pt x="1274" y="255"/>
                  </a:cubicBezTo>
                  <a:cubicBezTo>
                    <a:pt x="1226" y="273"/>
                    <a:pt x="1176" y="276"/>
                    <a:pt x="1124" y="276"/>
                  </a:cubicBezTo>
                  <a:cubicBezTo>
                    <a:pt x="1098" y="276"/>
                    <a:pt x="1071" y="275"/>
                    <a:pt x="1045" y="275"/>
                  </a:cubicBezTo>
                  <a:cubicBezTo>
                    <a:pt x="1018" y="275"/>
                    <a:pt x="991" y="276"/>
                    <a:pt x="965" y="279"/>
                  </a:cubicBezTo>
                  <a:cubicBezTo>
                    <a:pt x="774" y="231"/>
                    <a:pt x="595" y="183"/>
                    <a:pt x="417" y="100"/>
                  </a:cubicBezTo>
                  <a:cubicBezTo>
                    <a:pt x="334" y="52"/>
                    <a:pt x="226" y="29"/>
                    <a:pt x="131" y="5"/>
                  </a:cubicBezTo>
                  <a:cubicBezTo>
                    <a:pt x="123" y="2"/>
                    <a:pt x="115" y="1"/>
                    <a:pt x="1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6" name="Google Shape;276;p15"/>
            <p:cNvSpPr/>
            <p:nvPr/>
          </p:nvSpPr>
          <p:spPr>
            <a:xfrm>
              <a:off x="2225275" y="2904800"/>
              <a:ext cx="59550" cy="59675"/>
            </a:xfrm>
            <a:custGeom>
              <a:avLst/>
              <a:gdLst/>
              <a:ahLst/>
              <a:cxnLst/>
              <a:rect l="l" t="t" r="r" b="b"/>
              <a:pathLst>
                <a:path w="2382" h="2387" extrusionOk="0">
                  <a:moveTo>
                    <a:pt x="2051" y="0"/>
                  </a:moveTo>
                  <a:cubicBezTo>
                    <a:pt x="2022" y="0"/>
                    <a:pt x="1986" y="39"/>
                    <a:pt x="1917" y="114"/>
                  </a:cubicBezTo>
                  <a:cubicBezTo>
                    <a:pt x="1905" y="126"/>
                    <a:pt x="1905" y="126"/>
                    <a:pt x="1905" y="138"/>
                  </a:cubicBezTo>
                  <a:cubicBezTo>
                    <a:pt x="1786" y="257"/>
                    <a:pt x="1715" y="411"/>
                    <a:pt x="1607" y="542"/>
                  </a:cubicBezTo>
                  <a:cubicBezTo>
                    <a:pt x="1346" y="792"/>
                    <a:pt x="1060" y="1030"/>
                    <a:pt x="762" y="1233"/>
                  </a:cubicBezTo>
                  <a:cubicBezTo>
                    <a:pt x="750" y="1245"/>
                    <a:pt x="726" y="1269"/>
                    <a:pt x="715" y="1281"/>
                  </a:cubicBezTo>
                  <a:cubicBezTo>
                    <a:pt x="595" y="1352"/>
                    <a:pt x="476" y="1411"/>
                    <a:pt x="357" y="1483"/>
                  </a:cubicBezTo>
                  <a:cubicBezTo>
                    <a:pt x="107" y="1495"/>
                    <a:pt x="0" y="1662"/>
                    <a:pt x="24" y="1864"/>
                  </a:cubicBezTo>
                  <a:cubicBezTo>
                    <a:pt x="24" y="1923"/>
                    <a:pt x="24" y="1983"/>
                    <a:pt x="24" y="2043"/>
                  </a:cubicBezTo>
                  <a:cubicBezTo>
                    <a:pt x="24" y="2173"/>
                    <a:pt x="83" y="2257"/>
                    <a:pt x="214" y="2281"/>
                  </a:cubicBezTo>
                  <a:cubicBezTo>
                    <a:pt x="232" y="2307"/>
                    <a:pt x="257" y="2321"/>
                    <a:pt x="288" y="2321"/>
                  </a:cubicBezTo>
                  <a:cubicBezTo>
                    <a:pt x="299" y="2321"/>
                    <a:pt x="310" y="2319"/>
                    <a:pt x="322" y="2316"/>
                  </a:cubicBezTo>
                  <a:lnTo>
                    <a:pt x="369" y="2328"/>
                  </a:lnTo>
                  <a:cubicBezTo>
                    <a:pt x="438" y="2368"/>
                    <a:pt x="509" y="2386"/>
                    <a:pt x="582" y="2386"/>
                  </a:cubicBezTo>
                  <a:cubicBezTo>
                    <a:pt x="661" y="2386"/>
                    <a:pt x="741" y="2365"/>
                    <a:pt x="822" y="2328"/>
                  </a:cubicBezTo>
                  <a:cubicBezTo>
                    <a:pt x="857" y="2328"/>
                    <a:pt x="905" y="2328"/>
                    <a:pt x="929" y="2281"/>
                  </a:cubicBezTo>
                  <a:lnTo>
                    <a:pt x="965" y="2281"/>
                  </a:lnTo>
                  <a:cubicBezTo>
                    <a:pt x="1012" y="2281"/>
                    <a:pt x="1048" y="2281"/>
                    <a:pt x="1072" y="2233"/>
                  </a:cubicBezTo>
                  <a:lnTo>
                    <a:pt x="1119" y="2233"/>
                  </a:lnTo>
                  <a:cubicBezTo>
                    <a:pt x="1155" y="2233"/>
                    <a:pt x="1191" y="2221"/>
                    <a:pt x="1215" y="2185"/>
                  </a:cubicBezTo>
                  <a:cubicBezTo>
                    <a:pt x="1286" y="2185"/>
                    <a:pt x="1346" y="2162"/>
                    <a:pt x="1405" y="2126"/>
                  </a:cubicBezTo>
                  <a:cubicBezTo>
                    <a:pt x="1465" y="2102"/>
                    <a:pt x="1524" y="2090"/>
                    <a:pt x="1560" y="2031"/>
                  </a:cubicBezTo>
                  <a:cubicBezTo>
                    <a:pt x="1703" y="1995"/>
                    <a:pt x="1810" y="1912"/>
                    <a:pt x="1917" y="1828"/>
                  </a:cubicBezTo>
                  <a:cubicBezTo>
                    <a:pt x="2024" y="1757"/>
                    <a:pt x="2131" y="1673"/>
                    <a:pt x="2167" y="1531"/>
                  </a:cubicBezTo>
                  <a:cubicBezTo>
                    <a:pt x="2179" y="1519"/>
                    <a:pt x="2203" y="1507"/>
                    <a:pt x="2215" y="1483"/>
                  </a:cubicBezTo>
                  <a:cubicBezTo>
                    <a:pt x="2334" y="1423"/>
                    <a:pt x="2310" y="1304"/>
                    <a:pt x="2310" y="1185"/>
                  </a:cubicBezTo>
                  <a:cubicBezTo>
                    <a:pt x="2381" y="1102"/>
                    <a:pt x="2358" y="995"/>
                    <a:pt x="2358" y="888"/>
                  </a:cubicBezTo>
                  <a:cubicBezTo>
                    <a:pt x="2381" y="661"/>
                    <a:pt x="2346" y="435"/>
                    <a:pt x="2215" y="233"/>
                  </a:cubicBezTo>
                  <a:cubicBezTo>
                    <a:pt x="2191" y="197"/>
                    <a:pt x="2179" y="161"/>
                    <a:pt x="2155" y="138"/>
                  </a:cubicBezTo>
                  <a:cubicBezTo>
                    <a:pt x="2106" y="45"/>
                    <a:pt x="2082" y="0"/>
                    <a:pt x="20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7" name="Google Shape;277;p15"/>
            <p:cNvSpPr/>
            <p:nvPr/>
          </p:nvSpPr>
          <p:spPr>
            <a:xfrm>
              <a:off x="2386000" y="2296450"/>
              <a:ext cx="63125" cy="46250"/>
            </a:xfrm>
            <a:custGeom>
              <a:avLst/>
              <a:gdLst/>
              <a:ahLst/>
              <a:cxnLst/>
              <a:rect l="l" t="t" r="r" b="b"/>
              <a:pathLst>
                <a:path w="2525" h="1850" extrusionOk="0">
                  <a:moveTo>
                    <a:pt x="1032" y="0"/>
                  </a:moveTo>
                  <a:cubicBezTo>
                    <a:pt x="983" y="0"/>
                    <a:pt x="936" y="9"/>
                    <a:pt x="893" y="52"/>
                  </a:cubicBezTo>
                  <a:cubicBezTo>
                    <a:pt x="877" y="51"/>
                    <a:pt x="861" y="50"/>
                    <a:pt x="844" y="50"/>
                  </a:cubicBezTo>
                  <a:cubicBezTo>
                    <a:pt x="708" y="50"/>
                    <a:pt x="581" y="91"/>
                    <a:pt x="453" y="123"/>
                  </a:cubicBezTo>
                  <a:cubicBezTo>
                    <a:pt x="274" y="159"/>
                    <a:pt x="131" y="254"/>
                    <a:pt x="72" y="433"/>
                  </a:cubicBezTo>
                  <a:cubicBezTo>
                    <a:pt x="36" y="540"/>
                    <a:pt x="24" y="659"/>
                    <a:pt x="12" y="778"/>
                  </a:cubicBezTo>
                  <a:cubicBezTo>
                    <a:pt x="1" y="873"/>
                    <a:pt x="36" y="909"/>
                    <a:pt x="131" y="909"/>
                  </a:cubicBezTo>
                  <a:cubicBezTo>
                    <a:pt x="199" y="901"/>
                    <a:pt x="265" y="897"/>
                    <a:pt x="331" y="897"/>
                  </a:cubicBezTo>
                  <a:cubicBezTo>
                    <a:pt x="462" y="897"/>
                    <a:pt x="592" y="913"/>
                    <a:pt x="727" y="945"/>
                  </a:cubicBezTo>
                  <a:cubicBezTo>
                    <a:pt x="751" y="951"/>
                    <a:pt x="777" y="951"/>
                    <a:pt x="806" y="951"/>
                  </a:cubicBezTo>
                  <a:cubicBezTo>
                    <a:pt x="834" y="951"/>
                    <a:pt x="864" y="951"/>
                    <a:pt x="893" y="957"/>
                  </a:cubicBezTo>
                  <a:cubicBezTo>
                    <a:pt x="1024" y="1004"/>
                    <a:pt x="1155" y="1052"/>
                    <a:pt x="1286" y="1100"/>
                  </a:cubicBezTo>
                  <a:cubicBezTo>
                    <a:pt x="1346" y="1159"/>
                    <a:pt x="1417" y="1183"/>
                    <a:pt x="1489" y="1207"/>
                  </a:cubicBezTo>
                  <a:cubicBezTo>
                    <a:pt x="1727" y="1385"/>
                    <a:pt x="1917" y="1600"/>
                    <a:pt x="2132" y="1802"/>
                  </a:cubicBezTo>
                  <a:cubicBezTo>
                    <a:pt x="2192" y="1832"/>
                    <a:pt x="2227" y="1850"/>
                    <a:pt x="2256" y="1850"/>
                  </a:cubicBezTo>
                  <a:cubicBezTo>
                    <a:pt x="2294" y="1850"/>
                    <a:pt x="2320" y="1818"/>
                    <a:pt x="2382" y="1743"/>
                  </a:cubicBezTo>
                  <a:cubicBezTo>
                    <a:pt x="2394" y="1731"/>
                    <a:pt x="2406" y="1731"/>
                    <a:pt x="2406" y="1731"/>
                  </a:cubicBezTo>
                  <a:cubicBezTo>
                    <a:pt x="2525" y="1409"/>
                    <a:pt x="2513" y="1088"/>
                    <a:pt x="2477" y="766"/>
                  </a:cubicBezTo>
                  <a:cubicBezTo>
                    <a:pt x="2477" y="707"/>
                    <a:pt x="2453" y="635"/>
                    <a:pt x="2394" y="600"/>
                  </a:cubicBezTo>
                  <a:cubicBezTo>
                    <a:pt x="2394" y="588"/>
                    <a:pt x="2394" y="564"/>
                    <a:pt x="2382" y="552"/>
                  </a:cubicBezTo>
                  <a:cubicBezTo>
                    <a:pt x="2394" y="504"/>
                    <a:pt x="2382" y="469"/>
                    <a:pt x="2346" y="445"/>
                  </a:cubicBezTo>
                  <a:cubicBezTo>
                    <a:pt x="2215" y="302"/>
                    <a:pt x="2060" y="230"/>
                    <a:pt x="1894" y="159"/>
                  </a:cubicBezTo>
                  <a:cubicBezTo>
                    <a:pt x="1644" y="40"/>
                    <a:pt x="1394" y="16"/>
                    <a:pt x="1132" y="4"/>
                  </a:cubicBezTo>
                  <a:cubicBezTo>
                    <a:pt x="1098" y="4"/>
                    <a:pt x="1065" y="0"/>
                    <a:pt x="103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8" name="Google Shape;278;p15"/>
            <p:cNvSpPr/>
            <p:nvPr/>
          </p:nvSpPr>
          <p:spPr>
            <a:xfrm>
              <a:off x="2428875" y="2723975"/>
              <a:ext cx="45550" cy="58200"/>
            </a:xfrm>
            <a:custGeom>
              <a:avLst/>
              <a:gdLst/>
              <a:ahLst/>
              <a:cxnLst/>
              <a:rect l="l" t="t" r="r" b="b"/>
              <a:pathLst>
                <a:path w="1822" h="2328" extrusionOk="0">
                  <a:moveTo>
                    <a:pt x="1357" y="1775"/>
                  </a:moveTo>
                  <a:cubicBezTo>
                    <a:pt x="1345" y="1787"/>
                    <a:pt x="1334" y="1810"/>
                    <a:pt x="1334" y="1834"/>
                  </a:cubicBezTo>
                  <a:cubicBezTo>
                    <a:pt x="1322" y="1822"/>
                    <a:pt x="1322" y="1798"/>
                    <a:pt x="1310" y="1786"/>
                  </a:cubicBezTo>
                  <a:cubicBezTo>
                    <a:pt x="1333" y="1786"/>
                    <a:pt x="1345" y="1786"/>
                    <a:pt x="1357" y="1775"/>
                  </a:cubicBezTo>
                  <a:close/>
                  <a:moveTo>
                    <a:pt x="202" y="1"/>
                  </a:moveTo>
                  <a:cubicBezTo>
                    <a:pt x="143" y="1"/>
                    <a:pt x="107" y="36"/>
                    <a:pt x="83" y="84"/>
                  </a:cubicBezTo>
                  <a:cubicBezTo>
                    <a:pt x="12" y="239"/>
                    <a:pt x="0" y="405"/>
                    <a:pt x="0" y="560"/>
                  </a:cubicBezTo>
                  <a:cubicBezTo>
                    <a:pt x="0" y="691"/>
                    <a:pt x="167" y="703"/>
                    <a:pt x="238" y="786"/>
                  </a:cubicBezTo>
                  <a:cubicBezTo>
                    <a:pt x="250" y="798"/>
                    <a:pt x="250" y="798"/>
                    <a:pt x="262" y="798"/>
                  </a:cubicBezTo>
                  <a:cubicBezTo>
                    <a:pt x="464" y="953"/>
                    <a:pt x="667" y="1096"/>
                    <a:pt x="833" y="1286"/>
                  </a:cubicBezTo>
                  <a:cubicBezTo>
                    <a:pt x="845" y="1310"/>
                    <a:pt x="881" y="1334"/>
                    <a:pt x="905" y="1346"/>
                  </a:cubicBezTo>
                  <a:cubicBezTo>
                    <a:pt x="988" y="1501"/>
                    <a:pt x="1083" y="1644"/>
                    <a:pt x="1167" y="1786"/>
                  </a:cubicBezTo>
                  <a:cubicBezTo>
                    <a:pt x="1214" y="1894"/>
                    <a:pt x="1238" y="2001"/>
                    <a:pt x="1310" y="2096"/>
                  </a:cubicBezTo>
                  <a:cubicBezTo>
                    <a:pt x="1310" y="2144"/>
                    <a:pt x="1298" y="2203"/>
                    <a:pt x="1357" y="2239"/>
                  </a:cubicBezTo>
                  <a:cubicBezTo>
                    <a:pt x="1406" y="2298"/>
                    <a:pt x="1444" y="2328"/>
                    <a:pt x="1480" y="2328"/>
                  </a:cubicBezTo>
                  <a:cubicBezTo>
                    <a:pt x="1523" y="2328"/>
                    <a:pt x="1562" y="2283"/>
                    <a:pt x="1607" y="2191"/>
                  </a:cubicBezTo>
                  <a:cubicBezTo>
                    <a:pt x="1643" y="2167"/>
                    <a:pt x="1655" y="2132"/>
                    <a:pt x="1655" y="2096"/>
                  </a:cubicBezTo>
                  <a:cubicBezTo>
                    <a:pt x="1655" y="2025"/>
                    <a:pt x="1679" y="1953"/>
                    <a:pt x="1703" y="1894"/>
                  </a:cubicBezTo>
                  <a:cubicBezTo>
                    <a:pt x="1762" y="1822"/>
                    <a:pt x="1762" y="1739"/>
                    <a:pt x="1762" y="1656"/>
                  </a:cubicBezTo>
                  <a:cubicBezTo>
                    <a:pt x="1822" y="1477"/>
                    <a:pt x="1822" y="1263"/>
                    <a:pt x="1750" y="1096"/>
                  </a:cubicBezTo>
                  <a:cubicBezTo>
                    <a:pt x="1762" y="1084"/>
                    <a:pt x="1750" y="1060"/>
                    <a:pt x="1750" y="1048"/>
                  </a:cubicBezTo>
                  <a:cubicBezTo>
                    <a:pt x="1726" y="917"/>
                    <a:pt x="1703" y="798"/>
                    <a:pt x="1607" y="691"/>
                  </a:cubicBezTo>
                  <a:cubicBezTo>
                    <a:pt x="1584" y="560"/>
                    <a:pt x="1488" y="453"/>
                    <a:pt x="1405" y="346"/>
                  </a:cubicBezTo>
                  <a:cubicBezTo>
                    <a:pt x="1357" y="262"/>
                    <a:pt x="1298" y="203"/>
                    <a:pt x="1214" y="155"/>
                  </a:cubicBezTo>
                  <a:cubicBezTo>
                    <a:pt x="1155" y="60"/>
                    <a:pt x="1060" y="12"/>
                    <a:pt x="964" y="12"/>
                  </a:cubicBezTo>
                  <a:cubicBezTo>
                    <a:pt x="702" y="1"/>
                    <a:pt x="452" y="1"/>
                    <a:pt x="2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9" name="Google Shape;279;p15"/>
            <p:cNvSpPr/>
            <p:nvPr/>
          </p:nvSpPr>
          <p:spPr>
            <a:xfrm>
              <a:off x="2415775" y="3583900"/>
              <a:ext cx="53600" cy="48425"/>
            </a:xfrm>
            <a:custGeom>
              <a:avLst/>
              <a:gdLst/>
              <a:ahLst/>
              <a:cxnLst/>
              <a:rect l="l" t="t" r="r" b="b"/>
              <a:pathLst>
                <a:path w="2144" h="1937" extrusionOk="0">
                  <a:moveTo>
                    <a:pt x="1143" y="1537"/>
                  </a:moveTo>
                  <a:cubicBezTo>
                    <a:pt x="1143" y="1537"/>
                    <a:pt x="1143" y="1537"/>
                    <a:pt x="1143" y="1548"/>
                  </a:cubicBezTo>
                  <a:cubicBezTo>
                    <a:pt x="1143" y="1537"/>
                    <a:pt x="1143" y="1537"/>
                    <a:pt x="1131" y="1537"/>
                  </a:cubicBezTo>
                  <a:close/>
                  <a:moveTo>
                    <a:pt x="1953" y="1"/>
                  </a:moveTo>
                  <a:cubicBezTo>
                    <a:pt x="1762" y="96"/>
                    <a:pt x="1596" y="215"/>
                    <a:pt x="1441" y="346"/>
                  </a:cubicBezTo>
                  <a:cubicBezTo>
                    <a:pt x="1286" y="382"/>
                    <a:pt x="1131" y="429"/>
                    <a:pt x="988" y="501"/>
                  </a:cubicBezTo>
                  <a:cubicBezTo>
                    <a:pt x="979" y="498"/>
                    <a:pt x="970" y="496"/>
                    <a:pt x="962" y="496"/>
                  </a:cubicBezTo>
                  <a:cubicBezTo>
                    <a:pt x="935" y="496"/>
                    <a:pt x="908" y="510"/>
                    <a:pt x="881" y="536"/>
                  </a:cubicBezTo>
                  <a:cubicBezTo>
                    <a:pt x="869" y="536"/>
                    <a:pt x="857" y="536"/>
                    <a:pt x="845" y="548"/>
                  </a:cubicBezTo>
                  <a:cubicBezTo>
                    <a:pt x="798" y="548"/>
                    <a:pt x="762" y="548"/>
                    <a:pt x="738" y="584"/>
                  </a:cubicBezTo>
                  <a:cubicBezTo>
                    <a:pt x="726" y="584"/>
                    <a:pt x="703" y="584"/>
                    <a:pt x="691" y="596"/>
                  </a:cubicBezTo>
                  <a:cubicBezTo>
                    <a:pt x="524" y="608"/>
                    <a:pt x="357" y="620"/>
                    <a:pt x="191" y="644"/>
                  </a:cubicBezTo>
                  <a:cubicBezTo>
                    <a:pt x="143" y="644"/>
                    <a:pt x="107" y="679"/>
                    <a:pt x="95" y="715"/>
                  </a:cubicBezTo>
                  <a:cubicBezTo>
                    <a:pt x="0" y="1096"/>
                    <a:pt x="36" y="1441"/>
                    <a:pt x="298" y="1751"/>
                  </a:cubicBezTo>
                  <a:cubicBezTo>
                    <a:pt x="357" y="1834"/>
                    <a:pt x="429" y="1929"/>
                    <a:pt x="548" y="1929"/>
                  </a:cubicBezTo>
                  <a:cubicBezTo>
                    <a:pt x="583" y="1934"/>
                    <a:pt x="616" y="1937"/>
                    <a:pt x="649" y="1937"/>
                  </a:cubicBezTo>
                  <a:cubicBezTo>
                    <a:pt x="706" y="1937"/>
                    <a:pt x="761" y="1928"/>
                    <a:pt x="822" y="1906"/>
                  </a:cubicBezTo>
                  <a:cubicBezTo>
                    <a:pt x="1143" y="1763"/>
                    <a:pt x="1429" y="1584"/>
                    <a:pt x="1643" y="1287"/>
                  </a:cubicBezTo>
                  <a:cubicBezTo>
                    <a:pt x="1786" y="1156"/>
                    <a:pt x="1881" y="989"/>
                    <a:pt x="1953" y="798"/>
                  </a:cubicBezTo>
                  <a:cubicBezTo>
                    <a:pt x="2143" y="536"/>
                    <a:pt x="2131" y="274"/>
                    <a:pt x="19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0" name="Google Shape;280;p15"/>
            <p:cNvSpPr/>
            <p:nvPr/>
          </p:nvSpPr>
          <p:spPr>
            <a:xfrm>
              <a:off x="2231825" y="2084325"/>
              <a:ext cx="45250" cy="44525"/>
            </a:xfrm>
            <a:custGeom>
              <a:avLst/>
              <a:gdLst/>
              <a:ahLst/>
              <a:cxnLst/>
              <a:rect l="l" t="t" r="r" b="b"/>
              <a:pathLst>
                <a:path w="1810" h="1781" extrusionOk="0">
                  <a:moveTo>
                    <a:pt x="863" y="0"/>
                  </a:moveTo>
                  <a:cubicBezTo>
                    <a:pt x="834" y="0"/>
                    <a:pt x="804" y="12"/>
                    <a:pt x="774" y="36"/>
                  </a:cubicBezTo>
                  <a:cubicBezTo>
                    <a:pt x="643" y="72"/>
                    <a:pt x="512" y="95"/>
                    <a:pt x="381" y="131"/>
                  </a:cubicBezTo>
                  <a:cubicBezTo>
                    <a:pt x="274" y="155"/>
                    <a:pt x="191" y="238"/>
                    <a:pt x="131" y="322"/>
                  </a:cubicBezTo>
                  <a:cubicBezTo>
                    <a:pt x="0" y="548"/>
                    <a:pt x="48" y="655"/>
                    <a:pt x="298" y="714"/>
                  </a:cubicBezTo>
                  <a:cubicBezTo>
                    <a:pt x="310" y="726"/>
                    <a:pt x="322" y="726"/>
                    <a:pt x="333" y="726"/>
                  </a:cubicBezTo>
                  <a:cubicBezTo>
                    <a:pt x="365" y="758"/>
                    <a:pt x="402" y="763"/>
                    <a:pt x="441" y="763"/>
                  </a:cubicBezTo>
                  <a:cubicBezTo>
                    <a:pt x="460" y="763"/>
                    <a:pt x="480" y="762"/>
                    <a:pt x="500" y="762"/>
                  </a:cubicBezTo>
                  <a:cubicBezTo>
                    <a:pt x="619" y="798"/>
                    <a:pt x="738" y="845"/>
                    <a:pt x="857" y="881"/>
                  </a:cubicBezTo>
                  <a:cubicBezTo>
                    <a:pt x="941" y="953"/>
                    <a:pt x="1024" y="1012"/>
                    <a:pt x="1107" y="1084"/>
                  </a:cubicBezTo>
                  <a:cubicBezTo>
                    <a:pt x="1179" y="1191"/>
                    <a:pt x="1274" y="1286"/>
                    <a:pt x="1334" y="1405"/>
                  </a:cubicBezTo>
                  <a:cubicBezTo>
                    <a:pt x="1334" y="1417"/>
                    <a:pt x="1357" y="1429"/>
                    <a:pt x="1381" y="1441"/>
                  </a:cubicBezTo>
                  <a:cubicBezTo>
                    <a:pt x="1417" y="1548"/>
                    <a:pt x="1465" y="1655"/>
                    <a:pt x="1524" y="1750"/>
                  </a:cubicBezTo>
                  <a:cubicBezTo>
                    <a:pt x="1545" y="1771"/>
                    <a:pt x="1566" y="1781"/>
                    <a:pt x="1586" y="1781"/>
                  </a:cubicBezTo>
                  <a:cubicBezTo>
                    <a:pt x="1611" y="1781"/>
                    <a:pt x="1635" y="1765"/>
                    <a:pt x="1655" y="1738"/>
                  </a:cubicBezTo>
                  <a:cubicBezTo>
                    <a:pt x="1715" y="1667"/>
                    <a:pt x="1691" y="1560"/>
                    <a:pt x="1726" y="1488"/>
                  </a:cubicBezTo>
                  <a:cubicBezTo>
                    <a:pt x="1786" y="1381"/>
                    <a:pt x="1798" y="1274"/>
                    <a:pt x="1786" y="1167"/>
                  </a:cubicBezTo>
                  <a:cubicBezTo>
                    <a:pt x="1786" y="1119"/>
                    <a:pt x="1786" y="1084"/>
                    <a:pt x="1786" y="1036"/>
                  </a:cubicBezTo>
                  <a:cubicBezTo>
                    <a:pt x="1786" y="953"/>
                    <a:pt x="1810" y="869"/>
                    <a:pt x="1750" y="798"/>
                  </a:cubicBezTo>
                  <a:cubicBezTo>
                    <a:pt x="1750" y="750"/>
                    <a:pt x="1726" y="714"/>
                    <a:pt x="1703" y="679"/>
                  </a:cubicBezTo>
                  <a:cubicBezTo>
                    <a:pt x="1703" y="643"/>
                    <a:pt x="1703" y="619"/>
                    <a:pt x="1667" y="595"/>
                  </a:cubicBezTo>
                  <a:cubicBezTo>
                    <a:pt x="1655" y="512"/>
                    <a:pt x="1607" y="476"/>
                    <a:pt x="1548" y="441"/>
                  </a:cubicBezTo>
                  <a:cubicBezTo>
                    <a:pt x="1405" y="238"/>
                    <a:pt x="1226" y="83"/>
                    <a:pt x="988" y="36"/>
                  </a:cubicBezTo>
                  <a:lnTo>
                    <a:pt x="953" y="36"/>
                  </a:lnTo>
                  <a:cubicBezTo>
                    <a:pt x="923" y="12"/>
                    <a:pt x="893" y="0"/>
                    <a:pt x="8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281" name="Google Shape;281;p15"/>
          <p:cNvSpPr/>
          <p:nvPr/>
        </p:nvSpPr>
        <p:spPr>
          <a:xfrm rot="2871884">
            <a:off x="620897" y="35687"/>
            <a:ext cx="93177" cy="130951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82" name="Google Shape;282;p15"/>
          <p:cNvSpPr/>
          <p:nvPr/>
        </p:nvSpPr>
        <p:spPr>
          <a:xfrm rot="2871884">
            <a:off x="210236" y="1481290"/>
            <a:ext cx="95106" cy="74102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83" name="Google Shape;283;p15"/>
          <p:cNvSpPr/>
          <p:nvPr/>
        </p:nvSpPr>
        <p:spPr>
          <a:xfrm rot="2871790">
            <a:off x="641181" y="1999139"/>
            <a:ext cx="157634" cy="112895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84" name="Google Shape;284;p15"/>
          <p:cNvSpPr/>
          <p:nvPr/>
        </p:nvSpPr>
        <p:spPr>
          <a:xfrm rot="2871884">
            <a:off x="895321" y="440518"/>
            <a:ext cx="104054" cy="7871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85" name="Google Shape;285;p15"/>
          <p:cNvSpPr/>
          <p:nvPr/>
        </p:nvSpPr>
        <p:spPr>
          <a:xfrm rot="2871884">
            <a:off x="1563444" y="231176"/>
            <a:ext cx="85515" cy="17161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86" name="Google Shape;286;p15"/>
          <p:cNvSpPr/>
          <p:nvPr/>
        </p:nvSpPr>
        <p:spPr>
          <a:xfrm rot="-4499962">
            <a:off x="5009191" y="4379031"/>
            <a:ext cx="122303" cy="96308"/>
          </a:xfrm>
          <a:custGeom>
            <a:avLst/>
            <a:gdLst/>
            <a:ahLst/>
            <a:cxnLst/>
            <a:rect l="l" t="t" r="r" b="b"/>
            <a:pathLst>
              <a:path w="2216" h="1745" extrusionOk="0">
                <a:moveTo>
                  <a:pt x="477" y="0"/>
                </a:moveTo>
                <a:cubicBezTo>
                  <a:pt x="358" y="0"/>
                  <a:pt x="251" y="24"/>
                  <a:pt x="132" y="60"/>
                </a:cubicBezTo>
                <a:cubicBezTo>
                  <a:pt x="96" y="72"/>
                  <a:pt x="96" y="107"/>
                  <a:pt x="84" y="131"/>
                </a:cubicBezTo>
                <a:cubicBezTo>
                  <a:pt x="1" y="369"/>
                  <a:pt x="37" y="596"/>
                  <a:pt x="168" y="798"/>
                </a:cubicBezTo>
                <a:cubicBezTo>
                  <a:pt x="168" y="834"/>
                  <a:pt x="180" y="858"/>
                  <a:pt x="203" y="881"/>
                </a:cubicBezTo>
                <a:cubicBezTo>
                  <a:pt x="251" y="1024"/>
                  <a:pt x="322" y="1155"/>
                  <a:pt x="418" y="1274"/>
                </a:cubicBezTo>
                <a:cubicBezTo>
                  <a:pt x="501" y="1381"/>
                  <a:pt x="596" y="1500"/>
                  <a:pt x="739" y="1536"/>
                </a:cubicBezTo>
                <a:cubicBezTo>
                  <a:pt x="763" y="1584"/>
                  <a:pt x="811" y="1620"/>
                  <a:pt x="858" y="1631"/>
                </a:cubicBezTo>
                <a:cubicBezTo>
                  <a:pt x="882" y="1655"/>
                  <a:pt x="906" y="1667"/>
                  <a:pt x="942" y="1667"/>
                </a:cubicBezTo>
                <a:cubicBezTo>
                  <a:pt x="1002" y="1728"/>
                  <a:pt x="1075" y="1744"/>
                  <a:pt x="1151" y="1744"/>
                </a:cubicBezTo>
                <a:cubicBezTo>
                  <a:pt x="1180" y="1744"/>
                  <a:pt x="1210" y="1742"/>
                  <a:pt x="1239" y="1739"/>
                </a:cubicBezTo>
                <a:cubicBezTo>
                  <a:pt x="1250" y="1741"/>
                  <a:pt x="1261" y="1742"/>
                  <a:pt x="1271" y="1742"/>
                </a:cubicBezTo>
                <a:cubicBezTo>
                  <a:pt x="1316" y="1742"/>
                  <a:pt x="1355" y="1722"/>
                  <a:pt x="1394" y="1703"/>
                </a:cubicBezTo>
                <a:cubicBezTo>
                  <a:pt x="1406" y="1703"/>
                  <a:pt x="1418" y="1704"/>
                  <a:pt x="1430" y="1704"/>
                </a:cubicBezTo>
                <a:cubicBezTo>
                  <a:pt x="1744" y="1704"/>
                  <a:pt x="1973" y="1552"/>
                  <a:pt x="2180" y="1334"/>
                </a:cubicBezTo>
                <a:cubicBezTo>
                  <a:pt x="2215" y="1286"/>
                  <a:pt x="2204" y="1239"/>
                  <a:pt x="2144" y="1215"/>
                </a:cubicBezTo>
                <a:cubicBezTo>
                  <a:pt x="2061" y="1167"/>
                  <a:pt x="1965" y="1131"/>
                  <a:pt x="1858" y="1119"/>
                </a:cubicBezTo>
                <a:cubicBezTo>
                  <a:pt x="1823" y="1084"/>
                  <a:pt x="1775" y="1084"/>
                  <a:pt x="1727" y="1084"/>
                </a:cubicBezTo>
                <a:lnTo>
                  <a:pt x="1239" y="786"/>
                </a:lnTo>
                <a:cubicBezTo>
                  <a:pt x="1108" y="667"/>
                  <a:pt x="1025" y="512"/>
                  <a:pt x="870" y="417"/>
                </a:cubicBezTo>
                <a:cubicBezTo>
                  <a:pt x="787" y="322"/>
                  <a:pt x="703" y="227"/>
                  <a:pt x="632" y="107"/>
                </a:cubicBezTo>
                <a:cubicBezTo>
                  <a:pt x="596" y="48"/>
                  <a:pt x="549" y="12"/>
                  <a:pt x="47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87" name="Google Shape;287;p15"/>
          <p:cNvSpPr/>
          <p:nvPr/>
        </p:nvSpPr>
        <p:spPr>
          <a:xfrm rot="-4499962">
            <a:off x="5489454" y="3754663"/>
            <a:ext cx="85435" cy="80910"/>
          </a:xfrm>
          <a:custGeom>
            <a:avLst/>
            <a:gdLst/>
            <a:ahLst/>
            <a:cxnLst/>
            <a:rect l="l" t="t" r="r" b="b"/>
            <a:pathLst>
              <a:path w="1548" h="1466" extrusionOk="0">
                <a:moveTo>
                  <a:pt x="107" y="362"/>
                </a:moveTo>
                <a:cubicBezTo>
                  <a:pt x="107" y="362"/>
                  <a:pt x="107" y="374"/>
                  <a:pt x="95" y="374"/>
                </a:cubicBezTo>
                <a:cubicBezTo>
                  <a:pt x="95" y="362"/>
                  <a:pt x="95" y="362"/>
                  <a:pt x="95" y="362"/>
                </a:cubicBezTo>
                <a:close/>
                <a:moveTo>
                  <a:pt x="941" y="398"/>
                </a:moveTo>
                <a:cubicBezTo>
                  <a:pt x="941" y="398"/>
                  <a:pt x="953" y="410"/>
                  <a:pt x="953" y="410"/>
                </a:cubicBezTo>
                <a:cubicBezTo>
                  <a:pt x="953" y="410"/>
                  <a:pt x="941" y="422"/>
                  <a:pt x="941" y="433"/>
                </a:cubicBezTo>
                <a:cubicBezTo>
                  <a:pt x="941" y="422"/>
                  <a:pt x="941" y="410"/>
                  <a:pt x="941" y="398"/>
                </a:cubicBezTo>
                <a:close/>
                <a:moveTo>
                  <a:pt x="108" y="1"/>
                </a:moveTo>
                <a:cubicBezTo>
                  <a:pt x="85" y="1"/>
                  <a:pt x="69" y="16"/>
                  <a:pt x="60" y="52"/>
                </a:cubicBezTo>
                <a:cubicBezTo>
                  <a:pt x="60" y="112"/>
                  <a:pt x="60" y="183"/>
                  <a:pt x="60" y="243"/>
                </a:cubicBezTo>
                <a:cubicBezTo>
                  <a:pt x="12" y="326"/>
                  <a:pt x="0" y="410"/>
                  <a:pt x="60" y="493"/>
                </a:cubicBezTo>
                <a:lnTo>
                  <a:pt x="48" y="493"/>
                </a:lnTo>
                <a:cubicBezTo>
                  <a:pt x="72" y="600"/>
                  <a:pt x="119" y="672"/>
                  <a:pt x="226" y="707"/>
                </a:cubicBezTo>
                <a:cubicBezTo>
                  <a:pt x="238" y="755"/>
                  <a:pt x="262" y="791"/>
                  <a:pt x="298" y="814"/>
                </a:cubicBezTo>
                <a:cubicBezTo>
                  <a:pt x="441" y="993"/>
                  <a:pt x="607" y="1136"/>
                  <a:pt x="822" y="1231"/>
                </a:cubicBezTo>
                <a:cubicBezTo>
                  <a:pt x="941" y="1303"/>
                  <a:pt x="1060" y="1374"/>
                  <a:pt x="1179" y="1445"/>
                </a:cubicBezTo>
                <a:cubicBezTo>
                  <a:pt x="1201" y="1459"/>
                  <a:pt x="1222" y="1466"/>
                  <a:pt x="1241" y="1466"/>
                </a:cubicBezTo>
                <a:cubicBezTo>
                  <a:pt x="1272" y="1466"/>
                  <a:pt x="1299" y="1447"/>
                  <a:pt x="1322" y="1410"/>
                </a:cubicBezTo>
                <a:cubicBezTo>
                  <a:pt x="1334" y="1398"/>
                  <a:pt x="1346" y="1386"/>
                  <a:pt x="1357" y="1374"/>
                </a:cubicBezTo>
                <a:cubicBezTo>
                  <a:pt x="1381" y="1362"/>
                  <a:pt x="1393" y="1326"/>
                  <a:pt x="1393" y="1303"/>
                </a:cubicBezTo>
                <a:cubicBezTo>
                  <a:pt x="1393" y="1291"/>
                  <a:pt x="1393" y="1279"/>
                  <a:pt x="1393" y="1267"/>
                </a:cubicBezTo>
                <a:cubicBezTo>
                  <a:pt x="1453" y="1160"/>
                  <a:pt x="1512" y="1041"/>
                  <a:pt x="1500" y="910"/>
                </a:cubicBezTo>
                <a:cubicBezTo>
                  <a:pt x="1524" y="898"/>
                  <a:pt x="1524" y="874"/>
                  <a:pt x="1524" y="838"/>
                </a:cubicBezTo>
                <a:cubicBezTo>
                  <a:pt x="1548" y="672"/>
                  <a:pt x="1500" y="505"/>
                  <a:pt x="1429" y="350"/>
                </a:cubicBezTo>
                <a:cubicBezTo>
                  <a:pt x="1399" y="300"/>
                  <a:pt x="1369" y="250"/>
                  <a:pt x="1310" y="250"/>
                </a:cubicBezTo>
                <a:cubicBezTo>
                  <a:pt x="1299" y="250"/>
                  <a:pt x="1287" y="251"/>
                  <a:pt x="1274" y="255"/>
                </a:cubicBezTo>
                <a:cubicBezTo>
                  <a:pt x="1226" y="273"/>
                  <a:pt x="1176" y="276"/>
                  <a:pt x="1124" y="276"/>
                </a:cubicBezTo>
                <a:cubicBezTo>
                  <a:pt x="1098" y="276"/>
                  <a:pt x="1071" y="275"/>
                  <a:pt x="1045" y="275"/>
                </a:cubicBezTo>
                <a:cubicBezTo>
                  <a:pt x="1018" y="275"/>
                  <a:pt x="991" y="276"/>
                  <a:pt x="965" y="279"/>
                </a:cubicBezTo>
                <a:cubicBezTo>
                  <a:pt x="774" y="231"/>
                  <a:pt x="595" y="183"/>
                  <a:pt x="417" y="100"/>
                </a:cubicBezTo>
                <a:cubicBezTo>
                  <a:pt x="334" y="52"/>
                  <a:pt x="226" y="29"/>
                  <a:pt x="131" y="5"/>
                </a:cubicBezTo>
                <a:cubicBezTo>
                  <a:pt x="123" y="2"/>
                  <a:pt x="115" y="1"/>
                  <a:pt x="10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88" name="Google Shape;288;p15"/>
          <p:cNvSpPr/>
          <p:nvPr/>
        </p:nvSpPr>
        <p:spPr>
          <a:xfrm rot="-4499962">
            <a:off x="3693958" y="3876314"/>
            <a:ext cx="139357" cy="102103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89" name="Google Shape;289;p15"/>
          <p:cNvSpPr/>
          <p:nvPr/>
        </p:nvSpPr>
        <p:spPr>
          <a:xfrm rot="-4499962">
            <a:off x="5446754" y="4206161"/>
            <a:ext cx="100558" cy="128484"/>
          </a:xfrm>
          <a:custGeom>
            <a:avLst/>
            <a:gdLst/>
            <a:ahLst/>
            <a:cxnLst/>
            <a:rect l="l" t="t" r="r" b="b"/>
            <a:pathLst>
              <a:path w="1822" h="2328" extrusionOk="0">
                <a:moveTo>
                  <a:pt x="1357" y="1775"/>
                </a:moveTo>
                <a:cubicBezTo>
                  <a:pt x="1345" y="1787"/>
                  <a:pt x="1334" y="1810"/>
                  <a:pt x="1334" y="1834"/>
                </a:cubicBezTo>
                <a:cubicBezTo>
                  <a:pt x="1322" y="1822"/>
                  <a:pt x="1322" y="1798"/>
                  <a:pt x="1310" y="1786"/>
                </a:cubicBezTo>
                <a:cubicBezTo>
                  <a:pt x="1333" y="1786"/>
                  <a:pt x="1345" y="1786"/>
                  <a:pt x="1357" y="1775"/>
                </a:cubicBezTo>
                <a:close/>
                <a:moveTo>
                  <a:pt x="202" y="1"/>
                </a:moveTo>
                <a:cubicBezTo>
                  <a:pt x="143" y="1"/>
                  <a:pt x="107" y="36"/>
                  <a:pt x="83" y="84"/>
                </a:cubicBezTo>
                <a:cubicBezTo>
                  <a:pt x="12" y="239"/>
                  <a:pt x="0" y="405"/>
                  <a:pt x="0" y="560"/>
                </a:cubicBezTo>
                <a:cubicBezTo>
                  <a:pt x="0" y="691"/>
                  <a:pt x="167" y="703"/>
                  <a:pt x="238" y="786"/>
                </a:cubicBezTo>
                <a:cubicBezTo>
                  <a:pt x="250" y="798"/>
                  <a:pt x="250" y="798"/>
                  <a:pt x="262" y="798"/>
                </a:cubicBezTo>
                <a:cubicBezTo>
                  <a:pt x="464" y="953"/>
                  <a:pt x="667" y="1096"/>
                  <a:pt x="833" y="1286"/>
                </a:cubicBezTo>
                <a:cubicBezTo>
                  <a:pt x="845" y="1310"/>
                  <a:pt x="881" y="1334"/>
                  <a:pt x="905" y="1346"/>
                </a:cubicBezTo>
                <a:cubicBezTo>
                  <a:pt x="988" y="1501"/>
                  <a:pt x="1083" y="1644"/>
                  <a:pt x="1167" y="1786"/>
                </a:cubicBezTo>
                <a:cubicBezTo>
                  <a:pt x="1214" y="1894"/>
                  <a:pt x="1238" y="2001"/>
                  <a:pt x="1310" y="2096"/>
                </a:cubicBezTo>
                <a:cubicBezTo>
                  <a:pt x="1310" y="2144"/>
                  <a:pt x="1298" y="2203"/>
                  <a:pt x="1357" y="2239"/>
                </a:cubicBezTo>
                <a:cubicBezTo>
                  <a:pt x="1406" y="2298"/>
                  <a:pt x="1444" y="2328"/>
                  <a:pt x="1480" y="2328"/>
                </a:cubicBezTo>
                <a:cubicBezTo>
                  <a:pt x="1523" y="2328"/>
                  <a:pt x="1562" y="2283"/>
                  <a:pt x="1607" y="2191"/>
                </a:cubicBezTo>
                <a:cubicBezTo>
                  <a:pt x="1643" y="2167"/>
                  <a:pt x="1655" y="2132"/>
                  <a:pt x="1655" y="2096"/>
                </a:cubicBezTo>
                <a:cubicBezTo>
                  <a:pt x="1655" y="2025"/>
                  <a:pt x="1679" y="1953"/>
                  <a:pt x="1703" y="1894"/>
                </a:cubicBezTo>
                <a:cubicBezTo>
                  <a:pt x="1762" y="1822"/>
                  <a:pt x="1762" y="1739"/>
                  <a:pt x="1762" y="1656"/>
                </a:cubicBezTo>
                <a:cubicBezTo>
                  <a:pt x="1822" y="1477"/>
                  <a:pt x="1822" y="1263"/>
                  <a:pt x="1750" y="1096"/>
                </a:cubicBezTo>
                <a:cubicBezTo>
                  <a:pt x="1762" y="1084"/>
                  <a:pt x="1750" y="1060"/>
                  <a:pt x="1750" y="1048"/>
                </a:cubicBezTo>
                <a:cubicBezTo>
                  <a:pt x="1726" y="917"/>
                  <a:pt x="1703" y="798"/>
                  <a:pt x="1607" y="691"/>
                </a:cubicBezTo>
                <a:cubicBezTo>
                  <a:pt x="1584" y="560"/>
                  <a:pt x="1488" y="453"/>
                  <a:pt x="1405" y="346"/>
                </a:cubicBezTo>
                <a:cubicBezTo>
                  <a:pt x="1357" y="262"/>
                  <a:pt x="1298" y="203"/>
                  <a:pt x="1214" y="155"/>
                </a:cubicBezTo>
                <a:cubicBezTo>
                  <a:pt x="1155" y="60"/>
                  <a:pt x="1060" y="12"/>
                  <a:pt x="964" y="12"/>
                </a:cubicBezTo>
                <a:cubicBezTo>
                  <a:pt x="702" y="1"/>
                  <a:pt x="452" y="1"/>
                  <a:pt x="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90" name="Google Shape;290;p15"/>
          <p:cNvSpPr/>
          <p:nvPr/>
        </p:nvSpPr>
        <p:spPr>
          <a:xfrm rot="-4499962">
            <a:off x="3955837" y="4272364"/>
            <a:ext cx="99895" cy="98295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grpSp>
        <p:nvGrpSpPr>
          <p:cNvPr id="291" name="Google Shape;291;p15"/>
          <p:cNvGrpSpPr/>
          <p:nvPr/>
        </p:nvGrpSpPr>
        <p:grpSpPr>
          <a:xfrm rot="2871884">
            <a:off x="8149380" y="2016242"/>
            <a:ext cx="326683" cy="704967"/>
            <a:chOff x="3564996" y="4162080"/>
            <a:chExt cx="250161" cy="539836"/>
          </a:xfrm>
        </p:grpSpPr>
        <p:sp>
          <p:nvSpPr>
            <p:cNvPr id="292" name="Google Shape;292;p15"/>
            <p:cNvSpPr/>
            <p:nvPr/>
          </p:nvSpPr>
          <p:spPr>
            <a:xfrm>
              <a:off x="3564996" y="416208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3" name="Google Shape;293;p15"/>
            <p:cNvSpPr/>
            <p:nvPr/>
          </p:nvSpPr>
          <p:spPr>
            <a:xfrm>
              <a:off x="3694447" y="461546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294" name="Google Shape;294;p15"/>
          <p:cNvSpPr/>
          <p:nvPr/>
        </p:nvSpPr>
        <p:spPr>
          <a:xfrm rot="2871790">
            <a:off x="814436" y="2536949"/>
            <a:ext cx="155706" cy="69601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295" name="Google Shape;295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44728" y="3654603"/>
            <a:ext cx="1233875" cy="839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03550" y="602127"/>
            <a:ext cx="2302150" cy="1101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07025" y="3874702"/>
            <a:ext cx="3334950" cy="226859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50210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2"/>
        </a:solid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20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63" name="Google Shape;363;p20"/>
          <p:cNvSpPr txBox="1">
            <a:spLocks noGrp="1"/>
          </p:cNvSpPr>
          <p:nvPr>
            <p:ph type="title" idx="2"/>
          </p:nvPr>
        </p:nvSpPr>
        <p:spPr>
          <a:xfrm>
            <a:off x="720000" y="3213651"/>
            <a:ext cx="2336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364" name="Google Shape;364;p20"/>
          <p:cNvSpPr txBox="1">
            <a:spLocks noGrp="1"/>
          </p:cNvSpPr>
          <p:nvPr>
            <p:ph type="subTitle" idx="1"/>
          </p:nvPr>
        </p:nvSpPr>
        <p:spPr>
          <a:xfrm>
            <a:off x="720000" y="3800176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5" name="Google Shape;365;p20"/>
          <p:cNvSpPr txBox="1">
            <a:spLocks noGrp="1"/>
          </p:cNvSpPr>
          <p:nvPr>
            <p:ph type="title" idx="3"/>
          </p:nvPr>
        </p:nvSpPr>
        <p:spPr>
          <a:xfrm>
            <a:off x="3403800" y="2559303"/>
            <a:ext cx="2336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366" name="Google Shape;366;p20"/>
          <p:cNvSpPr txBox="1">
            <a:spLocks noGrp="1"/>
          </p:cNvSpPr>
          <p:nvPr>
            <p:ph type="subTitle" idx="4"/>
          </p:nvPr>
        </p:nvSpPr>
        <p:spPr>
          <a:xfrm>
            <a:off x="3403800" y="3145828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7" name="Google Shape;367;p20"/>
          <p:cNvSpPr txBox="1">
            <a:spLocks noGrp="1"/>
          </p:cNvSpPr>
          <p:nvPr>
            <p:ph type="title" idx="5"/>
          </p:nvPr>
        </p:nvSpPr>
        <p:spPr>
          <a:xfrm>
            <a:off x="6087600" y="3213651"/>
            <a:ext cx="2336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368" name="Google Shape;368;p20"/>
          <p:cNvSpPr txBox="1">
            <a:spLocks noGrp="1"/>
          </p:cNvSpPr>
          <p:nvPr>
            <p:ph type="subTitle" idx="6"/>
          </p:nvPr>
        </p:nvSpPr>
        <p:spPr>
          <a:xfrm>
            <a:off x="6087600" y="3800176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69" name="Google Shape;369;p20"/>
          <p:cNvGrpSpPr/>
          <p:nvPr/>
        </p:nvGrpSpPr>
        <p:grpSpPr>
          <a:xfrm rot="-5400000" flipH="1">
            <a:off x="2467129" y="-1978497"/>
            <a:ext cx="4190616" cy="8517319"/>
            <a:chOff x="770370" y="-1137220"/>
            <a:chExt cx="3209233" cy="6522682"/>
          </a:xfrm>
        </p:grpSpPr>
        <p:sp>
          <p:nvSpPr>
            <p:cNvPr id="370" name="Google Shape;370;p20"/>
            <p:cNvSpPr/>
            <p:nvPr/>
          </p:nvSpPr>
          <p:spPr>
            <a:xfrm rot="-5201321">
              <a:off x="3774292" y="1853982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1" name="Google Shape;371;p20"/>
            <p:cNvSpPr/>
            <p:nvPr/>
          </p:nvSpPr>
          <p:spPr>
            <a:xfrm rot="-9432399">
              <a:off x="1129230" y="-871147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2" name="Google Shape;372;p20"/>
            <p:cNvSpPr/>
            <p:nvPr/>
          </p:nvSpPr>
          <p:spPr>
            <a:xfrm>
              <a:off x="1408100" y="5178392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3" name="Google Shape;373;p20"/>
            <p:cNvSpPr/>
            <p:nvPr/>
          </p:nvSpPr>
          <p:spPr>
            <a:xfrm>
              <a:off x="3089856" y="5299012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4" name="Google Shape;374;p20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rgbClr val="FF97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5" name="Google Shape;375;p20"/>
            <p:cNvSpPr/>
            <p:nvPr/>
          </p:nvSpPr>
          <p:spPr>
            <a:xfrm rot="-4715776">
              <a:off x="3875974" y="-1157842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6" name="Google Shape;376;p20"/>
            <p:cNvSpPr/>
            <p:nvPr/>
          </p:nvSpPr>
          <p:spPr>
            <a:xfrm rot="-3652980">
              <a:off x="798323" y="4604721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pic>
        <p:nvPicPr>
          <p:cNvPr id="377" name="Google Shape;377;p2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4261100" y="-42950"/>
            <a:ext cx="621800" cy="9884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9082140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5" name="Google Shape;655;p30"/>
          <p:cNvGrpSpPr/>
          <p:nvPr/>
        </p:nvGrpSpPr>
        <p:grpSpPr>
          <a:xfrm rot="5400000">
            <a:off x="2381394" y="-1400388"/>
            <a:ext cx="4250548" cy="8335771"/>
            <a:chOff x="872085" y="-1565025"/>
            <a:chExt cx="3255130" cy="6383651"/>
          </a:xfrm>
        </p:grpSpPr>
        <p:sp>
          <p:nvSpPr>
            <p:cNvPr id="656" name="Google Shape;656;p30"/>
            <p:cNvSpPr/>
            <p:nvPr/>
          </p:nvSpPr>
          <p:spPr>
            <a:xfrm rot="-5201321">
              <a:off x="3146516" y="3471381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57" name="Google Shape;657;p30"/>
            <p:cNvSpPr/>
            <p:nvPr/>
          </p:nvSpPr>
          <p:spPr>
            <a:xfrm rot="-9432399">
              <a:off x="4002316" y="-1544011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rgbClr val="95CF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58" name="Google Shape;658;p30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59" name="Google Shape;659;p30"/>
            <p:cNvSpPr/>
            <p:nvPr/>
          </p:nvSpPr>
          <p:spPr>
            <a:xfrm>
              <a:off x="3461026" y="473217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60" name="Google Shape;660;p30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61" name="Google Shape;661;p30"/>
            <p:cNvSpPr/>
            <p:nvPr/>
          </p:nvSpPr>
          <p:spPr>
            <a:xfrm rot="-4715776">
              <a:off x="3590833" y="77354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62" name="Google Shape;662;p30"/>
            <p:cNvSpPr/>
            <p:nvPr/>
          </p:nvSpPr>
          <p:spPr>
            <a:xfrm>
              <a:off x="3906984" y="2690196"/>
              <a:ext cx="1477" cy="2995"/>
            </a:xfrm>
            <a:custGeom>
              <a:avLst/>
              <a:gdLst/>
              <a:ahLst/>
              <a:cxnLst/>
              <a:rect l="l" t="t" r="r" b="b"/>
              <a:pathLst>
                <a:path w="36" h="73" extrusionOk="0">
                  <a:moveTo>
                    <a:pt x="0" y="1"/>
                  </a:moveTo>
                  <a:cubicBezTo>
                    <a:pt x="0" y="25"/>
                    <a:pt x="0" y="48"/>
                    <a:pt x="0" y="72"/>
                  </a:cubicBezTo>
                  <a:cubicBezTo>
                    <a:pt x="24" y="48"/>
                    <a:pt x="36" y="25"/>
                    <a:pt x="24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63" name="Google Shape;663;p30"/>
            <p:cNvSpPr/>
            <p:nvPr/>
          </p:nvSpPr>
          <p:spPr>
            <a:xfrm rot="-3652980">
              <a:off x="2002795" y="4443718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664" name="Google Shape;664;p30"/>
          <p:cNvSpPr/>
          <p:nvPr/>
        </p:nvSpPr>
        <p:spPr>
          <a:xfrm>
            <a:off x="8557401" y="2863919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665" name="Google Shape;665;p30"/>
          <p:cNvSpPr/>
          <p:nvPr/>
        </p:nvSpPr>
        <p:spPr>
          <a:xfrm>
            <a:off x="7477503" y="1182167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666" name="Google Shape;666;p30"/>
          <p:cNvSpPr/>
          <p:nvPr/>
        </p:nvSpPr>
        <p:spPr>
          <a:xfrm>
            <a:off x="4060835" y="540008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667" name="Google Shape;667;p30"/>
          <p:cNvSpPr/>
          <p:nvPr/>
        </p:nvSpPr>
        <p:spPr>
          <a:xfrm>
            <a:off x="1228385" y="2274308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668" name="Google Shape;668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103575" y="228737"/>
            <a:ext cx="1612850" cy="109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9" name="Google Shape;669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893677" y="4481128"/>
            <a:ext cx="1963225" cy="1031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70" name="Google Shape;670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-1620741" y="455696"/>
            <a:ext cx="2990326" cy="1596723"/>
          </a:xfrm>
          <a:prstGeom prst="rect">
            <a:avLst/>
          </a:prstGeom>
          <a:noFill/>
          <a:ln>
            <a:noFill/>
          </a:ln>
        </p:spPr>
      </p:pic>
      <p:pic>
        <p:nvPicPr>
          <p:cNvPr id="671" name="Google Shape;671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1269215">
            <a:off x="5916364" y="3913556"/>
            <a:ext cx="4589281" cy="2167041"/>
          </a:xfrm>
          <a:prstGeom prst="rect">
            <a:avLst/>
          </a:prstGeom>
          <a:noFill/>
          <a:ln>
            <a:noFill/>
          </a:ln>
        </p:spPr>
      </p:pic>
      <p:pic>
        <p:nvPicPr>
          <p:cNvPr id="672" name="Google Shape;672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403325" y="-156375"/>
            <a:ext cx="899750" cy="6120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54983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4" name="Google Shape;674;p3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-2712" y="2722382"/>
            <a:ext cx="2423823" cy="241841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75" name="Google Shape;675;p31"/>
          <p:cNvGrpSpPr/>
          <p:nvPr/>
        </p:nvGrpSpPr>
        <p:grpSpPr>
          <a:xfrm rot="-5400000" flipH="1">
            <a:off x="2449767" y="-1400388"/>
            <a:ext cx="4250548" cy="8335771"/>
            <a:chOff x="872085" y="-1565025"/>
            <a:chExt cx="3255130" cy="6383651"/>
          </a:xfrm>
        </p:grpSpPr>
        <p:sp>
          <p:nvSpPr>
            <p:cNvPr id="676" name="Google Shape;676;p31"/>
            <p:cNvSpPr/>
            <p:nvPr/>
          </p:nvSpPr>
          <p:spPr>
            <a:xfrm rot="-5201321">
              <a:off x="3146516" y="3471381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77" name="Google Shape;677;p31"/>
            <p:cNvSpPr/>
            <p:nvPr/>
          </p:nvSpPr>
          <p:spPr>
            <a:xfrm rot="-9432399">
              <a:off x="4002316" y="-1544011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rgbClr val="95CF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78" name="Google Shape;678;p31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79" name="Google Shape;679;p31"/>
            <p:cNvSpPr/>
            <p:nvPr/>
          </p:nvSpPr>
          <p:spPr>
            <a:xfrm>
              <a:off x="3461026" y="473217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80" name="Google Shape;680;p31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81" name="Google Shape;681;p31"/>
            <p:cNvSpPr/>
            <p:nvPr/>
          </p:nvSpPr>
          <p:spPr>
            <a:xfrm rot="-4715776">
              <a:off x="3590833" y="77354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82" name="Google Shape;682;p31"/>
            <p:cNvSpPr/>
            <p:nvPr/>
          </p:nvSpPr>
          <p:spPr>
            <a:xfrm>
              <a:off x="3906984" y="2690196"/>
              <a:ext cx="1477" cy="2995"/>
            </a:xfrm>
            <a:custGeom>
              <a:avLst/>
              <a:gdLst/>
              <a:ahLst/>
              <a:cxnLst/>
              <a:rect l="l" t="t" r="r" b="b"/>
              <a:pathLst>
                <a:path w="36" h="73" extrusionOk="0">
                  <a:moveTo>
                    <a:pt x="0" y="1"/>
                  </a:moveTo>
                  <a:cubicBezTo>
                    <a:pt x="0" y="25"/>
                    <a:pt x="0" y="48"/>
                    <a:pt x="0" y="72"/>
                  </a:cubicBezTo>
                  <a:cubicBezTo>
                    <a:pt x="24" y="48"/>
                    <a:pt x="36" y="25"/>
                    <a:pt x="24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83" name="Google Shape;683;p31"/>
            <p:cNvSpPr/>
            <p:nvPr/>
          </p:nvSpPr>
          <p:spPr>
            <a:xfrm rot="-3652980">
              <a:off x="2002795" y="4443718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684" name="Google Shape;684;p31"/>
          <p:cNvSpPr/>
          <p:nvPr/>
        </p:nvSpPr>
        <p:spPr>
          <a:xfrm flipH="1">
            <a:off x="338784" y="2863919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685" name="Google Shape;685;p31"/>
          <p:cNvSpPr/>
          <p:nvPr/>
        </p:nvSpPr>
        <p:spPr>
          <a:xfrm>
            <a:off x="7477503" y="1182167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686" name="Google Shape;686;p31"/>
          <p:cNvSpPr/>
          <p:nvPr/>
        </p:nvSpPr>
        <p:spPr>
          <a:xfrm>
            <a:off x="4060835" y="540008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687" name="Google Shape;687;p31"/>
          <p:cNvSpPr/>
          <p:nvPr/>
        </p:nvSpPr>
        <p:spPr>
          <a:xfrm>
            <a:off x="776210" y="594783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688" name="Google Shape;688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65352" y="-1062234"/>
            <a:ext cx="996200" cy="2186035"/>
          </a:xfrm>
          <a:prstGeom prst="rect">
            <a:avLst/>
          </a:prstGeom>
          <a:noFill/>
          <a:ln>
            <a:noFill/>
          </a:ln>
        </p:spPr>
      </p:pic>
      <p:pic>
        <p:nvPicPr>
          <p:cNvPr id="689" name="Google Shape;689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797368" y="537093"/>
            <a:ext cx="1253250" cy="8525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8955842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1" name="Google Shape;691;p32"/>
          <p:cNvGrpSpPr/>
          <p:nvPr/>
        </p:nvGrpSpPr>
        <p:grpSpPr>
          <a:xfrm rot="5400000">
            <a:off x="1777433" y="-728054"/>
            <a:ext cx="3964900" cy="6705455"/>
            <a:chOff x="872085" y="-316506"/>
            <a:chExt cx="3036376" cy="5135132"/>
          </a:xfrm>
        </p:grpSpPr>
        <p:sp>
          <p:nvSpPr>
            <p:cNvPr id="692" name="Google Shape;692;p32"/>
            <p:cNvSpPr/>
            <p:nvPr/>
          </p:nvSpPr>
          <p:spPr>
            <a:xfrm rot="-5201321">
              <a:off x="3146516" y="3471381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93" name="Google Shape;693;p32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94" name="Google Shape;694;p32"/>
            <p:cNvSpPr/>
            <p:nvPr/>
          </p:nvSpPr>
          <p:spPr>
            <a:xfrm>
              <a:off x="3461026" y="473217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95" name="Google Shape;695;p32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96" name="Google Shape;696;p32"/>
            <p:cNvSpPr/>
            <p:nvPr/>
          </p:nvSpPr>
          <p:spPr>
            <a:xfrm rot="-4715776">
              <a:off x="3590833" y="77354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97" name="Google Shape;697;p32"/>
            <p:cNvSpPr/>
            <p:nvPr/>
          </p:nvSpPr>
          <p:spPr>
            <a:xfrm>
              <a:off x="3906984" y="2690196"/>
              <a:ext cx="1477" cy="2995"/>
            </a:xfrm>
            <a:custGeom>
              <a:avLst/>
              <a:gdLst/>
              <a:ahLst/>
              <a:cxnLst/>
              <a:rect l="l" t="t" r="r" b="b"/>
              <a:pathLst>
                <a:path w="36" h="73" extrusionOk="0">
                  <a:moveTo>
                    <a:pt x="0" y="1"/>
                  </a:moveTo>
                  <a:cubicBezTo>
                    <a:pt x="0" y="25"/>
                    <a:pt x="0" y="48"/>
                    <a:pt x="0" y="72"/>
                  </a:cubicBezTo>
                  <a:cubicBezTo>
                    <a:pt x="24" y="48"/>
                    <a:pt x="36" y="25"/>
                    <a:pt x="24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98" name="Google Shape;698;p32"/>
            <p:cNvSpPr/>
            <p:nvPr/>
          </p:nvSpPr>
          <p:spPr>
            <a:xfrm rot="-3652980">
              <a:off x="2002795" y="4443718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699" name="Google Shape;699;p32"/>
          <p:cNvSpPr/>
          <p:nvPr/>
        </p:nvSpPr>
        <p:spPr>
          <a:xfrm flipH="1">
            <a:off x="1573309" y="1375569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700" name="Google Shape;700;p32"/>
          <p:cNvSpPr/>
          <p:nvPr/>
        </p:nvSpPr>
        <p:spPr>
          <a:xfrm>
            <a:off x="7477503" y="1182167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701" name="Google Shape;701;p32"/>
          <p:cNvSpPr/>
          <p:nvPr/>
        </p:nvSpPr>
        <p:spPr>
          <a:xfrm>
            <a:off x="4060835" y="540008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702" name="Google Shape;702;p32"/>
          <p:cNvSpPr/>
          <p:nvPr/>
        </p:nvSpPr>
        <p:spPr>
          <a:xfrm>
            <a:off x="8219185" y="3142758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703" name="Google Shape;703;p3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204250">
            <a:off x="-53162" y="-566074"/>
            <a:ext cx="652100" cy="2018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4" name="Google Shape;704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0790" y="290838"/>
            <a:ext cx="1233875" cy="839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05" name="Google Shape;705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7854577" y="3704928"/>
            <a:ext cx="1963225" cy="10318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3572886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900" y="1065212"/>
            <a:ext cx="3886200" cy="73501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943100"/>
            <a:ext cx="3200400" cy="8763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28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143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600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224871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554797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1157" y="2203450"/>
            <a:ext cx="3886200" cy="681038"/>
          </a:xfrm>
        </p:spPr>
        <p:txBody>
          <a:bodyPr anchor="t"/>
          <a:lstStyle>
            <a:lvl1pPr algn="l">
              <a:defRPr sz="2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1157" y="1453357"/>
            <a:ext cx="3886200" cy="750094"/>
          </a:xfrm>
        </p:spPr>
        <p:txBody>
          <a:bodyPr anchor="b"/>
          <a:lstStyle>
            <a:lvl1pPr marL="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1pPr>
            <a:lvl2pPr marL="2286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2pPr>
            <a:lvl3pPr marL="457200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3pPr>
            <a:lvl4pPr marL="6858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4pPr>
            <a:lvl5pPr marL="9144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5pPr>
            <a:lvl6pPr marL="11430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6pPr>
            <a:lvl7pPr marL="13716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7pPr>
            <a:lvl8pPr marL="16002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8pPr>
            <a:lvl9pPr marL="18288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501145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800100"/>
            <a:ext cx="2019300" cy="2262982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324100" y="800100"/>
            <a:ext cx="2019300" cy="2262982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929757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767556"/>
            <a:ext cx="2020094" cy="319881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8600" y="1087438"/>
            <a:ext cx="2020094" cy="1975644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322513" y="767556"/>
            <a:ext cx="2020888" cy="319881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322513" y="1087438"/>
            <a:ext cx="2020888" cy="1975644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855075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68356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_12_1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9" name="Google Shape;219;p13"/>
          <p:cNvGrpSpPr/>
          <p:nvPr/>
        </p:nvGrpSpPr>
        <p:grpSpPr>
          <a:xfrm flipH="1">
            <a:off x="875160" y="1002025"/>
            <a:ext cx="7447686" cy="3904012"/>
            <a:chOff x="1282762" y="26746"/>
            <a:chExt cx="6692744" cy="5156534"/>
          </a:xfrm>
        </p:grpSpPr>
        <p:sp>
          <p:nvSpPr>
            <p:cNvPr id="220" name="Google Shape;220;p13"/>
            <p:cNvSpPr/>
            <p:nvPr/>
          </p:nvSpPr>
          <p:spPr>
            <a:xfrm rot="-10449788">
              <a:off x="1495613" y="333274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13"/>
            <p:cNvSpPr/>
            <p:nvPr/>
          </p:nvSpPr>
          <p:spPr>
            <a:xfrm rot="350212">
              <a:off x="1504688" y="371599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2" name="Google Shape;222;p13"/>
          <p:cNvSpPr/>
          <p:nvPr/>
        </p:nvSpPr>
        <p:spPr>
          <a:xfrm>
            <a:off x="423952" y="80227"/>
            <a:ext cx="1212925" cy="428975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" name="Google Shape;223;p13"/>
          <p:cNvSpPr/>
          <p:nvPr/>
        </p:nvSpPr>
        <p:spPr>
          <a:xfrm>
            <a:off x="975650" y="636102"/>
            <a:ext cx="628450" cy="641025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" name="Google Shape;224;p13"/>
          <p:cNvSpPr/>
          <p:nvPr/>
        </p:nvSpPr>
        <p:spPr>
          <a:xfrm>
            <a:off x="36850" y="458950"/>
            <a:ext cx="790250" cy="616600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" name="Google Shape;225;p13"/>
          <p:cNvSpPr/>
          <p:nvPr/>
        </p:nvSpPr>
        <p:spPr>
          <a:xfrm>
            <a:off x="820102" y="442502"/>
            <a:ext cx="818875" cy="463175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" name="Google Shape;226;p13"/>
          <p:cNvSpPr/>
          <p:nvPr/>
        </p:nvSpPr>
        <p:spPr>
          <a:xfrm rot="10800000">
            <a:off x="7822227" y="4358800"/>
            <a:ext cx="922075" cy="892800"/>
          </a:xfrm>
          <a:custGeom>
            <a:avLst/>
            <a:gdLst/>
            <a:ahLst/>
            <a:cxnLst/>
            <a:rect l="l" t="t" r="r" b="b"/>
            <a:pathLst>
              <a:path w="36883" h="35712" extrusionOk="0">
                <a:moveTo>
                  <a:pt x="34763" y="22599"/>
                </a:moveTo>
                <a:cubicBezTo>
                  <a:pt x="34539" y="22990"/>
                  <a:pt x="34260" y="23380"/>
                  <a:pt x="33926" y="23715"/>
                </a:cubicBezTo>
                <a:cubicBezTo>
                  <a:pt x="33591" y="24078"/>
                  <a:pt x="33228" y="24412"/>
                  <a:pt x="33033" y="24608"/>
                </a:cubicBezTo>
                <a:cubicBezTo>
                  <a:pt x="32810" y="24887"/>
                  <a:pt x="32558" y="25138"/>
                  <a:pt x="32307" y="25361"/>
                </a:cubicBezTo>
                <a:cubicBezTo>
                  <a:pt x="32224" y="25445"/>
                  <a:pt x="32168" y="25528"/>
                  <a:pt x="32112" y="25556"/>
                </a:cubicBezTo>
                <a:cubicBezTo>
                  <a:pt x="31833" y="25835"/>
                  <a:pt x="31694" y="25919"/>
                  <a:pt x="31638" y="25863"/>
                </a:cubicBezTo>
                <a:cubicBezTo>
                  <a:pt x="31164" y="26449"/>
                  <a:pt x="30327" y="27370"/>
                  <a:pt x="30075" y="27453"/>
                </a:cubicBezTo>
                <a:cubicBezTo>
                  <a:pt x="29629" y="27983"/>
                  <a:pt x="29601" y="28151"/>
                  <a:pt x="29211" y="28625"/>
                </a:cubicBezTo>
                <a:cubicBezTo>
                  <a:pt x="28848" y="29072"/>
                  <a:pt x="28457" y="29462"/>
                  <a:pt x="28011" y="29825"/>
                </a:cubicBezTo>
                <a:cubicBezTo>
                  <a:pt x="27955" y="29881"/>
                  <a:pt x="27983" y="29881"/>
                  <a:pt x="27899" y="29964"/>
                </a:cubicBezTo>
                <a:cubicBezTo>
                  <a:pt x="27816" y="30048"/>
                  <a:pt x="27509" y="30243"/>
                  <a:pt x="27369" y="30299"/>
                </a:cubicBezTo>
                <a:cubicBezTo>
                  <a:pt x="26895" y="30829"/>
                  <a:pt x="26476" y="31192"/>
                  <a:pt x="26337" y="31136"/>
                </a:cubicBezTo>
                <a:cubicBezTo>
                  <a:pt x="25807" y="31722"/>
                  <a:pt x="25082" y="32587"/>
                  <a:pt x="24858" y="32559"/>
                </a:cubicBezTo>
                <a:cubicBezTo>
                  <a:pt x="24747" y="32726"/>
                  <a:pt x="24635" y="32922"/>
                  <a:pt x="24524" y="33117"/>
                </a:cubicBezTo>
                <a:cubicBezTo>
                  <a:pt x="24356" y="33424"/>
                  <a:pt x="24133" y="33703"/>
                  <a:pt x="23826" y="33898"/>
                </a:cubicBezTo>
                <a:cubicBezTo>
                  <a:pt x="23687" y="34065"/>
                  <a:pt x="23687" y="34010"/>
                  <a:pt x="23519" y="34121"/>
                </a:cubicBezTo>
                <a:cubicBezTo>
                  <a:pt x="23268" y="34400"/>
                  <a:pt x="22961" y="34623"/>
                  <a:pt x="22654" y="34819"/>
                </a:cubicBezTo>
                <a:cubicBezTo>
                  <a:pt x="22459" y="34875"/>
                  <a:pt x="22208" y="34986"/>
                  <a:pt x="21985" y="35098"/>
                </a:cubicBezTo>
                <a:cubicBezTo>
                  <a:pt x="21789" y="35181"/>
                  <a:pt x="21594" y="35237"/>
                  <a:pt x="21371" y="35265"/>
                </a:cubicBezTo>
                <a:lnTo>
                  <a:pt x="21371" y="35209"/>
                </a:lnTo>
                <a:cubicBezTo>
                  <a:pt x="21036" y="35265"/>
                  <a:pt x="20478" y="35544"/>
                  <a:pt x="20032" y="35572"/>
                </a:cubicBezTo>
                <a:cubicBezTo>
                  <a:pt x="19948" y="35600"/>
                  <a:pt x="19864" y="35628"/>
                  <a:pt x="19781" y="35656"/>
                </a:cubicBezTo>
                <a:cubicBezTo>
                  <a:pt x="19641" y="35684"/>
                  <a:pt x="19502" y="35684"/>
                  <a:pt x="19362" y="35712"/>
                </a:cubicBezTo>
                <a:cubicBezTo>
                  <a:pt x="19139" y="35712"/>
                  <a:pt x="18888" y="35656"/>
                  <a:pt x="18665" y="35656"/>
                </a:cubicBezTo>
                <a:cubicBezTo>
                  <a:pt x="18442" y="35628"/>
                  <a:pt x="18218" y="35572"/>
                  <a:pt x="17995" y="35516"/>
                </a:cubicBezTo>
                <a:cubicBezTo>
                  <a:pt x="17326" y="35405"/>
                  <a:pt x="16684" y="35154"/>
                  <a:pt x="16070" y="34819"/>
                </a:cubicBezTo>
                <a:cubicBezTo>
                  <a:pt x="15456" y="34456"/>
                  <a:pt x="14870" y="34065"/>
                  <a:pt x="14312" y="33647"/>
                </a:cubicBezTo>
                <a:cubicBezTo>
                  <a:pt x="14089" y="33480"/>
                  <a:pt x="13866" y="33340"/>
                  <a:pt x="13643" y="33173"/>
                </a:cubicBezTo>
                <a:cubicBezTo>
                  <a:pt x="13280" y="32866"/>
                  <a:pt x="12555" y="32196"/>
                  <a:pt x="12611" y="32113"/>
                </a:cubicBezTo>
                <a:cubicBezTo>
                  <a:pt x="12666" y="32029"/>
                  <a:pt x="12945" y="32336"/>
                  <a:pt x="12890" y="32196"/>
                </a:cubicBezTo>
                <a:cubicBezTo>
                  <a:pt x="13280" y="32475"/>
                  <a:pt x="13727" y="32782"/>
                  <a:pt x="14229" y="33145"/>
                </a:cubicBezTo>
                <a:cubicBezTo>
                  <a:pt x="14759" y="33563"/>
                  <a:pt x="15345" y="33954"/>
                  <a:pt x="15931" y="34317"/>
                </a:cubicBezTo>
                <a:cubicBezTo>
                  <a:pt x="16517" y="34707"/>
                  <a:pt x="17158" y="34986"/>
                  <a:pt x="17828" y="35181"/>
                </a:cubicBezTo>
                <a:cubicBezTo>
                  <a:pt x="18051" y="35209"/>
                  <a:pt x="18246" y="35265"/>
                  <a:pt x="18469" y="35265"/>
                </a:cubicBezTo>
                <a:cubicBezTo>
                  <a:pt x="18581" y="35265"/>
                  <a:pt x="18693" y="35265"/>
                  <a:pt x="18832" y="35237"/>
                </a:cubicBezTo>
                <a:cubicBezTo>
                  <a:pt x="18721" y="35237"/>
                  <a:pt x="18609" y="35237"/>
                  <a:pt x="18469" y="35237"/>
                </a:cubicBezTo>
                <a:cubicBezTo>
                  <a:pt x="16963" y="35042"/>
                  <a:pt x="15875" y="34317"/>
                  <a:pt x="14898" y="33563"/>
                </a:cubicBezTo>
                <a:cubicBezTo>
                  <a:pt x="14201" y="33033"/>
                  <a:pt x="13503" y="32475"/>
                  <a:pt x="12806" y="31889"/>
                </a:cubicBezTo>
                <a:lnTo>
                  <a:pt x="12806" y="31889"/>
                </a:lnTo>
                <a:cubicBezTo>
                  <a:pt x="12750" y="31889"/>
                  <a:pt x="12666" y="31806"/>
                  <a:pt x="12611" y="31778"/>
                </a:cubicBezTo>
                <a:cubicBezTo>
                  <a:pt x="12415" y="31610"/>
                  <a:pt x="12220" y="31443"/>
                  <a:pt x="11997" y="31303"/>
                </a:cubicBezTo>
                <a:cubicBezTo>
                  <a:pt x="11857" y="31164"/>
                  <a:pt x="11997" y="31248"/>
                  <a:pt x="12025" y="31276"/>
                </a:cubicBezTo>
                <a:cubicBezTo>
                  <a:pt x="11941" y="31164"/>
                  <a:pt x="11913" y="31136"/>
                  <a:pt x="11829" y="31024"/>
                </a:cubicBezTo>
                <a:cubicBezTo>
                  <a:pt x="11662" y="30941"/>
                  <a:pt x="11997" y="31220"/>
                  <a:pt x="11885" y="31220"/>
                </a:cubicBezTo>
                <a:cubicBezTo>
                  <a:pt x="11216" y="30662"/>
                  <a:pt x="10546" y="30076"/>
                  <a:pt x="9904" y="29462"/>
                </a:cubicBezTo>
                <a:lnTo>
                  <a:pt x="9960" y="29406"/>
                </a:lnTo>
                <a:cubicBezTo>
                  <a:pt x="9849" y="29323"/>
                  <a:pt x="9904" y="29434"/>
                  <a:pt x="9849" y="29406"/>
                </a:cubicBezTo>
                <a:cubicBezTo>
                  <a:pt x="9486" y="29044"/>
                  <a:pt x="8956" y="28653"/>
                  <a:pt x="8621" y="28235"/>
                </a:cubicBezTo>
                <a:cubicBezTo>
                  <a:pt x="7924" y="27565"/>
                  <a:pt x="7254" y="26840"/>
                  <a:pt x="6640" y="26058"/>
                </a:cubicBezTo>
                <a:cubicBezTo>
                  <a:pt x="5915" y="25221"/>
                  <a:pt x="5273" y="24329"/>
                  <a:pt x="4715" y="23380"/>
                </a:cubicBezTo>
                <a:cubicBezTo>
                  <a:pt x="4464" y="22990"/>
                  <a:pt x="4213" y="22655"/>
                  <a:pt x="4018" y="22292"/>
                </a:cubicBezTo>
                <a:cubicBezTo>
                  <a:pt x="3711" y="21818"/>
                  <a:pt x="3404" y="21232"/>
                  <a:pt x="3097" y="20702"/>
                </a:cubicBezTo>
                <a:cubicBezTo>
                  <a:pt x="2874" y="20255"/>
                  <a:pt x="2623" y="19753"/>
                  <a:pt x="2455" y="19363"/>
                </a:cubicBezTo>
                <a:cubicBezTo>
                  <a:pt x="1842" y="18135"/>
                  <a:pt x="1284" y="16852"/>
                  <a:pt x="781" y="15541"/>
                </a:cubicBezTo>
                <a:cubicBezTo>
                  <a:pt x="307" y="14313"/>
                  <a:pt x="28" y="13030"/>
                  <a:pt x="0" y="11746"/>
                </a:cubicBezTo>
                <a:cubicBezTo>
                  <a:pt x="28" y="11244"/>
                  <a:pt x="112" y="10798"/>
                  <a:pt x="307" y="10351"/>
                </a:cubicBezTo>
                <a:cubicBezTo>
                  <a:pt x="307" y="9793"/>
                  <a:pt x="363" y="9263"/>
                  <a:pt x="447" y="8733"/>
                </a:cubicBezTo>
                <a:cubicBezTo>
                  <a:pt x="475" y="8622"/>
                  <a:pt x="530" y="8482"/>
                  <a:pt x="586" y="8343"/>
                </a:cubicBezTo>
                <a:cubicBezTo>
                  <a:pt x="781" y="7617"/>
                  <a:pt x="1060" y="6920"/>
                  <a:pt x="1479" y="6250"/>
                </a:cubicBezTo>
                <a:cubicBezTo>
                  <a:pt x="1842" y="5664"/>
                  <a:pt x="2232" y="5106"/>
                  <a:pt x="2706" y="4604"/>
                </a:cubicBezTo>
                <a:cubicBezTo>
                  <a:pt x="3320" y="4046"/>
                  <a:pt x="4018" y="3516"/>
                  <a:pt x="4715" y="3098"/>
                </a:cubicBezTo>
                <a:cubicBezTo>
                  <a:pt x="4883" y="3014"/>
                  <a:pt x="4994" y="2902"/>
                  <a:pt x="5162" y="2819"/>
                </a:cubicBezTo>
                <a:cubicBezTo>
                  <a:pt x="5217" y="2791"/>
                  <a:pt x="5273" y="2763"/>
                  <a:pt x="5329" y="2763"/>
                </a:cubicBezTo>
                <a:cubicBezTo>
                  <a:pt x="5692" y="2540"/>
                  <a:pt x="6026" y="2372"/>
                  <a:pt x="6417" y="2233"/>
                </a:cubicBezTo>
                <a:lnTo>
                  <a:pt x="6473" y="2205"/>
                </a:lnTo>
                <a:lnTo>
                  <a:pt x="6612" y="2149"/>
                </a:lnTo>
                <a:lnTo>
                  <a:pt x="6612" y="2149"/>
                </a:lnTo>
                <a:lnTo>
                  <a:pt x="6473" y="2205"/>
                </a:lnTo>
                <a:lnTo>
                  <a:pt x="6724" y="2205"/>
                </a:lnTo>
                <a:lnTo>
                  <a:pt x="6724" y="2205"/>
                </a:lnTo>
                <a:lnTo>
                  <a:pt x="6612" y="2177"/>
                </a:lnTo>
                <a:cubicBezTo>
                  <a:pt x="7254" y="1954"/>
                  <a:pt x="8119" y="1675"/>
                  <a:pt x="8621" y="1424"/>
                </a:cubicBezTo>
                <a:cubicBezTo>
                  <a:pt x="8705" y="1396"/>
                  <a:pt x="8900" y="1312"/>
                  <a:pt x="8872" y="1368"/>
                </a:cubicBezTo>
                <a:cubicBezTo>
                  <a:pt x="9012" y="1312"/>
                  <a:pt x="8928" y="1312"/>
                  <a:pt x="9040" y="1284"/>
                </a:cubicBezTo>
                <a:cubicBezTo>
                  <a:pt x="10462" y="838"/>
                  <a:pt x="11913" y="587"/>
                  <a:pt x="13392" y="503"/>
                </a:cubicBezTo>
                <a:cubicBezTo>
                  <a:pt x="13587" y="531"/>
                  <a:pt x="13810" y="531"/>
                  <a:pt x="14033" y="503"/>
                </a:cubicBezTo>
                <a:lnTo>
                  <a:pt x="14424" y="531"/>
                </a:lnTo>
                <a:cubicBezTo>
                  <a:pt x="15568" y="391"/>
                  <a:pt x="16712" y="336"/>
                  <a:pt x="17884" y="336"/>
                </a:cubicBezTo>
                <a:lnTo>
                  <a:pt x="17884" y="336"/>
                </a:lnTo>
                <a:lnTo>
                  <a:pt x="18107" y="336"/>
                </a:lnTo>
                <a:cubicBezTo>
                  <a:pt x="18386" y="252"/>
                  <a:pt x="18637" y="196"/>
                  <a:pt x="18944" y="140"/>
                </a:cubicBezTo>
                <a:cubicBezTo>
                  <a:pt x="19251" y="84"/>
                  <a:pt x="19558" y="29"/>
                  <a:pt x="19892" y="29"/>
                </a:cubicBezTo>
                <a:cubicBezTo>
                  <a:pt x="19948" y="29"/>
                  <a:pt x="20032" y="29"/>
                  <a:pt x="20115" y="29"/>
                </a:cubicBezTo>
                <a:cubicBezTo>
                  <a:pt x="20618" y="1"/>
                  <a:pt x="21120" y="29"/>
                  <a:pt x="21594" y="140"/>
                </a:cubicBezTo>
                <a:cubicBezTo>
                  <a:pt x="22180" y="252"/>
                  <a:pt x="22738" y="419"/>
                  <a:pt x="23268" y="614"/>
                </a:cubicBezTo>
                <a:cubicBezTo>
                  <a:pt x="23296" y="642"/>
                  <a:pt x="23268" y="642"/>
                  <a:pt x="23380" y="698"/>
                </a:cubicBezTo>
                <a:cubicBezTo>
                  <a:pt x="23519" y="754"/>
                  <a:pt x="23631" y="782"/>
                  <a:pt x="23742" y="838"/>
                </a:cubicBezTo>
                <a:cubicBezTo>
                  <a:pt x="23910" y="977"/>
                  <a:pt x="24356" y="1200"/>
                  <a:pt x="24328" y="1284"/>
                </a:cubicBezTo>
                <a:cubicBezTo>
                  <a:pt x="24384" y="1340"/>
                  <a:pt x="24440" y="1396"/>
                  <a:pt x="24524" y="1424"/>
                </a:cubicBezTo>
                <a:lnTo>
                  <a:pt x="24524" y="1563"/>
                </a:lnTo>
                <a:cubicBezTo>
                  <a:pt x="25333" y="1926"/>
                  <a:pt x="26142" y="2372"/>
                  <a:pt x="26867" y="2930"/>
                </a:cubicBezTo>
                <a:cubicBezTo>
                  <a:pt x="27007" y="2986"/>
                  <a:pt x="27174" y="3042"/>
                  <a:pt x="27341" y="3070"/>
                </a:cubicBezTo>
                <a:cubicBezTo>
                  <a:pt x="27732" y="3237"/>
                  <a:pt x="28095" y="3460"/>
                  <a:pt x="28457" y="3683"/>
                </a:cubicBezTo>
                <a:cubicBezTo>
                  <a:pt x="28653" y="3879"/>
                  <a:pt x="28792" y="3990"/>
                  <a:pt x="29015" y="4186"/>
                </a:cubicBezTo>
                <a:cubicBezTo>
                  <a:pt x="29211" y="4381"/>
                  <a:pt x="29713" y="4939"/>
                  <a:pt x="29852" y="5162"/>
                </a:cubicBezTo>
                <a:cubicBezTo>
                  <a:pt x="30131" y="5525"/>
                  <a:pt x="30131" y="5664"/>
                  <a:pt x="30354" y="5999"/>
                </a:cubicBezTo>
                <a:cubicBezTo>
                  <a:pt x="30606" y="6111"/>
                  <a:pt x="30857" y="6222"/>
                  <a:pt x="31108" y="6306"/>
                </a:cubicBezTo>
                <a:cubicBezTo>
                  <a:pt x="31443" y="6641"/>
                  <a:pt x="31777" y="6975"/>
                  <a:pt x="32084" y="7366"/>
                </a:cubicBezTo>
                <a:cubicBezTo>
                  <a:pt x="32224" y="7645"/>
                  <a:pt x="32503" y="7980"/>
                  <a:pt x="32642" y="8287"/>
                </a:cubicBezTo>
                <a:cubicBezTo>
                  <a:pt x="33005" y="8649"/>
                  <a:pt x="33340" y="9068"/>
                  <a:pt x="33619" y="9514"/>
                </a:cubicBezTo>
                <a:cubicBezTo>
                  <a:pt x="34037" y="9793"/>
                  <a:pt x="34372" y="10156"/>
                  <a:pt x="34595" y="10602"/>
                </a:cubicBezTo>
                <a:cubicBezTo>
                  <a:pt x="34735" y="10881"/>
                  <a:pt x="35042" y="11411"/>
                  <a:pt x="35209" y="11746"/>
                </a:cubicBezTo>
                <a:cubicBezTo>
                  <a:pt x="35320" y="12081"/>
                  <a:pt x="35432" y="12388"/>
                  <a:pt x="35516" y="12723"/>
                </a:cubicBezTo>
                <a:cubicBezTo>
                  <a:pt x="36074" y="13532"/>
                  <a:pt x="36409" y="14452"/>
                  <a:pt x="36520" y="15429"/>
                </a:cubicBezTo>
                <a:cubicBezTo>
                  <a:pt x="36520" y="15568"/>
                  <a:pt x="36492" y="15485"/>
                  <a:pt x="36492" y="15652"/>
                </a:cubicBezTo>
                <a:cubicBezTo>
                  <a:pt x="36576" y="16043"/>
                  <a:pt x="36632" y="15875"/>
                  <a:pt x="36660" y="16294"/>
                </a:cubicBezTo>
                <a:cubicBezTo>
                  <a:pt x="36827" y="16629"/>
                  <a:pt x="36883" y="17019"/>
                  <a:pt x="36855" y="17410"/>
                </a:cubicBezTo>
                <a:cubicBezTo>
                  <a:pt x="36827" y="17968"/>
                  <a:pt x="36743" y="18554"/>
                  <a:pt x="36576" y="19112"/>
                </a:cubicBezTo>
                <a:cubicBezTo>
                  <a:pt x="36576" y="19279"/>
                  <a:pt x="36576" y="19335"/>
                  <a:pt x="36632" y="19335"/>
                </a:cubicBezTo>
                <a:cubicBezTo>
                  <a:pt x="36576" y="19753"/>
                  <a:pt x="36492" y="20144"/>
                  <a:pt x="36325" y="20534"/>
                </a:cubicBezTo>
                <a:cubicBezTo>
                  <a:pt x="36074" y="21148"/>
                  <a:pt x="35711" y="21706"/>
                  <a:pt x="35293" y="22236"/>
                </a:cubicBezTo>
                <a:cubicBezTo>
                  <a:pt x="35125" y="22348"/>
                  <a:pt x="34958" y="22487"/>
                  <a:pt x="34763" y="22599"/>
                </a:cubicBezTo>
                <a:close/>
                <a:moveTo>
                  <a:pt x="20478" y="26700"/>
                </a:moveTo>
                <a:lnTo>
                  <a:pt x="21817" y="25166"/>
                </a:lnTo>
                <a:lnTo>
                  <a:pt x="21817" y="25166"/>
                </a:lnTo>
                <a:lnTo>
                  <a:pt x="21929" y="25054"/>
                </a:lnTo>
                <a:cubicBezTo>
                  <a:pt x="22013" y="24719"/>
                  <a:pt x="22124" y="24357"/>
                  <a:pt x="22264" y="24022"/>
                </a:cubicBezTo>
                <a:cubicBezTo>
                  <a:pt x="22320" y="23966"/>
                  <a:pt x="22320" y="23938"/>
                  <a:pt x="22347" y="23910"/>
                </a:cubicBezTo>
                <a:cubicBezTo>
                  <a:pt x="22487" y="23520"/>
                  <a:pt x="23101" y="22906"/>
                  <a:pt x="23547" y="22487"/>
                </a:cubicBezTo>
                <a:cubicBezTo>
                  <a:pt x="23575" y="22515"/>
                  <a:pt x="23603" y="22487"/>
                  <a:pt x="23631" y="22487"/>
                </a:cubicBezTo>
                <a:cubicBezTo>
                  <a:pt x="23687" y="22404"/>
                  <a:pt x="23742" y="22404"/>
                  <a:pt x="23798" y="22320"/>
                </a:cubicBezTo>
                <a:cubicBezTo>
                  <a:pt x="23938" y="22292"/>
                  <a:pt x="24133" y="22097"/>
                  <a:pt x="24217" y="22180"/>
                </a:cubicBezTo>
                <a:lnTo>
                  <a:pt x="24328" y="22097"/>
                </a:lnTo>
                <a:lnTo>
                  <a:pt x="24468" y="22180"/>
                </a:lnTo>
                <a:lnTo>
                  <a:pt x="25500" y="20981"/>
                </a:lnTo>
                <a:cubicBezTo>
                  <a:pt x="25556" y="20869"/>
                  <a:pt x="25556" y="20758"/>
                  <a:pt x="25556" y="20618"/>
                </a:cubicBezTo>
                <a:cubicBezTo>
                  <a:pt x="25640" y="20395"/>
                  <a:pt x="25723" y="20172"/>
                  <a:pt x="25835" y="19921"/>
                </a:cubicBezTo>
                <a:cubicBezTo>
                  <a:pt x="25946" y="19809"/>
                  <a:pt x="26002" y="19697"/>
                  <a:pt x="26114" y="19586"/>
                </a:cubicBezTo>
                <a:cubicBezTo>
                  <a:pt x="26197" y="19446"/>
                  <a:pt x="26504" y="19139"/>
                  <a:pt x="26616" y="19028"/>
                </a:cubicBezTo>
                <a:cubicBezTo>
                  <a:pt x="26811" y="18860"/>
                  <a:pt x="26923" y="18888"/>
                  <a:pt x="27118" y="18721"/>
                </a:cubicBezTo>
                <a:cubicBezTo>
                  <a:pt x="27118" y="18526"/>
                  <a:pt x="27118" y="18358"/>
                  <a:pt x="27090" y="18163"/>
                </a:cubicBezTo>
                <a:cubicBezTo>
                  <a:pt x="27202" y="17912"/>
                  <a:pt x="27341" y="17689"/>
                  <a:pt x="27481" y="17466"/>
                </a:cubicBezTo>
                <a:cubicBezTo>
                  <a:pt x="27648" y="17298"/>
                  <a:pt x="27648" y="17270"/>
                  <a:pt x="27760" y="17214"/>
                </a:cubicBezTo>
                <a:cubicBezTo>
                  <a:pt x="27760" y="17159"/>
                  <a:pt x="27732" y="17103"/>
                  <a:pt x="27704" y="17047"/>
                </a:cubicBezTo>
                <a:cubicBezTo>
                  <a:pt x="27676" y="16991"/>
                  <a:pt x="27648" y="16935"/>
                  <a:pt x="27620" y="16880"/>
                </a:cubicBezTo>
                <a:lnTo>
                  <a:pt x="27509" y="16880"/>
                </a:lnTo>
                <a:lnTo>
                  <a:pt x="27453" y="16880"/>
                </a:lnTo>
                <a:lnTo>
                  <a:pt x="27397" y="16824"/>
                </a:lnTo>
                <a:cubicBezTo>
                  <a:pt x="27286" y="16712"/>
                  <a:pt x="27174" y="16601"/>
                  <a:pt x="27118" y="16433"/>
                </a:cubicBezTo>
                <a:cubicBezTo>
                  <a:pt x="27034" y="16238"/>
                  <a:pt x="26923" y="16015"/>
                  <a:pt x="26811" y="15819"/>
                </a:cubicBezTo>
                <a:cubicBezTo>
                  <a:pt x="26728" y="15596"/>
                  <a:pt x="26728" y="15457"/>
                  <a:pt x="26672" y="15262"/>
                </a:cubicBezTo>
                <a:cubicBezTo>
                  <a:pt x="26309" y="14899"/>
                  <a:pt x="26030" y="14452"/>
                  <a:pt x="25835" y="13978"/>
                </a:cubicBezTo>
                <a:cubicBezTo>
                  <a:pt x="25807" y="13922"/>
                  <a:pt x="25863" y="13922"/>
                  <a:pt x="25835" y="13867"/>
                </a:cubicBezTo>
                <a:cubicBezTo>
                  <a:pt x="25723" y="13671"/>
                  <a:pt x="25695" y="13811"/>
                  <a:pt x="25584" y="13615"/>
                </a:cubicBezTo>
                <a:cubicBezTo>
                  <a:pt x="25333" y="13588"/>
                  <a:pt x="24998" y="12974"/>
                  <a:pt x="24719" y="12500"/>
                </a:cubicBezTo>
                <a:cubicBezTo>
                  <a:pt x="24663" y="12444"/>
                  <a:pt x="24607" y="12444"/>
                  <a:pt x="24579" y="12500"/>
                </a:cubicBezTo>
                <a:cubicBezTo>
                  <a:pt x="24440" y="12360"/>
                  <a:pt x="24272" y="12221"/>
                  <a:pt x="24133" y="12081"/>
                </a:cubicBezTo>
                <a:cubicBezTo>
                  <a:pt x="23938" y="11802"/>
                  <a:pt x="23826" y="11551"/>
                  <a:pt x="23631" y="11272"/>
                </a:cubicBezTo>
                <a:cubicBezTo>
                  <a:pt x="23603" y="11160"/>
                  <a:pt x="23603" y="11049"/>
                  <a:pt x="23575" y="10909"/>
                </a:cubicBezTo>
                <a:cubicBezTo>
                  <a:pt x="23408" y="10770"/>
                  <a:pt x="23212" y="10602"/>
                  <a:pt x="23073" y="10407"/>
                </a:cubicBezTo>
                <a:cubicBezTo>
                  <a:pt x="22905" y="10240"/>
                  <a:pt x="22738" y="10016"/>
                  <a:pt x="22654" y="9877"/>
                </a:cubicBezTo>
                <a:cubicBezTo>
                  <a:pt x="22431" y="9793"/>
                  <a:pt x="22431" y="9626"/>
                  <a:pt x="22264" y="9486"/>
                </a:cubicBezTo>
                <a:cubicBezTo>
                  <a:pt x="22236" y="9459"/>
                  <a:pt x="22180" y="9431"/>
                  <a:pt x="22152" y="9403"/>
                </a:cubicBezTo>
                <a:cubicBezTo>
                  <a:pt x="22013" y="9263"/>
                  <a:pt x="22013" y="9180"/>
                  <a:pt x="22041" y="9124"/>
                </a:cubicBezTo>
                <a:cubicBezTo>
                  <a:pt x="21957" y="9068"/>
                  <a:pt x="21845" y="9012"/>
                  <a:pt x="21762" y="8956"/>
                </a:cubicBezTo>
                <a:cubicBezTo>
                  <a:pt x="21678" y="8901"/>
                  <a:pt x="21566" y="8845"/>
                  <a:pt x="21483" y="8789"/>
                </a:cubicBezTo>
                <a:cubicBezTo>
                  <a:pt x="21343" y="8733"/>
                  <a:pt x="21204" y="8649"/>
                  <a:pt x="21092" y="8510"/>
                </a:cubicBezTo>
                <a:cubicBezTo>
                  <a:pt x="20980" y="8482"/>
                  <a:pt x="20841" y="8454"/>
                  <a:pt x="20701" y="8454"/>
                </a:cubicBezTo>
                <a:cubicBezTo>
                  <a:pt x="20590" y="8454"/>
                  <a:pt x="20450" y="8454"/>
                  <a:pt x="20339" y="8426"/>
                </a:cubicBezTo>
                <a:cubicBezTo>
                  <a:pt x="20032" y="8370"/>
                  <a:pt x="19753" y="8287"/>
                  <a:pt x="19446" y="8175"/>
                </a:cubicBezTo>
                <a:lnTo>
                  <a:pt x="19362" y="8175"/>
                </a:lnTo>
                <a:cubicBezTo>
                  <a:pt x="19306" y="8091"/>
                  <a:pt x="19111" y="8036"/>
                  <a:pt x="19055" y="7980"/>
                </a:cubicBezTo>
                <a:cubicBezTo>
                  <a:pt x="18637" y="7924"/>
                  <a:pt x="18358" y="7840"/>
                  <a:pt x="18302" y="7701"/>
                </a:cubicBezTo>
                <a:cubicBezTo>
                  <a:pt x="17856" y="7701"/>
                  <a:pt x="17186" y="7729"/>
                  <a:pt x="17130" y="7533"/>
                </a:cubicBezTo>
                <a:cubicBezTo>
                  <a:pt x="16796" y="7645"/>
                  <a:pt x="16796" y="7812"/>
                  <a:pt x="16182" y="7868"/>
                </a:cubicBezTo>
                <a:cubicBezTo>
                  <a:pt x="16070" y="7896"/>
                  <a:pt x="16098" y="7868"/>
                  <a:pt x="15986" y="7868"/>
                </a:cubicBezTo>
                <a:cubicBezTo>
                  <a:pt x="15791" y="7952"/>
                  <a:pt x="15596" y="7980"/>
                  <a:pt x="15373" y="8008"/>
                </a:cubicBezTo>
                <a:cubicBezTo>
                  <a:pt x="15149" y="7952"/>
                  <a:pt x="14815" y="8036"/>
                  <a:pt x="14647" y="7980"/>
                </a:cubicBezTo>
                <a:lnTo>
                  <a:pt x="14647" y="7924"/>
                </a:lnTo>
                <a:cubicBezTo>
                  <a:pt x="14452" y="7868"/>
                  <a:pt x="14117" y="8036"/>
                  <a:pt x="13894" y="8064"/>
                </a:cubicBezTo>
                <a:cubicBezTo>
                  <a:pt x="13782" y="8147"/>
                  <a:pt x="13671" y="8203"/>
                  <a:pt x="13531" y="8231"/>
                </a:cubicBezTo>
                <a:cubicBezTo>
                  <a:pt x="13308" y="8231"/>
                  <a:pt x="13029" y="8315"/>
                  <a:pt x="12806" y="8315"/>
                </a:cubicBezTo>
                <a:cubicBezTo>
                  <a:pt x="12053" y="8482"/>
                  <a:pt x="11299" y="8733"/>
                  <a:pt x="10602" y="9012"/>
                </a:cubicBezTo>
                <a:cubicBezTo>
                  <a:pt x="10435" y="9096"/>
                  <a:pt x="10295" y="9152"/>
                  <a:pt x="10156" y="9207"/>
                </a:cubicBezTo>
                <a:cubicBezTo>
                  <a:pt x="9904" y="9319"/>
                  <a:pt x="9346" y="9459"/>
                  <a:pt x="9319" y="9375"/>
                </a:cubicBezTo>
                <a:cubicBezTo>
                  <a:pt x="9291" y="9319"/>
                  <a:pt x="9514" y="9235"/>
                  <a:pt x="9430" y="9207"/>
                </a:cubicBezTo>
                <a:cubicBezTo>
                  <a:pt x="10044" y="8845"/>
                  <a:pt x="10714" y="8566"/>
                  <a:pt x="11411" y="8343"/>
                </a:cubicBezTo>
                <a:cubicBezTo>
                  <a:pt x="11774" y="8231"/>
                  <a:pt x="12192" y="8147"/>
                  <a:pt x="12611" y="8064"/>
                </a:cubicBezTo>
                <a:cubicBezTo>
                  <a:pt x="12694" y="8036"/>
                  <a:pt x="12890" y="7980"/>
                  <a:pt x="12945" y="7952"/>
                </a:cubicBezTo>
                <a:cubicBezTo>
                  <a:pt x="13029" y="7952"/>
                  <a:pt x="13085" y="7896"/>
                  <a:pt x="13141" y="7868"/>
                </a:cubicBezTo>
                <a:cubicBezTo>
                  <a:pt x="11802" y="8175"/>
                  <a:pt x="10462" y="8566"/>
                  <a:pt x="9179" y="9096"/>
                </a:cubicBezTo>
                <a:lnTo>
                  <a:pt x="9179" y="9096"/>
                </a:lnTo>
                <a:cubicBezTo>
                  <a:pt x="9179" y="9124"/>
                  <a:pt x="9123" y="9152"/>
                  <a:pt x="9095" y="9180"/>
                </a:cubicBezTo>
                <a:cubicBezTo>
                  <a:pt x="8844" y="9263"/>
                  <a:pt x="8816" y="9347"/>
                  <a:pt x="8705" y="9403"/>
                </a:cubicBezTo>
                <a:cubicBezTo>
                  <a:pt x="8593" y="9431"/>
                  <a:pt x="8677" y="9375"/>
                  <a:pt x="8677" y="9347"/>
                </a:cubicBezTo>
                <a:cubicBezTo>
                  <a:pt x="8621" y="9375"/>
                  <a:pt x="8565" y="9375"/>
                  <a:pt x="8509" y="9403"/>
                </a:cubicBezTo>
                <a:cubicBezTo>
                  <a:pt x="8426" y="9486"/>
                  <a:pt x="8649" y="9347"/>
                  <a:pt x="8621" y="9431"/>
                </a:cubicBezTo>
                <a:cubicBezTo>
                  <a:pt x="8454" y="9570"/>
                  <a:pt x="8230" y="9710"/>
                  <a:pt x="8035" y="9849"/>
                </a:cubicBezTo>
                <a:cubicBezTo>
                  <a:pt x="7840" y="9989"/>
                  <a:pt x="7700" y="10156"/>
                  <a:pt x="7645" y="10379"/>
                </a:cubicBezTo>
                <a:lnTo>
                  <a:pt x="7561" y="10351"/>
                </a:lnTo>
                <a:cubicBezTo>
                  <a:pt x="7561" y="10435"/>
                  <a:pt x="7617" y="10379"/>
                  <a:pt x="7645" y="10435"/>
                </a:cubicBezTo>
                <a:cubicBezTo>
                  <a:pt x="7617" y="10714"/>
                  <a:pt x="7617" y="10993"/>
                  <a:pt x="7645" y="11272"/>
                </a:cubicBezTo>
                <a:cubicBezTo>
                  <a:pt x="7784" y="11802"/>
                  <a:pt x="7979" y="12304"/>
                  <a:pt x="8175" y="12778"/>
                </a:cubicBezTo>
                <a:cubicBezTo>
                  <a:pt x="8426" y="13225"/>
                  <a:pt x="8677" y="13894"/>
                  <a:pt x="8956" y="14508"/>
                </a:cubicBezTo>
                <a:cubicBezTo>
                  <a:pt x="9067" y="14731"/>
                  <a:pt x="9179" y="14955"/>
                  <a:pt x="9291" y="15150"/>
                </a:cubicBezTo>
                <a:cubicBezTo>
                  <a:pt x="9458" y="15457"/>
                  <a:pt x="9598" y="15792"/>
                  <a:pt x="9737" y="16126"/>
                </a:cubicBezTo>
                <a:cubicBezTo>
                  <a:pt x="9877" y="16377"/>
                  <a:pt x="10016" y="16656"/>
                  <a:pt x="10100" y="16880"/>
                </a:cubicBezTo>
                <a:cubicBezTo>
                  <a:pt x="10490" y="17577"/>
                  <a:pt x="10853" y="18275"/>
                  <a:pt x="11299" y="18972"/>
                </a:cubicBezTo>
                <a:cubicBezTo>
                  <a:pt x="11495" y="19279"/>
                  <a:pt x="11690" y="19586"/>
                  <a:pt x="11913" y="19893"/>
                </a:cubicBezTo>
                <a:cubicBezTo>
                  <a:pt x="12108" y="20200"/>
                  <a:pt x="12304" y="20507"/>
                  <a:pt x="12499" y="20813"/>
                </a:cubicBezTo>
                <a:cubicBezTo>
                  <a:pt x="12611" y="21092"/>
                  <a:pt x="12694" y="21344"/>
                  <a:pt x="12750" y="21623"/>
                </a:cubicBezTo>
                <a:cubicBezTo>
                  <a:pt x="12945" y="21874"/>
                  <a:pt x="13169" y="22097"/>
                  <a:pt x="13392" y="22292"/>
                </a:cubicBezTo>
                <a:cubicBezTo>
                  <a:pt x="13476" y="22404"/>
                  <a:pt x="13448" y="22432"/>
                  <a:pt x="13531" y="22515"/>
                </a:cubicBezTo>
                <a:cubicBezTo>
                  <a:pt x="13838" y="22822"/>
                  <a:pt x="14117" y="23157"/>
                  <a:pt x="14424" y="23492"/>
                </a:cubicBezTo>
                <a:cubicBezTo>
                  <a:pt x="14675" y="23771"/>
                  <a:pt x="14982" y="24050"/>
                  <a:pt x="15289" y="24301"/>
                </a:cubicBezTo>
                <a:cubicBezTo>
                  <a:pt x="15624" y="24664"/>
                  <a:pt x="15986" y="24970"/>
                  <a:pt x="16349" y="25277"/>
                </a:cubicBezTo>
                <a:cubicBezTo>
                  <a:pt x="16433" y="25333"/>
                  <a:pt x="16517" y="25389"/>
                  <a:pt x="16600" y="25445"/>
                </a:cubicBezTo>
                <a:cubicBezTo>
                  <a:pt x="16656" y="25500"/>
                  <a:pt x="16628" y="25500"/>
                  <a:pt x="16656" y="25528"/>
                </a:cubicBezTo>
                <a:cubicBezTo>
                  <a:pt x="16851" y="25668"/>
                  <a:pt x="16963" y="25724"/>
                  <a:pt x="17214" y="25947"/>
                </a:cubicBezTo>
                <a:cubicBezTo>
                  <a:pt x="17353" y="26086"/>
                  <a:pt x="17521" y="26282"/>
                  <a:pt x="17716" y="26421"/>
                </a:cubicBezTo>
                <a:cubicBezTo>
                  <a:pt x="17856" y="26589"/>
                  <a:pt x="18051" y="26700"/>
                  <a:pt x="18246" y="26812"/>
                </a:cubicBezTo>
                <a:cubicBezTo>
                  <a:pt x="18274" y="26840"/>
                  <a:pt x="18386" y="26923"/>
                  <a:pt x="18358" y="26923"/>
                </a:cubicBezTo>
                <a:cubicBezTo>
                  <a:pt x="18414" y="26979"/>
                  <a:pt x="18386" y="26923"/>
                  <a:pt x="18442" y="26979"/>
                </a:cubicBezTo>
                <a:cubicBezTo>
                  <a:pt x="18609" y="27119"/>
                  <a:pt x="18776" y="27258"/>
                  <a:pt x="18944" y="27398"/>
                </a:cubicBezTo>
                <a:lnTo>
                  <a:pt x="19083" y="27509"/>
                </a:lnTo>
                <a:cubicBezTo>
                  <a:pt x="19111" y="27537"/>
                  <a:pt x="19167" y="27649"/>
                  <a:pt x="19195" y="27565"/>
                </a:cubicBezTo>
                <a:cubicBezTo>
                  <a:pt x="19223" y="27509"/>
                  <a:pt x="19362" y="27453"/>
                  <a:pt x="19446" y="27398"/>
                </a:cubicBezTo>
                <a:lnTo>
                  <a:pt x="19948" y="27035"/>
                </a:lnTo>
                <a:cubicBezTo>
                  <a:pt x="20004" y="27035"/>
                  <a:pt x="20143" y="26923"/>
                  <a:pt x="20255" y="26840"/>
                </a:cubicBezTo>
                <a:close/>
                <a:moveTo>
                  <a:pt x="18302" y="27174"/>
                </a:moveTo>
                <a:cubicBezTo>
                  <a:pt x="18246" y="27174"/>
                  <a:pt x="18386" y="27286"/>
                  <a:pt x="18414" y="27230"/>
                </a:cubicBezTo>
                <a:cubicBezTo>
                  <a:pt x="18386" y="27202"/>
                  <a:pt x="18330" y="27174"/>
                  <a:pt x="18302" y="27174"/>
                </a:cubicBezTo>
                <a:close/>
                <a:moveTo>
                  <a:pt x="18163" y="26951"/>
                </a:moveTo>
                <a:cubicBezTo>
                  <a:pt x="18163" y="26979"/>
                  <a:pt x="18218" y="27035"/>
                  <a:pt x="18274" y="27063"/>
                </a:cubicBezTo>
                <a:cubicBezTo>
                  <a:pt x="18302" y="27091"/>
                  <a:pt x="18218" y="27007"/>
                  <a:pt x="18163" y="26951"/>
                </a:cubicBezTo>
                <a:close/>
                <a:moveTo>
                  <a:pt x="23435" y="23352"/>
                </a:moveTo>
                <a:cubicBezTo>
                  <a:pt x="23408" y="23324"/>
                  <a:pt x="23408" y="23324"/>
                  <a:pt x="23380" y="23296"/>
                </a:cubicBezTo>
                <a:cubicBezTo>
                  <a:pt x="23352" y="23296"/>
                  <a:pt x="23296" y="23352"/>
                  <a:pt x="23268" y="23324"/>
                </a:cubicBezTo>
                <a:cubicBezTo>
                  <a:pt x="23156" y="23464"/>
                  <a:pt x="23073" y="23659"/>
                  <a:pt x="23017" y="23827"/>
                </a:cubicBezTo>
                <a:close/>
                <a:moveTo>
                  <a:pt x="7561" y="9961"/>
                </a:moveTo>
                <a:close/>
                <a:moveTo>
                  <a:pt x="7505" y="10044"/>
                </a:moveTo>
                <a:cubicBezTo>
                  <a:pt x="7310" y="10463"/>
                  <a:pt x="7226" y="10909"/>
                  <a:pt x="7310" y="11356"/>
                </a:cubicBezTo>
                <a:cubicBezTo>
                  <a:pt x="7449" y="12388"/>
                  <a:pt x="7784" y="13392"/>
                  <a:pt x="8258" y="14313"/>
                </a:cubicBezTo>
                <a:cubicBezTo>
                  <a:pt x="9235" y="16433"/>
                  <a:pt x="10407" y="18470"/>
                  <a:pt x="11746" y="20367"/>
                </a:cubicBezTo>
                <a:cubicBezTo>
                  <a:pt x="11746" y="20339"/>
                  <a:pt x="11746" y="20311"/>
                  <a:pt x="11746" y="20283"/>
                </a:cubicBezTo>
                <a:cubicBezTo>
                  <a:pt x="11495" y="19809"/>
                  <a:pt x="10965" y="19056"/>
                  <a:pt x="10574" y="18414"/>
                </a:cubicBezTo>
                <a:cubicBezTo>
                  <a:pt x="10295" y="17912"/>
                  <a:pt x="9960" y="17298"/>
                  <a:pt x="9681" y="16740"/>
                </a:cubicBezTo>
                <a:cubicBezTo>
                  <a:pt x="9263" y="15875"/>
                  <a:pt x="8816" y="14983"/>
                  <a:pt x="8398" y="14034"/>
                </a:cubicBezTo>
                <a:cubicBezTo>
                  <a:pt x="8175" y="13532"/>
                  <a:pt x="7952" y="13057"/>
                  <a:pt x="7756" y="12583"/>
                </a:cubicBezTo>
                <a:cubicBezTo>
                  <a:pt x="7561" y="12137"/>
                  <a:pt x="7421" y="11663"/>
                  <a:pt x="7366" y="11160"/>
                </a:cubicBezTo>
                <a:cubicBezTo>
                  <a:pt x="7366" y="11160"/>
                  <a:pt x="7394" y="11216"/>
                  <a:pt x="7394" y="11160"/>
                </a:cubicBezTo>
                <a:cubicBezTo>
                  <a:pt x="7394" y="11021"/>
                  <a:pt x="7366" y="11188"/>
                  <a:pt x="7366" y="11105"/>
                </a:cubicBezTo>
                <a:cubicBezTo>
                  <a:pt x="7338" y="10881"/>
                  <a:pt x="7338" y="10630"/>
                  <a:pt x="7366" y="10407"/>
                </a:cubicBezTo>
                <a:cubicBezTo>
                  <a:pt x="7394" y="10295"/>
                  <a:pt x="7449" y="10156"/>
                  <a:pt x="7505" y="10044"/>
                </a:cubicBezTo>
                <a:close/>
                <a:moveTo>
                  <a:pt x="7421" y="11077"/>
                </a:moveTo>
                <a:cubicBezTo>
                  <a:pt x="7449" y="11021"/>
                  <a:pt x="7477" y="11188"/>
                  <a:pt x="7477" y="11077"/>
                </a:cubicBezTo>
                <a:cubicBezTo>
                  <a:pt x="7449" y="11049"/>
                  <a:pt x="7394" y="10965"/>
                  <a:pt x="7394" y="11077"/>
                </a:cubicBezTo>
                <a:close/>
                <a:moveTo>
                  <a:pt x="7756" y="12332"/>
                </a:moveTo>
                <a:cubicBezTo>
                  <a:pt x="7784" y="12360"/>
                  <a:pt x="7812" y="12360"/>
                  <a:pt x="7812" y="12332"/>
                </a:cubicBezTo>
                <a:cubicBezTo>
                  <a:pt x="7812" y="12304"/>
                  <a:pt x="7784" y="12276"/>
                  <a:pt x="7756" y="12221"/>
                </a:cubicBezTo>
                <a:cubicBezTo>
                  <a:pt x="7756" y="12221"/>
                  <a:pt x="7756" y="12276"/>
                  <a:pt x="7784" y="12332"/>
                </a:cubicBezTo>
                <a:close/>
                <a:moveTo>
                  <a:pt x="10993" y="18833"/>
                </a:moveTo>
                <a:cubicBezTo>
                  <a:pt x="10881" y="18582"/>
                  <a:pt x="10881" y="18833"/>
                  <a:pt x="10993" y="18833"/>
                </a:cubicBezTo>
                <a:close/>
                <a:moveTo>
                  <a:pt x="16684" y="26003"/>
                </a:moveTo>
                <a:cubicBezTo>
                  <a:pt x="16684" y="25975"/>
                  <a:pt x="16684" y="25975"/>
                  <a:pt x="16684" y="25975"/>
                </a:cubicBezTo>
                <a:lnTo>
                  <a:pt x="16600" y="25891"/>
                </a:lnTo>
                <a:close/>
                <a:moveTo>
                  <a:pt x="22180" y="24440"/>
                </a:moveTo>
                <a:cubicBezTo>
                  <a:pt x="22208" y="24440"/>
                  <a:pt x="22236" y="24440"/>
                  <a:pt x="22292" y="24412"/>
                </a:cubicBezTo>
                <a:cubicBezTo>
                  <a:pt x="22264" y="24385"/>
                  <a:pt x="22264" y="24357"/>
                  <a:pt x="22180" y="24440"/>
                </a:cubicBezTo>
                <a:close/>
                <a:moveTo>
                  <a:pt x="22375" y="24161"/>
                </a:moveTo>
                <a:cubicBezTo>
                  <a:pt x="22292" y="24189"/>
                  <a:pt x="22264" y="24245"/>
                  <a:pt x="22208" y="24301"/>
                </a:cubicBezTo>
                <a:cubicBezTo>
                  <a:pt x="22236" y="24357"/>
                  <a:pt x="22375" y="24189"/>
                  <a:pt x="22375" y="24133"/>
                </a:cubicBezTo>
                <a:close/>
                <a:moveTo>
                  <a:pt x="22403" y="23966"/>
                </a:moveTo>
                <a:cubicBezTo>
                  <a:pt x="22347" y="23994"/>
                  <a:pt x="22320" y="24022"/>
                  <a:pt x="22292" y="24050"/>
                </a:cubicBezTo>
                <a:cubicBezTo>
                  <a:pt x="22292" y="24078"/>
                  <a:pt x="22347" y="24050"/>
                  <a:pt x="22403" y="24022"/>
                </a:cubicBezTo>
                <a:cubicBezTo>
                  <a:pt x="22375" y="23994"/>
                  <a:pt x="22375" y="23966"/>
                  <a:pt x="22403" y="23966"/>
                </a:cubicBezTo>
                <a:close/>
                <a:moveTo>
                  <a:pt x="19892" y="57"/>
                </a:moveTo>
                <a:cubicBezTo>
                  <a:pt x="19892" y="84"/>
                  <a:pt x="19920" y="112"/>
                  <a:pt x="20060" y="112"/>
                </a:cubicBezTo>
                <a:cubicBezTo>
                  <a:pt x="20060" y="112"/>
                  <a:pt x="20060" y="84"/>
                  <a:pt x="20115" y="84"/>
                </a:cubicBezTo>
                <a:cubicBezTo>
                  <a:pt x="20032" y="57"/>
                  <a:pt x="19948" y="57"/>
                  <a:pt x="19892" y="57"/>
                </a:cubicBezTo>
                <a:close/>
                <a:moveTo>
                  <a:pt x="19446" y="112"/>
                </a:moveTo>
                <a:cubicBezTo>
                  <a:pt x="19390" y="168"/>
                  <a:pt x="19781" y="196"/>
                  <a:pt x="19837" y="168"/>
                </a:cubicBezTo>
                <a:cubicBezTo>
                  <a:pt x="19697" y="140"/>
                  <a:pt x="19585" y="112"/>
                  <a:pt x="19446" y="112"/>
                </a:cubicBezTo>
                <a:close/>
                <a:moveTo>
                  <a:pt x="19279" y="168"/>
                </a:moveTo>
                <a:cubicBezTo>
                  <a:pt x="19279" y="196"/>
                  <a:pt x="19306" y="224"/>
                  <a:pt x="19390" y="224"/>
                </a:cubicBezTo>
                <a:cubicBezTo>
                  <a:pt x="19390" y="196"/>
                  <a:pt x="19418" y="168"/>
                  <a:pt x="19251" y="168"/>
                </a:cubicBezTo>
                <a:close/>
                <a:moveTo>
                  <a:pt x="20897" y="559"/>
                </a:moveTo>
                <a:cubicBezTo>
                  <a:pt x="21259" y="614"/>
                  <a:pt x="21594" y="670"/>
                  <a:pt x="21985" y="754"/>
                </a:cubicBezTo>
                <a:cubicBezTo>
                  <a:pt x="21985" y="726"/>
                  <a:pt x="21985" y="698"/>
                  <a:pt x="22013" y="698"/>
                </a:cubicBezTo>
                <a:cubicBezTo>
                  <a:pt x="21957" y="642"/>
                  <a:pt x="21817" y="614"/>
                  <a:pt x="21845" y="587"/>
                </a:cubicBezTo>
                <a:cubicBezTo>
                  <a:pt x="21538" y="531"/>
                  <a:pt x="21204" y="531"/>
                  <a:pt x="20897" y="559"/>
                </a:cubicBezTo>
                <a:close/>
                <a:moveTo>
                  <a:pt x="8621" y="1870"/>
                </a:moveTo>
                <a:cubicBezTo>
                  <a:pt x="9514" y="1563"/>
                  <a:pt x="10407" y="1312"/>
                  <a:pt x="11299" y="1117"/>
                </a:cubicBezTo>
                <a:cubicBezTo>
                  <a:pt x="11132" y="1117"/>
                  <a:pt x="10993" y="1145"/>
                  <a:pt x="10825" y="1172"/>
                </a:cubicBezTo>
                <a:cubicBezTo>
                  <a:pt x="10630" y="1200"/>
                  <a:pt x="10435" y="1256"/>
                  <a:pt x="10239" y="1284"/>
                </a:cubicBezTo>
                <a:cubicBezTo>
                  <a:pt x="9681" y="1396"/>
                  <a:pt x="9123" y="1591"/>
                  <a:pt x="8593" y="1870"/>
                </a:cubicBezTo>
                <a:close/>
                <a:moveTo>
                  <a:pt x="9179" y="1507"/>
                </a:moveTo>
                <a:cubicBezTo>
                  <a:pt x="9151" y="1563"/>
                  <a:pt x="9430" y="1479"/>
                  <a:pt x="9402" y="1451"/>
                </a:cubicBezTo>
                <a:cubicBezTo>
                  <a:pt x="9319" y="1451"/>
                  <a:pt x="9235" y="1479"/>
                  <a:pt x="9179" y="1507"/>
                </a:cubicBezTo>
                <a:close/>
                <a:moveTo>
                  <a:pt x="8761" y="1563"/>
                </a:moveTo>
                <a:cubicBezTo>
                  <a:pt x="8761" y="1591"/>
                  <a:pt x="8928" y="1563"/>
                  <a:pt x="8984" y="1507"/>
                </a:cubicBezTo>
                <a:cubicBezTo>
                  <a:pt x="8984" y="1479"/>
                  <a:pt x="8872" y="1507"/>
                  <a:pt x="8761" y="1563"/>
                </a:cubicBezTo>
                <a:close/>
                <a:moveTo>
                  <a:pt x="5803" y="2930"/>
                </a:moveTo>
                <a:lnTo>
                  <a:pt x="6054" y="2819"/>
                </a:lnTo>
                <a:lnTo>
                  <a:pt x="6026" y="2819"/>
                </a:lnTo>
                <a:close/>
                <a:moveTo>
                  <a:pt x="1116" y="15875"/>
                </a:moveTo>
                <a:cubicBezTo>
                  <a:pt x="1256" y="16294"/>
                  <a:pt x="1256" y="15959"/>
                  <a:pt x="1116" y="15875"/>
                </a:cubicBezTo>
                <a:close/>
                <a:moveTo>
                  <a:pt x="7505" y="26784"/>
                </a:moveTo>
                <a:cubicBezTo>
                  <a:pt x="7505" y="26784"/>
                  <a:pt x="7505" y="26728"/>
                  <a:pt x="7421" y="26644"/>
                </a:cubicBezTo>
                <a:cubicBezTo>
                  <a:pt x="7366" y="26533"/>
                  <a:pt x="7366" y="26616"/>
                  <a:pt x="7394" y="26672"/>
                </a:cubicBezTo>
                <a:cubicBezTo>
                  <a:pt x="7421" y="26700"/>
                  <a:pt x="7477" y="26728"/>
                  <a:pt x="7505" y="26784"/>
                </a:cubicBezTo>
                <a:close/>
                <a:moveTo>
                  <a:pt x="9040" y="28318"/>
                </a:moveTo>
                <a:cubicBezTo>
                  <a:pt x="9067" y="28402"/>
                  <a:pt x="8844" y="28207"/>
                  <a:pt x="8984" y="28346"/>
                </a:cubicBezTo>
                <a:cubicBezTo>
                  <a:pt x="9012" y="28374"/>
                  <a:pt x="9179" y="28458"/>
                  <a:pt x="9040" y="28318"/>
                </a:cubicBezTo>
                <a:close/>
                <a:moveTo>
                  <a:pt x="10211" y="29406"/>
                </a:moveTo>
                <a:cubicBezTo>
                  <a:pt x="6808" y="25835"/>
                  <a:pt x="3990" y="21706"/>
                  <a:pt x="1925" y="17214"/>
                </a:cubicBezTo>
                <a:cubicBezTo>
                  <a:pt x="1284" y="15903"/>
                  <a:pt x="809" y="14480"/>
                  <a:pt x="502" y="13030"/>
                </a:cubicBezTo>
                <a:lnTo>
                  <a:pt x="502" y="13169"/>
                </a:lnTo>
                <a:cubicBezTo>
                  <a:pt x="586" y="13755"/>
                  <a:pt x="698" y="14313"/>
                  <a:pt x="893" y="14871"/>
                </a:cubicBezTo>
                <a:cubicBezTo>
                  <a:pt x="1116" y="15513"/>
                  <a:pt x="1367" y="16182"/>
                  <a:pt x="1646" y="16768"/>
                </a:cubicBezTo>
                <a:cubicBezTo>
                  <a:pt x="2009" y="17661"/>
                  <a:pt x="2511" y="18777"/>
                  <a:pt x="2985" y="19697"/>
                </a:cubicBezTo>
                <a:cubicBezTo>
                  <a:pt x="3767" y="21204"/>
                  <a:pt x="4632" y="22683"/>
                  <a:pt x="5580" y="24078"/>
                </a:cubicBezTo>
                <a:cubicBezTo>
                  <a:pt x="6584" y="25528"/>
                  <a:pt x="7728" y="26923"/>
                  <a:pt x="9012" y="28179"/>
                </a:cubicBezTo>
                <a:cubicBezTo>
                  <a:pt x="9012" y="28179"/>
                  <a:pt x="8928" y="28123"/>
                  <a:pt x="9012" y="28179"/>
                </a:cubicBezTo>
                <a:cubicBezTo>
                  <a:pt x="9123" y="28346"/>
                  <a:pt x="8984" y="28123"/>
                  <a:pt x="9067" y="28235"/>
                </a:cubicBezTo>
                <a:close/>
                <a:moveTo>
                  <a:pt x="19195" y="28095"/>
                </a:moveTo>
                <a:lnTo>
                  <a:pt x="19195" y="28095"/>
                </a:lnTo>
                <a:lnTo>
                  <a:pt x="19167" y="28095"/>
                </a:lnTo>
                <a:lnTo>
                  <a:pt x="18972" y="27844"/>
                </a:lnTo>
                <a:cubicBezTo>
                  <a:pt x="18860" y="27788"/>
                  <a:pt x="18776" y="27705"/>
                  <a:pt x="18693" y="27621"/>
                </a:cubicBezTo>
                <a:cubicBezTo>
                  <a:pt x="18469" y="27398"/>
                  <a:pt x="18190" y="27202"/>
                  <a:pt x="17884" y="27063"/>
                </a:cubicBezTo>
                <a:cubicBezTo>
                  <a:pt x="18302" y="27426"/>
                  <a:pt x="18693" y="27732"/>
                  <a:pt x="19083" y="28039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" name="Google Shape;227;p13"/>
          <p:cNvSpPr/>
          <p:nvPr/>
        </p:nvSpPr>
        <p:spPr>
          <a:xfrm rot="10800000">
            <a:off x="7612152" y="4741675"/>
            <a:ext cx="322975" cy="295050"/>
          </a:xfrm>
          <a:custGeom>
            <a:avLst/>
            <a:gdLst/>
            <a:ahLst/>
            <a:cxnLst/>
            <a:rect l="l" t="t" r="r" b="b"/>
            <a:pathLst>
              <a:path w="12919" h="11802" extrusionOk="0">
                <a:moveTo>
                  <a:pt x="11467" y="503"/>
                </a:moveTo>
                <a:cubicBezTo>
                  <a:pt x="11579" y="559"/>
                  <a:pt x="11635" y="614"/>
                  <a:pt x="11746" y="698"/>
                </a:cubicBezTo>
                <a:cubicBezTo>
                  <a:pt x="11802" y="754"/>
                  <a:pt x="11858" y="810"/>
                  <a:pt x="11914" y="865"/>
                </a:cubicBezTo>
                <a:cubicBezTo>
                  <a:pt x="11858" y="893"/>
                  <a:pt x="11970" y="1005"/>
                  <a:pt x="11802" y="893"/>
                </a:cubicBezTo>
                <a:cubicBezTo>
                  <a:pt x="11830" y="949"/>
                  <a:pt x="11886" y="977"/>
                  <a:pt x="11914" y="1005"/>
                </a:cubicBezTo>
                <a:cubicBezTo>
                  <a:pt x="11858" y="1117"/>
                  <a:pt x="11802" y="1200"/>
                  <a:pt x="11719" y="1312"/>
                </a:cubicBezTo>
                <a:cubicBezTo>
                  <a:pt x="11691" y="1340"/>
                  <a:pt x="11719" y="1423"/>
                  <a:pt x="11691" y="1451"/>
                </a:cubicBezTo>
                <a:cubicBezTo>
                  <a:pt x="11774" y="1535"/>
                  <a:pt x="11858" y="1619"/>
                  <a:pt x="11942" y="1702"/>
                </a:cubicBezTo>
                <a:lnTo>
                  <a:pt x="11970" y="1730"/>
                </a:lnTo>
                <a:cubicBezTo>
                  <a:pt x="12081" y="1786"/>
                  <a:pt x="12165" y="1842"/>
                  <a:pt x="12249" y="1926"/>
                </a:cubicBezTo>
                <a:cubicBezTo>
                  <a:pt x="12304" y="1981"/>
                  <a:pt x="12360" y="2037"/>
                  <a:pt x="12444" y="2121"/>
                </a:cubicBezTo>
                <a:cubicBezTo>
                  <a:pt x="12500" y="2205"/>
                  <a:pt x="12556" y="2288"/>
                  <a:pt x="12611" y="2372"/>
                </a:cubicBezTo>
                <a:cubicBezTo>
                  <a:pt x="12639" y="2372"/>
                  <a:pt x="12667" y="2456"/>
                  <a:pt x="12695" y="2456"/>
                </a:cubicBezTo>
                <a:cubicBezTo>
                  <a:pt x="12751" y="2623"/>
                  <a:pt x="12807" y="2707"/>
                  <a:pt x="12835" y="2846"/>
                </a:cubicBezTo>
                <a:cubicBezTo>
                  <a:pt x="12890" y="3042"/>
                  <a:pt x="12918" y="3265"/>
                  <a:pt x="12918" y="3460"/>
                </a:cubicBezTo>
                <a:cubicBezTo>
                  <a:pt x="12918" y="3516"/>
                  <a:pt x="12890" y="3655"/>
                  <a:pt x="12862" y="3739"/>
                </a:cubicBezTo>
                <a:cubicBezTo>
                  <a:pt x="12835" y="3823"/>
                  <a:pt x="12807" y="3906"/>
                  <a:pt x="12751" y="3990"/>
                </a:cubicBezTo>
                <a:cubicBezTo>
                  <a:pt x="12751" y="4018"/>
                  <a:pt x="12751" y="4046"/>
                  <a:pt x="12751" y="4074"/>
                </a:cubicBezTo>
                <a:cubicBezTo>
                  <a:pt x="12695" y="4130"/>
                  <a:pt x="12667" y="4185"/>
                  <a:pt x="12611" y="4213"/>
                </a:cubicBezTo>
                <a:cubicBezTo>
                  <a:pt x="12556" y="4297"/>
                  <a:pt x="12472" y="4437"/>
                  <a:pt x="12444" y="4437"/>
                </a:cubicBezTo>
                <a:cubicBezTo>
                  <a:pt x="12332" y="4548"/>
                  <a:pt x="12249" y="4660"/>
                  <a:pt x="12165" y="4799"/>
                </a:cubicBezTo>
                <a:cubicBezTo>
                  <a:pt x="12165" y="4827"/>
                  <a:pt x="12137" y="4855"/>
                  <a:pt x="12137" y="4883"/>
                </a:cubicBezTo>
                <a:cubicBezTo>
                  <a:pt x="12109" y="5078"/>
                  <a:pt x="12109" y="5246"/>
                  <a:pt x="12137" y="5441"/>
                </a:cubicBezTo>
                <a:cubicBezTo>
                  <a:pt x="12137" y="5553"/>
                  <a:pt x="12137" y="5636"/>
                  <a:pt x="12137" y="5748"/>
                </a:cubicBezTo>
                <a:cubicBezTo>
                  <a:pt x="12137" y="5776"/>
                  <a:pt x="12165" y="5804"/>
                  <a:pt x="12193" y="5804"/>
                </a:cubicBezTo>
                <a:cubicBezTo>
                  <a:pt x="12193" y="6110"/>
                  <a:pt x="12081" y="6417"/>
                  <a:pt x="11914" y="6668"/>
                </a:cubicBezTo>
                <a:cubicBezTo>
                  <a:pt x="11914" y="6696"/>
                  <a:pt x="11914" y="6724"/>
                  <a:pt x="11886" y="6752"/>
                </a:cubicBezTo>
                <a:cubicBezTo>
                  <a:pt x="11858" y="6836"/>
                  <a:pt x="11802" y="6947"/>
                  <a:pt x="11802" y="7031"/>
                </a:cubicBezTo>
                <a:cubicBezTo>
                  <a:pt x="11691" y="7254"/>
                  <a:pt x="11635" y="7394"/>
                  <a:pt x="11495" y="7645"/>
                </a:cubicBezTo>
                <a:cubicBezTo>
                  <a:pt x="11356" y="7896"/>
                  <a:pt x="11161" y="8203"/>
                  <a:pt x="10965" y="8482"/>
                </a:cubicBezTo>
                <a:cubicBezTo>
                  <a:pt x="10798" y="8789"/>
                  <a:pt x="10686" y="8928"/>
                  <a:pt x="10491" y="9207"/>
                </a:cubicBezTo>
                <a:cubicBezTo>
                  <a:pt x="10379" y="9375"/>
                  <a:pt x="10268" y="9542"/>
                  <a:pt x="10128" y="9682"/>
                </a:cubicBezTo>
                <a:cubicBezTo>
                  <a:pt x="10017" y="9821"/>
                  <a:pt x="9849" y="9961"/>
                  <a:pt x="9710" y="10072"/>
                </a:cubicBezTo>
                <a:cubicBezTo>
                  <a:pt x="9626" y="10156"/>
                  <a:pt x="9515" y="10184"/>
                  <a:pt x="9403" y="10212"/>
                </a:cubicBezTo>
                <a:cubicBezTo>
                  <a:pt x="8622" y="10993"/>
                  <a:pt x="7645" y="11523"/>
                  <a:pt x="6585" y="11690"/>
                </a:cubicBezTo>
                <a:cubicBezTo>
                  <a:pt x="5413" y="11802"/>
                  <a:pt x="4242" y="11439"/>
                  <a:pt x="3377" y="10658"/>
                </a:cubicBezTo>
                <a:cubicBezTo>
                  <a:pt x="3293" y="10602"/>
                  <a:pt x="3237" y="10546"/>
                  <a:pt x="3154" y="10491"/>
                </a:cubicBezTo>
                <a:cubicBezTo>
                  <a:pt x="2930" y="10295"/>
                  <a:pt x="2707" y="10072"/>
                  <a:pt x="2540" y="9821"/>
                </a:cubicBezTo>
                <a:lnTo>
                  <a:pt x="2540" y="9821"/>
                </a:lnTo>
                <a:lnTo>
                  <a:pt x="2540" y="9821"/>
                </a:lnTo>
                <a:cubicBezTo>
                  <a:pt x="2038" y="9179"/>
                  <a:pt x="1619" y="8482"/>
                  <a:pt x="1312" y="7729"/>
                </a:cubicBezTo>
                <a:cubicBezTo>
                  <a:pt x="1284" y="7701"/>
                  <a:pt x="1228" y="7645"/>
                  <a:pt x="1228" y="7589"/>
                </a:cubicBezTo>
                <a:cubicBezTo>
                  <a:pt x="1117" y="7617"/>
                  <a:pt x="838" y="7003"/>
                  <a:pt x="782" y="6613"/>
                </a:cubicBezTo>
                <a:cubicBezTo>
                  <a:pt x="782" y="6585"/>
                  <a:pt x="782" y="6585"/>
                  <a:pt x="782" y="6557"/>
                </a:cubicBezTo>
                <a:cubicBezTo>
                  <a:pt x="754" y="6501"/>
                  <a:pt x="643" y="6389"/>
                  <a:pt x="615" y="6306"/>
                </a:cubicBezTo>
                <a:cubicBezTo>
                  <a:pt x="587" y="6222"/>
                  <a:pt x="531" y="6110"/>
                  <a:pt x="503" y="6027"/>
                </a:cubicBezTo>
                <a:cubicBezTo>
                  <a:pt x="503" y="5915"/>
                  <a:pt x="475" y="5831"/>
                  <a:pt x="447" y="5720"/>
                </a:cubicBezTo>
                <a:cubicBezTo>
                  <a:pt x="447" y="5692"/>
                  <a:pt x="447" y="5664"/>
                  <a:pt x="447" y="5636"/>
                </a:cubicBezTo>
                <a:cubicBezTo>
                  <a:pt x="419" y="5553"/>
                  <a:pt x="392" y="5469"/>
                  <a:pt x="364" y="5413"/>
                </a:cubicBezTo>
                <a:cubicBezTo>
                  <a:pt x="364" y="5357"/>
                  <a:pt x="364" y="5301"/>
                  <a:pt x="364" y="5274"/>
                </a:cubicBezTo>
                <a:cubicBezTo>
                  <a:pt x="336" y="5274"/>
                  <a:pt x="308" y="5162"/>
                  <a:pt x="280" y="5078"/>
                </a:cubicBezTo>
                <a:cubicBezTo>
                  <a:pt x="280" y="5022"/>
                  <a:pt x="280" y="5078"/>
                  <a:pt x="252" y="5050"/>
                </a:cubicBezTo>
                <a:cubicBezTo>
                  <a:pt x="252" y="5022"/>
                  <a:pt x="252" y="5022"/>
                  <a:pt x="252" y="4995"/>
                </a:cubicBezTo>
                <a:lnTo>
                  <a:pt x="252" y="4995"/>
                </a:lnTo>
                <a:lnTo>
                  <a:pt x="252" y="4911"/>
                </a:lnTo>
                <a:cubicBezTo>
                  <a:pt x="252" y="4827"/>
                  <a:pt x="224" y="4743"/>
                  <a:pt x="224" y="4660"/>
                </a:cubicBezTo>
                <a:cubicBezTo>
                  <a:pt x="224" y="4604"/>
                  <a:pt x="224" y="4520"/>
                  <a:pt x="252" y="4437"/>
                </a:cubicBezTo>
                <a:cubicBezTo>
                  <a:pt x="252" y="4492"/>
                  <a:pt x="280" y="4548"/>
                  <a:pt x="308" y="4520"/>
                </a:cubicBezTo>
                <a:cubicBezTo>
                  <a:pt x="308" y="4409"/>
                  <a:pt x="308" y="4297"/>
                  <a:pt x="308" y="4185"/>
                </a:cubicBezTo>
                <a:cubicBezTo>
                  <a:pt x="336" y="4102"/>
                  <a:pt x="364" y="4018"/>
                  <a:pt x="392" y="3962"/>
                </a:cubicBezTo>
                <a:lnTo>
                  <a:pt x="392" y="3711"/>
                </a:lnTo>
                <a:cubicBezTo>
                  <a:pt x="392" y="3711"/>
                  <a:pt x="364" y="3711"/>
                  <a:pt x="364" y="3683"/>
                </a:cubicBezTo>
                <a:cubicBezTo>
                  <a:pt x="392" y="3655"/>
                  <a:pt x="364" y="3739"/>
                  <a:pt x="336" y="3739"/>
                </a:cubicBezTo>
                <a:cubicBezTo>
                  <a:pt x="308" y="3711"/>
                  <a:pt x="224" y="3711"/>
                  <a:pt x="140" y="3739"/>
                </a:cubicBezTo>
                <a:cubicBezTo>
                  <a:pt x="85" y="3767"/>
                  <a:pt x="29" y="3739"/>
                  <a:pt x="1" y="3600"/>
                </a:cubicBezTo>
                <a:cubicBezTo>
                  <a:pt x="29" y="3293"/>
                  <a:pt x="140" y="2986"/>
                  <a:pt x="336" y="2735"/>
                </a:cubicBezTo>
                <a:cubicBezTo>
                  <a:pt x="364" y="2707"/>
                  <a:pt x="419" y="2651"/>
                  <a:pt x="447" y="2651"/>
                </a:cubicBezTo>
                <a:cubicBezTo>
                  <a:pt x="671" y="2316"/>
                  <a:pt x="894" y="2149"/>
                  <a:pt x="977" y="2177"/>
                </a:cubicBezTo>
                <a:cubicBezTo>
                  <a:pt x="977" y="2121"/>
                  <a:pt x="894" y="2093"/>
                  <a:pt x="866" y="2037"/>
                </a:cubicBezTo>
                <a:cubicBezTo>
                  <a:pt x="866" y="1954"/>
                  <a:pt x="894" y="1870"/>
                  <a:pt x="949" y="1786"/>
                </a:cubicBezTo>
                <a:cubicBezTo>
                  <a:pt x="1061" y="1647"/>
                  <a:pt x="1201" y="1535"/>
                  <a:pt x="1340" y="1451"/>
                </a:cubicBezTo>
                <a:cubicBezTo>
                  <a:pt x="1424" y="1368"/>
                  <a:pt x="1535" y="1312"/>
                  <a:pt x="1647" y="1284"/>
                </a:cubicBezTo>
                <a:cubicBezTo>
                  <a:pt x="1703" y="1284"/>
                  <a:pt x="1647" y="1396"/>
                  <a:pt x="1759" y="1368"/>
                </a:cubicBezTo>
                <a:cubicBezTo>
                  <a:pt x="1842" y="1312"/>
                  <a:pt x="1954" y="1256"/>
                  <a:pt x="2093" y="1200"/>
                </a:cubicBezTo>
                <a:cubicBezTo>
                  <a:pt x="2121" y="1172"/>
                  <a:pt x="2205" y="1172"/>
                  <a:pt x="2289" y="1144"/>
                </a:cubicBezTo>
                <a:cubicBezTo>
                  <a:pt x="2372" y="1089"/>
                  <a:pt x="2512" y="1005"/>
                  <a:pt x="2623" y="977"/>
                </a:cubicBezTo>
                <a:cubicBezTo>
                  <a:pt x="2847" y="893"/>
                  <a:pt x="2930" y="893"/>
                  <a:pt x="3014" y="949"/>
                </a:cubicBezTo>
                <a:cubicBezTo>
                  <a:pt x="3237" y="810"/>
                  <a:pt x="3516" y="726"/>
                  <a:pt x="3795" y="670"/>
                </a:cubicBezTo>
                <a:lnTo>
                  <a:pt x="3963" y="670"/>
                </a:lnTo>
                <a:cubicBezTo>
                  <a:pt x="4186" y="614"/>
                  <a:pt x="4409" y="586"/>
                  <a:pt x="4660" y="586"/>
                </a:cubicBezTo>
                <a:cubicBezTo>
                  <a:pt x="4744" y="559"/>
                  <a:pt x="4855" y="531"/>
                  <a:pt x="4939" y="503"/>
                </a:cubicBezTo>
                <a:cubicBezTo>
                  <a:pt x="4995" y="475"/>
                  <a:pt x="5190" y="503"/>
                  <a:pt x="5274" y="503"/>
                </a:cubicBezTo>
                <a:cubicBezTo>
                  <a:pt x="5274" y="531"/>
                  <a:pt x="5358" y="559"/>
                  <a:pt x="5385" y="586"/>
                </a:cubicBezTo>
                <a:cubicBezTo>
                  <a:pt x="5469" y="559"/>
                  <a:pt x="5441" y="531"/>
                  <a:pt x="5469" y="503"/>
                </a:cubicBezTo>
                <a:cubicBezTo>
                  <a:pt x="5497" y="475"/>
                  <a:pt x="5469" y="503"/>
                  <a:pt x="5525" y="503"/>
                </a:cubicBezTo>
                <a:cubicBezTo>
                  <a:pt x="5553" y="503"/>
                  <a:pt x="5469" y="475"/>
                  <a:pt x="5497" y="447"/>
                </a:cubicBezTo>
                <a:cubicBezTo>
                  <a:pt x="5664" y="363"/>
                  <a:pt x="5637" y="252"/>
                  <a:pt x="5971" y="168"/>
                </a:cubicBezTo>
                <a:cubicBezTo>
                  <a:pt x="6167" y="168"/>
                  <a:pt x="6529" y="112"/>
                  <a:pt x="6613" y="168"/>
                </a:cubicBezTo>
                <a:cubicBezTo>
                  <a:pt x="6669" y="140"/>
                  <a:pt x="6725" y="140"/>
                  <a:pt x="6753" y="112"/>
                </a:cubicBezTo>
                <a:cubicBezTo>
                  <a:pt x="6864" y="84"/>
                  <a:pt x="7004" y="56"/>
                  <a:pt x="7143" y="56"/>
                </a:cubicBezTo>
                <a:cubicBezTo>
                  <a:pt x="7199" y="56"/>
                  <a:pt x="7283" y="28"/>
                  <a:pt x="7366" y="28"/>
                </a:cubicBezTo>
                <a:cubicBezTo>
                  <a:pt x="7506" y="28"/>
                  <a:pt x="7617" y="28"/>
                  <a:pt x="7757" y="1"/>
                </a:cubicBezTo>
                <a:cubicBezTo>
                  <a:pt x="7896" y="1"/>
                  <a:pt x="8008" y="28"/>
                  <a:pt x="8120" y="56"/>
                </a:cubicBezTo>
                <a:cubicBezTo>
                  <a:pt x="8120" y="84"/>
                  <a:pt x="8120" y="112"/>
                  <a:pt x="8175" y="140"/>
                </a:cubicBezTo>
                <a:cubicBezTo>
                  <a:pt x="8231" y="112"/>
                  <a:pt x="8287" y="84"/>
                  <a:pt x="8343" y="56"/>
                </a:cubicBezTo>
                <a:cubicBezTo>
                  <a:pt x="8399" y="56"/>
                  <a:pt x="8510" y="28"/>
                  <a:pt x="8566" y="28"/>
                </a:cubicBezTo>
                <a:cubicBezTo>
                  <a:pt x="8705" y="28"/>
                  <a:pt x="8817" y="28"/>
                  <a:pt x="8957" y="28"/>
                </a:cubicBezTo>
                <a:cubicBezTo>
                  <a:pt x="9096" y="56"/>
                  <a:pt x="9236" y="84"/>
                  <a:pt x="9375" y="140"/>
                </a:cubicBezTo>
                <a:cubicBezTo>
                  <a:pt x="9375" y="224"/>
                  <a:pt x="9291" y="335"/>
                  <a:pt x="9319" y="419"/>
                </a:cubicBezTo>
                <a:cubicBezTo>
                  <a:pt x="9570" y="419"/>
                  <a:pt x="9598" y="280"/>
                  <a:pt x="9877" y="280"/>
                </a:cubicBezTo>
                <a:cubicBezTo>
                  <a:pt x="9905" y="252"/>
                  <a:pt x="10017" y="252"/>
                  <a:pt x="10072" y="252"/>
                </a:cubicBezTo>
                <a:cubicBezTo>
                  <a:pt x="10128" y="224"/>
                  <a:pt x="10324" y="252"/>
                  <a:pt x="10407" y="252"/>
                </a:cubicBezTo>
                <a:cubicBezTo>
                  <a:pt x="10435" y="252"/>
                  <a:pt x="10463" y="252"/>
                  <a:pt x="10491" y="252"/>
                </a:cubicBezTo>
                <a:cubicBezTo>
                  <a:pt x="10686" y="224"/>
                  <a:pt x="10882" y="280"/>
                  <a:pt x="11077" y="335"/>
                </a:cubicBezTo>
                <a:cubicBezTo>
                  <a:pt x="11216" y="391"/>
                  <a:pt x="11356" y="419"/>
                  <a:pt x="11467" y="503"/>
                </a:cubicBezTo>
                <a:close/>
                <a:moveTo>
                  <a:pt x="9263" y="196"/>
                </a:moveTo>
                <a:cubicBezTo>
                  <a:pt x="9263" y="196"/>
                  <a:pt x="9236" y="196"/>
                  <a:pt x="9180" y="168"/>
                </a:cubicBezTo>
                <a:cubicBezTo>
                  <a:pt x="9208" y="196"/>
                  <a:pt x="9236" y="196"/>
                  <a:pt x="9291" y="196"/>
                </a:cubicBezTo>
                <a:close/>
                <a:moveTo>
                  <a:pt x="10017" y="307"/>
                </a:moveTo>
                <a:cubicBezTo>
                  <a:pt x="10017" y="307"/>
                  <a:pt x="9989" y="280"/>
                  <a:pt x="9961" y="280"/>
                </a:cubicBezTo>
                <a:cubicBezTo>
                  <a:pt x="9933" y="252"/>
                  <a:pt x="9989" y="307"/>
                  <a:pt x="10017" y="307"/>
                </a:cubicBezTo>
                <a:close/>
                <a:moveTo>
                  <a:pt x="10045" y="586"/>
                </a:moveTo>
                <a:cubicBezTo>
                  <a:pt x="10072" y="586"/>
                  <a:pt x="10100" y="614"/>
                  <a:pt x="10100" y="586"/>
                </a:cubicBezTo>
                <a:cubicBezTo>
                  <a:pt x="10100" y="559"/>
                  <a:pt x="10072" y="586"/>
                  <a:pt x="10045" y="586"/>
                </a:cubicBezTo>
                <a:cubicBezTo>
                  <a:pt x="10017" y="586"/>
                  <a:pt x="10045" y="586"/>
                  <a:pt x="10045" y="586"/>
                </a:cubicBezTo>
                <a:close/>
                <a:moveTo>
                  <a:pt x="392" y="5218"/>
                </a:moveTo>
                <a:lnTo>
                  <a:pt x="392" y="5134"/>
                </a:lnTo>
                <a:cubicBezTo>
                  <a:pt x="392" y="5106"/>
                  <a:pt x="392" y="5106"/>
                  <a:pt x="364" y="5134"/>
                </a:cubicBezTo>
                <a:cubicBezTo>
                  <a:pt x="364" y="5162"/>
                  <a:pt x="364" y="5190"/>
                  <a:pt x="392" y="5218"/>
                </a:cubicBezTo>
                <a:close/>
                <a:moveTo>
                  <a:pt x="12695" y="4018"/>
                </a:moveTo>
                <a:cubicBezTo>
                  <a:pt x="12695" y="4018"/>
                  <a:pt x="12667" y="4074"/>
                  <a:pt x="12667" y="4102"/>
                </a:cubicBezTo>
                <a:cubicBezTo>
                  <a:pt x="12639" y="4158"/>
                  <a:pt x="12695" y="4074"/>
                  <a:pt x="12695" y="4018"/>
                </a:cubicBezTo>
                <a:close/>
                <a:moveTo>
                  <a:pt x="12472" y="2595"/>
                </a:moveTo>
                <a:cubicBezTo>
                  <a:pt x="12611" y="2986"/>
                  <a:pt x="12667" y="3376"/>
                  <a:pt x="12583" y="3795"/>
                </a:cubicBezTo>
                <a:lnTo>
                  <a:pt x="12639" y="3683"/>
                </a:lnTo>
                <a:cubicBezTo>
                  <a:pt x="12695" y="3572"/>
                  <a:pt x="12723" y="3460"/>
                  <a:pt x="12723" y="3376"/>
                </a:cubicBezTo>
                <a:cubicBezTo>
                  <a:pt x="12751" y="3376"/>
                  <a:pt x="12751" y="3321"/>
                  <a:pt x="12751" y="3265"/>
                </a:cubicBezTo>
                <a:cubicBezTo>
                  <a:pt x="12723" y="3125"/>
                  <a:pt x="12695" y="2986"/>
                  <a:pt x="12639" y="2846"/>
                </a:cubicBezTo>
                <a:cubicBezTo>
                  <a:pt x="12583" y="2818"/>
                  <a:pt x="12528" y="2651"/>
                  <a:pt x="12472" y="2595"/>
                </a:cubicBezTo>
                <a:close/>
                <a:moveTo>
                  <a:pt x="12081" y="1842"/>
                </a:moveTo>
                <a:cubicBezTo>
                  <a:pt x="12081" y="1842"/>
                  <a:pt x="12081" y="1870"/>
                  <a:pt x="12109" y="1898"/>
                </a:cubicBezTo>
                <a:cubicBezTo>
                  <a:pt x="12137" y="1926"/>
                  <a:pt x="12109" y="1870"/>
                  <a:pt x="12081" y="1842"/>
                </a:cubicBezTo>
                <a:close/>
                <a:moveTo>
                  <a:pt x="11579" y="1172"/>
                </a:moveTo>
                <a:lnTo>
                  <a:pt x="11579" y="1172"/>
                </a:lnTo>
                <a:cubicBezTo>
                  <a:pt x="11607" y="1200"/>
                  <a:pt x="11635" y="1200"/>
                  <a:pt x="11635" y="1172"/>
                </a:cubicBezTo>
                <a:close/>
                <a:moveTo>
                  <a:pt x="10993" y="531"/>
                </a:moveTo>
                <a:cubicBezTo>
                  <a:pt x="10854" y="503"/>
                  <a:pt x="10826" y="531"/>
                  <a:pt x="10686" y="503"/>
                </a:cubicBezTo>
                <a:cubicBezTo>
                  <a:pt x="10603" y="531"/>
                  <a:pt x="10491" y="559"/>
                  <a:pt x="10379" y="531"/>
                </a:cubicBezTo>
                <a:cubicBezTo>
                  <a:pt x="10379" y="586"/>
                  <a:pt x="10212" y="586"/>
                  <a:pt x="10156" y="614"/>
                </a:cubicBezTo>
                <a:cubicBezTo>
                  <a:pt x="10128" y="614"/>
                  <a:pt x="10072" y="614"/>
                  <a:pt x="10045" y="614"/>
                </a:cubicBezTo>
                <a:cubicBezTo>
                  <a:pt x="10045" y="614"/>
                  <a:pt x="10072" y="642"/>
                  <a:pt x="10045" y="642"/>
                </a:cubicBezTo>
                <a:lnTo>
                  <a:pt x="10017" y="642"/>
                </a:lnTo>
                <a:cubicBezTo>
                  <a:pt x="10324" y="698"/>
                  <a:pt x="10630" y="810"/>
                  <a:pt x="10909" y="949"/>
                </a:cubicBezTo>
                <a:cubicBezTo>
                  <a:pt x="10937" y="810"/>
                  <a:pt x="10965" y="698"/>
                  <a:pt x="10993" y="531"/>
                </a:cubicBezTo>
                <a:close/>
                <a:moveTo>
                  <a:pt x="10547" y="280"/>
                </a:moveTo>
                <a:lnTo>
                  <a:pt x="10547" y="280"/>
                </a:lnTo>
                <a:lnTo>
                  <a:pt x="10603" y="280"/>
                </a:lnTo>
                <a:cubicBezTo>
                  <a:pt x="10603" y="280"/>
                  <a:pt x="10603" y="280"/>
                  <a:pt x="10547" y="280"/>
                </a:cubicBezTo>
                <a:close/>
                <a:moveTo>
                  <a:pt x="10714" y="280"/>
                </a:moveTo>
                <a:lnTo>
                  <a:pt x="10630" y="252"/>
                </a:lnTo>
                <a:lnTo>
                  <a:pt x="10658" y="280"/>
                </a:lnTo>
                <a:cubicBezTo>
                  <a:pt x="10658" y="307"/>
                  <a:pt x="10714" y="280"/>
                  <a:pt x="10714" y="28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" name="Google Shape;228;p13"/>
          <p:cNvSpPr/>
          <p:nvPr/>
        </p:nvSpPr>
        <p:spPr>
          <a:xfrm rot="10800000">
            <a:off x="8959850" y="3942350"/>
            <a:ext cx="751900" cy="117325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" name="Google Shape;229;p13"/>
          <p:cNvSpPr/>
          <p:nvPr/>
        </p:nvSpPr>
        <p:spPr>
          <a:xfrm rot="10800000">
            <a:off x="8222625" y="3181275"/>
            <a:ext cx="1083900" cy="1316350"/>
          </a:xfrm>
          <a:custGeom>
            <a:avLst/>
            <a:gdLst/>
            <a:ahLst/>
            <a:cxnLst/>
            <a:rect l="l" t="t" r="r" b="b"/>
            <a:pathLst>
              <a:path w="43356" h="52654" extrusionOk="0">
                <a:moveTo>
                  <a:pt x="23944" y="4223"/>
                </a:moveTo>
                <a:cubicBezTo>
                  <a:pt x="23960" y="4223"/>
                  <a:pt x="23936" y="4236"/>
                  <a:pt x="23854" y="4269"/>
                </a:cubicBezTo>
                <a:cubicBezTo>
                  <a:pt x="23715" y="4325"/>
                  <a:pt x="23575" y="4381"/>
                  <a:pt x="23436" y="4381"/>
                </a:cubicBezTo>
                <a:lnTo>
                  <a:pt x="23854" y="4241"/>
                </a:lnTo>
                <a:cubicBezTo>
                  <a:pt x="23900" y="4230"/>
                  <a:pt x="23932" y="4223"/>
                  <a:pt x="23944" y="4223"/>
                </a:cubicBezTo>
                <a:close/>
                <a:moveTo>
                  <a:pt x="18942" y="6276"/>
                </a:moveTo>
                <a:cubicBezTo>
                  <a:pt x="18962" y="6276"/>
                  <a:pt x="18701" y="6392"/>
                  <a:pt x="18780" y="6392"/>
                </a:cubicBezTo>
                <a:cubicBezTo>
                  <a:pt x="18786" y="6392"/>
                  <a:pt x="18794" y="6391"/>
                  <a:pt x="18805" y="6389"/>
                </a:cubicBezTo>
                <a:lnTo>
                  <a:pt x="18805" y="6389"/>
                </a:lnTo>
                <a:cubicBezTo>
                  <a:pt x="18684" y="6429"/>
                  <a:pt x="18626" y="6444"/>
                  <a:pt x="18606" y="6444"/>
                </a:cubicBezTo>
                <a:cubicBezTo>
                  <a:pt x="18555" y="6444"/>
                  <a:pt x="18737" y="6353"/>
                  <a:pt x="18777" y="6334"/>
                </a:cubicBezTo>
                <a:cubicBezTo>
                  <a:pt x="18890" y="6291"/>
                  <a:pt x="18935" y="6276"/>
                  <a:pt x="18942" y="6276"/>
                </a:cubicBezTo>
                <a:close/>
                <a:moveTo>
                  <a:pt x="28995" y="3265"/>
                </a:moveTo>
                <a:cubicBezTo>
                  <a:pt x="29747" y="3265"/>
                  <a:pt x="30504" y="3339"/>
                  <a:pt x="31248" y="3488"/>
                </a:cubicBezTo>
                <a:cubicBezTo>
                  <a:pt x="32280" y="3711"/>
                  <a:pt x="33256" y="4102"/>
                  <a:pt x="34149" y="4660"/>
                </a:cubicBezTo>
                <a:cubicBezTo>
                  <a:pt x="35070" y="5246"/>
                  <a:pt x="35795" y="6082"/>
                  <a:pt x="36297" y="7059"/>
                </a:cubicBezTo>
                <a:lnTo>
                  <a:pt x="36381" y="7254"/>
                </a:lnTo>
                <a:cubicBezTo>
                  <a:pt x="36409" y="7282"/>
                  <a:pt x="36437" y="7310"/>
                  <a:pt x="36437" y="7338"/>
                </a:cubicBezTo>
                <a:lnTo>
                  <a:pt x="36353" y="7394"/>
                </a:lnTo>
                <a:lnTo>
                  <a:pt x="36018" y="7673"/>
                </a:lnTo>
                <a:lnTo>
                  <a:pt x="35683" y="7952"/>
                </a:lnTo>
                <a:lnTo>
                  <a:pt x="35377" y="8231"/>
                </a:lnTo>
                <a:cubicBezTo>
                  <a:pt x="34986" y="8538"/>
                  <a:pt x="34623" y="8845"/>
                  <a:pt x="34233" y="9151"/>
                </a:cubicBezTo>
                <a:cubicBezTo>
                  <a:pt x="33452" y="9793"/>
                  <a:pt x="32670" y="10379"/>
                  <a:pt x="31861" y="10909"/>
                </a:cubicBezTo>
                <a:cubicBezTo>
                  <a:pt x="30773" y="11634"/>
                  <a:pt x="29629" y="12248"/>
                  <a:pt x="28402" y="12722"/>
                </a:cubicBezTo>
                <a:cubicBezTo>
                  <a:pt x="27230" y="13169"/>
                  <a:pt x="26002" y="13448"/>
                  <a:pt x="24775" y="13559"/>
                </a:cubicBezTo>
                <a:cubicBezTo>
                  <a:pt x="24573" y="13566"/>
                  <a:pt x="24372" y="13570"/>
                  <a:pt x="24173" y="13570"/>
                </a:cubicBezTo>
                <a:cubicBezTo>
                  <a:pt x="23575" y="13570"/>
                  <a:pt x="22989" y="13539"/>
                  <a:pt x="22403" y="13476"/>
                </a:cubicBezTo>
                <a:cubicBezTo>
                  <a:pt x="22013" y="13420"/>
                  <a:pt x="21594" y="13364"/>
                  <a:pt x="21204" y="13280"/>
                </a:cubicBezTo>
                <a:cubicBezTo>
                  <a:pt x="21009" y="13253"/>
                  <a:pt x="20813" y="13197"/>
                  <a:pt x="20618" y="13169"/>
                </a:cubicBezTo>
                <a:lnTo>
                  <a:pt x="20088" y="13029"/>
                </a:lnTo>
                <a:cubicBezTo>
                  <a:pt x="18805" y="12667"/>
                  <a:pt x="17521" y="12220"/>
                  <a:pt x="16266" y="11690"/>
                </a:cubicBezTo>
                <a:lnTo>
                  <a:pt x="16210" y="11690"/>
                </a:lnTo>
                <a:lnTo>
                  <a:pt x="16126" y="11634"/>
                </a:lnTo>
                <a:cubicBezTo>
                  <a:pt x="16098" y="11634"/>
                  <a:pt x="16126" y="11662"/>
                  <a:pt x="16126" y="11662"/>
                </a:cubicBezTo>
                <a:lnTo>
                  <a:pt x="16154" y="11718"/>
                </a:lnTo>
                <a:lnTo>
                  <a:pt x="16043" y="11579"/>
                </a:lnTo>
                <a:lnTo>
                  <a:pt x="16043" y="11579"/>
                </a:lnTo>
                <a:cubicBezTo>
                  <a:pt x="18573" y="12552"/>
                  <a:pt x="21252" y="13483"/>
                  <a:pt x="23969" y="13483"/>
                </a:cubicBezTo>
                <a:cubicBezTo>
                  <a:pt x="24367" y="13483"/>
                  <a:pt x="24766" y="13463"/>
                  <a:pt x="25166" y="13420"/>
                </a:cubicBezTo>
                <a:cubicBezTo>
                  <a:pt x="29406" y="12974"/>
                  <a:pt x="32949" y="10072"/>
                  <a:pt x="36186" y="7282"/>
                </a:cubicBezTo>
                <a:cubicBezTo>
                  <a:pt x="34997" y="4649"/>
                  <a:pt x="31941" y="3495"/>
                  <a:pt x="28982" y="3495"/>
                </a:cubicBezTo>
                <a:cubicBezTo>
                  <a:pt x="28399" y="3495"/>
                  <a:pt x="27819" y="3540"/>
                  <a:pt x="27258" y="3627"/>
                </a:cubicBezTo>
                <a:cubicBezTo>
                  <a:pt x="23854" y="4185"/>
                  <a:pt x="20757" y="5943"/>
                  <a:pt x="17437" y="6975"/>
                </a:cubicBezTo>
                <a:cubicBezTo>
                  <a:pt x="16949" y="7131"/>
                  <a:pt x="16447" y="7247"/>
                  <a:pt x="15941" y="7330"/>
                </a:cubicBezTo>
                <a:lnTo>
                  <a:pt x="15941" y="7330"/>
                </a:lnTo>
                <a:cubicBezTo>
                  <a:pt x="16052" y="7308"/>
                  <a:pt x="16161" y="7283"/>
                  <a:pt x="16266" y="7254"/>
                </a:cubicBezTo>
                <a:cubicBezTo>
                  <a:pt x="17186" y="7031"/>
                  <a:pt x="18079" y="6752"/>
                  <a:pt x="18944" y="6389"/>
                </a:cubicBezTo>
                <a:cubicBezTo>
                  <a:pt x="19043" y="6348"/>
                  <a:pt x="19059" y="6336"/>
                  <a:pt x="19045" y="6336"/>
                </a:cubicBezTo>
                <a:cubicBezTo>
                  <a:pt x="19040" y="6336"/>
                  <a:pt x="19033" y="6337"/>
                  <a:pt x="19025" y="6339"/>
                </a:cubicBezTo>
                <a:lnTo>
                  <a:pt x="19025" y="6339"/>
                </a:lnTo>
                <a:cubicBezTo>
                  <a:pt x="19053" y="6331"/>
                  <a:pt x="19090" y="6320"/>
                  <a:pt x="19139" y="6306"/>
                </a:cubicBezTo>
                <a:cubicBezTo>
                  <a:pt x="21064" y="5552"/>
                  <a:pt x="22850" y="4688"/>
                  <a:pt x="24803" y="4046"/>
                </a:cubicBezTo>
                <a:cubicBezTo>
                  <a:pt x="25779" y="3711"/>
                  <a:pt x="26812" y="3460"/>
                  <a:pt x="27872" y="3320"/>
                </a:cubicBezTo>
                <a:cubicBezTo>
                  <a:pt x="28244" y="3283"/>
                  <a:pt x="28619" y="3265"/>
                  <a:pt x="28995" y="3265"/>
                </a:cubicBezTo>
                <a:close/>
                <a:moveTo>
                  <a:pt x="22505" y="13577"/>
                </a:moveTo>
                <a:cubicBezTo>
                  <a:pt x="22722" y="13577"/>
                  <a:pt x="23001" y="13639"/>
                  <a:pt x="22868" y="13639"/>
                </a:cubicBezTo>
                <a:cubicBezTo>
                  <a:pt x="22807" y="13639"/>
                  <a:pt x="22658" y="13626"/>
                  <a:pt x="22376" y="13587"/>
                </a:cubicBezTo>
                <a:cubicBezTo>
                  <a:pt x="22412" y="13580"/>
                  <a:pt x="22457" y="13577"/>
                  <a:pt x="22505" y="13577"/>
                </a:cubicBezTo>
                <a:close/>
                <a:moveTo>
                  <a:pt x="41431" y="24328"/>
                </a:moveTo>
                <a:lnTo>
                  <a:pt x="41598" y="24468"/>
                </a:lnTo>
                <a:cubicBezTo>
                  <a:pt x="41598" y="24496"/>
                  <a:pt x="41626" y="24524"/>
                  <a:pt x="41626" y="24524"/>
                </a:cubicBezTo>
                <a:lnTo>
                  <a:pt x="41431" y="24328"/>
                </a:lnTo>
                <a:close/>
                <a:moveTo>
                  <a:pt x="37413" y="27481"/>
                </a:moveTo>
                <a:lnTo>
                  <a:pt x="37413" y="27509"/>
                </a:lnTo>
                <a:cubicBezTo>
                  <a:pt x="37291" y="27550"/>
                  <a:pt x="37153" y="27576"/>
                  <a:pt x="37023" y="27576"/>
                </a:cubicBezTo>
                <a:cubicBezTo>
                  <a:pt x="36975" y="27576"/>
                  <a:pt x="36928" y="27572"/>
                  <a:pt x="36883" y="27565"/>
                </a:cubicBezTo>
                <a:cubicBezTo>
                  <a:pt x="37051" y="27537"/>
                  <a:pt x="37218" y="27481"/>
                  <a:pt x="37413" y="27481"/>
                </a:cubicBezTo>
                <a:close/>
                <a:moveTo>
                  <a:pt x="36454" y="27588"/>
                </a:moveTo>
                <a:cubicBezTo>
                  <a:pt x="36457" y="27588"/>
                  <a:pt x="36452" y="27590"/>
                  <a:pt x="36437" y="27593"/>
                </a:cubicBezTo>
                <a:cubicBezTo>
                  <a:pt x="36294" y="27640"/>
                  <a:pt x="36132" y="27667"/>
                  <a:pt x="35983" y="27675"/>
                </a:cubicBezTo>
                <a:lnTo>
                  <a:pt x="35983" y="27675"/>
                </a:lnTo>
                <a:cubicBezTo>
                  <a:pt x="36131" y="27638"/>
                  <a:pt x="36438" y="27588"/>
                  <a:pt x="36454" y="27588"/>
                </a:cubicBezTo>
                <a:close/>
                <a:moveTo>
                  <a:pt x="35907" y="27701"/>
                </a:moveTo>
                <a:lnTo>
                  <a:pt x="35907" y="27704"/>
                </a:lnTo>
                <a:cubicBezTo>
                  <a:pt x="35906" y="27703"/>
                  <a:pt x="35906" y="27702"/>
                  <a:pt x="35907" y="27701"/>
                </a:cubicBezTo>
                <a:close/>
                <a:moveTo>
                  <a:pt x="37887" y="27146"/>
                </a:moveTo>
                <a:lnTo>
                  <a:pt x="37887" y="27146"/>
                </a:lnTo>
                <a:cubicBezTo>
                  <a:pt x="36748" y="27518"/>
                  <a:pt x="35542" y="27714"/>
                  <a:pt x="34328" y="27714"/>
                </a:cubicBezTo>
                <a:cubicBezTo>
                  <a:pt x="34176" y="27714"/>
                  <a:pt x="34023" y="27711"/>
                  <a:pt x="33870" y="27704"/>
                </a:cubicBezTo>
                <a:lnTo>
                  <a:pt x="33256" y="27648"/>
                </a:lnTo>
                <a:cubicBezTo>
                  <a:pt x="33061" y="27621"/>
                  <a:pt x="32810" y="27593"/>
                  <a:pt x="32475" y="27565"/>
                </a:cubicBezTo>
                <a:cubicBezTo>
                  <a:pt x="32112" y="27481"/>
                  <a:pt x="31750" y="27397"/>
                  <a:pt x="31415" y="27314"/>
                </a:cubicBezTo>
                <a:lnTo>
                  <a:pt x="31415" y="27314"/>
                </a:lnTo>
                <a:cubicBezTo>
                  <a:pt x="32319" y="27522"/>
                  <a:pt x="33242" y="27635"/>
                  <a:pt x="34169" y="27635"/>
                </a:cubicBezTo>
                <a:cubicBezTo>
                  <a:pt x="34358" y="27635"/>
                  <a:pt x="34546" y="27630"/>
                  <a:pt x="34735" y="27621"/>
                </a:cubicBezTo>
                <a:cubicBezTo>
                  <a:pt x="35795" y="27565"/>
                  <a:pt x="36855" y="27425"/>
                  <a:pt x="37887" y="27146"/>
                </a:cubicBezTo>
                <a:close/>
                <a:moveTo>
                  <a:pt x="29574" y="31750"/>
                </a:moveTo>
                <a:cubicBezTo>
                  <a:pt x="29715" y="31992"/>
                  <a:pt x="29725" y="32044"/>
                  <a:pt x="29709" y="32044"/>
                </a:cubicBezTo>
                <a:cubicBezTo>
                  <a:pt x="29703" y="32044"/>
                  <a:pt x="29693" y="32036"/>
                  <a:pt x="29685" y="32029"/>
                </a:cubicBezTo>
                <a:cubicBezTo>
                  <a:pt x="29546" y="31833"/>
                  <a:pt x="29518" y="31750"/>
                  <a:pt x="29546" y="31750"/>
                </a:cubicBezTo>
                <a:close/>
                <a:moveTo>
                  <a:pt x="29812" y="32078"/>
                </a:moveTo>
                <a:cubicBezTo>
                  <a:pt x="29815" y="32078"/>
                  <a:pt x="29819" y="32080"/>
                  <a:pt x="29825" y="32084"/>
                </a:cubicBezTo>
                <a:cubicBezTo>
                  <a:pt x="29992" y="32336"/>
                  <a:pt x="30132" y="32587"/>
                  <a:pt x="30243" y="32838"/>
                </a:cubicBezTo>
                <a:cubicBezTo>
                  <a:pt x="30164" y="32785"/>
                  <a:pt x="29757" y="32078"/>
                  <a:pt x="29812" y="32078"/>
                </a:cubicBezTo>
                <a:close/>
                <a:moveTo>
                  <a:pt x="30383" y="32866"/>
                </a:moveTo>
                <a:lnTo>
                  <a:pt x="30550" y="33145"/>
                </a:lnTo>
                <a:lnTo>
                  <a:pt x="30634" y="33284"/>
                </a:lnTo>
                <a:cubicBezTo>
                  <a:pt x="30578" y="33228"/>
                  <a:pt x="30550" y="33228"/>
                  <a:pt x="30550" y="33228"/>
                </a:cubicBezTo>
                <a:cubicBezTo>
                  <a:pt x="30494" y="33145"/>
                  <a:pt x="30438" y="33033"/>
                  <a:pt x="30411" y="32977"/>
                </a:cubicBezTo>
                <a:cubicBezTo>
                  <a:pt x="30383" y="32894"/>
                  <a:pt x="30383" y="32866"/>
                  <a:pt x="30383" y="32866"/>
                </a:cubicBezTo>
                <a:close/>
                <a:moveTo>
                  <a:pt x="32140" y="34400"/>
                </a:moveTo>
                <a:lnTo>
                  <a:pt x="32140" y="34400"/>
                </a:lnTo>
                <a:cubicBezTo>
                  <a:pt x="32670" y="34567"/>
                  <a:pt x="33256" y="34763"/>
                  <a:pt x="34205" y="35125"/>
                </a:cubicBezTo>
                <a:cubicBezTo>
                  <a:pt x="34149" y="35153"/>
                  <a:pt x="34456" y="35293"/>
                  <a:pt x="34567" y="35349"/>
                </a:cubicBezTo>
                <a:cubicBezTo>
                  <a:pt x="34512" y="35349"/>
                  <a:pt x="34484" y="35377"/>
                  <a:pt x="34484" y="35404"/>
                </a:cubicBezTo>
                <a:cubicBezTo>
                  <a:pt x="33703" y="35042"/>
                  <a:pt x="32921" y="34763"/>
                  <a:pt x="32140" y="34400"/>
                </a:cubicBezTo>
                <a:close/>
                <a:moveTo>
                  <a:pt x="2679" y="0"/>
                </a:moveTo>
                <a:cubicBezTo>
                  <a:pt x="2484" y="503"/>
                  <a:pt x="2288" y="1033"/>
                  <a:pt x="2065" y="1535"/>
                </a:cubicBezTo>
                <a:cubicBezTo>
                  <a:pt x="1953" y="1814"/>
                  <a:pt x="1898" y="1981"/>
                  <a:pt x="1786" y="2177"/>
                </a:cubicBezTo>
                <a:cubicBezTo>
                  <a:pt x="1702" y="2372"/>
                  <a:pt x="1591" y="2567"/>
                  <a:pt x="1507" y="2763"/>
                </a:cubicBezTo>
                <a:cubicBezTo>
                  <a:pt x="1284" y="3153"/>
                  <a:pt x="1089" y="3544"/>
                  <a:pt x="865" y="3934"/>
                </a:cubicBezTo>
                <a:cubicBezTo>
                  <a:pt x="614" y="4381"/>
                  <a:pt x="280" y="4911"/>
                  <a:pt x="1" y="5385"/>
                </a:cubicBezTo>
                <a:cubicBezTo>
                  <a:pt x="335" y="5580"/>
                  <a:pt x="698" y="5804"/>
                  <a:pt x="1033" y="5999"/>
                </a:cubicBezTo>
                <a:lnTo>
                  <a:pt x="1953" y="6501"/>
                </a:lnTo>
                <a:cubicBezTo>
                  <a:pt x="2484" y="6780"/>
                  <a:pt x="2986" y="7031"/>
                  <a:pt x="3432" y="7254"/>
                </a:cubicBezTo>
                <a:cubicBezTo>
                  <a:pt x="4213" y="7701"/>
                  <a:pt x="5218" y="8175"/>
                  <a:pt x="6083" y="8649"/>
                </a:cubicBezTo>
                <a:cubicBezTo>
                  <a:pt x="6641" y="8928"/>
                  <a:pt x="7226" y="9235"/>
                  <a:pt x="7422" y="9291"/>
                </a:cubicBezTo>
                <a:cubicBezTo>
                  <a:pt x="8287" y="9765"/>
                  <a:pt x="9458" y="10407"/>
                  <a:pt x="10044" y="10909"/>
                </a:cubicBezTo>
                <a:lnTo>
                  <a:pt x="10016" y="10937"/>
                </a:lnTo>
                <a:lnTo>
                  <a:pt x="11049" y="11830"/>
                </a:lnTo>
                <a:cubicBezTo>
                  <a:pt x="11244" y="12025"/>
                  <a:pt x="11467" y="12192"/>
                  <a:pt x="11634" y="12388"/>
                </a:cubicBezTo>
                <a:cubicBezTo>
                  <a:pt x="11802" y="12583"/>
                  <a:pt x="11969" y="12778"/>
                  <a:pt x="12137" y="12946"/>
                </a:cubicBezTo>
                <a:cubicBezTo>
                  <a:pt x="12778" y="13671"/>
                  <a:pt x="13225" y="14117"/>
                  <a:pt x="13727" y="14759"/>
                </a:cubicBezTo>
                <a:cubicBezTo>
                  <a:pt x="13978" y="15094"/>
                  <a:pt x="13922" y="15066"/>
                  <a:pt x="14201" y="15457"/>
                </a:cubicBezTo>
                <a:cubicBezTo>
                  <a:pt x="14899" y="16461"/>
                  <a:pt x="15261" y="16991"/>
                  <a:pt x="15540" y="17382"/>
                </a:cubicBezTo>
                <a:cubicBezTo>
                  <a:pt x="15819" y="17772"/>
                  <a:pt x="16098" y="18163"/>
                  <a:pt x="16349" y="18609"/>
                </a:cubicBezTo>
                <a:cubicBezTo>
                  <a:pt x="16349" y="18721"/>
                  <a:pt x="16377" y="18832"/>
                  <a:pt x="16433" y="18944"/>
                </a:cubicBezTo>
                <a:cubicBezTo>
                  <a:pt x="16489" y="19139"/>
                  <a:pt x="16573" y="19335"/>
                  <a:pt x="16628" y="19614"/>
                </a:cubicBezTo>
                <a:cubicBezTo>
                  <a:pt x="16712" y="19865"/>
                  <a:pt x="16796" y="20199"/>
                  <a:pt x="16907" y="20534"/>
                </a:cubicBezTo>
                <a:cubicBezTo>
                  <a:pt x="16963" y="20813"/>
                  <a:pt x="17075" y="21064"/>
                  <a:pt x="17242" y="21287"/>
                </a:cubicBezTo>
                <a:cubicBezTo>
                  <a:pt x="17270" y="21315"/>
                  <a:pt x="17298" y="21343"/>
                  <a:pt x="17354" y="21399"/>
                </a:cubicBezTo>
                <a:lnTo>
                  <a:pt x="17382" y="21427"/>
                </a:lnTo>
                <a:lnTo>
                  <a:pt x="17270" y="21427"/>
                </a:lnTo>
                <a:cubicBezTo>
                  <a:pt x="17158" y="21455"/>
                  <a:pt x="17075" y="21483"/>
                  <a:pt x="16963" y="21511"/>
                </a:cubicBezTo>
                <a:cubicBezTo>
                  <a:pt x="16768" y="21566"/>
                  <a:pt x="16600" y="21622"/>
                  <a:pt x="16405" y="21706"/>
                </a:cubicBezTo>
                <a:cubicBezTo>
                  <a:pt x="16397" y="21700"/>
                  <a:pt x="16380" y="21696"/>
                  <a:pt x="16357" y="21696"/>
                </a:cubicBezTo>
                <a:cubicBezTo>
                  <a:pt x="16083" y="21696"/>
                  <a:pt x="14825" y="22168"/>
                  <a:pt x="13615" y="23352"/>
                </a:cubicBezTo>
                <a:cubicBezTo>
                  <a:pt x="13420" y="23519"/>
                  <a:pt x="13225" y="23687"/>
                  <a:pt x="13057" y="23854"/>
                </a:cubicBezTo>
                <a:cubicBezTo>
                  <a:pt x="12834" y="24077"/>
                  <a:pt x="12667" y="24301"/>
                  <a:pt x="12527" y="24412"/>
                </a:cubicBezTo>
                <a:cubicBezTo>
                  <a:pt x="12360" y="24691"/>
                  <a:pt x="12416" y="24635"/>
                  <a:pt x="12304" y="24831"/>
                </a:cubicBezTo>
                <a:cubicBezTo>
                  <a:pt x="11941" y="25333"/>
                  <a:pt x="11662" y="25891"/>
                  <a:pt x="11467" y="26477"/>
                </a:cubicBezTo>
                <a:cubicBezTo>
                  <a:pt x="11216" y="27258"/>
                  <a:pt x="11021" y="28067"/>
                  <a:pt x="10965" y="28876"/>
                </a:cubicBezTo>
                <a:cubicBezTo>
                  <a:pt x="10909" y="29462"/>
                  <a:pt x="10909" y="30020"/>
                  <a:pt x="10965" y="30606"/>
                </a:cubicBezTo>
                <a:cubicBezTo>
                  <a:pt x="11021" y="31108"/>
                  <a:pt x="11076" y="31610"/>
                  <a:pt x="11160" y="32447"/>
                </a:cubicBezTo>
                <a:cubicBezTo>
                  <a:pt x="11160" y="33173"/>
                  <a:pt x="11244" y="33898"/>
                  <a:pt x="11383" y="34623"/>
                </a:cubicBezTo>
                <a:cubicBezTo>
                  <a:pt x="11467" y="35153"/>
                  <a:pt x="11551" y="35683"/>
                  <a:pt x="11634" y="36214"/>
                </a:cubicBezTo>
                <a:cubicBezTo>
                  <a:pt x="11634" y="36297"/>
                  <a:pt x="11634" y="36353"/>
                  <a:pt x="11662" y="36409"/>
                </a:cubicBezTo>
                <a:lnTo>
                  <a:pt x="11830" y="36604"/>
                </a:lnTo>
                <a:cubicBezTo>
                  <a:pt x="11941" y="36716"/>
                  <a:pt x="12025" y="36827"/>
                  <a:pt x="12137" y="36939"/>
                </a:cubicBezTo>
                <a:lnTo>
                  <a:pt x="12416" y="37302"/>
                </a:lnTo>
                <a:lnTo>
                  <a:pt x="12555" y="37469"/>
                </a:lnTo>
                <a:cubicBezTo>
                  <a:pt x="12471" y="37692"/>
                  <a:pt x="12109" y="38250"/>
                  <a:pt x="12025" y="38445"/>
                </a:cubicBezTo>
                <a:cubicBezTo>
                  <a:pt x="11997" y="38473"/>
                  <a:pt x="12025" y="38529"/>
                  <a:pt x="12248" y="38641"/>
                </a:cubicBezTo>
                <a:cubicBezTo>
                  <a:pt x="12332" y="38669"/>
                  <a:pt x="12444" y="38697"/>
                  <a:pt x="12527" y="38724"/>
                </a:cubicBezTo>
                <a:lnTo>
                  <a:pt x="12723" y="38780"/>
                </a:lnTo>
                <a:lnTo>
                  <a:pt x="12834" y="38780"/>
                </a:lnTo>
                <a:cubicBezTo>
                  <a:pt x="12862" y="38808"/>
                  <a:pt x="12890" y="38808"/>
                  <a:pt x="12918" y="38808"/>
                </a:cubicBezTo>
                <a:lnTo>
                  <a:pt x="12974" y="38808"/>
                </a:lnTo>
                <a:cubicBezTo>
                  <a:pt x="12946" y="38669"/>
                  <a:pt x="12918" y="38529"/>
                  <a:pt x="12890" y="38390"/>
                </a:cubicBezTo>
                <a:cubicBezTo>
                  <a:pt x="12890" y="38362"/>
                  <a:pt x="12918" y="38362"/>
                  <a:pt x="12918" y="38334"/>
                </a:cubicBezTo>
                <a:cubicBezTo>
                  <a:pt x="12918" y="38306"/>
                  <a:pt x="12946" y="38278"/>
                  <a:pt x="12974" y="38278"/>
                </a:cubicBezTo>
                <a:lnTo>
                  <a:pt x="13141" y="38139"/>
                </a:lnTo>
                <a:lnTo>
                  <a:pt x="13225" y="38083"/>
                </a:lnTo>
                <a:cubicBezTo>
                  <a:pt x="13281" y="38027"/>
                  <a:pt x="13336" y="37971"/>
                  <a:pt x="13420" y="37943"/>
                </a:cubicBezTo>
                <a:lnTo>
                  <a:pt x="13615" y="37832"/>
                </a:lnTo>
                <a:lnTo>
                  <a:pt x="13671" y="37804"/>
                </a:lnTo>
                <a:cubicBezTo>
                  <a:pt x="13671" y="37804"/>
                  <a:pt x="13671" y="37832"/>
                  <a:pt x="13671" y="37832"/>
                </a:cubicBezTo>
                <a:lnTo>
                  <a:pt x="13671" y="37943"/>
                </a:lnTo>
                <a:lnTo>
                  <a:pt x="13699" y="38139"/>
                </a:lnTo>
                <a:cubicBezTo>
                  <a:pt x="13727" y="38390"/>
                  <a:pt x="13755" y="38641"/>
                  <a:pt x="13783" y="38892"/>
                </a:cubicBezTo>
                <a:cubicBezTo>
                  <a:pt x="14090" y="38697"/>
                  <a:pt x="14369" y="38501"/>
                  <a:pt x="14703" y="38278"/>
                </a:cubicBezTo>
                <a:cubicBezTo>
                  <a:pt x="15122" y="37999"/>
                  <a:pt x="15233" y="37915"/>
                  <a:pt x="15485" y="37748"/>
                </a:cubicBezTo>
                <a:cubicBezTo>
                  <a:pt x="16405" y="37246"/>
                  <a:pt x="17270" y="36688"/>
                  <a:pt x="18107" y="36046"/>
                </a:cubicBezTo>
                <a:cubicBezTo>
                  <a:pt x="18609" y="35656"/>
                  <a:pt x="19084" y="35237"/>
                  <a:pt x="19474" y="34735"/>
                </a:cubicBezTo>
                <a:cubicBezTo>
                  <a:pt x="19669" y="34512"/>
                  <a:pt x="19837" y="34288"/>
                  <a:pt x="20004" y="34037"/>
                </a:cubicBezTo>
                <a:cubicBezTo>
                  <a:pt x="20144" y="33842"/>
                  <a:pt x="20255" y="33647"/>
                  <a:pt x="20367" y="33451"/>
                </a:cubicBezTo>
                <a:cubicBezTo>
                  <a:pt x="20674" y="33061"/>
                  <a:pt x="20953" y="32670"/>
                  <a:pt x="21204" y="32252"/>
                </a:cubicBezTo>
                <a:cubicBezTo>
                  <a:pt x="21511" y="31610"/>
                  <a:pt x="21762" y="30913"/>
                  <a:pt x="21985" y="30215"/>
                </a:cubicBezTo>
                <a:cubicBezTo>
                  <a:pt x="22097" y="29880"/>
                  <a:pt x="22180" y="29546"/>
                  <a:pt x="22264" y="29183"/>
                </a:cubicBezTo>
                <a:cubicBezTo>
                  <a:pt x="22320" y="28988"/>
                  <a:pt x="22348" y="28848"/>
                  <a:pt x="22376" y="28653"/>
                </a:cubicBezTo>
                <a:lnTo>
                  <a:pt x="22376" y="28597"/>
                </a:lnTo>
                <a:cubicBezTo>
                  <a:pt x="22348" y="28569"/>
                  <a:pt x="22348" y="28513"/>
                  <a:pt x="22320" y="28346"/>
                </a:cubicBezTo>
                <a:cubicBezTo>
                  <a:pt x="22292" y="28234"/>
                  <a:pt x="22264" y="28151"/>
                  <a:pt x="22264" y="28039"/>
                </a:cubicBezTo>
                <a:lnTo>
                  <a:pt x="22264" y="28039"/>
                </a:lnTo>
                <a:lnTo>
                  <a:pt x="22292" y="28095"/>
                </a:lnTo>
                <a:lnTo>
                  <a:pt x="22348" y="28234"/>
                </a:lnTo>
                <a:cubicBezTo>
                  <a:pt x="22376" y="28290"/>
                  <a:pt x="22403" y="28346"/>
                  <a:pt x="22431" y="28402"/>
                </a:cubicBezTo>
                <a:cubicBezTo>
                  <a:pt x="22459" y="28430"/>
                  <a:pt x="22459" y="28458"/>
                  <a:pt x="22487" y="28485"/>
                </a:cubicBezTo>
                <a:lnTo>
                  <a:pt x="22515" y="28485"/>
                </a:lnTo>
                <a:lnTo>
                  <a:pt x="22543" y="28513"/>
                </a:lnTo>
                <a:lnTo>
                  <a:pt x="22682" y="28764"/>
                </a:lnTo>
                <a:cubicBezTo>
                  <a:pt x="22822" y="28988"/>
                  <a:pt x="22961" y="29211"/>
                  <a:pt x="23129" y="29434"/>
                </a:cubicBezTo>
                <a:cubicBezTo>
                  <a:pt x="23519" y="30215"/>
                  <a:pt x="23436" y="29853"/>
                  <a:pt x="23826" y="30606"/>
                </a:cubicBezTo>
                <a:cubicBezTo>
                  <a:pt x="23994" y="30913"/>
                  <a:pt x="23854" y="30773"/>
                  <a:pt x="23994" y="31024"/>
                </a:cubicBezTo>
                <a:cubicBezTo>
                  <a:pt x="24496" y="32029"/>
                  <a:pt x="25082" y="33145"/>
                  <a:pt x="25612" y="34121"/>
                </a:cubicBezTo>
                <a:cubicBezTo>
                  <a:pt x="25751" y="34372"/>
                  <a:pt x="25891" y="34595"/>
                  <a:pt x="26030" y="34819"/>
                </a:cubicBezTo>
                <a:lnTo>
                  <a:pt x="26226" y="35153"/>
                </a:lnTo>
                <a:lnTo>
                  <a:pt x="26254" y="35237"/>
                </a:lnTo>
                <a:lnTo>
                  <a:pt x="26281" y="35265"/>
                </a:lnTo>
                <a:lnTo>
                  <a:pt x="26309" y="35293"/>
                </a:lnTo>
                <a:cubicBezTo>
                  <a:pt x="26365" y="35349"/>
                  <a:pt x="26337" y="35432"/>
                  <a:pt x="26337" y="35488"/>
                </a:cubicBezTo>
                <a:cubicBezTo>
                  <a:pt x="26309" y="35656"/>
                  <a:pt x="26309" y="35851"/>
                  <a:pt x="26309" y="36018"/>
                </a:cubicBezTo>
                <a:cubicBezTo>
                  <a:pt x="26170" y="36855"/>
                  <a:pt x="26170" y="37692"/>
                  <a:pt x="26309" y="38529"/>
                </a:cubicBezTo>
                <a:cubicBezTo>
                  <a:pt x="26421" y="39087"/>
                  <a:pt x="26588" y="39645"/>
                  <a:pt x="26784" y="40175"/>
                </a:cubicBezTo>
                <a:cubicBezTo>
                  <a:pt x="26979" y="40705"/>
                  <a:pt x="27202" y="41180"/>
                  <a:pt x="27453" y="41682"/>
                </a:cubicBezTo>
                <a:cubicBezTo>
                  <a:pt x="27844" y="42351"/>
                  <a:pt x="28318" y="42993"/>
                  <a:pt x="28876" y="43551"/>
                </a:cubicBezTo>
                <a:cubicBezTo>
                  <a:pt x="29183" y="43858"/>
                  <a:pt x="29490" y="44109"/>
                  <a:pt x="29853" y="44360"/>
                </a:cubicBezTo>
                <a:cubicBezTo>
                  <a:pt x="30745" y="45253"/>
                  <a:pt x="31750" y="46006"/>
                  <a:pt x="32866" y="46648"/>
                </a:cubicBezTo>
                <a:cubicBezTo>
                  <a:pt x="33479" y="47094"/>
                  <a:pt x="34316" y="47596"/>
                  <a:pt x="34958" y="48015"/>
                </a:cubicBezTo>
                <a:cubicBezTo>
                  <a:pt x="36046" y="48601"/>
                  <a:pt x="37246" y="49187"/>
                  <a:pt x="37971" y="49493"/>
                </a:cubicBezTo>
                <a:cubicBezTo>
                  <a:pt x="38473" y="49577"/>
                  <a:pt x="38920" y="49745"/>
                  <a:pt x="39534" y="49940"/>
                </a:cubicBezTo>
                <a:cubicBezTo>
                  <a:pt x="39840" y="50107"/>
                  <a:pt x="40147" y="50330"/>
                  <a:pt x="40454" y="50554"/>
                </a:cubicBezTo>
                <a:lnTo>
                  <a:pt x="41598" y="51391"/>
                </a:lnTo>
                <a:cubicBezTo>
                  <a:pt x="41933" y="51642"/>
                  <a:pt x="42575" y="52144"/>
                  <a:pt x="43188" y="52646"/>
                </a:cubicBezTo>
                <a:cubicBezTo>
                  <a:pt x="43196" y="52651"/>
                  <a:pt x="43204" y="52654"/>
                  <a:pt x="43210" y="52654"/>
                </a:cubicBezTo>
                <a:cubicBezTo>
                  <a:pt x="43272" y="52654"/>
                  <a:pt x="43272" y="52432"/>
                  <a:pt x="43272" y="52255"/>
                </a:cubicBezTo>
                <a:cubicBezTo>
                  <a:pt x="43300" y="52060"/>
                  <a:pt x="43300" y="51865"/>
                  <a:pt x="43300" y="51697"/>
                </a:cubicBezTo>
                <a:cubicBezTo>
                  <a:pt x="43328" y="51363"/>
                  <a:pt x="43328" y="51028"/>
                  <a:pt x="43328" y="50805"/>
                </a:cubicBezTo>
                <a:cubicBezTo>
                  <a:pt x="43356" y="50386"/>
                  <a:pt x="43328" y="50024"/>
                  <a:pt x="43328" y="49689"/>
                </a:cubicBezTo>
                <a:lnTo>
                  <a:pt x="43272" y="48712"/>
                </a:lnTo>
                <a:cubicBezTo>
                  <a:pt x="43160" y="47736"/>
                  <a:pt x="42965" y="46787"/>
                  <a:pt x="42686" y="45839"/>
                </a:cubicBezTo>
                <a:cubicBezTo>
                  <a:pt x="42575" y="45615"/>
                  <a:pt x="42435" y="45225"/>
                  <a:pt x="42240" y="44751"/>
                </a:cubicBezTo>
                <a:cubicBezTo>
                  <a:pt x="42128" y="44221"/>
                  <a:pt x="41961" y="43690"/>
                  <a:pt x="41765" y="43188"/>
                </a:cubicBezTo>
                <a:cubicBezTo>
                  <a:pt x="41235" y="41710"/>
                  <a:pt x="40454" y="40315"/>
                  <a:pt x="39478" y="39087"/>
                </a:cubicBezTo>
                <a:lnTo>
                  <a:pt x="39534" y="38920"/>
                </a:lnTo>
                <a:cubicBezTo>
                  <a:pt x="39422" y="38780"/>
                  <a:pt x="39310" y="38641"/>
                  <a:pt x="39199" y="38501"/>
                </a:cubicBezTo>
                <a:cubicBezTo>
                  <a:pt x="39282" y="38418"/>
                  <a:pt x="38501" y="37525"/>
                  <a:pt x="38194" y="37190"/>
                </a:cubicBezTo>
                <a:cubicBezTo>
                  <a:pt x="37971" y="36995"/>
                  <a:pt x="37720" y="36799"/>
                  <a:pt x="37497" y="36632"/>
                </a:cubicBezTo>
                <a:cubicBezTo>
                  <a:pt x="37385" y="36548"/>
                  <a:pt x="37302" y="36465"/>
                  <a:pt x="37246" y="36381"/>
                </a:cubicBezTo>
                <a:cubicBezTo>
                  <a:pt x="36130" y="35628"/>
                  <a:pt x="34930" y="34986"/>
                  <a:pt x="33647" y="34484"/>
                </a:cubicBezTo>
                <a:lnTo>
                  <a:pt x="31889" y="33786"/>
                </a:lnTo>
                <a:lnTo>
                  <a:pt x="31164" y="33451"/>
                </a:lnTo>
                <a:lnTo>
                  <a:pt x="30885" y="33340"/>
                </a:lnTo>
                <a:cubicBezTo>
                  <a:pt x="30801" y="33312"/>
                  <a:pt x="30717" y="33312"/>
                  <a:pt x="30690" y="33228"/>
                </a:cubicBezTo>
                <a:cubicBezTo>
                  <a:pt x="30634" y="33117"/>
                  <a:pt x="30634" y="33173"/>
                  <a:pt x="30466" y="32866"/>
                </a:cubicBezTo>
                <a:cubicBezTo>
                  <a:pt x="29574" y="31610"/>
                  <a:pt x="28820" y="30606"/>
                  <a:pt x="28011" y="29574"/>
                </a:cubicBezTo>
                <a:lnTo>
                  <a:pt x="27732" y="29099"/>
                </a:lnTo>
                <a:cubicBezTo>
                  <a:pt x="26533" y="27063"/>
                  <a:pt x="25333" y="25026"/>
                  <a:pt x="24105" y="23017"/>
                </a:cubicBezTo>
                <a:lnTo>
                  <a:pt x="24105" y="23017"/>
                </a:lnTo>
                <a:cubicBezTo>
                  <a:pt x="24356" y="23296"/>
                  <a:pt x="24663" y="23547"/>
                  <a:pt x="24859" y="23798"/>
                </a:cubicBezTo>
                <a:cubicBezTo>
                  <a:pt x="25082" y="24050"/>
                  <a:pt x="25277" y="24273"/>
                  <a:pt x="25500" y="24496"/>
                </a:cubicBezTo>
                <a:cubicBezTo>
                  <a:pt x="25891" y="24886"/>
                  <a:pt x="26505" y="25333"/>
                  <a:pt x="26644" y="25472"/>
                </a:cubicBezTo>
                <a:cubicBezTo>
                  <a:pt x="28458" y="26839"/>
                  <a:pt x="30634" y="27704"/>
                  <a:pt x="32894" y="27955"/>
                </a:cubicBezTo>
                <a:cubicBezTo>
                  <a:pt x="33333" y="28018"/>
                  <a:pt x="33772" y="28050"/>
                  <a:pt x="34212" y="28050"/>
                </a:cubicBezTo>
                <a:cubicBezTo>
                  <a:pt x="34358" y="28050"/>
                  <a:pt x="34505" y="28046"/>
                  <a:pt x="34651" y="28039"/>
                </a:cubicBezTo>
                <a:cubicBezTo>
                  <a:pt x="35321" y="28011"/>
                  <a:pt x="35962" y="27955"/>
                  <a:pt x="36604" y="27844"/>
                </a:cubicBezTo>
                <a:cubicBezTo>
                  <a:pt x="36911" y="27788"/>
                  <a:pt x="36688" y="27788"/>
                  <a:pt x="37051" y="27732"/>
                </a:cubicBezTo>
                <a:cubicBezTo>
                  <a:pt x="37246" y="27704"/>
                  <a:pt x="37469" y="27676"/>
                  <a:pt x="37692" y="27621"/>
                </a:cubicBezTo>
                <a:cubicBezTo>
                  <a:pt x="38334" y="27425"/>
                  <a:pt x="39227" y="27146"/>
                  <a:pt x="40119" y="26867"/>
                </a:cubicBezTo>
                <a:lnTo>
                  <a:pt x="41654" y="26365"/>
                </a:lnTo>
                <a:lnTo>
                  <a:pt x="43244" y="25807"/>
                </a:lnTo>
                <a:cubicBezTo>
                  <a:pt x="43244" y="25807"/>
                  <a:pt x="43216" y="25779"/>
                  <a:pt x="43216" y="25779"/>
                </a:cubicBezTo>
                <a:lnTo>
                  <a:pt x="43188" y="25723"/>
                </a:lnTo>
                <a:lnTo>
                  <a:pt x="43105" y="25640"/>
                </a:lnTo>
                <a:cubicBezTo>
                  <a:pt x="42519" y="24998"/>
                  <a:pt x="42128" y="24552"/>
                  <a:pt x="41793" y="24217"/>
                </a:cubicBezTo>
                <a:lnTo>
                  <a:pt x="40789" y="23296"/>
                </a:lnTo>
                <a:cubicBezTo>
                  <a:pt x="40677" y="23213"/>
                  <a:pt x="40649" y="23157"/>
                  <a:pt x="40454" y="23017"/>
                </a:cubicBezTo>
                <a:cubicBezTo>
                  <a:pt x="40147" y="22766"/>
                  <a:pt x="39868" y="22543"/>
                  <a:pt x="39534" y="22264"/>
                </a:cubicBezTo>
                <a:cubicBezTo>
                  <a:pt x="37971" y="21120"/>
                  <a:pt x="36269" y="20116"/>
                  <a:pt x="34512" y="19307"/>
                </a:cubicBezTo>
                <a:cubicBezTo>
                  <a:pt x="33005" y="18721"/>
                  <a:pt x="31471" y="18246"/>
                  <a:pt x="29908" y="17912"/>
                </a:cubicBezTo>
                <a:cubicBezTo>
                  <a:pt x="28261" y="17546"/>
                  <a:pt x="26614" y="17351"/>
                  <a:pt x="24943" y="17351"/>
                </a:cubicBezTo>
                <a:cubicBezTo>
                  <a:pt x="24831" y="17351"/>
                  <a:pt x="24720" y="17352"/>
                  <a:pt x="24608" y="17354"/>
                </a:cubicBezTo>
                <a:cubicBezTo>
                  <a:pt x="24329" y="17354"/>
                  <a:pt x="24223" y="17341"/>
                  <a:pt x="24035" y="17341"/>
                </a:cubicBezTo>
                <a:cubicBezTo>
                  <a:pt x="23941" y="17341"/>
                  <a:pt x="23826" y="17344"/>
                  <a:pt x="23659" y="17354"/>
                </a:cubicBezTo>
                <a:lnTo>
                  <a:pt x="23213" y="17410"/>
                </a:lnTo>
                <a:lnTo>
                  <a:pt x="22766" y="17465"/>
                </a:lnTo>
                <a:cubicBezTo>
                  <a:pt x="22487" y="17493"/>
                  <a:pt x="21092" y="17744"/>
                  <a:pt x="20785" y="17772"/>
                </a:cubicBezTo>
                <a:lnTo>
                  <a:pt x="20674" y="17772"/>
                </a:lnTo>
                <a:lnTo>
                  <a:pt x="20590" y="17716"/>
                </a:lnTo>
                <a:lnTo>
                  <a:pt x="20451" y="17549"/>
                </a:lnTo>
                <a:lnTo>
                  <a:pt x="20088" y="17214"/>
                </a:lnTo>
                <a:cubicBezTo>
                  <a:pt x="19865" y="16991"/>
                  <a:pt x="19641" y="16768"/>
                  <a:pt x="19390" y="16517"/>
                </a:cubicBezTo>
                <a:cubicBezTo>
                  <a:pt x="19223" y="16238"/>
                  <a:pt x="18888" y="15847"/>
                  <a:pt x="18553" y="15373"/>
                </a:cubicBezTo>
                <a:lnTo>
                  <a:pt x="18079" y="14787"/>
                </a:lnTo>
                <a:lnTo>
                  <a:pt x="17689" y="14257"/>
                </a:lnTo>
                <a:cubicBezTo>
                  <a:pt x="17410" y="13922"/>
                  <a:pt x="17382" y="13308"/>
                  <a:pt x="17103" y="13001"/>
                </a:cubicBezTo>
                <a:lnTo>
                  <a:pt x="16963" y="12555"/>
                </a:lnTo>
                <a:lnTo>
                  <a:pt x="17354" y="12471"/>
                </a:lnTo>
                <a:lnTo>
                  <a:pt x="17242" y="12360"/>
                </a:lnTo>
                <a:lnTo>
                  <a:pt x="17214" y="12332"/>
                </a:lnTo>
                <a:lnTo>
                  <a:pt x="17298" y="12360"/>
                </a:lnTo>
                <a:cubicBezTo>
                  <a:pt x="17940" y="12611"/>
                  <a:pt x="18553" y="12862"/>
                  <a:pt x="19167" y="13057"/>
                </a:cubicBezTo>
                <a:cubicBezTo>
                  <a:pt x="19474" y="13141"/>
                  <a:pt x="19781" y="13253"/>
                  <a:pt x="20088" y="13336"/>
                </a:cubicBezTo>
                <a:cubicBezTo>
                  <a:pt x="20255" y="13364"/>
                  <a:pt x="20395" y="13392"/>
                  <a:pt x="20562" y="13448"/>
                </a:cubicBezTo>
                <a:cubicBezTo>
                  <a:pt x="20785" y="13476"/>
                  <a:pt x="21009" y="13532"/>
                  <a:pt x="21232" y="13559"/>
                </a:cubicBezTo>
                <a:cubicBezTo>
                  <a:pt x="22089" y="13748"/>
                  <a:pt x="22962" y="13839"/>
                  <a:pt x="23837" y="13839"/>
                </a:cubicBezTo>
                <a:cubicBezTo>
                  <a:pt x="24643" y="13839"/>
                  <a:pt x="25452" y="13762"/>
                  <a:pt x="26254" y="13615"/>
                </a:cubicBezTo>
                <a:cubicBezTo>
                  <a:pt x="27063" y="13476"/>
                  <a:pt x="27872" y="13253"/>
                  <a:pt x="28625" y="12918"/>
                </a:cubicBezTo>
                <a:cubicBezTo>
                  <a:pt x="29406" y="12611"/>
                  <a:pt x="30132" y="12248"/>
                  <a:pt x="30857" y="11830"/>
                </a:cubicBezTo>
                <a:cubicBezTo>
                  <a:pt x="31861" y="11244"/>
                  <a:pt x="32810" y="10602"/>
                  <a:pt x="33731" y="9905"/>
                </a:cubicBezTo>
                <a:cubicBezTo>
                  <a:pt x="34316" y="9458"/>
                  <a:pt x="34874" y="9012"/>
                  <a:pt x="35460" y="8538"/>
                </a:cubicBezTo>
                <a:lnTo>
                  <a:pt x="35962" y="8091"/>
                </a:lnTo>
                <a:lnTo>
                  <a:pt x="36520" y="7617"/>
                </a:lnTo>
                <a:lnTo>
                  <a:pt x="36660" y="7505"/>
                </a:lnTo>
                <a:lnTo>
                  <a:pt x="36716" y="7450"/>
                </a:lnTo>
                <a:lnTo>
                  <a:pt x="36772" y="7422"/>
                </a:lnTo>
                <a:cubicBezTo>
                  <a:pt x="36772" y="7394"/>
                  <a:pt x="36772" y="7366"/>
                  <a:pt x="36772" y="7366"/>
                </a:cubicBezTo>
                <a:cubicBezTo>
                  <a:pt x="36716" y="7254"/>
                  <a:pt x="36660" y="7143"/>
                  <a:pt x="36604" y="7059"/>
                </a:cubicBezTo>
                <a:cubicBezTo>
                  <a:pt x="36493" y="6836"/>
                  <a:pt x="36381" y="6640"/>
                  <a:pt x="36241" y="6445"/>
                </a:cubicBezTo>
                <a:cubicBezTo>
                  <a:pt x="36074" y="6166"/>
                  <a:pt x="35907" y="5915"/>
                  <a:pt x="35711" y="5692"/>
                </a:cubicBezTo>
                <a:lnTo>
                  <a:pt x="35460" y="5385"/>
                </a:lnTo>
                <a:lnTo>
                  <a:pt x="35153" y="5106"/>
                </a:lnTo>
                <a:cubicBezTo>
                  <a:pt x="34735" y="4743"/>
                  <a:pt x="34289" y="4436"/>
                  <a:pt x="33814" y="4157"/>
                </a:cubicBezTo>
                <a:cubicBezTo>
                  <a:pt x="32531" y="3460"/>
                  <a:pt x="31136" y="3069"/>
                  <a:pt x="29713" y="2986"/>
                </a:cubicBezTo>
                <a:cubicBezTo>
                  <a:pt x="29468" y="2975"/>
                  <a:pt x="29219" y="2969"/>
                  <a:pt x="28969" y="2969"/>
                </a:cubicBezTo>
                <a:cubicBezTo>
                  <a:pt x="28537" y="2969"/>
                  <a:pt x="28101" y="2988"/>
                  <a:pt x="27676" y="3041"/>
                </a:cubicBezTo>
                <a:cubicBezTo>
                  <a:pt x="27091" y="3125"/>
                  <a:pt x="26505" y="3237"/>
                  <a:pt x="25947" y="3404"/>
                </a:cubicBezTo>
                <a:cubicBezTo>
                  <a:pt x="24747" y="3711"/>
                  <a:pt x="23575" y="4130"/>
                  <a:pt x="22431" y="4604"/>
                </a:cubicBezTo>
                <a:cubicBezTo>
                  <a:pt x="21371" y="5050"/>
                  <a:pt x="20395" y="5497"/>
                  <a:pt x="19502" y="5887"/>
                </a:cubicBezTo>
                <a:lnTo>
                  <a:pt x="17633" y="6585"/>
                </a:lnTo>
                <a:cubicBezTo>
                  <a:pt x="17047" y="6808"/>
                  <a:pt x="16433" y="6975"/>
                  <a:pt x="15791" y="7115"/>
                </a:cubicBezTo>
                <a:cubicBezTo>
                  <a:pt x="15652" y="7171"/>
                  <a:pt x="15959" y="7171"/>
                  <a:pt x="15596" y="7226"/>
                </a:cubicBezTo>
                <a:lnTo>
                  <a:pt x="15596" y="7143"/>
                </a:lnTo>
                <a:cubicBezTo>
                  <a:pt x="15285" y="7194"/>
                  <a:pt x="14969" y="7220"/>
                  <a:pt x="14651" y="7220"/>
                </a:cubicBezTo>
                <a:cubicBezTo>
                  <a:pt x="13943" y="7220"/>
                  <a:pt x="13229" y="7095"/>
                  <a:pt x="12555" y="6864"/>
                </a:cubicBezTo>
                <a:cubicBezTo>
                  <a:pt x="11634" y="6529"/>
                  <a:pt x="10742" y="6055"/>
                  <a:pt x="9933" y="5497"/>
                </a:cubicBezTo>
                <a:cubicBezTo>
                  <a:pt x="9922" y="5494"/>
                  <a:pt x="9914" y="5493"/>
                  <a:pt x="9908" y="5493"/>
                </a:cubicBezTo>
                <a:cubicBezTo>
                  <a:pt x="9808" y="5493"/>
                  <a:pt x="10338" y="5845"/>
                  <a:pt x="10317" y="5845"/>
                </a:cubicBezTo>
                <a:cubicBezTo>
                  <a:pt x="10313" y="5845"/>
                  <a:pt x="10290" y="5833"/>
                  <a:pt x="10240" y="5804"/>
                </a:cubicBezTo>
                <a:cubicBezTo>
                  <a:pt x="9961" y="5608"/>
                  <a:pt x="9877" y="5525"/>
                  <a:pt x="9626" y="5357"/>
                </a:cubicBezTo>
                <a:lnTo>
                  <a:pt x="9626" y="5357"/>
                </a:lnTo>
                <a:cubicBezTo>
                  <a:pt x="9677" y="5391"/>
                  <a:pt x="9819" y="5476"/>
                  <a:pt x="9837" y="5476"/>
                </a:cubicBezTo>
                <a:cubicBezTo>
                  <a:pt x="9849" y="5476"/>
                  <a:pt x="9808" y="5439"/>
                  <a:pt x="9654" y="5329"/>
                </a:cubicBezTo>
                <a:cubicBezTo>
                  <a:pt x="9151" y="4967"/>
                  <a:pt x="8677" y="4604"/>
                  <a:pt x="8231" y="4213"/>
                </a:cubicBezTo>
                <a:cubicBezTo>
                  <a:pt x="8119" y="4157"/>
                  <a:pt x="7924" y="4018"/>
                  <a:pt x="7812" y="3962"/>
                </a:cubicBezTo>
                <a:lnTo>
                  <a:pt x="7784" y="3906"/>
                </a:lnTo>
                <a:cubicBezTo>
                  <a:pt x="6222" y="2679"/>
                  <a:pt x="4604" y="1535"/>
                  <a:pt x="2902" y="531"/>
                </a:cubicBezTo>
                <a:cubicBezTo>
                  <a:pt x="2232" y="2149"/>
                  <a:pt x="1451" y="3739"/>
                  <a:pt x="503" y="5246"/>
                </a:cubicBezTo>
                <a:cubicBezTo>
                  <a:pt x="2009" y="6138"/>
                  <a:pt x="3600" y="6919"/>
                  <a:pt x="5190" y="7701"/>
                </a:cubicBezTo>
                <a:cubicBezTo>
                  <a:pt x="4994" y="7645"/>
                  <a:pt x="4743" y="7533"/>
                  <a:pt x="4436" y="7394"/>
                </a:cubicBezTo>
                <a:cubicBezTo>
                  <a:pt x="4158" y="7254"/>
                  <a:pt x="3488" y="6919"/>
                  <a:pt x="3097" y="6724"/>
                </a:cubicBezTo>
                <a:cubicBezTo>
                  <a:pt x="2651" y="6529"/>
                  <a:pt x="2205" y="6278"/>
                  <a:pt x="1758" y="6027"/>
                </a:cubicBezTo>
                <a:cubicBezTo>
                  <a:pt x="1340" y="5776"/>
                  <a:pt x="865" y="5525"/>
                  <a:pt x="475" y="5246"/>
                </a:cubicBezTo>
                <a:cubicBezTo>
                  <a:pt x="838" y="4688"/>
                  <a:pt x="1172" y="4102"/>
                  <a:pt x="1451" y="3572"/>
                </a:cubicBezTo>
                <a:cubicBezTo>
                  <a:pt x="1758" y="3041"/>
                  <a:pt x="2009" y="2539"/>
                  <a:pt x="2232" y="2009"/>
                </a:cubicBezTo>
                <a:cubicBezTo>
                  <a:pt x="2456" y="1507"/>
                  <a:pt x="2679" y="977"/>
                  <a:pt x="2874" y="475"/>
                </a:cubicBezTo>
                <a:lnTo>
                  <a:pt x="2902" y="475"/>
                </a:lnTo>
                <a:lnTo>
                  <a:pt x="2930" y="503"/>
                </a:lnTo>
                <a:lnTo>
                  <a:pt x="3014" y="558"/>
                </a:lnTo>
                <a:lnTo>
                  <a:pt x="3181" y="670"/>
                </a:lnTo>
                <a:lnTo>
                  <a:pt x="3544" y="865"/>
                </a:lnTo>
                <a:lnTo>
                  <a:pt x="4213" y="1284"/>
                </a:lnTo>
                <a:cubicBezTo>
                  <a:pt x="4632" y="1535"/>
                  <a:pt x="5022" y="1786"/>
                  <a:pt x="5385" y="2009"/>
                </a:cubicBezTo>
                <a:cubicBezTo>
                  <a:pt x="6138" y="2511"/>
                  <a:pt x="6808" y="2958"/>
                  <a:pt x="7394" y="3404"/>
                </a:cubicBezTo>
                <a:cubicBezTo>
                  <a:pt x="7356" y="3361"/>
                  <a:pt x="7347" y="3344"/>
                  <a:pt x="7359" y="3344"/>
                </a:cubicBezTo>
                <a:cubicBezTo>
                  <a:pt x="7413" y="3344"/>
                  <a:pt x="7901" y="3715"/>
                  <a:pt x="7972" y="3715"/>
                </a:cubicBezTo>
                <a:cubicBezTo>
                  <a:pt x="7976" y="3715"/>
                  <a:pt x="7978" y="3714"/>
                  <a:pt x="7980" y="3711"/>
                </a:cubicBezTo>
                <a:cubicBezTo>
                  <a:pt x="7701" y="3376"/>
                  <a:pt x="7366" y="3097"/>
                  <a:pt x="7003" y="2818"/>
                </a:cubicBezTo>
                <a:cubicBezTo>
                  <a:pt x="6445" y="2372"/>
                  <a:pt x="5748" y="1870"/>
                  <a:pt x="5273" y="1563"/>
                </a:cubicBezTo>
                <a:cubicBezTo>
                  <a:pt x="4994" y="1368"/>
                  <a:pt x="4743" y="1200"/>
                  <a:pt x="4464" y="1061"/>
                </a:cubicBezTo>
                <a:lnTo>
                  <a:pt x="3376" y="391"/>
                </a:lnTo>
                <a:lnTo>
                  <a:pt x="3042" y="196"/>
                </a:lnTo>
                <a:lnTo>
                  <a:pt x="2846" y="84"/>
                </a:lnTo>
                <a:lnTo>
                  <a:pt x="2763" y="28"/>
                </a:lnTo>
                <a:cubicBezTo>
                  <a:pt x="2735" y="0"/>
                  <a:pt x="2679" y="0"/>
                  <a:pt x="267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" name="Google Shape;230;p13"/>
          <p:cNvSpPr/>
          <p:nvPr/>
        </p:nvSpPr>
        <p:spPr>
          <a:xfrm>
            <a:off x="-428300" y="3828025"/>
            <a:ext cx="1065775" cy="669600"/>
          </a:xfrm>
          <a:custGeom>
            <a:avLst/>
            <a:gdLst/>
            <a:ahLst/>
            <a:cxnLst/>
            <a:rect l="l" t="t" r="r" b="b"/>
            <a:pathLst>
              <a:path w="42631" h="26784" extrusionOk="0">
                <a:moveTo>
                  <a:pt x="42630" y="25501"/>
                </a:moveTo>
                <a:cubicBezTo>
                  <a:pt x="42379" y="25612"/>
                  <a:pt x="42045" y="25724"/>
                  <a:pt x="41738" y="25807"/>
                </a:cubicBezTo>
                <a:lnTo>
                  <a:pt x="41235" y="25975"/>
                </a:lnTo>
                <a:cubicBezTo>
                  <a:pt x="41152" y="26003"/>
                  <a:pt x="41068" y="26031"/>
                  <a:pt x="40984" y="26059"/>
                </a:cubicBezTo>
                <a:lnTo>
                  <a:pt x="40789" y="26114"/>
                </a:lnTo>
                <a:cubicBezTo>
                  <a:pt x="40259" y="26226"/>
                  <a:pt x="39729" y="26338"/>
                  <a:pt x="39199" y="26393"/>
                </a:cubicBezTo>
                <a:lnTo>
                  <a:pt x="38501" y="26505"/>
                </a:lnTo>
                <a:lnTo>
                  <a:pt x="37860" y="26561"/>
                </a:lnTo>
                <a:cubicBezTo>
                  <a:pt x="37218" y="26589"/>
                  <a:pt x="36576" y="26589"/>
                  <a:pt x="35935" y="26561"/>
                </a:cubicBezTo>
                <a:cubicBezTo>
                  <a:pt x="35432" y="26533"/>
                  <a:pt x="34930" y="26477"/>
                  <a:pt x="34428" y="26365"/>
                </a:cubicBezTo>
                <a:cubicBezTo>
                  <a:pt x="32977" y="26170"/>
                  <a:pt x="31582" y="25807"/>
                  <a:pt x="30243" y="25250"/>
                </a:cubicBezTo>
                <a:cubicBezTo>
                  <a:pt x="29016" y="24775"/>
                  <a:pt x="27844" y="24134"/>
                  <a:pt x="26784" y="23352"/>
                </a:cubicBezTo>
                <a:cubicBezTo>
                  <a:pt x="26421" y="23018"/>
                  <a:pt x="26114" y="22655"/>
                  <a:pt x="25835" y="22264"/>
                </a:cubicBezTo>
                <a:cubicBezTo>
                  <a:pt x="25389" y="21902"/>
                  <a:pt x="24942" y="21567"/>
                  <a:pt x="24580" y="21232"/>
                </a:cubicBezTo>
                <a:cubicBezTo>
                  <a:pt x="24412" y="21065"/>
                  <a:pt x="24440" y="21037"/>
                  <a:pt x="24301" y="20897"/>
                </a:cubicBezTo>
                <a:cubicBezTo>
                  <a:pt x="23324" y="19949"/>
                  <a:pt x="22236" y="18303"/>
                  <a:pt x="21539" y="17494"/>
                </a:cubicBezTo>
                <a:cubicBezTo>
                  <a:pt x="21120" y="16796"/>
                  <a:pt x="20646" y="16182"/>
                  <a:pt x="20088" y="15457"/>
                </a:cubicBezTo>
                <a:cubicBezTo>
                  <a:pt x="19976" y="15317"/>
                  <a:pt x="19865" y="15206"/>
                  <a:pt x="19725" y="15066"/>
                </a:cubicBezTo>
                <a:cubicBezTo>
                  <a:pt x="19669" y="14983"/>
                  <a:pt x="19669" y="14955"/>
                  <a:pt x="19642" y="14927"/>
                </a:cubicBezTo>
                <a:cubicBezTo>
                  <a:pt x="19363" y="14564"/>
                  <a:pt x="19223" y="14480"/>
                  <a:pt x="18860" y="14006"/>
                </a:cubicBezTo>
                <a:cubicBezTo>
                  <a:pt x="18414" y="13476"/>
                  <a:pt x="17744" y="12695"/>
                  <a:pt x="17214" y="12388"/>
                </a:cubicBezTo>
                <a:cubicBezTo>
                  <a:pt x="17159" y="12332"/>
                  <a:pt x="16963" y="12221"/>
                  <a:pt x="17019" y="12221"/>
                </a:cubicBezTo>
                <a:cubicBezTo>
                  <a:pt x="16907" y="12109"/>
                  <a:pt x="16963" y="12221"/>
                  <a:pt x="16852" y="12109"/>
                </a:cubicBezTo>
                <a:cubicBezTo>
                  <a:pt x="16656" y="11970"/>
                  <a:pt x="16433" y="11802"/>
                  <a:pt x="16210" y="11635"/>
                </a:cubicBezTo>
                <a:cubicBezTo>
                  <a:pt x="15987" y="11495"/>
                  <a:pt x="15764" y="11356"/>
                  <a:pt x="15624" y="11244"/>
                </a:cubicBezTo>
                <a:lnTo>
                  <a:pt x="15261" y="11021"/>
                </a:lnTo>
                <a:cubicBezTo>
                  <a:pt x="15150" y="10965"/>
                  <a:pt x="15038" y="10909"/>
                  <a:pt x="14927" y="10854"/>
                </a:cubicBezTo>
                <a:cubicBezTo>
                  <a:pt x="14703" y="10714"/>
                  <a:pt x="14508" y="10602"/>
                  <a:pt x="14313" y="10491"/>
                </a:cubicBezTo>
                <a:cubicBezTo>
                  <a:pt x="13894" y="10296"/>
                  <a:pt x="13504" y="10045"/>
                  <a:pt x="13113" y="9877"/>
                </a:cubicBezTo>
                <a:cubicBezTo>
                  <a:pt x="12946" y="9766"/>
                  <a:pt x="12750" y="9654"/>
                  <a:pt x="12527" y="9598"/>
                </a:cubicBezTo>
                <a:lnTo>
                  <a:pt x="12137" y="9403"/>
                </a:lnTo>
                <a:cubicBezTo>
                  <a:pt x="11021" y="9096"/>
                  <a:pt x="9877" y="8956"/>
                  <a:pt x="8733" y="8984"/>
                </a:cubicBezTo>
                <a:lnTo>
                  <a:pt x="8733" y="8984"/>
                </a:lnTo>
                <a:cubicBezTo>
                  <a:pt x="8649" y="8956"/>
                  <a:pt x="8566" y="8956"/>
                  <a:pt x="8482" y="8984"/>
                </a:cubicBezTo>
                <a:lnTo>
                  <a:pt x="7673" y="9235"/>
                </a:lnTo>
                <a:cubicBezTo>
                  <a:pt x="7394" y="9347"/>
                  <a:pt x="7115" y="9431"/>
                  <a:pt x="6808" y="9542"/>
                </a:cubicBezTo>
                <a:cubicBezTo>
                  <a:pt x="6668" y="9542"/>
                  <a:pt x="6668" y="9598"/>
                  <a:pt x="6585" y="9598"/>
                </a:cubicBezTo>
                <a:cubicBezTo>
                  <a:pt x="6278" y="9738"/>
                  <a:pt x="5748" y="9849"/>
                  <a:pt x="5218" y="10045"/>
                </a:cubicBezTo>
                <a:cubicBezTo>
                  <a:pt x="5078" y="10072"/>
                  <a:pt x="4939" y="10100"/>
                  <a:pt x="4827" y="10156"/>
                </a:cubicBezTo>
                <a:lnTo>
                  <a:pt x="4325" y="10323"/>
                </a:lnTo>
                <a:cubicBezTo>
                  <a:pt x="4130" y="10407"/>
                  <a:pt x="3962" y="10491"/>
                  <a:pt x="3767" y="10575"/>
                </a:cubicBezTo>
                <a:lnTo>
                  <a:pt x="3293" y="10770"/>
                </a:lnTo>
                <a:cubicBezTo>
                  <a:pt x="3265" y="10770"/>
                  <a:pt x="3265" y="10742"/>
                  <a:pt x="3153" y="10770"/>
                </a:cubicBezTo>
                <a:cubicBezTo>
                  <a:pt x="2958" y="10881"/>
                  <a:pt x="2902" y="10881"/>
                  <a:pt x="2735" y="10965"/>
                </a:cubicBezTo>
                <a:cubicBezTo>
                  <a:pt x="2707" y="10937"/>
                  <a:pt x="2595" y="11049"/>
                  <a:pt x="2623" y="10881"/>
                </a:cubicBezTo>
                <a:lnTo>
                  <a:pt x="2623" y="10519"/>
                </a:lnTo>
                <a:cubicBezTo>
                  <a:pt x="2595" y="10379"/>
                  <a:pt x="2595" y="10212"/>
                  <a:pt x="2651" y="10072"/>
                </a:cubicBezTo>
                <a:cubicBezTo>
                  <a:pt x="2651" y="9961"/>
                  <a:pt x="2651" y="9877"/>
                  <a:pt x="2651" y="9766"/>
                </a:cubicBezTo>
                <a:cubicBezTo>
                  <a:pt x="2707" y="9710"/>
                  <a:pt x="2735" y="9654"/>
                  <a:pt x="2763" y="9626"/>
                </a:cubicBezTo>
                <a:cubicBezTo>
                  <a:pt x="2595" y="8677"/>
                  <a:pt x="2400" y="7757"/>
                  <a:pt x="2205" y="6836"/>
                </a:cubicBezTo>
                <a:cubicBezTo>
                  <a:pt x="2149" y="6697"/>
                  <a:pt x="2037" y="6557"/>
                  <a:pt x="1926" y="6446"/>
                </a:cubicBezTo>
                <a:cubicBezTo>
                  <a:pt x="1758" y="6083"/>
                  <a:pt x="1591" y="5748"/>
                  <a:pt x="1396" y="5302"/>
                </a:cubicBezTo>
                <a:cubicBezTo>
                  <a:pt x="1340" y="5023"/>
                  <a:pt x="1256" y="4855"/>
                  <a:pt x="1200" y="4604"/>
                </a:cubicBezTo>
                <a:cubicBezTo>
                  <a:pt x="1144" y="4353"/>
                  <a:pt x="949" y="3600"/>
                  <a:pt x="893" y="3321"/>
                </a:cubicBezTo>
                <a:cubicBezTo>
                  <a:pt x="782" y="2791"/>
                  <a:pt x="838" y="2623"/>
                  <a:pt x="726" y="2177"/>
                </a:cubicBezTo>
                <a:lnTo>
                  <a:pt x="1" y="1061"/>
                </a:lnTo>
                <a:lnTo>
                  <a:pt x="1" y="1033"/>
                </a:lnTo>
                <a:cubicBezTo>
                  <a:pt x="391" y="894"/>
                  <a:pt x="1228" y="754"/>
                  <a:pt x="2037" y="587"/>
                </a:cubicBezTo>
                <a:cubicBezTo>
                  <a:pt x="2149" y="587"/>
                  <a:pt x="2316" y="559"/>
                  <a:pt x="2428" y="559"/>
                </a:cubicBezTo>
                <a:lnTo>
                  <a:pt x="2707" y="559"/>
                </a:lnTo>
                <a:cubicBezTo>
                  <a:pt x="2902" y="559"/>
                  <a:pt x="3097" y="531"/>
                  <a:pt x="3265" y="559"/>
                </a:cubicBezTo>
                <a:cubicBezTo>
                  <a:pt x="3460" y="503"/>
                  <a:pt x="3683" y="447"/>
                  <a:pt x="3962" y="391"/>
                </a:cubicBezTo>
                <a:cubicBezTo>
                  <a:pt x="4269" y="364"/>
                  <a:pt x="4576" y="336"/>
                  <a:pt x="4883" y="336"/>
                </a:cubicBezTo>
                <a:cubicBezTo>
                  <a:pt x="5357" y="112"/>
                  <a:pt x="5859" y="1"/>
                  <a:pt x="6390" y="57"/>
                </a:cubicBezTo>
                <a:cubicBezTo>
                  <a:pt x="6557" y="85"/>
                  <a:pt x="6808" y="112"/>
                  <a:pt x="7031" y="112"/>
                </a:cubicBezTo>
                <a:lnTo>
                  <a:pt x="7729" y="196"/>
                </a:lnTo>
                <a:cubicBezTo>
                  <a:pt x="8147" y="280"/>
                  <a:pt x="8398" y="364"/>
                  <a:pt x="8733" y="447"/>
                </a:cubicBezTo>
                <a:cubicBezTo>
                  <a:pt x="9152" y="447"/>
                  <a:pt x="9542" y="447"/>
                  <a:pt x="9961" y="531"/>
                </a:cubicBezTo>
                <a:cubicBezTo>
                  <a:pt x="10491" y="615"/>
                  <a:pt x="10993" y="726"/>
                  <a:pt x="11495" y="866"/>
                </a:cubicBezTo>
                <a:cubicBezTo>
                  <a:pt x="11607" y="922"/>
                  <a:pt x="11523" y="949"/>
                  <a:pt x="11690" y="977"/>
                </a:cubicBezTo>
                <a:cubicBezTo>
                  <a:pt x="12053" y="1061"/>
                  <a:pt x="11914" y="949"/>
                  <a:pt x="12304" y="1061"/>
                </a:cubicBezTo>
                <a:cubicBezTo>
                  <a:pt x="12667" y="1033"/>
                  <a:pt x="13002" y="1089"/>
                  <a:pt x="13336" y="1200"/>
                </a:cubicBezTo>
                <a:cubicBezTo>
                  <a:pt x="13839" y="1340"/>
                  <a:pt x="14369" y="1535"/>
                  <a:pt x="14843" y="1731"/>
                </a:cubicBezTo>
                <a:cubicBezTo>
                  <a:pt x="15010" y="1758"/>
                  <a:pt x="15038" y="1731"/>
                  <a:pt x="15066" y="1703"/>
                </a:cubicBezTo>
                <a:cubicBezTo>
                  <a:pt x="15345" y="1758"/>
                  <a:pt x="15764" y="1926"/>
                  <a:pt x="16154" y="2037"/>
                </a:cubicBezTo>
                <a:cubicBezTo>
                  <a:pt x="16433" y="2149"/>
                  <a:pt x="16740" y="2289"/>
                  <a:pt x="16991" y="2456"/>
                </a:cubicBezTo>
                <a:cubicBezTo>
                  <a:pt x="17242" y="2595"/>
                  <a:pt x="17521" y="2735"/>
                  <a:pt x="17800" y="2902"/>
                </a:cubicBezTo>
                <a:cubicBezTo>
                  <a:pt x="17940" y="3042"/>
                  <a:pt x="18107" y="3181"/>
                  <a:pt x="18219" y="3349"/>
                </a:cubicBezTo>
                <a:cubicBezTo>
                  <a:pt x="18637" y="3516"/>
                  <a:pt x="19056" y="3739"/>
                  <a:pt x="19418" y="3990"/>
                </a:cubicBezTo>
                <a:cubicBezTo>
                  <a:pt x="19865" y="4297"/>
                  <a:pt x="20283" y="4604"/>
                  <a:pt x="20506" y="4799"/>
                </a:cubicBezTo>
                <a:cubicBezTo>
                  <a:pt x="20841" y="5023"/>
                  <a:pt x="21120" y="5274"/>
                  <a:pt x="21371" y="5525"/>
                </a:cubicBezTo>
                <a:cubicBezTo>
                  <a:pt x="21455" y="5609"/>
                  <a:pt x="21567" y="5664"/>
                  <a:pt x="21622" y="5720"/>
                </a:cubicBezTo>
                <a:cubicBezTo>
                  <a:pt x="21929" y="5999"/>
                  <a:pt x="21957" y="6167"/>
                  <a:pt x="21957" y="6222"/>
                </a:cubicBezTo>
                <a:cubicBezTo>
                  <a:pt x="22320" y="6501"/>
                  <a:pt x="22683" y="6836"/>
                  <a:pt x="23017" y="7171"/>
                </a:cubicBezTo>
                <a:cubicBezTo>
                  <a:pt x="23241" y="7394"/>
                  <a:pt x="23436" y="7673"/>
                  <a:pt x="23603" y="7952"/>
                </a:cubicBezTo>
                <a:cubicBezTo>
                  <a:pt x="23854" y="8203"/>
                  <a:pt x="24022" y="8343"/>
                  <a:pt x="24161" y="8510"/>
                </a:cubicBezTo>
                <a:cubicBezTo>
                  <a:pt x="24357" y="8650"/>
                  <a:pt x="24552" y="8817"/>
                  <a:pt x="24691" y="9012"/>
                </a:cubicBezTo>
                <a:cubicBezTo>
                  <a:pt x="25082" y="9459"/>
                  <a:pt x="25417" y="9933"/>
                  <a:pt x="25696" y="10435"/>
                </a:cubicBezTo>
                <a:cubicBezTo>
                  <a:pt x="25751" y="10519"/>
                  <a:pt x="25751" y="10463"/>
                  <a:pt x="25835" y="10575"/>
                </a:cubicBezTo>
                <a:cubicBezTo>
                  <a:pt x="25863" y="10714"/>
                  <a:pt x="26058" y="11021"/>
                  <a:pt x="26058" y="11160"/>
                </a:cubicBezTo>
                <a:cubicBezTo>
                  <a:pt x="26505" y="11746"/>
                  <a:pt x="26812" y="12193"/>
                  <a:pt x="26728" y="12332"/>
                </a:cubicBezTo>
                <a:cubicBezTo>
                  <a:pt x="27258" y="12946"/>
                  <a:pt x="28067" y="13755"/>
                  <a:pt x="28011" y="13978"/>
                </a:cubicBezTo>
                <a:cubicBezTo>
                  <a:pt x="28207" y="14090"/>
                  <a:pt x="28374" y="14201"/>
                  <a:pt x="28597" y="14257"/>
                </a:cubicBezTo>
                <a:cubicBezTo>
                  <a:pt x="28876" y="14425"/>
                  <a:pt x="29183" y="14620"/>
                  <a:pt x="29434" y="14815"/>
                </a:cubicBezTo>
                <a:cubicBezTo>
                  <a:pt x="29602" y="14927"/>
                  <a:pt x="29574" y="14927"/>
                  <a:pt x="29713" y="15038"/>
                </a:cubicBezTo>
                <a:cubicBezTo>
                  <a:pt x="29853" y="15122"/>
                  <a:pt x="29992" y="15206"/>
                  <a:pt x="30132" y="15262"/>
                </a:cubicBezTo>
                <a:cubicBezTo>
                  <a:pt x="30299" y="15345"/>
                  <a:pt x="30439" y="15429"/>
                  <a:pt x="30606" y="15513"/>
                </a:cubicBezTo>
                <a:cubicBezTo>
                  <a:pt x="30773" y="15652"/>
                  <a:pt x="30969" y="15764"/>
                  <a:pt x="31164" y="15875"/>
                </a:cubicBezTo>
                <a:cubicBezTo>
                  <a:pt x="31275" y="15903"/>
                  <a:pt x="31359" y="15959"/>
                  <a:pt x="31443" y="16015"/>
                </a:cubicBezTo>
                <a:cubicBezTo>
                  <a:pt x="31527" y="16043"/>
                  <a:pt x="31610" y="16099"/>
                  <a:pt x="31666" y="16127"/>
                </a:cubicBezTo>
                <a:lnTo>
                  <a:pt x="31666" y="16182"/>
                </a:lnTo>
                <a:cubicBezTo>
                  <a:pt x="31861" y="16266"/>
                  <a:pt x="32057" y="16350"/>
                  <a:pt x="32252" y="16350"/>
                </a:cubicBezTo>
                <a:lnTo>
                  <a:pt x="32615" y="16405"/>
                </a:lnTo>
                <a:cubicBezTo>
                  <a:pt x="32726" y="16405"/>
                  <a:pt x="32838" y="16433"/>
                  <a:pt x="32949" y="16461"/>
                </a:cubicBezTo>
                <a:cubicBezTo>
                  <a:pt x="33173" y="16433"/>
                  <a:pt x="33368" y="16433"/>
                  <a:pt x="33591" y="16461"/>
                </a:cubicBezTo>
                <a:cubicBezTo>
                  <a:pt x="33786" y="16489"/>
                  <a:pt x="34010" y="16517"/>
                  <a:pt x="34233" y="16517"/>
                </a:cubicBezTo>
                <a:cubicBezTo>
                  <a:pt x="34428" y="16545"/>
                  <a:pt x="34651" y="16545"/>
                  <a:pt x="34847" y="16545"/>
                </a:cubicBezTo>
                <a:cubicBezTo>
                  <a:pt x="36186" y="16517"/>
                  <a:pt x="37525" y="16378"/>
                  <a:pt x="38864" y="16127"/>
                </a:cubicBezTo>
                <a:cubicBezTo>
                  <a:pt x="39171" y="16043"/>
                  <a:pt x="39394" y="15987"/>
                  <a:pt x="39673" y="15931"/>
                </a:cubicBezTo>
                <a:cubicBezTo>
                  <a:pt x="40175" y="15875"/>
                  <a:pt x="41152" y="15792"/>
                  <a:pt x="41180" y="15875"/>
                </a:cubicBezTo>
                <a:cubicBezTo>
                  <a:pt x="41208" y="15959"/>
                  <a:pt x="40761" y="15987"/>
                  <a:pt x="40929" y="16043"/>
                </a:cubicBezTo>
                <a:cubicBezTo>
                  <a:pt x="39701" y="16322"/>
                  <a:pt x="38446" y="16573"/>
                  <a:pt x="37218" y="16740"/>
                </a:cubicBezTo>
                <a:cubicBezTo>
                  <a:pt x="36493" y="16824"/>
                  <a:pt x="35795" y="16852"/>
                  <a:pt x="35070" y="16880"/>
                </a:cubicBezTo>
                <a:cubicBezTo>
                  <a:pt x="34902" y="16880"/>
                  <a:pt x="34568" y="16880"/>
                  <a:pt x="34428" y="16880"/>
                </a:cubicBezTo>
                <a:cubicBezTo>
                  <a:pt x="34316" y="16880"/>
                  <a:pt x="34205" y="16908"/>
                  <a:pt x="34093" y="16936"/>
                </a:cubicBezTo>
                <a:cubicBezTo>
                  <a:pt x="36437" y="17019"/>
                  <a:pt x="39031" y="16461"/>
                  <a:pt x="41180" y="16210"/>
                </a:cubicBezTo>
                <a:lnTo>
                  <a:pt x="41208" y="16210"/>
                </a:lnTo>
                <a:lnTo>
                  <a:pt x="41208" y="16238"/>
                </a:lnTo>
                <a:cubicBezTo>
                  <a:pt x="41235" y="16294"/>
                  <a:pt x="41263" y="16405"/>
                  <a:pt x="41291" y="16433"/>
                </a:cubicBezTo>
                <a:cubicBezTo>
                  <a:pt x="41291" y="16712"/>
                  <a:pt x="41319" y="16963"/>
                  <a:pt x="41375" y="17242"/>
                </a:cubicBezTo>
                <a:cubicBezTo>
                  <a:pt x="41375" y="17438"/>
                  <a:pt x="41319" y="17270"/>
                  <a:pt x="41319" y="17242"/>
                </a:cubicBezTo>
                <a:cubicBezTo>
                  <a:pt x="41319" y="17354"/>
                  <a:pt x="41291" y="17410"/>
                  <a:pt x="41291" y="17549"/>
                </a:cubicBezTo>
                <a:cubicBezTo>
                  <a:pt x="41347" y="17717"/>
                  <a:pt x="41291" y="17270"/>
                  <a:pt x="41375" y="17354"/>
                </a:cubicBezTo>
                <a:cubicBezTo>
                  <a:pt x="41487" y="18163"/>
                  <a:pt x="41598" y="19140"/>
                  <a:pt x="41682" y="20032"/>
                </a:cubicBezTo>
                <a:lnTo>
                  <a:pt x="41626" y="20032"/>
                </a:lnTo>
                <a:cubicBezTo>
                  <a:pt x="41626" y="20200"/>
                  <a:pt x="41682" y="20060"/>
                  <a:pt x="41710" y="20116"/>
                </a:cubicBezTo>
                <a:cubicBezTo>
                  <a:pt x="41766" y="20646"/>
                  <a:pt x="41933" y="21288"/>
                  <a:pt x="41989" y="21818"/>
                </a:cubicBezTo>
                <a:cubicBezTo>
                  <a:pt x="42072" y="22292"/>
                  <a:pt x="42156" y="22739"/>
                  <a:pt x="42240" y="23185"/>
                </a:cubicBezTo>
                <a:cubicBezTo>
                  <a:pt x="42351" y="23799"/>
                  <a:pt x="42491" y="24413"/>
                  <a:pt x="42603" y="25026"/>
                </a:cubicBezTo>
                <a:cubicBezTo>
                  <a:pt x="42575" y="25194"/>
                  <a:pt x="42603" y="25361"/>
                  <a:pt x="42630" y="25501"/>
                </a:cubicBezTo>
                <a:close/>
                <a:moveTo>
                  <a:pt x="42100" y="23603"/>
                </a:moveTo>
                <a:cubicBezTo>
                  <a:pt x="42072" y="23603"/>
                  <a:pt x="42072" y="23659"/>
                  <a:pt x="42100" y="23771"/>
                </a:cubicBezTo>
                <a:cubicBezTo>
                  <a:pt x="42100" y="23827"/>
                  <a:pt x="42128" y="23827"/>
                  <a:pt x="42128" y="23771"/>
                </a:cubicBezTo>
                <a:cubicBezTo>
                  <a:pt x="42128" y="23743"/>
                  <a:pt x="42100" y="23687"/>
                  <a:pt x="42100" y="23603"/>
                </a:cubicBezTo>
                <a:close/>
                <a:moveTo>
                  <a:pt x="41654" y="21455"/>
                </a:moveTo>
                <a:cubicBezTo>
                  <a:pt x="41654" y="21372"/>
                  <a:pt x="41710" y="21651"/>
                  <a:pt x="41710" y="21455"/>
                </a:cubicBezTo>
                <a:cubicBezTo>
                  <a:pt x="41682" y="21427"/>
                  <a:pt x="41626" y="21260"/>
                  <a:pt x="41654" y="21455"/>
                </a:cubicBezTo>
                <a:close/>
                <a:moveTo>
                  <a:pt x="6780" y="9487"/>
                </a:moveTo>
                <a:cubicBezTo>
                  <a:pt x="6780" y="9459"/>
                  <a:pt x="6696" y="9459"/>
                  <a:pt x="6585" y="9487"/>
                </a:cubicBezTo>
                <a:cubicBezTo>
                  <a:pt x="6585" y="9487"/>
                  <a:pt x="6585" y="9514"/>
                  <a:pt x="6557" y="9514"/>
                </a:cubicBezTo>
                <a:cubicBezTo>
                  <a:pt x="6613" y="9514"/>
                  <a:pt x="6668" y="9487"/>
                  <a:pt x="6780" y="9487"/>
                </a:cubicBezTo>
                <a:close/>
                <a:moveTo>
                  <a:pt x="7171" y="9347"/>
                </a:moveTo>
                <a:cubicBezTo>
                  <a:pt x="7199" y="9291"/>
                  <a:pt x="6808" y="9347"/>
                  <a:pt x="6808" y="9375"/>
                </a:cubicBezTo>
                <a:cubicBezTo>
                  <a:pt x="6920" y="9375"/>
                  <a:pt x="7059" y="9375"/>
                  <a:pt x="7171" y="9347"/>
                </a:cubicBezTo>
                <a:close/>
                <a:moveTo>
                  <a:pt x="7338" y="9263"/>
                </a:moveTo>
                <a:cubicBezTo>
                  <a:pt x="7338" y="9235"/>
                  <a:pt x="7282" y="9208"/>
                  <a:pt x="7199" y="9208"/>
                </a:cubicBezTo>
                <a:cubicBezTo>
                  <a:pt x="7226" y="9235"/>
                  <a:pt x="7171" y="9291"/>
                  <a:pt x="7338" y="9263"/>
                </a:cubicBezTo>
                <a:close/>
                <a:moveTo>
                  <a:pt x="5664" y="9319"/>
                </a:moveTo>
                <a:cubicBezTo>
                  <a:pt x="5301" y="9431"/>
                  <a:pt x="4939" y="9542"/>
                  <a:pt x="4576" y="9682"/>
                </a:cubicBezTo>
                <a:cubicBezTo>
                  <a:pt x="4576" y="9710"/>
                  <a:pt x="4576" y="9738"/>
                  <a:pt x="4576" y="9766"/>
                </a:cubicBezTo>
                <a:cubicBezTo>
                  <a:pt x="4632" y="9766"/>
                  <a:pt x="4771" y="9710"/>
                  <a:pt x="4771" y="9766"/>
                </a:cubicBezTo>
                <a:cubicBezTo>
                  <a:pt x="5078" y="9626"/>
                  <a:pt x="5385" y="9487"/>
                  <a:pt x="5664" y="9319"/>
                </a:cubicBezTo>
                <a:close/>
                <a:moveTo>
                  <a:pt x="16824" y="11774"/>
                </a:moveTo>
                <a:cubicBezTo>
                  <a:pt x="16880" y="11830"/>
                  <a:pt x="16935" y="11858"/>
                  <a:pt x="16991" y="11886"/>
                </a:cubicBezTo>
                <a:cubicBezTo>
                  <a:pt x="17075" y="11886"/>
                  <a:pt x="16824" y="11718"/>
                  <a:pt x="16824" y="11774"/>
                </a:cubicBezTo>
                <a:close/>
                <a:moveTo>
                  <a:pt x="17270" y="12221"/>
                </a:moveTo>
                <a:cubicBezTo>
                  <a:pt x="17298" y="12221"/>
                  <a:pt x="17186" y="12081"/>
                  <a:pt x="17103" y="12053"/>
                </a:cubicBezTo>
                <a:cubicBezTo>
                  <a:pt x="17047" y="12025"/>
                  <a:pt x="17186" y="12137"/>
                  <a:pt x="17270" y="12221"/>
                </a:cubicBezTo>
                <a:close/>
                <a:moveTo>
                  <a:pt x="17633" y="12193"/>
                </a:moveTo>
                <a:cubicBezTo>
                  <a:pt x="16880" y="11579"/>
                  <a:pt x="16098" y="11021"/>
                  <a:pt x="15234" y="10575"/>
                </a:cubicBezTo>
                <a:cubicBezTo>
                  <a:pt x="15373" y="10658"/>
                  <a:pt x="15513" y="10770"/>
                  <a:pt x="15652" y="10881"/>
                </a:cubicBezTo>
                <a:cubicBezTo>
                  <a:pt x="15819" y="10965"/>
                  <a:pt x="15987" y="11077"/>
                  <a:pt x="16126" y="11216"/>
                </a:cubicBezTo>
                <a:cubicBezTo>
                  <a:pt x="16349" y="11328"/>
                  <a:pt x="16517" y="11495"/>
                  <a:pt x="16712" y="11607"/>
                </a:cubicBezTo>
                <a:cubicBezTo>
                  <a:pt x="16880" y="11718"/>
                  <a:pt x="17047" y="11830"/>
                  <a:pt x="17214" y="11942"/>
                </a:cubicBezTo>
                <a:cubicBezTo>
                  <a:pt x="17326" y="12053"/>
                  <a:pt x="17493" y="12137"/>
                  <a:pt x="17633" y="12193"/>
                </a:cubicBezTo>
                <a:close/>
                <a:moveTo>
                  <a:pt x="19530" y="14257"/>
                </a:moveTo>
                <a:lnTo>
                  <a:pt x="19669" y="14425"/>
                </a:lnTo>
                <a:cubicBezTo>
                  <a:pt x="19614" y="14369"/>
                  <a:pt x="19558" y="14285"/>
                  <a:pt x="19502" y="14229"/>
                </a:cubicBezTo>
                <a:cubicBezTo>
                  <a:pt x="19530" y="14229"/>
                  <a:pt x="19530" y="14257"/>
                  <a:pt x="19558" y="14257"/>
                </a:cubicBezTo>
                <a:close/>
                <a:moveTo>
                  <a:pt x="30745" y="25250"/>
                </a:moveTo>
                <a:cubicBezTo>
                  <a:pt x="31164" y="25445"/>
                  <a:pt x="30885" y="25222"/>
                  <a:pt x="30745" y="25250"/>
                </a:cubicBezTo>
                <a:close/>
                <a:moveTo>
                  <a:pt x="42240" y="25277"/>
                </a:moveTo>
                <a:cubicBezTo>
                  <a:pt x="42128" y="24636"/>
                  <a:pt x="42017" y="23994"/>
                  <a:pt x="41877" y="23324"/>
                </a:cubicBezTo>
                <a:cubicBezTo>
                  <a:pt x="41766" y="22766"/>
                  <a:pt x="41654" y="22181"/>
                  <a:pt x="41570" y="21595"/>
                </a:cubicBezTo>
                <a:cubicBezTo>
                  <a:pt x="41570" y="21595"/>
                  <a:pt x="41598" y="21678"/>
                  <a:pt x="41598" y="21595"/>
                </a:cubicBezTo>
                <a:cubicBezTo>
                  <a:pt x="41598" y="21372"/>
                  <a:pt x="41598" y="21651"/>
                  <a:pt x="41570" y="21511"/>
                </a:cubicBezTo>
                <a:cubicBezTo>
                  <a:pt x="41487" y="21009"/>
                  <a:pt x="41403" y="20423"/>
                  <a:pt x="41319" y="19781"/>
                </a:cubicBezTo>
                <a:cubicBezTo>
                  <a:pt x="41487" y="21567"/>
                  <a:pt x="41682" y="23352"/>
                  <a:pt x="41989" y="25138"/>
                </a:cubicBezTo>
                <a:cubicBezTo>
                  <a:pt x="37497" y="26784"/>
                  <a:pt x="32308" y="26198"/>
                  <a:pt x="28151" y="23827"/>
                </a:cubicBezTo>
                <a:lnTo>
                  <a:pt x="28207" y="23910"/>
                </a:lnTo>
                <a:cubicBezTo>
                  <a:pt x="29323" y="24580"/>
                  <a:pt x="30522" y="25110"/>
                  <a:pt x="31750" y="25445"/>
                </a:cubicBezTo>
                <a:cubicBezTo>
                  <a:pt x="32810" y="25780"/>
                  <a:pt x="33898" y="26003"/>
                  <a:pt x="35014" y="26142"/>
                </a:cubicBezTo>
                <a:cubicBezTo>
                  <a:pt x="36744" y="26338"/>
                  <a:pt x="38529" y="26254"/>
                  <a:pt x="40231" y="25863"/>
                </a:cubicBezTo>
                <a:cubicBezTo>
                  <a:pt x="40929" y="25724"/>
                  <a:pt x="41598" y="25528"/>
                  <a:pt x="42268" y="2527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" name="Google Shape;231;p13"/>
          <p:cNvSpPr/>
          <p:nvPr/>
        </p:nvSpPr>
        <p:spPr>
          <a:xfrm>
            <a:off x="827102" y="4762650"/>
            <a:ext cx="1064375" cy="488950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" name="Google Shape;232;p13"/>
          <p:cNvSpPr/>
          <p:nvPr/>
        </p:nvSpPr>
        <p:spPr>
          <a:xfrm>
            <a:off x="763300" y="4651050"/>
            <a:ext cx="323650" cy="308300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" name="Google Shape;233;p13"/>
          <p:cNvSpPr/>
          <p:nvPr/>
        </p:nvSpPr>
        <p:spPr>
          <a:xfrm>
            <a:off x="36850" y="4358827"/>
            <a:ext cx="1081800" cy="756775"/>
          </a:xfrm>
          <a:custGeom>
            <a:avLst/>
            <a:gdLst/>
            <a:ahLst/>
            <a:cxnLst/>
            <a:rect l="l" t="t" r="r" b="b"/>
            <a:pathLst>
              <a:path w="43272" h="30271" extrusionOk="0">
                <a:moveTo>
                  <a:pt x="43271" y="3767"/>
                </a:moveTo>
                <a:cubicBezTo>
                  <a:pt x="43216" y="4046"/>
                  <a:pt x="43160" y="4381"/>
                  <a:pt x="43076" y="4715"/>
                </a:cubicBezTo>
                <a:lnTo>
                  <a:pt x="42937" y="5218"/>
                </a:lnTo>
                <a:cubicBezTo>
                  <a:pt x="42937" y="5301"/>
                  <a:pt x="42909" y="5385"/>
                  <a:pt x="42881" y="5469"/>
                </a:cubicBezTo>
                <a:lnTo>
                  <a:pt x="42825" y="5664"/>
                </a:lnTo>
                <a:cubicBezTo>
                  <a:pt x="42658" y="6166"/>
                  <a:pt x="42462" y="6668"/>
                  <a:pt x="42239" y="7170"/>
                </a:cubicBezTo>
                <a:cubicBezTo>
                  <a:pt x="42156" y="7394"/>
                  <a:pt x="42044" y="7589"/>
                  <a:pt x="41960" y="7812"/>
                </a:cubicBezTo>
                <a:lnTo>
                  <a:pt x="41681" y="8398"/>
                </a:lnTo>
                <a:cubicBezTo>
                  <a:pt x="41374" y="8956"/>
                  <a:pt x="41040" y="9486"/>
                  <a:pt x="40677" y="10016"/>
                </a:cubicBezTo>
                <a:cubicBezTo>
                  <a:pt x="40370" y="10435"/>
                  <a:pt x="40063" y="10825"/>
                  <a:pt x="39700" y="11216"/>
                </a:cubicBezTo>
                <a:cubicBezTo>
                  <a:pt x="38808" y="12332"/>
                  <a:pt x="37747" y="13336"/>
                  <a:pt x="36576" y="14173"/>
                </a:cubicBezTo>
                <a:cubicBezTo>
                  <a:pt x="35516" y="14982"/>
                  <a:pt x="34372" y="15624"/>
                  <a:pt x="33144" y="16126"/>
                </a:cubicBezTo>
                <a:cubicBezTo>
                  <a:pt x="32670" y="16266"/>
                  <a:pt x="32196" y="16321"/>
                  <a:pt x="31721" y="16349"/>
                </a:cubicBezTo>
                <a:cubicBezTo>
                  <a:pt x="31163" y="16545"/>
                  <a:pt x="30661" y="16768"/>
                  <a:pt x="30159" y="16879"/>
                </a:cubicBezTo>
                <a:cubicBezTo>
                  <a:pt x="29936" y="16935"/>
                  <a:pt x="29936" y="16907"/>
                  <a:pt x="29740" y="16935"/>
                </a:cubicBezTo>
                <a:cubicBezTo>
                  <a:pt x="28401" y="17298"/>
                  <a:pt x="26448" y="17354"/>
                  <a:pt x="25388" y="17493"/>
                </a:cubicBezTo>
                <a:cubicBezTo>
                  <a:pt x="24551" y="17493"/>
                  <a:pt x="23798" y="17605"/>
                  <a:pt x="22877" y="17688"/>
                </a:cubicBezTo>
                <a:cubicBezTo>
                  <a:pt x="22710" y="17688"/>
                  <a:pt x="22570" y="17744"/>
                  <a:pt x="22375" y="17772"/>
                </a:cubicBezTo>
                <a:lnTo>
                  <a:pt x="22208" y="17772"/>
                </a:lnTo>
                <a:cubicBezTo>
                  <a:pt x="21789" y="17800"/>
                  <a:pt x="21594" y="17884"/>
                  <a:pt x="21036" y="17940"/>
                </a:cubicBezTo>
                <a:cubicBezTo>
                  <a:pt x="20338" y="18023"/>
                  <a:pt x="19306" y="18191"/>
                  <a:pt x="18776" y="18497"/>
                </a:cubicBezTo>
                <a:cubicBezTo>
                  <a:pt x="18692" y="18525"/>
                  <a:pt x="18497" y="18609"/>
                  <a:pt x="18525" y="18553"/>
                </a:cubicBezTo>
                <a:cubicBezTo>
                  <a:pt x="18385" y="18609"/>
                  <a:pt x="18469" y="18609"/>
                  <a:pt x="18358" y="18637"/>
                </a:cubicBezTo>
                <a:cubicBezTo>
                  <a:pt x="18134" y="18721"/>
                  <a:pt x="17883" y="18832"/>
                  <a:pt x="17632" y="18944"/>
                </a:cubicBezTo>
                <a:cubicBezTo>
                  <a:pt x="17381" y="19055"/>
                  <a:pt x="17158" y="19167"/>
                  <a:pt x="16963" y="19251"/>
                </a:cubicBezTo>
                <a:lnTo>
                  <a:pt x="16600" y="19418"/>
                </a:lnTo>
                <a:cubicBezTo>
                  <a:pt x="16488" y="19474"/>
                  <a:pt x="16377" y="19530"/>
                  <a:pt x="16265" y="19586"/>
                </a:cubicBezTo>
                <a:cubicBezTo>
                  <a:pt x="16042" y="19725"/>
                  <a:pt x="15819" y="19837"/>
                  <a:pt x="15623" y="19948"/>
                </a:cubicBezTo>
                <a:cubicBezTo>
                  <a:pt x="15233" y="20199"/>
                  <a:pt x="14814" y="20395"/>
                  <a:pt x="14480" y="20646"/>
                </a:cubicBezTo>
                <a:cubicBezTo>
                  <a:pt x="14284" y="20729"/>
                  <a:pt x="14089" y="20841"/>
                  <a:pt x="13922" y="20981"/>
                </a:cubicBezTo>
                <a:lnTo>
                  <a:pt x="13531" y="21232"/>
                </a:lnTo>
                <a:cubicBezTo>
                  <a:pt x="12694" y="22041"/>
                  <a:pt x="11969" y="22961"/>
                  <a:pt x="11355" y="23938"/>
                </a:cubicBezTo>
                <a:cubicBezTo>
                  <a:pt x="11355" y="23938"/>
                  <a:pt x="11355" y="23966"/>
                  <a:pt x="11355" y="23966"/>
                </a:cubicBezTo>
                <a:cubicBezTo>
                  <a:pt x="11299" y="24022"/>
                  <a:pt x="11271" y="24077"/>
                  <a:pt x="11243" y="24161"/>
                </a:cubicBezTo>
                <a:cubicBezTo>
                  <a:pt x="11160" y="24440"/>
                  <a:pt x="11104" y="24719"/>
                  <a:pt x="11020" y="24998"/>
                </a:cubicBezTo>
                <a:cubicBezTo>
                  <a:pt x="10964" y="25277"/>
                  <a:pt x="10909" y="25584"/>
                  <a:pt x="10825" y="25891"/>
                </a:cubicBezTo>
                <a:cubicBezTo>
                  <a:pt x="10769" y="26030"/>
                  <a:pt x="10797" y="26030"/>
                  <a:pt x="10741" y="26114"/>
                </a:cubicBezTo>
                <a:cubicBezTo>
                  <a:pt x="10713" y="26449"/>
                  <a:pt x="10546" y="26951"/>
                  <a:pt x="10434" y="27509"/>
                </a:cubicBezTo>
                <a:cubicBezTo>
                  <a:pt x="10378" y="27648"/>
                  <a:pt x="10351" y="27760"/>
                  <a:pt x="10323" y="27927"/>
                </a:cubicBezTo>
                <a:cubicBezTo>
                  <a:pt x="10295" y="28067"/>
                  <a:pt x="10239" y="28262"/>
                  <a:pt x="10211" y="28430"/>
                </a:cubicBezTo>
                <a:cubicBezTo>
                  <a:pt x="10183" y="28597"/>
                  <a:pt x="10155" y="28820"/>
                  <a:pt x="10127" y="29015"/>
                </a:cubicBezTo>
                <a:cubicBezTo>
                  <a:pt x="10072" y="29211"/>
                  <a:pt x="10072" y="29378"/>
                  <a:pt x="10044" y="29546"/>
                </a:cubicBezTo>
                <a:cubicBezTo>
                  <a:pt x="10016" y="29546"/>
                  <a:pt x="10016" y="29546"/>
                  <a:pt x="9960" y="29657"/>
                </a:cubicBezTo>
                <a:cubicBezTo>
                  <a:pt x="9960" y="29880"/>
                  <a:pt x="9932" y="29936"/>
                  <a:pt x="9904" y="30104"/>
                </a:cubicBezTo>
                <a:cubicBezTo>
                  <a:pt x="9876" y="30131"/>
                  <a:pt x="9904" y="30271"/>
                  <a:pt x="9765" y="30159"/>
                </a:cubicBezTo>
                <a:lnTo>
                  <a:pt x="9486" y="29992"/>
                </a:lnTo>
                <a:cubicBezTo>
                  <a:pt x="9290" y="29880"/>
                  <a:pt x="9123" y="29797"/>
                  <a:pt x="9095" y="29713"/>
                </a:cubicBezTo>
                <a:cubicBezTo>
                  <a:pt x="9011" y="29657"/>
                  <a:pt x="8928" y="29629"/>
                  <a:pt x="8844" y="29573"/>
                </a:cubicBezTo>
                <a:cubicBezTo>
                  <a:pt x="8816" y="29518"/>
                  <a:pt x="8788" y="29462"/>
                  <a:pt x="8788" y="29406"/>
                </a:cubicBezTo>
                <a:cubicBezTo>
                  <a:pt x="7895" y="29043"/>
                  <a:pt x="7003" y="28709"/>
                  <a:pt x="6138" y="28402"/>
                </a:cubicBezTo>
                <a:cubicBezTo>
                  <a:pt x="5970" y="28402"/>
                  <a:pt x="5803" y="28402"/>
                  <a:pt x="5636" y="28430"/>
                </a:cubicBezTo>
                <a:cubicBezTo>
                  <a:pt x="5245" y="28402"/>
                  <a:pt x="4854" y="28374"/>
                  <a:pt x="4380" y="28290"/>
                </a:cubicBezTo>
                <a:cubicBezTo>
                  <a:pt x="4129" y="28178"/>
                  <a:pt x="3934" y="28151"/>
                  <a:pt x="3683" y="28095"/>
                </a:cubicBezTo>
                <a:cubicBezTo>
                  <a:pt x="3432" y="28011"/>
                  <a:pt x="2734" y="27760"/>
                  <a:pt x="2455" y="27648"/>
                </a:cubicBezTo>
                <a:cubicBezTo>
                  <a:pt x="1925" y="27481"/>
                  <a:pt x="1813" y="27341"/>
                  <a:pt x="1367" y="27202"/>
                </a:cubicBezTo>
                <a:lnTo>
                  <a:pt x="28" y="27230"/>
                </a:lnTo>
                <a:lnTo>
                  <a:pt x="0" y="27230"/>
                </a:lnTo>
                <a:cubicBezTo>
                  <a:pt x="195" y="26560"/>
                  <a:pt x="418" y="25919"/>
                  <a:pt x="697" y="25277"/>
                </a:cubicBezTo>
                <a:cubicBezTo>
                  <a:pt x="753" y="25165"/>
                  <a:pt x="809" y="25026"/>
                  <a:pt x="865" y="24914"/>
                </a:cubicBezTo>
                <a:lnTo>
                  <a:pt x="1004" y="24663"/>
                </a:lnTo>
                <a:cubicBezTo>
                  <a:pt x="1088" y="24524"/>
                  <a:pt x="1172" y="24356"/>
                  <a:pt x="1283" y="24189"/>
                </a:cubicBezTo>
                <a:cubicBezTo>
                  <a:pt x="1339" y="23994"/>
                  <a:pt x="1423" y="23770"/>
                  <a:pt x="1534" y="23519"/>
                </a:cubicBezTo>
                <a:cubicBezTo>
                  <a:pt x="1646" y="23240"/>
                  <a:pt x="1786" y="22961"/>
                  <a:pt x="1953" y="22710"/>
                </a:cubicBezTo>
                <a:cubicBezTo>
                  <a:pt x="2009" y="22180"/>
                  <a:pt x="2204" y="21706"/>
                  <a:pt x="2511" y="21287"/>
                </a:cubicBezTo>
                <a:cubicBezTo>
                  <a:pt x="2623" y="21148"/>
                  <a:pt x="2762" y="20953"/>
                  <a:pt x="2902" y="20757"/>
                </a:cubicBezTo>
                <a:lnTo>
                  <a:pt x="3320" y="20199"/>
                </a:lnTo>
                <a:cubicBezTo>
                  <a:pt x="3627" y="19892"/>
                  <a:pt x="3822" y="19753"/>
                  <a:pt x="4073" y="19502"/>
                </a:cubicBezTo>
                <a:cubicBezTo>
                  <a:pt x="4269" y="19139"/>
                  <a:pt x="4520" y="18804"/>
                  <a:pt x="4771" y="18497"/>
                </a:cubicBezTo>
                <a:cubicBezTo>
                  <a:pt x="5133" y="18107"/>
                  <a:pt x="5496" y="17716"/>
                  <a:pt x="5887" y="17354"/>
                </a:cubicBezTo>
                <a:cubicBezTo>
                  <a:pt x="5970" y="17270"/>
                  <a:pt x="5943" y="17354"/>
                  <a:pt x="6054" y="17270"/>
                </a:cubicBezTo>
                <a:cubicBezTo>
                  <a:pt x="6333" y="16991"/>
                  <a:pt x="6166" y="17047"/>
                  <a:pt x="6473" y="16768"/>
                </a:cubicBezTo>
                <a:cubicBezTo>
                  <a:pt x="6612" y="16461"/>
                  <a:pt x="6863" y="16182"/>
                  <a:pt x="7114" y="15959"/>
                </a:cubicBezTo>
                <a:cubicBezTo>
                  <a:pt x="7505" y="15624"/>
                  <a:pt x="7979" y="15261"/>
                  <a:pt x="8370" y="14982"/>
                </a:cubicBezTo>
                <a:cubicBezTo>
                  <a:pt x="8481" y="14871"/>
                  <a:pt x="8481" y="14815"/>
                  <a:pt x="8453" y="14787"/>
                </a:cubicBezTo>
                <a:cubicBezTo>
                  <a:pt x="8649" y="14564"/>
                  <a:pt x="9011" y="14285"/>
                  <a:pt x="9290" y="14034"/>
                </a:cubicBezTo>
                <a:cubicBezTo>
                  <a:pt x="9541" y="13838"/>
                  <a:pt x="9820" y="13671"/>
                  <a:pt x="10099" y="13531"/>
                </a:cubicBezTo>
                <a:cubicBezTo>
                  <a:pt x="10378" y="13364"/>
                  <a:pt x="10630" y="13252"/>
                  <a:pt x="10909" y="13085"/>
                </a:cubicBezTo>
                <a:cubicBezTo>
                  <a:pt x="11104" y="13029"/>
                  <a:pt x="11327" y="12973"/>
                  <a:pt x="11522" y="12946"/>
                </a:cubicBezTo>
                <a:cubicBezTo>
                  <a:pt x="11913" y="12667"/>
                  <a:pt x="12303" y="12443"/>
                  <a:pt x="12750" y="12248"/>
                </a:cubicBezTo>
                <a:cubicBezTo>
                  <a:pt x="13224" y="12025"/>
                  <a:pt x="13726" y="11858"/>
                  <a:pt x="14033" y="11746"/>
                </a:cubicBezTo>
                <a:cubicBezTo>
                  <a:pt x="14368" y="11579"/>
                  <a:pt x="14731" y="11467"/>
                  <a:pt x="15093" y="11411"/>
                </a:cubicBezTo>
                <a:cubicBezTo>
                  <a:pt x="15177" y="11355"/>
                  <a:pt x="15317" y="11300"/>
                  <a:pt x="15372" y="11300"/>
                </a:cubicBezTo>
                <a:cubicBezTo>
                  <a:pt x="15763" y="11188"/>
                  <a:pt x="15958" y="11216"/>
                  <a:pt x="15986" y="11272"/>
                </a:cubicBezTo>
                <a:cubicBezTo>
                  <a:pt x="16405" y="11132"/>
                  <a:pt x="16851" y="10993"/>
                  <a:pt x="17325" y="10881"/>
                </a:cubicBezTo>
                <a:cubicBezTo>
                  <a:pt x="17632" y="10825"/>
                  <a:pt x="17967" y="10797"/>
                  <a:pt x="18302" y="10797"/>
                </a:cubicBezTo>
                <a:cubicBezTo>
                  <a:pt x="18637" y="10714"/>
                  <a:pt x="18860" y="10658"/>
                  <a:pt x="19055" y="10602"/>
                </a:cubicBezTo>
                <a:cubicBezTo>
                  <a:pt x="19306" y="10518"/>
                  <a:pt x="19529" y="10463"/>
                  <a:pt x="19753" y="10435"/>
                </a:cubicBezTo>
                <a:cubicBezTo>
                  <a:pt x="20338" y="10323"/>
                  <a:pt x="20924" y="10295"/>
                  <a:pt x="21510" y="10323"/>
                </a:cubicBezTo>
                <a:cubicBezTo>
                  <a:pt x="21594" y="10323"/>
                  <a:pt x="21566" y="10295"/>
                  <a:pt x="21678" y="10295"/>
                </a:cubicBezTo>
                <a:cubicBezTo>
                  <a:pt x="21817" y="10351"/>
                  <a:pt x="22180" y="10323"/>
                  <a:pt x="22319" y="10379"/>
                </a:cubicBezTo>
                <a:cubicBezTo>
                  <a:pt x="23045" y="10323"/>
                  <a:pt x="23575" y="10295"/>
                  <a:pt x="23658" y="10435"/>
                </a:cubicBezTo>
                <a:cubicBezTo>
                  <a:pt x="24467" y="10323"/>
                  <a:pt x="25556" y="10072"/>
                  <a:pt x="25723" y="10211"/>
                </a:cubicBezTo>
                <a:cubicBezTo>
                  <a:pt x="25918" y="10100"/>
                  <a:pt x="26114" y="9988"/>
                  <a:pt x="26281" y="9849"/>
                </a:cubicBezTo>
                <a:cubicBezTo>
                  <a:pt x="26560" y="9681"/>
                  <a:pt x="26867" y="9542"/>
                  <a:pt x="27202" y="9430"/>
                </a:cubicBezTo>
                <a:cubicBezTo>
                  <a:pt x="27369" y="9347"/>
                  <a:pt x="27369" y="9402"/>
                  <a:pt x="27536" y="9319"/>
                </a:cubicBezTo>
                <a:cubicBezTo>
                  <a:pt x="27676" y="9235"/>
                  <a:pt x="27815" y="9151"/>
                  <a:pt x="27955" y="9068"/>
                </a:cubicBezTo>
                <a:cubicBezTo>
                  <a:pt x="28094" y="8984"/>
                  <a:pt x="28234" y="8900"/>
                  <a:pt x="28429" y="8817"/>
                </a:cubicBezTo>
                <a:cubicBezTo>
                  <a:pt x="28624" y="8733"/>
                  <a:pt x="28820" y="8621"/>
                  <a:pt x="28987" y="8510"/>
                </a:cubicBezTo>
                <a:cubicBezTo>
                  <a:pt x="29099" y="8454"/>
                  <a:pt x="29182" y="8398"/>
                  <a:pt x="29266" y="8342"/>
                </a:cubicBezTo>
                <a:cubicBezTo>
                  <a:pt x="29350" y="8286"/>
                  <a:pt x="29406" y="8259"/>
                  <a:pt x="29489" y="8231"/>
                </a:cubicBezTo>
                <a:lnTo>
                  <a:pt x="29517" y="8259"/>
                </a:lnTo>
                <a:cubicBezTo>
                  <a:pt x="29713" y="8147"/>
                  <a:pt x="29852" y="8007"/>
                  <a:pt x="29992" y="7840"/>
                </a:cubicBezTo>
                <a:lnTo>
                  <a:pt x="30215" y="7589"/>
                </a:lnTo>
                <a:cubicBezTo>
                  <a:pt x="30271" y="7477"/>
                  <a:pt x="30354" y="7394"/>
                  <a:pt x="30410" y="7338"/>
                </a:cubicBezTo>
                <a:cubicBezTo>
                  <a:pt x="30494" y="7143"/>
                  <a:pt x="30605" y="6947"/>
                  <a:pt x="30745" y="6780"/>
                </a:cubicBezTo>
                <a:cubicBezTo>
                  <a:pt x="30884" y="6612"/>
                  <a:pt x="31024" y="6445"/>
                  <a:pt x="31135" y="6278"/>
                </a:cubicBezTo>
                <a:cubicBezTo>
                  <a:pt x="31247" y="6082"/>
                  <a:pt x="31386" y="5915"/>
                  <a:pt x="31470" y="5776"/>
                </a:cubicBezTo>
                <a:cubicBezTo>
                  <a:pt x="32140" y="4604"/>
                  <a:pt x="32726" y="3376"/>
                  <a:pt x="33228" y="2121"/>
                </a:cubicBezTo>
                <a:cubicBezTo>
                  <a:pt x="33339" y="1814"/>
                  <a:pt x="33395" y="1591"/>
                  <a:pt x="33507" y="1340"/>
                </a:cubicBezTo>
                <a:cubicBezTo>
                  <a:pt x="33702" y="865"/>
                  <a:pt x="34176" y="0"/>
                  <a:pt x="34232" y="28"/>
                </a:cubicBezTo>
                <a:cubicBezTo>
                  <a:pt x="34316" y="56"/>
                  <a:pt x="34121" y="419"/>
                  <a:pt x="34232" y="335"/>
                </a:cubicBezTo>
                <a:cubicBezTo>
                  <a:pt x="33842" y="1507"/>
                  <a:pt x="33395" y="2679"/>
                  <a:pt x="32893" y="3850"/>
                </a:cubicBezTo>
                <a:cubicBezTo>
                  <a:pt x="32614" y="4464"/>
                  <a:pt x="32251" y="5106"/>
                  <a:pt x="31889" y="5720"/>
                </a:cubicBezTo>
                <a:cubicBezTo>
                  <a:pt x="31777" y="5887"/>
                  <a:pt x="31610" y="6166"/>
                  <a:pt x="31554" y="6278"/>
                </a:cubicBezTo>
                <a:cubicBezTo>
                  <a:pt x="31498" y="6389"/>
                  <a:pt x="31442" y="6501"/>
                  <a:pt x="31414" y="6612"/>
                </a:cubicBezTo>
                <a:cubicBezTo>
                  <a:pt x="32726" y="4632"/>
                  <a:pt x="33618" y="2149"/>
                  <a:pt x="34539" y="168"/>
                </a:cubicBezTo>
                <a:lnTo>
                  <a:pt x="34539" y="168"/>
                </a:lnTo>
                <a:lnTo>
                  <a:pt x="34539" y="168"/>
                </a:lnTo>
                <a:lnTo>
                  <a:pt x="34567" y="168"/>
                </a:lnTo>
                <a:cubicBezTo>
                  <a:pt x="34623" y="168"/>
                  <a:pt x="34734" y="196"/>
                  <a:pt x="34790" y="196"/>
                </a:cubicBezTo>
                <a:cubicBezTo>
                  <a:pt x="35013" y="335"/>
                  <a:pt x="35237" y="447"/>
                  <a:pt x="35488" y="558"/>
                </a:cubicBezTo>
                <a:cubicBezTo>
                  <a:pt x="35655" y="642"/>
                  <a:pt x="35488" y="614"/>
                  <a:pt x="35460" y="586"/>
                </a:cubicBezTo>
                <a:cubicBezTo>
                  <a:pt x="35571" y="670"/>
                  <a:pt x="35599" y="698"/>
                  <a:pt x="35711" y="782"/>
                </a:cubicBezTo>
                <a:cubicBezTo>
                  <a:pt x="35850" y="865"/>
                  <a:pt x="35488" y="642"/>
                  <a:pt x="35599" y="614"/>
                </a:cubicBezTo>
                <a:cubicBezTo>
                  <a:pt x="36325" y="949"/>
                  <a:pt x="37217" y="1367"/>
                  <a:pt x="38054" y="1758"/>
                </a:cubicBezTo>
                <a:lnTo>
                  <a:pt x="37999" y="1814"/>
                </a:lnTo>
                <a:cubicBezTo>
                  <a:pt x="38166" y="1870"/>
                  <a:pt x="38054" y="1786"/>
                  <a:pt x="38138" y="1786"/>
                </a:cubicBezTo>
                <a:cubicBezTo>
                  <a:pt x="38612" y="2009"/>
                  <a:pt x="39226" y="2204"/>
                  <a:pt x="39700" y="2456"/>
                </a:cubicBezTo>
                <a:lnTo>
                  <a:pt x="41012" y="2930"/>
                </a:lnTo>
                <a:lnTo>
                  <a:pt x="42769" y="3599"/>
                </a:lnTo>
                <a:close/>
                <a:moveTo>
                  <a:pt x="41374" y="3237"/>
                </a:moveTo>
                <a:cubicBezTo>
                  <a:pt x="41374" y="3265"/>
                  <a:pt x="41402" y="3292"/>
                  <a:pt x="41514" y="3348"/>
                </a:cubicBezTo>
                <a:cubicBezTo>
                  <a:pt x="41570" y="3348"/>
                  <a:pt x="41598" y="3348"/>
                  <a:pt x="41514" y="3320"/>
                </a:cubicBezTo>
                <a:cubicBezTo>
                  <a:pt x="41458" y="3265"/>
                  <a:pt x="41430" y="3265"/>
                  <a:pt x="41374" y="3237"/>
                </a:cubicBezTo>
                <a:close/>
                <a:moveTo>
                  <a:pt x="39310" y="2511"/>
                </a:moveTo>
                <a:cubicBezTo>
                  <a:pt x="39254" y="2428"/>
                  <a:pt x="39533" y="2539"/>
                  <a:pt x="39338" y="2456"/>
                </a:cubicBezTo>
                <a:cubicBezTo>
                  <a:pt x="39310" y="2428"/>
                  <a:pt x="39142" y="2428"/>
                  <a:pt x="39310" y="2511"/>
                </a:cubicBezTo>
                <a:close/>
                <a:moveTo>
                  <a:pt x="10825" y="25863"/>
                </a:moveTo>
                <a:cubicBezTo>
                  <a:pt x="10797" y="25835"/>
                  <a:pt x="10741" y="25891"/>
                  <a:pt x="10713" y="26002"/>
                </a:cubicBezTo>
                <a:cubicBezTo>
                  <a:pt x="10713" y="26002"/>
                  <a:pt x="10741" y="26030"/>
                  <a:pt x="10713" y="26058"/>
                </a:cubicBezTo>
                <a:cubicBezTo>
                  <a:pt x="10741" y="26030"/>
                  <a:pt x="10769" y="25974"/>
                  <a:pt x="10825" y="25863"/>
                </a:cubicBezTo>
                <a:close/>
                <a:moveTo>
                  <a:pt x="10909" y="25444"/>
                </a:moveTo>
                <a:cubicBezTo>
                  <a:pt x="10881" y="25389"/>
                  <a:pt x="10713" y="25723"/>
                  <a:pt x="10741" y="25779"/>
                </a:cubicBezTo>
                <a:cubicBezTo>
                  <a:pt x="10797" y="25668"/>
                  <a:pt x="10853" y="25584"/>
                  <a:pt x="10881" y="25472"/>
                </a:cubicBezTo>
                <a:close/>
                <a:moveTo>
                  <a:pt x="10909" y="25249"/>
                </a:moveTo>
                <a:cubicBezTo>
                  <a:pt x="10881" y="25249"/>
                  <a:pt x="10853" y="25277"/>
                  <a:pt x="10797" y="25361"/>
                </a:cubicBezTo>
                <a:cubicBezTo>
                  <a:pt x="10825" y="25389"/>
                  <a:pt x="10825" y="25416"/>
                  <a:pt x="10909" y="25277"/>
                </a:cubicBezTo>
                <a:close/>
                <a:moveTo>
                  <a:pt x="10072" y="26728"/>
                </a:moveTo>
                <a:cubicBezTo>
                  <a:pt x="9960" y="27063"/>
                  <a:pt x="9876" y="27453"/>
                  <a:pt x="9793" y="27816"/>
                </a:cubicBezTo>
                <a:cubicBezTo>
                  <a:pt x="9820" y="27816"/>
                  <a:pt x="9848" y="27844"/>
                  <a:pt x="9876" y="27872"/>
                </a:cubicBezTo>
                <a:cubicBezTo>
                  <a:pt x="9904" y="27816"/>
                  <a:pt x="9932" y="27676"/>
                  <a:pt x="9960" y="27704"/>
                </a:cubicBezTo>
                <a:cubicBezTo>
                  <a:pt x="10044" y="27369"/>
                  <a:pt x="10072" y="27063"/>
                  <a:pt x="10072" y="26728"/>
                </a:cubicBezTo>
                <a:close/>
                <a:moveTo>
                  <a:pt x="18023" y="18525"/>
                </a:moveTo>
                <a:cubicBezTo>
                  <a:pt x="18107" y="18497"/>
                  <a:pt x="18162" y="18470"/>
                  <a:pt x="18246" y="18414"/>
                </a:cubicBezTo>
                <a:cubicBezTo>
                  <a:pt x="18274" y="18358"/>
                  <a:pt x="17995" y="18497"/>
                  <a:pt x="18023" y="18525"/>
                </a:cubicBezTo>
                <a:close/>
                <a:moveTo>
                  <a:pt x="18664" y="18358"/>
                </a:moveTo>
                <a:cubicBezTo>
                  <a:pt x="18664" y="18330"/>
                  <a:pt x="18497" y="18358"/>
                  <a:pt x="18441" y="18414"/>
                </a:cubicBezTo>
                <a:cubicBezTo>
                  <a:pt x="18358" y="18470"/>
                  <a:pt x="18525" y="18414"/>
                  <a:pt x="18664" y="18358"/>
                </a:cubicBezTo>
                <a:close/>
                <a:moveTo>
                  <a:pt x="18832" y="18051"/>
                </a:moveTo>
                <a:cubicBezTo>
                  <a:pt x="17911" y="18358"/>
                  <a:pt x="17018" y="18749"/>
                  <a:pt x="16181" y="19251"/>
                </a:cubicBezTo>
                <a:cubicBezTo>
                  <a:pt x="16321" y="19167"/>
                  <a:pt x="16488" y="19111"/>
                  <a:pt x="16656" y="19055"/>
                </a:cubicBezTo>
                <a:cubicBezTo>
                  <a:pt x="16823" y="18944"/>
                  <a:pt x="17018" y="18860"/>
                  <a:pt x="17186" y="18804"/>
                </a:cubicBezTo>
                <a:cubicBezTo>
                  <a:pt x="17409" y="18693"/>
                  <a:pt x="17632" y="18609"/>
                  <a:pt x="17828" y="18525"/>
                </a:cubicBezTo>
                <a:cubicBezTo>
                  <a:pt x="18023" y="18414"/>
                  <a:pt x="18218" y="18330"/>
                  <a:pt x="18385" y="18274"/>
                </a:cubicBezTo>
                <a:cubicBezTo>
                  <a:pt x="18525" y="18218"/>
                  <a:pt x="18692" y="18135"/>
                  <a:pt x="18832" y="18051"/>
                </a:cubicBezTo>
                <a:close/>
                <a:moveTo>
                  <a:pt x="21566" y="17521"/>
                </a:moveTo>
                <a:lnTo>
                  <a:pt x="21789" y="17465"/>
                </a:lnTo>
                <a:lnTo>
                  <a:pt x="21538" y="17493"/>
                </a:lnTo>
                <a:close/>
                <a:moveTo>
                  <a:pt x="36827" y="13755"/>
                </a:moveTo>
                <a:cubicBezTo>
                  <a:pt x="37189" y="13504"/>
                  <a:pt x="36883" y="13587"/>
                  <a:pt x="36827" y="13755"/>
                </a:cubicBezTo>
                <a:close/>
                <a:moveTo>
                  <a:pt x="42909" y="3962"/>
                </a:moveTo>
                <a:lnTo>
                  <a:pt x="41040" y="3265"/>
                </a:lnTo>
                <a:cubicBezTo>
                  <a:pt x="40509" y="3069"/>
                  <a:pt x="39951" y="2846"/>
                  <a:pt x="39421" y="2623"/>
                </a:cubicBezTo>
                <a:cubicBezTo>
                  <a:pt x="39421" y="2595"/>
                  <a:pt x="39505" y="2623"/>
                  <a:pt x="39421" y="2595"/>
                </a:cubicBezTo>
                <a:cubicBezTo>
                  <a:pt x="39226" y="2483"/>
                  <a:pt x="39449" y="2623"/>
                  <a:pt x="39310" y="2567"/>
                </a:cubicBezTo>
                <a:cubicBezTo>
                  <a:pt x="38863" y="2400"/>
                  <a:pt x="38305" y="2149"/>
                  <a:pt x="37720" y="1870"/>
                </a:cubicBezTo>
                <a:cubicBezTo>
                  <a:pt x="39338" y="2707"/>
                  <a:pt x="40956" y="3460"/>
                  <a:pt x="42630" y="4129"/>
                </a:cubicBezTo>
                <a:cubicBezTo>
                  <a:pt x="41653" y="8817"/>
                  <a:pt x="38445" y="12946"/>
                  <a:pt x="34232" y="15233"/>
                </a:cubicBezTo>
                <a:lnTo>
                  <a:pt x="34344" y="15205"/>
                </a:lnTo>
                <a:cubicBezTo>
                  <a:pt x="35237" y="14843"/>
                  <a:pt x="36548" y="13894"/>
                  <a:pt x="37524" y="13001"/>
                </a:cubicBezTo>
                <a:cubicBezTo>
                  <a:pt x="38361" y="12276"/>
                  <a:pt x="39142" y="11467"/>
                  <a:pt x="39840" y="10602"/>
                </a:cubicBezTo>
                <a:cubicBezTo>
                  <a:pt x="40928" y="9207"/>
                  <a:pt x="41793" y="7645"/>
                  <a:pt x="42351" y="5999"/>
                </a:cubicBezTo>
                <a:cubicBezTo>
                  <a:pt x="42574" y="5329"/>
                  <a:pt x="42769" y="4660"/>
                  <a:pt x="42909" y="396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" name="Google Shape;234;p13"/>
          <p:cNvSpPr/>
          <p:nvPr/>
        </p:nvSpPr>
        <p:spPr>
          <a:xfrm>
            <a:off x="7848727" y="743525"/>
            <a:ext cx="661925" cy="1155750"/>
          </a:xfrm>
          <a:custGeom>
            <a:avLst/>
            <a:gdLst/>
            <a:ahLst/>
            <a:cxnLst/>
            <a:rect l="l" t="t" r="r" b="b"/>
            <a:pathLst>
              <a:path w="26477" h="46230" extrusionOk="0">
                <a:moveTo>
                  <a:pt x="21371" y="46229"/>
                </a:moveTo>
                <a:cubicBezTo>
                  <a:pt x="21092" y="46118"/>
                  <a:pt x="20785" y="46006"/>
                  <a:pt x="20478" y="45867"/>
                </a:cubicBezTo>
                <a:lnTo>
                  <a:pt x="19976" y="45671"/>
                </a:lnTo>
                <a:lnTo>
                  <a:pt x="19753" y="45588"/>
                </a:lnTo>
                <a:lnTo>
                  <a:pt x="19557" y="45476"/>
                </a:lnTo>
                <a:cubicBezTo>
                  <a:pt x="19083" y="45253"/>
                  <a:pt x="18637" y="44974"/>
                  <a:pt x="18162" y="44695"/>
                </a:cubicBezTo>
                <a:lnTo>
                  <a:pt x="17577" y="44360"/>
                </a:lnTo>
                <a:lnTo>
                  <a:pt x="17046" y="43970"/>
                </a:lnTo>
                <a:cubicBezTo>
                  <a:pt x="16516" y="43607"/>
                  <a:pt x="16042" y="43188"/>
                  <a:pt x="15568" y="42742"/>
                </a:cubicBezTo>
                <a:cubicBezTo>
                  <a:pt x="15205" y="42407"/>
                  <a:pt x="14842" y="42017"/>
                  <a:pt x="14536" y="41626"/>
                </a:cubicBezTo>
                <a:cubicBezTo>
                  <a:pt x="13559" y="40538"/>
                  <a:pt x="12722" y="39366"/>
                  <a:pt x="12052" y="38083"/>
                </a:cubicBezTo>
                <a:cubicBezTo>
                  <a:pt x="11411" y="36911"/>
                  <a:pt x="10937" y="35684"/>
                  <a:pt x="10630" y="34400"/>
                </a:cubicBezTo>
                <a:cubicBezTo>
                  <a:pt x="10574" y="33926"/>
                  <a:pt x="10574" y="33452"/>
                  <a:pt x="10602" y="32977"/>
                </a:cubicBezTo>
                <a:cubicBezTo>
                  <a:pt x="10490" y="32391"/>
                  <a:pt x="10379" y="31861"/>
                  <a:pt x="10295" y="31359"/>
                </a:cubicBezTo>
                <a:cubicBezTo>
                  <a:pt x="10295" y="31136"/>
                  <a:pt x="10295" y="31136"/>
                  <a:pt x="10295" y="30941"/>
                </a:cubicBezTo>
                <a:cubicBezTo>
                  <a:pt x="10155" y="29546"/>
                  <a:pt x="10406" y="27621"/>
                  <a:pt x="10406" y="26533"/>
                </a:cubicBezTo>
                <a:cubicBezTo>
                  <a:pt x="10518" y="25724"/>
                  <a:pt x="10518" y="24970"/>
                  <a:pt x="10574" y="24050"/>
                </a:cubicBezTo>
                <a:lnTo>
                  <a:pt x="10574" y="23547"/>
                </a:lnTo>
                <a:cubicBezTo>
                  <a:pt x="10574" y="23464"/>
                  <a:pt x="10574" y="23408"/>
                  <a:pt x="10602" y="23352"/>
                </a:cubicBezTo>
                <a:cubicBezTo>
                  <a:pt x="10602" y="22934"/>
                  <a:pt x="10546" y="22738"/>
                  <a:pt x="10574" y="22152"/>
                </a:cubicBezTo>
                <a:cubicBezTo>
                  <a:pt x="10602" y="21455"/>
                  <a:pt x="10574" y="20423"/>
                  <a:pt x="10351" y="19865"/>
                </a:cubicBezTo>
                <a:cubicBezTo>
                  <a:pt x="10351" y="19781"/>
                  <a:pt x="10295" y="19558"/>
                  <a:pt x="10323" y="19614"/>
                </a:cubicBezTo>
                <a:cubicBezTo>
                  <a:pt x="10323" y="19446"/>
                  <a:pt x="10295" y="19558"/>
                  <a:pt x="10267" y="19418"/>
                </a:cubicBezTo>
                <a:cubicBezTo>
                  <a:pt x="10211" y="19195"/>
                  <a:pt x="10155" y="18916"/>
                  <a:pt x="10072" y="18665"/>
                </a:cubicBezTo>
                <a:cubicBezTo>
                  <a:pt x="10016" y="18386"/>
                  <a:pt x="9904" y="18163"/>
                  <a:pt x="9876" y="17968"/>
                </a:cubicBezTo>
                <a:cubicBezTo>
                  <a:pt x="9848" y="17828"/>
                  <a:pt x="9793" y="17717"/>
                  <a:pt x="9765" y="17577"/>
                </a:cubicBezTo>
                <a:cubicBezTo>
                  <a:pt x="9709" y="17465"/>
                  <a:pt x="9681" y="17354"/>
                  <a:pt x="9625" y="17242"/>
                </a:cubicBezTo>
                <a:cubicBezTo>
                  <a:pt x="9542" y="16991"/>
                  <a:pt x="9458" y="16768"/>
                  <a:pt x="9374" y="16545"/>
                </a:cubicBezTo>
                <a:cubicBezTo>
                  <a:pt x="9179" y="16098"/>
                  <a:pt x="9039" y="15680"/>
                  <a:pt x="8844" y="15317"/>
                </a:cubicBezTo>
                <a:cubicBezTo>
                  <a:pt x="8788" y="15094"/>
                  <a:pt x="8705" y="14899"/>
                  <a:pt x="8593" y="14703"/>
                </a:cubicBezTo>
                <a:cubicBezTo>
                  <a:pt x="8537" y="14592"/>
                  <a:pt x="8481" y="14424"/>
                  <a:pt x="8426" y="14313"/>
                </a:cubicBezTo>
                <a:cubicBezTo>
                  <a:pt x="7728" y="13336"/>
                  <a:pt x="6947" y="12499"/>
                  <a:pt x="6054" y="11746"/>
                </a:cubicBezTo>
                <a:lnTo>
                  <a:pt x="6054" y="11746"/>
                </a:lnTo>
                <a:cubicBezTo>
                  <a:pt x="5998" y="11690"/>
                  <a:pt x="5943" y="11635"/>
                  <a:pt x="5859" y="11607"/>
                </a:cubicBezTo>
                <a:lnTo>
                  <a:pt x="5078" y="11244"/>
                </a:lnTo>
                <a:cubicBezTo>
                  <a:pt x="4799" y="11160"/>
                  <a:pt x="4492" y="11049"/>
                  <a:pt x="4213" y="10937"/>
                </a:cubicBezTo>
                <a:cubicBezTo>
                  <a:pt x="4101" y="10853"/>
                  <a:pt x="4073" y="10881"/>
                  <a:pt x="4018" y="10825"/>
                </a:cubicBezTo>
                <a:cubicBezTo>
                  <a:pt x="3683" y="10742"/>
                  <a:pt x="3208" y="10491"/>
                  <a:pt x="2678" y="10295"/>
                </a:cubicBezTo>
                <a:cubicBezTo>
                  <a:pt x="2567" y="10240"/>
                  <a:pt x="2427" y="10156"/>
                  <a:pt x="2288" y="10128"/>
                </a:cubicBezTo>
                <a:lnTo>
                  <a:pt x="1786" y="9961"/>
                </a:lnTo>
                <a:cubicBezTo>
                  <a:pt x="1618" y="9877"/>
                  <a:pt x="1423" y="9821"/>
                  <a:pt x="1228" y="9765"/>
                </a:cubicBezTo>
                <a:lnTo>
                  <a:pt x="725" y="9626"/>
                </a:lnTo>
                <a:cubicBezTo>
                  <a:pt x="725" y="9598"/>
                  <a:pt x="725" y="9598"/>
                  <a:pt x="614" y="9542"/>
                </a:cubicBezTo>
                <a:cubicBezTo>
                  <a:pt x="391" y="9486"/>
                  <a:pt x="363" y="9458"/>
                  <a:pt x="167" y="9403"/>
                </a:cubicBezTo>
                <a:cubicBezTo>
                  <a:pt x="167" y="9375"/>
                  <a:pt x="0" y="9375"/>
                  <a:pt x="140" y="9263"/>
                </a:cubicBezTo>
                <a:lnTo>
                  <a:pt x="363" y="8984"/>
                </a:lnTo>
                <a:cubicBezTo>
                  <a:pt x="502" y="8817"/>
                  <a:pt x="614" y="8677"/>
                  <a:pt x="698" y="8677"/>
                </a:cubicBezTo>
                <a:cubicBezTo>
                  <a:pt x="781" y="8566"/>
                  <a:pt x="837" y="8510"/>
                  <a:pt x="893" y="8426"/>
                </a:cubicBezTo>
                <a:lnTo>
                  <a:pt x="1060" y="8398"/>
                </a:lnTo>
                <a:cubicBezTo>
                  <a:pt x="1535" y="7561"/>
                  <a:pt x="1981" y="6752"/>
                  <a:pt x="2427" y="5915"/>
                </a:cubicBezTo>
                <a:cubicBezTo>
                  <a:pt x="2455" y="5748"/>
                  <a:pt x="2483" y="5580"/>
                  <a:pt x="2455" y="5441"/>
                </a:cubicBezTo>
                <a:cubicBezTo>
                  <a:pt x="2567" y="5022"/>
                  <a:pt x="2651" y="4660"/>
                  <a:pt x="2818" y="4213"/>
                </a:cubicBezTo>
                <a:cubicBezTo>
                  <a:pt x="2957" y="3962"/>
                  <a:pt x="2985" y="3767"/>
                  <a:pt x="3097" y="3516"/>
                </a:cubicBezTo>
                <a:cubicBezTo>
                  <a:pt x="3236" y="3265"/>
                  <a:pt x="3543" y="2623"/>
                  <a:pt x="3683" y="2372"/>
                </a:cubicBezTo>
                <a:cubicBezTo>
                  <a:pt x="3934" y="1870"/>
                  <a:pt x="4073" y="1814"/>
                  <a:pt x="4297" y="1368"/>
                </a:cubicBezTo>
                <a:cubicBezTo>
                  <a:pt x="4352" y="893"/>
                  <a:pt x="4408" y="559"/>
                  <a:pt x="4464" y="56"/>
                </a:cubicBezTo>
                <a:lnTo>
                  <a:pt x="4464" y="1"/>
                </a:lnTo>
                <a:cubicBezTo>
                  <a:pt x="5078" y="308"/>
                  <a:pt x="5692" y="614"/>
                  <a:pt x="6305" y="977"/>
                </a:cubicBezTo>
                <a:cubicBezTo>
                  <a:pt x="6417" y="1061"/>
                  <a:pt x="6528" y="1144"/>
                  <a:pt x="6612" y="1228"/>
                </a:cubicBezTo>
                <a:lnTo>
                  <a:pt x="6863" y="1396"/>
                </a:lnTo>
                <a:cubicBezTo>
                  <a:pt x="7003" y="1507"/>
                  <a:pt x="7142" y="1619"/>
                  <a:pt x="7282" y="1730"/>
                </a:cubicBezTo>
                <a:cubicBezTo>
                  <a:pt x="7505" y="1842"/>
                  <a:pt x="7700" y="1954"/>
                  <a:pt x="7923" y="2065"/>
                </a:cubicBezTo>
                <a:cubicBezTo>
                  <a:pt x="8175" y="2233"/>
                  <a:pt x="8426" y="2400"/>
                  <a:pt x="8677" y="2623"/>
                </a:cubicBezTo>
                <a:cubicBezTo>
                  <a:pt x="9179" y="2735"/>
                  <a:pt x="9625" y="3014"/>
                  <a:pt x="9988" y="3376"/>
                </a:cubicBezTo>
                <a:cubicBezTo>
                  <a:pt x="10100" y="3488"/>
                  <a:pt x="10267" y="3683"/>
                  <a:pt x="10462" y="3851"/>
                </a:cubicBezTo>
                <a:lnTo>
                  <a:pt x="10937" y="4353"/>
                </a:lnTo>
                <a:cubicBezTo>
                  <a:pt x="11188" y="4660"/>
                  <a:pt x="11327" y="4911"/>
                  <a:pt x="11522" y="5190"/>
                </a:cubicBezTo>
                <a:cubicBezTo>
                  <a:pt x="11857" y="5441"/>
                  <a:pt x="12164" y="5720"/>
                  <a:pt x="12415" y="6027"/>
                </a:cubicBezTo>
                <a:cubicBezTo>
                  <a:pt x="12778" y="6417"/>
                  <a:pt x="13085" y="6836"/>
                  <a:pt x="13392" y="7282"/>
                </a:cubicBezTo>
                <a:cubicBezTo>
                  <a:pt x="13447" y="7366"/>
                  <a:pt x="13392" y="7338"/>
                  <a:pt x="13447" y="7478"/>
                </a:cubicBezTo>
                <a:cubicBezTo>
                  <a:pt x="13699" y="7784"/>
                  <a:pt x="13671" y="7589"/>
                  <a:pt x="13866" y="7924"/>
                </a:cubicBezTo>
                <a:cubicBezTo>
                  <a:pt x="14173" y="8147"/>
                  <a:pt x="14396" y="8398"/>
                  <a:pt x="14563" y="8705"/>
                </a:cubicBezTo>
                <a:cubicBezTo>
                  <a:pt x="14842" y="9124"/>
                  <a:pt x="15121" y="9654"/>
                  <a:pt x="15372" y="10072"/>
                </a:cubicBezTo>
                <a:cubicBezTo>
                  <a:pt x="15484" y="10212"/>
                  <a:pt x="15540" y="10240"/>
                  <a:pt x="15568" y="10212"/>
                </a:cubicBezTo>
                <a:cubicBezTo>
                  <a:pt x="15735" y="10407"/>
                  <a:pt x="15986" y="10825"/>
                  <a:pt x="16182" y="11132"/>
                </a:cubicBezTo>
                <a:cubicBezTo>
                  <a:pt x="16349" y="11411"/>
                  <a:pt x="16461" y="11718"/>
                  <a:pt x="16572" y="12025"/>
                </a:cubicBezTo>
                <a:cubicBezTo>
                  <a:pt x="16656" y="12304"/>
                  <a:pt x="16767" y="12583"/>
                  <a:pt x="16879" y="12890"/>
                </a:cubicBezTo>
                <a:cubicBezTo>
                  <a:pt x="16907" y="13085"/>
                  <a:pt x="16935" y="13281"/>
                  <a:pt x="16935" y="13504"/>
                </a:cubicBezTo>
                <a:cubicBezTo>
                  <a:pt x="17158" y="13922"/>
                  <a:pt x="17325" y="14341"/>
                  <a:pt x="17437" y="14815"/>
                </a:cubicBezTo>
                <a:cubicBezTo>
                  <a:pt x="17577" y="15317"/>
                  <a:pt x="17716" y="15819"/>
                  <a:pt x="17772" y="16154"/>
                </a:cubicBezTo>
                <a:cubicBezTo>
                  <a:pt x="17856" y="16517"/>
                  <a:pt x="17939" y="16880"/>
                  <a:pt x="17939" y="17242"/>
                </a:cubicBezTo>
                <a:cubicBezTo>
                  <a:pt x="17967" y="17354"/>
                  <a:pt x="17995" y="17465"/>
                  <a:pt x="18023" y="17549"/>
                </a:cubicBezTo>
                <a:cubicBezTo>
                  <a:pt x="18079" y="17968"/>
                  <a:pt x="18023" y="18135"/>
                  <a:pt x="17939" y="18135"/>
                </a:cubicBezTo>
                <a:cubicBezTo>
                  <a:pt x="18051" y="18609"/>
                  <a:pt x="18107" y="19056"/>
                  <a:pt x="18134" y="19530"/>
                </a:cubicBezTo>
                <a:cubicBezTo>
                  <a:pt x="18162" y="19865"/>
                  <a:pt x="18134" y="20200"/>
                  <a:pt x="18079" y="20534"/>
                </a:cubicBezTo>
                <a:cubicBezTo>
                  <a:pt x="18107" y="20869"/>
                  <a:pt x="18134" y="21092"/>
                  <a:pt x="18162" y="21316"/>
                </a:cubicBezTo>
                <a:cubicBezTo>
                  <a:pt x="18218" y="21567"/>
                  <a:pt x="18246" y="21790"/>
                  <a:pt x="18246" y="22041"/>
                </a:cubicBezTo>
                <a:cubicBezTo>
                  <a:pt x="18246" y="22627"/>
                  <a:pt x="18190" y="23213"/>
                  <a:pt x="18079" y="23799"/>
                </a:cubicBezTo>
                <a:cubicBezTo>
                  <a:pt x="18079" y="23882"/>
                  <a:pt x="18107" y="23854"/>
                  <a:pt x="18079" y="23994"/>
                </a:cubicBezTo>
                <a:cubicBezTo>
                  <a:pt x="18023" y="24105"/>
                  <a:pt x="17967" y="24468"/>
                  <a:pt x="17883" y="24580"/>
                </a:cubicBezTo>
                <a:cubicBezTo>
                  <a:pt x="17856" y="25305"/>
                  <a:pt x="17800" y="25863"/>
                  <a:pt x="17660" y="25919"/>
                </a:cubicBezTo>
                <a:cubicBezTo>
                  <a:pt x="17660" y="26728"/>
                  <a:pt x="17744" y="27844"/>
                  <a:pt x="17577" y="27983"/>
                </a:cubicBezTo>
                <a:cubicBezTo>
                  <a:pt x="17632" y="28179"/>
                  <a:pt x="17716" y="28402"/>
                  <a:pt x="17828" y="28597"/>
                </a:cubicBezTo>
                <a:cubicBezTo>
                  <a:pt x="17967" y="28904"/>
                  <a:pt x="18051" y="29211"/>
                  <a:pt x="18107" y="29546"/>
                </a:cubicBezTo>
                <a:cubicBezTo>
                  <a:pt x="18190" y="29741"/>
                  <a:pt x="18134" y="29713"/>
                  <a:pt x="18190" y="29908"/>
                </a:cubicBezTo>
                <a:cubicBezTo>
                  <a:pt x="18246" y="30048"/>
                  <a:pt x="18302" y="30187"/>
                  <a:pt x="18386" y="30355"/>
                </a:cubicBezTo>
                <a:cubicBezTo>
                  <a:pt x="18441" y="30494"/>
                  <a:pt x="18497" y="30662"/>
                  <a:pt x="18581" y="30829"/>
                </a:cubicBezTo>
                <a:cubicBezTo>
                  <a:pt x="18609" y="31052"/>
                  <a:pt x="18692" y="31248"/>
                  <a:pt x="18776" y="31443"/>
                </a:cubicBezTo>
                <a:cubicBezTo>
                  <a:pt x="18832" y="31554"/>
                  <a:pt x="18860" y="31666"/>
                  <a:pt x="18888" y="31750"/>
                </a:cubicBezTo>
                <a:cubicBezTo>
                  <a:pt x="18944" y="31833"/>
                  <a:pt x="18971" y="31889"/>
                  <a:pt x="18999" y="31973"/>
                </a:cubicBezTo>
                <a:lnTo>
                  <a:pt x="18944" y="32001"/>
                </a:lnTo>
                <a:cubicBezTo>
                  <a:pt x="19027" y="32196"/>
                  <a:pt x="19167" y="32364"/>
                  <a:pt x="19306" y="32531"/>
                </a:cubicBezTo>
                <a:lnTo>
                  <a:pt x="19529" y="32782"/>
                </a:lnTo>
                <a:cubicBezTo>
                  <a:pt x="19613" y="32866"/>
                  <a:pt x="19697" y="32949"/>
                  <a:pt x="19753" y="33033"/>
                </a:cubicBezTo>
                <a:cubicBezTo>
                  <a:pt x="19948" y="33145"/>
                  <a:pt x="20115" y="33284"/>
                  <a:pt x="20255" y="33424"/>
                </a:cubicBezTo>
                <a:cubicBezTo>
                  <a:pt x="20394" y="33591"/>
                  <a:pt x="20534" y="33731"/>
                  <a:pt x="20701" y="33870"/>
                </a:cubicBezTo>
                <a:cubicBezTo>
                  <a:pt x="20869" y="34038"/>
                  <a:pt x="21008" y="34177"/>
                  <a:pt x="21148" y="34316"/>
                </a:cubicBezTo>
                <a:cubicBezTo>
                  <a:pt x="22208" y="35153"/>
                  <a:pt x="23324" y="35907"/>
                  <a:pt x="24495" y="36548"/>
                </a:cubicBezTo>
                <a:cubicBezTo>
                  <a:pt x="24774" y="36716"/>
                  <a:pt x="25026" y="36800"/>
                  <a:pt x="25249" y="36967"/>
                </a:cubicBezTo>
                <a:cubicBezTo>
                  <a:pt x="25667" y="37218"/>
                  <a:pt x="26476" y="37804"/>
                  <a:pt x="26448" y="37860"/>
                </a:cubicBezTo>
                <a:cubicBezTo>
                  <a:pt x="26393" y="37943"/>
                  <a:pt x="26058" y="37692"/>
                  <a:pt x="26142" y="37832"/>
                </a:cubicBezTo>
                <a:cubicBezTo>
                  <a:pt x="25026" y="37246"/>
                  <a:pt x="23910" y="36632"/>
                  <a:pt x="22849" y="35963"/>
                </a:cubicBezTo>
                <a:cubicBezTo>
                  <a:pt x="22264" y="35572"/>
                  <a:pt x="21678" y="35153"/>
                  <a:pt x="21148" y="34707"/>
                </a:cubicBezTo>
                <a:cubicBezTo>
                  <a:pt x="20980" y="34568"/>
                  <a:pt x="20729" y="34372"/>
                  <a:pt x="20618" y="34289"/>
                </a:cubicBezTo>
                <a:cubicBezTo>
                  <a:pt x="20534" y="34205"/>
                  <a:pt x="20450" y="34149"/>
                  <a:pt x="20339" y="34093"/>
                </a:cubicBezTo>
                <a:cubicBezTo>
                  <a:pt x="22068" y="35684"/>
                  <a:pt x="24412" y="36939"/>
                  <a:pt x="26225" y="38139"/>
                </a:cubicBezTo>
                <a:lnTo>
                  <a:pt x="26225" y="38139"/>
                </a:lnTo>
                <a:lnTo>
                  <a:pt x="26253" y="38139"/>
                </a:lnTo>
                <a:lnTo>
                  <a:pt x="26253" y="38139"/>
                </a:lnTo>
                <a:cubicBezTo>
                  <a:pt x="26253" y="38194"/>
                  <a:pt x="26197" y="38306"/>
                  <a:pt x="26169" y="38334"/>
                </a:cubicBezTo>
                <a:cubicBezTo>
                  <a:pt x="26030" y="38557"/>
                  <a:pt x="25863" y="38780"/>
                  <a:pt x="25723" y="39004"/>
                </a:cubicBezTo>
                <a:cubicBezTo>
                  <a:pt x="25611" y="39171"/>
                  <a:pt x="25667" y="39004"/>
                  <a:pt x="25695" y="38976"/>
                </a:cubicBezTo>
                <a:cubicBezTo>
                  <a:pt x="25611" y="39059"/>
                  <a:pt x="25556" y="39087"/>
                  <a:pt x="25472" y="39199"/>
                </a:cubicBezTo>
                <a:cubicBezTo>
                  <a:pt x="25388" y="39366"/>
                  <a:pt x="25639" y="39004"/>
                  <a:pt x="25639" y="39115"/>
                </a:cubicBezTo>
                <a:cubicBezTo>
                  <a:pt x="25221" y="39785"/>
                  <a:pt x="24663" y="40622"/>
                  <a:pt x="24161" y="41375"/>
                </a:cubicBezTo>
                <a:lnTo>
                  <a:pt x="24105" y="41319"/>
                </a:lnTo>
                <a:cubicBezTo>
                  <a:pt x="24021" y="41459"/>
                  <a:pt x="24133" y="41375"/>
                  <a:pt x="24105" y="41459"/>
                </a:cubicBezTo>
                <a:cubicBezTo>
                  <a:pt x="23826" y="41877"/>
                  <a:pt x="23547" y="42463"/>
                  <a:pt x="23240" y="42909"/>
                </a:cubicBezTo>
                <a:lnTo>
                  <a:pt x="22570" y="44137"/>
                </a:lnTo>
                <a:lnTo>
                  <a:pt x="21622" y="45783"/>
                </a:lnTo>
                <a:close/>
                <a:moveTo>
                  <a:pt x="22180" y="44416"/>
                </a:moveTo>
                <a:cubicBezTo>
                  <a:pt x="22152" y="44416"/>
                  <a:pt x="22124" y="44444"/>
                  <a:pt x="22040" y="44555"/>
                </a:cubicBezTo>
                <a:cubicBezTo>
                  <a:pt x="21985" y="44639"/>
                  <a:pt x="22040" y="44611"/>
                  <a:pt x="22096" y="44555"/>
                </a:cubicBezTo>
                <a:cubicBezTo>
                  <a:pt x="22124" y="44528"/>
                  <a:pt x="22124" y="44472"/>
                  <a:pt x="22180" y="44416"/>
                </a:cubicBezTo>
                <a:close/>
                <a:moveTo>
                  <a:pt x="23212" y="42491"/>
                </a:moveTo>
                <a:cubicBezTo>
                  <a:pt x="23296" y="42435"/>
                  <a:pt x="23156" y="42686"/>
                  <a:pt x="23268" y="42519"/>
                </a:cubicBezTo>
                <a:cubicBezTo>
                  <a:pt x="23268" y="42491"/>
                  <a:pt x="23324" y="42351"/>
                  <a:pt x="23212" y="42491"/>
                </a:cubicBezTo>
                <a:close/>
                <a:moveTo>
                  <a:pt x="4213" y="10909"/>
                </a:moveTo>
                <a:cubicBezTo>
                  <a:pt x="4241" y="10909"/>
                  <a:pt x="4185" y="10825"/>
                  <a:pt x="4073" y="10770"/>
                </a:cubicBezTo>
                <a:lnTo>
                  <a:pt x="4018" y="10770"/>
                </a:lnTo>
                <a:cubicBezTo>
                  <a:pt x="4045" y="10798"/>
                  <a:pt x="4101" y="10825"/>
                  <a:pt x="4213" y="10909"/>
                </a:cubicBezTo>
                <a:close/>
                <a:moveTo>
                  <a:pt x="4603" y="11049"/>
                </a:moveTo>
                <a:cubicBezTo>
                  <a:pt x="4687" y="11049"/>
                  <a:pt x="4352" y="10825"/>
                  <a:pt x="4297" y="10825"/>
                </a:cubicBezTo>
                <a:cubicBezTo>
                  <a:pt x="4380" y="10909"/>
                  <a:pt x="4492" y="10993"/>
                  <a:pt x="4603" y="11049"/>
                </a:cubicBezTo>
                <a:close/>
                <a:moveTo>
                  <a:pt x="4799" y="11077"/>
                </a:moveTo>
                <a:cubicBezTo>
                  <a:pt x="4827" y="11049"/>
                  <a:pt x="4799" y="11021"/>
                  <a:pt x="4715" y="10965"/>
                </a:cubicBezTo>
                <a:cubicBezTo>
                  <a:pt x="4687" y="10993"/>
                  <a:pt x="4631" y="10993"/>
                  <a:pt x="4771" y="11077"/>
                </a:cubicBezTo>
                <a:close/>
                <a:moveTo>
                  <a:pt x="3460" y="10072"/>
                </a:moveTo>
                <a:cubicBezTo>
                  <a:pt x="3125" y="9905"/>
                  <a:pt x="2762" y="9765"/>
                  <a:pt x="2427" y="9626"/>
                </a:cubicBezTo>
                <a:cubicBezTo>
                  <a:pt x="2399" y="9654"/>
                  <a:pt x="2399" y="9682"/>
                  <a:pt x="2372" y="9682"/>
                </a:cubicBezTo>
                <a:cubicBezTo>
                  <a:pt x="2427" y="9710"/>
                  <a:pt x="2539" y="9765"/>
                  <a:pt x="2511" y="9793"/>
                </a:cubicBezTo>
                <a:cubicBezTo>
                  <a:pt x="2818" y="9905"/>
                  <a:pt x="3125" y="10016"/>
                  <a:pt x="3460" y="10072"/>
                </a:cubicBezTo>
                <a:close/>
                <a:moveTo>
                  <a:pt x="10434" y="19111"/>
                </a:moveTo>
                <a:cubicBezTo>
                  <a:pt x="10434" y="19195"/>
                  <a:pt x="10462" y="19251"/>
                  <a:pt x="10490" y="19335"/>
                </a:cubicBezTo>
                <a:cubicBezTo>
                  <a:pt x="10546" y="19363"/>
                  <a:pt x="10462" y="19084"/>
                  <a:pt x="10434" y="19111"/>
                </a:cubicBezTo>
                <a:close/>
                <a:moveTo>
                  <a:pt x="10490" y="19753"/>
                </a:moveTo>
                <a:cubicBezTo>
                  <a:pt x="10518" y="19753"/>
                  <a:pt x="10490" y="19586"/>
                  <a:pt x="10490" y="19530"/>
                </a:cubicBezTo>
                <a:cubicBezTo>
                  <a:pt x="10490" y="19474"/>
                  <a:pt x="10462" y="19614"/>
                  <a:pt x="10490" y="19753"/>
                </a:cubicBezTo>
                <a:close/>
                <a:moveTo>
                  <a:pt x="10769" y="19976"/>
                </a:moveTo>
                <a:cubicBezTo>
                  <a:pt x="10630" y="19000"/>
                  <a:pt x="10379" y="18079"/>
                  <a:pt x="9988" y="17186"/>
                </a:cubicBezTo>
                <a:cubicBezTo>
                  <a:pt x="10044" y="17326"/>
                  <a:pt x="10100" y="17493"/>
                  <a:pt x="10127" y="17661"/>
                </a:cubicBezTo>
                <a:cubicBezTo>
                  <a:pt x="10183" y="17856"/>
                  <a:pt x="10239" y="18051"/>
                  <a:pt x="10295" y="18247"/>
                </a:cubicBezTo>
                <a:cubicBezTo>
                  <a:pt x="10379" y="18470"/>
                  <a:pt x="10406" y="18693"/>
                  <a:pt x="10462" y="18888"/>
                </a:cubicBezTo>
                <a:cubicBezTo>
                  <a:pt x="10546" y="19111"/>
                  <a:pt x="10602" y="19307"/>
                  <a:pt x="10630" y="19474"/>
                </a:cubicBezTo>
                <a:cubicBezTo>
                  <a:pt x="10658" y="19642"/>
                  <a:pt x="10713" y="19809"/>
                  <a:pt x="10769" y="19976"/>
                </a:cubicBezTo>
                <a:close/>
                <a:moveTo>
                  <a:pt x="10909" y="22766"/>
                </a:moveTo>
                <a:lnTo>
                  <a:pt x="10909" y="22989"/>
                </a:lnTo>
                <a:lnTo>
                  <a:pt x="10909" y="22710"/>
                </a:lnTo>
                <a:cubicBezTo>
                  <a:pt x="10909" y="22738"/>
                  <a:pt x="10909" y="22738"/>
                  <a:pt x="10909" y="22766"/>
                </a:cubicBezTo>
                <a:close/>
                <a:moveTo>
                  <a:pt x="12443" y="38390"/>
                </a:moveTo>
                <a:cubicBezTo>
                  <a:pt x="12638" y="38808"/>
                  <a:pt x="12583" y="38446"/>
                  <a:pt x="12443" y="38390"/>
                </a:cubicBezTo>
                <a:close/>
                <a:moveTo>
                  <a:pt x="21231" y="45839"/>
                </a:moveTo>
                <a:lnTo>
                  <a:pt x="22180" y="44081"/>
                </a:lnTo>
                <a:cubicBezTo>
                  <a:pt x="22487" y="43579"/>
                  <a:pt x="22766" y="43077"/>
                  <a:pt x="23073" y="42547"/>
                </a:cubicBezTo>
                <a:cubicBezTo>
                  <a:pt x="23101" y="42547"/>
                  <a:pt x="23045" y="42630"/>
                  <a:pt x="23101" y="42547"/>
                </a:cubicBezTo>
                <a:cubicBezTo>
                  <a:pt x="23240" y="42379"/>
                  <a:pt x="23045" y="42603"/>
                  <a:pt x="23128" y="42463"/>
                </a:cubicBezTo>
                <a:cubicBezTo>
                  <a:pt x="23380" y="42045"/>
                  <a:pt x="23714" y="41542"/>
                  <a:pt x="24077" y="40984"/>
                </a:cubicBezTo>
                <a:cubicBezTo>
                  <a:pt x="23017" y="42463"/>
                  <a:pt x="22040" y="43970"/>
                  <a:pt x="21148" y="45532"/>
                </a:cubicBezTo>
                <a:cubicBezTo>
                  <a:pt x="16628" y="43886"/>
                  <a:pt x="13029" y="40120"/>
                  <a:pt x="11355" y="35628"/>
                </a:cubicBezTo>
                <a:lnTo>
                  <a:pt x="11355" y="35739"/>
                </a:lnTo>
                <a:cubicBezTo>
                  <a:pt x="11578" y="36660"/>
                  <a:pt x="12331" y="38083"/>
                  <a:pt x="13085" y="39199"/>
                </a:cubicBezTo>
                <a:cubicBezTo>
                  <a:pt x="13671" y="40120"/>
                  <a:pt x="14340" y="41012"/>
                  <a:pt x="15093" y="41821"/>
                </a:cubicBezTo>
                <a:cubicBezTo>
                  <a:pt x="16321" y="43105"/>
                  <a:pt x="17716" y="44165"/>
                  <a:pt x="19278" y="44974"/>
                </a:cubicBezTo>
                <a:cubicBezTo>
                  <a:pt x="19920" y="45309"/>
                  <a:pt x="20562" y="45588"/>
                  <a:pt x="21231" y="45839"/>
                </a:cubicBezTo>
                <a:close/>
              </a:path>
            </a:pathLst>
          </a:custGeom>
          <a:solidFill>
            <a:srgbClr val="8CB9F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" name="Google Shape;235;p13"/>
          <p:cNvSpPr/>
          <p:nvPr/>
        </p:nvSpPr>
        <p:spPr>
          <a:xfrm>
            <a:off x="8469500" y="967675"/>
            <a:ext cx="490350" cy="435250"/>
          </a:xfrm>
          <a:custGeom>
            <a:avLst/>
            <a:gdLst/>
            <a:ahLst/>
            <a:cxnLst/>
            <a:rect l="l" t="t" r="r" b="b"/>
            <a:pathLst>
              <a:path w="19614" h="17410" extrusionOk="0">
                <a:moveTo>
                  <a:pt x="19446" y="6669"/>
                </a:moveTo>
                <a:cubicBezTo>
                  <a:pt x="19474" y="6892"/>
                  <a:pt x="19446" y="7143"/>
                  <a:pt x="19390" y="7394"/>
                </a:cubicBezTo>
                <a:cubicBezTo>
                  <a:pt x="19363" y="7645"/>
                  <a:pt x="19307" y="7896"/>
                  <a:pt x="19251" y="8063"/>
                </a:cubicBezTo>
                <a:cubicBezTo>
                  <a:pt x="19223" y="8231"/>
                  <a:pt x="19195" y="8426"/>
                  <a:pt x="19139" y="8594"/>
                </a:cubicBezTo>
                <a:cubicBezTo>
                  <a:pt x="19139" y="8649"/>
                  <a:pt x="19111" y="8705"/>
                  <a:pt x="19111" y="8733"/>
                </a:cubicBezTo>
                <a:cubicBezTo>
                  <a:pt x="19056" y="8928"/>
                  <a:pt x="19028" y="9012"/>
                  <a:pt x="18972" y="9012"/>
                </a:cubicBezTo>
                <a:cubicBezTo>
                  <a:pt x="18944" y="9403"/>
                  <a:pt x="18860" y="9793"/>
                  <a:pt x="18749" y="10156"/>
                </a:cubicBezTo>
                <a:cubicBezTo>
                  <a:pt x="18693" y="10491"/>
                  <a:pt x="18749" y="10602"/>
                  <a:pt x="18693" y="10909"/>
                </a:cubicBezTo>
                <a:cubicBezTo>
                  <a:pt x="18637" y="11216"/>
                  <a:pt x="18581" y="11495"/>
                  <a:pt x="18498" y="11802"/>
                </a:cubicBezTo>
                <a:lnTo>
                  <a:pt x="18498" y="11886"/>
                </a:lnTo>
                <a:cubicBezTo>
                  <a:pt x="18498" y="11941"/>
                  <a:pt x="18386" y="12109"/>
                  <a:pt x="18358" y="12165"/>
                </a:cubicBezTo>
                <a:cubicBezTo>
                  <a:pt x="18274" y="12555"/>
                  <a:pt x="18219" y="12834"/>
                  <a:pt x="18135" y="12834"/>
                </a:cubicBezTo>
                <a:cubicBezTo>
                  <a:pt x="18051" y="13253"/>
                  <a:pt x="17996" y="13839"/>
                  <a:pt x="17856" y="13894"/>
                </a:cubicBezTo>
                <a:cubicBezTo>
                  <a:pt x="17856" y="14034"/>
                  <a:pt x="17884" y="14118"/>
                  <a:pt x="17884" y="14229"/>
                </a:cubicBezTo>
                <a:cubicBezTo>
                  <a:pt x="17884" y="14424"/>
                  <a:pt x="17856" y="14620"/>
                  <a:pt x="17800" y="14787"/>
                </a:cubicBezTo>
                <a:cubicBezTo>
                  <a:pt x="17772" y="14899"/>
                  <a:pt x="17744" y="14871"/>
                  <a:pt x="17717" y="14982"/>
                </a:cubicBezTo>
                <a:cubicBezTo>
                  <a:pt x="17689" y="15178"/>
                  <a:pt x="17605" y="15345"/>
                  <a:pt x="17521" y="15513"/>
                </a:cubicBezTo>
                <a:lnTo>
                  <a:pt x="17298" y="15847"/>
                </a:lnTo>
                <a:cubicBezTo>
                  <a:pt x="17242" y="15931"/>
                  <a:pt x="17159" y="16015"/>
                  <a:pt x="17075" y="16098"/>
                </a:cubicBezTo>
                <a:lnTo>
                  <a:pt x="17075" y="16098"/>
                </a:lnTo>
                <a:cubicBezTo>
                  <a:pt x="16935" y="16210"/>
                  <a:pt x="16768" y="16489"/>
                  <a:pt x="16545" y="16628"/>
                </a:cubicBezTo>
                <a:cubicBezTo>
                  <a:pt x="16545" y="16656"/>
                  <a:pt x="16517" y="16712"/>
                  <a:pt x="16461" y="16740"/>
                </a:cubicBezTo>
                <a:lnTo>
                  <a:pt x="16294" y="16880"/>
                </a:lnTo>
                <a:cubicBezTo>
                  <a:pt x="16210" y="16935"/>
                  <a:pt x="16070" y="16991"/>
                  <a:pt x="15959" y="17047"/>
                </a:cubicBezTo>
                <a:cubicBezTo>
                  <a:pt x="15875" y="17103"/>
                  <a:pt x="15764" y="17131"/>
                  <a:pt x="15652" y="17159"/>
                </a:cubicBezTo>
                <a:cubicBezTo>
                  <a:pt x="15317" y="17298"/>
                  <a:pt x="14955" y="17382"/>
                  <a:pt x="14592" y="17410"/>
                </a:cubicBezTo>
                <a:cubicBezTo>
                  <a:pt x="14229" y="17410"/>
                  <a:pt x="13839" y="17410"/>
                  <a:pt x="13476" y="17382"/>
                </a:cubicBezTo>
                <a:cubicBezTo>
                  <a:pt x="13308" y="17382"/>
                  <a:pt x="13197" y="17382"/>
                  <a:pt x="13057" y="17354"/>
                </a:cubicBezTo>
                <a:cubicBezTo>
                  <a:pt x="12778" y="17326"/>
                  <a:pt x="12527" y="17270"/>
                  <a:pt x="12276" y="17186"/>
                </a:cubicBezTo>
                <a:cubicBezTo>
                  <a:pt x="12276" y="17159"/>
                  <a:pt x="12499" y="17186"/>
                  <a:pt x="12444" y="17131"/>
                </a:cubicBezTo>
                <a:cubicBezTo>
                  <a:pt x="12695" y="17131"/>
                  <a:pt x="12974" y="17131"/>
                  <a:pt x="13281" y="17186"/>
                </a:cubicBezTo>
                <a:cubicBezTo>
                  <a:pt x="13643" y="17214"/>
                  <a:pt x="14006" y="17242"/>
                  <a:pt x="14397" y="17214"/>
                </a:cubicBezTo>
                <a:cubicBezTo>
                  <a:pt x="14759" y="17214"/>
                  <a:pt x="15122" y="17159"/>
                  <a:pt x="15485" y="17047"/>
                </a:cubicBezTo>
                <a:cubicBezTo>
                  <a:pt x="15596" y="17019"/>
                  <a:pt x="15680" y="16991"/>
                  <a:pt x="15791" y="16935"/>
                </a:cubicBezTo>
                <a:cubicBezTo>
                  <a:pt x="15847" y="16907"/>
                  <a:pt x="15903" y="16852"/>
                  <a:pt x="15931" y="16824"/>
                </a:cubicBezTo>
                <a:cubicBezTo>
                  <a:pt x="15875" y="16852"/>
                  <a:pt x="15819" y="16880"/>
                  <a:pt x="15764" y="16907"/>
                </a:cubicBezTo>
                <a:cubicBezTo>
                  <a:pt x="15122" y="17186"/>
                  <a:pt x="14424" y="17270"/>
                  <a:pt x="13727" y="17186"/>
                </a:cubicBezTo>
                <a:cubicBezTo>
                  <a:pt x="13253" y="17131"/>
                  <a:pt x="12778" y="17075"/>
                  <a:pt x="12332" y="17019"/>
                </a:cubicBezTo>
                <a:lnTo>
                  <a:pt x="12332" y="17019"/>
                </a:lnTo>
                <a:lnTo>
                  <a:pt x="12220" y="17019"/>
                </a:lnTo>
                <a:cubicBezTo>
                  <a:pt x="12081" y="16991"/>
                  <a:pt x="11941" y="16963"/>
                  <a:pt x="11802" y="16963"/>
                </a:cubicBezTo>
                <a:cubicBezTo>
                  <a:pt x="11690" y="16963"/>
                  <a:pt x="11774" y="16935"/>
                  <a:pt x="11802" y="16935"/>
                </a:cubicBezTo>
                <a:cubicBezTo>
                  <a:pt x="11746" y="16935"/>
                  <a:pt x="11718" y="16907"/>
                  <a:pt x="11635" y="16907"/>
                </a:cubicBezTo>
                <a:cubicBezTo>
                  <a:pt x="11551" y="16880"/>
                  <a:pt x="11774" y="16935"/>
                  <a:pt x="11718" y="16963"/>
                </a:cubicBezTo>
                <a:cubicBezTo>
                  <a:pt x="11244" y="16907"/>
                  <a:pt x="10798" y="16852"/>
                  <a:pt x="10323" y="16740"/>
                </a:cubicBezTo>
                <a:lnTo>
                  <a:pt x="10323" y="16712"/>
                </a:lnTo>
                <a:cubicBezTo>
                  <a:pt x="10240" y="16684"/>
                  <a:pt x="10295" y="16740"/>
                  <a:pt x="10267" y="16740"/>
                </a:cubicBezTo>
                <a:cubicBezTo>
                  <a:pt x="9988" y="16684"/>
                  <a:pt x="9682" y="16628"/>
                  <a:pt x="9403" y="16545"/>
                </a:cubicBezTo>
                <a:cubicBezTo>
                  <a:pt x="8900" y="16461"/>
                  <a:pt x="8398" y="16322"/>
                  <a:pt x="7896" y="16154"/>
                </a:cubicBezTo>
                <a:cubicBezTo>
                  <a:pt x="7338" y="15987"/>
                  <a:pt x="6808" y="15764"/>
                  <a:pt x="6278" y="15485"/>
                </a:cubicBezTo>
                <a:cubicBezTo>
                  <a:pt x="6055" y="15401"/>
                  <a:pt x="5859" y="15317"/>
                  <a:pt x="5664" y="15206"/>
                </a:cubicBezTo>
                <a:cubicBezTo>
                  <a:pt x="5385" y="15066"/>
                  <a:pt x="5078" y="14899"/>
                  <a:pt x="4799" y="14759"/>
                </a:cubicBezTo>
                <a:cubicBezTo>
                  <a:pt x="4548" y="14592"/>
                  <a:pt x="4325" y="14480"/>
                  <a:pt x="4158" y="14341"/>
                </a:cubicBezTo>
                <a:cubicBezTo>
                  <a:pt x="3516" y="13978"/>
                  <a:pt x="2902" y="13560"/>
                  <a:pt x="2316" y="13113"/>
                </a:cubicBezTo>
                <a:cubicBezTo>
                  <a:pt x="1758" y="12723"/>
                  <a:pt x="1284" y="12220"/>
                  <a:pt x="893" y="11662"/>
                </a:cubicBezTo>
                <a:cubicBezTo>
                  <a:pt x="782" y="11439"/>
                  <a:pt x="698" y="11216"/>
                  <a:pt x="642" y="10965"/>
                </a:cubicBezTo>
                <a:cubicBezTo>
                  <a:pt x="503" y="10714"/>
                  <a:pt x="363" y="10463"/>
                  <a:pt x="252" y="10212"/>
                </a:cubicBezTo>
                <a:cubicBezTo>
                  <a:pt x="224" y="10100"/>
                  <a:pt x="224" y="10100"/>
                  <a:pt x="196" y="9988"/>
                </a:cubicBezTo>
                <a:cubicBezTo>
                  <a:pt x="84" y="9598"/>
                  <a:pt x="28" y="9207"/>
                  <a:pt x="1" y="8817"/>
                </a:cubicBezTo>
                <a:cubicBezTo>
                  <a:pt x="1" y="8454"/>
                  <a:pt x="28" y="8091"/>
                  <a:pt x="84" y="7729"/>
                </a:cubicBezTo>
                <a:cubicBezTo>
                  <a:pt x="196" y="7310"/>
                  <a:pt x="363" y="6892"/>
                  <a:pt x="559" y="6473"/>
                </a:cubicBezTo>
                <a:cubicBezTo>
                  <a:pt x="614" y="6390"/>
                  <a:pt x="642" y="6334"/>
                  <a:pt x="670" y="6250"/>
                </a:cubicBezTo>
                <a:cubicBezTo>
                  <a:pt x="698" y="6222"/>
                  <a:pt x="726" y="6194"/>
                  <a:pt x="726" y="6166"/>
                </a:cubicBezTo>
                <a:cubicBezTo>
                  <a:pt x="838" y="5971"/>
                  <a:pt x="949" y="5804"/>
                  <a:pt x="1061" y="5608"/>
                </a:cubicBezTo>
                <a:lnTo>
                  <a:pt x="1089" y="5580"/>
                </a:lnTo>
                <a:lnTo>
                  <a:pt x="1144" y="5525"/>
                </a:lnTo>
                <a:lnTo>
                  <a:pt x="1144" y="5525"/>
                </a:lnTo>
                <a:cubicBezTo>
                  <a:pt x="1144" y="5553"/>
                  <a:pt x="1089" y="5580"/>
                  <a:pt x="1089" y="5580"/>
                </a:cubicBezTo>
                <a:lnTo>
                  <a:pt x="1200" y="5525"/>
                </a:lnTo>
                <a:lnTo>
                  <a:pt x="1200" y="5525"/>
                </a:lnTo>
                <a:lnTo>
                  <a:pt x="1144" y="5525"/>
                </a:lnTo>
                <a:cubicBezTo>
                  <a:pt x="1340" y="5246"/>
                  <a:pt x="1647" y="4883"/>
                  <a:pt x="1814" y="4632"/>
                </a:cubicBezTo>
                <a:cubicBezTo>
                  <a:pt x="1842" y="4604"/>
                  <a:pt x="1926" y="4492"/>
                  <a:pt x="1926" y="4520"/>
                </a:cubicBezTo>
                <a:cubicBezTo>
                  <a:pt x="1954" y="4464"/>
                  <a:pt x="1926" y="4492"/>
                  <a:pt x="1954" y="4437"/>
                </a:cubicBezTo>
                <a:cubicBezTo>
                  <a:pt x="2149" y="4241"/>
                  <a:pt x="2316" y="4046"/>
                  <a:pt x="2512" y="3851"/>
                </a:cubicBezTo>
                <a:cubicBezTo>
                  <a:pt x="2874" y="3488"/>
                  <a:pt x="3265" y="3153"/>
                  <a:pt x="3683" y="2874"/>
                </a:cubicBezTo>
                <a:cubicBezTo>
                  <a:pt x="3767" y="2818"/>
                  <a:pt x="3879" y="2763"/>
                  <a:pt x="3962" y="2707"/>
                </a:cubicBezTo>
                <a:lnTo>
                  <a:pt x="4158" y="2595"/>
                </a:lnTo>
                <a:cubicBezTo>
                  <a:pt x="4632" y="2205"/>
                  <a:pt x="5106" y="1842"/>
                  <a:pt x="5636" y="1535"/>
                </a:cubicBezTo>
                <a:lnTo>
                  <a:pt x="5636" y="1535"/>
                </a:lnTo>
                <a:lnTo>
                  <a:pt x="5720" y="1451"/>
                </a:lnTo>
                <a:cubicBezTo>
                  <a:pt x="5832" y="1340"/>
                  <a:pt x="5943" y="1256"/>
                  <a:pt x="6055" y="1144"/>
                </a:cubicBezTo>
                <a:cubicBezTo>
                  <a:pt x="6166" y="1033"/>
                  <a:pt x="6278" y="921"/>
                  <a:pt x="6417" y="810"/>
                </a:cubicBezTo>
                <a:cubicBezTo>
                  <a:pt x="6445" y="782"/>
                  <a:pt x="6501" y="782"/>
                  <a:pt x="6529" y="754"/>
                </a:cubicBezTo>
                <a:cubicBezTo>
                  <a:pt x="6752" y="614"/>
                  <a:pt x="6975" y="475"/>
                  <a:pt x="7226" y="391"/>
                </a:cubicBezTo>
                <a:cubicBezTo>
                  <a:pt x="7505" y="280"/>
                  <a:pt x="7812" y="196"/>
                  <a:pt x="8119" y="112"/>
                </a:cubicBezTo>
                <a:cubicBezTo>
                  <a:pt x="8119" y="140"/>
                  <a:pt x="8147" y="140"/>
                  <a:pt x="8175" y="112"/>
                </a:cubicBezTo>
                <a:cubicBezTo>
                  <a:pt x="8259" y="112"/>
                  <a:pt x="8315" y="84"/>
                  <a:pt x="8370" y="84"/>
                </a:cubicBezTo>
                <a:cubicBezTo>
                  <a:pt x="8510" y="84"/>
                  <a:pt x="8761" y="56"/>
                  <a:pt x="8761" y="112"/>
                </a:cubicBezTo>
                <a:lnTo>
                  <a:pt x="8900" y="112"/>
                </a:lnTo>
                <a:cubicBezTo>
                  <a:pt x="8900" y="140"/>
                  <a:pt x="8900" y="168"/>
                  <a:pt x="8928" y="196"/>
                </a:cubicBezTo>
                <a:cubicBezTo>
                  <a:pt x="9151" y="140"/>
                  <a:pt x="9375" y="140"/>
                  <a:pt x="9598" y="112"/>
                </a:cubicBezTo>
                <a:cubicBezTo>
                  <a:pt x="9849" y="112"/>
                  <a:pt x="10100" y="112"/>
                  <a:pt x="10351" y="112"/>
                </a:cubicBezTo>
                <a:cubicBezTo>
                  <a:pt x="10435" y="112"/>
                  <a:pt x="10519" y="84"/>
                  <a:pt x="10602" y="56"/>
                </a:cubicBezTo>
                <a:cubicBezTo>
                  <a:pt x="10825" y="1"/>
                  <a:pt x="11049" y="1"/>
                  <a:pt x="11272" y="1"/>
                </a:cubicBezTo>
                <a:cubicBezTo>
                  <a:pt x="11411" y="56"/>
                  <a:pt x="11523" y="56"/>
                  <a:pt x="11662" y="56"/>
                </a:cubicBezTo>
                <a:cubicBezTo>
                  <a:pt x="11802" y="84"/>
                  <a:pt x="12192" y="196"/>
                  <a:pt x="12332" y="252"/>
                </a:cubicBezTo>
                <a:cubicBezTo>
                  <a:pt x="12555" y="335"/>
                  <a:pt x="12583" y="419"/>
                  <a:pt x="12778" y="503"/>
                </a:cubicBezTo>
                <a:cubicBezTo>
                  <a:pt x="12918" y="475"/>
                  <a:pt x="13057" y="447"/>
                  <a:pt x="13197" y="419"/>
                </a:cubicBezTo>
                <a:cubicBezTo>
                  <a:pt x="13448" y="475"/>
                  <a:pt x="13699" y="531"/>
                  <a:pt x="13950" y="614"/>
                </a:cubicBezTo>
                <a:cubicBezTo>
                  <a:pt x="14090" y="698"/>
                  <a:pt x="14285" y="782"/>
                  <a:pt x="14452" y="865"/>
                </a:cubicBezTo>
                <a:cubicBezTo>
                  <a:pt x="14703" y="921"/>
                  <a:pt x="14982" y="1005"/>
                  <a:pt x="15233" y="1144"/>
                </a:cubicBezTo>
                <a:cubicBezTo>
                  <a:pt x="15485" y="1144"/>
                  <a:pt x="15736" y="1228"/>
                  <a:pt x="15959" y="1340"/>
                </a:cubicBezTo>
                <a:cubicBezTo>
                  <a:pt x="16098" y="1423"/>
                  <a:pt x="16405" y="1591"/>
                  <a:pt x="16573" y="1702"/>
                </a:cubicBezTo>
                <a:cubicBezTo>
                  <a:pt x="16712" y="1786"/>
                  <a:pt x="16852" y="1926"/>
                  <a:pt x="16991" y="2037"/>
                </a:cubicBezTo>
                <a:cubicBezTo>
                  <a:pt x="17465" y="2233"/>
                  <a:pt x="17884" y="2567"/>
                  <a:pt x="18191" y="2958"/>
                </a:cubicBezTo>
                <a:cubicBezTo>
                  <a:pt x="18247" y="3014"/>
                  <a:pt x="18191" y="2986"/>
                  <a:pt x="18247" y="3042"/>
                </a:cubicBezTo>
                <a:cubicBezTo>
                  <a:pt x="18386" y="3237"/>
                  <a:pt x="18358" y="3125"/>
                  <a:pt x="18498" y="3293"/>
                </a:cubicBezTo>
                <a:cubicBezTo>
                  <a:pt x="18665" y="3404"/>
                  <a:pt x="18805" y="3572"/>
                  <a:pt x="18888" y="3739"/>
                </a:cubicBezTo>
                <a:cubicBezTo>
                  <a:pt x="19056" y="3990"/>
                  <a:pt x="19167" y="4269"/>
                  <a:pt x="19279" y="4576"/>
                </a:cubicBezTo>
                <a:cubicBezTo>
                  <a:pt x="19307" y="4660"/>
                  <a:pt x="19335" y="4688"/>
                  <a:pt x="19363" y="4660"/>
                </a:cubicBezTo>
                <a:cubicBezTo>
                  <a:pt x="19446" y="4855"/>
                  <a:pt x="19502" y="5078"/>
                  <a:pt x="19558" y="5274"/>
                </a:cubicBezTo>
                <a:cubicBezTo>
                  <a:pt x="19614" y="5636"/>
                  <a:pt x="19614" y="5971"/>
                  <a:pt x="19586" y="6334"/>
                </a:cubicBezTo>
                <a:cubicBezTo>
                  <a:pt x="19530" y="6445"/>
                  <a:pt x="19502" y="6557"/>
                  <a:pt x="19446" y="6669"/>
                </a:cubicBezTo>
                <a:close/>
                <a:moveTo>
                  <a:pt x="13420" y="13364"/>
                </a:moveTo>
                <a:cubicBezTo>
                  <a:pt x="13420" y="13392"/>
                  <a:pt x="13476" y="13392"/>
                  <a:pt x="13476" y="13364"/>
                </a:cubicBezTo>
                <a:cubicBezTo>
                  <a:pt x="13448" y="13364"/>
                  <a:pt x="13420" y="13364"/>
                  <a:pt x="13420" y="13364"/>
                </a:cubicBezTo>
                <a:close/>
                <a:moveTo>
                  <a:pt x="13281" y="13308"/>
                </a:moveTo>
                <a:cubicBezTo>
                  <a:pt x="13281" y="13308"/>
                  <a:pt x="13336" y="13336"/>
                  <a:pt x="13364" y="13336"/>
                </a:cubicBezTo>
                <a:cubicBezTo>
                  <a:pt x="13392" y="13308"/>
                  <a:pt x="13364" y="13308"/>
                  <a:pt x="13281" y="13308"/>
                </a:cubicBezTo>
                <a:close/>
                <a:moveTo>
                  <a:pt x="14620" y="10212"/>
                </a:moveTo>
                <a:cubicBezTo>
                  <a:pt x="14592" y="10212"/>
                  <a:pt x="14592" y="10212"/>
                  <a:pt x="14564" y="10212"/>
                </a:cubicBezTo>
                <a:cubicBezTo>
                  <a:pt x="14564" y="10212"/>
                  <a:pt x="14564" y="10267"/>
                  <a:pt x="14536" y="10267"/>
                </a:cubicBezTo>
                <a:cubicBezTo>
                  <a:pt x="14536" y="10351"/>
                  <a:pt x="14536" y="10463"/>
                  <a:pt x="14564" y="10546"/>
                </a:cubicBezTo>
                <a:close/>
                <a:moveTo>
                  <a:pt x="3767" y="8761"/>
                </a:moveTo>
                <a:close/>
                <a:moveTo>
                  <a:pt x="3767" y="8817"/>
                </a:moveTo>
                <a:cubicBezTo>
                  <a:pt x="3795" y="9040"/>
                  <a:pt x="3879" y="9263"/>
                  <a:pt x="4046" y="9458"/>
                </a:cubicBezTo>
                <a:cubicBezTo>
                  <a:pt x="4409" y="9877"/>
                  <a:pt x="4827" y="10212"/>
                  <a:pt x="5301" y="10491"/>
                </a:cubicBezTo>
                <a:cubicBezTo>
                  <a:pt x="6334" y="11160"/>
                  <a:pt x="7450" y="11746"/>
                  <a:pt x="8566" y="12193"/>
                </a:cubicBezTo>
                <a:lnTo>
                  <a:pt x="8566" y="12165"/>
                </a:lnTo>
                <a:cubicBezTo>
                  <a:pt x="8315" y="12025"/>
                  <a:pt x="7868" y="11858"/>
                  <a:pt x="7505" y="11662"/>
                </a:cubicBezTo>
                <a:cubicBezTo>
                  <a:pt x="7226" y="11523"/>
                  <a:pt x="6920" y="11356"/>
                  <a:pt x="6641" y="11160"/>
                </a:cubicBezTo>
                <a:cubicBezTo>
                  <a:pt x="6194" y="10909"/>
                  <a:pt x="5748" y="10630"/>
                  <a:pt x="5301" y="10351"/>
                </a:cubicBezTo>
                <a:cubicBezTo>
                  <a:pt x="5050" y="10156"/>
                  <a:pt x="4827" y="10016"/>
                  <a:pt x="4604" y="9877"/>
                </a:cubicBezTo>
                <a:cubicBezTo>
                  <a:pt x="4381" y="9710"/>
                  <a:pt x="4185" y="9542"/>
                  <a:pt x="4018" y="9347"/>
                </a:cubicBezTo>
                <a:cubicBezTo>
                  <a:pt x="4018" y="9347"/>
                  <a:pt x="4046" y="9347"/>
                  <a:pt x="4018" y="9347"/>
                </a:cubicBezTo>
                <a:cubicBezTo>
                  <a:pt x="3990" y="9347"/>
                  <a:pt x="4018" y="9375"/>
                  <a:pt x="3990" y="9347"/>
                </a:cubicBezTo>
                <a:cubicBezTo>
                  <a:pt x="3906" y="9235"/>
                  <a:pt x="3851" y="9124"/>
                  <a:pt x="3795" y="9012"/>
                </a:cubicBezTo>
                <a:cubicBezTo>
                  <a:pt x="3767" y="8956"/>
                  <a:pt x="3767" y="8873"/>
                  <a:pt x="3767" y="8789"/>
                </a:cubicBezTo>
                <a:close/>
                <a:moveTo>
                  <a:pt x="4018" y="9291"/>
                </a:moveTo>
                <a:cubicBezTo>
                  <a:pt x="4018" y="9263"/>
                  <a:pt x="4074" y="9319"/>
                  <a:pt x="4046" y="9263"/>
                </a:cubicBezTo>
                <a:cubicBezTo>
                  <a:pt x="3990" y="9207"/>
                  <a:pt x="3962" y="9235"/>
                  <a:pt x="4018" y="9263"/>
                </a:cubicBezTo>
                <a:close/>
                <a:moveTo>
                  <a:pt x="4520" y="9737"/>
                </a:moveTo>
                <a:cubicBezTo>
                  <a:pt x="4520" y="9737"/>
                  <a:pt x="4548" y="9737"/>
                  <a:pt x="4520" y="9737"/>
                </a:cubicBezTo>
                <a:cubicBezTo>
                  <a:pt x="4520" y="9710"/>
                  <a:pt x="4492" y="9737"/>
                  <a:pt x="4492" y="9710"/>
                </a:cubicBezTo>
                <a:cubicBezTo>
                  <a:pt x="4464" y="9654"/>
                  <a:pt x="4492" y="9710"/>
                  <a:pt x="4520" y="9737"/>
                </a:cubicBezTo>
                <a:close/>
                <a:moveTo>
                  <a:pt x="7812" y="11718"/>
                </a:moveTo>
                <a:cubicBezTo>
                  <a:pt x="7701" y="11662"/>
                  <a:pt x="7757" y="11746"/>
                  <a:pt x="7812" y="11718"/>
                </a:cubicBezTo>
                <a:close/>
                <a:moveTo>
                  <a:pt x="12388" y="13281"/>
                </a:moveTo>
                <a:lnTo>
                  <a:pt x="12388" y="13281"/>
                </a:lnTo>
                <a:lnTo>
                  <a:pt x="12304" y="13281"/>
                </a:lnTo>
                <a:close/>
                <a:moveTo>
                  <a:pt x="14369" y="11021"/>
                </a:moveTo>
                <a:cubicBezTo>
                  <a:pt x="14369" y="11021"/>
                  <a:pt x="14397" y="11021"/>
                  <a:pt x="14397" y="10993"/>
                </a:cubicBezTo>
                <a:cubicBezTo>
                  <a:pt x="14424" y="10937"/>
                  <a:pt x="14369" y="10993"/>
                  <a:pt x="14369" y="11021"/>
                </a:cubicBezTo>
                <a:close/>
                <a:moveTo>
                  <a:pt x="14369" y="10853"/>
                </a:moveTo>
                <a:cubicBezTo>
                  <a:pt x="14341" y="10881"/>
                  <a:pt x="14341" y="10937"/>
                  <a:pt x="14341" y="10965"/>
                </a:cubicBezTo>
                <a:cubicBezTo>
                  <a:pt x="14369" y="10993"/>
                  <a:pt x="14397" y="10881"/>
                  <a:pt x="14369" y="10853"/>
                </a:cubicBezTo>
                <a:close/>
                <a:moveTo>
                  <a:pt x="14341" y="10770"/>
                </a:moveTo>
                <a:cubicBezTo>
                  <a:pt x="14313" y="10798"/>
                  <a:pt x="14313" y="10798"/>
                  <a:pt x="14341" y="10825"/>
                </a:cubicBezTo>
                <a:cubicBezTo>
                  <a:pt x="14341" y="10825"/>
                  <a:pt x="14341" y="10825"/>
                  <a:pt x="14369" y="10770"/>
                </a:cubicBezTo>
                <a:cubicBezTo>
                  <a:pt x="14369" y="10714"/>
                  <a:pt x="14341" y="10770"/>
                  <a:pt x="14341" y="10770"/>
                </a:cubicBezTo>
                <a:close/>
                <a:moveTo>
                  <a:pt x="6445" y="838"/>
                </a:moveTo>
                <a:cubicBezTo>
                  <a:pt x="6445" y="838"/>
                  <a:pt x="6473" y="838"/>
                  <a:pt x="6529" y="810"/>
                </a:cubicBezTo>
                <a:lnTo>
                  <a:pt x="6529" y="782"/>
                </a:lnTo>
                <a:close/>
                <a:moveTo>
                  <a:pt x="6278" y="977"/>
                </a:moveTo>
                <a:cubicBezTo>
                  <a:pt x="6278" y="1005"/>
                  <a:pt x="6445" y="921"/>
                  <a:pt x="6445" y="893"/>
                </a:cubicBezTo>
                <a:cubicBezTo>
                  <a:pt x="6389" y="921"/>
                  <a:pt x="6334" y="949"/>
                  <a:pt x="6278" y="977"/>
                </a:cubicBezTo>
                <a:close/>
                <a:moveTo>
                  <a:pt x="6194" y="1061"/>
                </a:moveTo>
                <a:lnTo>
                  <a:pt x="6278" y="1061"/>
                </a:lnTo>
                <a:cubicBezTo>
                  <a:pt x="6306" y="1061"/>
                  <a:pt x="6278" y="1005"/>
                  <a:pt x="6194" y="1089"/>
                </a:cubicBezTo>
                <a:close/>
                <a:moveTo>
                  <a:pt x="7031" y="754"/>
                </a:moveTo>
                <a:cubicBezTo>
                  <a:pt x="7199" y="698"/>
                  <a:pt x="7394" y="614"/>
                  <a:pt x="7561" y="559"/>
                </a:cubicBezTo>
                <a:cubicBezTo>
                  <a:pt x="7561" y="531"/>
                  <a:pt x="7561" y="531"/>
                  <a:pt x="7561" y="503"/>
                </a:cubicBezTo>
                <a:cubicBezTo>
                  <a:pt x="7533" y="503"/>
                  <a:pt x="7450" y="531"/>
                  <a:pt x="7450" y="503"/>
                </a:cubicBezTo>
                <a:cubicBezTo>
                  <a:pt x="7310" y="587"/>
                  <a:pt x="7171" y="670"/>
                  <a:pt x="7031" y="782"/>
                </a:cubicBezTo>
                <a:close/>
                <a:moveTo>
                  <a:pt x="1926" y="4827"/>
                </a:moveTo>
                <a:cubicBezTo>
                  <a:pt x="2260" y="4437"/>
                  <a:pt x="2567" y="4074"/>
                  <a:pt x="2902" y="3739"/>
                </a:cubicBezTo>
                <a:lnTo>
                  <a:pt x="2707" y="3879"/>
                </a:lnTo>
                <a:cubicBezTo>
                  <a:pt x="2651" y="3962"/>
                  <a:pt x="2567" y="4046"/>
                  <a:pt x="2484" y="4102"/>
                </a:cubicBezTo>
                <a:cubicBezTo>
                  <a:pt x="2288" y="4325"/>
                  <a:pt x="2093" y="4576"/>
                  <a:pt x="1926" y="4827"/>
                </a:cubicBezTo>
                <a:close/>
                <a:moveTo>
                  <a:pt x="2093" y="4520"/>
                </a:moveTo>
                <a:cubicBezTo>
                  <a:pt x="2093" y="4548"/>
                  <a:pt x="2177" y="4437"/>
                  <a:pt x="2149" y="4409"/>
                </a:cubicBezTo>
                <a:cubicBezTo>
                  <a:pt x="2121" y="4437"/>
                  <a:pt x="2093" y="4492"/>
                  <a:pt x="2093" y="4520"/>
                </a:cubicBezTo>
                <a:close/>
                <a:moveTo>
                  <a:pt x="1898" y="4660"/>
                </a:moveTo>
                <a:cubicBezTo>
                  <a:pt x="1898" y="4660"/>
                  <a:pt x="1981" y="4604"/>
                  <a:pt x="2009" y="4576"/>
                </a:cubicBezTo>
                <a:cubicBezTo>
                  <a:pt x="2009" y="4520"/>
                  <a:pt x="1954" y="4604"/>
                  <a:pt x="1926" y="4660"/>
                </a:cubicBezTo>
                <a:close/>
                <a:moveTo>
                  <a:pt x="977" y="6083"/>
                </a:moveTo>
                <a:lnTo>
                  <a:pt x="1061" y="5971"/>
                </a:lnTo>
                <a:lnTo>
                  <a:pt x="1061" y="5971"/>
                </a:lnTo>
                <a:cubicBezTo>
                  <a:pt x="1033" y="6027"/>
                  <a:pt x="1005" y="6055"/>
                  <a:pt x="977" y="6111"/>
                </a:cubicBezTo>
                <a:close/>
                <a:moveTo>
                  <a:pt x="2567" y="13197"/>
                </a:moveTo>
                <a:cubicBezTo>
                  <a:pt x="2735" y="13336"/>
                  <a:pt x="2651" y="13197"/>
                  <a:pt x="2567" y="13197"/>
                </a:cubicBezTo>
                <a:close/>
                <a:moveTo>
                  <a:pt x="8482" y="16238"/>
                </a:moveTo>
                <a:cubicBezTo>
                  <a:pt x="8482" y="16238"/>
                  <a:pt x="8454" y="16210"/>
                  <a:pt x="8398" y="16182"/>
                </a:cubicBezTo>
                <a:cubicBezTo>
                  <a:pt x="8342" y="16182"/>
                  <a:pt x="8370" y="16182"/>
                  <a:pt x="8398" y="16210"/>
                </a:cubicBezTo>
                <a:cubicBezTo>
                  <a:pt x="8426" y="16210"/>
                  <a:pt x="8482" y="16238"/>
                  <a:pt x="8510" y="16238"/>
                </a:cubicBezTo>
                <a:close/>
                <a:moveTo>
                  <a:pt x="9598" y="16489"/>
                </a:moveTo>
                <a:cubicBezTo>
                  <a:pt x="9626" y="16517"/>
                  <a:pt x="9486" y="16489"/>
                  <a:pt x="9598" y="16517"/>
                </a:cubicBezTo>
                <a:cubicBezTo>
                  <a:pt x="9626" y="16517"/>
                  <a:pt x="9709" y="16517"/>
                  <a:pt x="9626" y="16489"/>
                </a:cubicBezTo>
                <a:close/>
                <a:moveTo>
                  <a:pt x="10435" y="16628"/>
                </a:moveTo>
                <a:cubicBezTo>
                  <a:pt x="7896" y="16015"/>
                  <a:pt x="5497" y="14982"/>
                  <a:pt x="3293" y="13560"/>
                </a:cubicBezTo>
                <a:cubicBezTo>
                  <a:pt x="2623" y="13141"/>
                  <a:pt x="2009" y="12667"/>
                  <a:pt x="1479" y="12109"/>
                </a:cubicBezTo>
                <a:cubicBezTo>
                  <a:pt x="1479" y="12109"/>
                  <a:pt x="1479" y="12137"/>
                  <a:pt x="1507" y="12165"/>
                </a:cubicBezTo>
                <a:cubicBezTo>
                  <a:pt x="1702" y="12388"/>
                  <a:pt x="1926" y="12611"/>
                  <a:pt x="2149" y="12806"/>
                </a:cubicBezTo>
                <a:cubicBezTo>
                  <a:pt x="2428" y="13029"/>
                  <a:pt x="2735" y="13253"/>
                  <a:pt x="3014" y="13448"/>
                </a:cubicBezTo>
                <a:cubicBezTo>
                  <a:pt x="3460" y="13727"/>
                  <a:pt x="3990" y="14090"/>
                  <a:pt x="4464" y="14369"/>
                </a:cubicBezTo>
                <a:cubicBezTo>
                  <a:pt x="5218" y="14815"/>
                  <a:pt x="6027" y="15234"/>
                  <a:pt x="6864" y="15596"/>
                </a:cubicBezTo>
                <a:cubicBezTo>
                  <a:pt x="7729" y="15959"/>
                  <a:pt x="8621" y="16238"/>
                  <a:pt x="9542" y="16433"/>
                </a:cubicBezTo>
                <a:cubicBezTo>
                  <a:pt x="9542" y="16433"/>
                  <a:pt x="9486" y="16433"/>
                  <a:pt x="9542" y="16433"/>
                </a:cubicBezTo>
                <a:cubicBezTo>
                  <a:pt x="9654" y="16461"/>
                  <a:pt x="9514" y="16405"/>
                  <a:pt x="9598" y="16433"/>
                </a:cubicBezTo>
                <a:cubicBezTo>
                  <a:pt x="9849" y="16517"/>
                  <a:pt x="10128" y="16573"/>
                  <a:pt x="10463" y="16628"/>
                </a:cubicBezTo>
                <a:close/>
                <a:moveTo>
                  <a:pt x="14062" y="13504"/>
                </a:moveTo>
                <a:lnTo>
                  <a:pt x="14062" y="13504"/>
                </a:lnTo>
                <a:lnTo>
                  <a:pt x="14062" y="13504"/>
                </a:lnTo>
                <a:lnTo>
                  <a:pt x="13894" y="13448"/>
                </a:lnTo>
                <a:cubicBezTo>
                  <a:pt x="13839" y="13448"/>
                  <a:pt x="13783" y="13448"/>
                  <a:pt x="13727" y="13420"/>
                </a:cubicBezTo>
                <a:cubicBezTo>
                  <a:pt x="13560" y="13392"/>
                  <a:pt x="13364" y="13392"/>
                  <a:pt x="13197" y="13420"/>
                </a:cubicBezTo>
                <a:cubicBezTo>
                  <a:pt x="13476" y="13448"/>
                  <a:pt x="13755" y="13476"/>
                  <a:pt x="14006" y="13504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" name="Google Shape;236;p13"/>
          <p:cNvSpPr/>
          <p:nvPr/>
        </p:nvSpPr>
        <p:spPr>
          <a:xfrm>
            <a:off x="8184425" y="205025"/>
            <a:ext cx="848150" cy="599850"/>
          </a:xfrm>
          <a:custGeom>
            <a:avLst/>
            <a:gdLst/>
            <a:ahLst/>
            <a:cxnLst/>
            <a:rect l="l" t="t" r="r" b="b"/>
            <a:pathLst>
              <a:path w="33926" h="23994" extrusionOk="0">
                <a:moveTo>
                  <a:pt x="11690" y="7923"/>
                </a:moveTo>
                <a:cubicBezTo>
                  <a:pt x="11718" y="7923"/>
                  <a:pt x="11662" y="7951"/>
                  <a:pt x="11662" y="7951"/>
                </a:cubicBezTo>
                <a:cubicBezTo>
                  <a:pt x="11603" y="7971"/>
                  <a:pt x="11544" y="7991"/>
                  <a:pt x="11514" y="7991"/>
                </a:cubicBezTo>
                <a:cubicBezTo>
                  <a:pt x="11502" y="7991"/>
                  <a:pt x="11495" y="7987"/>
                  <a:pt x="11495" y="7979"/>
                </a:cubicBezTo>
                <a:cubicBezTo>
                  <a:pt x="11551" y="7951"/>
                  <a:pt x="11634" y="7923"/>
                  <a:pt x="11690" y="7923"/>
                </a:cubicBezTo>
                <a:close/>
                <a:moveTo>
                  <a:pt x="31805" y="11801"/>
                </a:moveTo>
                <a:cubicBezTo>
                  <a:pt x="31777" y="11811"/>
                  <a:pt x="31746" y="11814"/>
                  <a:pt x="31714" y="11814"/>
                </a:cubicBezTo>
                <a:cubicBezTo>
                  <a:pt x="31650" y="11814"/>
                  <a:pt x="31582" y="11801"/>
                  <a:pt x="31526" y="11801"/>
                </a:cubicBezTo>
                <a:close/>
                <a:moveTo>
                  <a:pt x="33842" y="12387"/>
                </a:moveTo>
                <a:lnTo>
                  <a:pt x="33870" y="12415"/>
                </a:lnTo>
                <a:cubicBezTo>
                  <a:pt x="33814" y="12499"/>
                  <a:pt x="33758" y="12583"/>
                  <a:pt x="33675" y="12666"/>
                </a:cubicBezTo>
                <a:cubicBezTo>
                  <a:pt x="33758" y="12499"/>
                  <a:pt x="33814" y="12387"/>
                  <a:pt x="33842" y="12387"/>
                </a:cubicBezTo>
                <a:close/>
                <a:moveTo>
                  <a:pt x="32823" y="13216"/>
                </a:moveTo>
                <a:cubicBezTo>
                  <a:pt x="32838" y="13216"/>
                  <a:pt x="32838" y="13252"/>
                  <a:pt x="32838" y="13252"/>
                </a:cubicBezTo>
                <a:cubicBezTo>
                  <a:pt x="32810" y="13280"/>
                  <a:pt x="32810" y="13336"/>
                  <a:pt x="32782" y="13364"/>
                </a:cubicBezTo>
                <a:cubicBezTo>
                  <a:pt x="32772" y="13369"/>
                  <a:pt x="32765" y="13371"/>
                  <a:pt x="32760" y="13371"/>
                </a:cubicBezTo>
                <a:cubicBezTo>
                  <a:pt x="32736" y="13371"/>
                  <a:pt x="32763" y="13317"/>
                  <a:pt x="32810" y="13224"/>
                </a:cubicBezTo>
                <a:cubicBezTo>
                  <a:pt x="32815" y="13219"/>
                  <a:pt x="32820" y="13216"/>
                  <a:pt x="32823" y="13216"/>
                </a:cubicBezTo>
                <a:close/>
                <a:moveTo>
                  <a:pt x="33228" y="14424"/>
                </a:moveTo>
                <a:cubicBezTo>
                  <a:pt x="33158" y="14564"/>
                  <a:pt x="33127" y="14626"/>
                  <a:pt x="33119" y="14626"/>
                </a:cubicBezTo>
                <a:cubicBezTo>
                  <a:pt x="33117" y="14626"/>
                  <a:pt x="33117" y="14624"/>
                  <a:pt x="33117" y="14619"/>
                </a:cubicBezTo>
                <a:lnTo>
                  <a:pt x="33200" y="14424"/>
                </a:lnTo>
                <a:close/>
                <a:moveTo>
                  <a:pt x="33221" y="14645"/>
                </a:moveTo>
                <a:cubicBezTo>
                  <a:pt x="33226" y="14645"/>
                  <a:pt x="33228" y="14647"/>
                  <a:pt x="33228" y="14647"/>
                </a:cubicBezTo>
                <a:cubicBezTo>
                  <a:pt x="33200" y="14731"/>
                  <a:pt x="33172" y="14842"/>
                  <a:pt x="33089" y="14982"/>
                </a:cubicBezTo>
                <a:cubicBezTo>
                  <a:pt x="33085" y="14984"/>
                  <a:pt x="33083" y="14984"/>
                  <a:pt x="33080" y="14984"/>
                </a:cubicBezTo>
                <a:cubicBezTo>
                  <a:pt x="33042" y="14984"/>
                  <a:pt x="33117" y="14785"/>
                  <a:pt x="33117" y="14759"/>
                </a:cubicBezTo>
                <a:cubicBezTo>
                  <a:pt x="33176" y="14659"/>
                  <a:pt x="33208" y="14645"/>
                  <a:pt x="33221" y="14645"/>
                </a:cubicBezTo>
                <a:close/>
                <a:moveTo>
                  <a:pt x="32754" y="13252"/>
                </a:moveTo>
                <a:cubicBezTo>
                  <a:pt x="32754" y="13364"/>
                  <a:pt x="32726" y="13447"/>
                  <a:pt x="32670" y="13531"/>
                </a:cubicBezTo>
                <a:cubicBezTo>
                  <a:pt x="32751" y="13612"/>
                  <a:pt x="32622" y="14062"/>
                  <a:pt x="32717" y="14062"/>
                </a:cubicBezTo>
                <a:cubicBezTo>
                  <a:pt x="32720" y="14062"/>
                  <a:pt x="32723" y="14062"/>
                  <a:pt x="32726" y="14061"/>
                </a:cubicBezTo>
                <a:lnTo>
                  <a:pt x="32726" y="14061"/>
                </a:lnTo>
                <a:cubicBezTo>
                  <a:pt x="32670" y="14229"/>
                  <a:pt x="32642" y="14424"/>
                  <a:pt x="32586" y="14591"/>
                </a:cubicBezTo>
                <a:cubicBezTo>
                  <a:pt x="32586" y="14675"/>
                  <a:pt x="32586" y="14731"/>
                  <a:pt x="32586" y="14815"/>
                </a:cubicBezTo>
                <a:cubicBezTo>
                  <a:pt x="32586" y="14842"/>
                  <a:pt x="32586" y="14898"/>
                  <a:pt x="32586" y="14954"/>
                </a:cubicBezTo>
                <a:cubicBezTo>
                  <a:pt x="32531" y="15177"/>
                  <a:pt x="32475" y="15428"/>
                  <a:pt x="32447" y="15679"/>
                </a:cubicBezTo>
                <a:cubicBezTo>
                  <a:pt x="32140" y="15651"/>
                  <a:pt x="31889" y="15651"/>
                  <a:pt x="31638" y="15596"/>
                </a:cubicBezTo>
                <a:cubicBezTo>
                  <a:pt x="31973" y="14815"/>
                  <a:pt x="32307" y="14061"/>
                  <a:pt x="32670" y="13280"/>
                </a:cubicBezTo>
                <a:cubicBezTo>
                  <a:pt x="32670" y="13308"/>
                  <a:pt x="32670" y="13308"/>
                  <a:pt x="32670" y="13336"/>
                </a:cubicBezTo>
                <a:cubicBezTo>
                  <a:pt x="32698" y="13336"/>
                  <a:pt x="32754" y="13252"/>
                  <a:pt x="32754" y="13252"/>
                </a:cubicBezTo>
                <a:close/>
                <a:moveTo>
                  <a:pt x="31219" y="17409"/>
                </a:moveTo>
                <a:lnTo>
                  <a:pt x="31191" y="17549"/>
                </a:lnTo>
                <a:cubicBezTo>
                  <a:pt x="31136" y="17549"/>
                  <a:pt x="31136" y="17521"/>
                  <a:pt x="31191" y="17409"/>
                </a:cubicBezTo>
                <a:close/>
                <a:moveTo>
                  <a:pt x="30215" y="19418"/>
                </a:moveTo>
                <a:cubicBezTo>
                  <a:pt x="30192" y="19465"/>
                  <a:pt x="30149" y="19570"/>
                  <a:pt x="30135" y="19570"/>
                </a:cubicBezTo>
                <a:cubicBezTo>
                  <a:pt x="30133" y="19570"/>
                  <a:pt x="30131" y="19566"/>
                  <a:pt x="30131" y="19557"/>
                </a:cubicBezTo>
                <a:cubicBezTo>
                  <a:pt x="30159" y="19502"/>
                  <a:pt x="30187" y="19418"/>
                  <a:pt x="30215" y="19418"/>
                </a:cubicBezTo>
                <a:close/>
                <a:moveTo>
                  <a:pt x="26700" y="22654"/>
                </a:moveTo>
                <a:cubicBezTo>
                  <a:pt x="26759" y="22674"/>
                  <a:pt x="26860" y="22722"/>
                  <a:pt x="26894" y="22738"/>
                </a:cubicBezTo>
                <a:lnTo>
                  <a:pt x="26894" y="22738"/>
                </a:lnTo>
                <a:cubicBezTo>
                  <a:pt x="26838" y="22737"/>
                  <a:pt x="26644" y="22654"/>
                  <a:pt x="26700" y="22654"/>
                </a:cubicBezTo>
                <a:close/>
                <a:moveTo>
                  <a:pt x="29462" y="21594"/>
                </a:moveTo>
                <a:lnTo>
                  <a:pt x="29462" y="21622"/>
                </a:lnTo>
                <a:cubicBezTo>
                  <a:pt x="29490" y="21761"/>
                  <a:pt x="29378" y="22236"/>
                  <a:pt x="29406" y="22403"/>
                </a:cubicBezTo>
                <a:cubicBezTo>
                  <a:pt x="29266" y="22905"/>
                  <a:pt x="29266" y="23128"/>
                  <a:pt x="29183" y="23575"/>
                </a:cubicBezTo>
                <a:cubicBezTo>
                  <a:pt x="29099" y="23575"/>
                  <a:pt x="29043" y="23547"/>
                  <a:pt x="28987" y="23519"/>
                </a:cubicBezTo>
                <a:cubicBezTo>
                  <a:pt x="28876" y="23463"/>
                  <a:pt x="28764" y="23407"/>
                  <a:pt x="28681" y="23324"/>
                </a:cubicBezTo>
                <a:cubicBezTo>
                  <a:pt x="28346" y="23156"/>
                  <a:pt x="28067" y="22989"/>
                  <a:pt x="27844" y="22849"/>
                </a:cubicBezTo>
                <a:lnTo>
                  <a:pt x="27537" y="22654"/>
                </a:lnTo>
                <a:lnTo>
                  <a:pt x="27537" y="22654"/>
                </a:lnTo>
                <a:cubicBezTo>
                  <a:pt x="28011" y="22849"/>
                  <a:pt x="28513" y="23045"/>
                  <a:pt x="28987" y="23240"/>
                </a:cubicBezTo>
                <a:cubicBezTo>
                  <a:pt x="29155" y="22682"/>
                  <a:pt x="29294" y="22152"/>
                  <a:pt x="29462" y="21594"/>
                </a:cubicBezTo>
                <a:close/>
                <a:moveTo>
                  <a:pt x="4883" y="0"/>
                </a:moveTo>
                <a:cubicBezTo>
                  <a:pt x="4855" y="140"/>
                  <a:pt x="4855" y="279"/>
                  <a:pt x="4827" y="419"/>
                </a:cubicBezTo>
                <a:lnTo>
                  <a:pt x="4855" y="474"/>
                </a:lnTo>
                <a:cubicBezTo>
                  <a:pt x="4827" y="670"/>
                  <a:pt x="4799" y="837"/>
                  <a:pt x="4743" y="1032"/>
                </a:cubicBezTo>
                <a:cubicBezTo>
                  <a:pt x="4743" y="1004"/>
                  <a:pt x="4743" y="977"/>
                  <a:pt x="4743" y="949"/>
                </a:cubicBezTo>
                <a:cubicBezTo>
                  <a:pt x="4604" y="1423"/>
                  <a:pt x="4436" y="1897"/>
                  <a:pt x="4241" y="2344"/>
                </a:cubicBezTo>
                <a:cubicBezTo>
                  <a:pt x="4129" y="2595"/>
                  <a:pt x="4018" y="2846"/>
                  <a:pt x="3878" y="3097"/>
                </a:cubicBezTo>
                <a:lnTo>
                  <a:pt x="3627" y="3543"/>
                </a:lnTo>
                <a:lnTo>
                  <a:pt x="0" y="10127"/>
                </a:lnTo>
                <a:cubicBezTo>
                  <a:pt x="2511" y="10797"/>
                  <a:pt x="4771" y="11969"/>
                  <a:pt x="7031" y="13196"/>
                </a:cubicBezTo>
                <a:cubicBezTo>
                  <a:pt x="7756" y="13559"/>
                  <a:pt x="8454" y="13950"/>
                  <a:pt x="9151" y="14312"/>
                </a:cubicBezTo>
                <a:cubicBezTo>
                  <a:pt x="9347" y="14563"/>
                  <a:pt x="9570" y="14787"/>
                  <a:pt x="9821" y="14954"/>
                </a:cubicBezTo>
                <a:cubicBezTo>
                  <a:pt x="10156" y="15149"/>
                  <a:pt x="10769" y="15512"/>
                  <a:pt x="11216" y="15735"/>
                </a:cubicBezTo>
                <a:cubicBezTo>
                  <a:pt x="11774" y="16014"/>
                  <a:pt x="12248" y="16182"/>
                  <a:pt x="12667" y="16377"/>
                </a:cubicBezTo>
                <a:cubicBezTo>
                  <a:pt x="13531" y="16795"/>
                  <a:pt x="14089" y="17019"/>
                  <a:pt x="14815" y="17325"/>
                </a:cubicBezTo>
                <a:cubicBezTo>
                  <a:pt x="15680" y="17716"/>
                  <a:pt x="16489" y="18107"/>
                  <a:pt x="17270" y="18469"/>
                </a:cubicBezTo>
                <a:cubicBezTo>
                  <a:pt x="17967" y="18776"/>
                  <a:pt x="18358" y="18888"/>
                  <a:pt x="18972" y="19167"/>
                </a:cubicBezTo>
                <a:cubicBezTo>
                  <a:pt x="19195" y="19223"/>
                  <a:pt x="19502" y="19334"/>
                  <a:pt x="19809" y="19446"/>
                </a:cubicBezTo>
                <a:lnTo>
                  <a:pt x="19948" y="19529"/>
                </a:lnTo>
                <a:cubicBezTo>
                  <a:pt x="20283" y="19808"/>
                  <a:pt x="21371" y="20283"/>
                  <a:pt x="22152" y="20562"/>
                </a:cubicBezTo>
                <a:cubicBezTo>
                  <a:pt x="22180" y="20534"/>
                  <a:pt x="22236" y="20534"/>
                  <a:pt x="22347" y="20534"/>
                </a:cubicBezTo>
                <a:cubicBezTo>
                  <a:pt x="23101" y="20869"/>
                  <a:pt x="23882" y="21203"/>
                  <a:pt x="24663" y="21510"/>
                </a:cubicBezTo>
                <a:lnTo>
                  <a:pt x="25779" y="22152"/>
                </a:lnTo>
                <a:cubicBezTo>
                  <a:pt x="25946" y="22319"/>
                  <a:pt x="26170" y="22459"/>
                  <a:pt x="26393" y="22570"/>
                </a:cubicBezTo>
                <a:cubicBezTo>
                  <a:pt x="26504" y="22654"/>
                  <a:pt x="26644" y="22738"/>
                  <a:pt x="26783" y="22849"/>
                </a:cubicBezTo>
                <a:cubicBezTo>
                  <a:pt x="26811" y="22849"/>
                  <a:pt x="26895" y="22877"/>
                  <a:pt x="26979" y="22905"/>
                </a:cubicBezTo>
                <a:cubicBezTo>
                  <a:pt x="27062" y="22961"/>
                  <a:pt x="27146" y="23017"/>
                  <a:pt x="27258" y="23073"/>
                </a:cubicBezTo>
                <a:lnTo>
                  <a:pt x="27397" y="23156"/>
                </a:lnTo>
                <a:lnTo>
                  <a:pt x="27620" y="23268"/>
                </a:lnTo>
                <a:cubicBezTo>
                  <a:pt x="27899" y="23407"/>
                  <a:pt x="28290" y="23547"/>
                  <a:pt x="28429" y="23631"/>
                </a:cubicBezTo>
                <a:lnTo>
                  <a:pt x="29350" y="23993"/>
                </a:lnTo>
                <a:cubicBezTo>
                  <a:pt x="29434" y="23631"/>
                  <a:pt x="29545" y="23240"/>
                  <a:pt x="29657" y="22822"/>
                </a:cubicBezTo>
                <a:cubicBezTo>
                  <a:pt x="29713" y="22626"/>
                  <a:pt x="29769" y="22403"/>
                  <a:pt x="29797" y="22208"/>
                </a:cubicBezTo>
                <a:cubicBezTo>
                  <a:pt x="29824" y="22096"/>
                  <a:pt x="29852" y="21985"/>
                  <a:pt x="29880" y="21901"/>
                </a:cubicBezTo>
                <a:cubicBezTo>
                  <a:pt x="29880" y="21817"/>
                  <a:pt x="29908" y="21733"/>
                  <a:pt x="29936" y="21622"/>
                </a:cubicBezTo>
                <a:cubicBezTo>
                  <a:pt x="29964" y="21538"/>
                  <a:pt x="29964" y="21455"/>
                  <a:pt x="29964" y="21343"/>
                </a:cubicBezTo>
                <a:cubicBezTo>
                  <a:pt x="30076" y="20869"/>
                  <a:pt x="30159" y="20366"/>
                  <a:pt x="30187" y="19864"/>
                </a:cubicBezTo>
                <a:cubicBezTo>
                  <a:pt x="30271" y="19557"/>
                  <a:pt x="30299" y="19223"/>
                  <a:pt x="30299" y="18916"/>
                </a:cubicBezTo>
                <a:cubicBezTo>
                  <a:pt x="30410" y="18581"/>
                  <a:pt x="30522" y="18246"/>
                  <a:pt x="30661" y="17939"/>
                </a:cubicBezTo>
                <a:cubicBezTo>
                  <a:pt x="30673" y="17943"/>
                  <a:pt x="30686" y="17945"/>
                  <a:pt x="30699" y="17945"/>
                </a:cubicBezTo>
                <a:cubicBezTo>
                  <a:pt x="30777" y="17945"/>
                  <a:pt x="30873" y="17883"/>
                  <a:pt x="30968" y="17883"/>
                </a:cubicBezTo>
                <a:cubicBezTo>
                  <a:pt x="31191" y="17911"/>
                  <a:pt x="31415" y="17995"/>
                  <a:pt x="31694" y="18023"/>
                </a:cubicBezTo>
                <a:cubicBezTo>
                  <a:pt x="31749" y="17939"/>
                  <a:pt x="31749" y="17800"/>
                  <a:pt x="31805" y="17716"/>
                </a:cubicBezTo>
                <a:lnTo>
                  <a:pt x="31805" y="17716"/>
                </a:lnTo>
                <a:cubicBezTo>
                  <a:pt x="31769" y="17884"/>
                  <a:pt x="31780" y="17928"/>
                  <a:pt x="31806" y="17928"/>
                </a:cubicBezTo>
                <a:cubicBezTo>
                  <a:pt x="31834" y="17928"/>
                  <a:pt x="31881" y="17876"/>
                  <a:pt x="31905" y="17876"/>
                </a:cubicBezTo>
                <a:cubicBezTo>
                  <a:pt x="31910" y="17876"/>
                  <a:pt x="31914" y="17878"/>
                  <a:pt x="31917" y="17883"/>
                </a:cubicBezTo>
                <a:lnTo>
                  <a:pt x="32196" y="17465"/>
                </a:lnTo>
                <a:cubicBezTo>
                  <a:pt x="32307" y="17214"/>
                  <a:pt x="32419" y="16963"/>
                  <a:pt x="32559" y="16740"/>
                </a:cubicBezTo>
                <a:cubicBezTo>
                  <a:pt x="32670" y="16461"/>
                  <a:pt x="32782" y="16154"/>
                  <a:pt x="32893" y="15875"/>
                </a:cubicBezTo>
                <a:cubicBezTo>
                  <a:pt x="33005" y="15596"/>
                  <a:pt x="33089" y="15317"/>
                  <a:pt x="33144" y="15094"/>
                </a:cubicBezTo>
                <a:cubicBezTo>
                  <a:pt x="33256" y="14787"/>
                  <a:pt x="33340" y="14480"/>
                  <a:pt x="33396" y="14173"/>
                </a:cubicBezTo>
                <a:cubicBezTo>
                  <a:pt x="33451" y="14089"/>
                  <a:pt x="33479" y="14005"/>
                  <a:pt x="33535" y="13922"/>
                </a:cubicBezTo>
                <a:cubicBezTo>
                  <a:pt x="33619" y="13559"/>
                  <a:pt x="33870" y="12945"/>
                  <a:pt x="33870" y="12694"/>
                </a:cubicBezTo>
                <a:cubicBezTo>
                  <a:pt x="33870" y="12583"/>
                  <a:pt x="33898" y="12499"/>
                  <a:pt x="33926" y="12387"/>
                </a:cubicBezTo>
                <a:cubicBezTo>
                  <a:pt x="33842" y="12332"/>
                  <a:pt x="33786" y="12332"/>
                  <a:pt x="33702" y="12304"/>
                </a:cubicBezTo>
                <a:cubicBezTo>
                  <a:pt x="33675" y="12276"/>
                  <a:pt x="33675" y="12248"/>
                  <a:pt x="33619" y="12248"/>
                </a:cubicBezTo>
                <a:lnTo>
                  <a:pt x="33451" y="12220"/>
                </a:lnTo>
                <a:cubicBezTo>
                  <a:pt x="33368" y="12192"/>
                  <a:pt x="33256" y="12164"/>
                  <a:pt x="33172" y="12164"/>
                </a:cubicBezTo>
                <a:lnTo>
                  <a:pt x="32726" y="12164"/>
                </a:lnTo>
                <a:cubicBezTo>
                  <a:pt x="32447" y="12192"/>
                  <a:pt x="32196" y="12220"/>
                  <a:pt x="31749" y="12248"/>
                </a:cubicBezTo>
                <a:cubicBezTo>
                  <a:pt x="31777" y="12053"/>
                  <a:pt x="32140" y="11885"/>
                  <a:pt x="32196" y="11718"/>
                </a:cubicBezTo>
                <a:cubicBezTo>
                  <a:pt x="32084" y="11690"/>
                  <a:pt x="31973" y="11634"/>
                  <a:pt x="31861" y="11634"/>
                </a:cubicBezTo>
                <a:cubicBezTo>
                  <a:pt x="31722" y="11634"/>
                  <a:pt x="31610" y="11606"/>
                  <a:pt x="31498" y="11606"/>
                </a:cubicBezTo>
                <a:cubicBezTo>
                  <a:pt x="31409" y="11599"/>
                  <a:pt x="31319" y="11595"/>
                  <a:pt x="31230" y="11595"/>
                </a:cubicBezTo>
                <a:cubicBezTo>
                  <a:pt x="30986" y="11595"/>
                  <a:pt x="30747" y="11621"/>
                  <a:pt x="30522" y="11662"/>
                </a:cubicBezTo>
                <a:lnTo>
                  <a:pt x="30299" y="11718"/>
                </a:lnTo>
                <a:lnTo>
                  <a:pt x="30215" y="11718"/>
                </a:lnTo>
                <a:lnTo>
                  <a:pt x="30131" y="11746"/>
                </a:lnTo>
                <a:lnTo>
                  <a:pt x="29880" y="11829"/>
                </a:lnTo>
                <a:cubicBezTo>
                  <a:pt x="29713" y="11885"/>
                  <a:pt x="29518" y="11941"/>
                  <a:pt x="29322" y="11997"/>
                </a:cubicBezTo>
                <a:cubicBezTo>
                  <a:pt x="29183" y="12080"/>
                  <a:pt x="28960" y="12164"/>
                  <a:pt x="28820" y="12248"/>
                </a:cubicBezTo>
                <a:cubicBezTo>
                  <a:pt x="28681" y="12387"/>
                  <a:pt x="28569" y="12499"/>
                  <a:pt x="28429" y="12583"/>
                </a:cubicBezTo>
                <a:cubicBezTo>
                  <a:pt x="28410" y="12586"/>
                  <a:pt x="28394" y="12588"/>
                  <a:pt x="28381" y="12588"/>
                </a:cubicBezTo>
                <a:cubicBezTo>
                  <a:pt x="28297" y="12588"/>
                  <a:pt x="28314" y="12519"/>
                  <a:pt x="28290" y="12471"/>
                </a:cubicBezTo>
                <a:cubicBezTo>
                  <a:pt x="27955" y="12555"/>
                  <a:pt x="27648" y="12638"/>
                  <a:pt x="27314" y="12722"/>
                </a:cubicBezTo>
                <a:cubicBezTo>
                  <a:pt x="26979" y="12889"/>
                  <a:pt x="26672" y="12973"/>
                  <a:pt x="26337" y="13141"/>
                </a:cubicBezTo>
                <a:cubicBezTo>
                  <a:pt x="26142" y="13224"/>
                  <a:pt x="25974" y="13308"/>
                  <a:pt x="25807" y="13392"/>
                </a:cubicBezTo>
                <a:cubicBezTo>
                  <a:pt x="25472" y="13503"/>
                  <a:pt x="25165" y="13643"/>
                  <a:pt x="24858" y="13782"/>
                </a:cubicBezTo>
                <a:cubicBezTo>
                  <a:pt x="24831" y="13838"/>
                  <a:pt x="24635" y="13950"/>
                  <a:pt x="24524" y="14033"/>
                </a:cubicBezTo>
                <a:cubicBezTo>
                  <a:pt x="24511" y="14030"/>
                  <a:pt x="24495" y="14029"/>
                  <a:pt x="24478" y="14029"/>
                </a:cubicBezTo>
                <a:cubicBezTo>
                  <a:pt x="24194" y="14029"/>
                  <a:pt x="23352" y="14430"/>
                  <a:pt x="22905" y="14536"/>
                </a:cubicBezTo>
                <a:cubicBezTo>
                  <a:pt x="22013" y="14982"/>
                  <a:pt x="22347" y="15066"/>
                  <a:pt x="21985" y="15373"/>
                </a:cubicBezTo>
                <a:cubicBezTo>
                  <a:pt x="21929" y="15428"/>
                  <a:pt x="22068" y="15456"/>
                  <a:pt x="21985" y="15484"/>
                </a:cubicBezTo>
                <a:cubicBezTo>
                  <a:pt x="21975" y="15487"/>
                  <a:pt x="21968" y="15489"/>
                  <a:pt x="21962" y="15489"/>
                </a:cubicBezTo>
                <a:cubicBezTo>
                  <a:pt x="21932" y="15489"/>
                  <a:pt x="21949" y="15452"/>
                  <a:pt x="21940" y="15452"/>
                </a:cubicBezTo>
                <a:cubicBezTo>
                  <a:pt x="21935" y="15452"/>
                  <a:pt x="21925" y="15460"/>
                  <a:pt x="21901" y="15484"/>
                </a:cubicBezTo>
                <a:cubicBezTo>
                  <a:pt x="21845" y="15540"/>
                  <a:pt x="21873" y="15596"/>
                  <a:pt x="21706" y="15679"/>
                </a:cubicBezTo>
                <a:cubicBezTo>
                  <a:pt x="21678" y="15624"/>
                  <a:pt x="21538" y="15624"/>
                  <a:pt x="21594" y="15540"/>
                </a:cubicBezTo>
                <a:lnTo>
                  <a:pt x="21594" y="15540"/>
                </a:lnTo>
                <a:cubicBezTo>
                  <a:pt x="21511" y="15568"/>
                  <a:pt x="21427" y="15568"/>
                  <a:pt x="21343" y="15596"/>
                </a:cubicBezTo>
                <a:lnTo>
                  <a:pt x="21204" y="15624"/>
                </a:lnTo>
                <a:lnTo>
                  <a:pt x="21148" y="15624"/>
                </a:lnTo>
                <a:cubicBezTo>
                  <a:pt x="21134" y="15624"/>
                  <a:pt x="21127" y="15631"/>
                  <a:pt x="21123" y="15631"/>
                </a:cubicBezTo>
                <a:cubicBezTo>
                  <a:pt x="21120" y="15631"/>
                  <a:pt x="21120" y="15624"/>
                  <a:pt x="21120" y="15596"/>
                </a:cubicBezTo>
                <a:lnTo>
                  <a:pt x="21120" y="15568"/>
                </a:lnTo>
                <a:cubicBezTo>
                  <a:pt x="21120" y="15428"/>
                  <a:pt x="21120" y="15261"/>
                  <a:pt x="21120" y="15121"/>
                </a:cubicBezTo>
                <a:cubicBezTo>
                  <a:pt x="21176" y="14954"/>
                  <a:pt x="21232" y="14759"/>
                  <a:pt x="21259" y="14563"/>
                </a:cubicBezTo>
                <a:lnTo>
                  <a:pt x="21259" y="14424"/>
                </a:lnTo>
                <a:lnTo>
                  <a:pt x="21259" y="14257"/>
                </a:lnTo>
                <a:cubicBezTo>
                  <a:pt x="21259" y="14061"/>
                  <a:pt x="21232" y="13866"/>
                  <a:pt x="21259" y="13671"/>
                </a:cubicBezTo>
                <a:cubicBezTo>
                  <a:pt x="21259" y="13475"/>
                  <a:pt x="21287" y="13392"/>
                  <a:pt x="21315" y="13224"/>
                </a:cubicBezTo>
                <a:cubicBezTo>
                  <a:pt x="21343" y="12499"/>
                  <a:pt x="21287" y="11774"/>
                  <a:pt x="21176" y="11048"/>
                </a:cubicBezTo>
                <a:cubicBezTo>
                  <a:pt x="21287" y="10909"/>
                  <a:pt x="21343" y="10713"/>
                  <a:pt x="21315" y="10044"/>
                </a:cubicBezTo>
                <a:cubicBezTo>
                  <a:pt x="21287" y="9765"/>
                  <a:pt x="21204" y="9402"/>
                  <a:pt x="21204" y="9095"/>
                </a:cubicBezTo>
                <a:cubicBezTo>
                  <a:pt x="21176" y="8928"/>
                  <a:pt x="21176" y="8733"/>
                  <a:pt x="21204" y="8565"/>
                </a:cubicBezTo>
                <a:cubicBezTo>
                  <a:pt x="21148" y="8175"/>
                  <a:pt x="21148" y="7923"/>
                  <a:pt x="21092" y="7617"/>
                </a:cubicBezTo>
                <a:cubicBezTo>
                  <a:pt x="21115" y="7523"/>
                  <a:pt x="21148" y="7503"/>
                  <a:pt x="21183" y="7503"/>
                </a:cubicBezTo>
                <a:cubicBezTo>
                  <a:pt x="21209" y="7503"/>
                  <a:pt x="21237" y="7515"/>
                  <a:pt x="21261" y="7515"/>
                </a:cubicBezTo>
                <a:cubicBezTo>
                  <a:pt x="21282" y="7515"/>
                  <a:pt x="21300" y="7507"/>
                  <a:pt x="21315" y="7477"/>
                </a:cubicBezTo>
                <a:cubicBezTo>
                  <a:pt x="21343" y="7393"/>
                  <a:pt x="21343" y="7282"/>
                  <a:pt x="21343" y="7170"/>
                </a:cubicBezTo>
                <a:cubicBezTo>
                  <a:pt x="21343" y="7142"/>
                  <a:pt x="21343" y="7142"/>
                  <a:pt x="21343" y="7059"/>
                </a:cubicBezTo>
                <a:cubicBezTo>
                  <a:pt x="21343" y="6975"/>
                  <a:pt x="21315" y="6891"/>
                  <a:pt x="21315" y="6807"/>
                </a:cubicBezTo>
                <a:cubicBezTo>
                  <a:pt x="21287" y="6612"/>
                  <a:pt x="21259" y="6417"/>
                  <a:pt x="21232" y="6250"/>
                </a:cubicBezTo>
                <a:cubicBezTo>
                  <a:pt x="21120" y="5440"/>
                  <a:pt x="20925" y="4520"/>
                  <a:pt x="20813" y="3878"/>
                </a:cubicBezTo>
                <a:lnTo>
                  <a:pt x="20757" y="3878"/>
                </a:lnTo>
                <a:lnTo>
                  <a:pt x="20701" y="3906"/>
                </a:lnTo>
                <a:lnTo>
                  <a:pt x="20590" y="3962"/>
                </a:lnTo>
                <a:lnTo>
                  <a:pt x="20395" y="4073"/>
                </a:lnTo>
                <a:cubicBezTo>
                  <a:pt x="20255" y="4129"/>
                  <a:pt x="20171" y="4185"/>
                  <a:pt x="20088" y="4241"/>
                </a:cubicBezTo>
                <a:cubicBezTo>
                  <a:pt x="19948" y="4352"/>
                  <a:pt x="19781" y="4380"/>
                  <a:pt x="19697" y="4520"/>
                </a:cubicBezTo>
                <a:cubicBezTo>
                  <a:pt x="19585" y="4659"/>
                  <a:pt x="19641" y="4827"/>
                  <a:pt x="19502" y="4938"/>
                </a:cubicBezTo>
                <a:cubicBezTo>
                  <a:pt x="19483" y="4920"/>
                  <a:pt x="19443" y="4910"/>
                  <a:pt x="19381" y="4910"/>
                </a:cubicBezTo>
                <a:cubicBezTo>
                  <a:pt x="19257" y="4910"/>
                  <a:pt x="19046" y="4948"/>
                  <a:pt x="18749" y="5022"/>
                </a:cubicBezTo>
                <a:cubicBezTo>
                  <a:pt x="18553" y="5078"/>
                  <a:pt x="18274" y="5134"/>
                  <a:pt x="17967" y="5245"/>
                </a:cubicBezTo>
                <a:cubicBezTo>
                  <a:pt x="17744" y="5301"/>
                  <a:pt x="17549" y="5357"/>
                  <a:pt x="17326" y="5440"/>
                </a:cubicBezTo>
                <a:cubicBezTo>
                  <a:pt x="17247" y="5421"/>
                  <a:pt x="17168" y="5401"/>
                  <a:pt x="17089" y="5401"/>
                </a:cubicBezTo>
                <a:cubicBezTo>
                  <a:pt x="17056" y="5401"/>
                  <a:pt x="17024" y="5404"/>
                  <a:pt x="16991" y="5413"/>
                </a:cubicBezTo>
                <a:cubicBezTo>
                  <a:pt x="16321" y="5552"/>
                  <a:pt x="15680" y="5775"/>
                  <a:pt x="15066" y="6054"/>
                </a:cubicBezTo>
                <a:cubicBezTo>
                  <a:pt x="14564" y="6389"/>
                  <a:pt x="15233" y="6528"/>
                  <a:pt x="15122" y="6780"/>
                </a:cubicBezTo>
                <a:cubicBezTo>
                  <a:pt x="15107" y="6794"/>
                  <a:pt x="15110" y="6799"/>
                  <a:pt x="15121" y="6799"/>
                </a:cubicBezTo>
                <a:cubicBezTo>
                  <a:pt x="15146" y="6799"/>
                  <a:pt x="15215" y="6774"/>
                  <a:pt x="15232" y="6774"/>
                </a:cubicBezTo>
                <a:cubicBezTo>
                  <a:pt x="15237" y="6774"/>
                  <a:pt x="15237" y="6775"/>
                  <a:pt x="15233" y="6780"/>
                </a:cubicBezTo>
                <a:cubicBezTo>
                  <a:pt x="15150" y="6807"/>
                  <a:pt x="15233" y="6835"/>
                  <a:pt x="15205" y="6835"/>
                </a:cubicBezTo>
                <a:cubicBezTo>
                  <a:pt x="15010" y="6947"/>
                  <a:pt x="14815" y="7003"/>
                  <a:pt x="14619" y="7086"/>
                </a:cubicBezTo>
                <a:cubicBezTo>
                  <a:pt x="14145" y="7114"/>
                  <a:pt x="13643" y="7226"/>
                  <a:pt x="13197" y="7365"/>
                </a:cubicBezTo>
                <a:cubicBezTo>
                  <a:pt x="13085" y="7365"/>
                  <a:pt x="13252" y="7226"/>
                  <a:pt x="13336" y="7170"/>
                </a:cubicBezTo>
                <a:lnTo>
                  <a:pt x="13336" y="7170"/>
                </a:lnTo>
                <a:cubicBezTo>
                  <a:pt x="13141" y="7198"/>
                  <a:pt x="13001" y="7198"/>
                  <a:pt x="12750" y="7282"/>
                </a:cubicBezTo>
                <a:cubicBezTo>
                  <a:pt x="12499" y="7365"/>
                  <a:pt x="12276" y="7477"/>
                  <a:pt x="12164" y="7533"/>
                </a:cubicBezTo>
                <a:cubicBezTo>
                  <a:pt x="12053" y="7561"/>
                  <a:pt x="11997" y="7589"/>
                  <a:pt x="11969" y="7589"/>
                </a:cubicBezTo>
                <a:cubicBezTo>
                  <a:pt x="11913" y="7617"/>
                  <a:pt x="11969" y="7589"/>
                  <a:pt x="11913" y="7644"/>
                </a:cubicBezTo>
                <a:cubicBezTo>
                  <a:pt x="11885" y="7672"/>
                  <a:pt x="11802" y="7672"/>
                  <a:pt x="11802" y="7672"/>
                </a:cubicBezTo>
                <a:cubicBezTo>
                  <a:pt x="11746" y="7700"/>
                  <a:pt x="11746" y="7728"/>
                  <a:pt x="11690" y="7756"/>
                </a:cubicBezTo>
                <a:cubicBezTo>
                  <a:pt x="11551" y="7840"/>
                  <a:pt x="11272" y="7923"/>
                  <a:pt x="11272" y="7979"/>
                </a:cubicBezTo>
                <a:cubicBezTo>
                  <a:pt x="11160" y="7979"/>
                  <a:pt x="11020" y="8035"/>
                  <a:pt x="10909" y="8063"/>
                </a:cubicBezTo>
                <a:cubicBezTo>
                  <a:pt x="10714" y="8175"/>
                  <a:pt x="10546" y="8258"/>
                  <a:pt x="10351" y="8314"/>
                </a:cubicBezTo>
                <a:cubicBezTo>
                  <a:pt x="10267" y="8314"/>
                  <a:pt x="10183" y="8342"/>
                  <a:pt x="10100" y="8342"/>
                </a:cubicBezTo>
                <a:cubicBezTo>
                  <a:pt x="9877" y="8454"/>
                  <a:pt x="9653" y="8537"/>
                  <a:pt x="9402" y="8621"/>
                </a:cubicBezTo>
                <a:lnTo>
                  <a:pt x="8928" y="8928"/>
                </a:lnTo>
                <a:cubicBezTo>
                  <a:pt x="8844" y="9012"/>
                  <a:pt x="8789" y="9067"/>
                  <a:pt x="8705" y="9151"/>
                </a:cubicBezTo>
                <a:lnTo>
                  <a:pt x="8649" y="9263"/>
                </a:lnTo>
                <a:lnTo>
                  <a:pt x="8593" y="9291"/>
                </a:lnTo>
                <a:lnTo>
                  <a:pt x="8565" y="9318"/>
                </a:lnTo>
                <a:cubicBezTo>
                  <a:pt x="8537" y="9291"/>
                  <a:pt x="8510" y="9263"/>
                  <a:pt x="8482" y="9235"/>
                </a:cubicBezTo>
                <a:cubicBezTo>
                  <a:pt x="8482" y="9151"/>
                  <a:pt x="8482" y="9095"/>
                  <a:pt x="8482" y="9012"/>
                </a:cubicBezTo>
                <a:cubicBezTo>
                  <a:pt x="8454" y="8788"/>
                  <a:pt x="8398" y="8537"/>
                  <a:pt x="8342" y="8314"/>
                </a:cubicBezTo>
                <a:cubicBezTo>
                  <a:pt x="8286" y="8175"/>
                  <a:pt x="8258" y="8091"/>
                  <a:pt x="8203" y="7923"/>
                </a:cubicBezTo>
                <a:cubicBezTo>
                  <a:pt x="8175" y="7784"/>
                  <a:pt x="8119" y="7617"/>
                  <a:pt x="8063" y="7477"/>
                </a:cubicBezTo>
                <a:cubicBezTo>
                  <a:pt x="7847" y="6938"/>
                  <a:pt x="7606" y="6555"/>
                  <a:pt x="7514" y="6555"/>
                </a:cubicBezTo>
                <a:cubicBezTo>
                  <a:pt x="7511" y="6555"/>
                  <a:pt x="7508" y="6555"/>
                  <a:pt x="7505" y="6556"/>
                </a:cubicBezTo>
                <a:cubicBezTo>
                  <a:pt x="7449" y="6417"/>
                  <a:pt x="7366" y="6277"/>
                  <a:pt x="7282" y="6166"/>
                </a:cubicBezTo>
                <a:cubicBezTo>
                  <a:pt x="6473" y="4157"/>
                  <a:pt x="5524" y="2260"/>
                  <a:pt x="4911" y="0"/>
                </a:cubicBezTo>
                <a:lnTo>
                  <a:pt x="4911" y="28"/>
                </a:lnTo>
                <a:lnTo>
                  <a:pt x="4883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" name="Google Shape;237;p13"/>
          <p:cNvSpPr/>
          <p:nvPr/>
        </p:nvSpPr>
        <p:spPr>
          <a:xfrm>
            <a:off x="8028677" y="80225"/>
            <a:ext cx="906025" cy="887450"/>
          </a:xfrm>
          <a:custGeom>
            <a:avLst/>
            <a:gdLst/>
            <a:ahLst/>
            <a:cxnLst/>
            <a:rect l="l" t="t" r="r" b="b"/>
            <a:pathLst>
              <a:path w="36241" h="35498" extrusionOk="0">
                <a:moveTo>
                  <a:pt x="20684" y="1056"/>
                </a:moveTo>
                <a:cubicBezTo>
                  <a:pt x="20800" y="1056"/>
                  <a:pt x="20918" y="1065"/>
                  <a:pt x="21036" y="1089"/>
                </a:cubicBezTo>
                <a:cubicBezTo>
                  <a:pt x="21315" y="1117"/>
                  <a:pt x="21594" y="1172"/>
                  <a:pt x="21873" y="1284"/>
                </a:cubicBezTo>
                <a:cubicBezTo>
                  <a:pt x="22431" y="1479"/>
                  <a:pt x="22933" y="1786"/>
                  <a:pt x="23379" y="2205"/>
                </a:cubicBezTo>
                <a:cubicBezTo>
                  <a:pt x="24272" y="3042"/>
                  <a:pt x="24830" y="4130"/>
                  <a:pt x="25026" y="5329"/>
                </a:cubicBezTo>
                <a:cubicBezTo>
                  <a:pt x="25132" y="6285"/>
                  <a:pt x="25076" y="7242"/>
                  <a:pt x="24859" y="8161"/>
                </a:cubicBezTo>
                <a:lnTo>
                  <a:pt x="24859" y="8161"/>
                </a:lnTo>
                <a:cubicBezTo>
                  <a:pt x="24359" y="8089"/>
                  <a:pt x="23851" y="7964"/>
                  <a:pt x="23379" y="7784"/>
                </a:cubicBezTo>
                <a:cubicBezTo>
                  <a:pt x="22794" y="7589"/>
                  <a:pt x="22236" y="7282"/>
                  <a:pt x="21733" y="6920"/>
                </a:cubicBezTo>
                <a:cubicBezTo>
                  <a:pt x="20701" y="6194"/>
                  <a:pt x="19948" y="5162"/>
                  <a:pt x="19585" y="3990"/>
                </a:cubicBezTo>
                <a:cubicBezTo>
                  <a:pt x="19418" y="3432"/>
                  <a:pt x="19390" y="2818"/>
                  <a:pt x="19502" y="2233"/>
                </a:cubicBezTo>
                <a:cubicBezTo>
                  <a:pt x="19529" y="2093"/>
                  <a:pt x="19557" y="1954"/>
                  <a:pt x="19613" y="1814"/>
                </a:cubicBezTo>
                <a:cubicBezTo>
                  <a:pt x="19641" y="1702"/>
                  <a:pt x="19697" y="1591"/>
                  <a:pt x="19753" y="1479"/>
                </a:cubicBezTo>
                <a:cubicBezTo>
                  <a:pt x="19808" y="1368"/>
                  <a:pt x="19892" y="1284"/>
                  <a:pt x="19976" y="1228"/>
                </a:cubicBezTo>
                <a:cubicBezTo>
                  <a:pt x="20032" y="1172"/>
                  <a:pt x="20115" y="1117"/>
                  <a:pt x="20227" y="1089"/>
                </a:cubicBezTo>
                <a:cubicBezTo>
                  <a:pt x="20372" y="1073"/>
                  <a:pt x="20526" y="1056"/>
                  <a:pt x="20684" y="1056"/>
                </a:cubicBezTo>
                <a:close/>
                <a:moveTo>
                  <a:pt x="11587" y="8256"/>
                </a:moveTo>
                <a:cubicBezTo>
                  <a:pt x="11630" y="8256"/>
                  <a:pt x="11674" y="8257"/>
                  <a:pt x="11718" y="8259"/>
                </a:cubicBezTo>
                <a:cubicBezTo>
                  <a:pt x="12331" y="8315"/>
                  <a:pt x="12917" y="8566"/>
                  <a:pt x="13392" y="8956"/>
                </a:cubicBezTo>
                <a:cubicBezTo>
                  <a:pt x="13866" y="9375"/>
                  <a:pt x="14312" y="9849"/>
                  <a:pt x="14647" y="10379"/>
                </a:cubicBezTo>
                <a:cubicBezTo>
                  <a:pt x="15010" y="10937"/>
                  <a:pt x="15289" y="11523"/>
                  <a:pt x="15512" y="12109"/>
                </a:cubicBezTo>
                <a:cubicBezTo>
                  <a:pt x="15707" y="12750"/>
                  <a:pt x="15875" y="13392"/>
                  <a:pt x="16014" y="14034"/>
                </a:cubicBezTo>
                <a:cubicBezTo>
                  <a:pt x="16125" y="14641"/>
                  <a:pt x="16207" y="15252"/>
                  <a:pt x="16259" y="15865"/>
                </a:cubicBezTo>
                <a:lnTo>
                  <a:pt x="16259" y="15865"/>
                </a:lnTo>
                <a:cubicBezTo>
                  <a:pt x="15931" y="15896"/>
                  <a:pt x="15602" y="15912"/>
                  <a:pt x="15272" y="15912"/>
                </a:cubicBezTo>
                <a:cubicBezTo>
                  <a:pt x="14395" y="15912"/>
                  <a:pt x="13517" y="15800"/>
                  <a:pt x="12666" y="15568"/>
                </a:cubicBezTo>
                <a:cubicBezTo>
                  <a:pt x="11439" y="15289"/>
                  <a:pt x="10351" y="14620"/>
                  <a:pt x="9569" y="13643"/>
                </a:cubicBezTo>
                <a:cubicBezTo>
                  <a:pt x="8844" y="12639"/>
                  <a:pt x="8649" y="11383"/>
                  <a:pt x="9067" y="10212"/>
                </a:cubicBezTo>
                <a:cubicBezTo>
                  <a:pt x="9235" y="9626"/>
                  <a:pt x="9569" y="9124"/>
                  <a:pt x="10044" y="8761"/>
                </a:cubicBezTo>
                <a:cubicBezTo>
                  <a:pt x="10484" y="8424"/>
                  <a:pt x="11021" y="8256"/>
                  <a:pt x="11587" y="8256"/>
                </a:cubicBezTo>
                <a:close/>
                <a:moveTo>
                  <a:pt x="3491" y="20751"/>
                </a:moveTo>
                <a:cubicBezTo>
                  <a:pt x="3794" y="20751"/>
                  <a:pt x="4101" y="20771"/>
                  <a:pt x="4408" y="20813"/>
                </a:cubicBezTo>
                <a:cubicBezTo>
                  <a:pt x="5636" y="21037"/>
                  <a:pt x="6780" y="21622"/>
                  <a:pt x="7672" y="22487"/>
                </a:cubicBezTo>
                <a:cubicBezTo>
                  <a:pt x="8593" y="23352"/>
                  <a:pt x="9207" y="24468"/>
                  <a:pt x="9430" y="25724"/>
                </a:cubicBezTo>
                <a:cubicBezTo>
                  <a:pt x="9449" y="25832"/>
                  <a:pt x="9466" y="25941"/>
                  <a:pt x="9480" y="26049"/>
                </a:cubicBezTo>
                <a:lnTo>
                  <a:pt x="9480" y="26049"/>
                </a:lnTo>
                <a:cubicBezTo>
                  <a:pt x="9069" y="26083"/>
                  <a:pt x="8657" y="26100"/>
                  <a:pt x="8244" y="26100"/>
                </a:cubicBezTo>
                <a:cubicBezTo>
                  <a:pt x="7596" y="26100"/>
                  <a:pt x="6947" y="26058"/>
                  <a:pt x="6305" y="25975"/>
                </a:cubicBezTo>
                <a:cubicBezTo>
                  <a:pt x="5050" y="25779"/>
                  <a:pt x="3878" y="25249"/>
                  <a:pt x="2929" y="24412"/>
                </a:cubicBezTo>
                <a:cubicBezTo>
                  <a:pt x="2483" y="24022"/>
                  <a:pt x="2092" y="23547"/>
                  <a:pt x="1813" y="22989"/>
                </a:cubicBezTo>
                <a:cubicBezTo>
                  <a:pt x="1646" y="22738"/>
                  <a:pt x="1562" y="22459"/>
                  <a:pt x="1479" y="22180"/>
                </a:cubicBezTo>
                <a:cubicBezTo>
                  <a:pt x="1395" y="21901"/>
                  <a:pt x="1367" y="21650"/>
                  <a:pt x="1367" y="21371"/>
                </a:cubicBezTo>
                <a:cubicBezTo>
                  <a:pt x="1367" y="21315"/>
                  <a:pt x="1395" y="21260"/>
                  <a:pt x="1451" y="21204"/>
                </a:cubicBezTo>
                <a:cubicBezTo>
                  <a:pt x="1535" y="21120"/>
                  <a:pt x="1618" y="21092"/>
                  <a:pt x="1730" y="21037"/>
                </a:cubicBezTo>
                <a:cubicBezTo>
                  <a:pt x="1869" y="21009"/>
                  <a:pt x="2009" y="20953"/>
                  <a:pt x="2148" y="20925"/>
                </a:cubicBezTo>
                <a:cubicBezTo>
                  <a:pt x="2288" y="20869"/>
                  <a:pt x="2427" y="20841"/>
                  <a:pt x="2595" y="20813"/>
                </a:cubicBezTo>
                <a:cubicBezTo>
                  <a:pt x="2888" y="20771"/>
                  <a:pt x="3188" y="20751"/>
                  <a:pt x="3491" y="20751"/>
                </a:cubicBezTo>
                <a:close/>
                <a:moveTo>
                  <a:pt x="20729" y="1"/>
                </a:moveTo>
                <a:cubicBezTo>
                  <a:pt x="20469" y="1"/>
                  <a:pt x="20208" y="38"/>
                  <a:pt x="19948" y="112"/>
                </a:cubicBezTo>
                <a:cubicBezTo>
                  <a:pt x="19725" y="168"/>
                  <a:pt x="19502" y="280"/>
                  <a:pt x="19334" y="447"/>
                </a:cubicBezTo>
                <a:cubicBezTo>
                  <a:pt x="19167" y="586"/>
                  <a:pt x="19027" y="754"/>
                  <a:pt x="18916" y="949"/>
                </a:cubicBezTo>
                <a:cubicBezTo>
                  <a:pt x="18804" y="1144"/>
                  <a:pt x="18748" y="1312"/>
                  <a:pt x="18692" y="1507"/>
                </a:cubicBezTo>
                <a:cubicBezTo>
                  <a:pt x="18637" y="1702"/>
                  <a:pt x="18609" y="1870"/>
                  <a:pt x="18553" y="2065"/>
                </a:cubicBezTo>
                <a:cubicBezTo>
                  <a:pt x="18441" y="2791"/>
                  <a:pt x="18469" y="3544"/>
                  <a:pt x="18720" y="4241"/>
                </a:cubicBezTo>
                <a:cubicBezTo>
                  <a:pt x="19167" y="5608"/>
                  <a:pt x="20059" y="6780"/>
                  <a:pt x="21259" y="7589"/>
                </a:cubicBezTo>
                <a:cubicBezTo>
                  <a:pt x="21817" y="7980"/>
                  <a:pt x="22459" y="8315"/>
                  <a:pt x="23128" y="8510"/>
                </a:cubicBezTo>
                <a:cubicBezTo>
                  <a:pt x="23629" y="8677"/>
                  <a:pt x="24144" y="8781"/>
                  <a:pt x="24664" y="8846"/>
                </a:cubicBezTo>
                <a:lnTo>
                  <a:pt x="24664" y="8846"/>
                </a:lnTo>
                <a:cubicBezTo>
                  <a:pt x="24646" y="8902"/>
                  <a:pt x="24627" y="8957"/>
                  <a:pt x="24607" y="9012"/>
                </a:cubicBezTo>
                <a:cubicBezTo>
                  <a:pt x="24189" y="10212"/>
                  <a:pt x="23603" y="11356"/>
                  <a:pt x="22849" y="12360"/>
                </a:cubicBezTo>
                <a:cubicBezTo>
                  <a:pt x="22124" y="13392"/>
                  <a:pt x="21148" y="14229"/>
                  <a:pt x="20059" y="14815"/>
                </a:cubicBezTo>
                <a:cubicBezTo>
                  <a:pt x="18968" y="15347"/>
                  <a:pt x="17801" y="15702"/>
                  <a:pt x="16606" y="15830"/>
                </a:cubicBezTo>
                <a:lnTo>
                  <a:pt x="16606" y="15830"/>
                </a:lnTo>
                <a:cubicBezTo>
                  <a:pt x="16560" y="15191"/>
                  <a:pt x="16483" y="14554"/>
                  <a:pt x="16377" y="13922"/>
                </a:cubicBezTo>
                <a:cubicBezTo>
                  <a:pt x="16182" y="12583"/>
                  <a:pt x="15707" y="11300"/>
                  <a:pt x="15038" y="10128"/>
                </a:cubicBezTo>
                <a:cubicBezTo>
                  <a:pt x="14675" y="9514"/>
                  <a:pt x="14229" y="8984"/>
                  <a:pt x="13699" y="8538"/>
                </a:cubicBezTo>
                <a:cubicBezTo>
                  <a:pt x="13168" y="8063"/>
                  <a:pt x="12471" y="7757"/>
                  <a:pt x="11773" y="7673"/>
                </a:cubicBezTo>
                <a:cubicBezTo>
                  <a:pt x="11659" y="7660"/>
                  <a:pt x="11545" y="7654"/>
                  <a:pt x="11431" y="7654"/>
                </a:cubicBezTo>
                <a:cubicBezTo>
                  <a:pt x="10802" y="7654"/>
                  <a:pt x="10201" y="7848"/>
                  <a:pt x="9681" y="8203"/>
                </a:cubicBezTo>
                <a:cubicBezTo>
                  <a:pt x="9067" y="8649"/>
                  <a:pt x="8621" y="9263"/>
                  <a:pt x="8398" y="9961"/>
                </a:cubicBezTo>
                <a:cubicBezTo>
                  <a:pt x="8147" y="10630"/>
                  <a:pt x="8063" y="11356"/>
                  <a:pt x="8147" y="12081"/>
                </a:cubicBezTo>
                <a:cubicBezTo>
                  <a:pt x="8202" y="12806"/>
                  <a:pt x="8481" y="13532"/>
                  <a:pt x="8928" y="14118"/>
                </a:cubicBezTo>
                <a:cubicBezTo>
                  <a:pt x="9793" y="15261"/>
                  <a:pt x="11020" y="16070"/>
                  <a:pt x="12415" y="16461"/>
                </a:cubicBezTo>
                <a:cubicBezTo>
                  <a:pt x="13425" y="16734"/>
                  <a:pt x="14466" y="16865"/>
                  <a:pt x="15515" y="16865"/>
                </a:cubicBezTo>
                <a:cubicBezTo>
                  <a:pt x="15782" y="16865"/>
                  <a:pt x="16049" y="16857"/>
                  <a:pt x="16317" y="16840"/>
                </a:cubicBezTo>
                <a:lnTo>
                  <a:pt x="16317" y="16840"/>
                </a:lnTo>
                <a:cubicBezTo>
                  <a:pt x="16374" y="18529"/>
                  <a:pt x="16203" y="20224"/>
                  <a:pt x="15791" y="21873"/>
                </a:cubicBezTo>
                <a:cubicBezTo>
                  <a:pt x="15651" y="22487"/>
                  <a:pt x="15428" y="23129"/>
                  <a:pt x="15177" y="23715"/>
                </a:cubicBezTo>
                <a:cubicBezTo>
                  <a:pt x="14926" y="24301"/>
                  <a:pt x="14508" y="24775"/>
                  <a:pt x="13977" y="25110"/>
                </a:cubicBezTo>
                <a:cubicBezTo>
                  <a:pt x="13392" y="25389"/>
                  <a:pt x="12778" y="25584"/>
                  <a:pt x="12136" y="25668"/>
                </a:cubicBezTo>
                <a:cubicBezTo>
                  <a:pt x="11522" y="25775"/>
                  <a:pt x="10908" y="25881"/>
                  <a:pt x="10270" y="25964"/>
                </a:cubicBezTo>
                <a:lnTo>
                  <a:pt x="10270" y="25964"/>
                </a:lnTo>
                <a:cubicBezTo>
                  <a:pt x="10253" y="25837"/>
                  <a:pt x="10234" y="25710"/>
                  <a:pt x="10211" y="25584"/>
                </a:cubicBezTo>
                <a:cubicBezTo>
                  <a:pt x="10100" y="24887"/>
                  <a:pt x="9876" y="24217"/>
                  <a:pt x="9569" y="23575"/>
                </a:cubicBezTo>
                <a:cubicBezTo>
                  <a:pt x="9235" y="22962"/>
                  <a:pt x="8816" y="22376"/>
                  <a:pt x="8286" y="21873"/>
                </a:cubicBezTo>
                <a:cubicBezTo>
                  <a:pt x="7282" y="20869"/>
                  <a:pt x="5970" y="20200"/>
                  <a:pt x="4576" y="19948"/>
                </a:cubicBezTo>
                <a:cubicBezTo>
                  <a:pt x="4207" y="19875"/>
                  <a:pt x="3831" y="19840"/>
                  <a:pt x="3452" y="19840"/>
                </a:cubicBezTo>
                <a:cubicBezTo>
                  <a:pt x="3112" y="19840"/>
                  <a:pt x="2770" y="19868"/>
                  <a:pt x="2427" y="19921"/>
                </a:cubicBezTo>
                <a:cubicBezTo>
                  <a:pt x="2260" y="19948"/>
                  <a:pt x="2065" y="19976"/>
                  <a:pt x="1897" y="20032"/>
                </a:cubicBezTo>
                <a:cubicBezTo>
                  <a:pt x="1730" y="20088"/>
                  <a:pt x="1535" y="20144"/>
                  <a:pt x="1367" y="20200"/>
                </a:cubicBezTo>
                <a:cubicBezTo>
                  <a:pt x="1172" y="20283"/>
                  <a:pt x="949" y="20395"/>
                  <a:pt x="809" y="20534"/>
                </a:cubicBezTo>
                <a:cubicBezTo>
                  <a:pt x="614" y="20730"/>
                  <a:pt x="474" y="20981"/>
                  <a:pt x="446" y="21232"/>
                </a:cubicBezTo>
                <a:cubicBezTo>
                  <a:pt x="419" y="21650"/>
                  <a:pt x="474" y="22041"/>
                  <a:pt x="586" y="22431"/>
                </a:cubicBezTo>
                <a:cubicBezTo>
                  <a:pt x="614" y="22599"/>
                  <a:pt x="698" y="22766"/>
                  <a:pt x="753" y="22934"/>
                </a:cubicBezTo>
                <a:cubicBezTo>
                  <a:pt x="837" y="23101"/>
                  <a:pt x="893" y="23268"/>
                  <a:pt x="1004" y="23436"/>
                </a:cubicBezTo>
                <a:cubicBezTo>
                  <a:pt x="1339" y="24078"/>
                  <a:pt x="1813" y="24635"/>
                  <a:pt x="2371" y="25082"/>
                </a:cubicBezTo>
                <a:cubicBezTo>
                  <a:pt x="3460" y="25975"/>
                  <a:pt x="4799" y="26533"/>
                  <a:pt x="6194" y="26700"/>
                </a:cubicBezTo>
                <a:cubicBezTo>
                  <a:pt x="6682" y="26750"/>
                  <a:pt x="7170" y="26775"/>
                  <a:pt x="7657" y="26775"/>
                </a:cubicBezTo>
                <a:cubicBezTo>
                  <a:pt x="8286" y="26775"/>
                  <a:pt x="8914" y="26733"/>
                  <a:pt x="9536" y="26650"/>
                </a:cubicBezTo>
                <a:lnTo>
                  <a:pt x="9536" y="26650"/>
                </a:lnTo>
                <a:cubicBezTo>
                  <a:pt x="9658" y="28887"/>
                  <a:pt x="8813" y="31105"/>
                  <a:pt x="7170" y="32698"/>
                </a:cubicBezTo>
                <a:cubicBezTo>
                  <a:pt x="6222" y="33591"/>
                  <a:pt x="5106" y="34261"/>
                  <a:pt x="3878" y="34707"/>
                </a:cubicBezTo>
                <a:cubicBezTo>
                  <a:pt x="2719" y="35129"/>
                  <a:pt x="1485" y="35351"/>
                  <a:pt x="247" y="35351"/>
                </a:cubicBezTo>
                <a:cubicBezTo>
                  <a:pt x="174" y="35351"/>
                  <a:pt x="101" y="35350"/>
                  <a:pt x="28" y="35349"/>
                </a:cubicBezTo>
                <a:lnTo>
                  <a:pt x="0" y="35460"/>
                </a:lnTo>
                <a:cubicBezTo>
                  <a:pt x="304" y="35485"/>
                  <a:pt x="606" y="35498"/>
                  <a:pt x="907" y="35498"/>
                </a:cubicBezTo>
                <a:cubicBezTo>
                  <a:pt x="1960" y="35498"/>
                  <a:pt x="2991" y="35346"/>
                  <a:pt x="3990" y="35042"/>
                </a:cubicBezTo>
                <a:cubicBezTo>
                  <a:pt x="5301" y="34651"/>
                  <a:pt x="6528" y="34010"/>
                  <a:pt x="7561" y="33117"/>
                </a:cubicBezTo>
                <a:cubicBezTo>
                  <a:pt x="8593" y="32196"/>
                  <a:pt x="9374" y="31024"/>
                  <a:pt x="9821" y="29713"/>
                </a:cubicBezTo>
                <a:cubicBezTo>
                  <a:pt x="10210" y="28695"/>
                  <a:pt x="10382" y="27610"/>
                  <a:pt x="10321" y="26524"/>
                </a:cubicBezTo>
                <a:lnTo>
                  <a:pt x="10321" y="26524"/>
                </a:lnTo>
                <a:cubicBezTo>
                  <a:pt x="10971" y="26415"/>
                  <a:pt x="11596" y="26306"/>
                  <a:pt x="12248" y="26170"/>
                </a:cubicBezTo>
                <a:cubicBezTo>
                  <a:pt x="12917" y="26030"/>
                  <a:pt x="13587" y="25807"/>
                  <a:pt x="14201" y="25472"/>
                </a:cubicBezTo>
                <a:cubicBezTo>
                  <a:pt x="14787" y="25054"/>
                  <a:pt x="15233" y="24496"/>
                  <a:pt x="15512" y="23854"/>
                </a:cubicBezTo>
                <a:cubicBezTo>
                  <a:pt x="15763" y="23241"/>
                  <a:pt x="15986" y="22571"/>
                  <a:pt x="16126" y="21929"/>
                </a:cubicBezTo>
                <a:cubicBezTo>
                  <a:pt x="16518" y="20253"/>
                  <a:pt x="16694" y="18531"/>
                  <a:pt x="16653" y="16814"/>
                </a:cubicBezTo>
                <a:lnTo>
                  <a:pt x="16653" y="16814"/>
                </a:lnTo>
                <a:cubicBezTo>
                  <a:pt x="17984" y="16691"/>
                  <a:pt x="19312" y="16305"/>
                  <a:pt x="20534" y="15708"/>
                </a:cubicBezTo>
                <a:cubicBezTo>
                  <a:pt x="21789" y="15066"/>
                  <a:pt x="22877" y="14145"/>
                  <a:pt x="23742" y="13002"/>
                </a:cubicBezTo>
                <a:cubicBezTo>
                  <a:pt x="24579" y="11886"/>
                  <a:pt x="25221" y="10658"/>
                  <a:pt x="25695" y="9347"/>
                </a:cubicBezTo>
                <a:cubicBezTo>
                  <a:pt x="25746" y="9203"/>
                  <a:pt x="25793" y="9058"/>
                  <a:pt x="25836" y="8912"/>
                </a:cubicBezTo>
                <a:lnTo>
                  <a:pt x="25836" y="8912"/>
                </a:lnTo>
                <a:cubicBezTo>
                  <a:pt x="26968" y="8907"/>
                  <a:pt x="28113" y="8763"/>
                  <a:pt x="29238" y="8482"/>
                </a:cubicBezTo>
                <a:cubicBezTo>
                  <a:pt x="30522" y="8203"/>
                  <a:pt x="31805" y="7784"/>
                  <a:pt x="33060" y="7366"/>
                </a:cubicBezTo>
                <a:cubicBezTo>
                  <a:pt x="33702" y="7171"/>
                  <a:pt x="34316" y="6864"/>
                  <a:pt x="34902" y="6501"/>
                </a:cubicBezTo>
                <a:cubicBezTo>
                  <a:pt x="35488" y="6138"/>
                  <a:pt x="35934" y="5636"/>
                  <a:pt x="36241" y="4995"/>
                </a:cubicBezTo>
                <a:lnTo>
                  <a:pt x="36129" y="4967"/>
                </a:lnTo>
                <a:cubicBezTo>
                  <a:pt x="35822" y="5525"/>
                  <a:pt x="35348" y="5999"/>
                  <a:pt x="34790" y="6306"/>
                </a:cubicBezTo>
                <a:cubicBezTo>
                  <a:pt x="34204" y="6641"/>
                  <a:pt x="33591" y="6892"/>
                  <a:pt x="32977" y="7059"/>
                </a:cubicBezTo>
                <a:cubicBezTo>
                  <a:pt x="31693" y="7394"/>
                  <a:pt x="30410" y="7729"/>
                  <a:pt x="29099" y="7980"/>
                </a:cubicBezTo>
                <a:cubicBezTo>
                  <a:pt x="28210" y="8158"/>
                  <a:pt x="27293" y="8251"/>
                  <a:pt x="26367" y="8251"/>
                </a:cubicBezTo>
                <a:cubicBezTo>
                  <a:pt x="26247" y="8251"/>
                  <a:pt x="26126" y="8250"/>
                  <a:pt x="26005" y="8247"/>
                </a:cubicBezTo>
                <a:lnTo>
                  <a:pt x="26005" y="8247"/>
                </a:lnTo>
                <a:cubicBezTo>
                  <a:pt x="26222" y="7232"/>
                  <a:pt x="26264" y="6182"/>
                  <a:pt x="26141" y="5162"/>
                </a:cubicBezTo>
                <a:cubicBezTo>
                  <a:pt x="25918" y="3711"/>
                  <a:pt x="25193" y="2372"/>
                  <a:pt x="24105" y="1396"/>
                </a:cubicBezTo>
                <a:cubicBezTo>
                  <a:pt x="23547" y="893"/>
                  <a:pt x="22933" y="503"/>
                  <a:pt x="22236" y="252"/>
                </a:cubicBezTo>
                <a:cubicBezTo>
                  <a:pt x="21873" y="140"/>
                  <a:pt x="21510" y="56"/>
                  <a:pt x="21120" y="28"/>
                </a:cubicBezTo>
                <a:cubicBezTo>
                  <a:pt x="20989" y="10"/>
                  <a:pt x="20859" y="1"/>
                  <a:pt x="2072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13"/>
          <p:cNvSpPr txBox="1">
            <a:spLocks noGrp="1"/>
          </p:cNvSpPr>
          <p:nvPr>
            <p:ph type="ctrTitle"/>
          </p:nvPr>
        </p:nvSpPr>
        <p:spPr>
          <a:xfrm>
            <a:off x="1687505" y="1595894"/>
            <a:ext cx="19065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239" name="Google Shape;239;p13"/>
          <p:cNvSpPr txBox="1">
            <a:spLocks noGrp="1"/>
          </p:cNvSpPr>
          <p:nvPr>
            <p:ph type="subTitle" idx="1"/>
          </p:nvPr>
        </p:nvSpPr>
        <p:spPr>
          <a:xfrm>
            <a:off x="1363225" y="2014400"/>
            <a:ext cx="2230800" cy="9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40" name="Google Shape;240;p13"/>
          <p:cNvSpPr txBox="1">
            <a:spLocks noGrp="1"/>
          </p:cNvSpPr>
          <p:nvPr>
            <p:ph type="title" idx="2" hasCustomPrompt="1"/>
          </p:nvPr>
        </p:nvSpPr>
        <p:spPr>
          <a:xfrm>
            <a:off x="3555525" y="1595900"/>
            <a:ext cx="1094100" cy="135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41" name="Google Shape;241;p13"/>
          <p:cNvSpPr txBox="1">
            <a:spLocks noGrp="1"/>
          </p:cNvSpPr>
          <p:nvPr>
            <p:ph type="ctrTitle" idx="3"/>
          </p:nvPr>
        </p:nvSpPr>
        <p:spPr>
          <a:xfrm>
            <a:off x="5556180" y="1595894"/>
            <a:ext cx="19065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242" name="Google Shape;242;p13"/>
          <p:cNvSpPr txBox="1">
            <a:spLocks noGrp="1"/>
          </p:cNvSpPr>
          <p:nvPr>
            <p:ph type="subTitle" idx="4"/>
          </p:nvPr>
        </p:nvSpPr>
        <p:spPr>
          <a:xfrm>
            <a:off x="5556150" y="2014400"/>
            <a:ext cx="2230800" cy="9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43" name="Google Shape;243;p13"/>
          <p:cNvSpPr txBox="1">
            <a:spLocks noGrp="1"/>
          </p:cNvSpPr>
          <p:nvPr>
            <p:ph type="title" idx="5" hasCustomPrompt="1"/>
          </p:nvPr>
        </p:nvSpPr>
        <p:spPr>
          <a:xfrm>
            <a:off x="4499725" y="1595900"/>
            <a:ext cx="1094100" cy="135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44" name="Google Shape;244;p13"/>
          <p:cNvSpPr txBox="1">
            <a:spLocks noGrp="1"/>
          </p:cNvSpPr>
          <p:nvPr>
            <p:ph type="ctrTitle" idx="6"/>
          </p:nvPr>
        </p:nvSpPr>
        <p:spPr>
          <a:xfrm>
            <a:off x="1687502" y="3067026"/>
            <a:ext cx="19065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245" name="Google Shape;245;p13"/>
          <p:cNvSpPr txBox="1">
            <a:spLocks noGrp="1"/>
          </p:cNvSpPr>
          <p:nvPr>
            <p:ph type="subTitle" idx="7"/>
          </p:nvPr>
        </p:nvSpPr>
        <p:spPr>
          <a:xfrm>
            <a:off x="1363200" y="3485575"/>
            <a:ext cx="2230800" cy="93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46" name="Google Shape;246;p13"/>
          <p:cNvSpPr txBox="1">
            <a:spLocks noGrp="1"/>
          </p:cNvSpPr>
          <p:nvPr>
            <p:ph type="title" idx="8" hasCustomPrompt="1"/>
          </p:nvPr>
        </p:nvSpPr>
        <p:spPr>
          <a:xfrm>
            <a:off x="3552850" y="3067025"/>
            <a:ext cx="1094100" cy="135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47" name="Google Shape;247;p13"/>
          <p:cNvSpPr txBox="1">
            <a:spLocks noGrp="1"/>
          </p:cNvSpPr>
          <p:nvPr>
            <p:ph type="ctrTitle" idx="9"/>
          </p:nvPr>
        </p:nvSpPr>
        <p:spPr>
          <a:xfrm>
            <a:off x="723600" y="290950"/>
            <a:ext cx="7696800" cy="91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>
                <a:solidFill>
                  <a:srgbClr val="4C4B4B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248" name="Google Shape;248;p13"/>
          <p:cNvSpPr txBox="1">
            <a:spLocks noGrp="1"/>
          </p:cNvSpPr>
          <p:nvPr>
            <p:ph type="ctrTitle" idx="13"/>
          </p:nvPr>
        </p:nvSpPr>
        <p:spPr>
          <a:xfrm>
            <a:off x="5556180" y="3067025"/>
            <a:ext cx="19065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249" name="Google Shape;249;p13"/>
          <p:cNvSpPr txBox="1">
            <a:spLocks noGrp="1"/>
          </p:cNvSpPr>
          <p:nvPr>
            <p:ph type="subTitle" idx="14"/>
          </p:nvPr>
        </p:nvSpPr>
        <p:spPr>
          <a:xfrm>
            <a:off x="5556175" y="3485575"/>
            <a:ext cx="2230800" cy="93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50" name="Google Shape;250;p13"/>
          <p:cNvSpPr txBox="1">
            <a:spLocks noGrp="1"/>
          </p:cNvSpPr>
          <p:nvPr>
            <p:ph type="title" idx="15" hasCustomPrompt="1"/>
          </p:nvPr>
        </p:nvSpPr>
        <p:spPr>
          <a:xfrm>
            <a:off x="4497050" y="3067025"/>
            <a:ext cx="1094100" cy="135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46602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2" y="136527"/>
            <a:ext cx="1504157" cy="581025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87527" y="136527"/>
            <a:ext cx="2555875" cy="2926557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2" y="717550"/>
            <a:ext cx="1504157" cy="2345532"/>
          </a:xfrm>
        </p:spPr>
        <p:txBody>
          <a:bodyPr/>
          <a:lstStyle>
            <a:lvl1pPr marL="0" indent="0">
              <a:buNone/>
              <a:defRPr sz="700"/>
            </a:lvl1pPr>
            <a:lvl2pPr marL="228600" indent="0">
              <a:buNone/>
              <a:defRPr sz="600"/>
            </a:lvl2pPr>
            <a:lvl3pPr marL="457200" indent="0">
              <a:buNone/>
              <a:defRPr sz="500"/>
            </a:lvl3pPr>
            <a:lvl4pPr marL="685800" indent="0">
              <a:buNone/>
              <a:defRPr sz="500"/>
            </a:lvl4pPr>
            <a:lvl5pPr marL="914400" indent="0">
              <a:buNone/>
              <a:defRPr sz="500"/>
            </a:lvl5pPr>
            <a:lvl6pPr marL="1143000" indent="0">
              <a:buNone/>
              <a:defRPr sz="500"/>
            </a:lvl6pPr>
            <a:lvl7pPr marL="1371600" indent="0">
              <a:buNone/>
              <a:defRPr sz="500"/>
            </a:lvl7pPr>
            <a:lvl8pPr marL="1600200" indent="0">
              <a:buNone/>
              <a:defRPr sz="500"/>
            </a:lvl8pPr>
            <a:lvl9pPr marL="1828800" indent="0">
              <a:buNone/>
              <a:defRPr sz="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611944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6144" y="2400302"/>
            <a:ext cx="2743200" cy="283369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96144" y="306388"/>
            <a:ext cx="2743200" cy="2057400"/>
          </a:xfrm>
        </p:spPr>
        <p:txBody>
          <a:bodyPr/>
          <a:lstStyle>
            <a:lvl1pPr marL="0" indent="0">
              <a:buNone/>
              <a:defRPr sz="1600"/>
            </a:lvl1pPr>
            <a:lvl2pPr marL="228600" indent="0">
              <a:buNone/>
              <a:defRPr sz="1400"/>
            </a:lvl2pPr>
            <a:lvl3pPr marL="457200" indent="0">
              <a:buNone/>
              <a:defRPr sz="1200"/>
            </a:lvl3pPr>
            <a:lvl4pPr marL="685800" indent="0">
              <a:buNone/>
              <a:defRPr sz="1000"/>
            </a:lvl4pPr>
            <a:lvl5pPr marL="914400" indent="0">
              <a:buNone/>
              <a:defRPr sz="1000"/>
            </a:lvl5pPr>
            <a:lvl6pPr marL="1143000" indent="0">
              <a:buNone/>
              <a:defRPr sz="1000"/>
            </a:lvl6pPr>
            <a:lvl7pPr marL="1371600" indent="0">
              <a:buNone/>
              <a:defRPr sz="1000"/>
            </a:lvl7pPr>
            <a:lvl8pPr marL="1600200" indent="0">
              <a:buNone/>
              <a:defRPr sz="1000"/>
            </a:lvl8pPr>
            <a:lvl9pPr marL="1828800" indent="0">
              <a:buNone/>
              <a:defRPr sz="1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6144" y="2683671"/>
            <a:ext cx="2743200" cy="402431"/>
          </a:xfrm>
        </p:spPr>
        <p:txBody>
          <a:bodyPr/>
          <a:lstStyle>
            <a:lvl1pPr marL="0" indent="0">
              <a:buNone/>
              <a:defRPr sz="700"/>
            </a:lvl1pPr>
            <a:lvl2pPr marL="228600" indent="0">
              <a:buNone/>
              <a:defRPr sz="600"/>
            </a:lvl2pPr>
            <a:lvl3pPr marL="457200" indent="0">
              <a:buNone/>
              <a:defRPr sz="500"/>
            </a:lvl3pPr>
            <a:lvl4pPr marL="685800" indent="0">
              <a:buNone/>
              <a:defRPr sz="500"/>
            </a:lvl4pPr>
            <a:lvl5pPr marL="914400" indent="0">
              <a:buNone/>
              <a:defRPr sz="500"/>
            </a:lvl5pPr>
            <a:lvl6pPr marL="1143000" indent="0">
              <a:buNone/>
              <a:defRPr sz="500"/>
            </a:lvl6pPr>
            <a:lvl7pPr marL="1371600" indent="0">
              <a:buNone/>
              <a:defRPr sz="500"/>
            </a:lvl7pPr>
            <a:lvl8pPr marL="1600200" indent="0">
              <a:buNone/>
              <a:defRPr sz="500"/>
            </a:lvl8pPr>
            <a:lvl9pPr marL="1828800" indent="0">
              <a:buNone/>
              <a:defRPr sz="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622336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501763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314700" y="137321"/>
            <a:ext cx="1028700" cy="29257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37321"/>
            <a:ext cx="3009900" cy="29257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487649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52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8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5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4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2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10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7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4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4E600C-2E6A-4972-ACA6-E6DD209B4782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19/04/2022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E61D80-EB52-4360-97AD-D69FAABE3F00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011800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43DB67-93B6-4EE8-966D-897AC7BE907D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19/04/2022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BB0EE0-6F8B-424C-A160-10B9ACB67EA1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332178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83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70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54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740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423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106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79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476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B3F43E-7D0B-44BA-9EEB-4001A537D097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19/04/2022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34EE9C-F42F-41CA-9466-D93520BA3554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382029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5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5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C070F2-8FED-4F4A-8D55-25446A04B55A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19/04/2022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EDDBFD-4F23-43B5-97F3-D390F53BD158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313837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830" indent="0">
              <a:buNone/>
              <a:defRPr sz="2000" b="1"/>
            </a:lvl2pPr>
            <a:lvl3pPr marL="913703" indent="0">
              <a:buNone/>
              <a:defRPr sz="1800" b="1"/>
            </a:lvl3pPr>
            <a:lvl4pPr marL="1370546" indent="0">
              <a:buNone/>
              <a:defRPr sz="1600" b="1"/>
            </a:lvl4pPr>
            <a:lvl5pPr marL="1827404" indent="0">
              <a:buNone/>
              <a:defRPr sz="1600" b="1"/>
            </a:lvl5pPr>
            <a:lvl6pPr marL="2284233" indent="0">
              <a:buNone/>
              <a:defRPr sz="1600" b="1"/>
            </a:lvl6pPr>
            <a:lvl7pPr marL="2741063" indent="0">
              <a:buNone/>
              <a:defRPr sz="1600" b="1"/>
            </a:lvl7pPr>
            <a:lvl8pPr marL="3197920" indent="0">
              <a:buNone/>
              <a:defRPr sz="1600" b="1"/>
            </a:lvl8pPr>
            <a:lvl9pPr marL="3654765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59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830" indent="0">
              <a:buNone/>
              <a:defRPr sz="2000" b="1"/>
            </a:lvl2pPr>
            <a:lvl3pPr marL="913703" indent="0">
              <a:buNone/>
              <a:defRPr sz="1800" b="1"/>
            </a:lvl3pPr>
            <a:lvl4pPr marL="1370546" indent="0">
              <a:buNone/>
              <a:defRPr sz="1600" b="1"/>
            </a:lvl4pPr>
            <a:lvl5pPr marL="1827404" indent="0">
              <a:buNone/>
              <a:defRPr sz="1600" b="1"/>
            </a:lvl5pPr>
            <a:lvl6pPr marL="2284233" indent="0">
              <a:buNone/>
              <a:defRPr sz="1600" b="1"/>
            </a:lvl6pPr>
            <a:lvl7pPr marL="2741063" indent="0">
              <a:buNone/>
              <a:defRPr sz="1600" b="1"/>
            </a:lvl7pPr>
            <a:lvl8pPr marL="3197920" indent="0">
              <a:buNone/>
              <a:defRPr sz="1600" b="1"/>
            </a:lvl8pPr>
            <a:lvl9pPr marL="3654765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59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A3983F-AC51-482D-A710-6BCB2BE50EAC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19/04/2022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B29DFC-BDB6-40D2-A3B3-BE6634C9D5A6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81791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_HEADER_1"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7" name="Google Shape;377;p20"/>
          <p:cNvGrpSpPr/>
          <p:nvPr/>
        </p:nvGrpSpPr>
        <p:grpSpPr>
          <a:xfrm rot="5400000" flipH="1">
            <a:off x="2325537" y="-214583"/>
            <a:ext cx="4492839" cy="5572666"/>
            <a:chOff x="1282762" y="26746"/>
            <a:chExt cx="6692744" cy="5156534"/>
          </a:xfrm>
        </p:grpSpPr>
        <p:sp>
          <p:nvSpPr>
            <p:cNvPr id="378" name="Google Shape;378;p20"/>
            <p:cNvSpPr/>
            <p:nvPr/>
          </p:nvSpPr>
          <p:spPr>
            <a:xfrm rot="-10449788">
              <a:off x="1495613" y="333274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20"/>
            <p:cNvSpPr/>
            <p:nvPr/>
          </p:nvSpPr>
          <p:spPr>
            <a:xfrm rot="350212">
              <a:off x="1504688" y="371599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80" name="Google Shape;380;p20"/>
          <p:cNvSpPr/>
          <p:nvPr/>
        </p:nvSpPr>
        <p:spPr>
          <a:xfrm rot="-952867">
            <a:off x="7088054" y="4607788"/>
            <a:ext cx="1152752" cy="791867"/>
          </a:xfrm>
          <a:custGeom>
            <a:avLst/>
            <a:gdLst/>
            <a:ahLst/>
            <a:cxnLst/>
            <a:rect l="l" t="t" r="r" b="b"/>
            <a:pathLst>
              <a:path w="52312" h="35935" extrusionOk="0">
                <a:moveTo>
                  <a:pt x="52228" y="13364"/>
                </a:moveTo>
                <a:cubicBezTo>
                  <a:pt x="52172" y="13392"/>
                  <a:pt x="51893" y="12945"/>
                  <a:pt x="51921" y="13140"/>
                </a:cubicBezTo>
                <a:cubicBezTo>
                  <a:pt x="51725" y="12917"/>
                  <a:pt x="51530" y="12666"/>
                  <a:pt x="51335" y="12415"/>
                </a:cubicBezTo>
                <a:lnTo>
                  <a:pt x="51000" y="11997"/>
                </a:lnTo>
                <a:cubicBezTo>
                  <a:pt x="50889" y="11857"/>
                  <a:pt x="50777" y="11718"/>
                  <a:pt x="50665" y="11578"/>
                </a:cubicBezTo>
                <a:lnTo>
                  <a:pt x="49912" y="10630"/>
                </a:lnTo>
                <a:lnTo>
                  <a:pt x="48991" y="9597"/>
                </a:lnTo>
                <a:cubicBezTo>
                  <a:pt x="48740" y="9290"/>
                  <a:pt x="48433" y="8984"/>
                  <a:pt x="48127" y="8649"/>
                </a:cubicBezTo>
                <a:cubicBezTo>
                  <a:pt x="47987" y="8481"/>
                  <a:pt x="47848" y="8314"/>
                  <a:pt x="47680" y="8174"/>
                </a:cubicBezTo>
                <a:lnTo>
                  <a:pt x="47206" y="7700"/>
                </a:lnTo>
                <a:cubicBezTo>
                  <a:pt x="47038" y="7561"/>
                  <a:pt x="46759" y="7282"/>
                  <a:pt x="46620" y="7170"/>
                </a:cubicBezTo>
                <a:cubicBezTo>
                  <a:pt x="46508" y="7086"/>
                  <a:pt x="46397" y="7031"/>
                  <a:pt x="46257" y="6975"/>
                </a:cubicBezTo>
                <a:cubicBezTo>
                  <a:pt x="48461" y="8844"/>
                  <a:pt x="50331" y="11048"/>
                  <a:pt x="51837" y="13531"/>
                </a:cubicBezTo>
                <a:lnTo>
                  <a:pt x="51837" y="13531"/>
                </a:lnTo>
                <a:lnTo>
                  <a:pt x="51837" y="13531"/>
                </a:lnTo>
                <a:cubicBezTo>
                  <a:pt x="51837" y="13559"/>
                  <a:pt x="51837" y="13559"/>
                  <a:pt x="51837" y="13559"/>
                </a:cubicBezTo>
                <a:lnTo>
                  <a:pt x="51809" y="13559"/>
                </a:lnTo>
                <a:cubicBezTo>
                  <a:pt x="51753" y="13615"/>
                  <a:pt x="51642" y="13698"/>
                  <a:pt x="51614" y="13754"/>
                </a:cubicBezTo>
                <a:cubicBezTo>
                  <a:pt x="51307" y="13866"/>
                  <a:pt x="51028" y="14033"/>
                  <a:pt x="50749" y="14173"/>
                </a:cubicBezTo>
                <a:cubicBezTo>
                  <a:pt x="50526" y="14284"/>
                  <a:pt x="50693" y="14145"/>
                  <a:pt x="50721" y="14117"/>
                </a:cubicBezTo>
                <a:cubicBezTo>
                  <a:pt x="50582" y="14173"/>
                  <a:pt x="50526" y="14173"/>
                  <a:pt x="50358" y="14256"/>
                </a:cubicBezTo>
                <a:cubicBezTo>
                  <a:pt x="50191" y="14396"/>
                  <a:pt x="50665" y="14145"/>
                  <a:pt x="50610" y="14256"/>
                </a:cubicBezTo>
                <a:cubicBezTo>
                  <a:pt x="49773" y="14731"/>
                  <a:pt x="48684" y="15289"/>
                  <a:pt x="47708" y="15763"/>
                </a:cubicBezTo>
                <a:lnTo>
                  <a:pt x="47652" y="15679"/>
                </a:lnTo>
                <a:cubicBezTo>
                  <a:pt x="47485" y="15763"/>
                  <a:pt x="47652" y="15763"/>
                  <a:pt x="47596" y="15819"/>
                </a:cubicBezTo>
                <a:cubicBezTo>
                  <a:pt x="47011" y="16070"/>
                  <a:pt x="46369" y="16544"/>
                  <a:pt x="45755" y="16767"/>
                </a:cubicBezTo>
                <a:cubicBezTo>
                  <a:pt x="44862" y="17297"/>
                  <a:pt x="43774" y="17855"/>
                  <a:pt x="42547" y="18441"/>
                </a:cubicBezTo>
                <a:cubicBezTo>
                  <a:pt x="41570" y="18971"/>
                  <a:pt x="40119" y="19557"/>
                  <a:pt x="38836" y="20115"/>
                </a:cubicBezTo>
                <a:cubicBezTo>
                  <a:pt x="38334" y="20338"/>
                  <a:pt x="37860" y="20562"/>
                  <a:pt x="37413" y="20757"/>
                </a:cubicBezTo>
                <a:cubicBezTo>
                  <a:pt x="36744" y="21036"/>
                  <a:pt x="36018" y="21343"/>
                  <a:pt x="35321" y="21650"/>
                </a:cubicBezTo>
                <a:cubicBezTo>
                  <a:pt x="34735" y="21873"/>
                  <a:pt x="34121" y="22124"/>
                  <a:pt x="33619" y="22291"/>
                </a:cubicBezTo>
                <a:cubicBezTo>
                  <a:pt x="32085" y="22989"/>
                  <a:pt x="30522" y="23603"/>
                  <a:pt x="28904" y="24328"/>
                </a:cubicBezTo>
                <a:cubicBezTo>
                  <a:pt x="27509" y="24942"/>
                  <a:pt x="26030" y="25583"/>
                  <a:pt x="24608" y="26141"/>
                </a:cubicBezTo>
                <a:cubicBezTo>
                  <a:pt x="24050" y="26309"/>
                  <a:pt x="23464" y="26420"/>
                  <a:pt x="22906" y="26476"/>
                </a:cubicBezTo>
                <a:cubicBezTo>
                  <a:pt x="22264" y="26811"/>
                  <a:pt x="21678" y="27118"/>
                  <a:pt x="21148" y="27397"/>
                </a:cubicBezTo>
                <a:cubicBezTo>
                  <a:pt x="20897" y="27508"/>
                  <a:pt x="20897" y="27481"/>
                  <a:pt x="20674" y="27564"/>
                </a:cubicBezTo>
                <a:cubicBezTo>
                  <a:pt x="19195" y="28318"/>
                  <a:pt x="17047" y="29210"/>
                  <a:pt x="15903" y="29880"/>
                </a:cubicBezTo>
                <a:cubicBezTo>
                  <a:pt x="14955" y="30271"/>
                  <a:pt x="14173" y="30717"/>
                  <a:pt x="13169" y="31219"/>
                </a:cubicBezTo>
                <a:cubicBezTo>
                  <a:pt x="12946" y="31303"/>
                  <a:pt x="12806" y="31414"/>
                  <a:pt x="12611" y="31526"/>
                </a:cubicBezTo>
                <a:cubicBezTo>
                  <a:pt x="12499" y="31554"/>
                  <a:pt x="12471" y="31554"/>
                  <a:pt x="12416" y="31582"/>
                </a:cubicBezTo>
                <a:cubicBezTo>
                  <a:pt x="11941" y="31833"/>
                  <a:pt x="11746" y="31972"/>
                  <a:pt x="11104" y="32251"/>
                </a:cubicBezTo>
                <a:cubicBezTo>
                  <a:pt x="10184" y="32586"/>
                  <a:pt x="9319" y="32977"/>
                  <a:pt x="8482" y="33451"/>
                </a:cubicBezTo>
                <a:cubicBezTo>
                  <a:pt x="8370" y="33479"/>
                  <a:pt x="8119" y="33618"/>
                  <a:pt x="8147" y="33563"/>
                </a:cubicBezTo>
                <a:cubicBezTo>
                  <a:pt x="7980" y="33646"/>
                  <a:pt x="8119" y="33646"/>
                  <a:pt x="7980" y="33702"/>
                </a:cubicBezTo>
                <a:cubicBezTo>
                  <a:pt x="7394" y="33925"/>
                  <a:pt x="6696" y="34288"/>
                  <a:pt x="6194" y="34427"/>
                </a:cubicBezTo>
                <a:cubicBezTo>
                  <a:pt x="5608" y="34706"/>
                  <a:pt x="5022" y="34930"/>
                  <a:pt x="4464" y="35125"/>
                </a:cubicBezTo>
                <a:lnTo>
                  <a:pt x="3655" y="35376"/>
                </a:lnTo>
                <a:cubicBezTo>
                  <a:pt x="3348" y="35488"/>
                  <a:pt x="3069" y="35599"/>
                  <a:pt x="2791" y="35655"/>
                </a:cubicBezTo>
                <a:cubicBezTo>
                  <a:pt x="2539" y="35711"/>
                  <a:pt x="2288" y="35767"/>
                  <a:pt x="2037" y="35850"/>
                </a:cubicBezTo>
                <a:cubicBezTo>
                  <a:pt x="1926" y="35850"/>
                  <a:pt x="1786" y="35934"/>
                  <a:pt x="1647" y="35850"/>
                </a:cubicBezTo>
                <a:lnTo>
                  <a:pt x="1647" y="35850"/>
                </a:lnTo>
                <a:cubicBezTo>
                  <a:pt x="1228" y="35599"/>
                  <a:pt x="949" y="33618"/>
                  <a:pt x="782" y="31665"/>
                </a:cubicBezTo>
                <a:lnTo>
                  <a:pt x="782" y="31665"/>
                </a:lnTo>
                <a:lnTo>
                  <a:pt x="754" y="31386"/>
                </a:lnTo>
                <a:cubicBezTo>
                  <a:pt x="503" y="30689"/>
                  <a:pt x="280" y="29964"/>
                  <a:pt x="84" y="29266"/>
                </a:cubicBezTo>
                <a:cubicBezTo>
                  <a:pt x="84" y="29155"/>
                  <a:pt x="84" y="29071"/>
                  <a:pt x="84" y="28959"/>
                </a:cubicBezTo>
                <a:cubicBezTo>
                  <a:pt x="28" y="28708"/>
                  <a:pt x="1" y="28429"/>
                  <a:pt x="1" y="28150"/>
                </a:cubicBezTo>
                <a:lnTo>
                  <a:pt x="1" y="27899"/>
                </a:lnTo>
                <a:lnTo>
                  <a:pt x="1" y="27732"/>
                </a:lnTo>
                <a:lnTo>
                  <a:pt x="1" y="27592"/>
                </a:lnTo>
                <a:cubicBezTo>
                  <a:pt x="1" y="27425"/>
                  <a:pt x="28" y="27230"/>
                  <a:pt x="56" y="27062"/>
                </a:cubicBezTo>
                <a:cubicBezTo>
                  <a:pt x="140" y="26337"/>
                  <a:pt x="307" y="25639"/>
                  <a:pt x="475" y="24970"/>
                </a:cubicBezTo>
                <a:cubicBezTo>
                  <a:pt x="503" y="24942"/>
                  <a:pt x="531" y="24942"/>
                  <a:pt x="586" y="24802"/>
                </a:cubicBezTo>
                <a:cubicBezTo>
                  <a:pt x="642" y="24607"/>
                  <a:pt x="670" y="24551"/>
                  <a:pt x="698" y="24356"/>
                </a:cubicBezTo>
                <a:cubicBezTo>
                  <a:pt x="865" y="24133"/>
                  <a:pt x="1061" y="23575"/>
                  <a:pt x="1200" y="23603"/>
                </a:cubicBezTo>
                <a:cubicBezTo>
                  <a:pt x="1228" y="23519"/>
                  <a:pt x="1256" y="23435"/>
                  <a:pt x="1312" y="23352"/>
                </a:cubicBezTo>
                <a:lnTo>
                  <a:pt x="1507" y="23352"/>
                </a:lnTo>
                <a:cubicBezTo>
                  <a:pt x="1786" y="22236"/>
                  <a:pt x="2121" y="21175"/>
                  <a:pt x="2512" y="20115"/>
                </a:cubicBezTo>
                <a:cubicBezTo>
                  <a:pt x="2539" y="19920"/>
                  <a:pt x="2539" y="19697"/>
                  <a:pt x="2484" y="19501"/>
                </a:cubicBezTo>
                <a:cubicBezTo>
                  <a:pt x="2539" y="18999"/>
                  <a:pt x="2595" y="18525"/>
                  <a:pt x="2735" y="17939"/>
                </a:cubicBezTo>
                <a:cubicBezTo>
                  <a:pt x="2874" y="17632"/>
                  <a:pt x="2930" y="17409"/>
                  <a:pt x="3042" y="17102"/>
                </a:cubicBezTo>
                <a:cubicBezTo>
                  <a:pt x="3181" y="16767"/>
                  <a:pt x="3572" y="15958"/>
                  <a:pt x="3739" y="15651"/>
                </a:cubicBezTo>
                <a:cubicBezTo>
                  <a:pt x="3990" y="15177"/>
                  <a:pt x="4185" y="15066"/>
                  <a:pt x="4437" y="14647"/>
                </a:cubicBezTo>
                <a:cubicBezTo>
                  <a:pt x="4437" y="14312"/>
                  <a:pt x="4437" y="13977"/>
                  <a:pt x="4409" y="13643"/>
                </a:cubicBezTo>
                <a:cubicBezTo>
                  <a:pt x="4492" y="13392"/>
                  <a:pt x="4604" y="13113"/>
                  <a:pt x="4716" y="12861"/>
                </a:cubicBezTo>
                <a:cubicBezTo>
                  <a:pt x="4855" y="12582"/>
                  <a:pt x="5022" y="12276"/>
                  <a:pt x="5190" y="11969"/>
                </a:cubicBezTo>
                <a:cubicBezTo>
                  <a:pt x="5469" y="11662"/>
                  <a:pt x="5748" y="11215"/>
                  <a:pt x="6055" y="10909"/>
                </a:cubicBezTo>
                <a:cubicBezTo>
                  <a:pt x="6362" y="10295"/>
                  <a:pt x="6780" y="9737"/>
                  <a:pt x="7254" y="9262"/>
                </a:cubicBezTo>
                <a:cubicBezTo>
                  <a:pt x="7450" y="8649"/>
                  <a:pt x="7840" y="8119"/>
                  <a:pt x="8315" y="7728"/>
                </a:cubicBezTo>
                <a:cubicBezTo>
                  <a:pt x="8677" y="7477"/>
                  <a:pt x="9263" y="6975"/>
                  <a:pt x="9626" y="6696"/>
                </a:cubicBezTo>
                <a:cubicBezTo>
                  <a:pt x="9988" y="6473"/>
                  <a:pt x="10379" y="6277"/>
                  <a:pt x="10770" y="6110"/>
                </a:cubicBezTo>
                <a:cubicBezTo>
                  <a:pt x="11188" y="5580"/>
                  <a:pt x="12444" y="4687"/>
                  <a:pt x="13560" y="4185"/>
                </a:cubicBezTo>
                <a:cubicBezTo>
                  <a:pt x="13699" y="4101"/>
                  <a:pt x="13643" y="4213"/>
                  <a:pt x="13811" y="4129"/>
                </a:cubicBezTo>
                <a:cubicBezTo>
                  <a:pt x="14229" y="3906"/>
                  <a:pt x="14006" y="3906"/>
                  <a:pt x="14424" y="3683"/>
                </a:cubicBezTo>
                <a:cubicBezTo>
                  <a:pt x="14731" y="3348"/>
                  <a:pt x="15094" y="3097"/>
                  <a:pt x="15485" y="2929"/>
                </a:cubicBezTo>
                <a:cubicBezTo>
                  <a:pt x="16070" y="2650"/>
                  <a:pt x="16656" y="2399"/>
                  <a:pt x="17270" y="2204"/>
                </a:cubicBezTo>
                <a:cubicBezTo>
                  <a:pt x="17438" y="2092"/>
                  <a:pt x="17465" y="2037"/>
                  <a:pt x="17438" y="1981"/>
                </a:cubicBezTo>
                <a:cubicBezTo>
                  <a:pt x="17828" y="1758"/>
                  <a:pt x="18219" y="1534"/>
                  <a:pt x="18665" y="1367"/>
                </a:cubicBezTo>
                <a:cubicBezTo>
                  <a:pt x="19363" y="1116"/>
                  <a:pt x="20088" y="921"/>
                  <a:pt x="20841" y="781"/>
                </a:cubicBezTo>
                <a:cubicBezTo>
                  <a:pt x="21092" y="781"/>
                  <a:pt x="21343" y="809"/>
                  <a:pt x="21594" y="837"/>
                </a:cubicBezTo>
                <a:cubicBezTo>
                  <a:pt x="22348" y="446"/>
                  <a:pt x="24105" y="195"/>
                  <a:pt x="24887" y="167"/>
                </a:cubicBezTo>
                <a:cubicBezTo>
                  <a:pt x="25445" y="0"/>
                  <a:pt x="25668" y="84"/>
                  <a:pt x="26226" y="56"/>
                </a:cubicBezTo>
                <a:cubicBezTo>
                  <a:pt x="26365" y="56"/>
                  <a:pt x="26505" y="28"/>
                  <a:pt x="26588" y="0"/>
                </a:cubicBezTo>
                <a:cubicBezTo>
                  <a:pt x="27091" y="0"/>
                  <a:pt x="27286" y="84"/>
                  <a:pt x="27286" y="167"/>
                </a:cubicBezTo>
                <a:cubicBezTo>
                  <a:pt x="28234" y="28"/>
                  <a:pt x="29881" y="28"/>
                  <a:pt x="30160" y="223"/>
                </a:cubicBezTo>
                <a:cubicBezTo>
                  <a:pt x="31024" y="251"/>
                  <a:pt x="31248" y="84"/>
                  <a:pt x="32029" y="139"/>
                </a:cubicBezTo>
                <a:cubicBezTo>
                  <a:pt x="32447" y="195"/>
                  <a:pt x="32894" y="223"/>
                  <a:pt x="33256" y="279"/>
                </a:cubicBezTo>
                <a:cubicBezTo>
                  <a:pt x="33563" y="335"/>
                  <a:pt x="33870" y="418"/>
                  <a:pt x="34177" y="530"/>
                </a:cubicBezTo>
                <a:cubicBezTo>
                  <a:pt x="34289" y="530"/>
                  <a:pt x="34261" y="502"/>
                  <a:pt x="34400" y="530"/>
                </a:cubicBezTo>
                <a:cubicBezTo>
                  <a:pt x="34540" y="642"/>
                  <a:pt x="34986" y="781"/>
                  <a:pt x="35098" y="865"/>
                </a:cubicBezTo>
                <a:cubicBezTo>
                  <a:pt x="36018" y="1060"/>
                  <a:pt x="36632" y="1339"/>
                  <a:pt x="36660" y="1534"/>
                </a:cubicBezTo>
                <a:cubicBezTo>
                  <a:pt x="36911" y="1590"/>
                  <a:pt x="37190" y="1646"/>
                  <a:pt x="37469" y="1730"/>
                </a:cubicBezTo>
                <a:cubicBezTo>
                  <a:pt x="37720" y="1813"/>
                  <a:pt x="37971" y="1897"/>
                  <a:pt x="38222" y="1981"/>
                </a:cubicBezTo>
                <a:cubicBezTo>
                  <a:pt x="38697" y="2148"/>
                  <a:pt x="39031" y="2344"/>
                  <a:pt x="39059" y="2511"/>
                </a:cubicBezTo>
                <a:cubicBezTo>
                  <a:pt x="39757" y="2650"/>
                  <a:pt x="39868" y="2371"/>
                  <a:pt x="41096" y="2957"/>
                </a:cubicBezTo>
                <a:cubicBezTo>
                  <a:pt x="41347" y="3041"/>
                  <a:pt x="41291" y="3069"/>
                  <a:pt x="41514" y="3180"/>
                </a:cubicBezTo>
                <a:cubicBezTo>
                  <a:pt x="41933" y="3320"/>
                  <a:pt x="42351" y="3487"/>
                  <a:pt x="42742" y="3711"/>
                </a:cubicBezTo>
                <a:cubicBezTo>
                  <a:pt x="43188" y="4017"/>
                  <a:pt x="43635" y="4324"/>
                  <a:pt x="44025" y="4687"/>
                </a:cubicBezTo>
                <a:lnTo>
                  <a:pt x="43997" y="4743"/>
                </a:lnTo>
                <a:cubicBezTo>
                  <a:pt x="44304" y="5022"/>
                  <a:pt x="44946" y="5357"/>
                  <a:pt x="45392" y="5664"/>
                </a:cubicBezTo>
                <a:cubicBezTo>
                  <a:pt x="45643" y="5775"/>
                  <a:pt x="45895" y="5915"/>
                  <a:pt x="46090" y="6082"/>
                </a:cubicBezTo>
                <a:cubicBezTo>
                  <a:pt x="46508" y="6445"/>
                  <a:pt x="46899" y="6807"/>
                  <a:pt x="47290" y="7226"/>
                </a:cubicBezTo>
                <a:cubicBezTo>
                  <a:pt x="47541" y="7449"/>
                  <a:pt x="47848" y="7728"/>
                  <a:pt x="48127" y="8007"/>
                </a:cubicBezTo>
                <a:lnTo>
                  <a:pt x="49019" y="8956"/>
                </a:lnTo>
                <a:cubicBezTo>
                  <a:pt x="49326" y="9290"/>
                  <a:pt x="49633" y="9653"/>
                  <a:pt x="49912" y="9988"/>
                </a:cubicBezTo>
                <a:cubicBezTo>
                  <a:pt x="50219" y="10295"/>
                  <a:pt x="50470" y="10630"/>
                  <a:pt x="50721" y="10936"/>
                </a:cubicBezTo>
                <a:cubicBezTo>
                  <a:pt x="50944" y="11215"/>
                  <a:pt x="51168" y="11439"/>
                  <a:pt x="51391" y="11718"/>
                </a:cubicBezTo>
                <a:cubicBezTo>
                  <a:pt x="51725" y="12220"/>
                  <a:pt x="52311" y="13280"/>
                  <a:pt x="52228" y="13364"/>
                </a:cubicBezTo>
                <a:close/>
                <a:moveTo>
                  <a:pt x="252" y="29015"/>
                </a:moveTo>
                <a:cubicBezTo>
                  <a:pt x="224" y="29015"/>
                  <a:pt x="224" y="29015"/>
                  <a:pt x="196" y="28959"/>
                </a:cubicBezTo>
                <a:cubicBezTo>
                  <a:pt x="196" y="29043"/>
                  <a:pt x="196" y="29155"/>
                  <a:pt x="196" y="29238"/>
                </a:cubicBezTo>
                <a:cubicBezTo>
                  <a:pt x="224" y="29266"/>
                  <a:pt x="252" y="29210"/>
                  <a:pt x="252" y="29015"/>
                </a:cubicBezTo>
                <a:close/>
                <a:moveTo>
                  <a:pt x="335" y="29294"/>
                </a:moveTo>
                <a:cubicBezTo>
                  <a:pt x="307" y="29461"/>
                  <a:pt x="307" y="29601"/>
                  <a:pt x="335" y="29768"/>
                </a:cubicBezTo>
                <a:cubicBezTo>
                  <a:pt x="391" y="29824"/>
                  <a:pt x="391" y="29350"/>
                  <a:pt x="335" y="29294"/>
                </a:cubicBezTo>
                <a:close/>
                <a:moveTo>
                  <a:pt x="503" y="29796"/>
                </a:moveTo>
                <a:cubicBezTo>
                  <a:pt x="475" y="29796"/>
                  <a:pt x="419" y="29768"/>
                  <a:pt x="447" y="29992"/>
                </a:cubicBezTo>
                <a:cubicBezTo>
                  <a:pt x="475" y="29992"/>
                  <a:pt x="503" y="29936"/>
                  <a:pt x="503" y="29796"/>
                </a:cubicBezTo>
                <a:close/>
                <a:moveTo>
                  <a:pt x="670" y="27899"/>
                </a:moveTo>
                <a:lnTo>
                  <a:pt x="670" y="27815"/>
                </a:lnTo>
                <a:cubicBezTo>
                  <a:pt x="726" y="27397"/>
                  <a:pt x="782" y="26978"/>
                  <a:pt x="838" y="26560"/>
                </a:cubicBezTo>
                <a:cubicBezTo>
                  <a:pt x="810" y="26560"/>
                  <a:pt x="782" y="26560"/>
                  <a:pt x="754" y="26532"/>
                </a:cubicBezTo>
                <a:cubicBezTo>
                  <a:pt x="726" y="26588"/>
                  <a:pt x="670" y="26755"/>
                  <a:pt x="642" y="26727"/>
                </a:cubicBezTo>
                <a:cubicBezTo>
                  <a:pt x="586" y="27118"/>
                  <a:pt x="614" y="27508"/>
                  <a:pt x="698" y="27899"/>
                </a:cubicBezTo>
                <a:close/>
                <a:moveTo>
                  <a:pt x="7561" y="33535"/>
                </a:moveTo>
                <a:cubicBezTo>
                  <a:pt x="7673" y="33507"/>
                  <a:pt x="7757" y="33479"/>
                  <a:pt x="7812" y="33423"/>
                </a:cubicBezTo>
                <a:cubicBezTo>
                  <a:pt x="7868" y="33339"/>
                  <a:pt x="7533" y="33507"/>
                  <a:pt x="7561" y="33535"/>
                </a:cubicBezTo>
                <a:close/>
                <a:moveTo>
                  <a:pt x="8342" y="33312"/>
                </a:moveTo>
                <a:cubicBezTo>
                  <a:pt x="8342" y="33284"/>
                  <a:pt x="8119" y="33339"/>
                  <a:pt x="8063" y="33395"/>
                </a:cubicBezTo>
                <a:cubicBezTo>
                  <a:pt x="8036" y="33451"/>
                  <a:pt x="8175" y="33395"/>
                  <a:pt x="8342" y="33312"/>
                </a:cubicBezTo>
                <a:close/>
                <a:moveTo>
                  <a:pt x="8454" y="32921"/>
                </a:moveTo>
                <a:lnTo>
                  <a:pt x="5329" y="34316"/>
                </a:lnTo>
                <a:lnTo>
                  <a:pt x="5859" y="34148"/>
                </a:lnTo>
                <a:cubicBezTo>
                  <a:pt x="6083" y="34037"/>
                  <a:pt x="6334" y="33953"/>
                  <a:pt x="6557" y="33869"/>
                </a:cubicBezTo>
                <a:cubicBezTo>
                  <a:pt x="7226" y="33618"/>
                  <a:pt x="7868" y="33284"/>
                  <a:pt x="8454" y="32921"/>
                </a:cubicBezTo>
                <a:close/>
                <a:moveTo>
                  <a:pt x="11607" y="31526"/>
                </a:moveTo>
                <a:lnTo>
                  <a:pt x="11802" y="31414"/>
                </a:lnTo>
                <a:lnTo>
                  <a:pt x="11551" y="31526"/>
                </a:lnTo>
                <a:close/>
                <a:moveTo>
                  <a:pt x="29378" y="23882"/>
                </a:moveTo>
                <a:cubicBezTo>
                  <a:pt x="29881" y="23714"/>
                  <a:pt x="29462" y="23714"/>
                  <a:pt x="29378" y="23882"/>
                </a:cubicBezTo>
                <a:close/>
                <a:moveTo>
                  <a:pt x="43746" y="17604"/>
                </a:moveTo>
                <a:cubicBezTo>
                  <a:pt x="43718" y="17576"/>
                  <a:pt x="43635" y="17604"/>
                  <a:pt x="43523" y="17660"/>
                </a:cubicBezTo>
                <a:cubicBezTo>
                  <a:pt x="43439" y="17688"/>
                  <a:pt x="43467" y="17716"/>
                  <a:pt x="43523" y="17716"/>
                </a:cubicBezTo>
                <a:cubicBezTo>
                  <a:pt x="43607" y="17688"/>
                  <a:pt x="43635" y="17688"/>
                  <a:pt x="43746" y="17632"/>
                </a:cubicBezTo>
                <a:close/>
                <a:moveTo>
                  <a:pt x="46062" y="16321"/>
                </a:moveTo>
                <a:cubicBezTo>
                  <a:pt x="46174" y="16321"/>
                  <a:pt x="45839" y="16488"/>
                  <a:pt x="46090" y="16377"/>
                </a:cubicBezTo>
                <a:cubicBezTo>
                  <a:pt x="46118" y="16377"/>
                  <a:pt x="46285" y="16237"/>
                  <a:pt x="46062" y="16349"/>
                </a:cubicBezTo>
                <a:close/>
                <a:moveTo>
                  <a:pt x="47903" y="15317"/>
                </a:moveTo>
                <a:lnTo>
                  <a:pt x="25975" y="25081"/>
                </a:lnTo>
                <a:lnTo>
                  <a:pt x="26142" y="25053"/>
                </a:lnTo>
                <a:cubicBezTo>
                  <a:pt x="27230" y="24691"/>
                  <a:pt x="28960" y="23854"/>
                  <a:pt x="30438" y="23240"/>
                </a:cubicBezTo>
                <a:cubicBezTo>
                  <a:pt x="31527" y="22766"/>
                  <a:pt x="32922" y="22208"/>
                  <a:pt x="34121" y="21705"/>
                </a:cubicBezTo>
                <a:cubicBezTo>
                  <a:pt x="35990" y="20924"/>
                  <a:pt x="37971" y="20059"/>
                  <a:pt x="39924" y="19222"/>
                </a:cubicBezTo>
                <a:cubicBezTo>
                  <a:pt x="42156" y="18246"/>
                  <a:pt x="43942" y="17297"/>
                  <a:pt x="45867" y="16321"/>
                </a:cubicBezTo>
                <a:cubicBezTo>
                  <a:pt x="45895" y="16321"/>
                  <a:pt x="45783" y="16405"/>
                  <a:pt x="45867" y="16349"/>
                </a:cubicBezTo>
                <a:cubicBezTo>
                  <a:pt x="46118" y="16265"/>
                  <a:pt x="45783" y="16349"/>
                  <a:pt x="45950" y="16293"/>
                </a:cubicBezTo>
                <a:cubicBezTo>
                  <a:pt x="46508" y="16014"/>
                  <a:pt x="47178" y="15679"/>
                  <a:pt x="47903" y="1534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1" name="Google Shape;381;p20"/>
          <p:cNvSpPr/>
          <p:nvPr/>
        </p:nvSpPr>
        <p:spPr>
          <a:xfrm>
            <a:off x="684360" y="1343777"/>
            <a:ext cx="1069193" cy="378141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2" name="Google Shape;382;p20"/>
          <p:cNvSpPr/>
          <p:nvPr/>
        </p:nvSpPr>
        <p:spPr>
          <a:xfrm>
            <a:off x="7699326" y="3996856"/>
            <a:ext cx="553979" cy="565064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3" name="Google Shape;383;p20"/>
          <p:cNvSpPr/>
          <p:nvPr/>
        </p:nvSpPr>
        <p:spPr>
          <a:xfrm>
            <a:off x="6621852" y="114028"/>
            <a:ext cx="940715" cy="956692"/>
          </a:xfrm>
          <a:custGeom>
            <a:avLst/>
            <a:gdLst/>
            <a:ahLst/>
            <a:cxnLst/>
            <a:rect l="l" t="t" r="r" b="b"/>
            <a:pathLst>
              <a:path w="42687" h="43412" extrusionOk="0">
                <a:moveTo>
                  <a:pt x="7812" y="43188"/>
                </a:moveTo>
                <a:cubicBezTo>
                  <a:pt x="7394" y="43105"/>
                  <a:pt x="7143" y="42909"/>
                  <a:pt x="6669" y="42826"/>
                </a:cubicBezTo>
                <a:lnTo>
                  <a:pt x="5971" y="42379"/>
                </a:lnTo>
                <a:cubicBezTo>
                  <a:pt x="6083" y="42268"/>
                  <a:pt x="5664" y="42017"/>
                  <a:pt x="6278" y="42156"/>
                </a:cubicBezTo>
                <a:cubicBezTo>
                  <a:pt x="6139" y="42072"/>
                  <a:pt x="5915" y="42045"/>
                  <a:pt x="5804" y="41961"/>
                </a:cubicBezTo>
                <a:cubicBezTo>
                  <a:pt x="5887" y="41542"/>
                  <a:pt x="5999" y="41152"/>
                  <a:pt x="6139" y="40761"/>
                </a:cubicBezTo>
                <a:cubicBezTo>
                  <a:pt x="6166" y="40622"/>
                  <a:pt x="6083" y="40426"/>
                  <a:pt x="6139" y="40259"/>
                </a:cubicBezTo>
                <a:cubicBezTo>
                  <a:pt x="5748" y="40092"/>
                  <a:pt x="5357" y="39868"/>
                  <a:pt x="4995" y="39645"/>
                </a:cubicBezTo>
                <a:lnTo>
                  <a:pt x="4911" y="39617"/>
                </a:lnTo>
                <a:cubicBezTo>
                  <a:pt x="4520" y="39534"/>
                  <a:pt x="4158" y="39394"/>
                  <a:pt x="3823" y="39199"/>
                </a:cubicBezTo>
                <a:cubicBezTo>
                  <a:pt x="3181" y="38948"/>
                  <a:pt x="2595" y="38557"/>
                  <a:pt x="2121" y="38083"/>
                </a:cubicBezTo>
                <a:cubicBezTo>
                  <a:pt x="2065" y="38083"/>
                  <a:pt x="1926" y="37916"/>
                  <a:pt x="1842" y="37860"/>
                </a:cubicBezTo>
                <a:cubicBezTo>
                  <a:pt x="1479" y="37385"/>
                  <a:pt x="1228" y="37162"/>
                  <a:pt x="977" y="36800"/>
                </a:cubicBezTo>
                <a:cubicBezTo>
                  <a:pt x="642" y="36158"/>
                  <a:pt x="336" y="35488"/>
                  <a:pt x="140" y="34791"/>
                </a:cubicBezTo>
                <a:cubicBezTo>
                  <a:pt x="168" y="34651"/>
                  <a:pt x="57" y="34205"/>
                  <a:pt x="29" y="33898"/>
                </a:cubicBezTo>
                <a:cubicBezTo>
                  <a:pt x="57" y="33591"/>
                  <a:pt x="84" y="33284"/>
                  <a:pt x="112" y="32977"/>
                </a:cubicBezTo>
                <a:lnTo>
                  <a:pt x="112" y="32670"/>
                </a:lnTo>
                <a:cubicBezTo>
                  <a:pt x="168" y="32447"/>
                  <a:pt x="252" y="32224"/>
                  <a:pt x="336" y="32029"/>
                </a:cubicBezTo>
                <a:cubicBezTo>
                  <a:pt x="447" y="31722"/>
                  <a:pt x="587" y="31220"/>
                  <a:pt x="754" y="31136"/>
                </a:cubicBezTo>
                <a:cubicBezTo>
                  <a:pt x="977" y="30690"/>
                  <a:pt x="1145" y="30243"/>
                  <a:pt x="1284" y="29769"/>
                </a:cubicBezTo>
                <a:lnTo>
                  <a:pt x="1284" y="29406"/>
                </a:lnTo>
                <a:cubicBezTo>
                  <a:pt x="1172" y="28793"/>
                  <a:pt x="1005" y="28179"/>
                  <a:pt x="754" y="27593"/>
                </a:cubicBezTo>
                <a:cubicBezTo>
                  <a:pt x="642" y="27258"/>
                  <a:pt x="531" y="26923"/>
                  <a:pt x="475" y="26561"/>
                </a:cubicBezTo>
                <a:cubicBezTo>
                  <a:pt x="419" y="26449"/>
                  <a:pt x="363" y="26393"/>
                  <a:pt x="280" y="26421"/>
                </a:cubicBezTo>
                <a:cubicBezTo>
                  <a:pt x="1" y="25361"/>
                  <a:pt x="29" y="23826"/>
                  <a:pt x="336" y="23324"/>
                </a:cubicBezTo>
                <a:cubicBezTo>
                  <a:pt x="336" y="23241"/>
                  <a:pt x="336" y="23129"/>
                  <a:pt x="363" y="23045"/>
                </a:cubicBezTo>
                <a:cubicBezTo>
                  <a:pt x="363" y="22655"/>
                  <a:pt x="391" y="22264"/>
                  <a:pt x="391" y="21985"/>
                </a:cubicBezTo>
                <a:cubicBezTo>
                  <a:pt x="503" y="21176"/>
                  <a:pt x="531" y="20618"/>
                  <a:pt x="754" y="19697"/>
                </a:cubicBezTo>
                <a:cubicBezTo>
                  <a:pt x="1005" y="18637"/>
                  <a:pt x="1340" y="17549"/>
                  <a:pt x="1675" y="16405"/>
                </a:cubicBezTo>
                <a:cubicBezTo>
                  <a:pt x="1954" y="15457"/>
                  <a:pt x="2149" y="14703"/>
                  <a:pt x="2567" y="13560"/>
                </a:cubicBezTo>
                <a:cubicBezTo>
                  <a:pt x="2791" y="13030"/>
                  <a:pt x="2958" y="12416"/>
                  <a:pt x="3321" y="11690"/>
                </a:cubicBezTo>
                <a:cubicBezTo>
                  <a:pt x="3600" y="11104"/>
                  <a:pt x="3935" y="10519"/>
                  <a:pt x="4325" y="9961"/>
                </a:cubicBezTo>
                <a:cubicBezTo>
                  <a:pt x="4576" y="9654"/>
                  <a:pt x="4883" y="9375"/>
                  <a:pt x="5246" y="9207"/>
                </a:cubicBezTo>
                <a:cubicBezTo>
                  <a:pt x="7143" y="5999"/>
                  <a:pt x="9654" y="3070"/>
                  <a:pt x="13058" y="1591"/>
                </a:cubicBezTo>
                <a:cubicBezTo>
                  <a:pt x="16684" y="1"/>
                  <a:pt x="20897" y="363"/>
                  <a:pt x="24580" y="1954"/>
                </a:cubicBezTo>
                <a:cubicBezTo>
                  <a:pt x="24887" y="2065"/>
                  <a:pt x="25166" y="2177"/>
                  <a:pt x="25445" y="2288"/>
                </a:cubicBezTo>
                <a:cubicBezTo>
                  <a:pt x="26393" y="2735"/>
                  <a:pt x="27314" y="3265"/>
                  <a:pt x="28151" y="3851"/>
                </a:cubicBezTo>
                <a:cubicBezTo>
                  <a:pt x="28151" y="3879"/>
                  <a:pt x="28123" y="3879"/>
                  <a:pt x="28123" y="3879"/>
                </a:cubicBezTo>
                <a:lnTo>
                  <a:pt x="28123" y="3879"/>
                </a:lnTo>
                <a:cubicBezTo>
                  <a:pt x="30383" y="5497"/>
                  <a:pt x="32419" y="7422"/>
                  <a:pt x="34177" y="9598"/>
                </a:cubicBezTo>
                <a:cubicBezTo>
                  <a:pt x="34372" y="9654"/>
                  <a:pt x="34512" y="9793"/>
                  <a:pt x="34651" y="9933"/>
                </a:cubicBezTo>
                <a:cubicBezTo>
                  <a:pt x="34930" y="9710"/>
                  <a:pt x="36437" y="11495"/>
                  <a:pt x="37051" y="12723"/>
                </a:cubicBezTo>
                <a:cubicBezTo>
                  <a:pt x="37051" y="12778"/>
                  <a:pt x="37023" y="12834"/>
                  <a:pt x="37107" y="12946"/>
                </a:cubicBezTo>
                <a:cubicBezTo>
                  <a:pt x="37385" y="13197"/>
                  <a:pt x="37637" y="13309"/>
                  <a:pt x="37888" y="13560"/>
                </a:cubicBezTo>
                <a:cubicBezTo>
                  <a:pt x="38083" y="13839"/>
                  <a:pt x="38278" y="14145"/>
                  <a:pt x="38501" y="14424"/>
                </a:cubicBezTo>
                <a:cubicBezTo>
                  <a:pt x="38613" y="14731"/>
                  <a:pt x="38780" y="15038"/>
                  <a:pt x="39004" y="15317"/>
                </a:cubicBezTo>
                <a:cubicBezTo>
                  <a:pt x="39032" y="15429"/>
                  <a:pt x="39059" y="15540"/>
                  <a:pt x="39059" y="15652"/>
                </a:cubicBezTo>
                <a:cubicBezTo>
                  <a:pt x="39199" y="15903"/>
                  <a:pt x="39338" y="16098"/>
                  <a:pt x="39506" y="16294"/>
                </a:cubicBezTo>
                <a:cubicBezTo>
                  <a:pt x="39590" y="16461"/>
                  <a:pt x="39645" y="16601"/>
                  <a:pt x="39701" y="16768"/>
                </a:cubicBezTo>
                <a:cubicBezTo>
                  <a:pt x="39757" y="16712"/>
                  <a:pt x="39924" y="17103"/>
                  <a:pt x="40064" y="17270"/>
                </a:cubicBezTo>
                <a:cubicBezTo>
                  <a:pt x="40120" y="17326"/>
                  <a:pt x="40148" y="17298"/>
                  <a:pt x="40203" y="17382"/>
                </a:cubicBezTo>
                <a:cubicBezTo>
                  <a:pt x="40203" y="17438"/>
                  <a:pt x="40231" y="17493"/>
                  <a:pt x="40259" y="17549"/>
                </a:cubicBezTo>
                <a:cubicBezTo>
                  <a:pt x="40287" y="17605"/>
                  <a:pt x="40287" y="17549"/>
                  <a:pt x="40315" y="17577"/>
                </a:cubicBezTo>
                <a:cubicBezTo>
                  <a:pt x="40371" y="17661"/>
                  <a:pt x="40371" y="17689"/>
                  <a:pt x="40426" y="17828"/>
                </a:cubicBezTo>
                <a:cubicBezTo>
                  <a:pt x="40566" y="18079"/>
                  <a:pt x="40678" y="18330"/>
                  <a:pt x="40789" y="18581"/>
                </a:cubicBezTo>
                <a:cubicBezTo>
                  <a:pt x="40873" y="18833"/>
                  <a:pt x="40929" y="19112"/>
                  <a:pt x="40957" y="19363"/>
                </a:cubicBezTo>
                <a:cubicBezTo>
                  <a:pt x="40845" y="19251"/>
                  <a:pt x="40678" y="19028"/>
                  <a:pt x="40594" y="19195"/>
                </a:cubicBezTo>
                <a:cubicBezTo>
                  <a:pt x="40733" y="19614"/>
                  <a:pt x="40817" y="19976"/>
                  <a:pt x="40873" y="20283"/>
                </a:cubicBezTo>
                <a:cubicBezTo>
                  <a:pt x="40929" y="20562"/>
                  <a:pt x="40929" y="20813"/>
                  <a:pt x="40873" y="21092"/>
                </a:cubicBezTo>
                <a:cubicBezTo>
                  <a:pt x="40957" y="21483"/>
                  <a:pt x="41040" y="21678"/>
                  <a:pt x="41068" y="21929"/>
                </a:cubicBezTo>
                <a:cubicBezTo>
                  <a:pt x="41096" y="21957"/>
                  <a:pt x="41124" y="21846"/>
                  <a:pt x="41152" y="21985"/>
                </a:cubicBezTo>
                <a:cubicBezTo>
                  <a:pt x="41208" y="22013"/>
                  <a:pt x="41152" y="21734"/>
                  <a:pt x="41208" y="21790"/>
                </a:cubicBezTo>
                <a:cubicBezTo>
                  <a:pt x="41375" y="21901"/>
                  <a:pt x="41626" y="21762"/>
                  <a:pt x="41821" y="21650"/>
                </a:cubicBezTo>
                <a:cubicBezTo>
                  <a:pt x="42045" y="21539"/>
                  <a:pt x="42268" y="21483"/>
                  <a:pt x="42435" y="21929"/>
                </a:cubicBezTo>
                <a:cubicBezTo>
                  <a:pt x="42686" y="22487"/>
                  <a:pt x="42575" y="24189"/>
                  <a:pt x="42212" y="25054"/>
                </a:cubicBezTo>
                <a:cubicBezTo>
                  <a:pt x="42128" y="25249"/>
                  <a:pt x="42017" y="25417"/>
                  <a:pt x="41933" y="25445"/>
                </a:cubicBezTo>
                <a:cubicBezTo>
                  <a:pt x="41487" y="26840"/>
                  <a:pt x="40901" y="27509"/>
                  <a:pt x="40650" y="27537"/>
                </a:cubicBezTo>
                <a:cubicBezTo>
                  <a:pt x="40733" y="27704"/>
                  <a:pt x="40984" y="27732"/>
                  <a:pt x="41124" y="27872"/>
                </a:cubicBezTo>
                <a:cubicBezTo>
                  <a:pt x="41236" y="28151"/>
                  <a:pt x="41236" y="28486"/>
                  <a:pt x="41124" y="28793"/>
                </a:cubicBezTo>
                <a:cubicBezTo>
                  <a:pt x="40873" y="29323"/>
                  <a:pt x="40538" y="29825"/>
                  <a:pt x="40148" y="30271"/>
                </a:cubicBezTo>
                <a:cubicBezTo>
                  <a:pt x="39924" y="30606"/>
                  <a:pt x="39617" y="30885"/>
                  <a:pt x="39255" y="31080"/>
                </a:cubicBezTo>
                <a:cubicBezTo>
                  <a:pt x="39059" y="31108"/>
                  <a:pt x="39171" y="30773"/>
                  <a:pt x="38836" y="30885"/>
                </a:cubicBezTo>
                <a:cubicBezTo>
                  <a:pt x="38557" y="31220"/>
                  <a:pt x="38278" y="31527"/>
                  <a:pt x="37943" y="31834"/>
                </a:cubicBezTo>
                <a:cubicBezTo>
                  <a:pt x="37748" y="31945"/>
                  <a:pt x="37553" y="32057"/>
                  <a:pt x="37358" y="32196"/>
                </a:cubicBezTo>
                <a:cubicBezTo>
                  <a:pt x="37023" y="32447"/>
                  <a:pt x="36716" y="32810"/>
                  <a:pt x="36409" y="33033"/>
                </a:cubicBezTo>
                <a:cubicBezTo>
                  <a:pt x="35712" y="33591"/>
                  <a:pt x="35405" y="33591"/>
                  <a:pt x="35154" y="33535"/>
                </a:cubicBezTo>
                <a:cubicBezTo>
                  <a:pt x="34679" y="34093"/>
                  <a:pt x="33759" y="34679"/>
                  <a:pt x="32866" y="35154"/>
                </a:cubicBezTo>
                <a:cubicBezTo>
                  <a:pt x="32643" y="35237"/>
                  <a:pt x="32531" y="35237"/>
                  <a:pt x="32308" y="35321"/>
                </a:cubicBezTo>
                <a:cubicBezTo>
                  <a:pt x="31638" y="35795"/>
                  <a:pt x="30885" y="36130"/>
                  <a:pt x="30104" y="36353"/>
                </a:cubicBezTo>
                <a:cubicBezTo>
                  <a:pt x="29797" y="36493"/>
                  <a:pt x="29518" y="36660"/>
                  <a:pt x="29267" y="36827"/>
                </a:cubicBezTo>
                <a:cubicBezTo>
                  <a:pt x="28932" y="36911"/>
                  <a:pt x="28430" y="37134"/>
                  <a:pt x="28123" y="37218"/>
                </a:cubicBezTo>
                <a:cubicBezTo>
                  <a:pt x="28123" y="37106"/>
                  <a:pt x="27788" y="37162"/>
                  <a:pt x="27705" y="37106"/>
                </a:cubicBezTo>
                <a:cubicBezTo>
                  <a:pt x="27453" y="37218"/>
                  <a:pt x="27565" y="37302"/>
                  <a:pt x="27481" y="37413"/>
                </a:cubicBezTo>
                <a:cubicBezTo>
                  <a:pt x="27314" y="37525"/>
                  <a:pt x="27453" y="37358"/>
                  <a:pt x="27314" y="37441"/>
                </a:cubicBezTo>
                <a:cubicBezTo>
                  <a:pt x="27174" y="37497"/>
                  <a:pt x="27509" y="37469"/>
                  <a:pt x="27453" y="37581"/>
                </a:cubicBezTo>
                <a:cubicBezTo>
                  <a:pt x="26951" y="38083"/>
                  <a:pt x="27174" y="38390"/>
                  <a:pt x="26142" y="38976"/>
                </a:cubicBezTo>
                <a:cubicBezTo>
                  <a:pt x="25528" y="39143"/>
                  <a:pt x="24357" y="39757"/>
                  <a:pt x="24050" y="39645"/>
                </a:cubicBezTo>
                <a:cubicBezTo>
                  <a:pt x="23938" y="39757"/>
                  <a:pt x="23687" y="39896"/>
                  <a:pt x="23659" y="39980"/>
                </a:cubicBezTo>
                <a:cubicBezTo>
                  <a:pt x="23269" y="40175"/>
                  <a:pt x="22878" y="40371"/>
                  <a:pt x="22432" y="40482"/>
                </a:cubicBezTo>
                <a:cubicBezTo>
                  <a:pt x="22208" y="40594"/>
                  <a:pt x="21985" y="40705"/>
                  <a:pt x="21734" y="40817"/>
                </a:cubicBezTo>
                <a:cubicBezTo>
                  <a:pt x="21316" y="40984"/>
                  <a:pt x="20897" y="41096"/>
                  <a:pt x="20451" y="41263"/>
                </a:cubicBezTo>
                <a:cubicBezTo>
                  <a:pt x="20032" y="41375"/>
                  <a:pt x="19614" y="41431"/>
                  <a:pt x="19167" y="41459"/>
                </a:cubicBezTo>
                <a:cubicBezTo>
                  <a:pt x="19140" y="41375"/>
                  <a:pt x="19167" y="41236"/>
                  <a:pt x="19000" y="41236"/>
                </a:cubicBezTo>
                <a:cubicBezTo>
                  <a:pt x="18805" y="41347"/>
                  <a:pt x="18637" y="41514"/>
                  <a:pt x="18498" y="41682"/>
                </a:cubicBezTo>
                <a:cubicBezTo>
                  <a:pt x="18303" y="41793"/>
                  <a:pt x="17996" y="41905"/>
                  <a:pt x="17828" y="42017"/>
                </a:cubicBezTo>
                <a:cubicBezTo>
                  <a:pt x="17354" y="42100"/>
                  <a:pt x="16963" y="42240"/>
                  <a:pt x="16517" y="42324"/>
                </a:cubicBezTo>
                <a:cubicBezTo>
                  <a:pt x="16015" y="42407"/>
                  <a:pt x="15513" y="42435"/>
                  <a:pt x="15010" y="42379"/>
                </a:cubicBezTo>
                <a:cubicBezTo>
                  <a:pt x="14927" y="42100"/>
                  <a:pt x="15094" y="41682"/>
                  <a:pt x="14955" y="41403"/>
                </a:cubicBezTo>
                <a:cubicBezTo>
                  <a:pt x="14118" y="41710"/>
                  <a:pt x="14118" y="42100"/>
                  <a:pt x="13253" y="42379"/>
                </a:cubicBezTo>
                <a:cubicBezTo>
                  <a:pt x="13169" y="42519"/>
                  <a:pt x="12806" y="42603"/>
                  <a:pt x="12639" y="42742"/>
                </a:cubicBezTo>
                <a:cubicBezTo>
                  <a:pt x="12332" y="42882"/>
                  <a:pt x="11802" y="42993"/>
                  <a:pt x="11467" y="43105"/>
                </a:cubicBezTo>
                <a:cubicBezTo>
                  <a:pt x="11411" y="43133"/>
                  <a:pt x="11328" y="43133"/>
                  <a:pt x="11244" y="43105"/>
                </a:cubicBezTo>
                <a:cubicBezTo>
                  <a:pt x="10937" y="43356"/>
                  <a:pt x="10100" y="43412"/>
                  <a:pt x="9207" y="43412"/>
                </a:cubicBezTo>
                <a:cubicBezTo>
                  <a:pt x="8705" y="43300"/>
                  <a:pt x="8259" y="43300"/>
                  <a:pt x="7812" y="43188"/>
                </a:cubicBezTo>
                <a:close/>
                <a:moveTo>
                  <a:pt x="15289" y="42017"/>
                </a:moveTo>
                <a:cubicBezTo>
                  <a:pt x="15262" y="42072"/>
                  <a:pt x="15401" y="42045"/>
                  <a:pt x="15568" y="42017"/>
                </a:cubicBezTo>
                <a:cubicBezTo>
                  <a:pt x="15485" y="41989"/>
                  <a:pt x="15373" y="41989"/>
                  <a:pt x="15289" y="42017"/>
                </a:cubicBezTo>
                <a:close/>
                <a:moveTo>
                  <a:pt x="12723" y="42379"/>
                </a:moveTo>
                <a:cubicBezTo>
                  <a:pt x="12723" y="42407"/>
                  <a:pt x="12862" y="42407"/>
                  <a:pt x="12946" y="42407"/>
                </a:cubicBezTo>
                <a:cubicBezTo>
                  <a:pt x="12974" y="42379"/>
                  <a:pt x="12890" y="42379"/>
                  <a:pt x="12723" y="42379"/>
                </a:cubicBezTo>
                <a:close/>
                <a:moveTo>
                  <a:pt x="12360" y="41487"/>
                </a:moveTo>
                <a:cubicBezTo>
                  <a:pt x="12221" y="41487"/>
                  <a:pt x="12137" y="41487"/>
                  <a:pt x="12165" y="41542"/>
                </a:cubicBezTo>
                <a:cubicBezTo>
                  <a:pt x="12165" y="41598"/>
                  <a:pt x="12248" y="41542"/>
                  <a:pt x="12332" y="41542"/>
                </a:cubicBezTo>
                <a:cubicBezTo>
                  <a:pt x="12360" y="41542"/>
                  <a:pt x="12416" y="41542"/>
                  <a:pt x="12388" y="41514"/>
                </a:cubicBezTo>
                <a:close/>
                <a:moveTo>
                  <a:pt x="39617" y="16963"/>
                </a:moveTo>
                <a:cubicBezTo>
                  <a:pt x="39590" y="16991"/>
                  <a:pt x="39590" y="17075"/>
                  <a:pt x="39645" y="17186"/>
                </a:cubicBezTo>
                <a:cubicBezTo>
                  <a:pt x="39673" y="17186"/>
                  <a:pt x="39701" y="17242"/>
                  <a:pt x="39729" y="17214"/>
                </a:cubicBezTo>
                <a:cubicBezTo>
                  <a:pt x="39701" y="17131"/>
                  <a:pt x="39673" y="17075"/>
                  <a:pt x="39617" y="16991"/>
                </a:cubicBezTo>
                <a:close/>
                <a:moveTo>
                  <a:pt x="336" y="32726"/>
                </a:moveTo>
                <a:cubicBezTo>
                  <a:pt x="391" y="32782"/>
                  <a:pt x="363" y="32559"/>
                  <a:pt x="363" y="32447"/>
                </a:cubicBezTo>
                <a:cubicBezTo>
                  <a:pt x="336" y="32391"/>
                  <a:pt x="308" y="32643"/>
                  <a:pt x="336" y="32726"/>
                </a:cubicBezTo>
                <a:close/>
                <a:moveTo>
                  <a:pt x="2428" y="37218"/>
                </a:moveTo>
                <a:cubicBezTo>
                  <a:pt x="1591" y="36130"/>
                  <a:pt x="1061" y="34819"/>
                  <a:pt x="921" y="33480"/>
                </a:cubicBezTo>
                <a:cubicBezTo>
                  <a:pt x="894" y="33591"/>
                  <a:pt x="866" y="33731"/>
                  <a:pt x="838" y="33898"/>
                </a:cubicBezTo>
                <a:cubicBezTo>
                  <a:pt x="810" y="34233"/>
                  <a:pt x="838" y="34596"/>
                  <a:pt x="866" y="34930"/>
                </a:cubicBezTo>
                <a:cubicBezTo>
                  <a:pt x="810" y="34986"/>
                  <a:pt x="838" y="35126"/>
                  <a:pt x="866" y="35293"/>
                </a:cubicBezTo>
                <a:cubicBezTo>
                  <a:pt x="1145" y="35935"/>
                  <a:pt x="1312" y="35990"/>
                  <a:pt x="1675" y="36576"/>
                </a:cubicBezTo>
                <a:cubicBezTo>
                  <a:pt x="1870" y="36688"/>
                  <a:pt x="2205" y="37134"/>
                  <a:pt x="2428" y="37218"/>
                </a:cubicBezTo>
                <a:close/>
                <a:moveTo>
                  <a:pt x="4437" y="39338"/>
                </a:moveTo>
                <a:cubicBezTo>
                  <a:pt x="4465" y="39310"/>
                  <a:pt x="4381" y="39227"/>
                  <a:pt x="4297" y="39143"/>
                </a:cubicBezTo>
                <a:cubicBezTo>
                  <a:pt x="4241" y="39171"/>
                  <a:pt x="4353" y="39255"/>
                  <a:pt x="4437" y="39338"/>
                </a:cubicBezTo>
                <a:close/>
                <a:moveTo>
                  <a:pt x="6752" y="41068"/>
                </a:moveTo>
                <a:lnTo>
                  <a:pt x="6780" y="41040"/>
                </a:lnTo>
                <a:cubicBezTo>
                  <a:pt x="6641" y="40984"/>
                  <a:pt x="6585" y="40984"/>
                  <a:pt x="6585" y="41040"/>
                </a:cubicBezTo>
                <a:close/>
                <a:moveTo>
                  <a:pt x="9319" y="42575"/>
                </a:moveTo>
                <a:cubicBezTo>
                  <a:pt x="9738" y="42547"/>
                  <a:pt x="9793" y="42379"/>
                  <a:pt x="10323" y="42379"/>
                </a:cubicBezTo>
                <a:cubicBezTo>
                  <a:pt x="10602" y="42184"/>
                  <a:pt x="10937" y="42045"/>
                  <a:pt x="11300" y="41989"/>
                </a:cubicBezTo>
                <a:cubicBezTo>
                  <a:pt x="11272" y="41821"/>
                  <a:pt x="11802" y="41710"/>
                  <a:pt x="11969" y="41542"/>
                </a:cubicBezTo>
                <a:cubicBezTo>
                  <a:pt x="12081" y="41514"/>
                  <a:pt x="12221" y="41487"/>
                  <a:pt x="12332" y="41431"/>
                </a:cubicBezTo>
                <a:cubicBezTo>
                  <a:pt x="12332" y="41403"/>
                  <a:pt x="12248" y="41403"/>
                  <a:pt x="12276" y="41347"/>
                </a:cubicBezTo>
                <a:cubicBezTo>
                  <a:pt x="12304" y="41347"/>
                  <a:pt x="12332" y="41347"/>
                  <a:pt x="12360" y="41319"/>
                </a:cubicBezTo>
                <a:cubicBezTo>
                  <a:pt x="11300" y="41375"/>
                  <a:pt x="10212" y="41319"/>
                  <a:pt x="9152" y="41152"/>
                </a:cubicBezTo>
                <a:cubicBezTo>
                  <a:pt x="9180" y="41682"/>
                  <a:pt x="9235" y="42072"/>
                  <a:pt x="9291" y="42575"/>
                </a:cubicBezTo>
                <a:close/>
                <a:moveTo>
                  <a:pt x="10993" y="43049"/>
                </a:moveTo>
                <a:lnTo>
                  <a:pt x="10993" y="42993"/>
                </a:lnTo>
                <a:lnTo>
                  <a:pt x="10826" y="42993"/>
                </a:lnTo>
                <a:cubicBezTo>
                  <a:pt x="10798" y="42993"/>
                  <a:pt x="10826" y="43021"/>
                  <a:pt x="10993" y="43049"/>
                </a:cubicBezTo>
                <a:close/>
                <a:moveTo>
                  <a:pt x="10519" y="43188"/>
                </a:moveTo>
                <a:cubicBezTo>
                  <a:pt x="10602" y="43216"/>
                  <a:pt x="10714" y="43216"/>
                  <a:pt x="10826" y="43188"/>
                </a:cubicBezTo>
                <a:cubicBezTo>
                  <a:pt x="10826" y="43161"/>
                  <a:pt x="10826" y="43133"/>
                  <a:pt x="10686" y="43133"/>
                </a:cubicBezTo>
                <a:cubicBezTo>
                  <a:pt x="10658" y="43161"/>
                  <a:pt x="10463" y="43133"/>
                  <a:pt x="10491" y="4318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4" name="Google Shape;384;p20"/>
          <p:cNvSpPr/>
          <p:nvPr/>
        </p:nvSpPr>
        <p:spPr>
          <a:xfrm>
            <a:off x="684346" y="695108"/>
            <a:ext cx="696605" cy="543533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5" name="Google Shape;385;p20"/>
          <p:cNvSpPr/>
          <p:nvPr/>
        </p:nvSpPr>
        <p:spPr>
          <a:xfrm>
            <a:off x="93394" y="561546"/>
            <a:ext cx="440221" cy="937630"/>
          </a:xfrm>
          <a:custGeom>
            <a:avLst/>
            <a:gdLst/>
            <a:ahLst/>
            <a:cxnLst/>
            <a:rect l="l" t="t" r="r" b="b"/>
            <a:pathLst>
              <a:path w="19976" h="42547" extrusionOk="0">
                <a:moveTo>
                  <a:pt x="18051" y="84"/>
                </a:moveTo>
                <a:cubicBezTo>
                  <a:pt x="18051" y="140"/>
                  <a:pt x="17660" y="195"/>
                  <a:pt x="17828" y="251"/>
                </a:cubicBezTo>
                <a:cubicBezTo>
                  <a:pt x="17604" y="307"/>
                  <a:pt x="17381" y="363"/>
                  <a:pt x="17130" y="447"/>
                </a:cubicBezTo>
                <a:lnTo>
                  <a:pt x="16739" y="558"/>
                </a:lnTo>
                <a:lnTo>
                  <a:pt x="16349" y="670"/>
                </a:lnTo>
                <a:lnTo>
                  <a:pt x="15456" y="949"/>
                </a:lnTo>
                <a:lnTo>
                  <a:pt x="14452" y="1311"/>
                </a:lnTo>
                <a:cubicBezTo>
                  <a:pt x="14173" y="1395"/>
                  <a:pt x="13866" y="1535"/>
                  <a:pt x="13559" y="1646"/>
                </a:cubicBezTo>
                <a:cubicBezTo>
                  <a:pt x="13392" y="1702"/>
                  <a:pt x="13224" y="1758"/>
                  <a:pt x="13085" y="1814"/>
                </a:cubicBezTo>
                <a:lnTo>
                  <a:pt x="12610" y="2037"/>
                </a:lnTo>
                <a:cubicBezTo>
                  <a:pt x="12471" y="2121"/>
                  <a:pt x="12192" y="2232"/>
                  <a:pt x="12080" y="2288"/>
                </a:cubicBezTo>
                <a:cubicBezTo>
                  <a:pt x="11969" y="2344"/>
                  <a:pt x="11885" y="2427"/>
                  <a:pt x="11801" y="2511"/>
                </a:cubicBezTo>
                <a:cubicBezTo>
                  <a:pt x="13782" y="1479"/>
                  <a:pt x="15875" y="753"/>
                  <a:pt x="18079" y="419"/>
                </a:cubicBezTo>
                <a:lnTo>
                  <a:pt x="18079" y="419"/>
                </a:lnTo>
                <a:lnTo>
                  <a:pt x="18107" y="419"/>
                </a:lnTo>
                <a:lnTo>
                  <a:pt x="18107" y="419"/>
                </a:lnTo>
                <a:cubicBezTo>
                  <a:pt x="18134" y="474"/>
                  <a:pt x="18134" y="586"/>
                  <a:pt x="18162" y="614"/>
                </a:cubicBezTo>
                <a:cubicBezTo>
                  <a:pt x="18162" y="865"/>
                  <a:pt x="18190" y="1116"/>
                  <a:pt x="18246" y="1339"/>
                </a:cubicBezTo>
                <a:cubicBezTo>
                  <a:pt x="18246" y="1535"/>
                  <a:pt x="18190" y="1395"/>
                  <a:pt x="18190" y="1339"/>
                </a:cubicBezTo>
                <a:cubicBezTo>
                  <a:pt x="18190" y="1479"/>
                  <a:pt x="18162" y="1507"/>
                  <a:pt x="18162" y="1646"/>
                </a:cubicBezTo>
                <a:cubicBezTo>
                  <a:pt x="18218" y="1814"/>
                  <a:pt x="18162" y="1395"/>
                  <a:pt x="18246" y="1479"/>
                </a:cubicBezTo>
                <a:cubicBezTo>
                  <a:pt x="18330" y="2204"/>
                  <a:pt x="18413" y="3125"/>
                  <a:pt x="18469" y="3962"/>
                </a:cubicBezTo>
                <a:lnTo>
                  <a:pt x="18413" y="3962"/>
                </a:lnTo>
                <a:cubicBezTo>
                  <a:pt x="18413" y="4101"/>
                  <a:pt x="18469" y="3990"/>
                  <a:pt x="18497" y="4046"/>
                </a:cubicBezTo>
                <a:cubicBezTo>
                  <a:pt x="18525" y="4548"/>
                  <a:pt x="18665" y="5134"/>
                  <a:pt x="18665" y="5636"/>
                </a:cubicBezTo>
                <a:cubicBezTo>
                  <a:pt x="18748" y="6417"/>
                  <a:pt x="18832" y="7338"/>
                  <a:pt x="18916" y="8398"/>
                </a:cubicBezTo>
                <a:cubicBezTo>
                  <a:pt x="19027" y="9235"/>
                  <a:pt x="19027" y="10407"/>
                  <a:pt x="19055" y="11495"/>
                </a:cubicBezTo>
                <a:cubicBezTo>
                  <a:pt x="19055" y="11913"/>
                  <a:pt x="19083" y="12304"/>
                  <a:pt x="19111" y="12694"/>
                </a:cubicBezTo>
                <a:cubicBezTo>
                  <a:pt x="19111" y="13224"/>
                  <a:pt x="19111" y="13838"/>
                  <a:pt x="19139" y="14396"/>
                </a:cubicBezTo>
                <a:lnTo>
                  <a:pt x="19139" y="15791"/>
                </a:lnTo>
                <a:cubicBezTo>
                  <a:pt x="19195" y="17102"/>
                  <a:pt x="19167" y="18386"/>
                  <a:pt x="19223" y="19725"/>
                </a:cubicBezTo>
                <a:cubicBezTo>
                  <a:pt x="19278" y="20869"/>
                  <a:pt x="19306" y="22124"/>
                  <a:pt x="19278" y="23296"/>
                </a:cubicBezTo>
                <a:cubicBezTo>
                  <a:pt x="19223" y="23742"/>
                  <a:pt x="19167" y="24161"/>
                  <a:pt x="19027" y="24607"/>
                </a:cubicBezTo>
                <a:cubicBezTo>
                  <a:pt x="19083" y="25137"/>
                  <a:pt x="19139" y="25639"/>
                  <a:pt x="19195" y="26086"/>
                </a:cubicBezTo>
                <a:cubicBezTo>
                  <a:pt x="19195" y="26309"/>
                  <a:pt x="19167" y="26309"/>
                  <a:pt x="19195" y="26476"/>
                </a:cubicBezTo>
                <a:cubicBezTo>
                  <a:pt x="19278" y="27732"/>
                  <a:pt x="19306" y="29517"/>
                  <a:pt x="19474" y="30522"/>
                </a:cubicBezTo>
                <a:cubicBezTo>
                  <a:pt x="19474" y="31303"/>
                  <a:pt x="19557" y="31973"/>
                  <a:pt x="19613" y="32837"/>
                </a:cubicBezTo>
                <a:cubicBezTo>
                  <a:pt x="19613" y="33005"/>
                  <a:pt x="19669" y="33144"/>
                  <a:pt x="19669" y="33312"/>
                </a:cubicBezTo>
                <a:lnTo>
                  <a:pt x="19669" y="33479"/>
                </a:lnTo>
                <a:cubicBezTo>
                  <a:pt x="19697" y="33898"/>
                  <a:pt x="19753" y="34065"/>
                  <a:pt x="19780" y="34595"/>
                </a:cubicBezTo>
                <a:cubicBezTo>
                  <a:pt x="19753" y="35348"/>
                  <a:pt x="19780" y="36074"/>
                  <a:pt x="19892" y="36799"/>
                </a:cubicBezTo>
                <a:cubicBezTo>
                  <a:pt x="19892" y="36883"/>
                  <a:pt x="19892" y="37106"/>
                  <a:pt x="19892" y="37050"/>
                </a:cubicBezTo>
                <a:cubicBezTo>
                  <a:pt x="19892" y="37190"/>
                  <a:pt x="19920" y="37106"/>
                  <a:pt x="19920" y="37218"/>
                </a:cubicBezTo>
                <a:cubicBezTo>
                  <a:pt x="19920" y="37692"/>
                  <a:pt x="19976" y="38306"/>
                  <a:pt x="19948" y="38696"/>
                </a:cubicBezTo>
                <a:lnTo>
                  <a:pt x="19948" y="40119"/>
                </a:lnTo>
                <a:cubicBezTo>
                  <a:pt x="19948" y="40314"/>
                  <a:pt x="19920" y="40538"/>
                  <a:pt x="19892" y="40761"/>
                </a:cubicBezTo>
                <a:cubicBezTo>
                  <a:pt x="19892" y="40984"/>
                  <a:pt x="19864" y="41235"/>
                  <a:pt x="19864" y="41458"/>
                </a:cubicBezTo>
                <a:cubicBezTo>
                  <a:pt x="19808" y="41654"/>
                  <a:pt x="19780" y="41849"/>
                  <a:pt x="19753" y="42044"/>
                </a:cubicBezTo>
                <a:cubicBezTo>
                  <a:pt x="19725" y="42128"/>
                  <a:pt x="19753" y="42239"/>
                  <a:pt x="19641" y="42323"/>
                </a:cubicBezTo>
                <a:lnTo>
                  <a:pt x="19641" y="42323"/>
                </a:lnTo>
                <a:cubicBezTo>
                  <a:pt x="19334" y="42546"/>
                  <a:pt x="17855" y="42184"/>
                  <a:pt x="16433" y="41737"/>
                </a:cubicBezTo>
                <a:lnTo>
                  <a:pt x="16433" y="41737"/>
                </a:lnTo>
                <a:lnTo>
                  <a:pt x="16237" y="41681"/>
                </a:lnTo>
                <a:cubicBezTo>
                  <a:pt x="15679" y="41681"/>
                  <a:pt x="15121" y="41626"/>
                  <a:pt x="14535" y="41570"/>
                </a:cubicBezTo>
                <a:cubicBezTo>
                  <a:pt x="14424" y="41514"/>
                  <a:pt x="14424" y="41542"/>
                  <a:pt x="14340" y="41486"/>
                </a:cubicBezTo>
                <a:cubicBezTo>
                  <a:pt x="14145" y="41458"/>
                  <a:pt x="13922" y="41402"/>
                  <a:pt x="13726" y="41347"/>
                </a:cubicBezTo>
                <a:lnTo>
                  <a:pt x="13531" y="41263"/>
                </a:lnTo>
                <a:lnTo>
                  <a:pt x="13419" y="41207"/>
                </a:lnTo>
                <a:lnTo>
                  <a:pt x="13336" y="41179"/>
                </a:lnTo>
                <a:lnTo>
                  <a:pt x="12973" y="40984"/>
                </a:lnTo>
                <a:cubicBezTo>
                  <a:pt x="12527" y="40705"/>
                  <a:pt x="12052" y="40398"/>
                  <a:pt x="11634" y="40063"/>
                </a:cubicBezTo>
                <a:cubicBezTo>
                  <a:pt x="11634" y="40035"/>
                  <a:pt x="11634" y="40035"/>
                  <a:pt x="11550" y="39952"/>
                </a:cubicBezTo>
                <a:cubicBezTo>
                  <a:pt x="11411" y="39868"/>
                  <a:pt x="11383" y="39812"/>
                  <a:pt x="11271" y="39756"/>
                </a:cubicBezTo>
                <a:cubicBezTo>
                  <a:pt x="11160" y="39561"/>
                  <a:pt x="10797" y="39282"/>
                  <a:pt x="10881" y="39171"/>
                </a:cubicBezTo>
                <a:cubicBezTo>
                  <a:pt x="10825" y="39143"/>
                  <a:pt x="10769" y="39087"/>
                  <a:pt x="10713" y="39031"/>
                </a:cubicBezTo>
                <a:lnTo>
                  <a:pt x="10769" y="38892"/>
                </a:lnTo>
                <a:cubicBezTo>
                  <a:pt x="10072" y="38389"/>
                  <a:pt x="9430" y="37831"/>
                  <a:pt x="8788" y="37273"/>
                </a:cubicBezTo>
                <a:cubicBezTo>
                  <a:pt x="8649" y="37190"/>
                  <a:pt x="8481" y="37134"/>
                  <a:pt x="8314" y="37106"/>
                </a:cubicBezTo>
                <a:cubicBezTo>
                  <a:pt x="7979" y="36911"/>
                  <a:pt x="7672" y="36743"/>
                  <a:pt x="7282" y="36492"/>
                </a:cubicBezTo>
                <a:cubicBezTo>
                  <a:pt x="7114" y="36297"/>
                  <a:pt x="6947" y="36185"/>
                  <a:pt x="6780" y="36018"/>
                </a:cubicBezTo>
                <a:cubicBezTo>
                  <a:pt x="6612" y="35851"/>
                  <a:pt x="6110" y="35320"/>
                  <a:pt x="5943" y="35125"/>
                </a:cubicBezTo>
                <a:cubicBezTo>
                  <a:pt x="5691" y="34790"/>
                  <a:pt x="5691" y="34651"/>
                  <a:pt x="5440" y="34344"/>
                </a:cubicBezTo>
                <a:cubicBezTo>
                  <a:pt x="5217" y="34232"/>
                  <a:pt x="4966" y="34149"/>
                  <a:pt x="4715" y="34065"/>
                </a:cubicBezTo>
                <a:cubicBezTo>
                  <a:pt x="4575" y="33925"/>
                  <a:pt x="4408" y="33786"/>
                  <a:pt x="4269" y="33646"/>
                </a:cubicBezTo>
                <a:cubicBezTo>
                  <a:pt x="4101" y="33451"/>
                  <a:pt x="3906" y="33256"/>
                  <a:pt x="3766" y="33033"/>
                </a:cubicBezTo>
                <a:cubicBezTo>
                  <a:pt x="3627" y="32754"/>
                  <a:pt x="3376" y="32419"/>
                  <a:pt x="3264" y="32140"/>
                </a:cubicBezTo>
                <a:cubicBezTo>
                  <a:pt x="2929" y="31721"/>
                  <a:pt x="2650" y="31303"/>
                  <a:pt x="2427" y="30829"/>
                </a:cubicBezTo>
                <a:cubicBezTo>
                  <a:pt x="2065" y="30494"/>
                  <a:pt x="1786" y="30075"/>
                  <a:pt x="1646" y="29601"/>
                </a:cubicBezTo>
                <a:cubicBezTo>
                  <a:pt x="1562" y="29294"/>
                  <a:pt x="1367" y="28736"/>
                  <a:pt x="1283" y="28401"/>
                </a:cubicBezTo>
                <a:cubicBezTo>
                  <a:pt x="1255" y="28067"/>
                  <a:pt x="1228" y="27760"/>
                  <a:pt x="1200" y="27425"/>
                </a:cubicBezTo>
                <a:cubicBezTo>
                  <a:pt x="837" y="26616"/>
                  <a:pt x="614" y="25751"/>
                  <a:pt x="558" y="24858"/>
                </a:cubicBezTo>
                <a:cubicBezTo>
                  <a:pt x="558" y="24747"/>
                  <a:pt x="614" y="24802"/>
                  <a:pt x="586" y="24663"/>
                </a:cubicBezTo>
                <a:cubicBezTo>
                  <a:pt x="558" y="24300"/>
                  <a:pt x="474" y="24468"/>
                  <a:pt x="446" y="24077"/>
                </a:cubicBezTo>
                <a:cubicBezTo>
                  <a:pt x="307" y="23798"/>
                  <a:pt x="223" y="23463"/>
                  <a:pt x="223" y="23129"/>
                </a:cubicBezTo>
                <a:cubicBezTo>
                  <a:pt x="195" y="22654"/>
                  <a:pt x="195" y="22152"/>
                  <a:pt x="195" y="21678"/>
                </a:cubicBezTo>
                <a:cubicBezTo>
                  <a:pt x="195" y="21510"/>
                  <a:pt x="140" y="21482"/>
                  <a:pt x="112" y="21482"/>
                </a:cubicBezTo>
                <a:cubicBezTo>
                  <a:pt x="56" y="21148"/>
                  <a:pt x="28" y="20785"/>
                  <a:pt x="0" y="20450"/>
                </a:cubicBezTo>
                <a:cubicBezTo>
                  <a:pt x="56" y="19864"/>
                  <a:pt x="112" y="19306"/>
                  <a:pt x="223" y="18720"/>
                </a:cubicBezTo>
                <a:cubicBezTo>
                  <a:pt x="279" y="18553"/>
                  <a:pt x="391" y="18386"/>
                  <a:pt x="474" y="18218"/>
                </a:cubicBezTo>
                <a:cubicBezTo>
                  <a:pt x="502" y="17353"/>
                  <a:pt x="642" y="16516"/>
                  <a:pt x="921" y="15707"/>
                </a:cubicBezTo>
                <a:cubicBezTo>
                  <a:pt x="977" y="15345"/>
                  <a:pt x="1088" y="15010"/>
                  <a:pt x="1228" y="14703"/>
                </a:cubicBezTo>
                <a:cubicBezTo>
                  <a:pt x="1255" y="14619"/>
                  <a:pt x="1283" y="14508"/>
                  <a:pt x="1311" y="14452"/>
                </a:cubicBezTo>
                <a:cubicBezTo>
                  <a:pt x="1423" y="14089"/>
                  <a:pt x="1562" y="13978"/>
                  <a:pt x="1618" y="13978"/>
                </a:cubicBezTo>
                <a:cubicBezTo>
                  <a:pt x="1786" y="13280"/>
                  <a:pt x="2260" y="12108"/>
                  <a:pt x="2455" y="11969"/>
                </a:cubicBezTo>
                <a:cubicBezTo>
                  <a:pt x="2734" y="11355"/>
                  <a:pt x="2678" y="11160"/>
                  <a:pt x="2929" y="10602"/>
                </a:cubicBezTo>
                <a:cubicBezTo>
                  <a:pt x="3097" y="10351"/>
                  <a:pt x="3236" y="10044"/>
                  <a:pt x="3404" y="9793"/>
                </a:cubicBezTo>
                <a:cubicBezTo>
                  <a:pt x="3515" y="9570"/>
                  <a:pt x="3655" y="9374"/>
                  <a:pt x="3822" y="9207"/>
                </a:cubicBezTo>
                <a:cubicBezTo>
                  <a:pt x="3878" y="9123"/>
                  <a:pt x="3822" y="9151"/>
                  <a:pt x="3906" y="9040"/>
                </a:cubicBezTo>
                <a:cubicBezTo>
                  <a:pt x="4018" y="8984"/>
                  <a:pt x="4241" y="8705"/>
                  <a:pt x="4352" y="8649"/>
                </a:cubicBezTo>
                <a:cubicBezTo>
                  <a:pt x="4743" y="8063"/>
                  <a:pt x="5133" y="7700"/>
                  <a:pt x="5273" y="7728"/>
                </a:cubicBezTo>
                <a:cubicBezTo>
                  <a:pt x="5385" y="7561"/>
                  <a:pt x="5496" y="7393"/>
                  <a:pt x="5636" y="7226"/>
                </a:cubicBezTo>
                <a:cubicBezTo>
                  <a:pt x="5775" y="7059"/>
                  <a:pt x="5915" y="6891"/>
                  <a:pt x="6026" y="6752"/>
                </a:cubicBezTo>
                <a:cubicBezTo>
                  <a:pt x="6305" y="6473"/>
                  <a:pt x="6528" y="6277"/>
                  <a:pt x="6640" y="6305"/>
                </a:cubicBezTo>
                <a:cubicBezTo>
                  <a:pt x="6947" y="5859"/>
                  <a:pt x="6780" y="5692"/>
                  <a:pt x="7533" y="4994"/>
                </a:cubicBezTo>
                <a:cubicBezTo>
                  <a:pt x="7672" y="4855"/>
                  <a:pt x="7672" y="4883"/>
                  <a:pt x="7812" y="4771"/>
                </a:cubicBezTo>
                <a:cubicBezTo>
                  <a:pt x="8035" y="4492"/>
                  <a:pt x="8286" y="4269"/>
                  <a:pt x="8537" y="4073"/>
                </a:cubicBezTo>
                <a:cubicBezTo>
                  <a:pt x="8872" y="3822"/>
                  <a:pt x="9235" y="3599"/>
                  <a:pt x="9597" y="3432"/>
                </a:cubicBezTo>
                <a:lnTo>
                  <a:pt x="9625" y="3460"/>
                </a:lnTo>
                <a:cubicBezTo>
                  <a:pt x="9932" y="3320"/>
                  <a:pt x="10323" y="2958"/>
                  <a:pt x="10685" y="2734"/>
                </a:cubicBezTo>
                <a:cubicBezTo>
                  <a:pt x="10825" y="2595"/>
                  <a:pt x="10992" y="2455"/>
                  <a:pt x="11160" y="2372"/>
                </a:cubicBezTo>
                <a:cubicBezTo>
                  <a:pt x="11522" y="2176"/>
                  <a:pt x="11913" y="2009"/>
                  <a:pt x="12304" y="1842"/>
                </a:cubicBezTo>
                <a:cubicBezTo>
                  <a:pt x="12527" y="1730"/>
                  <a:pt x="12806" y="1590"/>
                  <a:pt x="13085" y="1479"/>
                </a:cubicBezTo>
                <a:lnTo>
                  <a:pt x="14033" y="1088"/>
                </a:lnTo>
                <a:cubicBezTo>
                  <a:pt x="14340" y="977"/>
                  <a:pt x="14675" y="893"/>
                  <a:pt x="14982" y="753"/>
                </a:cubicBezTo>
                <a:cubicBezTo>
                  <a:pt x="15289" y="614"/>
                  <a:pt x="15624" y="558"/>
                  <a:pt x="15903" y="447"/>
                </a:cubicBezTo>
                <a:cubicBezTo>
                  <a:pt x="16182" y="363"/>
                  <a:pt x="16405" y="279"/>
                  <a:pt x="16656" y="195"/>
                </a:cubicBezTo>
                <a:cubicBezTo>
                  <a:pt x="17102" y="112"/>
                  <a:pt x="18023" y="0"/>
                  <a:pt x="18051" y="84"/>
                </a:cubicBezTo>
                <a:close/>
                <a:moveTo>
                  <a:pt x="14368" y="41375"/>
                </a:moveTo>
                <a:cubicBezTo>
                  <a:pt x="14368" y="41375"/>
                  <a:pt x="14340" y="41402"/>
                  <a:pt x="14312" y="41375"/>
                </a:cubicBezTo>
                <a:cubicBezTo>
                  <a:pt x="14368" y="41402"/>
                  <a:pt x="14424" y="41430"/>
                  <a:pt x="14508" y="41458"/>
                </a:cubicBezTo>
                <a:cubicBezTo>
                  <a:pt x="14535" y="41458"/>
                  <a:pt x="14480" y="41402"/>
                  <a:pt x="14368" y="41375"/>
                </a:cubicBezTo>
                <a:close/>
                <a:moveTo>
                  <a:pt x="14591" y="41375"/>
                </a:moveTo>
                <a:cubicBezTo>
                  <a:pt x="14675" y="41430"/>
                  <a:pt x="14787" y="41458"/>
                  <a:pt x="14898" y="41486"/>
                </a:cubicBezTo>
                <a:cubicBezTo>
                  <a:pt x="14982" y="41514"/>
                  <a:pt x="14619" y="41347"/>
                  <a:pt x="14591" y="41375"/>
                </a:cubicBezTo>
                <a:close/>
                <a:moveTo>
                  <a:pt x="14982" y="41402"/>
                </a:moveTo>
                <a:cubicBezTo>
                  <a:pt x="14982" y="41430"/>
                  <a:pt x="14954" y="41458"/>
                  <a:pt x="15093" y="41486"/>
                </a:cubicBezTo>
                <a:cubicBezTo>
                  <a:pt x="15093" y="41486"/>
                  <a:pt x="15066" y="41458"/>
                  <a:pt x="14982" y="41402"/>
                </a:cubicBezTo>
                <a:close/>
                <a:moveTo>
                  <a:pt x="13671" y="40733"/>
                </a:moveTo>
                <a:lnTo>
                  <a:pt x="13615" y="40705"/>
                </a:lnTo>
                <a:cubicBezTo>
                  <a:pt x="13336" y="40538"/>
                  <a:pt x="13057" y="40398"/>
                  <a:pt x="12806" y="40231"/>
                </a:cubicBezTo>
                <a:cubicBezTo>
                  <a:pt x="12778" y="40259"/>
                  <a:pt x="12750" y="40259"/>
                  <a:pt x="12750" y="40259"/>
                </a:cubicBezTo>
                <a:cubicBezTo>
                  <a:pt x="12778" y="40314"/>
                  <a:pt x="12889" y="40398"/>
                  <a:pt x="12862" y="40426"/>
                </a:cubicBezTo>
                <a:cubicBezTo>
                  <a:pt x="13113" y="40565"/>
                  <a:pt x="13392" y="40677"/>
                  <a:pt x="13671" y="40733"/>
                </a:cubicBezTo>
                <a:close/>
                <a:moveTo>
                  <a:pt x="19641" y="37441"/>
                </a:moveTo>
                <a:cubicBezTo>
                  <a:pt x="19669" y="37385"/>
                  <a:pt x="19669" y="37301"/>
                  <a:pt x="19641" y="37245"/>
                </a:cubicBezTo>
                <a:cubicBezTo>
                  <a:pt x="19585" y="37218"/>
                  <a:pt x="19613" y="37497"/>
                  <a:pt x="19641" y="37469"/>
                </a:cubicBezTo>
                <a:close/>
                <a:moveTo>
                  <a:pt x="19697" y="36855"/>
                </a:moveTo>
                <a:cubicBezTo>
                  <a:pt x="19669" y="36855"/>
                  <a:pt x="19669" y="36994"/>
                  <a:pt x="19697" y="37050"/>
                </a:cubicBezTo>
                <a:cubicBezTo>
                  <a:pt x="19725" y="37134"/>
                  <a:pt x="19697" y="36994"/>
                  <a:pt x="19697" y="36855"/>
                </a:cubicBezTo>
                <a:close/>
                <a:moveTo>
                  <a:pt x="19446" y="36632"/>
                </a:moveTo>
                <a:cubicBezTo>
                  <a:pt x="19501" y="37636"/>
                  <a:pt x="19529" y="38501"/>
                  <a:pt x="19557" y="39254"/>
                </a:cubicBezTo>
                <a:cubicBezTo>
                  <a:pt x="19557" y="39115"/>
                  <a:pt x="19585" y="38975"/>
                  <a:pt x="19585" y="38836"/>
                </a:cubicBezTo>
                <a:cubicBezTo>
                  <a:pt x="19585" y="38640"/>
                  <a:pt x="19585" y="38445"/>
                  <a:pt x="19585" y="38278"/>
                </a:cubicBezTo>
                <a:cubicBezTo>
                  <a:pt x="19585" y="37720"/>
                  <a:pt x="19557" y="37190"/>
                  <a:pt x="19446" y="36660"/>
                </a:cubicBezTo>
                <a:close/>
                <a:moveTo>
                  <a:pt x="19362" y="34009"/>
                </a:moveTo>
                <a:cubicBezTo>
                  <a:pt x="19362" y="33953"/>
                  <a:pt x="19362" y="33898"/>
                  <a:pt x="19362" y="33842"/>
                </a:cubicBezTo>
                <a:lnTo>
                  <a:pt x="19362" y="34065"/>
                </a:lnTo>
                <a:cubicBezTo>
                  <a:pt x="19362" y="34065"/>
                  <a:pt x="19362" y="34037"/>
                  <a:pt x="19362" y="34037"/>
                </a:cubicBezTo>
                <a:close/>
                <a:moveTo>
                  <a:pt x="19027" y="19251"/>
                </a:moveTo>
                <a:cubicBezTo>
                  <a:pt x="19027" y="18832"/>
                  <a:pt x="18944" y="19139"/>
                  <a:pt x="19027" y="19251"/>
                </a:cubicBezTo>
                <a:close/>
                <a:moveTo>
                  <a:pt x="18665" y="7282"/>
                </a:moveTo>
                <a:cubicBezTo>
                  <a:pt x="18637" y="7282"/>
                  <a:pt x="18637" y="7366"/>
                  <a:pt x="18637" y="7477"/>
                </a:cubicBezTo>
                <a:cubicBezTo>
                  <a:pt x="18637" y="7561"/>
                  <a:pt x="18665" y="7533"/>
                  <a:pt x="18692" y="7477"/>
                </a:cubicBezTo>
                <a:cubicBezTo>
                  <a:pt x="18692" y="7421"/>
                  <a:pt x="18665" y="7393"/>
                  <a:pt x="18665" y="7338"/>
                </a:cubicBezTo>
                <a:close/>
                <a:moveTo>
                  <a:pt x="18413" y="5273"/>
                </a:moveTo>
                <a:cubicBezTo>
                  <a:pt x="18441" y="5189"/>
                  <a:pt x="18497" y="5468"/>
                  <a:pt x="18469" y="5273"/>
                </a:cubicBezTo>
                <a:cubicBezTo>
                  <a:pt x="18469" y="5273"/>
                  <a:pt x="18413" y="5106"/>
                  <a:pt x="18413" y="5301"/>
                </a:cubicBezTo>
                <a:close/>
                <a:moveTo>
                  <a:pt x="18218" y="3683"/>
                </a:moveTo>
                <a:cubicBezTo>
                  <a:pt x="18386" y="7728"/>
                  <a:pt x="18637" y="14926"/>
                  <a:pt x="18916" y="21985"/>
                </a:cubicBezTo>
                <a:cubicBezTo>
                  <a:pt x="18944" y="21957"/>
                  <a:pt x="18944" y="21929"/>
                  <a:pt x="18944" y="21873"/>
                </a:cubicBezTo>
                <a:cubicBezTo>
                  <a:pt x="18999" y="21008"/>
                  <a:pt x="18916" y="19530"/>
                  <a:pt x="18888" y="18302"/>
                </a:cubicBezTo>
                <a:cubicBezTo>
                  <a:pt x="18860" y="17409"/>
                  <a:pt x="18860" y="16237"/>
                  <a:pt x="18860" y="15261"/>
                </a:cubicBezTo>
                <a:cubicBezTo>
                  <a:pt x="18860" y="13699"/>
                  <a:pt x="18776" y="12081"/>
                  <a:pt x="18748" y="10434"/>
                </a:cubicBezTo>
                <a:cubicBezTo>
                  <a:pt x="18692" y="8593"/>
                  <a:pt x="18525" y="7059"/>
                  <a:pt x="18386" y="5413"/>
                </a:cubicBezTo>
                <a:cubicBezTo>
                  <a:pt x="18386" y="5413"/>
                  <a:pt x="18413" y="5468"/>
                  <a:pt x="18413" y="5413"/>
                </a:cubicBezTo>
                <a:cubicBezTo>
                  <a:pt x="18413" y="5217"/>
                  <a:pt x="18386" y="5468"/>
                  <a:pt x="18386" y="5329"/>
                </a:cubicBezTo>
                <a:cubicBezTo>
                  <a:pt x="18302" y="4883"/>
                  <a:pt x="18274" y="4325"/>
                  <a:pt x="18218" y="371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6" name="Google Shape;386;p20"/>
          <p:cNvSpPr/>
          <p:nvPr/>
        </p:nvSpPr>
        <p:spPr>
          <a:xfrm>
            <a:off x="6603167" y="4120579"/>
            <a:ext cx="802385" cy="717519"/>
          </a:xfrm>
          <a:custGeom>
            <a:avLst/>
            <a:gdLst/>
            <a:ahLst/>
            <a:cxnLst/>
            <a:rect l="l" t="t" r="r" b="b"/>
            <a:pathLst>
              <a:path w="36410" h="32559" extrusionOk="0">
                <a:moveTo>
                  <a:pt x="5246" y="27202"/>
                </a:moveTo>
                <a:cubicBezTo>
                  <a:pt x="4995" y="26811"/>
                  <a:pt x="4772" y="26393"/>
                  <a:pt x="4632" y="25947"/>
                </a:cubicBezTo>
                <a:cubicBezTo>
                  <a:pt x="4465" y="25472"/>
                  <a:pt x="4325" y="25026"/>
                  <a:pt x="4242" y="24719"/>
                </a:cubicBezTo>
                <a:cubicBezTo>
                  <a:pt x="4102" y="24412"/>
                  <a:pt x="3990" y="24077"/>
                  <a:pt x="3907" y="23743"/>
                </a:cubicBezTo>
                <a:cubicBezTo>
                  <a:pt x="3879" y="23659"/>
                  <a:pt x="3823" y="23547"/>
                  <a:pt x="3823" y="23491"/>
                </a:cubicBezTo>
                <a:cubicBezTo>
                  <a:pt x="3711" y="23101"/>
                  <a:pt x="3711" y="22961"/>
                  <a:pt x="3767" y="22906"/>
                </a:cubicBezTo>
                <a:cubicBezTo>
                  <a:pt x="3488" y="22236"/>
                  <a:pt x="3042" y="21064"/>
                  <a:pt x="3070" y="20813"/>
                </a:cubicBezTo>
                <a:cubicBezTo>
                  <a:pt x="2819" y="20171"/>
                  <a:pt x="2679" y="20060"/>
                  <a:pt x="2428" y="19502"/>
                </a:cubicBezTo>
                <a:cubicBezTo>
                  <a:pt x="2233" y="18972"/>
                  <a:pt x="2065" y="18442"/>
                  <a:pt x="1926" y="17884"/>
                </a:cubicBezTo>
                <a:cubicBezTo>
                  <a:pt x="1898" y="17800"/>
                  <a:pt x="1898" y="17828"/>
                  <a:pt x="1870" y="17716"/>
                </a:cubicBezTo>
                <a:cubicBezTo>
                  <a:pt x="1870" y="17577"/>
                  <a:pt x="1786" y="17242"/>
                  <a:pt x="1814" y="17103"/>
                </a:cubicBezTo>
                <a:cubicBezTo>
                  <a:pt x="1563" y="16433"/>
                  <a:pt x="1424" y="15903"/>
                  <a:pt x="1535" y="15791"/>
                </a:cubicBezTo>
                <a:cubicBezTo>
                  <a:pt x="1256" y="15038"/>
                  <a:pt x="838" y="14006"/>
                  <a:pt x="977" y="13838"/>
                </a:cubicBezTo>
                <a:cubicBezTo>
                  <a:pt x="838" y="13587"/>
                  <a:pt x="726" y="13476"/>
                  <a:pt x="615" y="13280"/>
                </a:cubicBezTo>
                <a:cubicBezTo>
                  <a:pt x="419" y="12974"/>
                  <a:pt x="308" y="12639"/>
                  <a:pt x="252" y="12304"/>
                </a:cubicBezTo>
                <a:cubicBezTo>
                  <a:pt x="196" y="12081"/>
                  <a:pt x="252" y="12109"/>
                  <a:pt x="196" y="11913"/>
                </a:cubicBezTo>
                <a:cubicBezTo>
                  <a:pt x="85" y="11551"/>
                  <a:pt x="29" y="11188"/>
                  <a:pt x="1" y="10825"/>
                </a:cubicBezTo>
                <a:cubicBezTo>
                  <a:pt x="1" y="10602"/>
                  <a:pt x="57" y="10351"/>
                  <a:pt x="57" y="10100"/>
                </a:cubicBezTo>
                <a:cubicBezTo>
                  <a:pt x="85" y="9905"/>
                  <a:pt x="112" y="9681"/>
                  <a:pt x="196" y="9486"/>
                </a:cubicBezTo>
                <a:lnTo>
                  <a:pt x="252" y="9486"/>
                </a:lnTo>
                <a:cubicBezTo>
                  <a:pt x="364" y="9151"/>
                  <a:pt x="364" y="8538"/>
                  <a:pt x="559" y="8119"/>
                </a:cubicBezTo>
                <a:cubicBezTo>
                  <a:pt x="559" y="8035"/>
                  <a:pt x="559" y="7952"/>
                  <a:pt x="587" y="7868"/>
                </a:cubicBezTo>
                <a:cubicBezTo>
                  <a:pt x="643" y="7728"/>
                  <a:pt x="698" y="7617"/>
                  <a:pt x="754" y="7477"/>
                </a:cubicBezTo>
                <a:cubicBezTo>
                  <a:pt x="838" y="7282"/>
                  <a:pt x="949" y="7087"/>
                  <a:pt x="1089" y="6892"/>
                </a:cubicBezTo>
                <a:cubicBezTo>
                  <a:pt x="1201" y="6696"/>
                  <a:pt x="1340" y="6529"/>
                  <a:pt x="1507" y="6361"/>
                </a:cubicBezTo>
                <a:cubicBezTo>
                  <a:pt x="1926" y="5803"/>
                  <a:pt x="2456" y="5357"/>
                  <a:pt x="3042" y="4966"/>
                </a:cubicBezTo>
                <a:cubicBezTo>
                  <a:pt x="3628" y="4604"/>
                  <a:pt x="4242" y="4269"/>
                  <a:pt x="4883" y="3962"/>
                </a:cubicBezTo>
                <a:cubicBezTo>
                  <a:pt x="5134" y="3823"/>
                  <a:pt x="5357" y="3711"/>
                  <a:pt x="5609" y="3599"/>
                </a:cubicBezTo>
                <a:cubicBezTo>
                  <a:pt x="6055" y="3404"/>
                  <a:pt x="6976" y="3069"/>
                  <a:pt x="7004" y="3153"/>
                </a:cubicBezTo>
                <a:cubicBezTo>
                  <a:pt x="7031" y="3209"/>
                  <a:pt x="6669" y="3348"/>
                  <a:pt x="6808" y="3348"/>
                </a:cubicBezTo>
                <a:cubicBezTo>
                  <a:pt x="6390" y="3599"/>
                  <a:pt x="5915" y="3851"/>
                  <a:pt x="5357" y="4102"/>
                </a:cubicBezTo>
                <a:cubicBezTo>
                  <a:pt x="4744" y="4381"/>
                  <a:pt x="4130" y="4715"/>
                  <a:pt x="3516" y="5078"/>
                </a:cubicBezTo>
                <a:cubicBezTo>
                  <a:pt x="2902" y="5413"/>
                  <a:pt x="2372" y="5859"/>
                  <a:pt x="1898" y="6389"/>
                </a:cubicBezTo>
                <a:cubicBezTo>
                  <a:pt x="1759" y="6557"/>
                  <a:pt x="1619" y="6724"/>
                  <a:pt x="1507" y="6892"/>
                </a:cubicBezTo>
                <a:cubicBezTo>
                  <a:pt x="1452" y="7003"/>
                  <a:pt x="1396" y="7115"/>
                  <a:pt x="1368" y="7198"/>
                </a:cubicBezTo>
                <a:cubicBezTo>
                  <a:pt x="1424" y="7115"/>
                  <a:pt x="1480" y="7031"/>
                  <a:pt x="1535" y="6919"/>
                </a:cubicBezTo>
                <a:cubicBezTo>
                  <a:pt x="2400" y="5692"/>
                  <a:pt x="3544" y="5022"/>
                  <a:pt x="4660" y="4492"/>
                </a:cubicBezTo>
                <a:cubicBezTo>
                  <a:pt x="5497" y="4130"/>
                  <a:pt x="6306" y="3795"/>
                  <a:pt x="7115" y="3432"/>
                </a:cubicBezTo>
                <a:lnTo>
                  <a:pt x="7143" y="3432"/>
                </a:lnTo>
                <a:cubicBezTo>
                  <a:pt x="7199" y="3404"/>
                  <a:pt x="7283" y="3348"/>
                  <a:pt x="7310" y="3293"/>
                </a:cubicBezTo>
                <a:cubicBezTo>
                  <a:pt x="7562" y="3209"/>
                  <a:pt x="7785" y="3097"/>
                  <a:pt x="8008" y="2986"/>
                </a:cubicBezTo>
                <a:cubicBezTo>
                  <a:pt x="8203" y="2930"/>
                  <a:pt x="8064" y="3014"/>
                  <a:pt x="8036" y="3041"/>
                </a:cubicBezTo>
                <a:cubicBezTo>
                  <a:pt x="8147" y="3014"/>
                  <a:pt x="8203" y="3014"/>
                  <a:pt x="8343" y="2958"/>
                </a:cubicBezTo>
                <a:cubicBezTo>
                  <a:pt x="8482" y="2846"/>
                  <a:pt x="8092" y="3014"/>
                  <a:pt x="8147" y="2930"/>
                </a:cubicBezTo>
                <a:cubicBezTo>
                  <a:pt x="8956" y="2567"/>
                  <a:pt x="9766" y="2260"/>
                  <a:pt x="10603" y="1981"/>
                </a:cubicBezTo>
                <a:lnTo>
                  <a:pt x="10630" y="2065"/>
                </a:lnTo>
                <a:cubicBezTo>
                  <a:pt x="10770" y="2009"/>
                  <a:pt x="10630" y="1981"/>
                  <a:pt x="10686" y="1953"/>
                </a:cubicBezTo>
                <a:cubicBezTo>
                  <a:pt x="11188" y="1786"/>
                  <a:pt x="11774" y="1535"/>
                  <a:pt x="12304" y="1423"/>
                </a:cubicBezTo>
                <a:cubicBezTo>
                  <a:pt x="13225" y="1089"/>
                  <a:pt x="14174" y="837"/>
                  <a:pt x="15150" y="670"/>
                </a:cubicBezTo>
                <a:cubicBezTo>
                  <a:pt x="16210" y="419"/>
                  <a:pt x="17326" y="252"/>
                  <a:pt x="18414" y="196"/>
                </a:cubicBezTo>
                <a:cubicBezTo>
                  <a:pt x="18861" y="140"/>
                  <a:pt x="19307" y="84"/>
                  <a:pt x="19698" y="56"/>
                </a:cubicBezTo>
                <a:cubicBezTo>
                  <a:pt x="20283" y="28"/>
                  <a:pt x="20925" y="28"/>
                  <a:pt x="21539" y="0"/>
                </a:cubicBezTo>
                <a:cubicBezTo>
                  <a:pt x="22041" y="0"/>
                  <a:pt x="22571" y="0"/>
                  <a:pt x="22990" y="28"/>
                </a:cubicBezTo>
                <a:cubicBezTo>
                  <a:pt x="24413" y="56"/>
                  <a:pt x="25808" y="140"/>
                  <a:pt x="27175" y="307"/>
                </a:cubicBezTo>
                <a:cubicBezTo>
                  <a:pt x="28486" y="447"/>
                  <a:pt x="29741" y="782"/>
                  <a:pt x="30913" y="1368"/>
                </a:cubicBezTo>
                <a:cubicBezTo>
                  <a:pt x="31304" y="1591"/>
                  <a:pt x="31666" y="1898"/>
                  <a:pt x="32001" y="2260"/>
                </a:cubicBezTo>
                <a:cubicBezTo>
                  <a:pt x="32447" y="2539"/>
                  <a:pt x="32894" y="2818"/>
                  <a:pt x="33340" y="3153"/>
                </a:cubicBezTo>
                <a:cubicBezTo>
                  <a:pt x="33508" y="3293"/>
                  <a:pt x="33480" y="3320"/>
                  <a:pt x="33619" y="3432"/>
                </a:cubicBezTo>
                <a:cubicBezTo>
                  <a:pt x="34177" y="3962"/>
                  <a:pt x="34652" y="4548"/>
                  <a:pt x="35070" y="5190"/>
                </a:cubicBezTo>
                <a:cubicBezTo>
                  <a:pt x="35405" y="5776"/>
                  <a:pt x="35712" y="6417"/>
                  <a:pt x="35963" y="7059"/>
                </a:cubicBezTo>
                <a:cubicBezTo>
                  <a:pt x="36186" y="7868"/>
                  <a:pt x="36298" y="8705"/>
                  <a:pt x="36353" y="9542"/>
                </a:cubicBezTo>
                <a:cubicBezTo>
                  <a:pt x="36353" y="9737"/>
                  <a:pt x="36409" y="9877"/>
                  <a:pt x="36409" y="10044"/>
                </a:cubicBezTo>
                <a:cubicBezTo>
                  <a:pt x="36409" y="10100"/>
                  <a:pt x="36409" y="10184"/>
                  <a:pt x="36409" y="10239"/>
                </a:cubicBezTo>
                <a:cubicBezTo>
                  <a:pt x="36409" y="10630"/>
                  <a:pt x="36409" y="11048"/>
                  <a:pt x="36381" y="11439"/>
                </a:cubicBezTo>
                <a:lnTo>
                  <a:pt x="36381" y="11495"/>
                </a:lnTo>
                <a:lnTo>
                  <a:pt x="36381" y="11634"/>
                </a:lnTo>
                <a:lnTo>
                  <a:pt x="36381" y="11634"/>
                </a:lnTo>
                <a:cubicBezTo>
                  <a:pt x="36381" y="11579"/>
                  <a:pt x="36381" y="11551"/>
                  <a:pt x="36381" y="11495"/>
                </a:cubicBezTo>
                <a:lnTo>
                  <a:pt x="36298" y="11718"/>
                </a:lnTo>
                <a:lnTo>
                  <a:pt x="36298" y="11718"/>
                </a:lnTo>
                <a:lnTo>
                  <a:pt x="36381" y="11634"/>
                </a:lnTo>
                <a:cubicBezTo>
                  <a:pt x="36298" y="12304"/>
                  <a:pt x="36130" y="13197"/>
                  <a:pt x="36102" y="13755"/>
                </a:cubicBezTo>
                <a:cubicBezTo>
                  <a:pt x="36102" y="13838"/>
                  <a:pt x="36074" y="14089"/>
                  <a:pt x="36046" y="14034"/>
                </a:cubicBezTo>
                <a:cubicBezTo>
                  <a:pt x="36019" y="14173"/>
                  <a:pt x="36046" y="14089"/>
                  <a:pt x="36046" y="14201"/>
                </a:cubicBezTo>
                <a:cubicBezTo>
                  <a:pt x="35963" y="14731"/>
                  <a:pt x="35851" y="15233"/>
                  <a:pt x="35712" y="15736"/>
                </a:cubicBezTo>
                <a:cubicBezTo>
                  <a:pt x="35461" y="16656"/>
                  <a:pt x="35154" y="17549"/>
                  <a:pt x="34735" y="18414"/>
                </a:cubicBezTo>
                <a:cubicBezTo>
                  <a:pt x="34596" y="18581"/>
                  <a:pt x="34512" y="18777"/>
                  <a:pt x="34428" y="19000"/>
                </a:cubicBezTo>
                <a:lnTo>
                  <a:pt x="34205" y="19335"/>
                </a:lnTo>
                <a:cubicBezTo>
                  <a:pt x="33815" y="20423"/>
                  <a:pt x="33340" y="21483"/>
                  <a:pt x="32810" y="22487"/>
                </a:cubicBezTo>
                <a:lnTo>
                  <a:pt x="32810" y="22487"/>
                </a:lnTo>
                <a:lnTo>
                  <a:pt x="32699" y="22710"/>
                </a:lnTo>
                <a:cubicBezTo>
                  <a:pt x="32643" y="22989"/>
                  <a:pt x="32587" y="23240"/>
                  <a:pt x="32503" y="23519"/>
                </a:cubicBezTo>
                <a:cubicBezTo>
                  <a:pt x="32420" y="23826"/>
                  <a:pt x="32308" y="24133"/>
                  <a:pt x="32196" y="24412"/>
                </a:cubicBezTo>
                <a:cubicBezTo>
                  <a:pt x="32113" y="24524"/>
                  <a:pt x="32141" y="24552"/>
                  <a:pt x="32057" y="24607"/>
                </a:cubicBezTo>
                <a:cubicBezTo>
                  <a:pt x="31862" y="25082"/>
                  <a:pt x="31611" y="25500"/>
                  <a:pt x="31276" y="25891"/>
                </a:cubicBezTo>
                <a:cubicBezTo>
                  <a:pt x="30941" y="26337"/>
                  <a:pt x="30522" y="26756"/>
                  <a:pt x="30104" y="27146"/>
                </a:cubicBezTo>
                <a:cubicBezTo>
                  <a:pt x="30076" y="27146"/>
                  <a:pt x="30048" y="27146"/>
                  <a:pt x="29964" y="27202"/>
                </a:cubicBezTo>
                <a:cubicBezTo>
                  <a:pt x="29881" y="27314"/>
                  <a:pt x="29769" y="27397"/>
                  <a:pt x="29685" y="27453"/>
                </a:cubicBezTo>
                <a:cubicBezTo>
                  <a:pt x="29462" y="27537"/>
                  <a:pt x="29100" y="27844"/>
                  <a:pt x="29016" y="27760"/>
                </a:cubicBezTo>
                <a:cubicBezTo>
                  <a:pt x="28960" y="27788"/>
                  <a:pt x="28876" y="27844"/>
                  <a:pt x="28793" y="27872"/>
                </a:cubicBezTo>
                <a:lnTo>
                  <a:pt x="28681" y="27788"/>
                </a:lnTo>
                <a:cubicBezTo>
                  <a:pt x="28346" y="28067"/>
                  <a:pt x="27984" y="28318"/>
                  <a:pt x="27621" y="28541"/>
                </a:cubicBezTo>
                <a:cubicBezTo>
                  <a:pt x="27202" y="28792"/>
                  <a:pt x="26784" y="29043"/>
                  <a:pt x="26365" y="29239"/>
                </a:cubicBezTo>
                <a:cubicBezTo>
                  <a:pt x="26226" y="29322"/>
                  <a:pt x="26114" y="29462"/>
                  <a:pt x="26003" y="29601"/>
                </a:cubicBezTo>
                <a:cubicBezTo>
                  <a:pt x="25668" y="29852"/>
                  <a:pt x="25305" y="30076"/>
                  <a:pt x="24943" y="30299"/>
                </a:cubicBezTo>
                <a:cubicBezTo>
                  <a:pt x="24664" y="30355"/>
                  <a:pt x="24496" y="30466"/>
                  <a:pt x="24245" y="30550"/>
                </a:cubicBezTo>
                <a:cubicBezTo>
                  <a:pt x="23827" y="30662"/>
                  <a:pt x="23408" y="30773"/>
                  <a:pt x="22990" y="30857"/>
                </a:cubicBezTo>
                <a:cubicBezTo>
                  <a:pt x="22543" y="30941"/>
                  <a:pt x="22404" y="30857"/>
                  <a:pt x="22013" y="30913"/>
                </a:cubicBezTo>
                <a:cubicBezTo>
                  <a:pt x="21790" y="31080"/>
                  <a:pt x="21595" y="31247"/>
                  <a:pt x="21399" y="31443"/>
                </a:cubicBezTo>
                <a:cubicBezTo>
                  <a:pt x="20953" y="31582"/>
                  <a:pt x="20479" y="31722"/>
                  <a:pt x="20005" y="31805"/>
                </a:cubicBezTo>
                <a:cubicBezTo>
                  <a:pt x="19670" y="31805"/>
                  <a:pt x="19279" y="31889"/>
                  <a:pt x="18972" y="31889"/>
                </a:cubicBezTo>
                <a:cubicBezTo>
                  <a:pt x="18442" y="32056"/>
                  <a:pt x="17940" y="32140"/>
                  <a:pt x="17410" y="32168"/>
                </a:cubicBezTo>
                <a:cubicBezTo>
                  <a:pt x="16991" y="32419"/>
                  <a:pt x="16489" y="32531"/>
                  <a:pt x="16015" y="32559"/>
                </a:cubicBezTo>
                <a:cubicBezTo>
                  <a:pt x="15708" y="32559"/>
                  <a:pt x="15094" y="32559"/>
                  <a:pt x="14704" y="32559"/>
                </a:cubicBezTo>
                <a:cubicBezTo>
                  <a:pt x="14369" y="32531"/>
                  <a:pt x="14034" y="32475"/>
                  <a:pt x="13699" y="32391"/>
                </a:cubicBezTo>
                <a:cubicBezTo>
                  <a:pt x="12723" y="32503"/>
                  <a:pt x="11746" y="32363"/>
                  <a:pt x="10826" y="32029"/>
                </a:cubicBezTo>
                <a:cubicBezTo>
                  <a:pt x="10714" y="32001"/>
                  <a:pt x="10798" y="31973"/>
                  <a:pt x="10658" y="31917"/>
                </a:cubicBezTo>
                <a:cubicBezTo>
                  <a:pt x="10268" y="31778"/>
                  <a:pt x="10407" y="31917"/>
                  <a:pt x="10017" y="31778"/>
                </a:cubicBezTo>
                <a:cubicBezTo>
                  <a:pt x="9626" y="31750"/>
                  <a:pt x="9263" y="31610"/>
                  <a:pt x="8929" y="31415"/>
                </a:cubicBezTo>
                <a:cubicBezTo>
                  <a:pt x="8426" y="31136"/>
                  <a:pt x="7952" y="30801"/>
                  <a:pt x="7534" y="30410"/>
                </a:cubicBezTo>
                <a:cubicBezTo>
                  <a:pt x="7394" y="30299"/>
                  <a:pt x="7338" y="30299"/>
                  <a:pt x="7310" y="30327"/>
                </a:cubicBezTo>
                <a:cubicBezTo>
                  <a:pt x="6976" y="30104"/>
                  <a:pt x="6669" y="29825"/>
                  <a:pt x="6390" y="29518"/>
                </a:cubicBezTo>
                <a:cubicBezTo>
                  <a:pt x="5971" y="29015"/>
                  <a:pt x="5609" y="28458"/>
                  <a:pt x="5330" y="27844"/>
                </a:cubicBezTo>
                <a:cubicBezTo>
                  <a:pt x="5274" y="27648"/>
                  <a:pt x="5246" y="27425"/>
                  <a:pt x="5246" y="27202"/>
                </a:cubicBezTo>
                <a:close/>
                <a:moveTo>
                  <a:pt x="8203" y="12639"/>
                </a:moveTo>
                <a:lnTo>
                  <a:pt x="8929" y="14536"/>
                </a:lnTo>
                <a:lnTo>
                  <a:pt x="8929" y="14536"/>
                </a:lnTo>
                <a:lnTo>
                  <a:pt x="8984" y="14647"/>
                </a:lnTo>
                <a:cubicBezTo>
                  <a:pt x="9235" y="14899"/>
                  <a:pt x="9487" y="15178"/>
                  <a:pt x="9738" y="15457"/>
                </a:cubicBezTo>
                <a:cubicBezTo>
                  <a:pt x="9766" y="15540"/>
                  <a:pt x="9793" y="15512"/>
                  <a:pt x="9793" y="15568"/>
                </a:cubicBezTo>
                <a:cubicBezTo>
                  <a:pt x="10072" y="15875"/>
                  <a:pt x="10351" y="16712"/>
                  <a:pt x="10491" y="17270"/>
                </a:cubicBezTo>
                <a:cubicBezTo>
                  <a:pt x="10463" y="17298"/>
                  <a:pt x="10435" y="17354"/>
                  <a:pt x="10463" y="17382"/>
                </a:cubicBezTo>
                <a:cubicBezTo>
                  <a:pt x="10491" y="17465"/>
                  <a:pt x="10491" y="17493"/>
                  <a:pt x="10519" y="17577"/>
                </a:cubicBezTo>
                <a:cubicBezTo>
                  <a:pt x="10491" y="17716"/>
                  <a:pt x="10547" y="17995"/>
                  <a:pt x="10463" y="18051"/>
                </a:cubicBezTo>
                <a:cubicBezTo>
                  <a:pt x="10463" y="18079"/>
                  <a:pt x="10463" y="18135"/>
                  <a:pt x="10463" y="18191"/>
                </a:cubicBezTo>
                <a:lnTo>
                  <a:pt x="10324" y="18246"/>
                </a:lnTo>
                <a:lnTo>
                  <a:pt x="10909" y="19753"/>
                </a:lnTo>
                <a:cubicBezTo>
                  <a:pt x="10993" y="19837"/>
                  <a:pt x="11077" y="19892"/>
                  <a:pt x="11188" y="19948"/>
                </a:cubicBezTo>
                <a:cubicBezTo>
                  <a:pt x="11356" y="20116"/>
                  <a:pt x="11551" y="20311"/>
                  <a:pt x="11718" y="20534"/>
                </a:cubicBezTo>
                <a:cubicBezTo>
                  <a:pt x="11774" y="20646"/>
                  <a:pt x="11830" y="20785"/>
                  <a:pt x="11886" y="20925"/>
                </a:cubicBezTo>
                <a:cubicBezTo>
                  <a:pt x="11942" y="21064"/>
                  <a:pt x="12081" y="21455"/>
                  <a:pt x="12137" y="21622"/>
                </a:cubicBezTo>
                <a:cubicBezTo>
                  <a:pt x="12193" y="21845"/>
                  <a:pt x="12137" y="21957"/>
                  <a:pt x="12193" y="22180"/>
                </a:cubicBezTo>
                <a:cubicBezTo>
                  <a:pt x="12360" y="22292"/>
                  <a:pt x="12528" y="22348"/>
                  <a:pt x="12695" y="22431"/>
                </a:cubicBezTo>
                <a:cubicBezTo>
                  <a:pt x="12862" y="22655"/>
                  <a:pt x="13002" y="22878"/>
                  <a:pt x="13141" y="23129"/>
                </a:cubicBezTo>
                <a:cubicBezTo>
                  <a:pt x="13169" y="23240"/>
                  <a:pt x="13225" y="23352"/>
                  <a:pt x="13253" y="23464"/>
                </a:cubicBezTo>
                <a:cubicBezTo>
                  <a:pt x="13309" y="23491"/>
                  <a:pt x="13365" y="23491"/>
                  <a:pt x="13420" y="23519"/>
                </a:cubicBezTo>
                <a:cubicBezTo>
                  <a:pt x="13476" y="23491"/>
                  <a:pt x="13560" y="23491"/>
                  <a:pt x="13616" y="23519"/>
                </a:cubicBezTo>
                <a:cubicBezTo>
                  <a:pt x="13644" y="23464"/>
                  <a:pt x="13644" y="23436"/>
                  <a:pt x="13671" y="23408"/>
                </a:cubicBezTo>
                <a:cubicBezTo>
                  <a:pt x="13699" y="23380"/>
                  <a:pt x="13671" y="23380"/>
                  <a:pt x="13699" y="23380"/>
                </a:cubicBezTo>
                <a:cubicBezTo>
                  <a:pt x="13727" y="23352"/>
                  <a:pt x="13727" y="23352"/>
                  <a:pt x="13755" y="23352"/>
                </a:cubicBezTo>
                <a:cubicBezTo>
                  <a:pt x="13923" y="23296"/>
                  <a:pt x="14062" y="23268"/>
                  <a:pt x="14229" y="23268"/>
                </a:cubicBezTo>
                <a:cubicBezTo>
                  <a:pt x="14453" y="23296"/>
                  <a:pt x="14704" y="23296"/>
                  <a:pt x="14927" y="23268"/>
                </a:cubicBezTo>
                <a:cubicBezTo>
                  <a:pt x="15150" y="23324"/>
                  <a:pt x="15290" y="23380"/>
                  <a:pt x="15485" y="23436"/>
                </a:cubicBezTo>
                <a:cubicBezTo>
                  <a:pt x="15987" y="23268"/>
                  <a:pt x="16489" y="23212"/>
                  <a:pt x="17019" y="23240"/>
                </a:cubicBezTo>
                <a:cubicBezTo>
                  <a:pt x="17075" y="23240"/>
                  <a:pt x="17047" y="23296"/>
                  <a:pt x="17131" y="23296"/>
                </a:cubicBezTo>
                <a:cubicBezTo>
                  <a:pt x="17326" y="23296"/>
                  <a:pt x="17242" y="23212"/>
                  <a:pt x="17466" y="23212"/>
                </a:cubicBezTo>
                <a:cubicBezTo>
                  <a:pt x="17605" y="22989"/>
                  <a:pt x="18303" y="22989"/>
                  <a:pt x="18861" y="22933"/>
                </a:cubicBezTo>
                <a:cubicBezTo>
                  <a:pt x="18944" y="22906"/>
                  <a:pt x="18972" y="22878"/>
                  <a:pt x="18944" y="22822"/>
                </a:cubicBezTo>
                <a:cubicBezTo>
                  <a:pt x="19140" y="22766"/>
                  <a:pt x="19307" y="22682"/>
                  <a:pt x="19502" y="22627"/>
                </a:cubicBezTo>
                <a:cubicBezTo>
                  <a:pt x="19865" y="22571"/>
                  <a:pt x="20144" y="22599"/>
                  <a:pt x="20479" y="22543"/>
                </a:cubicBezTo>
                <a:cubicBezTo>
                  <a:pt x="20562" y="22599"/>
                  <a:pt x="20730" y="22627"/>
                  <a:pt x="20814" y="22682"/>
                </a:cubicBezTo>
                <a:cubicBezTo>
                  <a:pt x="21037" y="22571"/>
                  <a:pt x="21260" y="22487"/>
                  <a:pt x="21511" y="22459"/>
                </a:cubicBezTo>
                <a:cubicBezTo>
                  <a:pt x="21762" y="22376"/>
                  <a:pt x="22041" y="22348"/>
                  <a:pt x="22181" y="22320"/>
                </a:cubicBezTo>
                <a:cubicBezTo>
                  <a:pt x="22376" y="22180"/>
                  <a:pt x="22515" y="22236"/>
                  <a:pt x="22711" y="22152"/>
                </a:cubicBezTo>
                <a:cubicBezTo>
                  <a:pt x="22739" y="22152"/>
                  <a:pt x="22794" y="22124"/>
                  <a:pt x="22822" y="22097"/>
                </a:cubicBezTo>
                <a:cubicBezTo>
                  <a:pt x="23018" y="22041"/>
                  <a:pt x="23101" y="22069"/>
                  <a:pt x="23157" y="22124"/>
                </a:cubicBezTo>
                <a:cubicBezTo>
                  <a:pt x="23241" y="22069"/>
                  <a:pt x="23324" y="22013"/>
                  <a:pt x="23408" y="21957"/>
                </a:cubicBezTo>
                <a:cubicBezTo>
                  <a:pt x="23492" y="21901"/>
                  <a:pt x="23576" y="21845"/>
                  <a:pt x="23687" y="21790"/>
                </a:cubicBezTo>
                <a:cubicBezTo>
                  <a:pt x="23799" y="21678"/>
                  <a:pt x="23938" y="21622"/>
                  <a:pt x="24106" y="21594"/>
                </a:cubicBezTo>
                <a:cubicBezTo>
                  <a:pt x="24189" y="21483"/>
                  <a:pt x="24273" y="21371"/>
                  <a:pt x="24329" y="21260"/>
                </a:cubicBezTo>
                <a:cubicBezTo>
                  <a:pt x="24385" y="21148"/>
                  <a:pt x="24468" y="21036"/>
                  <a:pt x="24524" y="20925"/>
                </a:cubicBezTo>
                <a:cubicBezTo>
                  <a:pt x="24775" y="20702"/>
                  <a:pt x="24998" y="20367"/>
                  <a:pt x="25166" y="20283"/>
                </a:cubicBezTo>
                <a:cubicBezTo>
                  <a:pt x="25194" y="20227"/>
                  <a:pt x="25166" y="20227"/>
                  <a:pt x="25222" y="20171"/>
                </a:cubicBezTo>
                <a:cubicBezTo>
                  <a:pt x="25305" y="20171"/>
                  <a:pt x="25445" y="20032"/>
                  <a:pt x="25529" y="20004"/>
                </a:cubicBezTo>
                <a:cubicBezTo>
                  <a:pt x="25780" y="19669"/>
                  <a:pt x="25975" y="19446"/>
                  <a:pt x="26114" y="19474"/>
                </a:cubicBezTo>
                <a:cubicBezTo>
                  <a:pt x="26338" y="19056"/>
                  <a:pt x="26617" y="18470"/>
                  <a:pt x="26812" y="18498"/>
                </a:cubicBezTo>
                <a:cubicBezTo>
                  <a:pt x="26868" y="18163"/>
                  <a:pt x="26700" y="18079"/>
                  <a:pt x="26951" y="17521"/>
                </a:cubicBezTo>
                <a:cubicBezTo>
                  <a:pt x="26979" y="17409"/>
                  <a:pt x="27007" y="17437"/>
                  <a:pt x="27035" y="17326"/>
                </a:cubicBezTo>
                <a:cubicBezTo>
                  <a:pt x="27063" y="17130"/>
                  <a:pt x="27119" y="16935"/>
                  <a:pt x="27202" y="16740"/>
                </a:cubicBezTo>
                <a:cubicBezTo>
                  <a:pt x="27342" y="16545"/>
                  <a:pt x="27454" y="16238"/>
                  <a:pt x="27565" y="16098"/>
                </a:cubicBezTo>
                <a:lnTo>
                  <a:pt x="27621" y="16098"/>
                </a:lnTo>
                <a:cubicBezTo>
                  <a:pt x="27760" y="15931"/>
                  <a:pt x="27760" y="15596"/>
                  <a:pt x="27844" y="15373"/>
                </a:cubicBezTo>
                <a:cubicBezTo>
                  <a:pt x="27816" y="15261"/>
                  <a:pt x="27788" y="15122"/>
                  <a:pt x="27816" y="15010"/>
                </a:cubicBezTo>
                <a:cubicBezTo>
                  <a:pt x="27900" y="14787"/>
                  <a:pt x="27956" y="14508"/>
                  <a:pt x="28067" y="14313"/>
                </a:cubicBezTo>
                <a:cubicBezTo>
                  <a:pt x="28263" y="13559"/>
                  <a:pt x="28374" y="12806"/>
                  <a:pt x="28458" y="12025"/>
                </a:cubicBezTo>
                <a:cubicBezTo>
                  <a:pt x="28458" y="11858"/>
                  <a:pt x="28458" y="11718"/>
                  <a:pt x="28486" y="11551"/>
                </a:cubicBezTo>
                <a:cubicBezTo>
                  <a:pt x="28542" y="11272"/>
                  <a:pt x="28653" y="10742"/>
                  <a:pt x="28737" y="10742"/>
                </a:cubicBezTo>
                <a:cubicBezTo>
                  <a:pt x="28821" y="10742"/>
                  <a:pt x="28765" y="10965"/>
                  <a:pt x="28821" y="10909"/>
                </a:cubicBezTo>
                <a:cubicBezTo>
                  <a:pt x="28876" y="11634"/>
                  <a:pt x="28821" y="12360"/>
                  <a:pt x="28681" y="13057"/>
                </a:cubicBezTo>
                <a:cubicBezTo>
                  <a:pt x="28625" y="13448"/>
                  <a:pt x="28486" y="13866"/>
                  <a:pt x="28402" y="14257"/>
                </a:cubicBezTo>
                <a:cubicBezTo>
                  <a:pt x="28374" y="14368"/>
                  <a:pt x="28318" y="14536"/>
                  <a:pt x="28318" y="14620"/>
                </a:cubicBezTo>
                <a:cubicBezTo>
                  <a:pt x="28291" y="14675"/>
                  <a:pt x="28291" y="14731"/>
                  <a:pt x="28318" y="14815"/>
                </a:cubicBezTo>
                <a:cubicBezTo>
                  <a:pt x="28653" y="13476"/>
                  <a:pt x="28904" y="12137"/>
                  <a:pt x="29044" y="10769"/>
                </a:cubicBezTo>
                <a:lnTo>
                  <a:pt x="29044" y="10769"/>
                </a:lnTo>
                <a:cubicBezTo>
                  <a:pt x="29016" y="10714"/>
                  <a:pt x="29016" y="10658"/>
                  <a:pt x="28988" y="10630"/>
                </a:cubicBezTo>
                <a:cubicBezTo>
                  <a:pt x="29044" y="10351"/>
                  <a:pt x="28960" y="10295"/>
                  <a:pt x="28988" y="10184"/>
                </a:cubicBezTo>
                <a:cubicBezTo>
                  <a:pt x="29016" y="10044"/>
                  <a:pt x="29016" y="10156"/>
                  <a:pt x="29044" y="10184"/>
                </a:cubicBezTo>
                <a:cubicBezTo>
                  <a:pt x="29044" y="10100"/>
                  <a:pt x="29072" y="10072"/>
                  <a:pt x="29072" y="9988"/>
                </a:cubicBezTo>
                <a:cubicBezTo>
                  <a:pt x="29072" y="9905"/>
                  <a:pt x="29044" y="10156"/>
                  <a:pt x="28988" y="10100"/>
                </a:cubicBezTo>
                <a:cubicBezTo>
                  <a:pt x="28960" y="9877"/>
                  <a:pt x="28932" y="9598"/>
                  <a:pt x="28904" y="9375"/>
                </a:cubicBezTo>
                <a:cubicBezTo>
                  <a:pt x="28876" y="9151"/>
                  <a:pt x="28765" y="8928"/>
                  <a:pt x="28597" y="8789"/>
                </a:cubicBezTo>
                <a:lnTo>
                  <a:pt x="28681" y="8733"/>
                </a:lnTo>
                <a:cubicBezTo>
                  <a:pt x="28597" y="8677"/>
                  <a:pt x="28597" y="8761"/>
                  <a:pt x="28570" y="8761"/>
                </a:cubicBezTo>
                <a:cubicBezTo>
                  <a:pt x="28318" y="8593"/>
                  <a:pt x="28067" y="8454"/>
                  <a:pt x="27816" y="8370"/>
                </a:cubicBezTo>
                <a:cubicBezTo>
                  <a:pt x="27286" y="8259"/>
                  <a:pt x="26756" y="8175"/>
                  <a:pt x="26226" y="8147"/>
                </a:cubicBezTo>
                <a:cubicBezTo>
                  <a:pt x="25724" y="8147"/>
                  <a:pt x="24998" y="8063"/>
                  <a:pt x="24357" y="8035"/>
                </a:cubicBezTo>
                <a:lnTo>
                  <a:pt x="23603" y="8035"/>
                </a:lnTo>
                <a:cubicBezTo>
                  <a:pt x="23269" y="8035"/>
                  <a:pt x="22906" y="8007"/>
                  <a:pt x="22543" y="8007"/>
                </a:cubicBezTo>
                <a:cubicBezTo>
                  <a:pt x="22264" y="8007"/>
                  <a:pt x="21957" y="8007"/>
                  <a:pt x="21706" y="7980"/>
                </a:cubicBezTo>
                <a:cubicBezTo>
                  <a:pt x="20897" y="8007"/>
                  <a:pt x="20116" y="7980"/>
                  <a:pt x="19307" y="8063"/>
                </a:cubicBezTo>
                <a:cubicBezTo>
                  <a:pt x="18944" y="8119"/>
                  <a:pt x="18582" y="8147"/>
                  <a:pt x="18219" y="8175"/>
                </a:cubicBezTo>
                <a:cubicBezTo>
                  <a:pt x="17828" y="8203"/>
                  <a:pt x="17466" y="8259"/>
                  <a:pt x="17103" y="8286"/>
                </a:cubicBezTo>
                <a:cubicBezTo>
                  <a:pt x="16824" y="8259"/>
                  <a:pt x="16545" y="8203"/>
                  <a:pt x="16266" y="8119"/>
                </a:cubicBezTo>
                <a:cubicBezTo>
                  <a:pt x="15959" y="8203"/>
                  <a:pt x="15680" y="8286"/>
                  <a:pt x="15373" y="8398"/>
                </a:cubicBezTo>
                <a:cubicBezTo>
                  <a:pt x="15262" y="8426"/>
                  <a:pt x="15234" y="8398"/>
                  <a:pt x="15122" y="8426"/>
                </a:cubicBezTo>
                <a:lnTo>
                  <a:pt x="13867" y="8761"/>
                </a:lnTo>
                <a:cubicBezTo>
                  <a:pt x="13476" y="8872"/>
                  <a:pt x="13113" y="9012"/>
                  <a:pt x="12723" y="9179"/>
                </a:cubicBezTo>
                <a:cubicBezTo>
                  <a:pt x="12276" y="9291"/>
                  <a:pt x="11830" y="9458"/>
                  <a:pt x="11384" y="9681"/>
                </a:cubicBezTo>
                <a:cubicBezTo>
                  <a:pt x="11300" y="9709"/>
                  <a:pt x="11216" y="9765"/>
                  <a:pt x="11133" y="9793"/>
                </a:cubicBezTo>
                <a:cubicBezTo>
                  <a:pt x="11049" y="9849"/>
                  <a:pt x="11049" y="9793"/>
                  <a:pt x="11021" y="9821"/>
                </a:cubicBezTo>
                <a:cubicBezTo>
                  <a:pt x="10798" y="9933"/>
                  <a:pt x="10714" y="10016"/>
                  <a:pt x="10379" y="10100"/>
                </a:cubicBezTo>
                <a:cubicBezTo>
                  <a:pt x="10212" y="10184"/>
                  <a:pt x="9961" y="10239"/>
                  <a:pt x="9738" y="10323"/>
                </a:cubicBezTo>
                <a:cubicBezTo>
                  <a:pt x="9514" y="10407"/>
                  <a:pt x="9319" y="10491"/>
                  <a:pt x="9152" y="10630"/>
                </a:cubicBezTo>
                <a:cubicBezTo>
                  <a:pt x="9096" y="10630"/>
                  <a:pt x="8984" y="10714"/>
                  <a:pt x="8984" y="10686"/>
                </a:cubicBezTo>
                <a:cubicBezTo>
                  <a:pt x="8901" y="10714"/>
                  <a:pt x="8956" y="10714"/>
                  <a:pt x="8901" y="10742"/>
                </a:cubicBezTo>
                <a:cubicBezTo>
                  <a:pt x="8705" y="10825"/>
                  <a:pt x="8510" y="10909"/>
                  <a:pt x="8287" y="10993"/>
                </a:cubicBezTo>
                <a:lnTo>
                  <a:pt x="8147" y="11048"/>
                </a:lnTo>
                <a:cubicBezTo>
                  <a:pt x="8092" y="11076"/>
                  <a:pt x="7980" y="11076"/>
                  <a:pt x="8036" y="11132"/>
                </a:cubicBezTo>
                <a:cubicBezTo>
                  <a:pt x="8064" y="11188"/>
                  <a:pt x="8064" y="11327"/>
                  <a:pt x="8092" y="11411"/>
                </a:cubicBezTo>
                <a:cubicBezTo>
                  <a:pt x="8092" y="11606"/>
                  <a:pt x="8119" y="11802"/>
                  <a:pt x="8147" y="12025"/>
                </a:cubicBezTo>
                <a:cubicBezTo>
                  <a:pt x="8119" y="12081"/>
                  <a:pt x="8175" y="12276"/>
                  <a:pt x="8203" y="12416"/>
                </a:cubicBezTo>
                <a:cubicBezTo>
                  <a:pt x="8175" y="12471"/>
                  <a:pt x="8175" y="12555"/>
                  <a:pt x="8203" y="12639"/>
                </a:cubicBezTo>
                <a:close/>
                <a:moveTo>
                  <a:pt x="8761" y="10491"/>
                </a:moveTo>
                <a:cubicBezTo>
                  <a:pt x="8761" y="10435"/>
                  <a:pt x="8622" y="10518"/>
                  <a:pt x="8677" y="10518"/>
                </a:cubicBezTo>
                <a:cubicBezTo>
                  <a:pt x="8705" y="10518"/>
                  <a:pt x="8733" y="10518"/>
                  <a:pt x="8761" y="10491"/>
                </a:cubicBezTo>
                <a:close/>
                <a:moveTo>
                  <a:pt x="9012" y="10463"/>
                </a:moveTo>
                <a:cubicBezTo>
                  <a:pt x="9012" y="10435"/>
                  <a:pt x="8929" y="10463"/>
                  <a:pt x="8901" y="10491"/>
                </a:cubicBezTo>
                <a:cubicBezTo>
                  <a:pt x="8845" y="10518"/>
                  <a:pt x="8956" y="10491"/>
                  <a:pt x="9012" y="10463"/>
                </a:cubicBezTo>
                <a:close/>
                <a:moveTo>
                  <a:pt x="9793" y="16796"/>
                </a:moveTo>
                <a:cubicBezTo>
                  <a:pt x="9821" y="16796"/>
                  <a:pt x="9849" y="16796"/>
                  <a:pt x="9877" y="16796"/>
                </a:cubicBezTo>
                <a:cubicBezTo>
                  <a:pt x="9877" y="16740"/>
                  <a:pt x="9877" y="16684"/>
                  <a:pt x="9905" y="16684"/>
                </a:cubicBezTo>
                <a:cubicBezTo>
                  <a:pt x="9821" y="16489"/>
                  <a:pt x="9710" y="16349"/>
                  <a:pt x="9570" y="16210"/>
                </a:cubicBezTo>
                <a:close/>
                <a:moveTo>
                  <a:pt x="28988" y="8900"/>
                </a:moveTo>
                <a:close/>
                <a:moveTo>
                  <a:pt x="28932" y="8789"/>
                </a:moveTo>
                <a:cubicBezTo>
                  <a:pt x="28653" y="8426"/>
                  <a:pt x="28291" y="8147"/>
                  <a:pt x="27844" y="8007"/>
                </a:cubicBezTo>
                <a:cubicBezTo>
                  <a:pt x="26868" y="7673"/>
                  <a:pt x="25835" y="7505"/>
                  <a:pt x="24803" y="7505"/>
                </a:cubicBezTo>
                <a:cubicBezTo>
                  <a:pt x="22460" y="7394"/>
                  <a:pt x="20144" y="7505"/>
                  <a:pt x="17828" y="7840"/>
                </a:cubicBezTo>
                <a:lnTo>
                  <a:pt x="17884" y="7840"/>
                </a:lnTo>
                <a:cubicBezTo>
                  <a:pt x="18442" y="7840"/>
                  <a:pt x="19363" y="7701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2" y="7645"/>
                  <a:pt x="23966" y="7701"/>
                  <a:pt x="24998" y="7756"/>
                </a:cubicBezTo>
                <a:cubicBezTo>
                  <a:pt x="25556" y="7784"/>
                  <a:pt x="26087" y="7812"/>
                  <a:pt x="26561" y="7868"/>
                </a:cubicBezTo>
                <a:cubicBezTo>
                  <a:pt x="27063" y="7896"/>
                  <a:pt x="27565" y="7980"/>
                  <a:pt x="28039" y="8147"/>
                </a:cubicBezTo>
                <a:cubicBezTo>
                  <a:pt x="28039" y="8147"/>
                  <a:pt x="27984" y="8147"/>
                  <a:pt x="28039" y="8175"/>
                </a:cubicBezTo>
                <a:cubicBezTo>
                  <a:pt x="28151" y="8231"/>
                  <a:pt x="28012" y="8147"/>
                  <a:pt x="28095" y="8175"/>
                </a:cubicBezTo>
                <a:cubicBezTo>
                  <a:pt x="28318" y="8259"/>
                  <a:pt x="28514" y="8370"/>
                  <a:pt x="28681" y="8510"/>
                </a:cubicBezTo>
                <a:cubicBezTo>
                  <a:pt x="28793" y="8593"/>
                  <a:pt x="28876" y="8705"/>
                  <a:pt x="28932" y="8789"/>
                </a:cubicBezTo>
                <a:close/>
                <a:moveTo>
                  <a:pt x="28067" y="8259"/>
                </a:moveTo>
                <a:cubicBezTo>
                  <a:pt x="28095" y="8286"/>
                  <a:pt x="27956" y="8259"/>
                  <a:pt x="28067" y="8286"/>
                </a:cubicBezTo>
                <a:cubicBezTo>
                  <a:pt x="28067" y="8286"/>
                  <a:pt x="28179" y="8286"/>
                  <a:pt x="28067" y="8259"/>
                </a:cubicBezTo>
                <a:close/>
                <a:moveTo>
                  <a:pt x="26784" y="7980"/>
                </a:moveTo>
                <a:cubicBezTo>
                  <a:pt x="26756" y="7980"/>
                  <a:pt x="26756" y="8007"/>
                  <a:pt x="26784" y="8035"/>
                </a:cubicBezTo>
                <a:cubicBezTo>
                  <a:pt x="26840" y="8035"/>
                  <a:pt x="26840" y="8035"/>
                  <a:pt x="26896" y="8035"/>
                </a:cubicBezTo>
                <a:cubicBezTo>
                  <a:pt x="26951" y="8035"/>
                  <a:pt x="26868" y="8007"/>
                  <a:pt x="26784" y="7980"/>
                </a:cubicBezTo>
                <a:close/>
                <a:moveTo>
                  <a:pt x="19530" y="7840"/>
                </a:moveTo>
                <a:cubicBezTo>
                  <a:pt x="19809" y="7840"/>
                  <a:pt x="19614" y="7756"/>
                  <a:pt x="19530" y="7840"/>
                </a:cubicBezTo>
                <a:close/>
                <a:moveTo>
                  <a:pt x="10547" y="9626"/>
                </a:moveTo>
                <a:lnTo>
                  <a:pt x="10575" y="9626"/>
                </a:lnTo>
                <a:lnTo>
                  <a:pt x="10686" y="9570"/>
                </a:lnTo>
                <a:close/>
                <a:moveTo>
                  <a:pt x="9403" y="15205"/>
                </a:moveTo>
                <a:cubicBezTo>
                  <a:pt x="9403" y="15205"/>
                  <a:pt x="9375" y="15233"/>
                  <a:pt x="9403" y="15289"/>
                </a:cubicBezTo>
                <a:cubicBezTo>
                  <a:pt x="9431" y="15289"/>
                  <a:pt x="9459" y="15289"/>
                  <a:pt x="9403" y="15205"/>
                </a:cubicBezTo>
                <a:close/>
                <a:moveTo>
                  <a:pt x="9570" y="15484"/>
                </a:moveTo>
                <a:cubicBezTo>
                  <a:pt x="9570" y="15401"/>
                  <a:pt x="9542" y="15345"/>
                  <a:pt x="9514" y="15261"/>
                </a:cubicBezTo>
                <a:cubicBezTo>
                  <a:pt x="9459" y="15261"/>
                  <a:pt x="9542" y="15484"/>
                  <a:pt x="9570" y="15484"/>
                </a:cubicBezTo>
                <a:close/>
                <a:moveTo>
                  <a:pt x="9738" y="15596"/>
                </a:moveTo>
                <a:cubicBezTo>
                  <a:pt x="9710" y="15540"/>
                  <a:pt x="9710" y="15512"/>
                  <a:pt x="9682" y="15457"/>
                </a:cubicBezTo>
                <a:cubicBezTo>
                  <a:pt x="9654" y="15457"/>
                  <a:pt x="9654" y="15512"/>
                  <a:pt x="9682" y="15568"/>
                </a:cubicBezTo>
                <a:cubicBezTo>
                  <a:pt x="9710" y="15596"/>
                  <a:pt x="9710" y="15596"/>
                  <a:pt x="9738" y="15596"/>
                </a:cubicBezTo>
                <a:close/>
                <a:moveTo>
                  <a:pt x="32113" y="24356"/>
                </a:moveTo>
                <a:cubicBezTo>
                  <a:pt x="32113" y="24328"/>
                  <a:pt x="32029" y="24384"/>
                  <a:pt x="31973" y="24496"/>
                </a:cubicBezTo>
                <a:lnTo>
                  <a:pt x="31973" y="24552"/>
                </a:lnTo>
                <a:cubicBezTo>
                  <a:pt x="32001" y="24496"/>
                  <a:pt x="32057" y="24440"/>
                  <a:pt x="32113" y="24384"/>
                </a:cubicBezTo>
                <a:close/>
                <a:moveTo>
                  <a:pt x="32252" y="23966"/>
                </a:moveTo>
                <a:cubicBezTo>
                  <a:pt x="32252" y="23882"/>
                  <a:pt x="32029" y="24217"/>
                  <a:pt x="32029" y="24273"/>
                </a:cubicBezTo>
                <a:cubicBezTo>
                  <a:pt x="32113" y="24189"/>
                  <a:pt x="32196" y="24077"/>
                  <a:pt x="32252" y="23966"/>
                </a:cubicBezTo>
                <a:close/>
                <a:moveTo>
                  <a:pt x="32280" y="23770"/>
                </a:moveTo>
                <a:cubicBezTo>
                  <a:pt x="32252" y="23770"/>
                  <a:pt x="32224" y="23770"/>
                  <a:pt x="32169" y="23854"/>
                </a:cubicBezTo>
                <a:cubicBezTo>
                  <a:pt x="32196" y="23882"/>
                  <a:pt x="32196" y="23938"/>
                  <a:pt x="32280" y="23798"/>
                </a:cubicBezTo>
                <a:close/>
                <a:moveTo>
                  <a:pt x="31192" y="25054"/>
                </a:moveTo>
                <a:cubicBezTo>
                  <a:pt x="30969" y="25333"/>
                  <a:pt x="30746" y="25640"/>
                  <a:pt x="30522" y="25919"/>
                </a:cubicBezTo>
                <a:cubicBezTo>
                  <a:pt x="30550" y="25919"/>
                  <a:pt x="30550" y="25947"/>
                  <a:pt x="30550" y="25974"/>
                </a:cubicBezTo>
                <a:cubicBezTo>
                  <a:pt x="30606" y="25947"/>
                  <a:pt x="30718" y="25835"/>
                  <a:pt x="30718" y="25863"/>
                </a:cubicBezTo>
                <a:cubicBezTo>
                  <a:pt x="30913" y="25612"/>
                  <a:pt x="31080" y="25333"/>
                  <a:pt x="31192" y="25054"/>
                </a:cubicBezTo>
                <a:close/>
                <a:moveTo>
                  <a:pt x="35712" y="13559"/>
                </a:moveTo>
                <a:cubicBezTo>
                  <a:pt x="35544" y="14480"/>
                  <a:pt x="35349" y="15401"/>
                  <a:pt x="35126" y="16266"/>
                </a:cubicBezTo>
                <a:cubicBezTo>
                  <a:pt x="35182" y="16126"/>
                  <a:pt x="35237" y="15987"/>
                  <a:pt x="35293" y="15819"/>
                </a:cubicBezTo>
                <a:cubicBezTo>
                  <a:pt x="35349" y="15624"/>
                  <a:pt x="35405" y="15457"/>
                  <a:pt x="35461" y="15261"/>
                </a:cubicBezTo>
                <a:cubicBezTo>
                  <a:pt x="35600" y="14703"/>
                  <a:pt x="35684" y="14117"/>
                  <a:pt x="35712" y="13559"/>
                </a:cubicBezTo>
                <a:close/>
                <a:moveTo>
                  <a:pt x="35740" y="14201"/>
                </a:moveTo>
                <a:cubicBezTo>
                  <a:pt x="35712" y="14145"/>
                  <a:pt x="35684" y="14452"/>
                  <a:pt x="35712" y="14424"/>
                </a:cubicBezTo>
                <a:cubicBezTo>
                  <a:pt x="35740" y="14368"/>
                  <a:pt x="35740" y="14285"/>
                  <a:pt x="35740" y="14201"/>
                </a:cubicBezTo>
                <a:close/>
                <a:moveTo>
                  <a:pt x="35907" y="13810"/>
                </a:moveTo>
                <a:cubicBezTo>
                  <a:pt x="35879" y="13810"/>
                  <a:pt x="35823" y="13978"/>
                  <a:pt x="35823" y="14034"/>
                </a:cubicBezTo>
                <a:cubicBezTo>
                  <a:pt x="35823" y="14089"/>
                  <a:pt x="35879" y="13950"/>
                  <a:pt x="35907" y="13810"/>
                </a:cubicBezTo>
                <a:close/>
                <a:moveTo>
                  <a:pt x="36046" y="10574"/>
                </a:moveTo>
                <a:lnTo>
                  <a:pt x="36046" y="10853"/>
                </a:lnTo>
                <a:cubicBezTo>
                  <a:pt x="36046" y="10825"/>
                  <a:pt x="36046" y="10825"/>
                  <a:pt x="36046" y="10797"/>
                </a:cubicBezTo>
                <a:close/>
                <a:moveTo>
                  <a:pt x="26700" y="447"/>
                </a:moveTo>
                <a:cubicBezTo>
                  <a:pt x="26282" y="391"/>
                  <a:pt x="26589" y="531"/>
                  <a:pt x="26700" y="447"/>
                </a:cubicBezTo>
                <a:close/>
                <a:moveTo>
                  <a:pt x="14062" y="1089"/>
                </a:moveTo>
                <a:cubicBezTo>
                  <a:pt x="14062" y="1116"/>
                  <a:pt x="14146" y="1116"/>
                  <a:pt x="14257" y="1089"/>
                </a:cubicBezTo>
                <a:cubicBezTo>
                  <a:pt x="14313" y="1061"/>
                  <a:pt x="14313" y="1061"/>
                  <a:pt x="14257" y="1061"/>
                </a:cubicBezTo>
                <a:cubicBezTo>
                  <a:pt x="14201" y="1061"/>
                  <a:pt x="14146" y="1061"/>
                  <a:pt x="14062" y="1089"/>
                </a:cubicBezTo>
                <a:close/>
                <a:moveTo>
                  <a:pt x="12025" y="1730"/>
                </a:moveTo>
                <a:cubicBezTo>
                  <a:pt x="11942" y="1730"/>
                  <a:pt x="12193" y="1646"/>
                  <a:pt x="12025" y="1674"/>
                </a:cubicBezTo>
                <a:cubicBezTo>
                  <a:pt x="11970" y="1702"/>
                  <a:pt x="11830" y="1786"/>
                  <a:pt x="12025" y="1730"/>
                </a:cubicBezTo>
                <a:close/>
                <a:moveTo>
                  <a:pt x="10519" y="2288"/>
                </a:moveTo>
                <a:cubicBezTo>
                  <a:pt x="15262" y="893"/>
                  <a:pt x="20200" y="307"/>
                  <a:pt x="25166" y="558"/>
                </a:cubicBezTo>
                <a:cubicBezTo>
                  <a:pt x="26644" y="586"/>
                  <a:pt x="28123" y="810"/>
                  <a:pt x="29546" y="1200"/>
                </a:cubicBezTo>
                <a:lnTo>
                  <a:pt x="29434" y="1144"/>
                </a:lnTo>
                <a:cubicBezTo>
                  <a:pt x="28876" y="949"/>
                  <a:pt x="28318" y="782"/>
                  <a:pt x="27733" y="698"/>
                </a:cubicBezTo>
                <a:cubicBezTo>
                  <a:pt x="27063" y="586"/>
                  <a:pt x="26365" y="531"/>
                  <a:pt x="25724" y="475"/>
                </a:cubicBezTo>
                <a:cubicBezTo>
                  <a:pt x="24747" y="419"/>
                  <a:pt x="23548" y="335"/>
                  <a:pt x="22488" y="335"/>
                </a:cubicBezTo>
                <a:cubicBezTo>
                  <a:pt x="20786" y="307"/>
                  <a:pt x="19084" y="419"/>
                  <a:pt x="17382" y="614"/>
                </a:cubicBezTo>
                <a:cubicBezTo>
                  <a:pt x="15624" y="837"/>
                  <a:pt x="13867" y="1228"/>
                  <a:pt x="12193" y="1758"/>
                </a:cubicBezTo>
                <a:cubicBezTo>
                  <a:pt x="12193" y="1758"/>
                  <a:pt x="12249" y="1730"/>
                  <a:pt x="12193" y="1730"/>
                </a:cubicBezTo>
                <a:cubicBezTo>
                  <a:pt x="11970" y="1786"/>
                  <a:pt x="12249" y="1730"/>
                  <a:pt x="12109" y="1786"/>
                </a:cubicBezTo>
                <a:cubicBezTo>
                  <a:pt x="11635" y="1925"/>
                  <a:pt x="11105" y="2093"/>
                  <a:pt x="10519" y="2288"/>
                </a:cubicBezTo>
                <a:close/>
                <a:moveTo>
                  <a:pt x="7562" y="10853"/>
                </a:moveTo>
                <a:lnTo>
                  <a:pt x="7562" y="10853"/>
                </a:lnTo>
                <a:lnTo>
                  <a:pt x="7562" y="10853"/>
                </a:lnTo>
                <a:lnTo>
                  <a:pt x="7841" y="10797"/>
                </a:lnTo>
                <a:cubicBezTo>
                  <a:pt x="7952" y="10742"/>
                  <a:pt x="8064" y="10686"/>
                  <a:pt x="8203" y="10686"/>
                </a:cubicBezTo>
                <a:cubicBezTo>
                  <a:pt x="8482" y="10546"/>
                  <a:pt x="8789" y="10407"/>
                  <a:pt x="9040" y="10212"/>
                </a:cubicBezTo>
                <a:cubicBezTo>
                  <a:pt x="8566" y="10407"/>
                  <a:pt x="8092" y="10602"/>
                  <a:pt x="7645" y="1082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7" name="Google Shape;387;p20"/>
          <p:cNvSpPr/>
          <p:nvPr/>
        </p:nvSpPr>
        <p:spPr>
          <a:xfrm>
            <a:off x="1355918" y="199110"/>
            <a:ext cx="990387" cy="1126226"/>
          </a:xfrm>
          <a:custGeom>
            <a:avLst/>
            <a:gdLst/>
            <a:ahLst/>
            <a:cxnLst/>
            <a:rect l="l" t="t" r="r" b="b"/>
            <a:pathLst>
              <a:path w="44941" h="51105" extrusionOk="0">
                <a:moveTo>
                  <a:pt x="9398" y="16888"/>
                </a:moveTo>
                <a:cubicBezTo>
                  <a:pt x="10207" y="17194"/>
                  <a:pt x="10988" y="17501"/>
                  <a:pt x="11797" y="17808"/>
                </a:cubicBezTo>
                <a:cubicBezTo>
                  <a:pt x="11267" y="17641"/>
                  <a:pt x="10653" y="17473"/>
                  <a:pt x="9704" y="17139"/>
                </a:cubicBezTo>
                <a:cubicBezTo>
                  <a:pt x="9760" y="17139"/>
                  <a:pt x="9453" y="16999"/>
                  <a:pt x="9314" y="16915"/>
                </a:cubicBezTo>
                <a:cubicBezTo>
                  <a:pt x="9370" y="16915"/>
                  <a:pt x="9398" y="16915"/>
                  <a:pt x="9398" y="16888"/>
                </a:cubicBezTo>
                <a:close/>
                <a:moveTo>
                  <a:pt x="13331" y="18868"/>
                </a:moveTo>
                <a:cubicBezTo>
                  <a:pt x="13387" y="18924"/>
                  <a:pt x="13415" y="18924"/>
                  <a:pt x="13415" y="18924"/>
                </a:cubicBezTo>
                <a:cubicBezTo>
                  <a:pt x="13471" y="19008"/>
                  <a:pt x="13527" y="19119"/>
                  <a:pt x="13555" y="19175"/>
                </a:cubicBezTo>
                <a:cubicBezTo>
                  <a:pt x="13582" y="19231"/>
                  <a:pt x="13610" y="19259"/>
                  <a:pt x="13582" y="19259"/>
                </a:cubicBezTo>
                <a:cubicBezTo>
                  <a:pt x="13527" y="19175"/>
                  <a:pt x="13471" y="19092"/>
                  <a:pt x="13415" y="19008"/>
                </a:cubicBezTo>
                <a:lnTo>
                  <a:pt x="13331" y="18868"/>
                </a:lnTo>
                <a:close/>
                <a:moveTo>
                  <a:pt x="13722" y="19287"/>
                </a:moveTo>
                <a:cubicBezTo>
                  <a:pt x="13800" y="19339"/>
                  <a:pt x="14219" y="20023"/>
                  <a:pt x="14183" y="20023"/>
                </a:cubicBezTo>
                <a:cubicBezTo>
                  <a:pt x="14181" y="20023"/>
                  <a:pt x="14176" y="20020"/>
                  <a:pt x="14168" y="20012"/>
                </a:cubicBezTo>
                <a:cubicBezTo>
                  <a:pt x="14001" y="19789"/>
                  <a:pt x="13861" y="19538"/>
                  <a:pt x="13722" y="19287"/>
                </a:cubicBezTo>
                <a:close/>
                <a:moveTo>
                  <a:pt x="14322" y="20067"/>
                </a:moveTo>
                <a:cubicBezTo>
                  <a:pt x="14326" y="20067"/>
                  <a:pt x="14331" y="20068"/>
                  <a:pt x="14336" y="20068"/>
                </a:cubicBezTo>
                <a:cubicBezTo>
                  <a:pt x="14447" y="20235"/>
                  <a:pt x="14475" y="20347"/>
                  <a:pt x="14475" y="20347"/>
                </a:cubicBezTo>
                <a:cubicBezTo>
                  <a:pt x="14286" y="20087"/>
                  <a:pt x="14297" y="20067"/>
                  <a:pt x="14322" y="20067"/>
                </a:cubicBezTo>
                <a:close/>
                <a:moveTo>
                  <a:pt x="8254" y="24643"/>
                </a:moveTo>
                <a:cubicBezTo>
                  <a:pt x="8297" y="24665"/>
                  <a:pt x="7888" y="24754"/>
                  <a:pt x="7754" y="24754"/>
                </a:cubicBezTo>
                <a:cubicBezTo>
                  <a:pt x="7714" y="24754"/>
                  <a:pt x="7698" y="24746"/>
                  <a:pt x="7724" y="24727"/>
                </a:cubicBezTo>
                <a:cubicBezTo>
                  <a:pt x="7891" y="24699"/>
                  <a:pt x="8086" y="24643"/>
                  <a:pt x="8254" y="24643"/>
                </a:cubicBezTo>
                <a:close/>
                <a:moveTo>
                  <a:pt x="7277" y="24783"/>
                </a:moveTo>
                <a:cubicBezTo>
                  <a:pt x="7110" y="24839"/>
                  <a:pt x="6942" y="24867"/>
                  <a:pt x="6747" y="24895"/>
                </a:cubicBezTo>
                <a:cubicBezTo>
                  <a:pt x="6942" y="24839"/>
                  <a:pt x="7110" y="24783"/>
                  <a:pt x="7277" y="24783"/>
                </a:cubicBezTo>
                <a:close/>
                <a:moveTo>
                  <a:pt x="10290" y="24532"/>
                </a:moveTo>
                <a:lnTo>
                  <a:pt x="10904" y="24560"/>
                </a:lnTo>
                <a:cubicBezTo>
                  <a:pt x="11099" y="24588"/>
                  <a:pt x="11350" y="24560"/>
                  <a:pt x="11685" y="24616"/>
                </a:cubicBezTo>
                <a:cubicBezTo>
                  <a:pt x="12048" y="24671"/>
                  <a:pt x="12383" y="24755"/>
                  <a:pt x="12745" y="24839"/>
                </a:cubicBezTo>
                <a:cubicBezTo>
                  <a:pt x="11975" y="24681"/>
                  <a:pt x="11190" y="24607"/>
                  <a:pt x="10401" y="24607"/>
                </a:cubicBezTo>
                <a:cubicBezTo>
                  <a:pt x="10076" y="24607"/>
                  <a:pt x="9751" y="24619"/>
                  <a:pt x="9425" y="24643"/>
                </a:cubicBezTo>
                <a:cubicBezTo>
                  <a:pt x="8511" y="24716"/>
                  <a:pt x="7617" y="24871"/>
                  <a:pt x="6726" y="25109"/>
                </a:cubicBezTo>
                <a:lnTo>
                  <a:pt x="6726" y="25109"/>
                </a:lnTo>
                <a:cubicBezTo>
                  <a:pt x="7884" y="24731"/>
                  <a:pt x="9098" y="24532"/>
                  <a:pt x="10290" y="24532"/>
                </a:cubicBezTo>
                <a:close/>
                <a:moveTo>
                  <a:pt x="2674" y="27991"/>
                </a:moveTo>
                <a:cubicBezTo>
                  <a:pt x="2730" y="28075"/>
                  <a:pt x="2813" y="28131"/>
                  <a:pt x="2897" y="28215"/>
                </a:cubicBezTo>
                <a:cubicBezTo>
                  <a:pt x="2813" y="28159"/>
                  <a:pt x="2758" y="28103"/>
                  <a:pt x="2702" y="28047"/>
                </a:cubicBezTo>
                <a:lnTo>
                  <a:pt x="2674" y="27991"/>
                </a:lnTo>
                <a:close/>
                <a:moveTo>
                  <a:pt x="21831" y="38219"/>
                </a:moveTo>
                <a:cubicBezTo>
                  <a:pt x="21897" y="38219"/>
                  <a:pt x="22045" y="38229"/>
                  <a:pt x="22315" y="38258"/>
                </a:cubicBezTo>
                <a:cubicBezTo>
                  <a:pt x="22273" y="38267"/>
                  <a:pt x="22220" y="38270"/>
                  <a:pt x="22164" y="38270"/>
                </a:cubicBezTo>
                <a:cubicBezTo>
                  <a:pt x="21946" y="38270"/>
                  <a:pt x="21682" y="38219"/>
                  <a:pt x="21831" y="38219"/>
                </a:cubicBezTo>
                <a:close/>
                <a:moveTo>
                  <a:pt x="28564" y="39904"/>
                </a:moveTo>
                <a:lnTo>
                  <a:pt x="28704" y="40016"/>
                </a:lnTo>
                <a:cubicBezTo>
                  <a:pt x="28677" y="40007"/>
                  <a:pt x="28649" y="39997"/>
                  <a:pt x="28622" y="39988"/>
                </a:cubicBezTo>
                <a:lnTo>
                  <a:pt x="28622" y="39988"/>
                </a:lnTo>
                <a:cubicBezTo>
                  <a:pt x="28646" y="39987"/>
                  <a:pt x="28620" y="39960"/>
                  <a:pt x="28620" y="39960"/>
                </a:cubicBezTo>
                <a:lnTo>
                  <a:pt x="28564" y="39904"/>
                </a:lnTo>
                <a:close/>
                <a:moveTo>
                  <a:pt x="26337" y="45250"/>
                </a:moveTo>
                <a:cubicBezTo>
                  <a:pt x="26383" y="45250"/>
                  <a:pt x="26204" y="45353"/>
                  <a:pt x="26165" y="45372"/>
                </a:cubicBezTo>
                <a:cubicBezTo>
                  <a:pt x="26059" y="45412"/>
                  <a:pt x="26013" y="45427"/>
                  <a:pt x="26001" y="45427"/>
                </a:cubicBezTo>
                <a:cubicBezTo>
                  <a:pt x="25968" y="45427"/>
                  <a:pt x="26212" y="45309"/>
                  <a:pt x="26172" y="45309"/>
                </a:cubicBezTo>
                <a:cubicBezTo>
                  <a:pt x="26166" y="45309"/>
                  <a:pt x="26155" y="45311"/>
                  <a:pt x="26137" y="45317"/>
                </a:cubicBezTo>
                <a:cubicBezTo>
                  <a:pt x="26260" y="45268"/>
                  <a:pt x="26318" y="45250"/>
                  <a:pt x="26337" y="45250"/>
                </a:cubicBezTo>
                <a:close/>
                <a:moveTo>
                  <a:pt x="21589" y="47465"/>
                </a:moveTo>
                <a:lnTo>
                  <a:pt x="21171" y="47632"/>
                </a:lnTo>
                <a:cubicBezTo>
                  <a:pt x="21128" y="47654"/>
                  <a:pt x="21102" y="47663"/>
                  <a:pt x="21092" y="47663"/>
                </a:cubicBezTo>
                <a:cubicBezTo>
                  <a:pt x="21076" y="47663"/>
                  <a:pt x="21102" y="47639"/>
                  <a:pt x="21171" y="47604"/>
                </a:cubicBezTo>
                <a:cubicBezTo>
                  <a:pt x="21310" y="47521"/>
                  <a:pt x="21450" y="47493"/>
                  <a:pt x="21589" y="47465"/>
                </a:cubicBezTo>
                <a:close/>
                <a:moveTo>
                  <a:pt x="21222" y="38331"/>
                </a:moveTo>
                <a:cubicBezTo>
                  <a:pt x="21579" y="38331"/>
                  <a:pt x="21936" y="38345"/>
                  <a:pt x="22287" y="38370"/>
                </a:cubicBezTo>
                <a:cubicBezTo>
                  <a:pt x="22678" y="38398"/>
                  <a:pt x="23068" y="38454"/>
                  <a:pt x="23487" y="38509"/>
                </a:cubicBezTo>
                <a:cubicBezTo>
                  <a:pt x="23682" y="38537"/>
                  <a:pt x="23877" y="38593"/>
                  <a:pt x="24072" y="38621"/>
                </a:cubicBezTo>
                <a:cubicBezTo>
                  <a:pt x="24240" y="38649"/>
                  <a:pt x="24435" y="38705"/>
                  <a:pt x="24603" y="38733"/>
                </a:cubicBezTo>
                <a:cubicBezTo>
                  <a:pt x="25914" y="39039"/>
                  <a:pt x="27197" y="39458"/>
                  <a:pt x="28481" y="39932"/>
                </a:cubicBezTo>
                <a:lnTo>
                  <a:pt x="28492" y="39943"/>
                </a:lnTo>
                <a:lnTo>
                  <a:pt x="28492" y="39943"/>
                </a:lnTo>
                <a:cubicBezTo>
                  <a:pt x="26137" y="39141"/>
                  <a:pt x="23660" y="38396"/>
                  <a:pt x="21161" y="38396"/>
                </a:cubicBezTo>
                <a:cubicBezTo>
                  <a:pt x="20616" y="38396"/>
                  <a:pt x="20071" y="38431"/>
                  <a:pt x="19525" y="38509"/>
                </a:cubicBezTo>
                <a:cubicBezTo>
                  <a:pt x="15284" y="39123"/>
                  <a:pt x="11881" y="42164"/>
                  <a:pt x="8728" y="45038"/>
                </a:cubicBezTo>
                <a:cubicBezTo>
                  <a:pt x="9973" y="47506"/>
                  <a:pt x="12831" y="48592"/>
                  <a:pt x="15664" y="48592"/>
                </a:cubicBezTo>
                <a:cubicBezTo>
                  <a:pt x="16385" y="48592"/>
                  <a:pt x="17104" y="48521"/>
                  <a:pt x="17795" y="48386"/>
                </a:cubicBezTo>
                <a:cubicBezTo>
                  <a:pt x="21199" y="47688"/>
                  <a:pt x="24212" y="45819"/>
                  <a:pt x="27476" y="44675"/>
                </a:cubicBezTo>
                <a:cubicBezTo>
                  <a:pt x="27924" y="44514"/>
                  <a:pt x="28383" y="44387"/>
                  <a:pt x="28847" y="44288"/>
                </a:cubicBezTo>
                <a:lnTo>
                  <a:pt x="28847" y="44288"/>
                </a:lnTo>
                <a:cubicBezTo>
                  <a:pt x="28779" y="44305"/>
                  <a:pt x="28713" y="44322"/>
                  <a:pt x="28648" y="44340"/>
                </a:cubicBezTo>
                <a:cubicBezTo>
                  <a:pt x="27755" y="44591"/>
                  <a:pt x="26862" y="44926"/>
                  <a:pt x="25997" y="45317"/>
                </a:cubicBezTo>
                <a:cubicBezTo>
                  <a:pt x="25906" y="45355"/>
                  <a:pt x="25886" y="45366"/>
                  <a:pt x="25894" y="45366"/>
                </a:cubicBezTo>
                <a:cubicBezTo>
                  <a:pt x="25906" y="45366"/>
                  <a:pt x="25976" y="45344"/>
                  <a:pt x="25988" y="45344"/>
                </a:cubicBezTo>
                <a:cubicBezTo>
                  <a:pt x="26000" y="45344"/>
                  <a:pt x="25965" y="45361"/>
                  <a:pt x="25802" y="45428"/>
                </a:cubicBezTo>
                <a:cubicBezTo>
                  <a:pt x="25767" y="45442"/>
                  <a:pt x="25752" y="45447"/>
                  <a:pt x="25747" y="45447"/>
                </a:cubicBezTo>
                <a:cubicBezTo>
                  <a:pt x="25734" y="45447"/>
                  <a:pt x="25823" y="45400"/>
                  <a:pt x="25802" y="45400"/>
                </a:cubicBezTo>
                <a:cubicBezTo>
                  <a:pt x="23905" y="46209"/>
                  <a:pt x="22175" y="47158"/>
                  <a:pt x="20222" y="47856"/>
                </a:cubicBezTo>
                <a:cubicBezTo>
                  <a:pt x="19246" y="48246"/>
                  <a:pt x="18214" y="48525"/>
                  <a:pt x="17181" y="48692"/>
                </a:cubicBezTo>
                <a:cubicBezTo>
                  <a:pt x="16670" y="48769"/>
                  <a:pt x="16152" y="48805"/>
                  <a:pt x="15634" y="48805"/>
                </a:cubicBezTo>
                <a:cubicBezTo>
                  <a:pt x="15022" y="48805"/>
                  <a:pt x="14410" y="48755"/>
                  <a:pt x="13806" y="48665"/>
                </a:cubicBezTo>
                <a:cubicBezTo>
                  <a:pt x="12773" y="48469"/>
                  <a:pt x="11769" y="48107"/>
                  <a:pt x="10876" y="47577"/>
                </a:cubicBezTo>
                <a:cubicBezTo>
                  <a:pt x="9928" y="47019"/>
                  <a:pt x="9146" y="46237"/>
                  <a:pt x="8644" y="45289"/>
                </a:cubicBezTo>
                <a:lnTo>
                  <a:pt x="8533" y="45094"/>
                </a:lnTo>
                <a:cubicBezTo>
                  <a:pt x="8505" y="45066"/>
                  <a:pt x="8477" y="45038"/>
                  <a:pt x="8477" y="45010"/>
                </a:cubicBezTo>
                <a:lnTo>
                  <a:pt x="8561" y="44926"/>
                </a:lnTo>
                <a:lnTo>
                  <a:pt x="8895" y="44647"/>
                </a:lnTo>
                <a:lnTo>
                  <a:pt x="9202" y="44340"/>
                </a:lnTo>
                <a:lnTo>
                  <a:pt x="9509" y="44061"/>
                </a:lnTo>
                <a:cubicBezTo>
                  <a:pt x="9872" y="43754"/>
                  <a:pt x="10235" y="43420"/>
                  <a:pt x="10625" y="43085"/>
                </a:cubicBezTo>
                <a:cubicBezTo>
                  <a:pt x="11378" y="42471"/>
                  <a:pt x="12132" y="41857"/>
                  <a:pt x="12913" y="41271"/>
                </a:cubicBezTo>
                <a:cubicBezTo>
                  <a:pt x="13973" y="40518"/>
                  <a:pt x="15117" y="39876"/>
                  <a:pt x="16317" y="39346"/>
                </a:cubicBezTo>
                <a:cubicBezTo>
                  <a:pt x="17460" y="38844"/>
                  <a:pt x="18688" y="38537"/>
                  <a:pt x="19916" y="38398"/>
                </a:cubicBezTo>
                <a:cubicBezTo>
                  <a:pt x="20346" y="38352"/>
                  <a:pt x="20784" y="38331"/>
                  <a:pt x="21222" y="38331"/>
                </a:cubicBezTo>
                <a:close/>
                <a:moveTo>
                  <a:pt x="79" y="1"/>
                </a:moveTo>
                <a:cubicBezTo>
                  <a:pt x="1" y="1"/>
                  <a:pt x="23" y="223"/>
                  <a:pt x="23" y="399"/>
                </a:cubicBezTo>
                <a:lnTo>
                  <a:pt x="23" y="957"/>
                </a:lnTo>
                <a:lnTo>
                  <a:pt x="23" y="1850"/>
                </a:lnTo>
                <a:cubicBezTo>
                  <a:pt x="23" y="2268"/>
                  <a:pt x="51" y="2659"/>
                  <a:pt x="79" y="2966"/>
                </a:cubicBezTo>
                <a:cubicBezTo>
                  <a:pt x="107" y="3273"/>
                  <a:pt x="135" y="3580"/>
                  <a:pt x="163" y="3942"/>
                </a:cubicBezTo>
                <a:cubicBezTo>
                  <a:pt x="330" y="4919"/>
                  <a:pt x="554" y="5867"/>
                  <a:pt x="860" y="6788"/>
                </a:cubicBezTo>
                <a:cubicBezTo>
                  <a:pt x="1000" y="7011"/>
                  <a:pt x="1139" y="7402"/>
                  <a:pt x="1335" y="7848"/>
                </a:cubicBezTo>
                <a:cubicBezTo>
                  <a:pt x="1502" y="8350"/>
                  <a:pt x="1670" y="8908"/>
                  <a:pt x="1865" y="9411"/>
                </a:cubicBezTo>
                <a:cubicBezTo>
                  <a:pt x="2451" y="10861"/>
                  <a:pt x="3288" y="12228"/>
                  <a:pt x="4320" y="13428"/>
                </a:cubicBezTo>
                <a:cubicBezTo>
                  <a:pt x="4292" y="13484"/>
                  <a:pt x="4264" y="13512"/>
                  <a:pt x="4264" y="13568"/>
                </a:cubicBezTo>
                <a:cubicBezTo>
                  <a:pt x="4376" y="13707"/>
                  <a:pt x="4487" y="13847"/>
                  <a:pt x="4627" y="14014"/>
                </a:cubicBezTo>
                <a:cubicBezTo>
                  <a:pt x="4543" y="14098"/>
                  <a:pt x="5352" y="14935"/>
                  <a:pt x="5687" y="15269"/>
                </a:cubicBezTo>
                <a:cubicBezTo>
                  <a:pt x="5910" y="15465"/>
                  <a:pt x="6161" y="15632"/>
                  <a:pt x="6384" y="15799"/>
                </a:cubicBezTo>
                <a:cubicBezTo>
                  <a:pt x="6496" y="15883"/>
                  <a:pt x="6580" y="15939"/>
                  <a:pt x="6636" y="16051"/>
                </a:cubicBezTo>
                <a:cubicBezTo>
                  <a:pt x="7779" y="16776"/>
                  <a:pt x="9007" y="17362"/>
                  <a:pt x="10290" y="17780"/>
                </a:cubicBezTo>
                <a:lnTo>
                  <a:pt x="12104" y="18450"/>
                </a:lnTo>
                <a:lnTo>
                  <a:pt x="12829" y="18729"/>
                </a:lnTo>
                <a:lnTo>
                  <a:pt x="13108" y="18840"/>
                </a:lnTo>
                <a:cubicBezTo>
                  <a:pt x="13192" y="18868"/>
                  <a:pt x="13276" y="18868"/>
                  <a:pt x="13303" y="18924"/>
                </a:cubicBezTo>
                <a:cubicBezTo>
                  <a:pt x="13387" y="19064"/>
                  <a:pt x="13359" y="19008"/>
                  <a:pt x="13555" y="19315"/>
                </a:cubicBezTo>
                <a:cubicBezTo>
                  <a:pt x="14475" y="20542"/>
                  <a:pt x="15284" y="21491"/>
                  <a:pt x="16093" y="22523"/>
                </a:cubicBezTo>
                <a:lnTo>
                  <a:pt x="16400" y="22970"/>
                </a:lnTo>
                <a:cubicBezTo>
                  <a:pt x="17684" y="24950"/>
                  <a:pt x="18967" y="26903"/>
                  <a:pt x="20250" y="28884"/>
                </a:cubicBezTo>
                <a:cubicBezTo>
                  <a:pt x="19999" y="28633"/>
                  <a:pt x="19692" y="28382"/>
                  <a:pt x="19469" y="28131"/>
                </a:cubicBezTo>
                <a:cubicBezTo>
                  <a:pt x="19274" y="27908"/>
                  <a:pt x="19051" y="27684"/>
                  <a:pt x="18827" y="27461"/>
                </a:cubicBezTo>
                <a:cubicBezTo>
                  <a:pt x="18409" y="27099"/>
                  <a:pt x="17795" y="26680"/>
                  <a:pt x="17628" y="26513"/>
                </a:cubicBezTo>
                <a:cubicBezTo>
                  <a:pt x="15759" y="25229"/>
                  <a:pt x="13582" y="24448"/>
                  <a:pt x="11323" y="24281"/>
                </a:cubicBezTo>
                <a:cubicBezTo>
                  <a:pt x="10943" y="24246"/>
                  <a:pt x="10575" y="24222"/>
                  <a:pt x="10210" y="24222"/>
                </a:cubicBezTo>
                <a:cubicBezTo>
                  <a:pt x="9985" y="24222"/>
                  <a:pt x="9761" y="24232"/>
                  <a:pt x="9537" y="24253"/>
                </a:cubicBezTo>
                <a:cubicBezTo>
                  <a:pt x="8867" y="24309"/>
                  <a:pt x="8226" y="24392"/>
                  <a:pt x="7584" y="24532"/>
                </a:cubicBezTo>
                <a:cubicBezTo>
                  <a:pt x="7305" y="24588"/>
                  <a:pt x="7500" y="24560"/>
                  <a:pt x="7166" y="24643"/>
                </a:cubicBezTo>
                <a:cubicBezTo>
                  <a:pt x="7179" y="24634"/>
                  <a:pt x="7177" y="24631"/>
                  <a:pt x="7164" y="24631"/>
                </a:cubicBezTo>
                <a:cubicBezTo>
                  <a:pt x="7094" y="24631"/>
                  <a:pt x="6711" y="24736"/>
                  <a:pt x="6524" y="24783"/>
                </a:cubicBezTo>
                <a:cubicBezTo>
                  <a:pt x="5882" y="25006"/>
                  <a:pt x="4989" y="25313"/>
                  <a:pt x="4097" y="25648"/>
                </a:cubicBezTo>
                <a:lnTo>
                  <a:pt x="2618" y="26206"/>
                </a:lnTo>
                <a:lnTo>
                  <a:pt x="1028" y="26792"/>
                </a:lnTo>
                <a:cubicBezTo>
                  <a:pt x="1000" y="26820"/>
                  <a:pt x="1028" y="26848"/>
                  <a:pt x="1028" y="26848"/>
                </a:cubicBezTo>
                <a:lnTo>
                  <a:pt x="1084" y="26875"/>
                </a:lnTo>
                <a:lnTo>
                  <a:pt x="1167" y="26959"/>
                </a:lnTo>
                <a:cubicBezTo>
                  <a:pt x="1753" y="27601"/>
                  <a:pt x="2144" y="28019"/>
                  <a:pt x="2534" y="28354"/>
                </a:cubicBezTo>
                <a:lnTo>
                  <a:pt x="3539" y="29163"/>
                </a:lnTo>
                <a:cubicBezTo>
                  <a:pt x="3650" y="29247"/>
                  <a:pt x="3706" y="29303"/>
                  <a:pt x="3874" y="29442"/>
                </a:cubicBezTo>
                <a:cubicBezTo>
                  <a:pt x="4208" y="29665"/>
                  <a:pt x="4487" y="29889"/>
                  <a:pt x="4850" y="30140"/>
                </a:cubicBezTo>
                <a:cubicBezTo>
                  <a:pt x="6440" y="31256"/>
                  <a:pt x="8170" y="32176"/>
                  <a:pt x="9983" y="32902"/>
                </a:cubicBezTo>
                <a:cubicBezTo>
                  <a:pt x="11490" y="33460"/>
                  <a:pt x="13052" y="33878"/>
                  <a:pt x="14615" y="34157"/>
                </a:cubicBezTo>
                <a:cubicBezTo>
                  <a:pt x="15996" y="34398"/>
                  <a:pt x="17377" y="34519"/>
                  <a:pt x="18771" y="34519"/>
                </a:cubicBezTo>
                <a:cubicBezTo>
                  <a:pt x="19152" y="34519"/>
                  <a:pt x="19533" y="34510"/>
                  <a:pt x="19916" y="34492"/>
                </a:cubicBezTo>
                <a:cubicBezTo>
                  <a:pt x="20125" y="34464"/>
                  <a:pt x="20236" y="34464"/>
                  <a:pt x="20358" y="34464"/>
                </a:cubicBezTo>
                <a:cubicBezTo>
                  <a:pt x="20480" y="34464"/>
                  <a:pt x="20613" y="34464"/>
                  <a:pt x="20864" y="34436"/>
                </a:cubicBezTo>
                <a:lnTo>
                  <a:pt x="21310" y="34380"/>
                </a:lnTo>
                <a:lnTo>
                  <a:pt x="21729" y="34324"/>
                </a:lnTo>
                <a:cubicBezTo>
                  <a:pt x="22036" y="34269"/>
                  <a:pt x="23403" y="33962"/>
                  <a:pt x="23710" y="33934"/>
                </a:cubicBezTo>
                <a:lnTo>
                  <a:pt x="23821" y="33906"/>
                </a:lnTo>
                <a:lnTo>
                  <a:pt x="23905" y="33962"/>
                </a:lnTo>
                <a:lnTo>
                  <a:pt x="24072" y="34129"/>
                </a:lnTo>
                <a:lnTo>
                  <a:pt x="24407" y="34436"/>
                </a:lnTo>
                <a:cubicBezTo>
                  <a:pt x="24658" y="34659"/>
                  <a:pt x="24909" y="34910"/>
                  <a:pt x="25133" y="35134"/>
                </a:cubicBezTo>
                <a:cubicBezTo>
                  <a:pt x="25328" y="35413"/>
                  <a:pt x="25663" y="35803"/>
                  <a:pt x="26025" y="36249"/>
                </a:cubicBezTo>
                <a:lnTo>
                  <a:pt x="26528" y="36835"/>
                </a:lnTo>
                <a:cubicBezTo>
                  <a:pt x="26667" y="37003"/>
                  <a:pt x="26807" y="37170"/>
                  <a:pt x="26946" y="37338"/>
                </a:cubicBezTo>
                <a:cubicBezTo>
                  <a:pt x="27197" y="37644"/>
                  <a:pt x="27281" y="38286"/>
                  <a:pt x="27560" y="38593"/>
                </a:cubicBezTo>
                <a:lnTo>
                  <a:pt x="27727" y="39012"/>
                </a:lnTo>
                <a:lnTo>
                  <a:pt x="27337" y="39123"/>
                </a:lnTo>
                <a:lnTo>
                  <a:pt x="27448" y="39235"/>
                </a:lnTo>
                <a:lnTo>
                  <a:pt x="27476" y="39263"/>
                </a:lnTo>
                <a:lnTo>
                  <a:pt x="27448" y="39263"/>
                </a:lnTo>
                <a:lnTo>
                  <a:pt x="27392" y="39235"/>
                </a:lnTo>
                <a:cubicBezTo>
                  <a:pt x="26723" y="38984"/>
                  <a:pt x="26109" y="38788"/>
                  <a:pt x="25467" y="38593"/>
                </a:cubicBezTo>
                <a:cubicBezTo>
                  <a:pt x="25161" y="38509"/>
                  <a:pt x="24854" y="38426"/>
                  <a:pt x="24547" y="38370"/>
                </a:cubicBezTo>
                <a:cubicBezTo>
                  <a:pt x="24379" y="38342"/>
                  <a:pt x="24240" y="38286"/>
                  <a:pt x="24072" y="38258"/>
                </a:cubicBezTo>
                <a:cubicBezTo>
                  <a:pt x="23849" y="38230"/>
                  <a:pt x="23626" y="38175"/>
                  <a:pt x="23403" y="38147"/>
                </a:cubicBezTo>
                <a:cubicBezTo>
                  <a:pt x="22693" y="38028"/>
                  <a:pt x="21978" y="37970"/>
                  <a:pt x="21264" y="37970"/>
                </a:cubicBezTo>
                <a:cubicBezTo>
                  <a:pt x="20295" y="37970"/>
                  <a:pt x="19329" y="38077"/>
                  <a:pt x="18381" y="38286"/>
                </a:cubicBezTo>
                <a:cubicBezTo>
                  <a:pt x="17572" y="38481"/>
                  <a:pt x="16791" y="38733"/>
                  <a:pt x="16038" y="39095"/>
                </a:cubicBezTo>
                <a:cubicBezTo>
                  <a:pt x="15284" y="39430"/>
                  <a:pt x="14559" y="39821"/>
                  <a:pt x="13861" y="40267"/>
                </a:cubicBezTo>
                <a:cubicBezTo>
                  <a:pt x="12857" y="40881"/>
                  <a:pt x="11908" y="41578"/>
                  <a:pt x="11044" y="42304"/>
                </a:cubicBezTo>
                <a:cubicBezTo>
                  <a:pt x="10486" y="42750"/>
                  <a:pt x="9928" y="43252"/>
                  <a:pt x="9370" y="43726"/>
                </a:cubicBezTo>
                <a:lnTo>
                  <a:pt x="8867" y="44173"/>
                </a:lnTo>
                <a:lnTo>
                  <a:pt x="8337" y="44675"/>
                </a:lnTo>
                <a:lnTo>
                  <a:pt x="8198" y="44815"/>
                </a:lnTo>
                <a:lnTo>
                  <a:pt x="8142" y="44870"/>
                </a:lnTo>
                <a:lnTo>
                  <a:pt x="8114" y="44898"/>
                </a:lnTo>
                <a:cubicBezTo>
                  <a:pt x="8086" y="44926"/>
                  <a:pt x="8114" y="44954"/>
                  <a:pt x="8114" y="44954"/>
                </a:cubicBezTo>
                <a:lnTo>
                  <a:pt x="8282" y="45261"/>
                </a:lnTo>
                <a:cubicBezTo>
                  <a:pt x="8393" y="45456"/>
                  <a:pt x="8505" y="45651"/>
                  <a:pt x="8644" y="45847"/>
                </a:cubicBezTo>
                <a:cubicBezTo>
                  <a:pt x="8812" y="46098"/>
                  <a:pt x="9007" y="46349"/>
                  <a:pt x="9202" y="46572"/>
                </a:cubicBezTo>
                <a:lnTo>
                  <a:pt x="9481" y="46851"/>
                </a:lnTo>
                <a:lnTo>
                  <a:pt x="9788" y="47130"/>
                </a:lnTo>
                <a:cubicBezTo>
                  <a:pt x="10207" y="47493"/>
                  <a:pt x="10681" y="47800"/>
                  <a:pt x="11183" y="48051"/>
                </a:cubicBezTo>
                <a:cubicBezTo>
                  <a:pt x="12466" y="48665"/>
                  <a:pt x="13889" y="49027"/>
                  <a:pt x="15312" y="49055"/>
                </a:cubicBezTo>
                <a:cubicBezTo>
                  <a:pt x="15431" y="49060"/>
                  <a:pt x="15549" y="49062"/>
                  <a:pt x="15668" y="49062"/>
                </a:cubicBezTo>
                <a:cubicBezTo>
                  <a:pt x="16219" y="49062"/>
                  <a:pt x="16770" y="49012"/>
                  <a:pt x="17321" y="48944"/>
                </a:cubicBezTo>
                <a:cubicBezTo>
                  <a:pt x="17935" y="48832"/>
                  <a:pt x="18493" y="48692"/>
                  <a:pt x="19079" y="48525"/>
                </a:cubicBezTo>
                <a:cubicBezTo>
                  <a:pt x="20278" y="48162"/>
                  <a:pt x="21422" y="47716"/>
                  <a:pt x="22566" y="47186"/>
                </a:cubicBezTo>
                <a:cubicBezTo>
                  <a:pt x="23626" y="46684"/>
                  <a:pt x="24575" y="46209"/>
                  <a:pt x="25440" y="45819"/>
                </a:cubicBezTo>
                <a:lnTo>
                  <a:pt x="27281" y="45038"/>
                </a:lnTo>
                <a:cubicBezTo>
                  <a:pt x="27867" y="44787"/>
                  <a:pt x="28481" y="44563"/>
                  <a:pt x="29094" y="44424"/>
                </a:cubicBezTo>
                <a:cubicBezTo>
                  <a:pt x="29234" y="44368"/>
                  <a:pt x="28927" y="44396"/>
                  <a:pt x="29290" y="44312"/>
                </a:cubicBezTo>
                <a:lnTo>
                  <a:pt x="29290" y="44368"/>
                </a:lnTo>
                <a:cubicBezTo>
                  <a:pt x="29658" y="44307"/>
                  <a:pt x="30033" y="44275"/>
                  <a:pt x="30411" y="44275"/>
                </a:cubicBezTo>
                <a:cubicBezTo>
                  <a:pt x="31064" y="44275"/>
                  <a:pt x="31722" y="44369"/>
                  <a:pt x="32358" y="44563"/>
                </a:cubicBezTo>
                <a:cubicBezTo>
                  <a:pt x="33279" y="44870"/>
                  <a:pt x="34200" y="45289"/>
                  <a:pt x="35037" y="45819"/>
                </a:cubicBezTo>
                <a:cubicBezTo>
                  <a:pt x="35047" y="45822"/>
                  <a:pt x="35054" y="45823"/>
                  <a:pt x="35058" y="45823"/>
                </a:cubicBezTo>
                <a:cubicBezTo>
                  <a:pt x="35133" y="45823"/>
                  <a:pt x="34567" y="45479"/>
                  <a:pt x="34618" y="45479"/>
                </a:cubicBezTo>
                <a:cubicBezTo>
                  <a:pt x="34626" y="45479"/>
                  <a:pt x="34652" y="45489"/>
                  <a:pt x="34702" y="45512"/>
                </a:cubicBezTo>
                <a:cubicBezTo>
                  <a:pt x="34981" y="45707"/>
                  <a:pt x="35093" y="45791"/>
                  <a:pt x="35316" y="45958"/>
                </a:cubicBezTo>
                <a:cubicBezTo>
                  <a:pt x="35268" y="45926"/>
                  <a:pt x="35137" y="45858"/>
                  <a:pt x="35108" y="45858"/>
                </a:cubicBezTo>
                <a:cubicBezTo>
                  <a:pt x="35087" y="45858"/>
                  <a:pt x="35122" y="45895"/>
                  <a:pt x="35288" y="46014"/>
                </a:cubicBezTo>
                <a:cubicBezTo>
                  <a:pt x="35818" y="46321"/>
                  <a:pt x="36292" y="46684"/>
                  <a:pt x="36767" y="47046"/>
                </a:cubicBezTo>
                <a:cubicBezTo>
                  <a:pt x="36878" y="47102"/>
                  <a:pt x="37101" y="47242"/>
                  <a:pt x="37185" y="47298"/>
                </a:cubicBezTo>
                <a:lnTo>
                  <a:pt x="37241" y="47325"/>
                </a:lnTo>
                <a:cubicBezTo>
                  <a:pt x="38831" y="48525"/>
                  <a:pt x="40505" y="49613"/>
                  <a:pt x="42235" y="50562"/>
                </a:cubicBezTo>
                <a:cubicBezTo>
                  <a:pt x="42821" y="48888"/>
                  <a:pt x="43574" y="47298"/>
                  <a:pt x="44467" y="45763"/>
                </a:cubicBezTo>
                <a:cubicBezTo>
                  <a:pt x="42932" y="44898"/>
                  <a:pt x="41314" y="44201"/>
                  <a:pt x="39696" y="43447"/>
                </a:cubicBezTo>
                <a:lnTo>
                  <a:pt x="39696" y="43447"/>
                </a:lnTo>
                <a:cubicBezTo>
                  <a:pt x="39891" y="43503"/>
                  <a:pt x="40170" y="43615"/>
                  <a:pt x="40449" y="43726"/>
                </a:cubicBezTo>
                <a:cubicBezTo>
                  <a:pt x="40756" y="43866"/>
                  <a:pt x="41426" y="44173"/>
                  <a:pt x="41816" y="44368"/>
                </a:cubicBezTo>
                <a:cubicBezTo>
                  <a:pt x="42263" y="44563"/>
                  <a:pt x="42737" y="44787"/>
                  <a:pt x="43183" y="45038"/>
                </a:cubicBezTo>
                <a:cubicBezTo>
                  <a:pt x="43630" y="45261"/>
                  <a:pt x="44104" y="45512"/>
                  <a:pt x="44495" y="45763"/>
                </a:cubicBezTo>
                <a:cubicBezTo>
                  <a:pt x="44160" y="46349"/>
                  <a:pt x="43825" y="46935"/>
                  <a:pt x="43574" y="47493"/>
                </a:cubicBezTo>
                <a:cubicBezTo>
                  <a:pt x="43323" y="48023"/>
                  <a:pt x="43072" y="48553"/>
                  <a:pt x="42876" y="49055"/>
                </a:cubicBezTo>
                <a:cubicBezTo>
                  <a:pt x="42653" y="49557"/>
                  <a:pt x="42458" y="50115"/>
                  <a:pt x="42291" y="50618"/>
                </a:cubicBezTo>
                <a:lnTo>
                  <a:pt x="42291" y="50645"/>
                </a:lnTo>
                <a:lnTo>
                  <a:pt x="42263" y="50645"/>
                </a:lnTo>
                <a:lnTo>
                  <a:pt x="42235" y="50618"/>
                </a:lnTo>
                <a:lnTo>
                  <a:pt x="42123" y="50562"/>
                </a:lnTo>
                <a:lnTo>
                  <a:pt x="41956" y="50450"/>
                </a:lnTo>
                <a:lnTo>
                  <a:pt x="41621" y="50283"/>
                </a:lnTo>
                <a:lnTo>
                  <a:pt x="40924" y="49892"/>
                </a:lnTo>
                <a:cubicBezTo>
                  <a:pt x="40477" y="49641"/>
                  <a:pt x="40087" y="49418"/>
                  <a:pt x="39696" y="49195"/>
                </a:cubicBezTo>
                <a:cubicBezTo>
                  <a:pt x="38943" y="48748"/>
                  <a:pt x="38245" y="48302"/>
                  <a:pt x="37631" y="47883"/>
                </a:cubicBezTo>
                <a:lnTo>
                  <a:pt x="37631" y="47883"/>
                </a:lnTo>
                <a:cubicBezTo>
                  <a:pt x="37671" y="47928"/>
                  <a:pt x="37679" y="47946"/>
                  <a:pt x="37665" y="47946"/>
                </a:cubicBezTo>
                <a:cubicBezTo>
                  <a:pt x="37603" y="47946"/>
                  <a:pt x="37098" y="47576"/>
                  <a:pt x="37049" y="47576"/>
                </a:cubicBezTo>
                <a:cubicBezTo>
                  <a:pt x="37047" y="47576"/>
                  <a:pt x="37046" y="47576"/>
                  <a:pt x="37046" y="47577"/>
                </a:cubicBezTo>
                <a:cubicBezTo>
                  <a:pt x="37352" y="47911"/>
                  <a:pt x="37687" y="48190"/>
                  <a:pt x="38050" y="48441"/>
                </a:cubicBezTo>
                <a:cubicBezTo>
                  <a:pt x="38636" y="48888"/>
                  <a:pt x="39333" y="49362"/>
                  <a:pt x="39835" y="49669"/>
                </a:cubicBezTo>
                <a:cubicBezTo>
                  <a:pt x="40114" y="49836"/>
                  <a:pt x="40366" y="49976"/>
                  <a:pt x="40645" y="50143"/>
                </a:cubicBezTo>
                <a:lnTo>
                  <a:pt x="41760" y="50729"/>
                </a:lnTo>
                <a:lnTo>
                  <a:pt x="42095" y="50924"/>
                </a:lnTo>
                <a:lnTo>
                  <a:pt x="42291" y="51036"/>
                </a:lnTo>
                <a:lnTo>
                  <a:pt x="42374" y="51092"/>
                </a:lnTo>
                <a:cubicBezTo>
                  <a:pt x="42393" y="51092"/>
                  <a:pt x="42424" y="51104"/>
                  <a:pt x="42442" y="51104"/>
                </a:cubicBezTo>
                <a:cubicBezTo>
                  <a:pt x="42452" y="51104"/>
                  <a:pt x="42458" y="51101"/>
                  <a:pt x="42458" y="51092"/>
                </a:cubicBezTo>
                <a:cubicBezTo>
                  <a:pt x="42625" y="50618"/>
                  <a:pt x="42821" y="50087"/>
                  <a:pt x="43016" y="49557"/>
                </a:cubicBezTo>
                <a:cubicBezTo>
                  <a:pt x="43128" y="49278"/>
                  <a:pt x="43183" y="49111"/>
                  <a:pt x="43267" y="48916"/>
                </a:cubicBezTo>
                <a:lnTo>
                  <a:pt x="43546" y="48302"/>
                </a:lnTo>
                <a:cubicBezTo>
                  <a:pt x="43713" y="47911"/>
                  <a:pt x="43909" y="47521"/>
                  <a:pt x="44132" y="47130"/>
                </a:cubicBezTo>
                <a:cubicBezTo>
                  <a:pt x="44383" y="46656"/>
                  <a:pt x="44662" y="46126"/>
                  <a:pt x="44941" y="45651"/>
                </a:cubicBezTo>
                <a:cubicBezTo>
                  <a:pt x="44634" y="45428"/>
                  <a:pt x="44243" y="45261"/>
                  <a:pt x="43909" y="45066"/>
                </a:cubicBezTo>
                <a:lnTo>
                  <a:pt x="42988" y="44591"/>
                </a:lnTo>
                <a:cubicBezTo>
                  <a:pt x="42430" y="44340"/>
                  <a:pt x="41928" y="44117"/>
                  <a:pt x="41454" y="43894"/>
                </a:cubicBezTo>
                <a:cubicBezTo>
                  <a:pt x="40672" y="43475"/>
                  <a:pt x="39640" y="43029"/>
                  <a:pt x="38775" y="42583"/>
                </a:cubicBezTo>
                <a:cubicBezTo>
                  <a:pt x="38189" y="42331"/>
                  <a:pt x="37604" y="42053"/>
                  <a:pt x="37408" y="41997"/>
                </a:cubicBezTo>
                <a:cubicBezTo>
                  <a:pt x="36515" y="41550"/>
                  <a:pt x="35316" y="40964"/>
                  <a:pt x="34730" y="40490"/>
                </a:cubicBezTo>
                <a:lnTo>
                  <a:pt x="34758" y="40434"/>
                </a:lnTo>
                <a:lnTo>
                  <a:pt x="33698" y="39597"/>
                </a:lnTo>
                <a:cubicBezTo>
                  <a:pt x="33502" y="39402"/>
                  <a:pt x="33279" y="39235"/>
                  <a:pt x="33084" y="39039"/>
                </a:cubicBezTo>
                <a:cubicBezTo>
                  <a:pt x="32916" y="38872"/>
                  <a:pt x="32721" y="38677"/>
                  <a:pt x="32582" y="38509"/>
                </a:cubicBezTo>
                <a:cubicBezTo>
                  <a:pt x="31912" y="37812"/>
                  <a:pt x="31438" y="37393"/>
                  <a:pt x="30908" y="36780"/>
                </a:cubicBezTo>
                <a:cubicBezTo>
                  <a:pt x="30629" y="36445"/>
                  <a:pt x="30712" y="36473"/>
                  <a:pt x="30406" y="36110"/>
                </a:cubicBezTo>
                <a:cubicBezTo>
                  <a:pt x="29680" y="35106"/>
                  <a:pt x="29317" y="34603"/>
                  <a:pt x="29011" y="34213"/>
                </a:cubicBezTo>
                <a:cubicBezTo>
                  <a:pt x="28704" y="33850"/>
                  <a:pt x="28425" y="33460"/>
                  <a:pt x="28146" y="33041"/>
                </a:cubicBezTo>
                <a:cubicBezTo>
                  <a:pt x="28146" y="32930"/>
                  <a:pt x="28118" y="32790"/>
                  <a:pt x="28062" y="32678"/>
                </a:cubicBezTo>
                <a:cubicBezTo>
                  <a:pt x="27978" y="32511"/>
                  <a:pt x="27923" y="32288"/>
                  <a:pt x="27839" y="32037"/>
                </a:cubicBezTo>
                <a:cubicBezTo>
                  <a:pt x="27755" y="31758"/>
                  <a:pt x="27644" y="31451"/>
                  <a:pt x="27532" y="31116"/>
                </a:cubicBezTo>
                <a:cubicBezTo>
                  <a:pt x="27448" y="30837"/>
                  <a:pt x="27337" y="30614"/>
                  <a:pt x="27141" y="30391"/>
                </a:cubicBezTo>
                <a:cubicBezTo>
                  <a:pt x="27113" y="30363"/>
                  <a:pt x="27086" y="30307"/>
                  <a:pt x="27030" y="30279"/>
                </a:cubicBezTo>
                <a:cubicBezTo>
                  <a:pt x="27030" y="30279"/>
                  <a:pt x="27030" y="30279"/>
                  <a:pt x="27030" y="30251"/>
                </a:cubicBezTo>
                <a:lnTo>
                  <a:pt x="27058" y="30251"/>
                </a:lnTo>
                <a:lnTo>
                  <a:pt x="27141" y="30223"/>
                </a:lnTo>
                <a:cubicBezTo>
                  <a:pt x="27225" y="30223"/>
                  <a:pt x="27337" y="30167"/>
                  <a:pt x="27420" y="30140"/>
                </a:cubicBezTo>
                <a:cubicBezTo>
                  <a:pt x="27616" y="30084"/>
                  <a:pt x="27783" y="30000"/>
                  <a:pt x="27978" y="29916"/>
                </a:cubicBezTo>
                <a:cubicBezTo>
                  <a:pt x="27988" y="29926"/>
                  <a:pt x="28008" y="29931"/>
                  <a:pt x="28037" y="29931"/>
                </a:cubicBezTo>
                <a:cubicBezTo>
                  <a:pt x="28334" y="29931"/>
                  <a:pt x="29569" y="29406"/>
                  <a:pt x="30712" y="28187"/>
                </a:cubicBezTo>
                <a:cubicBezTo>
                  <a:pt x="30908" y="28019"/>
                  <a:pt x="31075" y="27852"/>
                  <a:pt x="31243" y="27657"/>
                </a:cubicBezTo>
                <a:cubicBezTo>
                  <a:pt x="31438" y="27433"/>
                  <a:pt x="31633" y="27210"/>
                  <a:pt x="31745" y="27099"/>
                </a:cubicBezTo>
                <a:cubicBezTo>
                  <a:pt x="31912" y="26820"/>
                  <a:pt x="31856" y="26875"/>
                  <a:pt x="31968" y="26680"/>
                </a:cubicBezTo>
                <a:cubicBezTo>
                  <a:pt x="32303" y="26150"/>
                  <a:pt x="32554" y="25592"/>
                  <a:pt x="32749" y="24978"/>
                </a:cubicBezTo>
                <a:cubicBezTo>
                  <a:pt x="32972" y="24197"/>
                  <a:pt x="33112" y="23388"/>
                  <a:pt x="33168" y="22579"/>
                </a:cubicBezTo>
                <a:cubicBezTo>
                  <a:pt x="33195" y="21993"/>
                  <a:pt x="33168" y="21407"/>
                  <a:pt x="33084" y="20849"/>
                </a:cubicBezTo>
                <a:cubicBezTo>
                  <a:pt x="33028" y="20347"/>
                  <a:pt x="32944" y="19845"/>
                  <a:pt x="32805" y="19036"/>
                </a:cubicBezTo>
                <a:cubicBezTo>
                  <a:pt x="32777" y="18282"/>
                  <a:pt x="32693" y="17557"/>
                  <a:pt x="32526" y="16832"/>
                </a:cubicBezTo>
                <a:cubicBezTo>
                  <a:pt x="32442" y="16302"/>
                  <a:pt x="32331" y="15772"/>
                  <a:pt x="32219" y="15269"/>
                </a:cubicBezTo>
                <a:cubicBezTo>
                  <a:pt x="32219" y="15186"/>
                  <a:pt x="32191" y="15130"/>
                  <a:pt x="32191" y="15074"/>
                </a:cubicBezTo>
                <a:lnTo>
                  <a:pt x="32024" y="14879"/>
                </a:lnTo>
                <a:lnTo>
                  <a:pt x="31689" y="14544"/>
                </a:lnTo>
                <a:lnTo>
                  <a:pt x="31382" y="14181"/>
                </a:lnTo>
                <a:lnTo>
                  <a:pt x="31243" y="14042"/>
                </a:lnTo>
                <a:cubicBezTo>
                  <a:pt x="31326" y="13819"/>
                  <a:pt x="31689" y="13233"/>
                  <a:pt x="31773" y="13037"/>
                </a:cubicBezTo>
                <a:cubicBezTo>
                  <a:pt x="31773" y="13010"/>
                  <a:pt x="31745" y="12954"/>
                  <a:pt x="31522" y="12870"/>
                </a:cubicBezTo>
                <a:cubicBezTo>
                  <a:pt x="31438" y="12842"/>
                  <a:pt x="31354" y="12814"/>
                  <a:pt x="31243" y="12786"/>
                </a:cubicBezTo>
                <a:lnTo>
                  <a:pt x="31047" y="12758"/>
                </a:lnTo>
                <a:lnTo>
                  <a:pt x="30936" y="12758"/>
                </a:lnTo>
                <a:cubicBezTo>
                  <a:pt x="30908" y="12731"/>
                  <a:pt x="30880" y="12731"/>
                  <a:pt x="30852" y="12731"/>
                </a:cubicBezTo>
                <a:lnTo>
                  <a:pt x="30824" y="12731"/>
                </a:lnTo>
                <a:cubicBezTo>
                  <a:pt x="30852" y="12870"/>
                  <a:pt x="30880" y="13010"/>
                  <a:pt x="30908" y="13149"/>
                </a:cubicBezTo>
                <a:cubicBezTo>
                  <a:pt x="30908" y="13177"/>
                  <a:pt x="30908" y="13177"/>
                  <a:pt x="30880" y="13177"/>
                </a:cubicBezTo>
                <a:cubicBezTo>
                  <a:pt x="30880" y="13205"/>
                  <a:pt x="30852" y="13233"/>
                  <a:pt x="30824" y="13261"/>
                </a:cubicBezTo>
                <a:cubicBezTo>
                  <a:pt x="30768" y="13316"/>
                  <a:pt x="30740" y="13372"/>
                  <a:pt x="30685" y="13400"/>
                </a:cubicBezTo>
                <a:lnTo>
                  <a:pt x="30601" y="13456"/>
                </a:lnTo>
                <a:cubicBezTo>
                  <a:pt x="30545" y="13512"/>
                  <a:pt x="30489" y="13568"/>
                  <a:pt x="30406" y="13595"/>
                </a:cubicBezTo>
                <a:lnTo>
                  <a:pt x="30210" y="13735"/>
                </a:lnTo>
                <a:lnTo>
                  <a:pt x="30154" y="13763"/>
                </a:lnTo>
                <a:cubicBezTo>
                  <a:pt x="30154" y="13763"/>
                  <a:pt x="30154" y="13735"/>
                  <a:pt x="30154" y="13735"/>
                </a:cubicBezTo>
                <a:lnTo>
                  <a:pt x="30154" y="13623"/>
                </a:lnTo>
                <a:lnTo>
                  <a:pt x="30127" y="13428"/>
                </a:lnTo>
                <a:cubicBezTo>
                  <a:pt x="30099" y="13177"/>
                  <a:pt x="30071" y="12926"/>
                  <a:pt x="30015" y="12647"/>
                </a:cubicBezTo>
                <a:cubicBezTo>
                  <a:pt x="29736" y="12898"/>
                  <a:pt x="29429" y="13093"/>
                  <a:pt x="29122" y="13316"/>
                </a:cubicBezTo>
                <a:cubicBezTo>
                  <a:pt x="28704" y="13623"/>
                  <a:pt x="28592" y="13679"/>
                  <a:pt x="28341" y="13874"/>
                </a:cubicBezTo>
                <a:cubicBezTo>
                  <a:pt x="27448" y="14405"/>
                  <a:pt x="26583" y="15018"/>
                  <a:pt x="25774" y="15660"/>
                </a:cubicBezTo>
                <a:cubicBezTo>
                  <a:pt x="25300" y="16078"/>
                  <a:pt x="24854" y="16525"/>
                  <a:pt x="24463" y="17027"/>
                </a:cubicBezTo>
                <a:cubicBezTo>
                  <a:pt x="24296" y="17250"/>
                  <a:pt x="24128" y="17473"/>
                  <a:pt x="23989" y="17725"/>
                </a:cubicBezTo>
                <a:cubicBezTo>
                  <a:pt x="23849" y="17920"/>
                  <a:pt x="23738" y="18115"/>
                  <a:pt x="23626" y="18338"/>
                </a:cubicBezTo>
                <a:cubicBezTo>
                  <a:pt x="23319" y="18729"/>
                  <a:pt x="23068" y="19119"/>
                  <a:pt x="22845" y="19538"/>
                </a:cubicBezTo>
                <a:cubicBezTo>
                  <a:pt x="22566" y="20208"/>
                  <a:pt x="22315" y="20905"/>
                  <a:pt x="22120" y="21630"/>
                </a:cubicBezTo>
                <a:cubicBezTo>
                  <a:pt x="22036" y="21965"/>
                  <a:pt x="21952" y="22328"/>
                  <a:pt x="21868" y="22663"/>
                </a:cubicBezTo>
                <a:cubicBezTo>
                  <a:pt x="21841" y="22858"/>
                  <a:pt x="21813" y="23025"/>
                  <a:pt x="21785" y="23221"/>
                </a:cubicBezTo>
                <a:lnTo>
                  <a:pt x="21785" y="23249"/>
                </a:lnTo>
                <a:cubicBezTo>
                  <a:pt x="21813" y="23332"/>
                  <a:pt x="21841" y="23416"/>
                  <a:pt x="21868" y="23500"/>
                </a:cubicBezTo>
                <a:cubicBezTo>
                  <a:pt x="21896" y="23611"/>
                  <a:pt x="21924" y="23695"/>
                  <a:pt x="21924" y="23807"/>
                </a:cubicBezTo>
                <a:lnTo>
                  <a:pt x="21868" y="23751"/>
                </a:lnTo>
                <a:lnTo>
                  <a:pt x="21813" y="23611"/>
                </a:lnTo>
                <a:cubicBezTo>
                  <a:pt x="21785" y="23555"/>
                  <a:pt x="21757" y="23500"/>
                  <a:pt x="21701" y="23444"/>
                </a:cubicBezTo>
                <a:lnTo>
                  <a:pt x="21673" y="23360"/>
                </a:lnTo>
                <a:lnTo>
                  <a:pt x="21645" y="23360"/>
                </a:lnTo>
                <a:lnTo>
                  <a:pt x="21617" y="23332"/>
                </a:lnTo>
                <a:lnTo>
                  <a:pt x="21450" y="23081"/>
                </a:lnTo>
                <a:cubicBezTo>
                  <a:pt x="21310" y="22858"/>
                  <a:pt x="21171" y="22663"/>
                  <a:pt x="20976" y="22467"/>
                </a:cubicBezTo>
                <a:cubicBezTo>
                  <a:pt x="20557" y="21686"/>
                  <a:pt x="20669" y="22049"/>
                  <a:pt x="20222" y="21296"/>
                </a:cubicBezTo>
                <a:cubicBezTo>
                  <a:pt x="20055" y="21017"/>
                  <a:pt x="20194" y="21128"/>
                  <a:pt x="20055" y="20905"/>
                </a:cubicBezTo>
                <a:cubicBezTo>
                  <a:pt x="19525" y="19901"/>
                  <a:pt x="18911" y="18813"/>
                  <a:pt x="18325" y="17864"/>
                </a:cubicBezTo>
                <a:lnTo>
                  <a:pt x="17879" y="17167"/>
                </a:lnTo>
                <a:cubicBezTo>
                  <a:pt x="17823" y="17055"/>
                  <a:pt x="17767" y="16943"/>
                  <a:pt x="17684" y="16832"/>
                </a:cubicBezTo>
                <a:lnTo>
                  <a:pt x="17628" y="16748"/>
                </a:lnTo>
                <a:lnTo>
                  <a:pt x="17628" y="16720"/>
                </a:lnTo>
                <a:lnTo>
                  <a:pt x="17600" y="16692"/>
                </a:lnTo>
                <a:cubicBezTo>
                  <a:pt x="17544" y="16664"/>
                  <a:pt x="17544" y="16581"/>
                  <a:pt x="17544" y="16497"/>
                </a:cubicBezTo>
                <a:lnTo>
                  <a:pt x="17544" y="15995"/>
                </a:lnTo>
                <a:cubicBezTo>
                  <a:pt x="17656" y="15158"/>
                  <a:pt x="17628" y="14293"/>
                  <a:pt x="17460" y="13456"/>
                </a:cubicBezTo>
                <a:cubicBezTo>
                  <a:pt x="17321" y="12898"/>
                  <a:pt x="17153" y="12368"/>
                  <a:pt x="16930" y="11838"/>
                </a:cubicBezTo>
                <a:cubicBezTo>
                  <a:pt x="16735" y="11336"/>
                  <a:pt x="16484" y="10861"/>
                  <a:pt x="16233" y="10387"/>
                </a:cubicBezTo>
                <a:cubicBezTo>
                  <a:pt x="15814" y="9690"/>
                  <a:pt x="15312" y="9076"/>
                  <a:pt x="14726" y="8546"/>
                </a:cubicBezTo>
                <a:cubicBezTo>
                  <a:pt x="14419" y="8267"/>
                  <a:pt x="14085" y="8016"/>
                  <a:pt x="13750" y="7792"/>
                </a:cubicBezTo>
                <a:cubicBezTo>
                  <a:pt x="12801" y="6928"/>
                  <a:pt x="11769" y="6174"/>
                  <a:pt x="10625" y="5616"/>
                </a:cubicBezTo>
                <a:cubicBezTo>
                  <a:pt x="10011" y="5170"/>
                  <a:pt x="9146" y="4696"/>
                  <a:pt x="8477" y="4305"/>
                </a:cubicBezTo>
                <a:cubicBezTo>
                  <a:pt x="7389" y="3775"/>
                  <a:pt x="6161" y="3217"/>
                  <a:pt x="5436" y="2938"/>
                </a:cubicBezTo>
                <a:cubicBezTo>
                  <a:pt x="4878" y="2826"/>
                  <a:pt x="4348" y="2715"/>
                  <a:pt x="3846" y="2547"/>
                </a:cubicBezTo>
                <a:cubicBezTo>
                  <a:pt x="3539" y="2380"/>
                  <a:pt x="3232" y="2213"/>
                  <a:pt x="2925" y="2017"/>
                </a:cubicBezTo>
                <a:lnTo>
                  <a:pt x="1753" y="1208"/>
                </a:lnTo>
                <a:cubicBezTo>
                  <a:pt x="1391" y="957"/>
                  <a:pt x="749" y="483"/>
                  <a:pt x="107" y="9"/>
                </a:cubicBezTo>
                <a:cubicBezTo>
                  <a:pt x="96" y="3"/>
                  <a:pt x="87" y="1"/>
                  <a:pt x="7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8" name="Google Shape;388;p20"/>
          <p:cNvSpPr/>
          <p:nvPr/>
        </p:nvSpPr>
        <p:spPr>
          <a:xfrm>
            <a:off x="136939" y="114034"/>
            <a:ext cx="257001" cy="280383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9" name="Google Shape;389;p20"/>
          <p:cNvSpPr/>
          <p:nvPr/>
        </p:nvSpPr>
        <p:spPr>
          <a:xfrm>
            <a:off x="513770" y="114030"/>
            <a:ext cx="750729" cy="425478"/>
          </a:xfrm>
          <a:custGeom>
            <a:avLst/>
            <a:gdLst/>
            <a:ahLst/>
            <a:cxnLst/>
            <a:rect l="l" t="t" r="r" b="b"/>
            <a:pathLst>
              <a:path w="34066" h="19307" extrusionOk="0">
                <a:moveTo>
                  <a:pt x="30411" y="140"/>
                </a:moveTo>
                <a:lnTo>
                  <a:pt x="30411" y="140"/>
                </a:lnTo>
                <a:cubicBezTo>
                  <a:pt x="30438" y="223"/>
                  <a:pt x="30438" y="335"/>
                  <a:pt x="30438" y="447"/>
                </a:cubicBezTo>
                <a:cubicBezTo>
                  <a:pt x="30411" y="251"/>
                  <a:pt x="30383" y="168"/>
                  <a:pt x="30411" y="140"/>
                </a:cubicBezTo>
                <a:close/>
                <a:moveTo>
                  <a:pt x="28433" y="916"/>
                </a:moveTo>
                <a:lnTo>
                  <a:pt x="28433" y="916"/>
                </a:lnTo>
                <a:cubicBezTo>
                  <a:pt x="28434" y="916"/>
                  <a:pt x="28433" y="918"/>
                  <a:pt x="28430" y="921"/>
                </a:cubicBezTo>
                <a:cubicBezTo>
                  <a:pt x="28374" y="1005"/>
                  <a:pt x="28290" y="1060"/>
                  <a:pt x="28207" y="1088"/>
                </a:cubicBezTo>
                <a:cubicBezTo>
                  <a:pt x="28306" y="1014"/>
                  <a:pt x="28428" y="916"/>
                  <a:pt x="28433" y="916"/>
                </a:cubicBezTo>
                <a:close/>
                <a:moveTo>
                  <a:pt x="30111" y="1383"/>
                </a:moveTo>
                <a:cubicBezTo>
                  <a:pt x="30119" y="1383"/>
                  <a:pt x="30132" y="1395"/>
                  <a:pt x="30132" y="1395"/>
                </a:cubicBezTo>
                <a:cubicBezTo>
                  <a:pt x="30159" y="1479"/>
                  <a:pt x="30159" y="1535"/>
                  <a:pt x="30159" y="1563"/>
                </a:cubicBezTo>
                <a:cubicBezTo>
                  <a:pt x="30155" y="1567"/>
                  <a:pt x="30151" y="1570"/>
                  <a:pt x="30148" y="1570"/>
                </a:cubicBezTo>
                <a:cubicBezTo>
                  <a:pt x="30131" y="1570"/>
                  <a:pt x="30127" y="1511"/>
                  <a:pt x="30104" y="1395"/>
                </a:cubicBezTo>
                <a:cubicBezTo>
                  <a:pt x="30104" y="1386"/>
                  <a:pt x="30107" y="1383"/>
                  <a:pt x="30111" y="1383"/>
                </a:cubicBezTo>
                <a:close/>
                <a:moveTo>
                  <a:pt x="31192" y="2093"/>
                </a:moveTo>
                <a:cubicBezTo>
                  <a:pt x="31220" y="2288"/>
                  <a:pt x="31220" y="2316"/>
                  <a:pt x="31192" y="2316"/>
                </a:cubicBezTo>
                <a:lnTo>
                  <a:pt x="31136" y="2121"/>
                </a:lnTo>
                <a:lnTo>
                  <a:pt x="31192" y="2093"/>
                </a:lnTo>
                <a:close/>
                <a:moveTo>
                  <a:pt x="31286" y="2274"/>
                </a:moveTo>
                <a:cubicBezTo>
                  <a:pt x="31290" y="2274"/>
                  <a:pt x="31295" y="2280"/>
                  <a:pt x="31303" y="2288"/>
                </a:cubicBezTo>
                <a:cubicBezTo>
                  <a:pt x="31331" y="2344"/>
                  <a:pt x="31359" y="2455"/>
                  <a:pt x="31387" y="2623"/>
                </a:cubicBezTo>
                <a:cubicBezTo>
                  <a:pt x="31387" y="2635"/>
                  <a:pt x="31386" y="2640"/>
                  <a:pt x="31384" y="2640"/>
                </a:cubicBezTo>
                <a:cubicBezTo>
                  <a:pt x="31372" y="2640"/>
                  <a:pt x="31327" y="2451"/>
                  <a:pt x="31303" y="2427"/>
                </a:cubicBezTo>
                <a:cubicBezTo>
                  <a:pt x="31284" y="2309"/>
                  <a:pt x="31278" y="2274"/>
                  <a:pt x="31286" y="2274"/>
                </a:cubicBezTo>
                <a:close/>
                <a:moveTo>
                  <a:pt x="30076" y="1507"/>
                </a:moveTo>
                <a:cubicBezTo>
                  <a:pt x="30104" y="1590"/>
                  <a:pt x="30159" y="1674"/>
                  <a:pt x="30187" y="1758"/>
                </a:cubicBezTo>
                <a:cubicBezTo>
                  <a:pt x="30264" y="1783"/>
                  <a:pt x="30410" y="2159"/>
                  <a:pt x="30499" y="2159"/>
                </a:cubicBezTo>
                <a:cubicBezTo>
                  <a:pt x="30507" y="2159"/>
                  <a:pt x="30515" y="2156"/>
                  <a:pt x="30522" y="2148"/>
                </a:cubicBezTo>
                <a:cubicBezTo>
                  <a:pt x="30606" y="2316"/>
                  <a:pt x="30662" y="2483"/>
                  <a:pt x="30773" y="2651"/>
                </a:cubicBezTo>
                <a:cubicBezTo>
                  <a:pt x="30801" y="2706"/>
                  <a:pt x="30829" y="2762"/>
                  <a:pt x="30885" y="2818"/>
                </a:cubicBezTo>
                <a:cubicBezTo>
                  <a:pt x="30913" y="2874"/>
                  <a:pt x="30941" y="2902"/>
                  <a:pt x="30969" y="2930"/>
                </a:cubicBezTo>
                <a:cubicBezTo>
                  <a:pt x="31108" y="3292"/>
                  <a:pt x="31192" y="3292"/>
                  <a:pt x="31331" y="3571"/>
                </a:cubicBezTo>
                <a:cubicBezTo>
                  <a:pt x="31080" y="3739"/>
                  <a:pt x="30885" y="3878"/>
                  <a:pt x="30634" y="4046"/>
                </a:cubicBezTo>
                <a:cubicBezTo>
                  <a:pt x="30411" y="3209"/>
                  <a:pt x="30187" y="2400"/>
                  <a:pt x="30020" y="1563"/>
                </a:cubicBezTo>
                <a:lnTo>
                  <a:pt x="30020" y="1563"/>
                </a:lnTo>
                <a:lnTo>
                  <a:pt x="30048" y="1590"/>
                </a:lnTo>
                <a:cubicBezTo>
                  <a:pt x="30076" y="1590"/>
                  <a:pt x="30048" y="1507"/>
                  <a:pt x="30076" y="1507"/>
                </a:cubicBezTo>
                <a:close/>
                <a:moveTo>
                  <a:pt x="31415" y="5692"/>
                </a:moveTo>
                <a:lnTo>
                  <a:pt x="31471" y="5831"/>
                </a:lnTo>
                <a:cubicBezTo>
                  <a:pt x="31443" y="5831"/>
                  <a:pt x="31415" y="5831"/>
                  <a:pt x="31387" y="5720"/>
                </a:cubicBezTo>
                <a:lnTo>
                  <a:pt x="31415" y="5692"/>
                </a:lnTo>
                <a:close/>
                <a:moveTo>
                  <a:pt x="31917" y="7868"/>
                </a:moveTo>
                <a:cubicBezTo>
                  <a:pt x="31917" y="7868"/>
                  <a:pt x="31916" y="7868"/>
                  <a:pt x="31916" y="7868"/>
                </a:cubicBezTo>
                <a:lnTo>
                  <a:pt x="31916" y="7868"/>
                </a:lnTo>
                <a:cubicBezTo>
                  <a:pt x="31916" y="7869"/>
                  <a:pt x="31917" y="7870"/>
                  <a:pt x="31917" y="7871"/>
                </a:cubicBezTo>
                <a:lnTo>
                  <a:pt x="31917" y="7871"/>
                </a:lnTo>
                <a:cubicBezTo>
                  <a:pt x="31917" y="7870"/>
                  <a:pt x="31917" y="7869"/>
                  <a:pt x="31917" y="7868"/>
                </a:cubicBezTo>
                <a:close/>
                <a:moveTo>
                  <a:pt x="10240" y="10323"/>
                </a:moveTo>
                <a:lnTo>
                  <a:pt x="10240" y="10379"/>
                </a:lnTo>
                <a:cubicBezTo>
                  <a:pt x="10184" y="10462"/>
                  <a:pt x="10128" y="10490"/>
                  <a:pt x="10128" y="10490"/>
                </a:cubicBezTo>
                <a:lnTo>
                  <a:pt x="10100" y="10518"/>
                </a:lnTo>
                <a:cubicBezTo>
                  <a:pt x="10128" y="10434"/>
                  <a:pt x="10184" y="10379"/>
                  <a:pt x="10240" y="10323"/>
                </a:cubicBezTo>
                <a:close/>
                <a:moveTo>
                  <a:pt x="32670" y="10044"/>
                </a:moveTo>
                <a:lnTo>
                  <a:pt x="32670" y="10044"/>
                </a:lnTo>
                <a:cubicBezTo>
                  <a:pt x="32782" y="10155"/>
                  <a:pt x="32977" y="10602"/>
                  <a:pt x="33117" y="10713"/>
                </a:cubicBezTo>
                <a:cubicBezTo>
                  <a:pt x="33312" y="11188"/>
                  <a:pt x="33479" y="11355"/>
                  <a:pt x="33675" y="11802"/>
                </a:cubicBezTo>
                <a:cubicBezTo>
                  <a:pt x="33591" y="11802"/>
                  <a:pt x="33535" y="11829"/>
                  <a:pt x="33479" y="11857"/>
                </a:cubicBezTo>
                <a:cubicBezTo>
                  <a:pt x="33398" y="11890"/>
                  <a:pt x="33326" y="11904"/>
                  <a:pt x="33257" y="11904"/>
                </a:cubicBezTo>
                <a:cubicBezTo>
                  <a:pt x="33209" y="11904"/>
                  <a:pt x="33163" y="11897"/>
                  <a:pt x="33117" y="11885"/>
                </a:cubicBezTo>
                <a:cubicBezTo>
                  <a:pt x="32754" y="11969"/>
                  <a:pt x="32447" y="12025"/>
                  <a:pt x="32168" y="12053"/>
                </a:cubicBezTo>
                <a:lnTo>
                  <a:pt x="31806" y="12080"/>
                </a:lnTo>
                <a:cubicBezTo>
                  <a:pt x="32308" y="11941"/>
                  <a:pt x="32810" y="11774"/>
                  <a:pt x="33312" y="11634"/>
                </a:cubicBezTo>
                <a:cubicBezTo>
                  <a:pt x="33089" y="11104"/>
                  <a:pt x="32866" y="10574"/>
                  <a:pt x="32670" y="10044"/>
                </a:cubicBezTo>
                <a:close/>
                <a:moveTo>
                  <a:pt x="31356" y="12547"/>
                </a:moveTo>
                <a:cubicBezTo>
                  <a:pt x="31363" y="12547"/>
                  <a:pt x="31364" y="12549"/>
                  <a:pt x="31359" y="12555"/>
                </a:cubicBezTo>
                <a:cubicBezTo>
                  <a:pt x="31314" y="12577"/>
                  <a:pt x="31178" y="12618"/>
                  <a:pt x="31142" y="12618"/>
                </a:cubicBezTo>
                <a:cubicBezTo>
                  <a:pt x="31133" y="12618"/>
                  <a:pt x="31131" y="12616"/>
                  <a:pt x="31136" y="12611"/>
                </a:cubicBezTo>
                <a:cubicBezTo>
                  <a:pt x="31204" y="12588"/>
                  <a:pt x="31326" y="12547"/>
                  <a:pt x="31356" y="12547"/>
                </a:cubicBezTo>
                <a:close/>
                <a:moveTo>
                  <a:pt x="30438" y="0"/>
                </a:moveTo>
                <a:cubicBezTo>
                  <a:pt x="30355" y="0"/>
                  <a:pt x="30271" y="28"/>
                  <a:pt x="30215" y="84"/>
                </a:cubicBezTo>
                <a:cubicBezTo>
                  <a:pt x="30197" y="84"/>
                  <a:pt x="30178" y="71"/>
                  <a:pt x="30151" y="71"/>
                </a:cubicBezTo>
                <a:cubicBezTo>
                  <a:pt x="30138" y="71"/>
                  <a:pt x="30122" y="75"/>
                  <a:pt x="30104" y="84"/>
                </a:cubicBezTo>
                <a:lnTo>
                  <a:pt x="29964" y="140"/>
                </a:lnTo>
                <a:cubicBezTo>
                  <a:pt x="29880" y="195"/>
                  <a:pt x="29797" y="251"/>
                  <a:pt x="29713" y="279"/>
                </a:cubicBezTo>
                <a:cubicBezTo>
                  <a:pt x="29602" y="363"/>
                  <a:pt x="29490" y="447"/>
                  <a:pt x="29378" y="558"/>
                </a:cubicBezTo>
                <a:cubicBezTo>
                  <a:pt x="29183" y="753"/>
                  <a:pt x="28988" y="921"/>
                  <a:pt x="28681" y="1228"/>
                </a:cubicBezTo>
                <a:cubicBezTo>
                  <a:pt x="28569" y="1060"/>
                  <a:pt x="28737" y="698"/>
                  <a:pt x="28681" y="530"/>
                </a:cubicBezTo>
                <a:lnTo>
                  <a:pt x="28681" y="530"/>
                </a:lnTo>
                <a:cubicBezTo>
                  <a:pt x="28569" y="558"/>
                  <a:pt x="28458" y="614"/>
                  <a:pt x="28346" y="698"/>
                </a:cubicBezTo>
                <a:cubicBezTo>
                  <a:pt x="28262" y="753"/>
                  <a:pt x="28151" y="809"/>
                  <a:pt x="28067" y="865"/>
                </a:cubicBezTo>
                <a:cubicBezTo>
                  <a:pt x="27788" y="1060"/>
                  <a:pt x="27537" y="1284"/>
                  <a:pt x="27342" y="1535"/>
                </a:cubicBezTo>
                <a:lnTo>
                  <a:pt x="27202" y="1702"/>
                </a:lnTo>
                <a:lnTo>
                  <a:pt x="27091" y="1814"/>
                </a:lnTo>
                <a:lnTo>
                  <a:pt x="27035" y="1869"/>
                </a:lnTo>
                <a:lnTo>
                  <a:pt x="26895" y="2093"/>
                </a:lnTo>
                <a:cubicBezTo>
                  <a:pt x="26784" y="2232"/>
                  <a:pt x="26672" y="2400"/>
                  <a:pt x="26561" y="2539"/>
                </a:cubicBezTo>
                <a:cubicBezTo>
                  <a:pt x="26505" y="2706"/>
                  <a:pt x="26393" y="2930"/>
                  <a:pt x="26309" y="3097"/>
                </a:cubicBezTo>
                <a:cubicBezTo>
                  <a:pt x="26309" y="3264"/>
                  <a:pt x="26282" y="3432"/>
                  <a:pt x="26226" y="3599"/>
                </a:cubicBezTo>
                <a:cubicBezTo>
                  <a:pt x="26189" y="3627"/>
                  <a:pt x="26164" y="3636"/>
                  <a:pt x="26145" y="3636"/>
                </a:cubicBezTo>
                <a:cubicBezTo>
                  <a:pt x="26108" y="3636"/>
                  <a:pt x="26096" y="3599"/>
                  <a:pt x="26058" y="3599"/>
                </a:cubicBezTo>
                <a:cubicBezTo>
                  <a:pt x="25835" y="3850"/>
                  <a:pt x="25640" y="4101"/>
                  <a:pt x="25445" y="4380"/>
                </a:cubicBezTo>
                <a:cubicBezTo>
                  <a:pt x="25277" y="4715"/>
                  <a:pt x="25082" y="4994"/>
                  <a:pt x="24914" y="5301"/>
                </a:cubicBezTo>
                <a:cubicBezTo>
                  <a:pt x="24831" y="5496"/>
                  <a:pt x="24747" y="5664"/>
                  <a:pt x="24663" y="5831"/>
                </a:cubicBezTo>
                <a:cubicBezTo>
                  <a:pt x="24468" y="6138"/>
                  <a:pt x="24301" y="6417"/>
                  <a:pt x="24161" y="6752"/>
                </a:cubicBezTo>
                <a:cubicBezTo>
                  <a:pt x="24189" y="6808"/>
                  <a:pt x="24105" y="7003"/>
                  <a:pt x="24077" y="7142"/>
                </a:cubicBezTo>
                <a:cubicBezTo>
                  <a:pt x="23854" y="7226"/>
                  <a:pt x="23408" y="8147"/>
                  <a:pt x="23101" y="8537"/>
                </a:cubicBezTo>
                <a:cubicBezTo>
                  <a:pt x="22683" y="9430"/>
                  <a:pt x="22989" y="9291"/>
                  <a:pt x="22906" y="9737"/>
                </a:cubicBezTo>
                <a:cubicBezTo>
                  <a:pt x="22906" y="9821"/>
                  <a:pt x="23017" y="9765"/>
                  <a:pt x="22989" y="9821"/>
                </a:cubicBezTo>
                <a:cubicBezTo>
                  <a:pt x="22972" y="9847"/>
                  <a:pt x="22960" y="9854"/>
                  <a:pt x="22951" y="9854"/>
                </a:cubicBezTo>
                <a:cubicBezTo>
                  <a:pt x="22940" y="9854"/>
                  <a:pt x="22933" y="9843"/>
                  <a:pt x="22926" y="9843"/>
                </a:cubicBezTo>
                <a:cubicBezTo>
                  <a:pt x="22920" y="9843"/>
                  <a:pt x="22914" y="9850"/>
                  <a:pt x="22906" y="9876"/>
                </a:cubicBezTo>
                <a:cubicBezTo>
                  <a:pt x="22906" y="9988"/>
                  <a:pt x="22962" y="10016"/>
                  <a:pt x="22878" y="10183"/>
                </a:cubicBezTo>
                <a:cubicBezTo>
                  <a:pt x="22865" y="10171"/>
                  <a:pt x="22850" y="10167"/>
                  <a:pt x="22833" y="10167"/>
                </a:cubicBezTo>
                <a:cubicBezTo>
                  <a:pt x="22804" y="10167"/>
                  <a:pt x="22772" y="10180"/>
                  <a:pt x="22748" y="10180"/>
                </a:cubicBezTo>
                <a:cubicBezTo>
                  <a:pt x="22726" y="10180"/>
                  <a:pt x="22710" y="10169"/>
                  <a:pt x="22710" y="10128"/>
                </a:cubicBezTo>
                <a:cubicBezTo>
                  <a:pt x="22655" y="10183"/>
                  <a:pt x="22599" y="10267"/>
                  <a:pt x="22543" y="10323"/>
                </a:cubicBezTo>
                <a:lnTo>
                  <a:pt x="22459" y="10434"/>
                </a:lnTo>
                <a:lnTo>
                  <a:pt x="22431" y="10462"/>
                </a:lnTo>
                <a:cubicBezTo>
                  <a:pt x="22413" y="10462"/>
                  <a:pt x="22407" y="10487"/>
                  <a:pt x="22405" y="10487"/>
                </a:cubicBezTo>
                <a:cubicBezTo>
                  <a:pt x="22404" y="10487"/>
                  <a:pt x="22404" y="10481"/>
                  <a:pt x="22404" y="10462"/>
                </a:cubicBezTo>
                <a:lnTo>
                  <a:pt x="22404" y="10434"/>
                </a:lnTo>
                <a:cubicBezTo>
                  <a:pt x="22292" y="10323"/>
                  <a:pt x="22208" y="10211"/>
                  <a:pt x="22125" y="10100"/>
                </a:cubicBezTo>
                <a:cubicBezTo>
                  <a:pt x="22041" y="9904"/>
                  <a:pt x="21957" y="9737"/>
                  <a:pt x="21873" y="9597"/>
                </a:cubicBezTo>
                <a:cubicBezTo>
                  <a:pt x="21846" y="9542"/>
                  <a:pt x="21818" y="9514"/>
                  <a:pt x="21790" y="9486"/>
                </a:cubicBezTo>
                <a:cubicBezTo>
                  <a:pt x="21762" y="9430"/>
                  <a:pt x="21762" y="9402"/>
                  <a:pt x="21678" y="9318"/>
                </a:cubicBezTo>
                <a:cubicBezTo>
                  <a:pt x="21567" y="9179"/>
                  <a:pt x="21427" y="9039"/>
                  <a:pt x="21315" y="8872"/>
                </a:cubicBezTo>
                <a:cubicBezTo>
                  <a:pt x="21204" y="8705"/>
                  <a:pt x="21176" y="8621"/>
                  <a:pt x="21092" y="8482"/>
                </a:cubicBezTo>
                <a:cubicBezTo>
                  <a:pt x="20674" y="7896"/>
                  <a:pt x="20172" y="7366"/>
                  <a:pt x="19642" y="6863"/>
                </a:cubicBezTo>
                <a:cubicBezTo>
                  <a:pt x="19642" y="6696"/>
                  <a:pt x="19558" y="6501"/>
                  <a:pt x="19111" y="5998"/>
                </a:cubicBezTo>
                <a:cubicBezTo>
                  <a:pt x="18916" y="5775"/>
                  <a:pt x="18637" y="5552"/>
                  <a:pt x="18442" y="5301"/>
                </a:cubicBezTo>
                <a:cubicBezTo>
                  <a:pt x="18330" y="5189"/>
                  <a:pt x="18219" y="5050"/>
                  <a:pt x="18107" y="4883"/>
                </a:cubicBezTo>
                <a:cubicBezTo>
                  <a:pt x="17828" y="4631"/>
                  <a:pt x="17661" y="4436"/>
                  <a:pt x="17410" y="4213"/>
                </a:cubicBezTo>
                <a:cubicBezTo>
                  <a:pt x="17326" y="4018"/>
                  <a:pt x="17549" y="4101"/>
                  <a:pt x="17521" y="3990"/>
                </a:cubicBezTo>
                <a:cubicBezTo>
                  <a:pt x="17493" y="3878"/>
                  <a:pt x="17438" y="3794"/>
                  <a:pt x="17354" y="3711"/>
                </a:cubicBezTo>
                <a:lnTo>
                  <a:pt x="17270" y="3627"/>
                </a:lnTo>
                <a:lnTo>
                  <a:pt x="17103" y="3460"/>
                </a:lnTo>
                <a:lnTo>
                  <a:pt x="16684" y="3069"/>
                </a:lnTo>
                <a:cubicBezTo>
                  <a:pt x="16098" y="2511"/>
                  <a:pt x="15373" y="1897"/>
                  <a:pt x="14899" y="1479"/>
                </a:cubicBezTo>
                <a:lnTo>
                  <a:pt x="14899" y="1507"/>
                </a:lnTo>
                <a:lnTo>
                  <a:pt x="14871" y="1535"/>
                </a:lnTo>
                <a:lnTo>
                  <a:pt x="14843" y="1590"/>
                </a:lnTo>
                <a:lnTo>
                  <a:pt x="14787" y="1702"/>
                </a:lnTo>
                <a:lnTo>
                  <a:pt x="14675" y="1925"/>
                </a:lnTo>
                <a:cubicBezTo>
                  <a:pt x="14648" y="2009"/>
                  <a:pt x="14592" y="2121"/>
                  <a:pt x="14564" y="2232"/>
                </a:cubicBezTo>
                <a:cubicBezTo>
                  <a:pt x="14508" y="2400"/>
                  <a:pt x="14480" y="2539"/>
                  <a:pt x="14424" y="2706"/>
                </a:cubicBezTo>
                <a:cubicBezTo>
                  <a:pt x="14424" y="2874"/>
                  <a:pt x="14564" y="2957"/>
                  <a:pt x="14536" y="3153"/>
                </a:cubicBezTo>
                <a:cubicBezTo>
                  <a:pt x="14452" y="3153"/>
                  <a:pt x="14285" y="3320"/>
                  <a:pt x="14006" y="3655"/>
                </a:cubicBezTo>
                <a:cubicBezTo>
                  <a:pt x="13866" y="3850"/>
                  <a:pt x="13699" y="4073"/>
                  <a:pt x="13504" y="4325"/>
                </a:cubicBezTo>
                <a:cubicBezTo>
                  <a:pt x="13392" y="4520"/>
                  <a:pt x="13281" y="4659"/>
                  <a:pt x="13141" y="4883"/>
                </a:cubicBezTo>
                <a:cubicBezTo>
                  <a:pt x="13057" y="4883"/>
                  <a:pt x="12974" y="4966"/>
                  <a:pt x="12862" y="5050"/>
                </a:cubicBezTo>
                <a:cubicBezTo>
                  <a:pt x="12416" y="5580"/>
                  <a:pt x="12053" y="6166"/>
                  <a:pt x="11746" y="6780"/>
                </a:cubicBezTo>
                <a:cubicBezTo>
                  <a:pt x="11551" y="7338"/>
                  <a:pt x="12165" y="7031"/>
                  <a:pt x="12248" y="7310"/>
                </a:cubicBezTo>
                <a:cubicBezTo>
                  <a:pt x="12248" y="7318"/>
                  <a:pt x="12250" y="7321"/>
                  <a:pt x="12253" y="7321"/>
                </a:cubicBezTo>
                <a:cubicBezTo>
                  <a:pt x="12269" y="7321"/>
                  <a:pt x="12321" y="7223"/>
                  <a:pt x="12331" y="7223"/>
                </a:cubicBezTo>
                <a:cubicBezTo>
                  <a:pt x="12331" y="7223"/>
                  <a:pt x="12332" y="7224"/>
                  <a:pt x="12332" y="7226"/>
                </a:cubicBezTo>
                <a:cubicBezTo>
                  <a:pt x="12304" y="7268"/>
                  <a:pt x="12304" y="7275"/>
                  <a:pt x="12311" y="7275"/>
                </a:cubicBezTo>
                <a:cubicBezTo>
                  <a:pt x="12315" y="7275"/>
                  <a:pt x="12320" y="7273"/>
                  <a:pt x="12324" y="7273"/>
                </a:cubicBezTo>
                <a:cubicBezTo>
                  <a:pt x="12328" y="7273"/>
                  <a:pt x="12332" y="7275"/>
                  <a:pt x="12332" y="7282"/>
                </a:cubicBezTo>
                <a:cubicBezTo>
                  <a:pt x="12248" y="7477"/>
                  <a:pt x="12137" y="7672"/>
                  <a:pt x="12025" y="7840"/>
                </a:cubicBezTo>
                <a:cubicBezTo>
                  <a:pt x="11662" y="8175"/>
                  <a:pt x="11328" y="8537"/>
                  <a:pt x="11077" y="8956"/>
                </a:cubicBezTo>
                <a:cubicBezTo>
                  <a:pt x="11066" y="8963"/>
                  <a:pt x="11058" y="8966"/>
                  <a:pt x="11052" y="8966"/>
                </a:cubicBezTo>
                <a:cubicBezTo>
                  <a:pt x="11006" y="8966"/>
                  <a:pt x="11052" y="8803"/>
                  <a:pt x="11077" y="8705"/>
                </a:cubicBezTo>
                <a:lnTo>
                  <a:pt x="11077" y="8705"/>
                </a:lnTo>
                <a:cubicBezTo>
                  <a:pt x="10965" y="8872"/>
                  <a:pt x="10853" y="8956"/>
                  <a:pt x="10686" y="9151"/>
                </a:cubicBezTo>
                <a:cubicBezTo>
                  <a:pt x="10546" y="9374"/>
                  <a:pt x="10435" y="9625"/>
                  <a:pt x="10379" y="9709"/>
                </a:cubicBezTo>
                <a:cubicBezTo>
                  <a:pt x="10323" y="9821"/>
                  <a:pt x="10267" y="9876"/>
                  <a:pt x="10267" y="9904"/>
                </a:cubicBezTo>
                <a:cubicBezTo>
                  <a:pt x="10267" y="9932"/>
                  <a:pt x="10295" y="9904"/>
                  <a:pt x="10267" y="9960"/>
                </a:cubicBezTo>
                <a:cubicBezTo>
                  <a:pt x="10240" y="9988"/>
                  <a:pt x="10212" y="10016"/>
                  <a:pt x="10184" y="10044"/>
                </a:cubicBezTo>
                <a:cubicBezTo>
                  <a:pt x="10156" y="10128"/>
                  <a:pt x="10184" y="10128"/>
                  <a:pt x="10156" y="10183"/>
                </a:cubicBezTo>
                <a:cubicBezTo>
                  <a:pt x="10100" y="10323"/>
                  <a:pt x="9933" y="10602"/>
                  <a:pt x="9961" y="10602"/>
                </a:cubicBezTo>
                <a:cubicBezTo>
                  <a:pt x="9877" y="10686"/>
                  <a:pt x="9793" y="10825"/>
                  <a:pt x="9737" y="10937"/>
                </a:cubicBezTo>
                <a:cubicBezTo>
                  <a:pt x="9654" y="11104"/>
                  <a:pt x="9570" y="11299"/>
                  <a:pt x="9458" y="11467"/>
                </a:cubicBezTo>
                <a:cubicBezTo>
                  <a:pt x="9375" y="11523"/>
                  <a:pt x="9319" y="11578"/>
                  <a:pt x="9263" y="11662"/>
                </a:cubicBezTo>
                <a:cubicBezTo>
                  <a:pt x="9151" y="11857"/>
                  <a:pt x="9040" y="12080"/>
                  <a:pt x="8900" y="12276"/>
                </a:cubicBezTo>
                <a:cubicBezTo>
                  <a:pt x="8845" y="12471"/>
                  <a:pt x="8789" y="12611"/>
                  <a:pt x="8705" y="12834"/>
                </a:cubicBezTo>
                <a:lnTo>
                  <a:pt x="8705" y="13141"/>
                </a:lnTo>
                <a:lnTo>
                  <a:pt x="8705" y="13364"/>
                </a:lnTo>
                <a:cubicBezTo>
                  <a:pt x="8649" y="13336"/>
                  <a:pt x="8621" y="13336"/>
                  <a:pt x="8566" y="13336"/>
                </a:cubicBezTo>
                <a:cubicBezTo>
                  <a:pt x="8510" y="13280"/>
                  <a:pt x="8482" y="13224"/>
                  <a:pt x="8454" y="13169"/>
                </a:cubicBezTo>
                <a:cubicBezTo>
                  <a:pt x="8259" y="13001"/>
                  <a:pt x="8063" y="12834"/>
                  <a:pt x="7868" y="12694"/>
                </a:cubicBezTo>
                <a:lnTo>
                  <a:pt x="7561" y="12471"/>
                </a:lnTo>
                <a:cubicBezTo>
                  <a:pt x="7422" y="12387"/>
                  <a:pt x="7282" y="12304"/>
                  <a:pt x="7143" y="12220"/>
                </a:cubicBezTo>
                <a:cubicBezTo>
                  <a:pt x="6720" y="11985"/>
                  <a:pt x="6337" y="11810"/>
                  <a:pt x="6193" y="11810"/>
                </a:cubicBezTo>
                <a:cubicBezTo>
                  <a:pt x="6166" y="11810"/>
                  <a:pt x="6147" y="11816"/>
                  <a:pt x="6138" y="11829"/>
                </a:cubicBezTo>
                <a:cubicBezTo>
                  <a:pt x="5999" y="11746"/>
                  <a:pt x="5859" y="11690"/>
                  <a:pt x="5720" y="11662"/>
                </a:cubicBezTo>
                <a:cubicBezTo>
                  <a:pt x="3851" y="10602"/>
                  <a:pt x="1954" y="9709"/>
                  <a:pt x="56" y="8314"/>
                </a:cubicBezTo>
                <a:lnTo>
                  <a:pt x="1" y="8314"/>
                </a:lnTo>
                <a:cubicBezTo>
                  <a:pt x="84" y="8426"/>
                  <a:pt x="168" y="8537"/>
                  <a:pt x="252" y="8649"/>
                </a:cubicBezTo>
                <a:lnTo>
                  <a:pt x="307" y="8705"/>
                </a:lnTo>
                <a:cubicBezTo>
                  <a:pt x="391" y="8844"/>
                  <a:pt x="475" y="9012"/>
                  <a:pt x="531" y="9179"/>
                </a:cubicBezTo>
                <a:lnTo>
                  <a:pt x="475" y="9151"/>
                </a:lnTo>
                <a:lnTo>
                  <a:pt x="475" y="9151"/>
                </a:lnTo>
                <a:cubicBezTo>
                  <a:pt x="698" y="9597"/>
                  <a:pt x="838" y="10072"/>
                  <a:pt x="949" y="10574"/>
                </a:cubicBezTo>
                <a:cubicBezTo>
                  <a:pt x="1033" y="10825"/>
                  <a:pt x="1089" y="11104"/>
                  <a:pt x="1144" y="11355"/>
                </a:cubicBezTo>
                <a:cubicBezTo>
                  <a:pt x="1172" y="11550"/>
                  <a:pt x="1200" y="11718"/>
                  <a:pt x="1228" y="11885"/>
                </a:cubicBezTo>
                <a:cubicBezTo>
                  <a:pt x="1619" y="14368"/>
                  <a:pt x="2037" y="16823"/>
                  <a:pt x="2456" y="19306"/>
                </a:cubicBezTo>
                <a:cubicBezTo>
                  <a:pt x="4827" y="18274"/>
                  <a:pt x="7310" y="17772"/>
                  <a:pt x="9877" y="17326"/>
                </a:cubicBezTo>
                <a:cubicBezTo>
                  <a:pt x="10658" y="17186"/>
                  <a:pt x="11439" y="17047"/>
                  <a:pt x="12248" y="16907"/>
                </a:cubicBezTo>
                <a:cubicBezTo>
                  <a:pt x="12476" y="16953"/>
                  <a:pt x="12722" y="16998"/>
                  <a:pt x="12987" y="16998"/>
                </a:cubicBezTo>
                <a:cubicBezTo>
                  <a:pt x="13047" y="16998"/>
                  <a:pt x="13108" y="16996"/>
                  <a:pt x="13169" y="16991"/>
                </a:cubicBezTo>
                <a:cubicBezTo>
                  <a:pt x="13532" y="16963"/>
                  <a:pt x="14229" y="16851"/>
                  <a:pt x="14731" y="16740"/>
                </a:cubicBezTo>
                <a:cubicBezTo>
                  <a:pt x="15345" y="16600"/>
                  <a:pt x="15819" y="16461"/>
                  <a:pt x="16266" y="16349"/>
                </a:cubicBezTo>
                <a:cubicBezTo>
                  <a:pt x="17186" y="16154"/>
                  <a:pt x="17772" y="15958"/>
                  <a:pt x="18526" y="15763"/>
                </a:cubicBezTo>
                <a:cubicBezTo>
                  <a:pt x="19446" y="15540"/>
                  <a:pt x="20339" y="15345"/>
                  <a:pt x="21148" y="15149"/>
                </a:cubicBezTo>
                <a:cubicBezTo>
                  <a:pt x="21873" y="14954"/>
                  <a:pt x="22292" y="14787"/>
                  <a:pt x="22934" y="14647"/>
                </a:cubicBezTo>
                <a:cubicBezTo>
                  <a:pt x="23157" y="14536"/>
                  <a:pt x="23464" y="14452"/>
                  <a:pt x="23771" y="14340"/>
                </a:cubicBezTo>
                <a:lnTo>
                  <a:pt x="23938" y="14312"/>
                </a:lnTo>
                <a:cubicBezTo>
                  <a:pt x="23957" y="14314"/>
                  <a:pt x="23977" y="14314"/>
                  <a:pt x="23999" y="14314"/>
                </a:cubicBezTo>
                <a:cubicBezTo>
                  <a:pt x="24479" y="14314"/>
                  <a:pt x="25535" y="14023"/>
                  <a:pt x="26309" y="13782"/>
                </a:cubicBezTo>
                <a:cubicBezTo>
                  <a:pt x="26309" y="13727"/>
                  <a:pt x="26365" y="13699"/>
                  <a:pt x="26421" y="13643"/>
                </a:cubicBezTo>
                <a:cubicBezTo>
                  <a:pt x="27258" y="13420"/>
                  <a:pt x="28067" y="13169"/>
                  <a:pt x="28876" y="12945"/>
                </a:cubicBezTo>
                <a:lnTo>
                  <a:pt x="30104" y="12778"/>
                </a:lnTo>
                <a:cubicBezTo>
                  <a:pt x="30355" y="12778"/>
                  <a:pt x="30606" y="12750"/>
                  <a:pt x="30857" y="12694"/>
                </a:cubicBezTo>
                <a:cubicBezTo>
                  <a:pt x="30941" y="12680"/>
                  <a:pt x="31010" y="12680"/>
                  <a:pt x="31084" y="12680"/>
                </a:cubicBezTo>
                <a:cubicBezTo>
                  <a:pt x="31157" y="12680"/>
                  <a:pt x="31234" y="12680"/>
                  <a:pt x="31331" y="12666"/>
                </a:cubicBezTo>
                <a:cubicBezTo>
                  <a:pt x="31387" y="12666"/>
                  <a:pt x="31499" y="12611"/>
                  <a:pt x="31554" y="12611"/>
                </a:cubicBezTo>
                <a:cubicBezTo>
                  <a:pt x="31638" y="12583"/>
                  <a:pt x="31750" y="12583"/>
                  <a:pt x="31861" y="12555"/>
                </a:cubicBezTo>
                <a:lnTo>
                  <a:pt x="32029" y="12555"/>
                </a:lnTo>
                <a:lnTo>
                  <a:pt x="32252" y="12499"/>
                </a:lnTo>
                <a:cubicBezTo>
                  <a:pt x="32559" y="12415"/>
                  <a:pt x="32977" y="12304"/>
                  <a:pt x="33145" y="12276"/>
                </a:cubicBezTo>
                <a:lnTo>
                  <a:pt x="34065" y="11997"/>
                </a:lnTo>
                <a:lnTo>
                  <a:pt x="33563" y="10881"/>
                </a:lnTo>
                <a:lnTo>
                  <a:pt x="33256" y="10295"/>
                </a:lnTo>
                <a:lnTo>
                  <a:pt x="33145" y="10016"/>
                </a:lnTo>
                <a:cubicBezTo>
                  <a:pt x="33089" y="9932"/>
                  <a:pt x="33061" y="9793"/>
                  <a:pt x="33033" y="9765"/>
                </a:cubicBezTo>
                <a:cubicBezTo>
                  <a:pt x="32977" y="9709"/>
                  <a:pt x="32921" y="9570"/>
                  <a:pt x="32866" y="9542"/>
                </a:cubicBezTo>
                <a:cubicBezTo>
                  <a:pt x="32670" y="9095"/>
                  <a:pt x="32419" y="8649"/>
                  <a:pt x="32112" y="8230"/>
                </a:cubicBezTo>
                <a:cubicBezTo>
                  <a:pt x="32052" y="8111"/>
                  <a:pt x="31987" y="7991"/>
                  <a:pt x="31917" y="7871"/>
                </a:cubicBezTo>
                <a:lnTo>
                  <a:pt x="31917" y="7871"/>
                </a:lnTo>
                <a:cubicBezTo>
                  <a:pt x="31918" y="7954"/>
                  <a:pt x="31945" y="8063"/>
                  <a:pt x="31917" y="8063"/>
                </a:cubicBezTo>
                <a:cubicBezTo>
                  <a:pt x="31889" y="7980"/>
                  <a:pt x="31862" y="7897"/>
                  <a:pt x="31916" y="7868"/>
                </a:cubicBezTo>
                <a:lnTo>
                  <a:pt x="31916" y="7868"/>
                </a:lnTo>
                <a:cubicBezTo>
                  <a:pt x="31823" y="7710"/>
                  <a:pt x="31721" y="7552"/>
                  <a:pt x="31610" y="7393"/>
                </a:cubicBezTo>
                <a:cubicBezTo>
                  <a:pt x="31499" y="7087"/>
                  <a:pt x="31387" y="6752"/>
                  <a:pt x="31303" y="6417"/>
                </a:cubicBezTo>
                <a:cubicBezTo>
                  <a:pt x="31387" y="6389"/>
                  <a:pt x="31415" y="6250"/>
                  <a:pt x="31499" y="6194"/>
                </a:cubicBezTo>
                <a:cubicBezTo>
                  <a:pt x="31694" y="6082"/>
                  <a:pt x="31917" y="5998"/>
                  <a:pt x="32140" y="5859"/>
                </a:cubicBezTo>
                <a:cubicBezTo>
                  <a:pt x="32140" y="5747"/>
                  <a:pt x="32057" y="5636"/>
                  <a:pt x="32057" y="5524"/>
                </a:cubicBezTo>
                <a:lnTo>
                  <a:pt x="32057" y="5524"/>
                </a:lnTo>
                <a:cubicBezTo>
                  <a:pt x="32120" y="5661"/>
                  <a:pt x="32151" y="5703"/>
                  <a:pt x="32170" y="5703"/>
                </a:cubicBezTo>
                <a:cubicBezTo>
                  <a:pt x="32200" y="5703"/>
                  <a:pt x="32200" y="5606"/>
                  <a:pt x="32242" y="5606"/>
                </a:cubicBezTo>
                <a:cubicBezTo>
                  <a:pt x="32245" y="5606"/>
                  <a:pt x="32248" y="5607"/>
                  <a:pt x="32252" y="5608"/>
                </a:cubicBezTo>
                <a:lnTo>
                  <a:pt x="32224" y="5078"/>
                </a:lnTo>
                <a:cubicBezTo>
                  <a:pt x="32140" y="4827"/>
                  <a:pt x="32085" y="4576"/>
                  <a:pt x="32029" y="4325"/>
                </a:cubicBezTo>
                <a:cubicBezTo>
                  <a:pt x="31917" y="4018"/>
                  <a:pt x="31833" y="3739"/>
                  <a:pt x="31778" y="3432"/>
                </a:cubicBezTo>
                <a:cubicBezTo>
                  <a:pt x="31666" y="3153"/>
                  <a:pt x="31554" y="2874"/>
                  <a:pt x="31471" y="2651"/>
                </a:cubicBezTo>
                <a:cubicBezTo>
                  <a:pt x="31387" y="2372"/>
                  <a:pt x="31275" y="2065"/>
                  <a:pt x="31108" y="1786"/>
                </a:cubicBezTo>
                <a:cubicBezTo>
                  <a:pt x="31108" y="1702"/>
                  <a:pt x="31080" y="1590"/>
                  <a:pt x="31052" y="1507"/>
                </a:cubicBezTo>
                <a:cubicBezTo>
                  <a:pt x="30913" y="1172"/>
                  <a:pt x="30717" y="530"/>
                  <a:pt x="30578" y="279"/>
                </a:cubicBezTo>
                <a:cubicBezTo>
                  <a:pt x="30522" y="195"/>
                  <a:pt x="30466" y="84"/>
                  <a:pt x="304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0" name="Google Shape;390;p20"/>
          <p:cNvSpPr/>
          <p:nvPr/>
        </p:nvSpPr>
        <p:spPr>
          <a:xfrm>
            <a:off x="6771878" y="439406"/>
            <a:ext cx="640674" cy="954841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1" name="Google Shape;391;p20"/>
          <p:cNvSpPr/>
          <p:nvPr/>
        </p:nvSpPr>
        <p:spPr>
          <a:xfrm>
            <a:off x="7577783" y="3873571"/>
            <a:ext cx="721838" cy="408289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2" name="Google Shape;392;p20"/>
          <p:cNvSpPr/>
          <p:nvPr/>
        </p:nvSpPr>
        <p:spPr>
          <a:xfrm>
            <a:off x="7277885" y="190875"/>
            <a:ext cx="284702" cy="271766"/>
          </a:xfrm>
          <a:custGeom>
            <a:avLst/>
            <a:gdLst/>
            <a:ahLst/>
            <a:cxnLst/>
            <a:rect l="l" t="t" r="r" b="b"/>
            <a:pathLst>
              <a:path w="12919" h="12332" extrusionOk="0">
                <a:moveTo>
                  <a:pt x="12890" y="9486"/>
                </a:moveTo>
                <a:cubicBezTo>
                  <a:pt x="12890" y="9598"/>
                  <a:pt x="12834" y="9681"/>
                  <a:pt x="12834" y="9821"/>
                </a:cubicBezTo>
                <a:cubicBezTo>
                  <a:pt x="12779" y="9904"/>
                  <a:pt x="12751" y="9960"/>
                  <a:pt x="12723" y="10044"/>
                </a:cubicBezTo>
                <a:cubicBezTo>
                  <a:pt x="12695" y="10016"/>
                  <a:pt x="12639" y="10128"/>
                  <a:pt x="12639" y="9960"/>
                </a:cubicBezTo>
                <a:cubicBezTo>
                  <a:pt x="12611" y="10016"/>
                  <a:pt x="12639" y="10072"/>
                  <a:pt x="12611" y="10100"/>
                </a:cubicBezTo>
                <a:cubicBezTo>
                  <a:pt x="12472" y="10100"/>
                  <a:pt x="12360" y="10072"/>
                  <a:pt x="12249" y="10044"/>
                </a:cubicBezTo>
                <a:cubicBezTo>
                  <a:pt x="12221" y="10044"/>
                  <a:pt x="12137" y="10072"/>
                  <a:pt x="12109" y="10044"/>
                </a:cubicBezTo>
                <a:cubicBezTo>
                  <a:pt x="12053" y="10155"/>
                  <a:pt x="12025" y="10295"/>
                  <a:pt x="11970" y="10407"/>
                </a:cubicBezTo>
                <a:cubicBezTo>
                  <a:pt x="11970" y="10407"/>
                  <a:pt x="11970" y="10407"/>
                  <a:pt x="11970" y="10434"/>
                </a:cubicBezTo>
                <a:cubicBezTo>
                  <a:pt x="11942" y="10546"/>
                  <a:pt x="11914" y="10658"/>
                  <a:pt x="11886" y="10769"/>
                </a:cubicBezTo>
                <a:cubicBezTo>
                  <a:pt x="11858" y="10853"/>
                  <a:pt x="11830" y="10909"/>
                  <a:pt x="11774" y="10992"/>
                </a:cubicBezTo>
                <a:cubicBezTo>
                  <a:pt x="11746" y="11104"/>
                  <a:pt x="11663" y="11188"/>
                  <a:pt x="11607" y="11271"/>
                </a:cubicBezTo>
                <a:cubicBezTo>
                  <a:pt x="11607" y="11299"/>
                  <a:pt x="11579" y="11355"/>
                  <a:pt x="11551" y="11383"/>
                </a:cubicBezTo>
                <a:cubicBezTo>
                  <a:pt x="11439" y="11495"/>
                  <a:pt x="11384" y="11578"/>
                  <a:pt x="11272" y="11662"/>
                </a:cubicBezTo>
                <a:cubicBezTo>
                  <a:pt x="11105" y="11774"/>
                  <a:pt x="10909" y="11885"/>
                  <a:pt x="10714" y="11969"/>
                </a:cubicBezTo>
                <a:cubicBezTo>
                  <a:pt x="10686" y="11969"/>
                  <a:pt x="10547" y="12025"/>
                  <a:pt x="10463" y="12025"/>
                </a:cubicBezTo>
                <a:cubicBezTo>
                  <a:pt x="10379" y="12025"/>
                  <a:pt x="10296" y="12025"/>
                  <a:pt x="10184" y="12025"/>
                </a:cubicBezTo>
                <a:lnTo>
                  <a:pt x="10100" y="12025"/>
                </a:lnTo>
                <a:cubicBezTo>
                  <a:pt x="10045" y="12025"/>
                  <a:pt x="9961" y="12025"/>
                  <a:pt x="9905" y="11997"/>
                </a:cubicBezTo>
                <a:cubicBezTo>
                  <a:pt x="9793" y="11969"/>
                  <a:pt x="9654" y="11941"/>
                  <a:pt x="9626" y="11913"/>
                </a:cubicBezTo>
                <a:cubicBezTo>
                  <a:pt x="9487" y="11857"/>
                  <a:pt x="9347" y="11829"/>
                  <a:pt x="9208" y="11802"/>
                </a:cubicBezTo>
                <a:lnTo>
                  <a:pt x="9096" y="11802"/>
                </a:lnTo>
                <a:cubicBezTo>
                  <a:pt x="8929" y="11857"/>
                  <a:pt x="8761" y="11913"/>
                  <a:pt x="8594" y="12025"/>
                </a:cubicBezTo>
                <a:cubicBezTo>
                  <a:pt x="8510" y="12053"/>
                  <a:pt x="8398" y="12108"/>
                  <a:pt x="8315" y="12136"/>
                </a:cubicBezTo>
                <a:cubicBezTo>
                  <a:pt x="8287" y="12164"/>
                  <a:pt x="8259" y="12164"/>
                  <a:pt x="8259" y="12192"/>
                </a:cubicBezTo>
                <a:cubicBezTo>
                  <a:pt x="7980" y="12304"/>
                  <a:pt x="7673" y="12332"/>
                  <a:pt x="7366" y="12276"/>
                </a:cubicBezTo>
                <a:lnTo>
                  <a:pt x="7283" y="12276"/>
                </a:lnTo>
                <a:cubicBezTo>
                  <a:pt x="7171" y="12276"/>
                  <a:pt x="7059" y="12304"/>
                  <a:pt x="6976" y="12304"/>
                </a:cubicBezTo>
                <a:cubicBezTo>
                  <a:pt x="6752" y="12304"/>
                  <a:pt x="6585" y="12304"/>
                  <a:pt x="6306" y="12276"/>
                </a:cubicBezTo>
                <a:cubicBezTo>
                  <a:pt x="6027" y="12248"/>
                  <a:pt x="5664" y="12192"/>
                  <a:pt x="5330" y="12136"/>
                </a:cubicBezTo>
                <a:cubicBezTo>
                  <a:pt x="4995" y="12081"/>
                  <a:pt x="4800" y="12053"/>
                  <a:pt x="4465" y="11941"/>
                </a:cubicBezTo>
                <a:cubicBezTo>
                  <a:pt x="4269" y="11913"/>
                  <a:pt x="4074" y="11857"/>
                  <a:pt x="3907" y="11802"/>
                </a:cubicBezTo>
                <a:cubicBezTo>
                  <a:pt x="3711" y="11746"/>
                  <a:pt x="3544" y="11662"/>
                  <a:pt x="3349" y="11578"/>
                </a:cubicBezTo>
                <a:cubicBezTo>
                  <a:pt x="3265" y="11495"/>
                  <a:pt x="3181" y="11411"/>
                  <a:pt x="3098" y="11327"/>
                </a:cubicBezTo>
                <a:cubicBezTo>
                  <a:pt x="2093" y="10937"/>
                  <a:pt x="1228" y="10239"/>
                  <a:pt x="643" y="9319"/>
                </a:cubicBezTo>
                <a:cubicBezTo>
                  <a:pt x="85" y="8286"/>
                  <a:pt x="1" y="7059"/>
                  <a:pt x="364" y="5971"/>
                </a:cubicBezTo>
                <a:cubicBezTo>
                  <a:pt x="364" y="5887"/>
                  <a:pt x="391" y="5775"/>
                  <a:pt x="419" y="5692"/>
                </a:cubicBezTo>
                <a:cubicBezTo>
                  <a:pt x="503" y="5413"/>
                  <a:pt x="643" y="5134"/>
                  <a:pt x="782" y="4855"/>
                </a:cubicBezTo>
                <a:lnTo>
                  <a:pt x="782" y="4855"/>
                </a:lnTo>
                <a:lnTo>
                  <a:pt x="782" y="4855"/>
                </a:lnTo>
                <a:cubicBezTo>
                  <a:pt x="1173" y="4157"/>
                  <a:pt x="1647" y="3516"/>
                  <a:pt x="2233" y="2930"/>
                </a:cubicBezTo>
                <a:cubicBezTo>
                  <a:pt x="2233" y="2874"/>
                  <a:pt x="2261" y="2818"/>
                  <a:pt x="2316" y="2790"/>
                </a:cubicBezTo>
                <a:cubicBezTo>
                  <a:pt x="2233" y="2706"/>
                  <a:pt x="2707" y="2204"/>
                  <a:pt x="3042" y="1981"/>
                </a:cubicBezTo>
                <a:cubicBezTo>
                  <a:pt x="3070" y="1981"/>
                  <a:pt x="3070" y="1981"/>
                  <a:pt x="3098" y="1953"/>
                </a:cubicBezTo>
                <a:cubicBezTo>
                  <a:pt x="3153" y="1869"/>
                  <a:pt x="3181" y="1814"/>
                  <a:pt x="3265" y="1730"/>
                </a:cubicBezTo>
                <a:cubicBezTo>
                  <a:pt x="3321" y="1646"/>
                  <a:pt x="3405" y="1590"/>
                  <a:pt x="3488" y="1507"/>
                </a:cubicBezTo>
                <a:cubicBezTo>
                  <a:pt x="3572" y="1479"/>
                  <a:pt x="3656" y="1395"/>
                  <a:pt x="3739" y="1339"/>
                </a:cubicBezTo>
                <a:cubicBezTo>
                  <a:pt x="3767" y="1311"/>
                  <a:pt x="3795" y="1311"/>
                  <a:pt x="3823" y="1311"/>
                </a:cubicBezTo>
                <a:cubicBezTo>
                  <a:pt x="3879" y="1256"/>
                  <a:pt x="3935" y="1200"/>
                  <a:pt x="3990" y="1144"/>
                </a:cubicBezTo>
                <a:cubicBezTo>
                  <a:pt x="4046" y="1116"/>
                  <a:pt x="4074" y="1116"/>
                  <a:pt x="4130" y="1088"/>
                </a:cubicBezTo>
                <a:cubicBezTo>
                  <a:pt x="4130" y="1060"/>
                  <a:pt x="4214" y="1005"/>
                  <a:pt x="4242" y="977"/>
                </a:cubicBezTo>
                <a:cubicBezTo>
                  <a:pt x="4297" y="921"/>
                  <a:pt x="4242" y="949"/>
                  <a:pt x="4269" y="921"/>
                </a:cubicBezTo>
                <a:lnTo>
                  <a:pt x="4325" y="893"/>
                </a:lnTo>
                <a:lnTo>
                  <a:pt x="4325" y="865"/>
                </a:lnTo>
                <a:cubicBezTo>
                  <a:pt x="4325" y="865"/>
                  <a:pt x="4353" y="865"/>
                  <a:pt x="4409" y="837"/>
                </a:cubicBezTo>
                <a:cubicBezTo>
                  <a:pt x="4465" y="781"/>
                  <a:pt x="4521" y="754"/>
                  <a:pt x="4604" y="698"/>
                </a:cubicBezTo>
                <a:cubicBezTo>
                  <a:pt x="4688" y="670"/>
                  <a:pt x="4744" y="642"/>
                  <a:pt x="4827" y="642"/>
                </a:cubicBezTo>
                <a:cubicBezTo>
                  <a:pt x="4800" y="670"/>
                  <a:pt x="4744" y="726"/>
                  <a:pt x="4772" y="726"/>
                </a:cubicBezTo>
                <a:cubicBezTo>
                  <a:pt x="4911" y="698"/>
                  <a:pt x="4995" y="642"/>
                  <a:pt x="5106" y="614"/>
                </a:cubicBezTo>
                <a:cubicBezTo>
                  <a:pt x="5162" y="586"/>
                  <a:pt x="5246" y="586"/>
                  <a:pt x="5330" y="586"/>
                </a:cubicBezTo>
                <a:cubicBezTo>
                  <a:pt x="5441" y="558"/>
                  <a:pt x="5497" y="530"/>
                  <a:pt x="5553" y="502"/>
                </a:cubicBezTo>
                <a:cubicBezTo>
                  <a:pt x="5553" y="502"/>
                  <a:pt x="5525" y="502"/>
                  <a:pt x="5553" y="475"/>
                </a:cubicBezTo>
                <a:cubicBezTo>
                  <a:pt x="5581" y="475"/>
                  <a:pt x="5497" y="475"/>
                  <a:pt x="5497" y="475"/>
                </a:cubicBezTo>
                <a:cubicBezTo>
                  <a:pt x="5525" y="475"/>
                  <a:pt x="5497" y="363"/>
                  <a:pt x="5441" y="307"/>
                </a:cubicBezTo>
                <a:cubicBezTo>
                  <a:pt x="5413" y="251"/>
                  <a:pt x="5385" y="196"/>
                  <a:pt x="5497" y="140"/>
                </a:cubicBezTo>
                <a:cubicBezTo>
                  <a:pt x="5804" y="28"/>
                  <a:pt x="6111" y="0"/>
                  <a:pt x="6418" y="84"/>
                </a:cubicBezTo>
                <a:cubicBezTo>
                  <a:pt x="6473" y="84"/>
                  <a:pt x="6529" y="112"/>
                  <a:pt x="6557" y="168"/>
                </a:cubicBezTo>
                <a:cubicBezTo>
                  <a:pt x="6976" y="223"/>
                  <a:pt x="7171" y="391"/>
                  <a:pt x="7199" y="447"/>
                </a:cubicBezTo>
                <a:cubicBezTo>
                  <a:pt x="7227" y="419"/>
                  <a:pt x="7227" y="335"/>
                  <a:pt x="7255" y="307"/>
                </a:cubicBezTo>
                <a:cubicBezTo>
                  <a:pt x="7338" y="251"/>
                  <a:pt x="7450" y="251"/>
                  <a:pt x="7534" y="279"/>
                </a:cubicBezTo>
                <a:cubicBezTo>
                  <a:pt x="7701" y="335"/>
                  <a:pt x="7868" y="419"/>
                  <a:pt x="8008" y="502"/>
                </a:cubicBezTo>
                <a:cubicBezTo>
                  <a:pt x="8120" y="558"/>
                  <a:pt x="8203" y="642"/>
                  <a:pt x="8259" y="754"/>
                </a:cubicBezTo>
                <a:cubicBezTo>
                  <a:pt x="8259" y="809"/>
                  <a:pt x="8175" y="781"/>
                  <a:pt x="8231" y="865"/>
                </a:cubicBezTo>
                <a:cubicBezTo>
                  <a:pt x="8343" y="949"/>
                  <a:pt x="8426" y="1005"/>
                  <a:pt x="8538" y="1088"/>
                </a:cubicBezTo>
                <a:cubicBezTo>
                  <a:pt x="8566" y="1144"/>
                  <a:pt x="8622" y="1200"/>
                  <a:pt x="8650" y="1256"/>
                </a:cubicBezTo>
                <a:cubicBezTo>
                  <a:pt x="8733" y="1339"/>
                  <a:pt x="8845" y="1423"/>
                  <a:pt x="8929" y="1507"/>
                </a:cubicBezTo>
                <a:cubicBezTo>
                  <a:pt x="9096" y="1702"/>
                  <a:pt x="9124" y="1786"/>
                  <a:pt x="9124" y="1842"/>
                </a:cubicBezTo>
                <a:cubicBezTo>
                  <a:pt x="9319" y="2037"/>
                  <a:pt x="9514" y="2232"/>
                  <a:pt x="9654" y="2455"/>
                </a:cubicBezTo>
                <a:cubicBezTo>
                  <a:pt x="9682" y="2511"/>
                  <a:pt x="9710" y="2567"/>
                  <a:pt x="9738" y="2623"/>
                </a:cubicBezTo>
                <a:cubicBezTo>
                  <a:pt x="9877" y="2790"/>
                  <a:pt x="10017" y="2985"/>
                  <a:pt x="10100" y="3209"/>
                </a:cubicBezTo>
                <a:cubicBezTo>
                  <a:pt x="10156" y="3292"/>
                  <a:pt x="10212" y="3376"/>
                  <a:pt x="10268" y="3460"/>
                </a:cubicBezTo>
                <a:cubicBezTo>
                  <a:pt x="10296" y="3543"/>
                  <a:pt x="10379" y="3683"/>
                  <a:pt x="10407" y="3767"/>
                </a:cubicBezTo>
                <a:cubicBezTo>
                  <a:pt x="10379" y="3767"/>
                  <a:pt x="10407" y="3850"/>
                  <a:pt x="10407" y="3906"/>
                </a:cubicBezTo>
                <a:cubicBezTo>
                  <a:pt x="10435" y="3962"/>
                  <a:pt x="10463" y="3934"/>
                  <a:pt x="10491" y="3934"/>
                </a:cubicBezTo>
                <a:cubicBezTo>
                  <a:pt x="10519" y="3962"/>
                  <a:pt x="10491" y="3934"/>
                  <a:pt x="10491" y="3990"/>
                </a:cubicBezTo>
                <a:cubicBezTo>
                  <a:pt x="10491" y="4046"/>
                  <a:pt x="10491" y="3934"/>
                  <a:pt x="10547" y="3962"/>
                </a:cubicBezTo>
                <a:cubicBezTo>
                  <a:pt x="10686" y="4073"/>
                  <a:pt x="10770" y="4018"/>
                  <a:pt x="10993" y="4297"/>
                </a:cubicBezTo>
                <a:cubicBezTo>
                  <a:pt x="11049" y="4464"/>
                  <a:pt x="11272" y="4799"/>
                  <a:pt x="11244" y="4883"/>
                </a:cubicBezTo>
                <a:cubicBezTo>
                  <a:pt x="11272" y="4910"/>
                  <a:pt x="11328" y="4994"/>
                  <a:pt x="11356" y="4994"/>
                </a:cubicBezTo>
                <a:cubicBezTo>
                  <a:pt x="11439" y="5106"/>
                  <a:pt x="11495" y="5217"/>
                  <a:pt x="11551" y="5329"/>
                </a:cubicBezTo>
                <a:cubicBezTo>
                  <a:pt x="11579" y="5413"/>
                  <a:pt x="11635" y="5468"/>
                  <a:pt x="11663" y="5524"/>
                </a:cubicBezTo>
                <a:cubicBezTo>
                  <a:pt x="11691" y="5608"/>
                  <a:pt x="11774" y="5775"/>
                  <a:pt x="11830" y="5887"/>
                </a:cubicBezTo>
                <a:cubicBezTo>
                  <a:pt x="11886" y="5999"/>
                  <a:pt x="11914" y="6110"/>
                  <a:pt x="11942" y="6222"/>
                </a:cubicBezTo>
                <a:cubicBezTo>
                  <a:pt x="11914" y="6222"/>
                  <a:pt x="11886" y="6222"/>
                  <a:pt x="11886" y="6278"/>
                </a:cubicBezTo>
                <a:cubicBezTo>
                  <a:pt x="11914" y="6333"/>
                  <a:pt x="11970" y="6389"/>
                  <a:pt x="12025" y="6417"/>
                </a:cubicBezTo>
                <a:cubicBezTo>
                  <a:pt x="12053" y="6473"/>
                  <a:pt x="12109" y="6557"/>
                  <a:pt x="12137" y="6612"/>
                </a:cubicBezTo>
                <a:cubicBezTo>
                  <a:pt x="12193" y="6724"/>
                  <a:pt x="12249" y="6836"/>
                  <a:pt x="12276" y="6975"/>
                </a:cubicBezTo>
                <a:cubicBezTo>
                  <a:pt x="12332" y="7114"/>
                  <a:pt x="12332" y="7254"/>
                  <a:pt x="12360" y="7393"/>
                </a:cubicBezTo>
                <a:cubicBezTo>
                  <a:pt x="12276" y="7449"/>
                  <a:pt x="12137" y="7393"/>
                  <a:pt x="12053" y="7449"/>
                </a:cubicBezTo>
                <a:cubicBezTo>
                  <a:pt x="12193" y="7700"/>
                  <a:pt x="12304" y="7672"/>
                  <a:pt x="12416" y="7924"/>
                </a:cubicBezTo>
                <a:cubicBezTo>
                  <a:pt x="12444" y="7924"/>
                  <a:pt x="12500" y="8035"/>
                  <a:pt x="12528" y="8091"/>
                </a:cubicBezTo>
                <a:cubicBezTo>
                  <a:pt x="12583" y="8119"/>
                  <a:pt x="12639" y="8314"/>
                  <a:pt x="12667" y="8398"/>
                </a:cubicBezTo>
                <a:cubicBezTo>
                  <a:pt x="12695" y="8426"/>
                  <a:pt x="12695" y="8454"/>
                  <a:pt x="12667" y="8482"/>
                </a:cubicBezTo>
                <a:cubicBezTo>
                  <a:pt x="12779" y="8649"/>
                  <a:pt x="12834" y="8844"/>
                  <a:pt x="12834" y="9067"/>
                </a:cubicBezTo>
                <a:cubicBezTo>
                  <a:pt x="12890" y="9207"/>
                  <a:pt x="12918" y="9346"/>
                  <a:pt x="12890" y="9486"/>
                </a:cubicBezTo>
                <a:close/>
                <a:moveTo>
                  <a:pt x="12304" y="7338"/>
                </a:moveTo>
                <a:lnTo>
                  <a:pt x="12304" y="7254"/>
                </a:lnTo>
                <a:cubicBezTo>
                  <a:pt x="12304" y="7282"/>
                  <a:pt x="12304" y="7310"/>
                  <a:pt x="12304" y="7338"/>
                </a:cubicBezTo>
                <a:close/>
                <a:moveTo>
                  <a:pt x="12500" y="8091"/>
                </a:moveTo>
                <a:lnTo>
                  <a:pt x="12500" y="8007"/>
                </a:lnTo>
                <a:cubicBezTo>
                  <a:pt x="12500" y="7979"/>
                  <a:pt x="12472" y="8035"/>
                  <a:pt x="12500" y="8091"/>
                </a:cubicBezTo>
                <a:close/>
                <a:moveTo>
                  <a:pt x="12249" y="8203"/>
                </a:moveTo>
                <a:cubicBezTo>
                  <a:pt x="12249" y="8258"/>
                  <a:pt x="12249" y="8286"/>
                  <a:pt x="12276" y="8258"/>
                </a:cubicBezTo>
                <a:cubicBezTo>
                  <a:pt x="12276" y="8258"/>
                  <a:pt x="12276" y="8230"/>
                  <a:pt x="12276" y="8230"/>
                </a:cubicBezTo>
                <a:cubicBezTo>
                  <a:pt x="12276" y="8230"/>
                  <a:pt x="12249" y="8203"/>
                  <a:pt x="12249" y="8203"/>
                </a:cubicBezTo>
                <a:close/>
                <a:moveTo>
                  <a:pt x="4242" y="1144"/>
                </a:moveTo>
                <a:cubicBezTo>
                  <a:pt x="4242" y="1144"/>
                  <a:pt x="4269" y="1144"/>
                  <a:pt x="4297" y="1116"/>
                </a:cubicBezTo>
                <a:cubicBezTo>
                  <a:pt x="4325" y="1088"/>
                  <a:pt x="4297" y="1088"/>
                  <a:pt x="4297" y="1088"/>
                </a:cubicBezTo>
                <a:cubicBezTo>
                  <a:pt x="4269" y="1088"/>
                  <a:pt x="4242" y="1116"/>
                  <a:pt x="4242" y="1144"/>
                </a:cubicBezTo>
                <a:close/>
                <a:moveTo>
                  <a:pt x="10100" y="11997"/>
                </a:moveTo>
                <a:lnTo>
                  <a:pt x="10017" y="11997"/>
                </a:lnTo>
                <a:close/>
                <a:moveTo>
                  <a:pt x="11328" y="11244"/>
                </a:moveTo>
                <a:cubicBezTo>
                  <a:pt x="11049" y="11523"/>
                  <a:pt x="10686" y="11718"/>
                  <a:pt x="10296" y="11802"/>
                </a:cubicBezTo>
                <a:lnTo>
                  <a:pt x="10407" y="11802"/>
                </a:lnTo>
                <a:cubicBezTo>
                  <a:pt x="10519" y="11802"/>
                  <a:pt x="10630" y="11802"/>
                  <a:pt x="10742" y="11774"/>
                </a:cubicBezTo>
                <a:lnTo>
                  <a:pt x="10826" y="11774"/>
                </a:lnTo>
                <a:cubicBezTo>
                  <a:pt x="10965" y="11690"/>
                  <a:pt x="11077" y="11578"/>
                  <a:pt x="11188" y="11495"/>
                </a:cubicBezTo>
                <a:cubicBezTo>
                  <a:pt x="11216" y="11411"/>
                  <a:pt x="11328" y="11299"/>
                  <a:pt x="11328" y="11244"/>
                </a:cubicBezTo>
                <a:close/>
                <a:moveTo>
                  <a:pt x="11886" y="10602"/>
                </a:moveTo>
                <a:cubicBezTo>
                  <a:pt x="11886" y="10602"/>
                  <a:pt x="11858" y="10630"/>
                  <a:pt x="11830" y="10658"/>
                </a:cubicBezTo>
                <a:cubicBezTo>
                  <a:pt x="11830" y="10658"/>
                  <a:pt x="11858" y="10602"/>
                  <a:pt x="11886" y="10602"/>
                </a:cubicBezTo>
                <a:close/>
                <a:moveTo>
                  <a:pt x="12304" y="9877"/>
                </a:moveTo>
                <a:lnTo>
                  <a:pt x="12304" y="9877"/>
                </a:lnTo>
                <a:lnTo>
                  <a:pt x="12304" y="9932"/>
                </a:lnTo>
                <a:close/>
                <a:moveTo>
                  <a:pt x="12667" y="9067"/>
                </a:moveTo>
                <a:cubicBezTo>
                  <a:pt x="12639" y="8956"/>
                  <a:pt x="12583" y="8956"/>
                  <a:pt x="12583" y="8788"/>
                </a:cubicBezTo>
                <a:cubicBezTo>
                  <a:pt x="12500" y="8705"/>
                  <a:pt x="12444" y="8621"/>
                  <a:pt x="12416" y="8509"/>
                </a:cubicBezTo>
                <a:cubicBezTo>
                  <a:pt x="12388" y="8509"/>
                  <a:pt x="12332" y="8370"/>
                  <a:pt x="12276" y="8342"/>
                </a:cubicBezTo>
                <a:cubicBezTo>
                  <a:pt x="12249" y="8314"/>
                  <a:pt x="12249" y="8286"/>
                  <a:pt x="12221" y="8230"/>
                </a:cubicBezTo>
                <a:cubicBezTo>
                  <a:pt x="12221" y="8230"/>
                  <a:pt x="12221" y="8258"/>
                  <a:pt x="12221" y="8258"/>
                </a:cubicBezTo>
                <a:lnTo>
                  <a:pt x="12221" y="8230"/>
                </a:lnTo>
                <a:cubicBezTo>
                  <a:pt x="12276" y="8537"/>
                  <a:pt x="12276" y="8872"/>
                  <a:pt x="12276" y="9179"/>
                </a:cubicBezTo>
                <a:cubicBezTo>
                  <a:pt x="12388" y="9123"/>
                  <a:pt x="12528" y="9095"/>
                  <a:pt x="12667" y="9067"/>
                </a:cubicBezTo>
                <a:close/>
                <a:moveTo>
                  <a:pt x="12751" y="8565"/>
                </a:moveTo>
                <a:lnTo>
                  <a:pt x="12751" y="8565"/>
                </a:lnTo>
                <a:lnTo>
                  <a:pt x="12751" y="8621"/>
                </a:lnTo>
                <a:cubicBezTo>
                  <a:pt x="12751" y="8621"/>
                  <a:pt x="12751" y="8593"/>
                  <a:pt x="12751" y="8565"/>
                </a:cubicBezTo>
                <a:close/>
                <a:moveTo>
                  <a:pt x="12807" y="8705"/>
                </a:moveTo>
                <a:lnTo>
                  <a:pt x="12807" y="8621"/>
                </a:lnTo>
                <a:cubicBezTo>
                  <a:pt x="12807" y="8593"/>
                  <a:pt x="12779" y="8621"/>
                  <a:pt x="12779" y="8649"/>
                </a:cubicBezTo>
                <a:cubicBezTo>
                  <a:pt x="12779" y="8705"/>
                  <a:pt x="12779" y="8705"/>
                  <a:pt x="12807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3" name="Google Shape;393;p20"/>
          <p:cNvSpPr/>
          <p:nvPr/>
        </p:nvSpPr>
        <p:spPr>
          <a:xfrm>
            <a:off x="7532655" y="325313"/>
            <a:ext cx="662800" cy="103422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4" name="Google Shape;394;p20"/>
          <p:cNvSpPr/>
          <p:nvPr/>
        </p:nvSpPr>
        <p:spPr>
          <a:xfrm rot="5400000">
            <a:off x="8214395" y="-325964"/>
            <a:ext cx="955458" cy="1160363"/>
          </a:xfrm>
          <a:custGeom>
            <a:avLst/>
            <a:gdLst/>
            <a:ahLst/>
            <a:cxnLst/>
            <a:rect l="l" t="t" r="r" b="b"/>
            <a:pathLst>
              <a:path w="43356" h="52654" extrusionOk="0">
                <a:moveTo>
                  <a:pt x="23944" y="4223"/>
                </a:moveTo>
                <a:cubicBezTo>
                  <a:pt x="23960" y="4223"/>
                  <a:pt x="23936" y="4236"/>
                  <a:pt x="23854" y="4269"/>
                </a:cubicBezTo>
                <a:cubicBezTo>
                  <a:pt x="23715" y="4325"/>
                  <a:pt x="23575" y="4381"/>
                  <a:pt x="23436" y="4381"/>
                </a:cubicBezTo>
                <a:lnTo>
                  <a:pt x="23854" y="4241"/>
                </a:lnTo>
                <a:cubicBezTo>
                  <a:pt x="23900" y="4230"/>
                  <a:pt x="23932" y="4223"/>
                  <a:pt x="23944" y="4223"/>
                </a:cubicBezTo>
                <a:close/>
                <a:moveTo>
                  <a:pt x="18942" y="6276"/>
                </a:moveTo>
                <a:cubicBezTo>
                  <a:pt x="18962" y="6276"/>
                  <a:pt x="18701" y="6392"/>
                  <a:pt x="18780" y="6392"/>
                </a:cubicBezTo>
                <a:cubicBezTo>
                  <a:pt x="18786" y="6392"/>
                  <a:pt x="18794" y="6391"/>
                  <a:pt x="18805" y="6389"/>
                </a:cubicBezTo>
                <a:lnTo>
                  <a:pt x="18805" y="6389"/>
                </a:lnTo>
                <a:cubicBezTo>
                  <a:pt x="18684" y="6429"/>
                  <a:pt x="18626" y="6444"/>
                  <a:pt x="18606" y="6444"/>
                </a:cubicBezTo>
                <a:cubicBezTo>
                  <a:pt x="18555" y="6444"/>
                  <a:pt x="18737" y="6353"/>
                  <a:pt x="18777" y="6334"/>
                </a:cubicBezTo>
                <a:cubicBezTo>
                  <a:pt x="18890" y="6291"/>
                  <a:pt x="18935" y="6276"/>
                  <a:pt x="18942" y="6276"/>
                </a:cubicBezTo>
                <a:close/>
                <a:moveTo>
                  <a:pt x="28995" y="3265"/>
                </a:moveTo>
                <a:cubicBezTo>
                  <a:pt x="29747" y="3265"/>
                  <a:pt x="30504" y="3339"/>
                  <a:pt x="31248" y="3488"/>
                </a:cubicBezTo>
                <a:cubicBezTo>
                  <a:pt x="32280" y="3711"/>
                  <a:pt x="33256" y="4102"/>
                  <a:pt x="34149" y="4660"/>
                </a:cubicBezTo>
                <a:cubicBezTo>
                  <a:pt x="35070" y="5246"/>
                  <a:pt x="35795" y="6082"/>
                  <a:pt x="36297" y="7059"/>
                </a:cubicBezTo>
                <a:lnTo>
                  <a:pt x="36381" y="7254"/>
                </a:lnTo>
                <a:cubicBezTo>
                  <a:pt x="36409" y="7282"/>
                  <a:pt x="36437" y="7310"/>
                  <a:pt x="36437" y="7338"/>
                </a:cubicBezTo>
                <a:lnTo>
                  <a:pt x="36353" y="7394"/>
                </a:lnTo>
                <a:lnTo>
                  <a:pt x="36018" y="7673"/>
                </a:lnTo>
                <a:lnTo>
                  <a:pt x="35683" y="7952"/>
                </a:lnTo>
                <a:lnTo>
                  <a:pt x="35377" y="8231"/>
                </a:lnTo>
                <a:cubicBezTo>
                  <a:pt x="34986" y="8538"/>
                  <a:pt x="34623" y="8845"/>
                  <a:pt x="34233" y="9151"/>
                </a:cubicBezTo>
                <a:cubicBezTo>
                  <a:pt x="33452" y="9793"/>
                  <a:pt x="32670" y="10379"/>
                  <a:pt x="31861" y="10909"/>
                </a:cubicBezTo>
                <a:cubicBezTo>
                  <a:pt x="30773" y="11634"/>
                  <a:pt x="29629" y="12248"/>
                  <a:pt x="28402" y="12722"/>
                </a:cubicBezTo>
                <a:cubicBezTo>
                  <a:pt x="27230" y="13169"/>
                  <a:pt x="26002" y="13448"/>
                  <a:pt x="24775" y="13559"/>
                </a:cubicBezTo>
                <a:cubicBezTo>
                  <a:pt x="24573" y="13566"/>
                  <a:pt x="24372" y="13570"/>
                  <a:pt x="24173" y="13570"/>
                </a:cubicBezTo>
                <a:cubicBezTo>
                  <a:pt x="23575" y="13570"/>
                  <a:pt x="22989" y="13539"/>
                  <a:pt x="22403" y="13476"/>
                </a:cubicBezTo>
                <a:cubicBezTo>
                  <a:pt x="22013" y="13420"/>
                  <a:pt x="21594" y="13364"/>
                  <a:pt x="21204" y="13280"/>
                </a:cubicBezTo>
                <a:cubicBezTo>
                  <a:pt x="21009" y="13253"/>
                  <a:pt x="20813" y="13197"/>
                  <a:pt x="20618" y="13169"/>
                </a:cubicBezTo>
                <a:lnTo>
                  <a:pt x="20088" y="13029"/>
                </a:lnTo>
                <a:cubicBezTo>
                  <a:pt x="18805" y="12667"/>
                  <a:pt x="17521" y="12220"/>
                  <a:pt x="16266" y="11690"/>
                </a:cubicBezTo>
                <a:lnTo>
                  <a:pt x="16210" y="11690"/>
                </a:lnTo>
                <a:lnTo>
                  <a:pt x="16126" y="11634"/>
                </a:lnTo>
                <a:cubicBezTo>
                  <a:pt x="16098" y="11634"/>
                  <a:pt x="16126" y="11662"/>
                  <a:pt x="16126" y="11662"/>
                </a:cubicBezTo>
                <a:lnTo>
                  <a:pt x="16154" y="11718"/>
                </a:lnTo>
                <a:lnTo>
                  <a:pt x="16043" y="11579"/>
                </a:lnTo>
                <a:lnTo>
                  <a:pt x="16043" y="11579"/>
                </a:lnTo>
                <a:cubicBezTo>
                  <a:pt x="18573" y="12552"/>
                  <a:pt x="21252" y="13483"/>
                  <a:pt x="23969" y="13483"/>
                </a:cubicBezTo>
                <a:cubicBezTo>
                  <a:pt x="24367" y="13483"/>
                  <a:pt x="24766" y="13463"/>
                  <a:pt x="25166" y="13420"/>
                </a:cubicBezTo>
                <a:cubicBezTo>
                  <a:pt x="29406" y="12974"/>
                  <a:pt x="32949" y="10072"/>
                  <a:pt x="36186" y="7282"/>
                </a:cubicBezTo>
                <a:cubicBezTo>
                  <a:pt x="34997" y="4649"/>
                  <a:pt x="31941" y="3495"/>
                  <a:pt x="28982" y="3495"/>
                </a:cubicBezTo>
                <a:cubicBezTo>
                  <a:pt x="28399" y="3495"/>
                  <a:pt x="27819" y="3540"/>
                  <a:pt x="27258" y="3627"/>
                </a:cubicBezTo>
                <a:cubicBezTo>
                  <a:pt x="23854" y="4185"/>
                  <a:pt x="20757" y="5943"/>
                  <a:pt x="17437" y="6975"/>
                </a:cubicBezTo>
                <a:cubicBezTo>
                  <a:pt x="16949" y="7131"/>
                  <a:pt x="16447" y="7247"/>
                  <a:pt x="15941" y="7330"/>
                </a:cubicBezTo>
                <a:lnTo>
                  <a:pt x="15941" y="7330"/>
                </a:lnTo>
                <a:cubicBezTo>
                  <a:pt x="16052" y="7308"/>
                  <a:pt x="16161" y="7283"/>
                  <a:pt x="16266" y="7254"/>
                </a:cubicBezTo>
                <a:cubicBezTo>
                  <a:pt x="17186" y="7031"/>
                  <a:pt x="18079" y="6752"/>
                  <a:pt x="18944" y="6389"/>
                </a:cubicBezTo>
                <a:cubicBezTo>
                  <a:pt x="19043" y="6348"/>
                  <a:pt x="19059" y="6336"/>
                  <a:pt x="19045" y="6336"/>
                </a:cubicBezTo>
                <a:cubicBezTo>
                  <a:pt x="19040" y="6336"/>
                  <a:pt x="19033" y="6337"/>
                  <a:pt x="19025" y="6339"/>
                </a:cubicBezTo>
                <a:lnTo>
                  <a:pt x="19025" y="6339"/>
                </a:lnTo>
                <a:cubicBezTo>
                  <a:pt x="19053" y="6331"/>
                  <a:pt x="19090" y="6320"/>
                  <a:pt x="19139" y="6306"/>
                </a:cubicBezTo>
                <a:cubicBezTo>
                  <a:pt x="21064" y="5552"/>
                  <a:pt x="22850" y="4688"/>
                  <a:pt x="24803" y="4046"/>
                </a:cubicBezTo>
                <a:cubicBezTo>
                  <a:pt x="25779" y="3711"/>
                  <a:pt x="26812" y="3460"/>
                  <a:pt x="27872" y="3320"/>
                </a:cubicBezTo>
                <a:cubicBezTo>
                  <a:pt x="28244" y="3283"/>
                  <a:pt x="28619" y="3265"/>
                  <a:pt x="28995" y="3265"/>
                </a:cubicBezTo>
                <a:close/>
                <a:moveTo>
                  <a:pt x="22505" y="13577"/>
                </a:moveTo>
                <a:cubicBezTo>
                  <a:pt x="22722" y="13577"/>
                  <a:pt x="23001" y="13639"/>
                  <a:pt x="22868" y="13639"/>
                </a:cubicBezTo>
                <a:cubicBezTo>
                  <a:pt x="22807" y="13639"/>
                  <a:pt x="22658" y="13626"/>
                  <a:pt x="22376" y="13587"/>
                </a:cubicBezTo>
                <a:cubicBezTo>
                  <a:pt x="22412" y="13580"/>
                  <a:pt x="22457" y="13577"/>
                  <a:pt x="22505" y="13577"/>
                </a:cubicBezTo>
                <a:close/>
                <a:moveTo>
                  <a:pt x="41431" y="24328"/>
                </a:moveTo>
                <a:lnTo>
                  <a:pt x="41598" y="24468"/>
                </a:lnTo>
                <a:cubicBezTo>
                  <a:pt x="41598" y="24496"/>
                  <a:pt x="41626" y="24524"/>
                  <a:pt x="41626" y="24524"/>
                </a:cubicBezTo>
                <a:lnTo>
                  <a:pt x="41431" y="24328"/>
                </a:lnTo>
                <a:close/>
                <a:moveTo>
                  <a:pt x="37413" y="27481"/>
                </a:moveTo>
                <a:lnTo>
                  <a:pt x="37413" y="27509"/>
                </a:lnTo>
                <a:cubicBezTo>
                  <a:pt x="37291" y="27550"/>
                  <a:pt x="37153" y="27576"/>
                  <a:pt x="37023" y="27576"/>
                </a:cubicBezTo>
                <a:cubicBezTo>
                  <a:pt x="36975" y="27576"/>
                  <a:pt x="36928" y="27572"/>
                  <a:pt x="36883" y="27565"/>
                </a:cubicBezTo>
                <a:cubicBezTo>
                  <a:pt x="37051" y="27537"/>
                  <a:pt x="37218" y="27481"/>
                  <a:pt x="37413" y="27481"/>
                </a:cubicBezTo>
                <a:close/>
                <a:moveTo>
                  <a:pt x="36454" y="27588"/>
                </a:moveTo>
                <a:cubicBezTo>
                  <a:pt x="36457" y="27588"/>
                  <a:pt x="36452" y="27590"/>
                  <a:pt x="36437" y="27593"/>
                </a:cubicBezTo>
                <a:cubicBezTo>
                  <a:pt x="36294" y="27640"/>
                  <a:pt x="36132" y="27667"/>
                  <a:pt x="35983" y="27675"/>
                </a:cubicBezTo>
                <a:lnTo>
                  <a:pt x="35983" y="27675"/>
                </a:lnTo>
                <a:cubicBezTo>
                  <a:pt x="36131" y="27638"/>
                  <a:pt x="36438" y="27588"/>
                  <a:pt x="36454" y="27588"/>
                </a:cubicBezTo>
                <a:close/>
                <a:moveTo>
                  <a:pt x="35907" y="27701"/>
                </a:moveTo>
                <a:lnTo>
                  <a:pt x="35907" y="27704"/>
                </a:lnTo>
                <a:cubicBezTo>
                  <a:pt x="35906" y="27703"/>
                  <a:pt x="35906" y="27702"/>
                  <a:pt x="35907" y="27701"/>
                </a:cubicBezTo>
                <a:close/>
                <a:moveTo>
                  <a:pt x="37887" y="27146"/>
                </a:moveTo>
                <a:lnTo>
                  <a:pt x="37887" y="27146"/>
                </a:lnTo>
                <a:cubicBezTo>
                  <a:pt x="36748" y="27518"/>
                  <a:pt x="35542" y="27714"/>
                  <a:pt x="34328" y="27714"/>
                </a:cubicBezTo>
                <a:cubicBezTo>
                  <a:pt x="34176" y="27714"/>
                  <a:pt x="34023" y="27711"/>
                  <a:pt x="33870" y="27704"/>
                </a:cubicBezTo>
                <a:lnTo>
                  <a:pt x="33256" y="27648"/>
                </a:lnTo>
                <a:cubicBezTo>
                  <a:pt x="33061" y="27621"/>
                  <a:pt x="32810" y="27593"/>
                  <a:pt x="32475" y="27565"/>
                </a:cubicBezTo>
                <a:cubicBezTo>
                  <a:pt x="32112" y="27481"/>
                  <a:pt x="31750" y="27397"/>
                  <a:pt x="31415" y="27314"/>
                </a:cubicBezTo>
                <a:lnTo>
                  <a:pt x="31415" y="27314"/>
                </a:lnTo>
                <a:cubicBezTo>
                  <a:pt x="32319" y="27522"/>
                  <a:pt x="33242" y="27635"/>
                  <a:pt x="34169" y="27635"/>
                </a:cubicBezTo>
                <a:cubicBezTo>
                  <a:pt x="34358" y="27635"/>
                  <a:pt x="34546" y="27630"/>
                  <a:pt x="34735" y="27621"/>
                </a:cubicBezTo>
                <a:cubicBezTo>
                  <a:pt x="35795" y="27565"/>
                  <a:pt x="36855" y="27425"/>
                  <a:pt x="37887" y="27146"/>
                </a:cubicBezTo>
                <a:close/>
                <a:moveTo>
                  <a:pt x="29574" y="31750"/>
                </a:moveTo>
                <a:cubicBezTo>
                  <a:pt x="29715" y="31992"/>
                  <a:pt x="29725" y="32044"/>
                  <a:pt x="29709" y="32044"/>
                </a:cubicBezTo>
                <a:cubicBezTo>
                  <a:pt x="29703" y="32044"/>
                  <a:pt x="29693" y="32036"/>
                  <a:pt x="29685" y="32029"/>
                </a:cubicBezTo>
                <a:cubicBezTo>
                  <a:pt x="29546" y="31833"/>
                  <a:pt x="29518" y="31750"/>
                  <a:pt x="29546" y="31750"/>
                </a:cubicBezTo>
                <a:close/>
                <a:moveTo>
                  <a:pt x="29812" y="32078"/>
                </a:moveTo>
                <a:cubicBezTo>
                  <a:pt x="29815" y="32078"/>
                  <a:pt x="29819" y="32080"/>
                  <a:pt x="29825" y="32084"/>
                </a:cubicBezTo>
                <a:cubicBezTo>
                  <a:pt x="29992" y="32336"/>
                  <a:pt x="30132" y="32587"/>
                  <a:pt x="30243" y="32838"/>
                </a:cubicBezTo>
                <a:cubicBezTo>
                  <a:pt x="30164" y="32785"/>
                  <a:pt x="29757" y="32078"/>
                  <a:pt x="29812" y="32078"/>
                </a:cubicBezTo>
                <a:close/>
                <a:moveTo>
                  <a:pt x="30383" y="32866"/>
                </a:moveTo>
                <a:lnTo>
                  <a:pt x="30550" y="33145"/>
                </a:lnTo>
                <a:lnTo>
                  <a:pt x="30634" y="33284"/>
                </a:lnTo>
                <a:cubicBezTo>
                  <a:pt x="30578" y="33228"/>
                  <a:pt x="30550" y="33228"/>
                  <a:pt x="30550" y="33228"/>
                </a:cubicBezTo>
                <a:cubicBezTo>
                  <a:pt x="30494" y="33145"/>
                  <a:pt x="30438" y="33033"/>
                  <a:pt x="30411" y="32977"/>
                </a:cubicBezTo>
                <a:cubicBezTo>
                  <a:pt x="30383" y="32894"/>
                  <a:pt x="30383" y="32866"/>
                  <a:pt x="30383" y="32866"/>
                </a:cubicBezTo>
                <a:close/>
                <a:moveTo>
                  <a:pt x="32140" y="34400"/>
                </a:moveTo>
                <a:lnTo>
                  <a:pt x="32140" y="34400"/>
                </a:lnTo>
                <a:cubicBezTo>
                  <a:pt x="32670" y="34567"/>
                  <a:pt x="33256" y="34763"/>
                  <a:pt x="34205" y="35125"/>
                </a:cubicBezTo>
                <a:cubicBezTo>
                  <a:pt x="34149" y="35153"/>
                  <a:pt x="34456" y="35293"/>
                  <a:pt x="34567" y="35349"/>
                </a:cubicBezTo>
                <a:cubicBezTo>
                  <a:pt x="34512" y="35349"/>
                  <a:pt x="34484" y="35377"/>
                  <a:pt x="34484" y="35404"/>
                </a:cubicBezTo>
                <a:cubicBezTo>
                  <a:pt x="33703" y="35042"/>
                  <a:pt x="32921" y="34763"/>
                  <a:pt x="32140" y="34400"/>
                </a:cubicBezTo>
                <a:close/>
                <a:moveTo>
                  <a:pt x="2679" y="0"/>
                </a:moveTo>
                <a:cubicBezTo>
                  <a:pt x="2484" y="503"/>
                  <a:pt x="2288" y="1033"/>
                  <a:pt x="2065" y="1535"/>
                </a:cubicBezTo>
                <a:cubicBezTo>
                  <a:pt x="1953" y="1814"/>
                  <a:pt x="1898" y="1981"/>
                  <a:pt x="1786" y="2177"/>
                </a:cubicBezTo>
                <a:cubicBezTo>
                  <a:pt x="1702" y="2372"/>
                  <a:pt x="1591" y="2567"/>
                  <a:pt x="1507" y="2763"/>
                </a:cubicBezTo>
                <a:cubicBezTo>
                  <a:pt x="1284" y="3153"/>
                  <a:pt x="1089" y="3544"/>
                  <a:pt x="865" y="3934"/>
                </a:cubicBezTo>
                <a:cubicBezTo>
                  <a:pt x="614" y="4381"/>
                  <a:pt x="280" y="4911"/>
                  <a:pt x="1" y="5385"/>
                </a:cubicBezTo>
                <a:cubicBezTo>
                  <a:pt x="335" y="5580"/>
                  <a:pt x="698" y="5804"/>
                  <a:pt x="1033" y="5999"/>
                </a:cubicBezTo>
                <a:lnTo>
                  <a:pt x="1953" y="6501"/>
                </a:lnTo>
                <a:cubicBezTo>
                  <a:pt x="2484" y="6780"/>
                  <a:pt x="2986" y="7031"/>
                  <a:pt x="3432" y="7254"/>
                </a:cubicBezTo>
                <a:cubicBezTo>
                  <a:pt x="4213" y="7701"/>
                  <a:pt x="5218" y="8175"/>
                  <a:pt x="6083" y="8649"/>
                </a:cubicBezTo>
                <a:cubicBezTo>
                  <a:pt x="6641" y="8928"/>
                  <a:pt x="7226" y="9235"/>
                  <a:pt x="7422" y="9291"/>
                </a:cubicBezTo>
                <a:cubicBezTo>
                  <a:pt x="8287" y="9765"/>
                  <a:pt x="9458" y="10407"/>
                  <a:pt x="10044" y="10909"/>
                </a:cubicBezTo>
                <a:lnTo>
                  <a:pt x="10016" y="10937"/>
                </a:lnTo>
                <a:lnTo>
                  <a:pt x="11049" y="11830"/>
                </a:lnTo>
                <a:cubicBezTo>
                  <a:pt x="11244" y="12025"/>
                  <a:pt x="11467" y="12192"/>
                  <a:pt x="11634" y="12388"/>
                </a:cubicBezTo>
                <a:cubicBezTo>
                  <a:pt x="11802" y="12583"/>
                  <a:pt x="11969" y="12778"/>
                  <a:pt x="12137" y="12946"/>
                </a:cubicBezTo>
                <a:cubicBezTo>
                  <a:pt x="12778" y="13671"/>
                  <a:pt x="13225" y="14117"/>
                  <a:pt x="13727" y="14759"/>
                </a:cubicBezTo>
                <a:cubicBezTo>
                  <a:pt x="13978" y="15094"/>
                  <a:pt x="13922" y="15066"/>
                  <a:pt x="14201" y="15457"/>
                </a:cubicBezTo>
                <a:cubicBezTo>
                  <a:pt x="14899" y="16461"/>
                  <a:pt x="15261" y="16991"/>
                  <a:pt x="15540" y="17382"/>
                </a:cubicBezTo>
                <a:cubicBezTo>
                  <a:pt x="15819" y="17772"/>
                  <a:pt x="16098" y="18163"/>
                  <a:pt x="16349" y="18609"/>
                </a:cubicBezTo>
                <a:cubicBezTo>
                  <a:pt x="16349" y="18721"/>
                  <a:pt x="16377" y="18832"/>
                  <a:pt x="16433" y="18944"/>
                </a:cubicBezTo>
                <a:cubicBezTo>
                  <a:pt x="16489" y="19139"/>
                  <a:pt x="16573" y="19335"/>
                  <a:pt x="16628" y="19614"/>
                </a:cubicBezTo>
                <a:cubicBezTo>
                  <a:pt x="16712" y="19865"/>
                  <a:pt x="16796" y="20199"/>
                  <a:pt x="16907" y="20534"/>
                </a:cubicBezTo>
                <a:cubicBezTo>
                  <a:pt x="16963" y="20813"/>
                  <a:pt x="17075" y="21064"/>
                  <a:pt x="17242" y="21287"/>
                </a:cubicBezTo>
                <a:cubicBezTo>
                  <a:pt x="17270" y="21315"/>
                  <a:pt x="17298" y="21343"/>
                  <a:pt x="17354" y="21399"/>
                </a:cubicBezTo>
                <a:lnTo>
                  <a:pt x="17382" y="21427"/>
                </a:lnTo>
                <a:lnTo>
                  <a:pt x="17270" y="21427"/>
                </a:lnTo>
                <a:cubicBezTo>
                  <a:pt x="17158" y="21455"/>
                  <a:pt x="17075" y="21483"/>
                  <a:pt x="16963" y="21511"/>
                </a:cubicBezTo>
                <a:cubicBezTo>
                  <a:pt x="16768" y="21566"/>
                  <a:pt x="16600" y="21622"/>
                  <a:pt x="16405" y="21706"/>
                </a:cubicBezTo>
                <a:cubicBezTo>
                  <a:pt x="16397" y="21700"/>
                  <a:pt x="16380" y="21696"/>
                  <a:pt x="16357" y="21696"/>
                </a:cubicBezTo>
                <a:cubicBezTo>
                  <a:pt x="16083" y="21696"/>
                  <a:pt x="14825" y="22168"/>
                  <a:pt x="13615" y="23352"/>
                </a:cubicBezTo>
                <a:cubicBezTo>
                  <a:pt x="13420" y="23519"/>
                  <a:pt x="13225" y="23687"/>
                  <a:pt x="13057" y="23854"/>
                </a:cubicBezTo>
                <a:cubicBezTo>
                  <a:pt x="12834" y="24077"/>
                  <a:pt x="12667" y="24301"/>
                  <a:pt x="12527" y="24412"/>
                </a:cubicBezTo>
                <a:cubicBezTo>
                  <a:pt x="12360" y="24691"/>
                  <a:pt x="12416" y="24635"/>
                  <a:pt x="12304" y="24831"/>
                </a:cubicBezTo>
                <a:cubicBezTo>
                  <a:pt x="11941" y="25333"/>
                  <a:pt x="11662" y="25891"/>
                  <a:pt x="11467" y="26477"/>
                </a:cubicBezTo>
                <a:cubicBezTo>
                  <a:pt x="11216" y="27258"/>
                  <a:pt x="11021" y="28067"/>
                  <a:pt x="10965" y="28876"/>
                </a:cubicBezTo>
                <a:cubicBezTo>
                  <a:pt x="10909" y="29462"/>
                  <a:pt x="10909" y="30020"/>
                  <a:pt x="10965" y="30606"/>
                </a:cubicBezTo>
                <a:cubicBezTo>
                  <a:pt x="11021" y="31108"/>
                  <a:pt x="11076" y="31610"/>
                  <a:pt x="11160" y="32447"/>
                </a:cubicBezTo>
                <a:cubicBezTo>
                  <a:pt x="11160" y="33173"/>
                  <a:pt x="11244" y="33898"/>
                  <a:pt x="11383" y="34623"/>
                </a:cubicBezTo>
                <a:cubicBezTo>
                  <a:pt x="11467" y="35153"/>
                  <a:pt x="11551" y="35683"/>
                  <a:pt x="11634" y="36214"/>
                </a:cubicBezTo>
                <a:cubicBezTo>
                  <a:pt x="11634" y="36297"/>
                  <a:pt x="11634" y="36353"/>
                  <a:pt x="11662" y="36409"/>
                </a:cubicBezTo>
                <a:lnTo>
                  <a:pt x="11830" y="36604"/>
                </a:lnTo>
                <a:cubicBezTo>
                  <a:pt x="11941" y="36716"/>
                  <a:pt x="12025" y="36827"/>
                  <a:pt x="12137" y="36939"/>
                </a:cubicBezTo>
                <a:lnTo>
                  <a:pt x="12416" y="37302"/>
                </a:lnTo>
                <a:lnTo>
                  <a:pt x="12555" y="37469"/>
                </a:lnTo>
                <a:cubicBezTo>
                  <a:pt x="12471" y="37692"/>
                  <a:pt x="12109" y="38250"/>
                  <a:pt x="12025" y="38445"/>
                </a:cubicBezTo>
                <a:cubicBezTo>
                  <a:pt x="11997" y="38473"/>
                  <a:pt x="12025" y="38529"/>
                  <a:pt x="12248" y="38641"/>
                </a:cubicBezTo>
                <a:cubicBezTo>
                  <a:pt x="12332" y="38669"/>
                  <a:pt x="12444" y="38697"/>
                  <a:pt x="12527" y="38724"/>
                </a:cubicBezTo>
                <a:lnTo>
                  <a:pt x="12723" y="38780"/>
                </a:lnTo>
                <a:lnTo>
                  <a:pt x="12834" y="38780"/>
                </a:lnTo>
                <a:cubicBezTo>
                  <a:pt x="12862" y="38808"/>
                  <a:pt x="12890" y="38808"/>
                  <a:pt x="12918" y="38808"/>
                </a:cubicBezTo>
                <a:lnTo>
                  <a:pt x="12974" y="38808"/>
                </a:lnTo>
                <a:cubicBezTo>
                  <a:pt x="12946" y="38669"/>
                  <a:pt x="12918" y="38529"/>
                  <a:pt x="12890" y="38390"/>
                </a:cubicBezTo>
                <a:cubicBezTo>
                  <a:pt x="12890" y="38362"/>
                  <a:pt x="12918" y="38362"/>
                  <a:pt x="12918" y="38334"/>
                </a:cubicBezTo>
                <a:cubicBezTo>
                  <a:pt x="12918" y="38306"/>
                  <a:pt x="12946" y="38278"/>
                  <a:pt x="12974" y="38278"/>
                </a:cubicBezTo>
                <a:lnTo>
                  <a:pt x="13141" y="38139"/>
                </a:lnTo>
                <a:lnTo>
                  <a:pt x="13225" y="38083"/>
                </a:lnTo>
                <a:cubicBezTo>
                  <a:pt x="13281" y="38027"/>
                  <a:pt x="13336" y="37971"/>
                  <a:pt x="13420" y="37943"/>
                </a:cubicBezTo>
                <a:lnTo>
                  <a:pt x="13615" y="37832"/>
                </a:lnTo>
                <a:lnTo>
                  <a:pt x="13671" y="37804"/>
                </a:lnTo>
                <a:cubicBezTo>
                  <a:pt x="13671" y="37804"/>
                  <a:pt x="13671" y="37832"/>
                  <a:pt x="13671" y="37832"/>
                </a:cubicBezTo>
                <a:lnTo>
                  <a:pt x="13671" y="37943"/>
                </a:lnTo>
                <a:lnTo>
                  <a:pt x="13699" y="38139"/>
                </a:lnTo>
                <a:cubicBezTo>
                  <a:pt x="13727" y="38390"/>
                  <a:pt x="13755" y="38641"/>
                  <a:pt x="13783" y="38892"/>
                </a:cubicBezTo>
                <a:cubicBezTo>
                  <a:pt x="14090" y="38697"/>
                  <a:pt x="14369" y="38501"/>
                  <a:pt x="14703" y="38278"/>
                </a:cubicBezTo>
                <a:cubicBezTo>
                  <a:pt x="15122" y="37999"/>
                  <a:pt x="15233" y="37915"/>
                  <a:pt x="15485" y="37748"/>
                </a:cubicBezTo>
                <a:cubicBezTo>
                  <a:pt x="16405" y="37246"/>
                  <a:pt x="17270" y="36688"/>
                  <a:pt x="18107" y="36046"/>
                </a:cubicBezTo>
                <a:cubicBezTo>
                  <a:pt x="18609" y="35656"/>
                  <a:pt x="19084" y="35237"/>
                  <a:pt x="19474" y="34735"/>
                </a:cubicBezTo>
                <a:cubicBezTo>
                  <a:pt x="19669" y="34512"/>
                  <a:pt x="19837" y="34288"/>
                  <a:pt x="20004" y="34037"/>
                </a:cubicBezTo>
                <a:cubicBezTo>
                  <a:pt x="20144" y="33842"/>
                  <a:pt x="20255" y="33647"/>
                  <a:pt x="20367" y="33451"/>
                </a:cubicBezTo>
                <a:cubicBezTo>
                  <a:pt x="20674" y="33061"/>
                  <a:pt x="20953" y="32670"/>
                  <a:pt x="21204" y="32252"/>
                </a:cubicBezTo>
                <a:cubicBezTo>
                  <a:pt x="21511" y="31610"/>
                  <a:pt x="21762" y="30913"/>
                  <a:pt x="21985" y="30215"/>
                </a:cubicBezTo>
                <a:cubicBezTo>
                  <a:pt x="22097" y="29880"/>
                  <a:pt x="22180" y="29546"/>
                  <a:pt x="22264" y="29183"/>
                </a:cubicBezTo>
                <a:cubicBezTo>
                  <a:pt x="22320" y="28988"/>
                  <a:pt x="22348" y="28848"/>
                  <a:pt x="22376" y="28653"/>
                </a:cubicBezTo>
                <a:lnTo>
                  <a:pt x="22376" y="28597"/>
                </a:lnTo>
                <a:cubicBezTo>
                  <a:pt x="22348" y="28569"/>
                  <a:pt x="22348" y="28513"/>
                  <a:pt x="22320" y="28346"/>
                </a:cubicBezTo>
                <a:cubicBezTo>
                  <a:pt x="22292" y="28234"/>
                  <a:pt x="22264" y="28151"/>
                  <a:pt x="22264" y="28039"/>
                </a:cubicBezTo>
                <a:lnTo>
                  <a:pt x="22264" y="28039"/>
                </a:lnTo>
                <a:lnTo>
                  <a:pt x="22292" y="28095"/>
                </a:lnTo>
                <a:lnTo>
                  <a:pt x="22348" y="28234"/>
                </a:lnTo>
                <a:cubicBezTo>
                  <a:pt x="22376" y="28290"/>
                  <a:pt x="22403" y="28346"/>
                  <a:pt x="22431" y="28402"/>
                </a:cubicBezTo>
                <a:cubicBezTo>
                  <a:pt x="22459" y="28430"/>
                  <a:pt x="22459" y="28458"/>
                  <a:pt x="22487" y="28485"/>
                </a:cubicBezTo>
                <a:lnTo>
                  <a:pt x="22515" y="28485"/>
                </a:lnTo>
                <a:lnTo>
                  <a:pt x="22543" y="28513"/>
                </a:lnTo>
                <a:lnTo>
                  <a:pt x="22682" y="28764"/>
                </a:lnTo>
                <a:cubicBezTo>
                  <a:pt x="22822" y="28988"/>
                  <a:pt x="22961" y="29211"/>
                  <a:pt x="23129" y="29434"/>
                </a:cubicBezTo>
                <a:cubicBezTo>
                  <a:pt x="23519" y="30215"/>
                  <a:pt x="23436" y="29853"/>
                  <a:pt x="23826" y="30606"/>
                </a:cubicBezTo>
                <a:cubicBezTo>
                  <a:pt x="23994" y="30913"/>
                  <a:pt x="23854" y="30773"/>
                  <a:pt x="23994" y="31024"/>
                </a:cubicBezTo>
                <a:cubicBezTo>
                  <a:pt x="24496" y="32029"/>
                  <a:pt x="25082" y="33145"/>
                  <a:pt x="25612" y="34121"/>
                </a:cubicBezTo>
                <a:cubicBezTo>
                  <a:pt x="25751" y="34372"/>
                  <a:pt x="25891" y="34595"/>
                  <a:pt x="26030" y="34819"/>
                </a:cubicBezTo>
                <a:lnTo>
                  <a:pt x="26226" y="35153"/>
                </a:lnTo>
                <a:lnTo>
                  <a:pt x="26254" y="35237"/>
                </a:lnTo>
                <a:lnTo>
                  <a:pt x="26281" y="35265"/>
                </a:lnTo>
                <a:lnTo>
                  <a:pt x="26309" y="35293"/>
                </a:lnTo>
                <a:cubicBezTo>
                  <a:pt x="26365" y="35349"/>
                  <a:pt x="26337" y="35432"/>
                  <a:pt x="26337" y="35488"/>
                </a:cubicBezTo>
                <a:cubicBezTo>
                  <a:pt x="26309" y="35656"/>
                  <a:pt x="26309" y="35851"/>
                  <a:pt x="26309" y="36018"/>
                </a:cubicBezTo>
                <a:cubicBezTo>
                  <a:pt x="26170" y="36855"/>
                  <a:pt x="26170" y="37692"/>
                  <a:pt x="26309" y="38529"/>
                </a:cubicBezTo>
                <a:cubicBezTo>
                  <a:pt x="26421" y="39087"/>
                  <a:pt x="26588" y="39645"/>
                  <a:pt x="26784" y="40175"/>
                </a:cubicBezTo>
                <a:cubicBezTo>
                  <a:pt x="26979" y="40705"/>
                  <a:pt x="27202" y="41180"/>
                  <a:pt x="27453" y="41682"/>
                </a:cubicBezTo>
                <a:cubicBezTo>
                  <a:pt x="27844" y="42351"/>
                  <a:pt x="28318" y="42993"/>
                  <a:pt x="28876" y="43551"/>
                </a:cubicBezTo>
                <a:cubicBezTo>
                  <a:pt x="29183" y="43858"/>
                  <a:pt x="29490" y="44109"/>
                  <a:pt x="29853" y="44360"/>
                </a:cubicBezTo>
                <a:cubicBezTo>
                  <a:pt x="30745" y="45253"/>
                  <a:pt x="31750" y="46006"/>
                  <a:pt x="32866" y="46648"/>
                </a:cubicBezTo>
                <a:cubicBezTo>
                  <a:pt x="33479" y="47094"/>
                  <a:pt x="34316" y="47596"/>
                  <a:pt x="34958" y="48015"/>
                </a:cubicBezTo>
                <a:cubicBezTo>
                  <a:pt x="36046" y="48601"/>
                  <a:pt x="37246" y="49187"/>
                  <a:pt x="37971" y="49493"/>
                </a:cubicBezTo>
                <a:cubicBezTo>
                  <a:pt x="38473" y="49577"/>
                  <a:pt x="38920" y="49745"/>
                  <a:pt x="39534" y="49940"/>
                </a:cubicBezTo>
                <a:cubicBezTo>
                  <a:pt x="39840" y="50107"/>
                  <a:pt x="40147" y="50330"/>
                  <a:pt x="40454" y="50554"/>
                </a:cubicBezTo>
                <a:lnTo>
                  <a:pt x="41598" y="51391"/>
                </a:lnTo>
                <a:cubicBezTo>
                  <a:pt x="41933" y="51642"/>
                  <a:pt x="42575" y="52144"/>
                  <a:pt x="43188" y="52646"/>
                </a:cubicBezTo>
                <a:cubicBezTo>
                  <a:pt x="43196" y="52651"/>
                  <a:pt x="43204" y="52654"/>
                  <a:pt x="43210" y="52654"/>
                </a:cubicBezTo>
                <a:cubicBezTo>
                  <a:pt x="43272" y="52654"/>
                  <a:pt x="43272" y="52432"/>
                  <a:pt x="43272" y="52255"/>
                </a:cubicBezTo>
                <a:cubicBezTo>
                  <a:pt x="43300" y="52060"/>
                  <a:pt x="43300" y="51865"/>
                  <a:pt x="43300" y="51697"/>
                </a:cubicBezTo>
                <a:cubicBezTo>
                  <a:pt x="43328" y="51363"/>
                  <a:pt x="43328" y="51028"/>
                  <a:pt x="43328" y="50805"/>
                </a:cubicBezTo>
                <a:cubicBezTo>
                  <a:pt x="43356" y="50386"/>
                  <a:pt x="43328" y="50024"/>
                  <a:pt x="43328" y="49689"/>
                </a:cubicBezTo>
                <a:lnTo>
                  <a:pt x="43272" y="48712"/>
                </a:lnTo>
                <a:cubicBezTo>
                  <a:pt x="43160" y="47736"/>
                  <a:pt x="42965" y="46787"/>
                  <a:pt x="42686" y="45839"/>
                </a:cubicBezTo>
                <a:cubicBezTo>
                  <a:pt x="42575" y="45615"/>
                  <a:pt x="42435" y="45225"/>
                  <a:pt x="42240" y="44751"/>
                </a:cubicBezTo>
                <a:cubicBezTo>
                  <a:pt x="42128" y="44221"/>
                  <a:pt x="41961" y="43690"/>
                  <a:pt x="41765" y="43188"/>
                </a:cubicBezTo>
                <a:cubicBezTo>
                  <a:pt x="41235" y="41710"/>
                  <a:pt x="40454" y="40315"/>
                  <a:pt x="39478" y="39087"/>
                </a:cubicBezTo>
                <a:lnTo>
                  <a:pt x="39534" y="38920"/>
                </a:lnTo>
                <a:cubicBezTo>
                  <a:pt x="39422" y="38780"/>
                  <a:pt x="39310" y="38641"/>
                  <a:pt x="39199" y="38501"/>
                </a:cubicBezTo>
                <a:cubicBezTo>
                  <a:pt x="39282" y="38418"/>
                  <a:pt x="38501" y="37525"/>
                  <a:pt x="38194" y="37190"/>
                </a:cubicBezTo>
                <a:cubicBezTo>
                  <a:pt x="37971" y="36995"/>
                  <a:pt x="37720" y="36799"/>
                  <a:pt x="37497" y="36632"/>
                </a:cubicBezTo>
                <a:cubicBezTo>
                  <a:pt x="37385" y="36548"/>
                  <a:pt x="37302" y="36465"/>
                  <a:pt x="37246" y="36381"/>
                </a:cubicBezTo>
                <a:cubicBezTo>
                  <a:pt x="36130" y="35628"/>
                  <a:pt x="34930" y="34986"/>
                  <a:pt x="33647" y="34484"/>
                </a:cubicBezTo>
                <a:lnTo>
                  <a:pt x="31889" y="33786"/>
                </a:lnTo>
                <a:lnTo>
                  <a:pt x="31164" y="33451"/>
                </a:lnTo>
                <a:lnTo>
                  <a:pt x="30885" y="33340"/>
                </a:lnTo>
                <a:cubicBezTo>
                  <a:pt x="30801" y="33312"/>
                  <a:pt x="30717" y="33312"/>
                  <a:pt x="30690" y="33228"/>
                </a:cubicBezTo>
                <a:cubicBezTo>
                  <a:pt x="30634" y="33117"/>
                  <a:pt x="30634" y="33173"/>
                  <a:pt x="30466" y="32866"/>
                </a:cubicBezTo>
                <a:cubicBezTo>
                  <a:pt x="29574" y="31610"/>
                  <a:pt x="28820" y="30606"/>
                  <a:pt x="28011" y="29574"/>
                </a:cubicBezTo>
                <a:lnTo>
                  <a:pt x="27732" y="29099"/>
                </a:lnTo>
                <a:cubicBezTo>
                  <a:pt x="26533" y="27063"/>
                  <a:pt x="25333" y="25026"/>
                  <a:pt x="24105" y="23017"/>
                </a:cubicBezTo>
                <a:lnTo>
                  <a:pt x="24105" y="23017"/>
                </a:lnTo>
                <a:cubicBezTo>
                  <a:pt x="24356" y="23296"/>
                  <a:pt x="24663" y="23547"/>
                  <a:pt x="24859" y="23798"/>
                </a:cubicBezTo>
                <a:cubicBezTo>
                  <a:pt x="25082" y="24050"/>
                  <a:pt x="25277" y="24273"/>
                  <a:pt x="25500" y="24496"/>
                </a:cubicBezTo>
                <a:cubicBezTo>
                  <a:pt x="25891" y="24886"/>
                  <a:pt x="26505" y="25333"/>
                  <a:pt x="26644" y="25472"/>
                </a:cubicBezTo>
                <a:cubicBezTo>
                  <a:pt x="28458" y="26839"/>
                  <a:pt x="30634" y="27704"/>
                  <a:pt x="32894" y="27955"/>
                </a:cubicBezTo>
                <a:cubicBezTo>
                  <a:pt x="33333" y="28018"/>
                  <a:pt x="33772" y="28050"/>
                  <a:pt x="34212" y="28050"/>
                </a:cubicBezTo>
                <a:cubicBezTo>
                  <a:pt x="34358" y="28050"/>
                  <a:pt x="34505" y="28046"/>
                  <a:pt x="34651" y="28039"/>
                </a:cubicBezTo>
                <a:cubicBezTo>
                  <a:pt x="35321" y="28011"/>
                  <a:pt x="35962" y="27955"/>
                  <a:pt x="36604" y="27844"/>
                </a:cubicBezTo>
                <a:cubicBezTo>
                  <a:pt x="36911" y="27788"/>
                  <a:pt x="36688" y="27788"/>
                  <a:pt x="37051" y="27732"/>
                </a:cubicBezTo>
                <a:cubicBezTo>
                  <a:pt x="37246" y="27704"/>
                  <a:pt x="37469" y="27676"/>
                  <a:pt x="37692" y="27621"/>
                </a:cubicBezTo>
                <a:cubicBezTo>
                  <a:pt x="38334" y="27425"/>
                  <a:pt x="39227" y="27146"/>
                  <a:pt x="40119" y="26867"/>
                </a:cubicBezTo>
                <a:lnTo>
                  <a:pt x="41654" y="26365"/>
                </a:lnTo>
                <a:lnTo>
                  <a:pt x="43244" y="25807"/>
                </a:lnTo>
                <a:cubicBezTo>
                  <a:pt x="43244" y="25807"/>
                  <a:pt x="43216" y="25779"/>
                  <a:pt x="43216" y="25779"/>
                </a:cubicBezTo>
                <a:lnTo>
                  <a:pt x="43188" y="25723"/>
                </a:lnTo>
                <a:lnTo>
                  <a:pt x="43105" y="25640"/>
                </a:lnTo>
                <a:cubicBezTo>
                  <a:pt x="42519" y="24998"/>
                  <a:pt x="42128" y="24552"/>
                  <a:pt x="41793" y="24217"/>
                </a:cubicBezTo>
                <a:lnTo>
                  <a:pt x="40789" y="23296"/>
                </a:lnTo>
                <a:cubicBezTo>
                  <a:pt x="40677" y="23213"/>
                  <a:pt x="40649" y="23157"/>
                  <a:pt x="40454" y="23017"/>
                </a:cubicBezTo>
                <a:cubicBezTo>
                  <a:pt x="40147" y="22766"/>
                  <a:pt x="39868" y="22543"/>
                  <a:pt x="39534" y="22264"/>
                </a:cubicBezTo>
                <a:cubicBezTo>
                  <a:pt x="37971" y="21120"/>
                  <a:pt x="36269" y="20116"/>
                  <a:pt x="34512" y="19307"/>
                </a:cubicBezTo>
                <a:cubicBezTo>
                  <a:pt x="33005" y="18721"/>
                  <a:pt x="31471" y="18246"/>
                  <a:pt x="29908" y="17912"/>
                </a:cubicBezTo>
                <a:cubicBezTo>
                  <a:pt x="28261" y="17546"/>
                  <a:pt x="26614" y="17351"/>
                  <a:pt x="24943" y="17351"/>
                </a:cubicBezTo>
                <a:cubicBezTo>
                  <a:pt x="24831" y="17351"/>
                  <a:pt x="24720" y="17352"/>
                  <a:pt x="24608" y="17354"/>
                </a:cubicBezTo>
                <a:cubicBezTo>
                  <a:pt x="24329" y="17354"/>
                  <a:pt x="24223" y="17341"/>
                  <a:pt x="24035" y="17341"/>
                </a:cubicBezTo>
                <a:cubicBezTo>
                  <a:pt x="23941" y="17341"/>
                  <a:pt x="23826" y="17344"/>
                  <a:pt x="23659" y="17354"/>
                </a:cubicBezTo>
                <a:lnTo>
                  <a:pt x="23213" y="17410"/>
                </a:lnTo>
                <a:lnTo>
                  <a:pt x="22766" y="17465"/>
                </a:lnTo>
                <a:cubicBezTo>
                  <a:pt x="22487" y="17493"/>
                  <a:pt x="21092" y="17744"/>
                  <a:pt x="20785" y="17772"/>
                </a:cubicBezTo>
                <a:lnTo>
                  <a:pt x="20674" y="17772"/>
                </a:lnTo>
                <a:lnTo>
                  <a:pt x="20590" y="17716"/>
                </a:lnTo>
                <a:lnTo>
                  <a:pt x="20451" y="17549"/>
                </a:lnTo>
                <a:lnTo>
                  <a:pt x="20088" y="17214"/>
                </a:lnTo>
                <a:cubicBezTo>
                  <a:pt x="19865" y="16991"/>
                  <a:pt x="19641" y="16768"/>
                  <a:pt x="19390" y="16517"/>
                </a:cubicBezTo>
                <a:cubicBezTo>
                  <a:pt x="19223" y="16238"/>
                  <a:pt x="18888" y="15847"/>
                  <a:pt x="18553" y="15373"/>
                </a:cubicBezTo>
                <a:lnTo>
                  <a:pt x="18079" y="14787"/>
                </a:lnTo>
                <a:lnTo>
                  <a:pt x="17689" y="14257"/>
                </a:lnTo>
                <a:cubicBezTo>
                  <a:pt x="17410" y="13922"/>
                  <a:pt x="17382" y="13308"/>
                  <a:pt x="17103" y="13001"/>
                </a:cubicBezTo>
                <a:lnTo>
                  <a:pt x="16963" y="12555"/>
                </a:lnTo>
                <a:lnTo>
                  <a:pt x="17354" y="12471"/>
                </a:lnTo>
                <a:lnTo>
                  <a:pt x="17242" y="12360"/>
                </a:lnTo>
                <a:lnTo>
                  <a:pt x="17214" y="12332"/>
                </a:lnTo>
                <a:lnTo>
                  <a:pt x="17298" y="12360"/>
                </a:lnTo>
                <a:cubicBezTo>
                  <a:pt x="17940" y="12611"/>
                  <a:pt x="18553" y="12862"/>
                  <a:pt x="19167" y="13057"/>
                </a:cubicBezTo>
                <a:cubicBezTo>
                  <a:pt x="19474" y="13141"/>
                  <a:pt x="19781" y="13253"/>
                  <a:pt x="20088" y="13336"/>
                </a:cubicBezTo>
                <a:cubicBezTo>
                  <a:pt x="20255" y="13364"/>
                  <a:pt x="20395" y="13392"/>
                  <a:pt x="20562" y="13448"/>
                </a:cubicBezTo>
                <a:cubicBezTo>
                  <a:pt x="20785" y="13476"/>
                  <a:pt x="21009" y="13532"/>
                  <a:pt x="21232" y="13559"/>
                </a:cubicBezTo>
                <a:cubicBezTo>
                  <a:pt x="22089" y="13748"/>
                  <a:pt x="22962" y="13839"/>
                  <a:pt x="23837" y="13839"/>
                </a:cubicBezTo>
                <a:cubicBezTo>
                  <a:pt x="24643" y="13839"/>
                  <a:pt x="25452" y="13762"/>
                  <a:pt x="26254" y="13615"/>
                </a:cubicBezTo>
                <a:cubicBezTo>
                  <a:pt x="27063" y="13476"/>
                  <a:pt x="27872" y="13253"/>
                  <a:pt x="28625" y="12918"/>
                </a:cubicBezTo>
                <a:cubicBezTo>
                  <a:pt x="29406" y="12611"/>
                  <a:pt x="30132" y="12248"/>
                  <a:pt x="30857" y="11830"/>
                </a:cubicBezTo>
                <a:cubicBezTo>
                  <a:pt x="31861" y="11244"/>
                  <a:pt x="32810" y="10602"/>
                  <a:pt x="33731" y="9905"/>
                </a:cubicBezTo>
                <a:cubicBezTo>
                  <a:pt x="34316" y="9458"/>
                  <a:pt x="34874" y="9012"/>
                  <a:pt x="35460" y="8538"/>
                </a:cubicBezTo>
                <a:lnTo>
                  <a:pt x="35962" y="8091"/>
                </a:lnTo>
                <a:lnTo>
                  <a:pt x="36520" y="7617"/>
                </a:lnTo>
                <a:lnTo>
                  <a:pt x="36660" y="7505"/>
                </a:lnTo>
                <a:lnTo>
                  <a:pt x="36716" y="7450"/>
                </a:lnTo>
                <a:lnTo>
                  <a:pt x="36772" y="7422"/>
                </a:lnTo>
                <a:cubicBezTo>
                  <a:pt x="36772" y="7394"/>
                  <a:pt x="36772" y="7366"/>
                  <a:pt x="36772" y="7366"/>
                </a:cubicBezTo>
                <a:cubicBezTo>
                  <a:pt x="36716" y="7254"/>
                  <a:pt x="36660" y="7143"/>
                  <a:pt x="36604" y="7059"/>
                </a:cubicBezTo>
                <a:cubicBezTo>
                  <a:pt x="36493" y="6836"/>
                  <a:pt x="36381" y="6640"/>
                  <a:pt x="36241" y="6445"/>
                </a:cubicBezTo>
                <a:cubicBezTo>
                  <a:pt x="36074" y="6166"/>
                  <a:pt x="35907" y="5915"/>
                  <a:pt x="35711" y="5692"/>
                </a:cubicBezTo>
                <a:lnTo>
                  <a:pt x="35460" y="5385"/>
                </a:lnTo>
                <a:lnTo>
                  <a:pt x="35153" y="5106"/>
                </a:lnTo>
                <a:cubicBezTo>
                  <a:pt x="34735" y="4743"/>
                  <a:pt x="34289" y="4436"/>
                  <a:pt x="33814" y="4157"/>
                </a:cubicBezTo>
                <a:cubicBezTo>
                  <a:pt x="32531" y="3460"/>
                  <a:pt x="31136" y="3069"/>
                  <a:pt x="29713" y="2986"/>
                </a:cubicBezTo>
                <a:cubicBezTo>
                  <a:pt x="29468" y="2975"/>
                  <a:pt x="29219" y="2969"/>
                  <a:pt x="28969" y="2969"/>
                </a:cubicBezTo>
                <a:cubicBezTo>
                  <a:pt x="28537" y="2969"/>
                  <a:pt x="28101" y="2988"/>
                  <a:pt x="27676" y="3041"/>
                </a:cubicBezTo>
                <a:cubicBezTo>
                  <a:pt x="27091" y="3125"/>
                  <a:pt x="26505" y="3237"/>
                  <a:pt x="25947" y="3404"/>
                </a:cubicBezTo>
                <a:cubicBezTo>
                  <a:pt x="24747" y="3711"/>
                  <a:pt x="23575" y="4130"/>
                  <a:pt x="22431" y="4604"/>
                </a:cubicBezTo>
                <a:cubicBezTo>
                  <a:pt x="21371" y="5050"/>
                  <a:pt x="20395" y="5497"/>
                  <a:pt x="19502" y="5887"/>
                </a:cubicBezTo>
                <a:lnTo>
                  <a:pt x="17633" y="6585"/>
                </a:lnTo>
                <a:cubicBezTo>
                  <a:pt x="17047" y="6808"/>
                  <a:pt x="16433" y="6975"/>
                  <a:pt x="15791" y="7115"/>
                </a:cubicBezTo>
                <a:cubicBezTo>
                  <a:pt x="15652" y="7171"/>
                  <a:pt x="15959" y="7171"/>
                  <a:pt x="15596" y="7226"/>
                </a:cubicBezTo>
                <a:lnTo>
                  <a:pt x="15596" y="7143"/>
                </a:lnTo>
                <a:cubicBezTo>
                  <a:pt x="15285" y="7194"/>
                  <a:pt x="14969" y="7220"/>
                  <a:pt x="14651" y="7220"/>
                </a:cubicBezTo>
                <a:cubicBezTo>
                  <a:pt x="13943" y="7220"/>
                  <a:pt x="13229" y="7095"/>
                  <a:pt x="12555" y="6864"/>
                </a:cubicBezTo>
                <a:cubicBezTo>
                  <a:pt x="11634" y="6529"/>
                  <a:pt x="10742" y="6055"/>
                  <a:pt x="9933" y="5497"/>
                </a:cubicBezTo>
                <a:cubicBezTo>
                  <a:pt x="9922" y="5494"/>
                  <a:pt x="9914" y="5493"/>
                  <a:pt x="9908" y="5493"/>
                </a:cubicBezTo>
                <a:cubicBezTo>
                  <a:pt x="9808" y="5493"/>
                  <a:pt x="10338" y="5845"/>
                  <a:pt x="10317" y="5845"/>
                </a:cubicBezTo>
                <a:cubicBezTo>
                  <a:pt x="10313" y="5845"/>
                  <a:pt x="10290" y="5833"/>
                  <a:pt x="10240" y="5804"/>
                </a:cubicBezTo>
                <a:cubicBezTo>
                  <a:pt x="9961" y="5608"/>
                  <a:pt x="9877" y="5525"/>
                  <a:pt x="9626" y="5357"/>
                </a:cubicBezTo>
                <a:lnTo>
                  <a:pt x="9626" y="5357"/>
                </a:lnTo>
                <a:cubicBezTo>
                  <a:pt x="9677" y="5391"/>
                  <a:pt x="9819" y="5476"/>
                  <a:pt x="9837" y="5476"/>
                </a:cubicBezTo>
                <a:cubicBezTo>
                  <a:pt x="9849" y="5476"/>
                  <a:pt x="9808" y="5439"/>
                  <a:pt x="9654" y="5329"/>
                </a:cubicBezTo>
                <a:cubicBezTo>
                  <a:pt x="9151" y="4967"/>
                  <a:pt x="8677" y="4604"/>
                  <a:pt x="8231" y="4213"/>
                </a:cubicBezTo>
                <a:cubicBezTo>
                  <a:pt x="8119" y="4157"/>
                  <a:pt x="7924" y="4018"/>
                  <a:pt x="7812" y="3962"/>
                </a:cubicBezTo>
                <a:lnTo>
                  <a:pt x="7784" y="3906"/>
                </a:lnTo>
                <a:cubicBezTo>
                  <a:pt x="6222" y="2679"/>
                  <a:pt x="4604" y="1535"/>
                  <a:pt x="2902" y="531"/>
                </a:cubicBezTo>
                <a:cubicBezTo>
                  <a:pt x="2232" y="2149"/>
                  <a:pt x="1451" y="3739"/>
                  <a:pt x="503" y="5246"/>
                </a:cubicBezTo>
                <a:cubicBezTo>
                  <a:pt x="2009" y="6138"/>
                  <a:pt x="3600" y="6919"/>
                  <a:pt x="5190" y="7701"/>
                </a:cubicBezTo>
                <a:cubicBezTo>
                  <a:pt x="4994" y="7645"/>
                  <a:pt x="4743" y="7533"/>
                  <a:pt x="4436" y="7394"/>
                </a:cubicBezTo>
                <a:cubicBezTo>
                  <a:pt x="4158" y="7254"/>
                  <a:pt x="3488" y="6919"/>
                  <a:pt x="3097" y="6724"/>
                </a:cubicBezTo>
                <a:cubicBezTo>
                  <a:pt x="2651" y="6529"/>
                  <a:pt x="2205" y="6278"/>
                  <a:pt x="1758" y="6027"/>
                </a:cubicBezTo>
                <a:cubicBezTo>
                  <a:pt x="1340" y="5776"/>
                  <a:pt x="865" y="5525"/>
                  <a:pt x="475" y="5246"/>
                </a:cubicBezTo>
                <a:cubicBezTo>
                  <a:pt x="838" y="4688"/>
                  <a:pt x="1172" y="4102"/>
                  <a:pt x="1451" y="3572"/>
                </a:cubicBezTo>
                <a:cubicBezTo>
                  <a:pt x="1758" y="3041"/>
                  <a:pt x="2009" y="2539"/>
                  <a:pt x="2232" y="2009"/>
                </a:cubicBezTo>
                <a:cubicBezTo>
                  <a:pt x="2456" y="1507"/>
                  <a:pt x="2679" y="977"/>
                  <a:pt x="2874" y="475"/>
                </a:cubicBezTo>
                <a:lnTo>
                  <a:pt x="2902" y="475"/>
                </a:lnTo>
                <a:lnTo>
                  <a:pt x="2930" y="503"/>
                </a:lnTo>
                <a:lnTo>
                  <a:pt x="3014" y="558"/>
                </a:lnTo>
                <a:lnTo>
                  <a:pt x="3181" y="670"/>
                </a:lnTo>
                <a:lnTo>
                  <a:pt x="3544" y="865"/>
                </a:lnTo>
                <a:lnTo>
                  <a:pt x="4213" y="1284"/>
                </a:lnTo>
                <a:cubicBezTo>
                  <a:pt x="4632" y="1535"/>
                  <a:pt x="5022" y="1786"/>
                  <a:pt x="5385" y="2009"/>
                </a:cubicBezTo>
                <a:cubicBezTo>
                  <a:pt x="6138" y="2511"/>
                  <a:pt x="6808" y="2958"/>
                  <a:pt x="7394" y="3404"/>
                </a:cubicBezTo>
                <a:cubicBezTo>
                  <a:pt x="7356" y="3361"/>
                  <a:pt x="7347" y="3344"/>
                  <a:pt x="7359" y="3344"/>
                </a:cubicBezTo>
                <a:cubicBezTo>
                  <a:pt x="7413" y="3344"/>
                  <a:pt x="7901" y="3715"/>
                  <a:pt x="7972" y="3715"/>
                </a:cubicBezTo>
                <a:cubicBezTo>
                  <a:pt x="7976" y="3715"/>
                  <a:pt x="7978" y="3714"/>
                  <a:pt x="7980" y="3711"/>
                </a:cubicBezTo>
                <a:cubicBezTo>
                  <a:pt x="7701" y="3376"/>
                  <a:pt x="7366" y="3097"/>
                  <a:pt x="7003" y="2818"/>
                </a:cubicBezTo>
                <a:cubicBezTo>
                  <a:pt x="6445" y="2372"/>
                  <a:pt x="5748" y="1870"/>
                  <a:pt x="5273" y="1563"/>
                </a:cubicBezTo>
                <a:cubicBezTo>
                  <a:pt x="4994" y="1368"/>
                  <a:pt x="4743" y="1200"/>
                  <a:pt x="4464" y="1061"/>
                </a:cubicBezTo>
                <a:lnTo>
                  <a:pt x="3376" y="391"/>
                </a:lnTo>
                <a:lnTo>
                  <a:pt x="3042" y="196"/>
                </a:lnTo>
                <a:lnTo>
                  <a:pt x="2846" y="84"/>
                </a:lnTo>
                <a:lnTo>
                  <a:pt x="2763" y="28"/>
                </a:lnTo>
                <a:cubicBezTo>
                  <a:pt x="2735" y="0"/>
                  <a:pt x="2679" y="0"/>
                  <a:pt x="267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5" name="Google Shape;395;p20"/>
          <p:cNvSpPr/>
          <p:nvPr/>
        </p:nvSpPr>
        <p:spPr>
          <a:xfrm>
            <a:off x="8430778" y="770896"/>
            <a:ext cx="433478" cy="518939"/>
          </a:xfrm>
          <a:custGeom>
            <a:avLst/>
            <a:gdLst/>
            <a:ahLst/>
            <a:cxnLst/>
            <a:rect l="l" t="t" r="r" b="b"/>
            <a:pathLst>
              <a:path w="19670" h="23548" extrusionOk="0">
                <a:moveTo>
                  <a:pt x="1061" y="23548"/>
                </a:moveTo>
                <a:cubicBezTo>
                  <a:pt x="866" y="23520"/>
                  <a:pt x="698" y="23464"/>
                  <a:pt x="531" y="23380"/>
                </a:cubicBezTo>
                <a:cubicBezTo>
                  <a:pt x="364" y="23269"/>
                  <a:pt x="252" y="23101"/>
                  <a:pt x="168" y="22934"/>
                </a:cubicBezTo>
                <a:cubicBezTo>
                  <a:pt x="140" y="22906"/>
                  <a:pt x="113" y="22850"/>
                  <a:pt x="85" y="22794"/>
                </a:cubicBezTo>
                <a:cubicBezTo>
                  <a:pt x="57" y="22683"/>
                  <a:pt x="29" y="22571"/>
                  <a:pt x="29" y="22432"/>
                </a:cubicBezTo>
                <a:cubicBezTo>
                  <a:pt x="1" y="22264"/>
                  <a:pt x="1" y="22097"/>
                  <a:pt x="29" y="21930"/>
                </a:cubicBezTo>
                <a:cubicBezTo>
                  <a:pt x="29" y="21762"/>
                  <a:pt x="57" y="21595"/>
                  <a:pt x="85" y="21427"/>
                </a:cubicBezTo>
                <a:cubicBezTo>
                  <a:pt x="85" y="21344"/>
                  <a:pt x="85" y="21260"/>
                  <a:pt x="113" y="21176"/>
                </a:cubicBezTo>
                <a:lnTo>
                  <a:pt x="113" y="19474"/>
                </a:lnTo>
                <a:cubicBezTo>
                  <a:pt x="113" y="19447"/>
                  <a:pt x="85" y="19419"/>
                  <a:pt x="57" y="19419"/>
                </a:cubicBezTo>
                <a:cubicBezTo>
                  <a:pt x="29" y="18889"/>
                  <a:pt x="57" y="18358"/>
                  <a:pt x="168" y="17856"/>
                </a:cubicBezTo>
                <a:lnTo>
                  <a:pt x="168" y="17661"/>
                </a:lnTo>
                <a:lnTo>
                  <a:pt x="168" y="17159"/>
                </a:lnTo>
                <a:cubicBezTo>
                  <a:pt x="196" y="16740"/>
                  <a:pt x="196" y="16461"/>
                  <a:pt x="224" y="15987"/>
                </a:cubicBezTo>
                <a:cubicBezTo>
                  <a:pt x="280" y="15457"/>
                  <a:pt x="336" y="14871"/>
                  <a:pt x="392" y="14257"/>
                </a:cubicBezTo>
                <a:cubicBezTo>
                  <a:pt x="447" y="13755"/>
                  <a:pt x="475" y="13365"/>
                  <a:pt x="559" y="12751"/>
                </a:cubicBezTo>
                <a:cubicBezTo>
                  <a:pt x="615" y="12472"/>
                  <a:pt x="643" y="12137"/>
                  <a:pt x="698" y="11746"/>
                </a:cubicBezTo>
                <a:cubicBezTo>
                  <a:pt x="754" y="11412"/>
                  <a:pt x="838" y="11105"/>
                  <a:pt x="949" y="10770"/>
                </a:cubicBezTo>
                <a:cubicBezTo>
                  <a:pt x="1005" y="10575"/>
                  <a:pt x="1089" y="10407"/>
                  <a:pt x="1201" y="10240"/>
                </a:cubicBezTo>
                <a:cubicBezTo>
                  <a:pt x="2038" y="6473"/>
                  <a:pt x="1368" y="3488"/>
                  <a:pt x="3098" y="29"/>
                </a:cubicBezTo>
                <a:cubicBezTo>
                  <a:pt x="3126" y="29"/>
                  <a:pt x="3154" y="1"/>
                  <a:pt x="3209" y="1"/>
                </a:cubicBezTo>
                <a:lnTo>
                  <a:pt x="3209" y="1"/>
                </a:lnTo>
                <a:lnTo>
                  <a:pt x="3265" y="1"/>
                </a:lnTo>
                <a:lnTo>
                  <a:pt x="3405" y="1"/>
                </a:lnTo>
                <a:cubicBezTo>
                  <a:pt x="3516" y="1"/>
                  <a:pt x="3628" y="29"/>
                  <a:pt x="3767" y="57"/>
                </a:cubicBezTo>
                <a:cubicBezTo>
                  <a:pt x="4046" y="112"/>
                  <a:pt x="4297" y="252"/>
                  <a:pt x="4548" y="419"/>
                </a:cubicBezTo>
                <a:cubicBezTo>
                  <a:pt x="4744" y="559"/>
                  <a:pt x="4939" y="726"/>
                  <a:pt x="5134" y="894"/>
                </a:cubicBezTo>
                <a:lnTo>
                  <a:pt x="5106" y="894"/>
                </a:lnTo>
                <a:lnTo>
                  <a:pt x="5106" y="894"/>
                </a:lnTo>
                <a:cubicBezTo>
                  <a:pt x="6195" y="1870"/>
                  <a:pt x="9263" y="2177"/>
                  <a:pt x="10324" y="3126"/>
                </a:cubicBezTo>
                <a:cubicBezTo>
                  <a:pt x="10407" y="3153"/>
                  <a:pt x="10491" y="3209"/>
                  <a:pt x="10575" y="3293"/>
                </a:cubicBezTo>
                <a:cubicBezTo>
                  <a:pt x="10658" y="3209"/>
                  <a:pt x="11579" y="3990"/>
                  <a:pt x="12081" y="4465"/>
                </a:cubicBezTo>
                <a:cubicBezTo>
                  <a:pt x="12081" y="4493"/>
                  <a:pt x="12109" y="4548"/>
                  <a:pt x="12137" y="4576"/>
                </a:cubicBezTo>
                <a:cubicBezTo>
                  <a:pt x="12304" y="4660"/>
                  <a:pt x="12416" y="4688"/>
                  <a:pt x="12583" y="4800"/>
                </a:cubicBezTo>
                <a:cubicBezTo>
                  <a:pt x="12695" y="4911"/>
                  <a:pt x="12835" y="5023"/>
                  <a:pt x="13002" y="5134"/>
                </a:cubicBezTo>
                <a:cubicBezTo>
                  <a:pt x="13113" y="5274"/>
                  <a:pt x="13253" y="5385"/>
                  <a:pt x="13392" y="5497"/>
                </a:cubicBezTo>
                <a:cubicBezTo>
                  <a:pt x="13420" y="5525"/>
                  <a:pt x="13448" y="5581"/>
                  <a:pt x="13504" y="5609"/>
                </a:cubicBezTo>
                <a:cubicBezTo>
                  <a:pt x="13588" y="5692"/>
                  <a:pt x="13699" y="5776"/>
                  <a:pt x="13811" y="5860"/>
                </a:cubicBezTo>
                <a:lnTo>
                  <a:pt x="14006" y="6027"/>
                </a:lnTo>
                <a:cubicBezTo>
                  <a:pt x="14006" y="5999"/>
                  <a:pt x="14174" y="6139"/>
                  <a:pt x="14257" y="6194"/>
                </a:cubicBezTo>
                <a:cubicBezTo>
                  <a:pt x="14341" y="6250"/>
                  <a:pt x="14285" y="6194"/>
                  <a:pt x="14341" y="6222"/>
                </a:cubicBezTo>
                <a:cubicBezTo>
                  <a:pt x="14369" y="6250"/>
                  <a:pt x="14369" y="6278"/>
                  <a:pt x="14397" y="6278"/>
                </a:cubicBezTo>
                <a:cubicBezTo>
                  <a:pt x="14425" y="6306"/>
                  <a:pt x="14425" y="6278"/>
                  <a:pt x="14425" y="6278"/>
                </a:cubicBezTo>
                <a:cubicBezTo>
                  <a:pt x="14425" y="6278"/>
                  <a:pt x="14481" y="6334"/>
                  <a:pt x="14536" y="6390"/>
                </a:cubicBezTo>
                <a:cubicBezTo>
                  <a:pt x="14648" y="6473"/>
                  <a:pt x="14760" y="6557"/>
                  <a:pt x="14871" y="6641"/>
                </a:cubicBezTo>
                <a:cubicBezTo>
                  <a:pt x="15011" y="6752"/>
                  <a:pt x="15039" y="6836"/>
                  <a:pt x="15150" y="6920"/>
                </a:cubicBezTo>
                <a:cubicBezTo>
                  <a:pt x="15066" y="6892"/>
                  <a:pt x="14955" y="6836"/>
                  <a:pt x="14983" y="6892"/>
                </a:cubicBezTo>
                <a:cubicBezTo>
                  <a:pt x="15206" y="7115"/>
                  <a:pt x="15429" y="7338"/>
                  <a:pt x="15624" y="7589"/>
                </a:cubicBezTo>
                <a:cubicBezTo>
                  <a:pt x="15736" y="7701"/>
                  <a:pt x="15848" y="7785"/>
                  <a:pt x="15987" y="7841"/>
                </a:cubicBezTo>
                <a:cubicBezTo>
                  <a:pt x="15987" y="7841"/>
                  <a:pt x="15987" y="7813"/>
                  <a:pt x="16015" y="7841"/>
                </a:cubicBezTo>
                <a:cubicBezTo>
                  <a:pt x="16043" y="7896"/>
                  <a:pt x="15931" y="7785"/>
                  <a:pt x="15959" y="7785"/>
                </a:cubicBezTo>
                <a:cubicBezTo>
                  <a:pt x="16154" y="7785"/>
                  <a:pt x="15987" y="7366"/>
                  <a:pt x="16322" y="7534"/>
                </a:cubicBezTo>
                <a:cubicBezTo>
                  <a:pt x="16712" y="7785"/>
                  <a:pt x="17075" y="8064"/>
                  <a:pt x="17382" y="8398"/>
                </a:cubicBezTo>
                <a:cubicBezTo>
                  <a:pt x="17438" y="8454"/>
                  <a:pt x="17494" y="8538"/>
                  <a:pt x="17494" y="8566"/>
                </a:cubicBezTo>
                <a:cubicBezTo>
                  <a:pt x="17968" y="9012"/>
                  <a:pt x="18219" y="9319"/>
                  <a:pt x="18219" y="9431"/>
                </a:cubicBezTo>
                <a:cubicBezTo>
                  <a:pt x="18275" y="9431"/>
                  <a:pt x="18303" y="9347"/>
                  <a:pt x="18386" y="9319"/>
                </a:cubicBezTo>
                <a:cubicBezTo>
                  <a:pt x="18526" y="9347"/>
                  <a:pt x="18665" y="9403"/>
                  <a:pt x="18777" y="9487"/>
                </a:cubicBezTo>
                <a:cubicBezTo>
                  <a:pt x="18861" y="9570"/>
                  <a:pt x="18944" y="9682"/>
                  <a:pt x="19056" y="9793"/>
                </a:cubicBezTo>
                <a:cubicBezTo>
                  <a:pt x="19168" y="9905"/>
                  <a:pt x="19251" y="10045"/>
                  <a:pt x="19363" y="10184"/>
                </a:cubicBezTo>
                <a:cubicBezTo>
                  <a:pt x="19391" y="10240"/>
                  <a:pt x="19447" y="10296"/>
                  <a:pt x="19474" y="10379"/>
                </a:cubicBezTo>
                <a:cubicBezTo>
                  <a:pt x="19502" y="10435"/>
                  <a:pt x="19530" y="10519"/>
                  <a:pt x="19558" y="10575"/>
                </a:cubicBezTo>
                <a:cubicBezTo>
                  <a:pt x="19614" y="10658"/>
                  <a:pt x="19642" y="10742"/>
                  <a:pt x="19642" y="10826"/>
                </a:cubicBezTo>
                <a:cubicBezTo>
                  <a:pt x="19642" y="10909"/>
                  <a:pt x="19502" y="10742"/>
                  <a:pt x="19530" y="10937"/>
                </a:cubicBezTo>
                <a:cubicBezTo>
                  <a:pt x="19642" y="11244"/>
                  <a:pt x="19670" y="11551"/>
                  <a:pt x="19642" y="11830"/>
                </a:cubicBezTo>
                <a:cubicBezTo>
                  <a:pt x="19586" y="11997"/>
                  <a:pt x="19502" y="12137"/>
                  <a:pt x="19419" y="12276"/>
                </a:cubicBezTo>
                <a:cubicBezTo>
                  <a:pt x="19307" y="12500"/>
                  <a:pt x="19168" y="12723"/>
                  <a:pt x="18972" y="12918"/>
                </a:cubicBezTo>
                <a:cubicBezTo>
                  <a:pt x="18861" y="13030"/>
                  <a:pt x="18721" y="13141"/>
                  <a:pt x="18582" y="13225"/>
                </a:cubicBezTo>
                <a:cubicBezTo>
                  <a:pt x="18526" y="13253"/>
                  <a:pt x="18442" y="13281"/>
                  <a:pt x="18386" y="13281"/>
                </a:cubicBezTo>
                <a:cubicBezTo>
                  <a:pt x="18024" y="13616"/>
                  <a:pt x="17661" y="13895"/>
                  <a:pt x="17270" y="14146"/>
                </a:cubicBezTo>
                <a:cubicBezTo>
                  <a:pt x="17159" y="14201"/>
                  <a:pt x="17103" y="14229"/>
                  <a:pt x="17019" y="14285"/>
                </a:cubicBezTo>
                <a:cubicBezTo>
                  <a:pt x="16685" y="14564"/>
                  <a:pt x="16350" y="14787"/>
                  <a:pt x="15959" y="14983"/>
                </a:cubicBezTo>
                <a:cubicBezTo>
                  <a:pt x="15820" y="15094"/>
                  <a:pt x="15652" y="15206"/>
                  <a:pt x="15569" y="15290"/>
                </a:cubicBezTo>
                <a:cubicBezTo>
                  <a:pt x="15401" y="15373"/>
                  <a:pt x="15178" y="15541"/>
                  <a:pt x="15039" y="15596"/>
                </a:cubicBezTo>
                <a:cubicBezTo>
                  <a:pt x="15039" y="15569"/>
                  <a:pt x="14871" y="15624"/>
                  <a:pt x="14815" y="15596"/>
                </a:cubicBezTo>
                <a:cubicBezTo>
                  <a:pt x="14732" y="15680"/>
                  <a:pt x="14760" y="15708"/>
                  <a:pt x="14732" y="15764"/>
                </a:cubicBezTo>
                <a:cubicBezTo>
                  <a:pt x="14704" y="15820"/>
                  <a:pt x="14704" y="15764"/>
                  <a:pt x="14648" y="15792"/>
                </a:cubicBezTo>
                <a:cubicBezTo>
                  <a:pt x="14592" y="15820"/>
                  <a:pt x="14732" y="15792"/>
                  <a:pt x="14704" y="15820"/>
                </a:cubicBezTo>
                <a:cubicBezTo>
                  <a:pt x="14481" y="16099"/>
                  <a:pt x="14592" y="16182"/>
                  <a:pt x="14118" y="16517"/>
                </a:cubicBezTo>
                <a:cubicBezTo>
                  <a:pt x="13839" y="16685"/>
                  <a:pt x="13309" y="17075"/>
                  <a:pt x="13141" y="17103"/>
                </a:cubicBezTo>
                <a:cubicBezTo>
                  <a:pt x="13086" y="17159"/>
                  <a:pt x="12974" y="17242"/>
                  <a:pt x="12974" y="17298"/>
                </a:cubicBezTo>
                <a:cubicBezTo>
                  <a:pt x="12779" y="17410"/>
                  <a:pt x="12611" y="17549"/>
                  <a:pt x="12416" y="17661"/>
                </a:cubicBezTo>
                <a:cubicBezTo>
                  <a:pt x="12304" y="17745"/>
                  <a:pt x="12193" y="17828"/>
                  <a:pt x="12081" y="17884"/>
                </a:cubicBezTo>
                <a:cubicBezTo>
                  <a:pt x="11886" y="18024"/>
                  <a:pt x="11691" y="18135"/>
                  <a:pt x="11495" y="18275"/>
                </a:cubicBezTo>
                <a:cubicBezTo>
                  <a:pt x="11300" y="18386"/>
                  <a:pt x="11105" y="18470"/>
                  <a:pt x="10909" y="18554"/>
                </a:cubicBezTo>
                <a:cubicBezTo>
                  <a:pt x="10882" y="18526"/>
                  <a:pt x="10909" y="18470"/>
                  <a:pt x="10798" y="18498"/>
                </a:cubicBezTo>
                <a:cubicBezTo>
                  <a:pt x="10714" y="18582"/>
                  <a:pt x="10658" y="18665"/>
                  <a:pt x="10603" y="18749"/>
                </a:cubicBezTo>
                <a:cubicBezTo>
                  <a:pt x="10519" y="18805"/>
                  <a:pt x="10379" y="18916"/>
                  <a:pt x="10324" y="18972"/>
                </a:cubicBezTo>
                <a:cubicBezTo>
                  <a:pt x="10100" y="19084"/>
                  <a:pt x="9933" y="19223"/>
                  <a:pt x="9738" y="19335"/>
                </a:cubicBezTo>
                <a:cubicBezTo>
                  <a:pt x="9515" y="19447"/>
                  <a:pt x="9263" y="19530"/>
                  <a:pt x="9040" y="19614"/>
                </a:cubicBezTo>
                <a:cubicBezTo>
                  <a:pt x="8957" y="19530"/>
                  <a:pt x="8984" y="19363"/>
                  <a:pt x="8901" y="19307"/>
                </a:cubicBezTo>
                <a:cubicBezTo>
                  <a:pt x="8538" y="19586"/>
                  <a:pt x="8594" y="19698"/>
                  <a:pt x="8231" y="20005"/>
                </a:cubicBezTo>
                <a:cubicBezTo>
                  <a:pt x="8231" y="20060"/>
                  <a:pt x="8064" y="20172"/>
                  <a:pt x="8008" y="20228"/>
                </a:cubicBezTo>
                <a:cubicBezTo>
                  <a:pt x="7924" y="20339"/>
                  <a:pt x="7701" y="20507"/>
                  <a:pt x="7589" y="20618"/>
                </a:cubicBezTo>
                <a:cubicBezTo>
                  <a:pt x="7562" y="20646"/>
                  <a:pt x="7534" y="20646"/>
                  <a:pt x="7478" y="20674"/>
                </a:cubicBezTo>
                <a:cubicBezTo>
                  <a:pt x="7283" y="20897"/>
                  <a:pt x="7031" y="21093"/>
                  <a:pt x="6753" y="21260"/>
                </a:cubicBezTo>
                <a:cubicBezTo>
                  <a:pt x="6557" y="21344"/>
                  <a:pt x="6418" y="21455"/>
                  <a:pt x="6222" y="21567"/>
                </a:cubicBezTo>
                <a:cubicBezTo>
                  <a:pt x="6027" y="21651"/>
                  <a:pt x="5916" y="21678"/>
                  <a:pt x="5720" y="21790"/>
                </a:cubicBezTo>
                <a:lnTo>
                  <a:pt x="5385" y="21902"/>
                </a:lnTo>
                <a:cubicBezTo>
                  <a:pt x="5385" y="21846"/>
                  <a:pt x="5190" y="21902"/>
                  <a:pt x="5413" y="21762"/>
                </a:cubicBezTo>
                <a:cubicBezTo>
                  <a:pt x="5358" y="21790"/>
                  <a:pt x="5274" y="21846"/>
                  <a:pt x="5218" y="21846"/>
                </a:cubicBezTo>
                <a:cubicBezTo>
                  <a:pt x="5106" y="21762"/>
                  <a:pt x="5023" y="21623"/>
                  <a:pt x="4939" y="21511"/>
                </a:cubicBezTo>
                <a:cubicBezTo>
                  <a:pt x="4883" y="21455"/>
                  <a:pt x="4800" y="21455"/>
                  <a:pt x="4772" y="21427"/>
                </a:cubicBezTo>
                <a:lnTo>
                  <a:pt x="4158" y="21734"/>
                </a:lnTo>
                <a:cubicBezTo>
                  <a:pt x="4018" y="21874"/>
                  <a:pt x="3851" y="22013"/>
                  <a:pt x="3656" y="22125"/>
                </a:cubicBezTo>
                <a:cubicBezTo>
                  <a:pt x="3405" y="22348"/>
                  <a:pt x="3154" y="22515"/>
                  <a:pt x="2875" y="22711"/>
                </a:cubicBezTo>
                <a:cubicBezTo>
                  <a:pt x="2875" y="22739"/>
                  <a:pt x="2763" y="22767"/>
                  <a:pt x="2735" y="22794"/>
                </a:cubicBezTo>
                <a:cubicBezTo>
                  <a:pt x="2484" y="22934"/>
                  <a:pt x="2344" y="23018"/>
                  <a:pt x="2177" y="23129"/>
                </a:cubicBezTo>
                <a:cubicBezTo>
                  <a:pt x="1982" y="23241"/>
                  <a:pt x="1842" y="23297"/>
                  <a:pt x="1675" y="23380"/>
                </a:cubicBezTo>
                <a:cubicBezTo>
                  <a:pt x="1480" y="23464"/>
                  <a:pt x="1284" y="23520"/>
                  <a:pt x="1061" y="23548"/>
                </a:cubicBezTo>
                <a:close/>
                <a:moveTo>
                  <a:pt x="9263" y="19391"/>
                </a:moveTo>
                <a:cubicBezTo>
                  <a:pt x="9208" y="19391"/>
                  <a:pt x="9180" y="19419"/>
                  <a:pt x="9124" y="19447"/>
                </a:cubicBezTo>
                <a:cubicBezTo>
                  <a:pt x="9124" y="19474"/>
                  <a:pt x="9180" y="19447"/>
                  <a:pt x="9263" y="19391"/>
                </a:cubicBezTo>
                <a:close/>
                <a:moveTo>
                  <a:pt x="3767" y="21957"/>
                </a:moveTo>
                <a:cubicBezTo>
                  <a:pt x="3767" y="21985"/>
                  <a:pt x="3823" y="21957"/>
                  <a:pt x="3879" y="21930"/>
                </a:cubicBezTo>
                <a:cubicBezTo>
                  <a:pt x="3879" y="21930"/>
                  <a:pt x="3823" y="21957"/>
                  <a:pt x="3767" y="21957"/>
                </a:cubicBezTo>
                <a:close/>
                <a:moveTo>
                  <a:pt x="5246" y="21372"/>
                </a:moveTo>
                <a:cubicBezTo>
                  <a:pt x="5162" y="21399"/>
                  <a:pt x="5162" y="21399"/>
                  <a:pt x="5162" y="21427"/>
                </a:cubicBezTo>
                <a:lnTo>
                  <a:pt x="5246" y="21372"/>
                </a:lnTo>
                <a:close/>
                <a:moveTo>
                  <a:pt x="7283" y="20786"/>
                </a:moveTo>
                <a:cubicBezTo>
                  <a:pt x="7283" y="20786"/>
                  <a:pt x="7199" y="20869"/>
                  <a:pt x="7227" y="20869"/>
                </a:cubicBezTo>
                <a:cubicBezTo>
                  <a:pt x="7255" y="20841"/>
                  <a:pt x="7310" y="20814"/>
                  <a:pt x="7338" y="20786"/>
                </a:cubicBezTo>
                <a:cubicBezTo>
                  <a:pt x="7338" y="20786"/>
                  <a:pt x="7338" y="20758"/>
                  <a:pt x="7283" y="20786"/>
                </a:cubicBezTo>
                <a:close/>
                <a:moveTo>
                  <a:pt x="7366" y="20674"/>
                </a:moveTo>
                <a:lnTo>
                  <a:pt x="7310" y="20730"/>
                </a:lnTo>
                <a:cubicBezTo>
                  <a:pt x="7310" y="20730"/>
                  <a:pt x="7310" y="20730"/>
                  <a:pt x="7394" y="20702"/>
                </a:cubicBezTo>
                <a:close/>
                <a:moveTo>
                  <a:pt x="8008" y="20088"/>
                </a:moveTo>
                <a:cubicBezTo>
                  <a:pt x="8008" y="20088"/>
                  <a:pt x="8092" y="20088"/>
                  <a:pt x="8120" y="20060"/>
                </a:cubicBezTo>
                <a:cubicBezTo>
                  <a:pt x="8175" y="20032"/>
                  <a:pt x="8092" y="20060"/>
                  <a:pt x="8008" y="20088"/>
                </a:cubicBezTo>
                <a:close/>
                <a:moveTo>
                  <a:pt x="7729" y="19893"/>
                </a:moveTo>
                <a:cubicBezTo>
                  <a:pt x="7673" y="19921"/>
                  <a:pt x="7617" y="19949"/>
                  <a:pt x="7645" y="19949"/>
                </a:cubicBezTo>
                <a:cubicBezTo>
                  <a:pt x="7645" y="19977"/>
                  <a:pt x="7673" y="19949"/>
                  <a:pt x="7701" y="19921"/>
                </a:cubicBezTo>
                <a:cubicBezTo>
                  <a:pt x="7757" y="19893"/>
                  <a:pt x="7757" y="19893"/>
                  <a:pt x="7729" y="19893"/>
                </a:cubicBezTo>
                <a:close/>
                <a:moveTo>
                  <a:pt x="7645" y="19865"/>
                </a:moveTo>
                <a:cubicBezTo>
                  <a:pt x="7673" y="19865"/>
                  <a:pt x="7673" y="19865"/>
                  <a:pt x="7673" y="19837"/>
                </a:cubicBezTo>
                <a:cubicBezTo>
                  <a:pt x="7199" y="20116"/>
                  <a:pt x="6697" y="20395"/>
                  <a:pt x="6222" y="20646"/>
                </a:cubicBezTo>
                <a:cubicBezTo>
                  <a:pt x="6362" y="20786"/>
                  <a:pt x="6474" y="20869"/>
                  <a:pt x="6613" y="21009"/>
                </a:cubicBezTo>
                <a:cubicBezTo>
                  <a:pt x="6780" y="20869"/>
                  <a:pt x="6753" y="20814"/>
                  <a:pt x="6976" y="20674"/>
                </a:cubicBezTo>
                <a:cubicBezTo>
                  <a:pt x="7059" y="20535"/>
                  <a:pt x="7199" y="20423"/>
                  <a:pt x="7338" y="20339"/>
                </a:cubicBezTo>
                <a:cubicBezTo>
                  <a:pt x="7283" y="20311"/>
                  <a:pt x="7506" y="20116"/>
                  <a:pt x="7534" y="20032"/>
                </a:cubicBezTo>
                <a:cubicBezTo>
                  <a:pt x="7589" y="20005"/>
                  <a:pt x="7645" y="19949"/>
                  <a:pt x="7701" y="19921"/>
                </a:cubicBezTo>
                <a:cubicBezTo>
                  <a:pt x="7701" y="19921"/>
                  <a:pt x="7645" y="19893"/>
                  <a:pt x="7645" y="19865"/>
                </a:cubicBezTo>
                <a:close/>
                <a:moveTo>
                  <a:pt x="14006" y="6139"/>
                </a:moveTo>
                <a:cubicBezTo>
                  <a:pt x="14006" y="6139"/>
                  <a:pt x="14006" y="6167"/>
                  <a:pt x="14090" y="6222"/>
                </a:cubicBezTo>
                <a:cubicBezTo>
                  <a:pt x="14146" y="6250"/>
                  <a:pt x="14118" y="6222"/>
                  <a:pt x="14118" y="6222"/>
                </a:cubicBezTo>
                <a:cubicBezTo>
                  <a:pt x="14090" y="6167"/>
                  <a:pt x="14062" y="6139"/>
                  <a:pt x="14006" y="6139"/>
                </a:cubicBezTo>
                <a:close/>
                <a:moveTo>
                  <a:pt x="113" y="22655"/>
                </a:moveTo>
                <a:cubicBezTo>
                  <a:pt x="85" y="22655"/>
                  <a:pt x="140" y="22739"/>
                  <a:pt x="168" y="22794"/>
                </a:cubicBezTo>
                <a:cubicBezTo>
                  <a:pt x="196" y="22822"/>
                  <a:pt x="113" y="22711"/>
                  <a:pt x="113" y="22655"/>
                </a:cubicBezTo>
                <a:close/>
                <a:moveTo>
                  <a:pt x="1284" y="23297"/>
                </a:moveTo>
                <a:cubicBezTo>
                  <a:pt x="1284" y="23324"/>
                  <a:pt x="1368" y="23297"/>
                  <a:pt x="1480" y="23297"/>
                </a:cubicBezTo>
                <a:cubicBezTo>
                  <a:pt x="1703" y="23157"/>
                  <a:pt x="1926" y="23046"/>
                  <a:pt x="2149" y="22906"/>
                </a:cubicBezTo>
                <a:cubicBezTo>
                  <a:pt x="2177" y="22822"/>
                  <a:pt x="2456" y="22683"/>
                  <a:pt x="2512" y="22599"/>
                </a:cubicBezTo>
                <a:lnTo>
                  <a:pt x="1731" y="22990"/>
                </a:lnTo>
                <a:cubicBezTo>
                  <a:pt x="1507" y="23129"/>
                  <a:pt x="1256" y="23213"/>
                  <a:pt x="977" y="23213"/>
                </a:cubicBezTo>
                <a:cubicBezTo>
                  <a:pt x="838" y="23185"/>
                  <a:pt x="671" y="23129"/>
                  <a:pt x="559" y="23018"/>
                </a:cubicBezTo>
                <a:cubicBezTo>
                  <a:pt x="615" y="23073"/>
                  <a:pt x="671" y="23129"/>
                  <a:pt x="726" y="23157"/>
                </a:cubicBezTo>
                <a:cubicBezTo>
                  <a:pt x="866" y="23269"/>
                  <a:pt x="1061" y="23324"/>
                  <a:pt x="1284" y="23297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6" name="Google Shape;396;p20"/>
          <p:cNvSpPr/>
          <p:nvPr/>
        </p:nvSpPr>
        <p:spPr>
          <a:xfrm>
            <a:off x="290865" y="4515349"/>
            <a:ext cx="1026154" cy="951161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7" name="Google Shape;397;p20"/>
          <p:cNvSpPr/>
          <p:nvPr/>
        </p:nvSpPr>
        <p:spPr>
          <a:xfrm>
            <a:off x="-182049" y="4351769"/>
            <a:ext cx="938247" cy="431009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8" name="Google Shape;398;p20"/>
          <p:cNvSpPr/>
          <p:nvPr/>
        </p:nvSpPr>
        <p:spPr>
          <a:xfrm>
            <a:off x="621824" y="4081857"/>
            <a:ext cx="285297" cy="271766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9" name="Google Shape;399;p20"/>
          <p:cNvSpPr/>
          <p:nvPr/>
        </p:nvSpPr>
        <p:spPr>
          <a:xfrm>
            <a:off x="1090755" y="3677676"/>
            <a:ext cx="662800" cy="103422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0" name="Google Shape;400;p20"/>
          <p:cNvSpPr/>
          <p:nvPr/>
        </p:nvSpPr>
        <p:spPr>
          <a:xfrm>
            <a:off x="8299615" y="4608584"/>
            <a:ext cx="1066130" cy="558893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1" name="Google Shape;401;p20"/>
          <p:cNvSpPr/>
          <p:nvPr/>
        </p:nvSpPr>
        <p:spPr>
          <a:xfrm>
            <a:off x="997904" y="4246941"/>
            <a:ext cx="319125" cy="317869"/>
          </a:xfrm>
          <a:custGeom>
            <a:avLst/>
            <a:gdLst/>
            <a:ahLst/>
            <a:cxnLst/>
            <a:rect l="l" t="t" r="r" b="b"/>
            <a:pathLst>
              <a:path w="14481" h="14424" extrusionOk="0">
                <a:moveTo>
                  <a:pt x="9535" y="1123"/>
                </a:moveTo>
                <a:cubicBezTo>
                  <a:pt x="9807" y="1123"/>
                  <a:pt x="10079" y="1154"/>
                  <a:pt x="10351" y="1217"/>
                </a:cubicBezTo>
                <a:cubicBezTo>
                  <a:pt x="10519" y="1245"/>
                  <a:pt x="10714" y="1329"/>
                  <a:pt x="10881" y="1385"/>
                </a:cubicBezTo>
                <a:cubicBezTo>
                  <a:pt x="11049" y="1440"/>
                  <a:pt x="11188" y="1524"/>
                  <a:pt x="11356" y="1636"/>
                </a:cubicBezTo>
                <a:cubicBezTo>
                  <a:pt x="11997" y="2026"/>
                  <a:pt x="12500" y="2612"/>
                  <a:pt x="12834" y="3310"/>
                </a:cubicBezTo>
                <a:cubicBezTo>
                  <a:pt x="13169" y="4007"/>
                  <a:pt x="13392" y="4788"/>
                  <a:pt x="13448" y="5569"/>
                </a:cubicBezTo>
                <a:cubicBezTo>
                  <a:pt x="13532" y="6378"/>
                  <a:pt x="13476" y="7188"/>
                  <a:pt x="13253" y="7969"/>
                </a:cubicBezTo>
                <a:cubicBezTo>
                  <a:pt x="13030" y="8750"/>
                  <a:pt x="12611" y="9475"/>
                  <a:pt x="12053" y="10061"/>
                </a:cubicBezTo>
                <a:cubicBezTo>
                  <a:pt x="11411" y="10619"/>
                  <a:pt x="10714" y="11093"/>
                  <a:pt x="9961" y="11456"/>
                </a:cubicBezTo>
                <a:cubicBezTo>
                  <a:pt x="9207" y="11847"/>
                  <a:pt x="8426" y="12209"/>
                  <a:pt x="7673" y="12572"/>
                </a:cubicBezTo>
                <a:lnTo>
                  <a:pt x="6501" y="13130"/>
                </a:lnTo>
                <a:cubicBezTo>
                  <a:pt x="6194" y="13325"/>
                  <a:pt x="5832" y="13465"/>
                  <a:pt x="5469" y="13521"/>
                </a:cubicBezTo>
                <a:cubicBezTo>
                  <a:pt x="5134" y="13521"/>
                  <a:pt x="4855" y="13381"/>
                  <a:pt x="4632" y="13186"/>
                </a:cubicBezTo>
                <a:cubicBezTo>
                  <a:pt x="4353" y="12935"/>
                  <a:pt x="4046" y="12628"/>
                  <a:pt x="3739" y="12349"/>
                </a:cubicBezTo>
                <a:cubicBezTo>
                  <a:pt x="3125" y="11735"/>
                  <a:pt x="2484" y="11177"/>
                  <a:pt x="1842" y="10619"/>
                </a:cubicBezTo>
                <a:cubicBezTo>
                  <a:pt x="1507" y="10368"/>
                  <a:pt x="1200" y="10089"/>
                  <a:pt x="921" y="9810"/>
                </a:cubicBezTo>
                <a:cubicBezTo>
                  <a:pt x="615" y="9531"/>
                  <a:pt x="419" y="9168"/>
                  <a:pt x="308" y="8778"/>
                </a:cubicBezTo>
                <a:cubicBezTo>
                  <a:pt x="196" y="8387"/>
                  <a:pt x="252" y="7969"/>
                  <a:pt x="447" y="7634"/>
                </a:cubicBezTo>
                <a:cubicBezTo>
                  <a:pt x="670" y="7271"/>
                  <a:pt x="949" y="6936"/>
                  <a:pt x="1256" y="6630"/>
                </a:cubicBezTo>
                <a:cubicBezTo>
                  <a:pt x="1842" y="6016"/>
                  <a:pt x="2428" y="5430"/>
                  <a:pt x="3070" y="4844"/>
                </a:cubicBezTo>
                <a:cubicBezTo>
                  <a:pt x="3711" y="4286"/>
                  <a:pt x="4353" y="3728"/>
                  <a:pt x="5023" y="3226"/>
                </a:cubicBezTo>
                <a:cubicBezTo>
                  <a:pt x="5692" y="2724"/>
                  <a:pt x="6362" y="2277"/>
                  <a:pt x="7087" y="1859"/>
                </a:cubicBezTo>
                <a:cubicBezTo>
                  <a:pt x="7757" y="1468"/>
                  <a:pt x="8482" y="1217"/>
                  <a:pt x="9263" y="1133"/>
                </a:cubicBezTo>
                <a:cubicBezTo>
                  <a:pt x="9354" y="1126"/>
                  <a:pt x="9445" y="1123"/>
                  <a:pt x="9535" y="1123"/>
                </a:cubicBezTo>
                <a:close/>
                <a:moveTo>
                  <a:pt x="9551" y="0"/>
                </a:moveTo>
                <a:cubicBezTo>
                  <a:pt x="9418" y="0"/>
                  <a:pt x="9285" y="6"/>
                  <a:pt x="9152" y="17"/>
                </a:cubicBezTo>
                <a:cubicBezTo>
                  <a:pt x="8203" y="129"/>
                  <a:pt x="7338" y="464"/>
                  <a:pt x="6557" y="994"/>
                </a:cubicBezTo>
                <a:cubicBezTo>
                  <a:pt x="5804" y="1468"/>
                  <a:pt x="5134" y="2054"/>
                  <a:pt x="4548" y="2696"/>
                </a:cubicBezTo>
                <a:cubicBezTo>
                  <a:pt x="3349" y="3951"/>
                  <a:pt x="2344" y="5346"/>
                  <a:pt x="1173" y="6574"/>
                </a:cubicBezTo>
                <a:cubicBezTo>
                  <a:pt x="866" y="6853"/>
                  <a:pt x="587" y="7188"/>
                  <a:pt x="363" y="7550"/>
                </a:cubicBezTo>
                <a:cubicBezTo>
                  <a:pt x="112" y="7941"/>
                  <a:pt x="1" y="8387"/>
                  <a:pt x="57" y="8861"/>
                </a:cubicBezTo>
                <a:cubicBezTo>
                  <a:pt x="112" y="9308"/>
                  <a:pt x="308" y="9726"/>
                  <a:pt x="559" y="10089"/>
                </a:cubicBezTo>
                <a:cubicBezTo>
                  <a:pt x="810" y="10452"/>
                  <a:pt x="1089" y="10787"/>
                  <a:pt x="1368" y="11121"/>
                </a:cubicBezTo>
                <a:cubicBezTo>
                  <a:pt x="1954" y="11763"/>
                  <a:pt x="2512" y="12405"/>
                  <a:pt x="3098" y="13018"/>
                </a:cubicBezTo>
                <a:cubicBezTo>
                  <a:pt x="3404" y="13325"/>
                  <a:pt x="3739" y="13632"/>
                  <a:pt x="4074" y="13911"/>
                </a:cubicBezTo>
                <a:cubicBezTo>
                  <a:pt x="4269" y="14079"/>
                  <a:pt x="4493" y="14218"/>
                  <a:pt x="4744" y="14302"/>
                </a:cubicBezTo>
                <a:cubicBezTo>
                  <a:pt x="4935" y="14387"/>
                  <a:pt x="5160" y="14423"/>
                  <a:pt x="5379" y="14423"/>
                </a:cubicBezTo>
                <a:cubicBezTo>
                  <a:pt x="5447" y="14423"/>
                  <a:pt x="5515" y="14420"/>
                  <a:pt x="5581" y="14413"/>
                </a:cubicBezTo>
                <a:cubicBezTo>
                  <a:pt x="5832" y="14358"/>
                  <a:pt x="6083" y="14274"/>
                  <a:pt x="6306" y="14134"/>
                </a:cubicBezTo>
                <a:cubicBezTo>
                  <a:pt x="6529" y="14023"/>
                  <a:pt x="6697" y="13911"/>
                  <a:pt x="6864" y="13772"/>
                </a:cubicBezTo>
                <a:lnTo>
                  <a:pt x="7952" y="13074"/>
                </a:lnTo>
                <a:cubicBezTo>
                  <a:pt x="8649" y="12628"/>
                  <a:pt x="9375" y="12181"/>
                  <a:pt x="10128" y="11735"/>
                </a:cubicBezTo>
                <a:cubicBezTo>
                  <a:pt x="10881" y="11345"/>
                  <a:pt x="11607" y="10870"/>
                  <a:pt x="12276" y="10312"/>
                </a:cubicBezTo>
                <a:cubicBezTo>
                  <a:pt x="12918" y="9726"/>
                  <a:pt x="13448" y="8973"/>
                  <a:pt x="13783" y="8136"/>
                </a:cubicBezTo>
                <a:cubicBezTo>
                  <a:pt x="14480" y="6462"/>
                  <a:pt x="14452" y="4537"/>
                  <a:pt x="13727" y="2863"/>
                </a:cubicBezTo>
                <a:cubicBezTo>
                  <a:pt x="13337" y="1998"/>
                  <a:pt x="12723" y="1245"/>
                  <a:pt x="11942" y="687"/>
                </a:cubicBezTo>
                <a:cubicBezTo>
                  <a:pt x="11219" y="229"/>
                  <a:pt x="10392" y="0"/>
                  <a:pt x="95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2" name="Google Shape;402;p20"/>
          <p:cNvSpPr/>
          <p:nvPr/>
        </p:nvSpPr>
        <p:spPr>
          <a:xfrm rot="3660777">
            <a:off x="1625347" y="3973625"/>
            <a:ext cx="968405" cy="864516"/>
          </a:xfrm>
          <a:custGeom>
            <a:avLst/>
            <a:gdLst/>
            <a:ahLst/>
            <a:cxnLst/>
            <a:rect l="l" t="t" r="r" b="b"/>
            <a:pathLst>
              <a:path w="43942" h="39228" extrusionOk="0">
                <a:moveTo>
                  <a:pt x="43885" y="37637"/>
                </a:moveTo>
                <a:cubicBezTo>
                  <a:pt x="43802" y="37999"/>
                  <a:pt x="43634" y="38334"/>
                  <a:pt x="43411" y="38585"/>
                </a:cubicBezTo>
                <a:cubicBezTo>
                  <a:pt x="43132" y="38836"/>
                  <a:pt x="42825" y="39004"/>
                  <a:pt x="42490" y="39088"/>
                </a:cubicBezTo>
                <a:cubicBezTo>
                  <a:pt x="42407" y="39143"/>
                  <a:pt x="42295" y="39171"/>
                  <a:pt x="42183" y="39199"/>
                </a:cubicBezTo>
                <a:cubicBezTo>
                  <a:pt x="41960" y="39227"/>
                  <a:pt x="41765" y="39227"/>
                  <a:pt x="41542" y="39199"/>
                </a:cubicBezTo>
                <a:cubicBezTo>
                  <a:pt x="41235" y="39199"/>
                  <a:pt x="40900" y="39143"/>
                  <a:pt x="40621" y="39032"/>
                </a:cubicBezTo>
                <a:cubicBezTo>
                  <a:pt x="40286" y="38976"/>
                  <a:pt x="39951" y="38892"/>
                  <a:pt x="39645" y="38781"/>
                </a:cubicBezTo>
                <a:lnTo>
                  <a:pt x="39226" y="38669"/>
                </a:lnTo>
                <a:cubicBezTo>
                  <a:pt x="38166" y="38502"/>
                  <a:pt x="37078" y="38306"/>
                  <a:pt x="36018" y="38111"/>
                </a:cubicBezTo>
                <a:cubicBezTo>
                  <a:pt x="35962" y="38111"/>
                  <a:pt x="35906" y="38139"/>
                  <a:pt x="35878" y="38195"/>
                </a:cubicBezTo>
                <a:cubicBezTo>
                  <a:pt x="34874" y="38055"/>
                  <a:pt x="33507" y="37748"/>
                  <a:pt x="33033" y="37497"/>
                </a:cubicBezTo>
                <a:lnTo>
                  <a:pt x="32670" y="37414"/>
                </a:lnTo>
                <a:cubicBezTo>
                  <a:pt x="32335" y="37358"/>
                  <a:pt x="31972" y="37302"/>
                  <a:pt x="31749" y="37274"/>
                </a:cubicBezTo>
                <a:cubicBezTo>
                  <a:pt x="30968" y="37079"/>
                  <a:pt x="30466" y="36995"/>
                  <a:pt x="29545" y="36772"/>
                </a:cubicBezTo>
                <a:lnTo>
                  <a:pt x="26420" y="35907"/>
                </a:lnTo>
                <a:cubicBezTo>
                  <a:pt x="25472" y="35628"/>
                  <a:pt x="24774" y="35489"/>
                  <a:pt x="23658" y="35126"/>
                </a:cubicBezTo>
                <a:cubicBezTo>
                  <a:pt x="23128" y="34958"/>
                  <a:pt x="22542" y="34791"/>
                  <a:pt x="21817" y="34540"/>
                </a:cubicBezTo>
                <a:cubicBezTo>
                  <a:pt x="21259" y="34345"/>
                  <a:pt x="20450" y="34010"/>
                  <a:pt x="20059" y="33815"/>
                </a:cubicBezTo>
                <a:cubicBezTo>
                  <a:pt x="19725" y="33619"/>
                  <a:pt x="19418" y="33424"/>
                  <a:pt x="19167" y="33145"/>
                </a:cubicBezTo>
                <a:cubicBezTo>
                  <a:pt x="12387" y="30439"/>
                  <a:pt x="5943" y="26924"/>
                  <a:pt x="0" y="22683"/>
                </a:cubicBezTo>
                <a:lnTo>
                  <a:pt x="0" y="22488"/>
                </a:lnTo>
                <a:lnTo>
                  <a:pt x="0" y="22488"/>
                </a:lnTo>
                <a:lnTo>
                  <a:pt x="0" y="22348"/>
                </a:lnTo>
                <a:cubicBezTo>
                  <a:pt x="0" y="22320"/>
                  <a:pt x="0" y="22292"/>
                  <a:pt x="0" y="22292"/>
                </a:cubicBezTo>
                <a:cubicBezTo>
                  <a:pt x="0" y="22264"/>
                  <a:pt x="0" y="22236"/>
                  <a:pt x="0" y="22209"/>
                </a:cubicBezTo>
                <a:cubicBezTo>
                  <a:pt x="0" y="22181"/>
                  <a:pt x="0" y="22125"/>
                  <a:pt x="28" y="22097"/>
                </a:cubicBezTo>
                <a:cubicBezTo>
                  <a:pt x="56" y="21902"/>
                  <a:pt x="112" y="21678"/>
                  <a:pt x="195" y="21511"/>
                </a:cubicBezTo>
                <a:cubicBezTo>
                  <a:pt x="418" y="21009"/>
                  <a:pt x="725" y="20563"/>
                  <a:pt x="1116" y="20200"/>
                </a:cubicBezTo>
                <a:cubicBezTo>
                  <a:pt x="1479" y="19865"/>
                  <a:pt x="1813" y="19558"/>
                  <a:pt x="2204" y="19279"/>
                </a:cubicBezTo>
                <a:lnTo>
                  <a:pt x="2204" y="19307"/>
                </a:lnTo>
                <a:lnTo>
                  <a:pt x="2232" y="19307"/>
                </a:lnTo>
                <a:lnTo>
                  <a:pt x="8565" y="14397"/>
                </a:lnTo>
                <a:cubicBezTo>
                  <a:pt x="8677" y="14229"/>
                  <a:pt x="8816" y="14090"/>
                  <a:pt x="8956" y="13978"/>
                </a:cubicBezTo>
                <a:cubicBezTo>
                  <a:pt x="8844" y="13783"/>
                  <a:pt x="10546" y="12388"/>
                  <a:pt x="11606" y="11663"/>
                </a:cubicBezTo>
                <a:cubicBezTo>
                  <a:pt x="11690" y="11635"/>
                  <a:pt x="11746" y="11607"/>
                  <a:pt x="11801" y="11579"/>
                </a:cubicBezTo>
                <a:cubicBezTo>
                  <a:pt x="12052" y="11300"/>
                  <a:pt x="12164" y="11105"/>
                  <a:pt x="12359" y="10854"/>
                </a:cubicBezTo>
                <a:cubicBezTo>
                  <a:pt x="12638" y="10658"/>
                  <a:pt x="12889" y="10435"/>
                  <a:pt x="13113" y="10212"/>
                </a:cubicBezTo>
                <a:cubicBezTo>
                  <a:pt x="13392" y="10017"/>
                  <a:pt x="13643" y="9821"/>
                  <a:pt x="13894" y="9598"/>
                </a:cubicBezTo>
                <a:cubicBezTo>
                  <a:pt x="14005" y="9542"/>
                  <a:pt x="14089" y="9487"/>
                  <a:pt x="14173" y="9459"/>
                </a:cubicBezTo>
                <a:cubicBezTo>
                  <a:pt x="14368" y="9291"/>
                  <a:pt x="14535" y="9124"/>
                  <a:pt x="14703" y="8957"/>
                </a:cubicBezTo>
                <a:cubicBezTo>
                  <a:pt x="14842" y="8873"/>
                  <a:pt x="14982" y="8761"/>
                  <a:pt x="15093" y="8678"/>
                </a:cubicBezTo>
                <a:cubicBezTo>
                  <a:pt x="15066" y="8650"/>
                  <a:pt x="15344" y="8426"/>
                  <a:pt x="15484" y="8259"/>
                </a:cubicBezTo>
                <a:cubicBezTo>
                  <a:pt x="15540" y="8203"/>
                  <a:pt x="15512" y="8203"/>
                  <a:pt x="15568" y="8120"/>
                </a:cubicBezTo>
                <a:cubicBezTo>
                  <a:pt x="15623" y="8092"/>
                  <a:pt x="15651" y="8064"/>
                  <a:pt x="15707" y="8036"/>
                </a:cubicBezTo>
                <a:cubicBezTo>
                  <a:pt x="15735" y="8008"/>
                  <a:pt x="15707" y="8008"/>
                  <a:pt x="15735" y="7980"/>
                </a:cubicBezTo>
                <a:cubicBezTo>
                  <a:pt x="15735" y="7952"/>
                  <a:pt x="15819" y="7924"/>
                  <a:pt x="15930" y="7813"/>
                </a:cubicBezTo>
                <a:cubicBezTo>
                  <a:pt x="16042" y="7729"/>
                  <a:pt x="16265" y="7506"/>
                  <a:pt x="16516" y="7310"/>
                </a:cubicBezTo>
                <a:cubicBezTo>
                  <a:pt x="16767" y="7115"/>
                  <a:pt x="16935" y="7059"/>
                  <a:pt x="17130" y="6920"/>
                </a:cubicBezTo>
                <a:cubicBezTo>
                  <a:pt x="17074" y="7031"/>
                  <a:pt x="16907" y="7255"/>
                  <a:pt x="17046" y="7227"/>
                </a:cubicBezTo>
                <a:cubicBezTo>
                  <a:pt x="17493" y="6836"/>
                  <a:pt x="17967" y="6529"/>
                  <a:pt x="18497" y="6250"/>
                </a:cubicBezTo>
                <a:cubicBezTo>
                  <a:pt x="18692" y="6083"/>
                  <a:pt x="18888" y="5916"/>
                  <a:pt x="19083" y="5720"/>
                </a:cubicBezTo>
                <a:cubicBezTo>
                  <a:pt x="19083" y="5692"/>
                  <a:pt x="18999" y="5720"/>
                  <a:pt x="19083" y="5637"/>
                </a:cubicBezTo>
                <a:cubicBezTo>
                  <a:pt x="19083" y="5609"/>
                  <a:pt x="18916" y="5776"/>
                  <a:pt x="18916" y="5720"/>
                </a:cubicBezTo>
                <a:cubicBezTo>
                  <a:pt x="18971" y="5358"/>
                  <a:pt x="18162" y="5553"/>
                  <a:pt x="18581" y="4967"/>
                </a:cubicBezTo>
                <a:cubicBezTo>
                  <a:pt x="19139" y="4353"/>
                  <a:pt x="19808" y="3823"/>
                  <a:pt x="20506" y="3349"/>
                </a:cubicBezTo>
                <a:cubicBezTo>
                  <a:pt x="20617" y="3265"/>
                  <a:pt x="20729" y="3237"/>
                  <a:pt x="20869" y="3209"/>
                </a:cubicBezTo>
                <a:cubicBezTo>
                  <a:pt x="21817" y="2456"/>
                  <a:pt x="22515" y="2121"/>
                  <a:pt x="22710" y="2177"/>
                </a:cubicBezTo>
                <a:cubicBezTo>
                  <a:pt x="22738" y="2038"/>
                  <a:pt x="22570" y="1954"/>
                  <a:pt x="22542" y="1814"/>
                </a:cubicBezTo>
                <a:cubicBezTo>
                  <a:pt x="22598" y="1563"/>
                  <a:pt x="22766" y="1340"/>
                  <a:pt x="22961" y="1173"/>
                </a:cubicBezTo>
                <a:cubicBezTo>
                  <a:pt x="23156" y="1033"/>
                  <a:pt x="23379" y="894"/>
                  <a:pt x="23603" y="754"/>
                </a:cubicBezTo>
                <a:cubicBezTo>
                  <a:pt x="23854" y="587"/>
                  <a:pt x="24133" y="475"/>
                  <a:pt x="24412" y="336"/>
                </a:cubicBezTo>
                <a:lnTo>
                  <a:pt x="24830" y="168"/>
                </a:lnTo>
                <a:lnTo>
                  <a:pt x="25221" y="85"/>
                </a:lnTo>
                <a:cubicBezTo>
                  <a:pt x="25388" y="29"/>
                  <a:pt x="25556" y="1"/>
                  <a:pt x="25723" y="29"/>
                </a:cubicBezTo>
                <a:cubicBezTo>
                  <a:pt x="25890" y="57"/>
                  <a:pt x="25528" y="252"/>
                  <a:pt x="25918" y="280"/>
                </a:cubicBezTo>
                <a:cubicBezTo>
                  <a:pt x="26476" y="140"/>
                  <a:pt x="27062" y="196"/>
                  <a:pt x="27592" y="364"/>
                </a:cubicBezTo>
                <a:cubicBezTo>
                  <a:pt x="27871" y="503"/>
                  <a:pt x="28150" y="670"/>
                  <a:pt x="28373" y="866"/>
                </a:cubicBezTo>
                <a:cubicBezTo>
                  <a:pt x="28764" y="1173"/>
                  <a:pt x="29127" y="1507"/>
                  <a:pt x="29434" y="1870"/>
                </a:cubicBezTo>
                <a:cubicBezTo>
                  <a:pt x="29629" y="2121"/>
                  <a:pt x="29768" y="2400"/>
                  <a:pt x="29880" y="2707"/>
                </a:cubicBezTo>
                <a:cubicBezTo>
                  <a:pt x="29936" y="2819"/>
                  <a:pt x="29964" y="2958"/>
                  <a:pt x="29936" y="3098"/>
                </a:cubicBezTo>
                <a:cubicBezTo>
                  <a:pt x="30438" y="3823"/>
                  <a:pt x="30884" y="4604"/>
                  <a:pt x="31247" y="5385"/>
                </a:cubicBezTo>
                <a:cubicBezTo>
                  <a:pt x="31331" y="5581"/>
                  <a:pt x="31331" y="5692"/>
                  <a:pt x="31414" y="5888"/>
                </a:cubicBezTo>
                <a:cubicBezTo>
                  <a:pt x="31805" y="6557"/>
                  <a:pt x="32140" y="7255"/>
                  <a:pt x="32391" y="7980"/>
                </a:cubicBezTo>
                <a:cubicBezTo>
                  <a:pt x="32530" y="8259"/>
                  <a:pt x="32726" y="8650"/>
                  <a:pt x="32837" y="8817"/>
                </a:cubicBezTo>
                <a:cubicBezTo>
                  <a:pt x="32921" y="9124"/>
                  <a:pt x="33144" y="9598"/>
                  <a:pt x="33256" y="9877"/>
                </a:cubicBezTo>
                <a:cubicBezTo>
                  <a:pt x="33172" y="9849"/>
                  <a:pt x="33256" y="10156"/>
                  <a:pt x="33228" y="10240"/>
                </a:cubicBezTo>
                <a:cubicBezTo>
                  <a:pt x="33339" y="10463"/>
                  <a:pt x="33367" y="10379"/>
                  <a:pt x="33479" y="10463"/>
                </a:cubicBezTo>
                <a:cubicBezTo>
                  <a:pt x="33563" y="10630"/>
                  <a:pt x="33451" y="10491"/>
                  <a:pt x="33507" y="10603"/>
                </a:cubicBezTo>
                <a:cubicBezTo>
                  <a:pt x="33563" y="10742"/>
                  <a:pt x="33507" y="10435"/>
                  <a:pt x="33590" y="10519"/>
                </a:cubicBezTo>
                <a:cubicBezTo>
                  <a:pt x="34009" y="10993"/>
                  <a:pt x="34204" y="10826"/>
                  <a:pt x="34762" y="11802"/>
                </a:cubicBezTo>
                <a:cubicBezTo>
                  <a:pt x="34930" y="12388"/>
                  <a:pt x="35543" y="13476"/>
                  <a:pt x="35516" y="13755"/>
                </a:cubicBezTo>
                <a:cubicBezTo>
                  <a:pt x="35599" y="13895"/>
                  <a:pt x="35739" y="14118"/>
                  <a:pt x="35822" y="14146"/>
                </a:cubicBezTo>
                <a:cubicBezTo>
                  <a:pt x="36018" y="14508"/>
                  <a:pt x="36213" y="14871"/>
                  <a:pt x="36352" y="15262"/>
                </a:cubicBezTo>
                <a:cubicBezTo>
                  <a:pt x="36464" y="15485"/>
                  <a:pt x="36576" y="15680"/>
                  <a:pt x="36715" y="15931"/>
                </a:cubicBezTo>
                <a:cubicBezTo>
                  <a:pt x="36910" y="16322"/>
                  <a:pt x="37022" y="16712"/>
                  <a:pt x="37245" y="17131"/>
                </a:cubicBezTo>
                <a:cubicBezTo>
                  <a:pt x="37385" y="17494"/>
                  <a:pt x="37496" y="17884"/>
                  <a:pt x="37580" y="18275"/>
                </a:cubicBezTo>
                <a:cubicBezTo>
                  <a:pt x="37524" y="18303"/>
                  <a:pt x="37441" y="18275"/>
                  <a:pt x="37468" y="18442"/>
                </a:cubicBezTo>
                <a:cubicBezTo>
                  <a:pt x="37580" y="18610"/>
                  <a:pt x="37692" y="18777"/>
                  <a:pt x="37859" y="18889"/>
                </a:cubicBezTo>
                <a:cubicBezTo>
                  <a:pt x="37971" y="19084"/>
                  <a:pt x="38082" y="19335"/>
                  <a:pt x="38194" y="19474"/>
                </a:cubicBezTo>
                <a:cubicBezTo>
                  <a:pt x="38361" y="19921"/>
                  <a:pt x="38529" y="20256"/>
                  <a:pt x="38668" y="20646"/>
                </a:cubicBezTo>
                <a:cubicBezTo>
                  <a:pt x="38808" y="21093"/>
                  <a:pt x="38947" y="21539"/>
                  <a:pt x="39003" y="21985"/>
                </a:cubicBezTo>
                <a:cubicBezTo>
                  <a:pt x="38836" y="22097"/>
                  <a:pt x="38529" y="21985"/>
                  <a:pt x="38361" y="22097"/>
                </a:cubicBezTo>
                <a:cubicBezTo>
                  <a:pt x="38780" y="22850"/>
                  <a:pt x="39059" y="22794"/>
                  <a:pt x="39449" y="23520"/>
                </a:cubicBezTo>
                <a:cubicBezTo>
                  <a:pt x="39561" y="23576"/>
                  <a:pt x="39728" y="23883"/>
                  <a:pt x="39840" y="23994"/>
                </a:cubicBezTo>
                <a:cubicBezTo>
                  <a:pt x="40035" y="24217"/>
                  <a:pt x="40230" y="24664"/>
                  <a:pt x="40426" y="24887"/>
                </a:cubicBezTo>
                <a:cubicBezTo>
                  <a:pt x="40454" y="24971"/>
                  <a:pt x="40482" y="25026"/>
                  <a:pt x="40482" y="25082"/>
                </a:cubicBezTo>
                <a:cubicBezTo>
                  <a:pt x="40733" y="25277"/>
                  <a:pt x="41040" y="25947"/>
                  <a:pt x="41346" y="26617"/>
                </a:cubicBezTo>
                <a:cubicBezTo>
                  <a:pt x="41486" y="27007"/>
                  <a:pt x="41653" y="27342"/>
                  <a:pt x="41765" y="27677"/>
                </a:cubicBezTo>
                <a:cubicBezTo>
                  <a:pt x="41877" y="28039"/>
                  <a:pt x="41904" y="28263"/>
                  <a:pt x="42044" y="28625"/>
                </a:cubicBezTo>
                <a:lnTo>
                  <a:pt x="42128" y="29267"/>
                </a:lnTo>
                <a:cubicBezTo>
                  <a:pt x="42044" y="29239"/>
                  <a:pt x="42128" y="29630"/>
                  <a:pt x="41904" y="29183"/>
                </a:cubicBezTo>
                <a:cubicBezTo>
                  <a:pt x="41904" y="29323"/>
                  <a:pt x="42016" y="29462"/>
                  <a:pt x="42044" y="29574"/>
                </a:cubicBezTo>
                <a:cubicBezTo>
                  <a:pt x="41793" y="29769"/>
                  <a:pt x="41542" y="29853"/>
                  <a:pt x="41319" y="29992"/>
                </a:cubicBezTo>
                <a:cubicBezTo>
                  <a:pt x="41235" y="30048"/>
                  <a:pt x="41179" y="30244"/>
                  <a:pt x="41095" y="30271"/>
                </a:cubicBezTo>
                <a:lnTo>
                  <a:pt x="41486" y="31443"/>
                </a:lnTo>
                <a:cubicBezTo>
                  <a:pt x="41709" y="31778"/>
                  <a:pt x="41904" y="32113"/>
                  <a:pt x="42072" y="32475"/>
                </a:cubicBezTo>
                <a:cubicBezTo>
                  <a:pt x="42407" y="33006"/>
                  <a:pt x="42686" y="33564"/>
                  <a:pt x="42909" y="34121"/>
                </a:cubicBezTo>
                <a:cubicBezTo>
                  <a:pt x="42965" y="34149"/>
                  <a:pt x="43020" y="34345"/>
                  <a:pt x="43076" y="34400"/>
                </a:cubicBezTo>
                <a:cubicBezTo>
                  <a:pt x="43244" y="34903"/>
                  <a:pt x="43355" y="35154"/>
                  <a:pt x="43523" y="35516"/>
                </a:cubicBezTo>
                <a:cubicBezTo>
                  <a:pt x="43662" y="35879"/>
                  <a:pt x="43718" y="36130"/>
                  <a:pt x="43802" y="36465"/>
                </a:cubicBezTo>
                <a:cubicBezTo>
                  <a:pt x="43913" y="36856"/>
                  <a:pt x="43941" y="37246"/>
                  <a:pt x="43885" y="37637"/>
                </a:cubicBezTo>
                <a:close/>
                <a:moveTo>
                  <a:pt x="38612" y="21511"/>
                </a:moveTo>
                <a:cubicBezTo>
                  <a:pt x="38612" y="21595"/>
                  <a:pt x="38640" y="21678"/>
                  <a:pt x="38668" y="21762"/>
                </a:cubicBezTo>
                <a:cubicBezTo>
                  <a:pt x="38724" y="21790"/>
                  <a:pt x="38668" y="21651"/>
                  <a:pt x="38612" y="21511"/>
                </a:cubicBezTo>
                <a:close/>
                <a:moveTo>
                  <a:pt x="41737" y="32252"/>
                </a:moveTo>
                <a:cubicBezTo>
                  <a:pt x="41793" y="32280"/>
                  <a:pt x="41737" y="32141"/>
                  <a:pt x="41737" y="32057"/>
                </a:cubicBezTo>
                <a:cubicBezTo>
                  <a:pt x="41709" y="32057"/>
                  <a:pt x="41737" y="32169"/>
                  <a:pt x="41737" y="32252"/>
                </a:cubicBezTo>
                <a:close/>
                <a:moveTo>
                  <a:pt x="41067" y="29407"/>
                </a:moveTo>
                <a:cubicBezTo>
                  <a:pt x="41123" y="29546"/>
                  <a:pt x="41151" y="29574"/>
                  <a:pt x="41179" y="29546"/>
                </a:cubicBezTo>
                <a:lnTo>
                  <a:pt x="41123" y="29407"/>
                </a:lnTo>
                <a:close/>
                <a:moveTo>
                  <a:pt x="40621" y="25529"/>
                </a:moveTo>
                <a:cubicBezTo>
                  <a:pt x="40677" y="25556"/>
                  <a:pt x="40733" y="25724"/>
                  <a:pt x="40733" y="25668"/>
                </a:cubicBezTo>
                <a:cubicBezTo>
                  <a:pt x="40705" y="25584"/>
                  <a:pt x="40677" y="25501"/>
                  <a:pt x="40649" y="25417"/>
                </a:cubicBezTo>
                <a:cubicBezTo>
                  <a:pt x="40621" y="25417"/>
                  <a:pt x="40593" y="25445"/>
                  <a:pt x="40621" y="25529"/>
                </a:cubicBezTo>
                <a:close/>
                <a:moveTo>
                  <a:pt x="40454" y="25333"/>
                </a:moveTo>
                <a:lnTo>
                  <a:pt x="40509" y="25473"/>
                </a:lnTo>
                <a:cubicBezTo>
                  <a:pt x="40537" y="25473"/>
                  <a:pt x="40537" y="25445"/>
                  <a:pt x="40482" y="25305"/>
                </a:cubicBezTo>
                <a:close/>
                <a:moveTo>
                  <a:pt x="39561" y="23994"/>
                </a:moveTo>
                <a:cubicBezTo>
                  <a:pt x="39561" y="23994"/>
                  <a:pt x="39561" y="23855"/>
                  <a:pt x="39533" y="23771"/>
                </a:cubicBezTo>
                <a:cubicBezTo>
                  <a:pt x="39505" y="23771"/>
                  <a:pt x="39505" y="23855"/>
                  <a:pt x="39561" y="23994"/>
                </a:cubicBezTo>
                <a:close/>
                <a:moveTo>
                  <a:pt x="39087" y="24441"/>
                </a:moveTo>
                <a:cubicBezTo>
                  <a:pt x="39142" y="24580"/>
                  <a:pt x="39170" y="24664"/>
                  <a:pt x="39198" y="24636"/>
                </a:cubicBezTo>
                <a:cubicBezTo>
                  <a:pt x="39170" y="24580"/>
                  <a:pt x="39170" y="24524"/>
                  <a:pt x="39142" y="24468"/>
                </a:cubicBezTo>
                <a:cubicBezTo>
                  <a:pt x="39142" y="24468"/>
                  <a:pt x="39087" y="24413"/>
                  <a:pt x="39087" y="24441"/>
                </a:cubicBezTo>
                <a:close/>
                <a:moveTo>
                  <a:pt x="39031" y="24580"/>
                </a:moveTo>
                <a:lnTo>
                  <a:pt x="38975" y="24496"/>
                </a:lnTo>
                <a:cubicBezTo>
                  <a:pt x="39338" y="25473"/>
                  <a:pt x="39700" y="26449"/>
                  <a:pt x="40035" y="27426"/>
                </a:cubicBezTo>
                <a:cubicBezTo>
                  <a:pt x="40314" y="27230"/>
                  <a:pt x="40537" y="27035"/>
                  <a:pt x="40788" y="26812"/>
                </a:cubicBezTo>
                <a:cubicBezTo>
                  <a:pt x="40621" y="26449"/>
                  <a:pt x="40509" y="26449"/>
                  <a:pt x="40314" y="26059"/>
                </a:cubicBezTo>
                <a:cubicBezTo>
                  <a:pt x="40063" y="25835"/>
                  <a:pt x="39868" y="25584"/>
                  <a:pt x="39728" y="25305"/>
                </a:cubicBezTo>
                <a:cubicBezTo>
                  <a:pt x="39645" y="25389"/>
                  <a:pt x="39393" y="24943"/>
                  <a:pt x="39226" y="24831"/>
                </a:cubicBezTo>
                <a:cubicBezTo>
                  <a:pt x="39170" y="24719"/>
                  <a:pt x="39115" y="24608"/>
                  <a:pt x="39059" y="24496"/>
                </a:cubicBezTo>
                <a:cubicBezTo>
                  <a:pt x="39059" y="24524"/>
                  <a:pt x="39059" y="24608"/>
                  <a:pt x="39031" y="24580"/>
                </a:cubicBezTo>
                <a:close/>
                <a:moveTo>
                  <a:pt x="15289" y="8678"/>
                </a:moveTo>
                <a:cubicBezTo>
                  <a:pt x="15289" y="8678"/>
                  <a:pt x="15344" y="8650"/>
                  <a:pt x="15456" y="8566"/>
                </a:cubicBezTo>
                <a:cubicBezTo>
                  <a:pt x="15456" y="8566"/>
                  <a:pt x="15512" y="8510"/>
                  <a:pt x="15484" y="8510"/>
                </a:cubicBezTo>
                <a:cubicBezTo>
                  <a:pt x="15400" y="8566"/>
                  <a:pt x="15344" y="8594"/>
                  <a:pt x="15289" y="8678"/>
                </a:cubicBezTo>
                <a:close/>
                <a:moveTo>
                  <a:pt x="41932" y="39115"/>
                </a:moveTo>
                <a:cubicBezTo>
                  <a:pt x="41904" y="39143"/>
                  <a:pt x="42128" y="39115"/>
                  <a:pt x="42211" y="39060"/>
                </a:cubicBezTo>
                <a:cubicBezTo>
                  <a:pt x="42295" y="39004"/>
                  <a:pt x="42044" y="39115"/>
                  <a:pt x="41932" y="39115"/>
                </a:cubicBezTo>
                <a:close/>
                <a:moveTo>
                  <a:pt x="43495" y="37218"/>
                </a:moveTo>
                <a:cubicBezTo>
                  <a:pt x="43550" y="37218"/>
                  <a:pt x="43550" y="37023"/>
                  <a:pt x="43523" y="36856"/>
                </a:cubicBezTo>
                <a:cubicBezTo>
                  <a:pt x="43383" y="36409"/>
                  <a:pt x="43216" y="35963"/>
                  <a:pt x="43020" y="35516"/>
                </a:cubicBezTo>
                <a:cubicBezTo>
                  <a:pt x="42881" y="35433"/>
                  <a:pt x="42686" y="34903"/>
                  <a:pt x="42546" y="34763"/>
                </a:cubicBezTo>
                <a:cubicBezTo>
                  <a:pt x="42713" y="35265"/>
                  <a:pt x="42909" y="35795"/>
                  <a:pt x="43048" y="36326"/>
                </a:cubicBezTo>
                <a:cubicBezTo>
                  <a:pt x="43244" y="36772"/>
                  <a:pt x="43299" y="37246"/>
                  <a:pt x="43244" y="37720"/>
                </a:cubicBezTo>
                <a:cubicBezTo>
                  <a:pt x="43160" y="37999"/>
                  <a:pt x="42992" y="38251"/>
                  <a:pt x="42769" y="38418"/>
                </a:cubicBezTo>
                <a:cubicBezTo>
                  <a:pt x="42881" y="38362"/>
                  <a:pt x="42992" y="38278"/>
                  <a:pt x="43076" y="38195"/>
                </a:cubicBezTo>
                <a:cubicBezTo>
                  <a:pt x="43355" y="37944"/>
                  <a:pt x="43495" y="37581"/>
                  <a:pt x="43495" y="37218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3" name="Google Shape;403;p20"/>
          <p:cNvSpPr/>
          <p:nvPr/>
        </p:nvSpPr>
        <p:spPr>
          <a:xfrm>
            <a:off x="8519124" y="4143507"/>
            <a:ext cx="285297" cy="271766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4" name="Google Shape;404;p20"/>
          <p:cNvSpPr txBox="1">
            <a:spLocks noGrp="1"/>
          </p:cNvSpPr>
          <p:nvPr>
            <p:ph type="title"/>
          </p:nvPr>
        </p:nvSpPr>
        <p:spPr>
          <a:xfrm>
            <a:off x="2890900" y="2431649"/>
            <a:ext cx="3362100" cy="60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405" name="Google Shape;405;p20"/>
          <p:cNvSpPr txBox="1">
            <a:spLocks noGrp="1"/>
          </p:cNvSpPr>
          <p:nvPr>
            <p:ph type="title" idx="2" hasCustomPrompt="1"/>
          </p:nvPr>
        </p:nvSpPr>
        <p:spPr>
          <a:xfrm>
            <a:off x="2890900" y="1109825"/>
            <a:ext cx="3362100" cy="12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95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06" name="Google Shape;406;p20"/>
          <p:cNvSpPr txBox="1">
            <a:spLocks noGrp="1"/>
          </p:cNvSpPr>
          <p:nvPr>
            <p:ph type="subTitle" idx="1"/>
          </p:nvPr>
        </p:nvSpPr>
        <p:spPr>
          <a:xfrm>
            <a:off x="3490399" y="3144909"/>
            <a:ext cx="2307000" cy="68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EC9A1C-08E4-4D13-AE8D-7983358B04C7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19/04/2022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D3EBAF-F152-400D-AF1E-BDB6A7AE5492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700410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5B7A0A-EBA6-4769-B2CA-77325A63F308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19/04/2022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E22DA2-A192-4DF5-B846-56A49D6F0A01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627429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821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6830" indent="0">
              <a:buNone/>
              <a:defRPr sz="1200"/>
            </a:lvl2pPr>
            <a:lvl3pPr marL="913703" indent="0">
              <a:buNone/>
              <a:defRPr sz="1000"/>
            </a:lvl3pPr>
            <a:lvl4pPr marL="1370546" indent="0">
              <a:buNone/>
              <a:defRPr sz="900"/>
            </a:lvl4pPr>
            <a:lvl5pPr marL="1827404" indent="0">
              <a:buNone/>
              <a:defRPr sz="900"/>
            </a:lvl5pPr>
            <a:lvl6pPr marL="2284233" indent="0">
              <a:buNone/>
              <a:defRPr sz="900"/>
            </a:lvl6pPr>
            <a:lvl7pPr marL="2741063" indent="0">
              <a:buNone/>
              <a:defRPr sz="900"/>
            </a:lvl7pPr>
            <a:lvl8pPr marL="3197920" indent="0">
              <a:buNone/>
              <a:defRPr sz="900"/>
            </a:lvl8pPr>
            <a:lvl9pPr marL="3654765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BB4DC6-B9B4-4484-8EDB-8CB85EBB7C51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19/04/2022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5F8A5C-D21F-4B96-9E1A-59DDC7B1FD42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329930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6830" indent="0">
              <a:buNone/>
              <a:defRPr sz="2800"/>
            </a:lvl2pPr>
            <a:lvl3pPr marL="913703" indent="0">
              <a:buNone/>
              <a:defRPr sz="2400"/>
            </a:lvl3pPr>
            <a:lvl4pPr marL="1370546" indent="0">
              <a:buNone/>
              <a:defRPr sz="2000"/>
            </a:lvl4pPr>
            <a:lvl5pPr marL="1827404" indent="0">
              <a:buNone/>
              <a:defRPr sz="2000"/>
            </a:lvl5pPr>
            <a:lvl6pPr marL="2284233" indent="0">
              <a:buNone/>
              <a:defRPr sz="2000"/>
            </a:lvl6pPr>
            <a:lvl7pPr marL="2741063" indent="0">
              <a:buNone/>
              <a:defRPr sz="2000"/>
            </a:lvl7pPr>
            <a:lvl8pPr marL="3197920" indent="0">
              <a:buNone/>
              <a:defRPr sz="2000"/>
            </a:lvl8pPr>
            <a:lvl9pPr marL="3654765" indent="0">
              <a:buNone/>
              <a:defRPr sz="2000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36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6830" indent="0">
              <a:buNone/>
              <a:defRPr sz="1200"/>
            </a:lvl2pPr>
            <a:lvl3pPr marL="913703" indent="0">
              <a:buNone/>
              <a:defRPr sz="1000"/>
            </a:lvl3pPr>
            <a:lvl4pPr marL="1370546" indent="0">
              <a:buNone/>
              <a:defRPr sz="900"/>
            </a:lvl4pPr>
            <a:lvl5pPr marL="1827404" indent="0">
              <a:buNone/>
              <a:defRPr sz="900"/>
            </a:lvl5pPr>
            <a:lvl6pPr marL="2284233" indent="0">
              <a:buNone/>
              <a:defRPr sz="900"/>
            </a:lvl6pPr>
            <a:lvl7pPr marL="2741063" indent="0">
              <a:buNone/>
              <a:defRPr sz="900"/>
            </a:lvl7pPr>
            <a:lvl8pPr marL="3197920" indent="0">
              <a:buNone/>
              <a:defRPr sz="900"/>
            </a:lvl8pPr>
            <a:lvl9pPr marL="3654765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5F2BC5-5075-4618-8F4E-C8D82EEAF8DD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19/04/2022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FCA85A-927B-4177-BED1-75FDDD5AAA5F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414416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3805BD-3039-43A4-AF8C-BF2CEBA2C70A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19/04/2022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0BC26A-4863-4CCD-809F-10CB8454BA0E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587428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3"/>
            <a:ext cx="2057400" cy="32908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3"/>
            <a:ext cx="6019800" cy="32908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F2D13F-C5EA-43A3-AB4A-001599C269F2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19/04/2022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430549-229F-414F-A128-B5B6453F612E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011068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900" y="1065212"/>
            <a:ext cx="3886200" cy="73501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943100"/>
            <a:ext cx="3200400" cy="8763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28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143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600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773593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402638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1157" y="2203450"/>
            <a:ext cx="3886200" cy="681038"/>
          </a:xfrm>
        </p:spPr>
        <p:txBody>
          <a:bodyPr anchor="t"/>
          <a:lstStyle>
            <a:lvl1pPr algn="l">
              <a:defRPr sz="2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1157" y="1453357"/>
            <a:ext cx="3886200" cy="750094"/>
          </a:xfrm>
        </p:spPr>
        <p:txBody>
          <a:bodyPr anchor="b"/>
          <a:lstStyle>
            <a:lvl1pPr marL="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1pPr>
            <a:lvl2pPr marL="2286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2pPr>
            <a:lvl3pPr marL="457200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3pPr>
            <a:lvl4pPr marL="6858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4pPr>
            <a:lvl5pPr marL="9144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5pPr>
            <a:lvl6pPr marL="11430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6pPr>
            <a:lvl7pPr marL="13716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7pPr>
            <a:lvl8pPr marL="16002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8pPr>
            <a:lvl9pPr marL="18288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20985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800100"/>
            <a:ext cx="2019300" cy="2262982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324100" y="800100"/>
            <a:ext cx="2019300" cy="2262982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96168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CUSTOM_13_1"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8" name="Google Shape;408;p21"/>
          <p:cNvGrpSpPr/>
          <p:nvPr/>
        </p:nvGrpSpPr>
        <p:grpSpPr>
          <a:xfrm flipH="1">
            <a:off x="1546882" y="974375"/>
            <a:ext cx="6050241" cy="3904012"/>
            <a:chOff x="1282762" y="26746"/>
            <a:chExt cx="6692744" cy="5156534"/>
          </a:xfrm>
        </p:grpSpPr>
        <p:sp>
          <p:nvSpPr>
            <p:cNvPr id="409" name="Google Shape;409;p21"/>
            <p:cNvSpPr/>
            <p:nvPr/>
          </p:nvSpPr>
          <p:spPr>
            <a:xfrm rot="-10449788">
              <a:off x="1495613" y="333274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21"/>
            <p:cNvSpPr/>
            <p:nvPr/>
          </p:nvSpPr>
          <p:spPr>
            <a:xfrm rot="350212">
              <a:off x="1504688" y="371599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11" name="Google Shape;411;p21"/>
          <p:cNvSpPr/>
          <p:nvPr/>
        </p:nvSpPr>
        <p:spPr>
          <a:xfrm>
            <a:off x="446400" y="776827"/>
            <a:ext cx="1164100" cy="1079025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2" name="Google Shape;412;p21"/>
          <p:cNvSpPr/>
          <p:nvPr/>
        </p:nvSpPr>
        <p:spPr>
          <a:xfrm>
            <a:off x="769302" y="109275"/>
            <a:ext cx="1064375" cy="488950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3" name="Google Shape;413;p21"/>
          <p:cNvSpPr/>
          <p:nvPr/>
        </p:nvSpPr>
        <p:spPr>
          <a:xfrm>
            <a:off x="294000" y="1699500"/>
            <a:ext cx="929050" cy="892800"/>
          </a:xfrm>
          <a:custGeom>
            <a:avLst/>
            <a:gdLst/>
            <a:ahLst/>
            <a:cxnLst/>
            <a:rect l="l" t="t" r="r" b="b"/>
            <a:pathLst>
              <a:path w="37162" h="35712" extrusionOk="0">
                <a:moveTo>
                  <a:pt x="1646" y="14257"/>
                </a:moveTo>
                <a:cubicBezTo>
                  <a:pt x="1842" y="13839"/>
                  <a:pt x="2121" y="13448"/>
                  <a:pt x="2400" y="13086"/>
                </a:cubicBezTo>
                <a:cubicBezTo>
                  <a:pt x="2706" y="12695"/>
                  <a:pt x="3041" y="12332"/>
                  <a:pt x="3237" y="12109"/>
                </a:cubicBezTo>
                <a:cubicBezTo>
                  <a:pt x="3432" y="11802"/>
                  <a:pt x="3655" y="11551"/>
                  <a:pt x="3906" y="11300"/>
                </a:cubicBezTo>
                <a:cubicBezTo>
                  <a:pt x="3962" y="11244"/>
                  <a:pt x="4046" y="11133"/>
                  <a:pt x="4074" y="11077"/>
                </a:cubicBezTo>
                <a:cubicBezTo>
                  <a:pt x="4325" y="10798"/>
                  <a:pt x="4464" y="10714"/>
                  <a:pt x="4520" y="10742"/>
                </a:cubicBezTo>
                <a:cubicBezTo>
                  <a:pt x="4938" y="10128"/>
                  <a:pt x="5720" y="9124"/>
                  <a:pt x="5971" y="9040"/>
                </a:cubicBezTo>
                <a:cubicBezTo>
                  <a:pt x="6361" y="8482"/>
                  <a:pt x="6389" y="8287"/>
                  <a:pt x="6724" y="7785"/>
                </a:cubicBezTo>
                <a:cubicBezTo>
                  <a:pt x="7059" y="7338"/>
                  <a:pt x="7449" y="6920"/>
                  <a:pt x="7840" y="6529"/>
                </a:cubicBezTo>
                <a:cubicBezTo>
                  <a:pt x="7896" y="6446"/>
                  <a:pt x="7868" y="6474"/>
                  <a:pt x="7952" y="6362"/>
                </a:cubicBezTo>
                <a:cubicBezTo>
                  <a:pt x="8007" y="6278"/>
                  <a:pt x="8286" y="6055"/>
                  <a:pt x="8426" y="6027"/>
                </a:cubicBezTo>
                <a:cubicBezTo>
                  <a:pt x="8900" y="5469"/>
                  <a:pt x="9263" y="5051"/>
                  <a:pt x="9402" y="5106"/>
                </a:cubicBezTo>
                <a:cubicBezTo>
                  <a:pt x="9877" y="4465"/>
                  <a:pt x="10546" y="3544"/>
                  <a:pt x="10797" y="3572"/>
                </a:cubicBezTo>
                <a:cubicBezTo>
                  <a:pt x="10937" y="3321"/>
                  <a:pt x="10965" y="3181"/>
                  <a:pt x="11076" y="2986"/>
                </a:cubicBezTo>
                <a:cubicBezTo>
                  <a:pt x="11244" y="2651"/>
                  <a:pt x="11439" y="2372"/>
                  <a:pt x="11718" y="2149"/>
                </a:cubicBezTo>
                <a:cubicBezTo>
                  <a:pt x="11857" y="1982"/>
                  <a:pt x="11857" y="2038"/>
                  <a:pt x="11997" y="1898"/>
                </a:cubicBezTo>
                <a:cubicBezTo>
                  <a:pt x="12248" y="1619"/>
                  <a:pt x="12527" y="1368"/>
                  <a:pt x="12834" y="1145"/>
                </a:cubicBezTo>
                <a:cubicBezTo>
                  <a:pt x="13029" y="1061"/>
                  <a:pt x="13252" y="950"/>
                  <a:pt x="13476" y="838"/>
                </a:cubicBezTo>
                <a:cubicBezTo>
                  <a:pt x="13671" y="726"/>
                  <a:pt x="13866" y="643"/>
                  <a:pt x="14061" y="615"/>
                </a:cubicBezTo>
                <a:lnTo>
                  <a:pt x="14089" y="643"/>
                </a:lnTo>
                <a:cubicBezTo>
                  <a:pt x="14452" y="587"/>
                  <a:pt x="14954" y="280"/>
                  <a:pt x="15401" y="196"/>
                </a:cubicBezTo>
                <a:cubicBezTo>
                  <a:pt x="15484" y="140"/>
                  <a:pt x="15568" y="113"/>
                  <a:pt x="15652" y="85"/>
                </a:cubicBezTo>
                <a:cubicBezTo>
                  <a:pt x="15791" y="57"/>
                  <a:pt x="15931" y="57"/>
                  <a:pt x="16070" y="29"/>
                </a:cubicBezTo>
                <a:lnTo>
                  <a:pt x="16768" y="29"/>
                </a:lnTo>
                <a:cubicBezTo>
                  <a:pt x="16991" y="1"/>
                  <a:pt x="17214" y="29"/>
                  <a:pt x="17409" y="85"/>
                </a:cubicBezTo>
                <a:cubicBezTo>
                  <a:pt x="18107" y="168"/>
                  <a:pt x="18776" y="364"/>
                  <a:pt x="19418" y="643"/>
                </a:cubicBezTo>
                <a:cubicBezTo>
                  <a:pt x="20032" y="950"/>
                  <a:pt x="20646" y="1312"/>
                  <a:pt x="21231" y="1703"/>
                </a:cubicBezTo>
                <a:cubicBezTo>
                  <a:pt x="21483" y="1870"/>
                  <a:pt x="21706" y="1982"/>
                  <a:pt x="21929" y="2121"/>
                </a:cubicBezTo>
                <a:cubicBezTo>
                  <a:pt x="22320" y="2400"/>
                  <a:pt x="23101" y="3014"/>
                  <a:pt x="23045" y="3098"/>
                </a:cubicBezTo>
                <a:cubicBezTo>
                  <a:pt x="23017" y="3154"/>
                  <a:pt x="22682" y="2902"/>
                  <a:pt x="22766" y="3014"/>
                </a:cubicBezTo>
                <a:cubicBezTo>
                  <a:pt x="22347" y="2791"/>
                  <a:pt x="21873" y="2512"/>
                  <a:pt x="21371" y="2205"/>
                </a:cubicBezTo>
                <a:cubicBezTo>
                  <a:pt x="20785" y="1814"/>
                  <a:pt x="20199" y="1480"/>
                  <a:pt x="19585" y="1145"/>
                </a:cubicBezTo>
                <a:cubicBezTo>
                  <a:pt x="18972" y="810"/>
                  <a:pt x="18302" y="587"/>
                  <a:pt x="17605" y="447"/>
                </a:cubicBezTo>
                <a:cubicBezTo>
                  <a:pt x="17381" y="419"/>
                  <a:pt x="17186" y="392"/>
                  <a:pt x="16963" y="392"/>
                </a:cubicBezTo>
                <a:cubicBezTo>
                  <a:pt x="16851" y="392"/>
                  <a:pt x="16740" y="419"/>
                  <a:pt x="16628" y="447"/>
                </a:cubicBezTo>
                <a:lnTo>
                  <a:pt x="16963" y="447"/>
                </a:lnTo>
                <a:cubicBezTo>
                  <a:pt x="18469" y="531"/>
                  <a:pt x="19641" y="1145"/>
                  <a:pt x="20673" y="1842"/>
                </a:cubicBezTo>
                <a:cubicBezTo>
                  <a:pt x="21399" y="2317"/>
                  <a:pt x="22152" y="2847"/>
                  <a:pt x="22850" y="3377"/>
                </a:cubicBezTo>
                <a:lnTo>
                  <a:pt x="22878" y="3377"/>
                </a:lnTo>
                <a:cubicBezTo>
                  <a:pt x="22933" y="3377"/>
                  <a:pt x="23017" y="3433"/>
                  <a:pt x="23073" y="3460"/>
                </a:cubicBezTo>
                <a:cubicBezTo>
                  <a:pt x="23296" y="3600"/>
                  <a:pt x="23491" y="3739"/>
                  <a:pt x="23714" y="3879"/>
                </a:cubicBezTo>
                <a:cubicBezTo>
                  <a:pt x="23882" y="4018"/>
                  <a:pt x="23714" y="3935"/>
                  <a:pt x="23687" y="3935"/>
                </a:cubicBezTo>
                <a:cubicBezTo>
                  <a:pt x="23770" y="4018"/>
                  <a:pt x="23798" y="4046"/>
                  <a:pt x="23910" y="4158"/>
                </a:cubicBezTo>
                <a:cubicBezTo>
                  <a:pt x="24077" y="4214"/>
                  <a:pt x="23714" y="3963"/>
                  <a:pt x="23826" y="3963"/>
                </a:cubicBezTo>
                <a:cubicBezTo>
                  <a:pt x="24551" y="4465"/>
                  <a:pt x="25277" y="4995"/>
                  <a:pt x="25946" y="5553"/>
                </a:cubicBezTo>
                <a:lnTo>
                  <a:pt x="25891" y="5609"/>
                </a:lnTo>
                <a:cubicBezTo>
                  <a:pt x="26002" y="5720"/>
                  <a:pt x="25946" y="5581"/>
                  <a:pt x="26002" y="5609"/>
                </a:cubicBezTo>
                <a:cubicBezTo>
                  <a:pt x="26476" y="5971"/>
                  <a:pt x="26895" y="6306"/>
                  <a:pt x="27313" y="6697"/>
                </a:cubicBezTo>
                <a:cubicBezTo>
                  <a:pt x="28067" y="7338"/>
                  <a:pt x="28792" y="8008"/>
                  <a:pt x="29462" y="8705"/>
                </a:cubicBezTo>
                <a:cubicBezTo>
                  <a:pt x="30243" y="9515"/>
                  <a:pt x="30940" y="10352"/>
                  <a:pt x="31582" y="11244"/>
                </a:cubicBezTo>
                <a:cubicBezTo>
                  <a:pt x="31861" y="11607"/>
                  <a:pt x="32140" y="11942"/>
                  <a:pt x="32363" y="12277"/>
                </a:cubicBezTo>
                <a:cubicBezTo>
                  <a:pt x="32698" y="12751"/>
                  <a:pt x="33061" y="13309"/>
                  <a:pt x="33368" y="13811"/>
                </a:cubicBezTo>
                <a:cubicBezTo>
                  <a:pt x="33647" y="14229"/>
                  <a:pt x="33926" y="14704"/>
                  <a:pt x="34121" y="15066"/>
                </a:cubicBezTo>
                <a:cubicBezTo>
                  <a:pt x="34846" y="16266"/>
                  <a:pt x="35516" y="17494"/>
                  <a:pt x="36102" y="18749"/>
                </a:cubicBezTo>
                <a:cubicBezTo>
                  <a:pt x="36660" y="19921"/>
                  <a:pt x="37022" y="21176"/>
                  <a:pt x="37134" y="22460"/>
                </a:cubicBezTo>
                <a:cubicBezTo>
                  <a:pt x="37162" y="22934"/>
                  <a:pt x="37078" y="23408"/>
                  <a:pt x="36939" y="23855"/>
                </a:cubicBezTo>
                <a:cubicBezTo>
                  <a:pt x="36967" y="24385"/>
                  <a:pt x="36967" y="24943"/>
                  <a:pt x="36911" y="25473"/>
                </a:cubicBezTo>
                <a:cubicBezTo>
                  <a:pt x="36883" y="25696"/>
                  <a:pt x="36855" y="25696"/>
                  <a:pt x="36827" y="25863"/>
                </a:cubicBezTo>
                <a:cubicBezTo>
                  <a:pt x="36688" y="26617"/>
                  <a:pt x="36436" y="27342"/>
                  <a:pt x="36102" y="28012"/>
                </a:cubicBezTo>
                <a:cubicBezTo>
                  <a:pt x="35767" y="28625"/>
                  <a:pt x="35404" y="29211"/>
                  <a:pt x="34986" y="29741"/>
                </a:cubicBezTo>
                <a:cubicBezTo>
                  <a:pt x="34400" y="30355"/>
                  <a:pt x="33758" y="30913"/>
                  <a:pt x="33089" y="31415"/>
                </a:cubicBezTo>
                <a:cubicBezTo>
                  <a:pt x="32921" y="31499"/>
                  <a:pt x="32810" y="31611"/>
                  <a:pt x="32670" y="31694"/>
                </a:cubicBezTo>
                <a:cubicBezTo>
                  <a:pt x="32614" y="31750"/>
                  <a:pt x="32558" y="31778"/>
                  <a:pt x="32503" y="31806"/>
                </a:cubicBezTo>
                <a:cubicBezTo>
                  <a:pt x="32168" y="32029"/>
                  <a:pt x="31833" y="32224"/>
                  <a:pt x="31470" y="32392"/>
                </a:cubicBezTo>
                <a:lnTo>
                  <a:pt x="31415" y="32420"/>
                </a:lnTo>
                <a:lnTo>
                  <a:pt x="31275" y="32475"/>
                </a:lnTo>
                <a:lnTo>
                  <a:pt x="31275" y="32475"/>
                </a:lnTo>
                <a:lnTo>
                  <a:pt x="31415" y="32420"/>
                </a:lnTo>
                <a:lnTo>
                  <a:pt x="31164" y="32475"/>
                </a:lnTo>
                <a:lnTo>
                  <a:pt x="31164" y="32475"/>
                </a:lnTo>
                <a:lnTo>
                  <a:pt x="31275" y="32475"/>
                </a:lnTo>
                <a:cubicBezTo>
                  <a:pt x="30661" y="32754"/>
                  <a:pt x="29824" y="33089"/>
                  <a:pt x="29350" y="33396"/>
                </a:cubicBezTo>
                <a:cubicBezTo>
                  <a:pt x="29239" y="33424"/>
                  <a:pt x="29043" y="33508"/>
                  <a:pt x="29071" y="33480"/>
                </a:cubicBezTo>
                <a:cubicBezTo>
                  <a:pt x="28932" y="33536"/>
                  <a:pt x="29043" y="33536"/>
                  <a:pt x="28904" y="33564"/>
                </a:cubicBezTo>
                <a:cubicBezTo>
                  <a:pt x="28429" y="33759"/>
                  <a:pt x="27927" y="33926"/>
                  <a:pt x="27453" y="34066"/>
                </a:cubicBezTo>
                <a:cubicBezTo>
                  <a:pt x="26532" y="34373"/>
                  <a:pt x="25584" y="34568"/>
                  <a:pt x="24663" y="34652"/>
                </a:cubicBezTo>
                <a:cubicBezTo>
                  <a:pt x="24440" y="34652"/>
                  <a:pt x="24217" y="34680"/>
                  <a:pt x="24021" y="34707"/>
                </a:cubicBezTo>
                <a:lnTo>
                  <a:pt x="23603" y="34707"/>
                </a:lnTo>
                <a:cubicBezTo>
                  <a:pt x="22487" y="34931"/>
                  <a:pt x="21343" y="35098"/>
                  <a:pt x="20171" y="35182"/>
                </a:cubicBezTo>
                <a:lnTo>
                  <a:pt x="20171" y="35182"/>
                </a:lnTo>
                <a:lnTo>
                  <a:pt x="19948" y="35182"/>
                </a:lnTo>
                <a:cubicBezTo>
                  <a:pt x="19697" y="35265"/>
                  <a:pt x="19418" y="35377"/>
                  <a:pt x="19139" y="35433"/>
                </a:cubicBezTo>
                <a:cubicBezTo>
                  <a:pt x="18832" y="35516"/>
                  <a:pt x="18525" y="35600"/>
                  <a:pt x="18218" y="35656"/>
                </a:cubicBezTo>
                <a:cubicBezTo>
                  <a:pt x="18135" y="35656"/>
                  <a:pt x="18079" y="35656"/>
                  <a:pt x="17995" y="35656"/>
                </a:cubicBezTo>
                <a:cubicBezTo>
                  <a:pt x="17493" y="35712"/>
                  <a:pt x="16991" y="35712"/>
                  <a:pt x="16489" y="35656"/>
                </a:cubicBezTo>
                <a:cubicBezTo>
                  <a:pt x="15931" y="35600"/>
                  <a:pt x="15345" y="35461"/>
                  <a:pt x="14787" y="35293"/>
                </a:cubicBezTo>
                <a:cubicBezTo>
                  <a:pt x="14759" y="35293"/>
                  <a:pt x="14787" y="35265"/>
                  <a:pt x="14675" y="35210"/>
                </a:cubicBezTo>
                <a:cubicBezTo>
                  <a:pt x="14564" y="35182"/>
                  <a:pt x="14424" y="35154"/>
                  <a:pt x="14312" y="35126"/>
                </a:cubicBezTo>
                <a:cubicBezTo>
                  <a:pt x="14145" y="34986"/>
                  <a:pt x="13671" y="34819"/>
                  <a:pt x="13727" y="34707"/>
                </a:cubicBezTo>
                <a:cubicBezTo>
                  <a:pt x="13643" y="34680"/>
                  <a:pt x="13587" y="34624"/>
                  <a:pt x="13503" y="34596"/>
                </a:cubicBezTo>
                <a:lnTo>
                  <a:pt x="13503" y="34456"/>
                </a:lnTo>
                <a:cubicBezTo>
                  <a:pt x="13113" y="34317"/>
                  <a:pt x="12722" y="34149"/>
                  <a:pt x="12332" y="33982"/>
                </a:cubicBezTo>
                <a:cubicBezTo>
                  <a:pt x="11885" y="33759"/>
                  <a:pt x="11467" y="33536"/>
                  <a:pt x="11076" y="33285"/>
                </a:cubicBezTo>
                <a:cubicBezTo>
                  <a:pt x="10909" y="33201"/>
                  <a:pt x="10741" y="33173"/>
                  <a:pt x="10574" y="33173"/>
                </a:cubicBezTo>
                <a:cubicBezTo>
                  <a:pt x="10183" y="33033"/>
                  <a:pt x="9793" y="32838"/>
                  <a:pt x="9430" y="32643"/>
                </a:cubicBezTo>
                <a:cubicBezTo>
                  <a:pt x="9207" y="32448"/>
                  <a:pt x="9040" y="32364"/>
                  <a:pt x="8844" y="32169"/>
                </a:cubicBezTo>
                <a:cubicBezTo>
                  <a:pt x="8509" y="31890"/>
                  <a:pt x="8203" y="31583"/>
                  <a:pt x="7896" y="31276"/>
                </a:cubicBezTo>
                <a:cubicBezTo>
                  <a:pt x="7617" y="30941"/>
                  <a:pt x="7589" y="30774"/>
                  <a:pt x="7338" y="30467"/>
                </a:cubicBezTo>
                <a:cubicBezTo>
                  <a:pt x="7087" y="30383"/>
                  <a:pt x="6836" y="30299"/>
                  <a:pt x="6584" y="30216"/>
                </a:cubicBezTo>
                <a:cubicBezTo>
                  <a:pt x="6194" y="29909"/>
                  <a:pt x="5859" y="29602"/>
                  <a:pt x="5524" y="29239"/>
                </a:cubicBezTo>
                <a:cubicBezTo>
                  <a:pt x="5357" y="28960"/>
                  <a:pt x="5078" y="28653"/>
                  <a:pt x="4911" y="28374"/>
                </a:cubicBezTo>
                <a:cubicBezTo>
                  <a:pt x="4520" y="28040"/>
                  <a:pt x="4157" y="27649"/>
                  <a:pt x="3850" y="27203"/>
                </a:cubicBezTo>
                <a:cubicBezTo>
                  <a:pt x="3404" y="26979"/>
                  <a:pt x="3069" y="26617"/>
                  <a:pt x="2790" y="26198"/>
                </a:cubicBezTo>
                <a:cubicBezTo>
                  <a:pt x="2651" y="25919"/>
                  <a:pt x="2316" y="25417"/>
                  <a:pt x="2093" y="25110"/>
                </a:cubicBezTo>
                <a:cubicBezTo>
                  <a:pt x="1953" y="24803"/>
                  <a:pt x="1814" y="24468"/>
                  <a:pt x="1730" y="24162"/>
                </a:cubicBezTo>
                <a:cubicBezTo>
                  <a:pt x="1116" y="23380"/>
                  <a:pt x="698" y="22488"/>
                  <a:pt x="502" y="21539"/>
                </a:cubicBezTo>
                <a:cubicBezTo>
                  <a:pt x="475" y="21400"/>
                  <a:pt x="558" y="21483"/>
                  <a:pt x="502" y="21316"/>
                </a:cubicBezTo>
                <a:cubicBezTo>
                  <a:pt x="419" y="20925"/>
                  <a:pt x="391" y="21121"/>
                  <a:pt x="307" y="20702"/>
                </a:cubicBezTo>
                <a:cubicBezTo>
                  <a:pt x="112" y="20339"/>
                  <a:pt x="28" y="19977"/>
                  <a:pt x="28" y="19586"/>
                </a:cubicBezTo>
                <a:cubicBezTo>
                  <a:pt x="0" y="19028"/>
                  <a:pt x="56" y="18442"/>
                  <a:pt x="168" y="17884"/>
                </a:cubicBezTo>
                <a:cubicBezTo>
                  <a:pt x="168" y="17717"/>
                  <a:pt x="168" y="17661"/>
                  <a:pt x="112" y="17661"/>
                </a:cubicBezTo>
                <a:cubicBezTo>
                  <a:pt x="112" y="17243"/>
                  <a:pt x="196" y="16824"/>
                  <a:pt x="307" y="16434"/>
                </a:cubicBezTo>
                <a:cubicBezTo>
                  <a:pt x="530" y="15792"/>
                  <a:pt x="837" y="15206"/>
                  <a:pt x="1200" y="14676"/>
                </a:cubicBezTo>
                <a:cubicBezTo>
                  <a:pt x="1339" y="14508"/>
                  <a:pt x="1507" y="14369"/>
                  <a:pt x="1646" y="14257"/>
                </a:cubicBezTo>
                <a:close/>
                <a:moveTo>
                  <a:pt x="15596" y="9068"/>
                </a:moveTo>
                <a:lnTo>
                  <a:pt x="14368" y="10714"/>
                </a:lnTo>
                <a:lnTo>
                  <a:pt x="14368" y="10714"/>
                </a:lnTo>
                <a:lnTo>
                  <a:pt x="14285" y="10798"/>
                </a:lnTo>
                <a:cubicBezTo>
                  <a:pt x="14201" y="11161"/>
                  <a:pt x="14145" y="11495"/>
                  <a:pt x="14006" y="11886"/>
                </a:cubicBezTo>
                <a:cubicBezTo>
                  <a:pt x="13950" y="11942"/>
                  <a:pt x="13978" y="11942"/>
                  <a:pt x="13950" y="11998"/>
                </a:cubicBezTo>
                <a:cubicBezTo>
                  <a:pt x="13838" y="12388"/>
                  <a:pt x="13252" y="13058"/>
                  <a:pt x="12862" y="13504"/>
                </a:cubicBezTo>
                <a:cubicBezTo>
                  <a:pt x="12834" y="13476"/>
                  <a:pt x="12806" y="13504"/>
                  <a:pt x="12778" y="13532"/>
                </a:cubicBezTo>
                <a:cubicBezTo>
                  <a:pt x="12722" y="13588"/>
                  <a:pt x="12666" y="13616"/>
                  <a:pt x="12639" y="13672"/>
                </a:cubicBezTo>
                <a:cubicBezTo>
                  <a:pt x="12499" y="13727"/>
                  <a:pt x="12304" y="13923"/>
                  <a:pt x="12192" y="13867"/>
                </a:cubicBezTo>
                <a:cubicBezTo>
                  <a:pt x="12164" y="13895"/>
                  <a:pt x="12136" y="13923"/>
                  <a:pt x="12081" y="13951"/>
                </a:cubicBezTo>
                <a:lnTo>
                  <a:pt x="11969" y="13895"/>
                </a:lnTo>
                <a:lnTo>
                  <a:pt x="11020" y="15178"/>
                </a:lnTo>
                <a:cubicBezTo>
                  <a:pt x="10993" y="15290"/>
                  <a:pt x="10993" y="15401"/>
                  <a:pt x="10993" y="15513"/>
                </a:cubicBezTo>
                <a:cubicBezTo>
                  <a:pt x="10937" y="15764"/>
                  <a:pt x="10853" y="16015"/>
                  <a:pt x="10769" y="16238"/>
                </a:cubicBezTo>
                <a:cubicBezTo>
                  <a:pt x="10658" y="16378"/>
                  <a:pt x="10630" y="16461"/>
                  <a:pt x="10518" y="16601"/>
                </a:cubicBezTo>
                <a:cubicBezTo>
                  <a:pt x="10435" y="16713"/>
                  <a:pt x="10156" y="17047"/>
                  <a:pt x="10044" y="17159"/>
                </a:cubicBezTo>
                <a:cubicBezTo>
                  <a:pt x="9877" y="17354"/>
                  <a:pt x="9765" y="17354"/>
                  <a:pt x="9598" y="17522"/>
                </a:cubicBezTo>
                <a:cubicBezTo>
                  <a:pt x="9598" y="17717"/>
                  <a:pt x="9625" y="17884"/>
                  <a:pt x="9653" y="18080"/>
                </a:cubicBezTo>
                <a:cubicBezTo>
                  <a:pt x="9570" y="18331"/>
                  <a:pt x="9430" y="18582"/>
                  <a:pt x="9319" y="18805"/>
                </a:cubicBezTo>
                <a:cubicBezTo>
                  <a:pt x="9151" y="18972"/>
                  <a:pt x="9151" y="19028"/>
                  <a:pt x="9067" y="19084"/>
                </a:cubicBezTo>
                <a:cubicBezTo>
                  <a:pt x="9067" y="19140"/>
                  <a:pt x="9095" y="19196"/>
                  <a:pt x="9123" y="19251"/>
                </a:cubicBezTo>
                <a:cubicBezTo>
                  <a:pt x="9179" y="19307"/>
                  <a:pt x="9207" y="19363"/>
                  <a:pt x="9235" y="19419"/>
                </a:cubicBezTo>
                <a:lnTo>
                  <a:pt x="9346" y="19419"/>
                </a:lnTo>
                <a:lnTo>
                  <a:pt x="9374" y="19419"/>
                </a:lnTo>
                <a:lnTo>
                  <a:pt x="9458" y="19447"/>
                </a:lnTo>
                <a:cubicBezTo>
                  <a:pt x="9570" y="19558"/>
                  <a:pt x="9681" y="19670"/>
                  <a:pt x="9765" y="19809"/>
                </a:cubicBezTo>
                <a:cubicBezTo>
                  <a:pt x="9849" y="20005"/>
                  <a:pt x="9988" y="20228"/>
                  <a:pt x="10100" y="20395"/>
                </a:cubicBezTo>
                <a:cubicBezTo>
                  <a:pt x="10211" y="20618"/>
                  <a:pt x="10211" y="20786"/>
                  <a:pt x="10295" y="20953"/>
                </a:cubicBezTo>
                <a:cubicBezTo>
                  <a:pt x="10686" y="21288"/>
                  <a:pt x="10993" y="21706"/>
                  <a:pt x="11244" y="22153"/>
                </a:cubicBezTo>
                <a:cubicBezTo>
                  <a:pt x="11271" y="22209"/>
                  <a:pt x="11216" y="22209"/>
                  <a:pt x="11244" y="22292"/>
                </a:cubicBezTo>
                <a:cubicBezTo>
                  <a:pt x="11355" y="22460"/>
                  <a:pt x="11383" y="22320"/>
                  <a:pt x="11495" y="22516"/>
                </a:cubicBezTo>
                <a:cubicBezTo>
                  <a:pt x="11746" y="22516"/>
                  <a:pt x="12136" y="23101"/>
                  <a:pt x="12443" y="23548"/>
                </a:cubicBezTo>
                <a:cubicBezTo>
                  <a:pt x="12499" y="23604"/>
                  <a:pt x="12555" y="23604"/>
                  <a:pt x="12583" y="23548"/>
                </a:cubicBezTo>
                <a:cubicBezTo>
                  <a:pt x="12750" y="23659"/>
                  <a:pt x="12890" y="23799"/>
                  <a:pt x="13057" y="23938"/>
                </a:cubicBezTo>
                <a:cubicBezTo>
                  <a:pt x="13280" y="24189"/>
                  <a:pt x="13392" y="24441"/>
                  <a:pt x="13615" y="24692"/>
                </a:cubicBezTo>
                <a:cubicBezTo>
                  <a:pt x="13615" y="24803"/>
                  <a:pt x="13699" y="24943"/>
                  <a:pt x="13699" y="25054"/>
                </a:cubicBezTo>
                <a:cubicBezTo>
                  <a:pt x="13894" y="25166"/>
                  <a:pt x="14089" y="25333"/>
                  <a:pt x="14257" y="25501"/>
                </a:cubicBezTo>
                <a:cubicBezTo>
                  <a:pt x="14424" y="25696"/>
                  <a:pt x="14591" y="25891"/>
                  <a:pt x="14703" y="26003"/>
                </a:cubicBezTo>
                <a:cubicBezTo>
                  <a:pt x="14926" y="26087"/>
                  <a:pt x="14954" y="26226"/>
                  <a:pt x="15122" y="26366"/>
                </a:cubicBezTo>
                <a:cubicBezTo>
                  <a:pt x="15149" y="26393"/>
                  <a:pt x="15205" y="26393"/>
                  <a:pt x="15233" y="26421"/>
                </a:cubicBezTo>
                <a:cubicBezTo>
                  <a:pt x="15373" y="26561"/>
                  <a:pt x="15401" y="26645"/>
                  <a:pt x="15373" y="26728"/>
                </a:cubicBezTo>
                <a:cubicBezTo>
                  <a:pt x="15456" y="26756"/>
                  <a:pt x="15568" y="26784"/>
                  <a:pt x="15652" y="26840"/>
                </a:cubicBezTo>
                <a:cubicBezTo>
                  <a:pt x="15763" y="26896"/>
                  <a:pt x="15847" y="26924"/>
                  <a:pt x="15931" y="26979"/>
                </a:cubicBezTo>
                <a:cubicBezTo>
                  <a:pt x="16098" y="27035"/>
                  <a:pt x="16238" y="27119"/>
                  <a:pt x="16349" y="27230"/>
                </a:cubicBezTo>
                <a:cubicBezTo>
                  <a:pt x="16461" y="27286"/>
                  <a:pt x="16600" y="27286"/>
                  <a:pt x="16740" y="27258"/>
                </a:cubicBezTo>
                <a:cubicBezTo>
                  <a:pt x="16879" y="27258"/>
                  <a:pt x="16991" y="27258"/>
                  <a:pt x="17130" y="27258"/>
                </a:cubicBezTo>
                <a:cubicBezTo>
                  <a:pt x="17437" y="27314"/>
                  <a:pt x="17716" y="27370"/>
                  <a:pt x="18023" y="27454"/>
                </a:cubicBezTo>
                <a:cubicBezTo>
                  <a:pt x="18051" y="27454"/>
                  <a:pt x="18051" y="27454"/>
                  <a:pt x="18107" y="27454"/>
                </a:cubicBezTo>
                <a:cubicBezTo>
                  <a:pt x="18190" y="27537"/>
                  <a:pt x="18386" y="27565"/>
                  <a:pt x="18442" y="27649"/>
                </a:cubicBezTo>
                <a:cubicBezTo>
                  <a:pt x="18860" y="27677"/>
                  <a:pt x="19139" y="27705"/>
                  <a:pt x="19195" y="27872"/>
                </a:cubicBezTo>
                <a:cubicBezTo>
                  <a:pt x="19669" y="27844"/>
                  <a:pt x="20311" y="27761"/>
                  <a:pt x="20394" y="27928"/>
                </a:cubicBezTo>
                <a:cubicBezTo>
                  <a:pt x="20701" y="27816"/>
                  <a:pt x="20673" y="27621"/>
                  <a:pt x="21287" y="27537"/>
                </a:cubicBezTo>
                <a:cubicBezTo>
                  <a:pt x="21427" y="27509"/>
                  <a:pt x="21399" y="27537"/>
                  <a:pt x="21510" y="27509"/>
                </a:cubicBezTo>
                <a:cubicBezTo>
                  <a:pt x="21706" y="27426"/>
                  <a:pt x="21901" y="27370"/>
                  <a:pt x="22096" y="27342"/>
                </a:cubicBezTo>
                <a:cubicBezTo>
                  <a:pt x="22320" y="27370"/>
                  <a:pt x="22654" y="27286"/>
                  <a:pt x="22822" y="27314"/>
                </a:cubicBezTo>
                <a:lnTo>
                  <a:pt x="22822" y="27370"/>
                </a:lnTo>
                <a:cubicBezTo>
                  <a:pt x="23073" y="27342"/>
                  <a:pt x="23324" y="27258"/>
                  <a:pt x="23575" y="27175"/>
                </a:cubicBezTo>
                <a:cubicBezTo>
                  <a:pt x="23659" y="27091"/>
                  <a:pt x="23798" y="27007"/>
                  <a:pt x="23910" y="26979"/>
                </a:cubicBezTo>
                <a:cubicBezTo>
                  <a:pt x="24161" y="26951"/>
                  <a:pt x="24412" y="26868"/>
                  <a:pt x="24635" y="26840"/>
                </a:cubicBezTo>
                <a:cubicBezTo>
                  <a:pt x="25388" y="26589"/>
                  <a:pt x="26086" y="26310"/>
                  <a:pt x="26783" y="25975"/>
                </a:cubicBezTo>
                <a:cubicBezTo>
                  <a:pt x="26923" y="25891"/>
                  <a:pt x="27062" y="25808"/>
                  <a:pt x="27202" y="25752"/>
                </a:cubicBezTo>
                <a:cubicBezTo>
                  <a:pt x="27481" y="25640"/>
                  <a:pt x="27983" y="25445"/>
                  <a:pt x="28039" y="25529"/>
                </a:cubicBezTo>
                <a:cubicBezTo>
                  <a:pt x="28067" y="25584"/>
                  <a:pt x="27844" y="25668"/>
                  <a:pt x="27955" y="25696"/>
                </a:cubicBezTo>
                <a:cubicBezTo>
                  <a:pt x="27341" y="26115"/>
                  <a:pt x="26700" y="26449"/>
                  <a:pt x="26030" y="26728"/>
                </a:cubicBezTo>
                <a:cubicBezTo>
                  <a:pt x="25667" y="26868"/>
                  <a:pt x="25249" y="26979"/>
                  <a:pt x="24858" y="27091"/>
                </a:cubicBezTo>
                <a:cubicBezTo>
                  <a:pt x="24747" y="27119"/>
                  <a:pt x="24579" y="27175"/>
                  <a:pt x="24496" y="27230"/>
                </a:cubicBezTo>
                <a:cubicBezTo>
                  <a:pt x="24440" y="27230"/>
                  <a:pt x="24384" y="27286"/>
                  <a:pt x="24328" y="27314"/>
                </a:cubicBezTo>
                <a:cubicBezTo>
                  <a:pt x="25640" y="26924"/>
                  <a:pt x="26923" y="26421"/>
                  <a:pt x="28150" y="25808"/>
                </a:cubicBezTo>
                <a:lnTo>
                  <a:pt x="28150" y="25808"/>
                </a:lnTo>
                <a:cubicBezTo>
                  <a:pt x="28150" y="25780"/>
                  <a:pt x="28234" y="25724"/>
                  <a:pt x="28234" y="25696"/>
                </a:cubicBezTo>
                <a:cubicBezTo>
                  <a:pt x="28513" y="25612"/>
                  <a:pt x="28513" y="25501"/>
                  <a:pt x="28625" y="25445"/>
                </a:cubicBezTo>
                <a:cubicBezTo>
                  <a:pt x="28736" y="25417"/>
                  <a:pt x="28681" y="25473"/>
                  <a:pt x="28653" y="25501"/>
                </a:cubicBezTo>
                <a:cubicBezTo>
                  <a:pt x="28708" y="25473"/>
                  <a:pt x="28764" y="25473"/>
                  <a:pt x="28820" y="25445"/>
                </a:cubicBezTo>
                <a:cubicBezTo>
                  <a:pt x="28876" y="25361"/>
                  <a:pt x="28681" y="25501"/>
                  <a:pt x="28681" y="25417"/>
                </a:cubicBezTo>
                <a:cubicBezTo>
                  <a:pt x="28876" y="25278"/>
                  <a:pt x="29071" y="25138"/>
                  <a:pt x="29266" y="24971"/>
                </a:cubicBezTo>
                <a:cubicBezTo>
                  <a:pt x="29434" y="24831"/>
                  <a:pt x="29573" y="24636"/>
                  <a:pt x="29601" y="24413"/>
                </a:cubicBezTo>
                <a:lnTo>
                  <a:pt x="29685" y="24441"/>
                </a:lnTo>
                <a:cubicBezTo>
                  <a:pt x="29685" y="24357"/>
                  <a:pt x="29629" y="24385"/>
                  <a:pt x="29629" y="24357"/>
                </a:cubicBezTo>
                <a:cubicBezTo>
                  <a:pt x="29629" y="24078"/>
                  <a:pt x="29601" y="23799"/>
                  <a:pt x="29545" y="23492"/>
                </a:cubicBezTo>
                <a:cubicBezTo>
                  <a:pt x="29350" y="22990"/>
                  <a:pt x="29155" y="22516"/>
                  <a:pt x="28904" y="22041"/>
                </a:cubicBezTo>
                <a:cubicBezTo>
                  <a:pt x="28625" y="21623"/>
                  <a:pt x="28346" y="20953"/>
                  <a:pt x="28011" y="20395"/>
                </a:cubicBezTo>
                <a:cubicBezTo>
                  <a:pt x="27899" y="20172"/>
                  <a:pt x="27760" y="19949"/>
                  <a:pt x="27648" y="19754"/>
                </a:cubicBezTo>
                <a:cubicBezTo>
                  <a:pt x="27481" y="19475"/>
                  <a:pt x="27286" y="19140"/>
                  <a:pt x="27118" y="18833"/>
                </a:cubicBezTo>
                <a:cubicBezTo>
                  <a:pt x="26951" y="18582"/>
                  <a:pt x="26811" y="18331"/>
                  <a:pt x="26700" y="18107"/>
                </a:cubicBezTo>
                <a:cubicBezTo>
                  <a:pt x="26253" y="17438"/>
                  <a:pt x="25863" y="16768"/>
                  <a:pt x="25333" y="16099"/>
                </a:cubicBezTo>
                <a:cubicBezTo>
                  <a:pt x="25137" y="15820"/>
                  <a:pt x="24886" y="15541"/>
                  <a:pt x="24663" y="15234"/>
                </a:cubicBezTo>
                <a:cubicBezTo>
                  <a:pt x="24440" y="14927"/>
                  <a:pt x="24217" y="14648"/>
                  <a:pt x="24021" y="14341"/>
                </a:cubicBezTo>
                <a:cubicBezTo>
                  <a:pt x="23882" y="14090"/>
                  <a:pt x="23770" y="13839"/>
                  <a:pt x="23714" y="13560"/>
                </a:cubicBezTo>
                <a:cubicBezTo>
                  <a:pt x="23491" y="13337"/>
                  <a:pt x="23240" y="13141"/>
                  <a:pt x="23017" y="12946"/>
                </a:cubicBezTo>
                <a:cubicBezTo>
                  <a:pt x="22905" y="12862"/>
                  <a:pt x="22933" y="12835"/>
                  <a:pt x="22878" y="12751"/>
                </a:cubicBezTo>
                <a:lnTo>
                  <a:pt x="21901" y="11858"/>
                </a:lnTo>
                <a:cubicBezTo>
                  <a:pt x="21622" y="11579"/>
                  <a:pt x="21315" y="11328"/>
                  <a:pt x="20980" y="11105"/>
                </a:cubicBezTo>
                <a:cubicBezTo>
                  <a:pt x="20618" y="10770"/>
                  <a:pt x="20227" y="10491"/>
                  <a:pt x="19837" y="10212"/>
                </a:cubicBezTo>
                <a:cubicBezTo>
                  <a:pt x="19753" y="10156"/>
                  <a:pt x="19669" y="10128"/>
                  <a:pt x="19585" y="10073"/>
                </a:cubicBezTo>
                <a:cubicBezTo>
                  <a:pt x="19502" y="10017"/>
                  <a:pt x="19530" y="10017"/>
                  <a:pt x="19502" y="9989"/>
                </a:cubicBezTo>
                <a:cubicBezTo>
                  <a:pt x="19306" y="9849"/>
                  <a:pt x="19195" y="9821"/>
                  <a:pt x="18944" y="9598"/>
                </a:cubicBezTo>
                <a:cubicBezTo>
                  <a:pt x="18776" y="9487"/>
                  <a:pt x="18581" y="9291"/>
                  <a:pt x="18414" y="9152"/>
                </a:cubicBezTo>
                <a:cubicBezTo>
                  <a:pt x="18218" y="9012"/>
                  <a:pt x="18051" y="8901"/>
                  <a:pt x="17828" y="8817"/>
                </a:cubicBezTo>
                <a:cubicBezTo>
                  <a:pt x="17800" y="8761"/>
                  <a:pt x="17688" y="8705"/>
                  <a:pt x="17716" y="8705"/>
                </a:cubicBezTo>
                <a:cubicBezTo>
                  <a:pt x="17660" y="8650"/>
                  <a:pt x="17688" y="8705"/>
                  <a:pt x="17632" y="8650"/>
                </a:cubicBezTo>
                <a:cubicBezTo>
                  <a:pt x="17437" y="8538"/>
                  <a:pt x="17270" y="8399"/>
                  <a:pt x="17102" y="8259"/>
                </a:cubicBezTo>
                <a:lnTo>
                  <a:pt x="16963" y="8175"/>
                </a:lnTo>
                <a:cubicBezTo>
                  <a:pt x="16907" y="8147"/>
                  <a:pt x="16851" y="8064"/>
                  <a:pt x="16823" y="8120"/>
                </a:cubicBezTo>
                <a:cubicBezTo>
                  <a:pt x="16796" y="8175"/>
                  <a:pt x="16684" y="8259"/>
                  <a:pt x="16600" y="8315"/>
                </a:cubicBezTo>
                <a:cubicBezTo>
                  <a:pt x="16461" y="8426"/>
                  <a:pt x="16293" y="8566"/>
                  <a:pt x="16126" y="8705"/>
                </a:cubicBezTo>
                <a:cubicBezTo>
                  <a:pt x="16070" y="8705"/>
                  <a:pt x="15931" y="8845"/>
                  <a:pt x="15819" y="8929"/>
                </a:cubicBezTo>
                <a:close/>
                <a:moveTo>
                  <a:pt x="17716" y="8454"/>
                </a:moveTo>
                <a:cubicBezTo>
                  <a:pt x="17772" y="8426"/>
                  <a:pt x="17632" y="8343"/>
                  <a:pt x="17632" y="8371"/>
                </a:cubicBezTo>
                <a:cubicBezTo>
                  <a:pt x="17660" y="8399"/>
                  <a:pt x="17688" y="8426"/>
                  <a:pt x="17744" y="8454"/>
                </a:cubicBezTo>
                <a:close/>
                <a:moveTo>
                  <a:pt x="17884" y="8650"/>
                </a:moveTo>
                <a:cubicBezTo>
                  <a:pt x="17884" y="8622"/>
                  <a:pt x="17828" y="8566"/>
                  <a:pt x="17772" y="8538"/>
                </a:cubicBezTo>
                <a:cubicBezTo>
                  <a:pt x="17744" y="8538"/>
                  <a:pt x="17828" y="8594"/>
                  <a:pt x="17884" y="8650"/>
                </a:cubicBezTo>
                <a:close/>
                <a:moveTo>
                  <a:pt x="12918" y="12639"/>
                </a:moveTo>
                <a:cubicBezTo>
                  <a:pt x="12945" y="12639"/>
                  <a:pt x="12945" y="12667"/>
                  <a:pt x="12945" y="12695"/>
                </a:cubicBezTo>
                <a:cubicBezTo>
                  <a:pt x="13001" y="12695"/>
                  <a:pt x="13057" y="12611"/>
                  <a:pt x="13085" y="12639"/>
                </a:cubicBezTo>
                <a:cubicBezTo>
                  <a:pt x="13169" y="12472"/>
                  <a:pt x="13252" y="12304"/>
                  <a:pt x="13308" y="12109"/>
                </a:cubicBezTo>
                <a:close/>
                <a:moveTo>
                  <a:pt x="29741" y="24775"/>
                </a:moveTo>
                <a:close/>
                <a:moveTo>
                  <a:pt x="29796" y="24692"/>
                </a:moveTo>
                <a:cubicBezTo>
                  <a:pt x="29964" y="24245"/>
                  <a:pt x="29992" y="23799"/>
                  <a:pt x="29908" y="23352"/>
                </a:cubicBezTo>
                <a:cubicBezTo>
                  <a:pt x="29657" y="22348"/>
                  <a:pt x="29266" y="21372"/>
                  <a:pt x="28708" y="20507"/>
                </a:cubicBezTo>
                <a:cubicBezTo>
                  <a:pt x="27565" y="18470"/>
                  <a:pt x="26253" y="16517"/>
                  <a:pt x="24775" y="14732"/>
                </a:cubicBezTo>
                <a:cubicBezTo>
                  <a:pt x="24775" y="14760"/>
                  <a:pt x="24775" y="14787"/>
                  <a:pt x="24775" y="14787"/>
                </a:cubicBezTo>
                <a:cubicBezTo>
                  <a:pt x="25082" y="15262"/>
                  <a:pt x="25667" y="15959"/>
                  <a:pt x="26114" y="16573"/>
                </a:cubicBezTo>
                <a:cubicBezTo>
                  <a:pt x="26421" y="17047"/>
                  <a:pt x="26811" y="17661"/>
                  <a:pt x="27118" y="18191"/>
                </a:cubicBezTo>
                <a:cubicBezTo>
                  <a:pt x="27620" y="19000"/>
                  <a:pt x="28095" y="19893"/>
                  <a:pt x="28597" y="20786"/>
                </a:cubicBezTo>
                <a:cubicBezTo>
                  <a:pt x="28876" y="21288"/>
                  <a:pt x="29127" y="21734"/>
                  <a:pt x="29350" y="22181"/>
                </a:cubicBezTo>
                <a:cubicBezTo>
                  <a:pt x="29573" y="22599"/>
                  <a:pt x="29741" y="23074"/>
                  <a:pt x="29852" y="23576"/>
                </a:cubicBezTo>
                <a:cubicBezTo>
                  <a:pt x="29852" y="23576"/>
                  <a:pt x="29852" y="23520"/>
                  <a:pt x="29852" y="23576"/>
                </a:cubicBezTo>
                <a:cubicBezTo>
                  <a:pt x="29852" y="23687"/>
                  <a:pt x="29852" y="23520"/>
                  <a:pt x="29880" y="23631"/>
                </a:cubicBezTo>
                <a:cubicBezTo>
                  <a:pt x="29908" y="23855"/>
                  <a:pt x="29936" y="24078"/>
                  <a:pt x="29908" y="24329"/>
                </a:cubicBezTo>
                <a:cubicBezTo>
                  <a:pt x="29880" y="24441"/>
                  <a:pt x="29852" y="24580"/>
                  <a:pt x="29796" y="24692"/>
                </a:cubicBezTo>
                <a:close/>
                <a:moveTo>
                  <a:pt x="29796" y="23659"/>
                </a:moveTo>
                <a:cubicBezTo>
                  <a:pt x="29769" y="23715"/>
                  <a:pt x="29741" y="23548"/>
                  <a:pt x="29741" y="23659"/>
                </a:cubicBezTo>
                <a:cubicBezTo>
                  <a:pt x="29769" y="23687"/>
                  <a:pt x="29824" y="23799"/>
                  <a:pt x="29824" y="23659"/>
                </a:cubicBezTo>
                <a:close/>
                <a:moveTo>
                  <a:pt x="29350" y="22432"/>
                </a:moveTo>
                <a:cubicBezTo>
                  <a:pt x="29322" y="22404"/>
                  <a:pt x="29294" y="22404"/>
                  <a:pt x="29294" y="22432"/>
                </a:cubicBezTo>
                <a:cubicBezTo>
                  <a:pt x="29294" y="22460"/>
                  <a:pt x="29322" y="22488"/>
                  <a:pt x="29350" y="22516"/>
                </a:cubicBezTo>
                <a:cubicBezTo>
                  <a:pt x="29378" y="22543"/>
                  <a:pt x="29378" y="22488"/>
                  <a:pt x="29350" y="22432"/>
                </a:cubicBezTo>
                <a:close/>
                <a:moveTo>
                  <a:pt x="25667" y="16210"/>
                </a:moveTo>
                <a:cubicBezTo>
                  <a:pt x="25807" y="16434"/>
                  <a:pt x="25779" y="16210"/>
                  <a:pt x="25667" y="16210"/>
                </a:cubicBezTo>
                <a:close/>
                <a:moveTo>
                  <a:pt x="19418" y="9487"/>
                </a:moveTo>
                <a:lnTo>
                  <a:pt x="19418" y="9515"/>
                </a:lnTo>
                <a:lnTo>
                  <a:pt x="19530" y="9570"/>
                </a:lnTo>
                <a:close/>
                <a:moveTo>
                  <a:pt x="14061" y="11467"/>
                </a:moveTo>
                <a:cubicBezTo>
                  <a:pt x="14034" y="11467"/>
                  <a:pt x="14006" y="11467"/>
                  <a:pt x="13978" y="11495"/>
                </a:cubicBezTo>
                <a:cubicBezTo>
                  <a:pt x="13978" y="11523"/>
                  <a:pt x="14006" y="11551"/>
                  <a:pt x="14061" y="11467"/>
                </a:cubicBezTo>
                <a:close/>
                <a:moveTo>
                  <a:pt x="13894" y="11774"/>
                </a:moveTo>
                <a:cubicBezTo>
                  <a:pt x="13978" y="11719"/>
                  <a:pt x="14006" y="11663"/>
                  <a:pt x="14061" y="11607"/>
                </a:cubicBezTo>
                <a:cubicBezTo>
                  <a:pt x="14034" y="11551"/>
                  <a:pt x="13894" y="11719"/>
                  <a:pt x="13894" y="11774"/>
                </a:cubicBezTo>
                <a:close/>
                <a:moveTo>
                  <a:pt x="13894" y="11942"/>
                </a:moveTo>
                <a:cubicBezTo>
                  <a:pt x="13922" y="11914"/>
                  <a:pt x="13950" y="11886"/>
                  <a:pt x="13978" y="11858"/>
                </a:cubicBezTo>
                <a:cubicBezTo>
                  <a:pt x="13950" y="11830"/>
                  <a:pt x="13922" y="11858"/>
                  <a:pt x="13866" y="11914"/>
                </a:cubicBezTo>
                <a:cubicBezTo>
                  <a:pt x="13894" y="11914"/>
                  <a:pt x="13894" y="11942"/>
                  <a:pt x="13894" y="11942"/>
                </a:cubicBezTo>
                <a:close/>
                <a:moveTo>
                  <a:pt x="18218" y="35600"/>
                </a:moveTo>
                <a:cubicBezTo>
                  <a:pt x="18218" y="35572"/>
                  <a:pt x="18163" y="35544"/>
                  <a:pt x="18023" y="35544"/>
                </a:cubicBezTo>
                <a:cubicBezTo>
                  <a:pt x="18023" y="35544"/>
                  <a:pt x="18023" y="35572"/>
                  <a:pt x="17995" y="35572"/>
                </a:cubicBezTo>
                <a:cubicBezTo>
                  <a:pt x="18051" y="35572"/>
                  <a:pt x="18135" y="35600"/>
                  <a:pt x="18218" y="35600"/>
                </a:cubicBezTo>
                <a:close/>
                <a:moveTo>
                  <a:pt x="18637" y="35489"/>
                </a:moveTo>
                <a:cubicBezTo>
                  <a:pt x="18693" y="35461"/>
                  <a:pt x="18274" y="35433"/>
                  <a:pt x="18274" y="35489"/>
                </a:cubicBezTo>
                <a:cubicBezTo>
                  <a:pt x="18386" y="35489"/>
                  <a:pt x="18497" y="35516"/>
                  <a:pt x="18637" y="35516"/>
                </a:cubicBezTo>
                <a:close/>
                <a:moveTo>
                  <a:pt x="18832" y="35433"/>
                </a:moveTo>
                <a:cubicBezTo>
                  <a:pt x="18832" y="35405"/>
                  <a:pt x="18776" y="35405"/>
                  <a:pt x="18665" y="35377"/>
                </a:cubicBezTo>
                <a:cubicBezTo>
                  <a:pt x="18693" y="35405"/>
                  <a:pt x="18665" y="35433"/>
                  <a:pt x="18832" y="35433"/>
                </a:cubicBezTo>
                <a:close/>
                <a:moveTo>
                  <a:pt x="17158" y="35182"/>
                </a:moveTo>
                <a:cubicBezTo>
                  <a:pt x="16796" y="35154"/>
                  <a:pt x="16433" y="35098"/>
                  <a:pt x="16070" y="35042"/>
                </a:cubicBezTo>
                <a:cubicBezTo>
                  <a:pt x="16070" y="35070"/>
                  <a:pt x="16070" y="35098"/>
                  <a:pt x="16042" y="35126"/>
                </a:cubicBezTo>
                <a:cubicBezTo>
                  <a:pt x="16098" y="35154"/>
                  <a:pt x="16238" y="35182"/>
                  <a:pt x="16210" y="35210"/>
                </a:cubicBezTo>
                <a:cubicBezTo>
                  <a:pt x="16517" y="35238"/>
                  <a:pt x="16851" y="35238"/>
                  <a:pt x="17158" y="35182"/>
                </a:cubicBezTo>
                <a:close/>
                <a:moveTo>
                  <a:pt x="29322" y="32950"/>
                </a:moveTo>
                <a:cubicBezTo>
                  <a:pt x="28429" y="33285"/>
                  <a:pt x="27565" y="33619"/>
                  <a:pt x="26700" y="33898"/>
                </a:cubicBezTo>
                <a:lnTo>
                  <a:pt x="27174" y="33815"/>
                </a:lnTo>
                <a:cubicBezTo>
                  <a:pt x="27341" y="33731"/>
                  <a:pt x="27537" y="33675"/>
                  <a:pt x="27732" y="33647"/>
                </a:cubicBezTo>
                <a:cubicBezTo>
                  <a:pt x="28290" y="33480"/>
                  <a:pt x="28820" y="33229"/>
                  <a:pt x="29322" y="32950"/>
                </a:cubicBezTo>
                <a:close/>
                <a:moveTo>
                  <a:pt x="28792" y="33340"/>
                </a:moveTo>
                <a:cubicBezTo>
                  <a:pt x="28820" y="33257"/>
                  <a:pt x="28541" y="33396"/>
                  <a:pt x="28569" y="33424"/>
                </a:cubicBezTo>
                <a:cubicBezTo>
                  <a:pt x="28653" y="33396"/>
                  <a:pt x="28708" y="33368"/>
                  <a:pt x="28792" y="33340"/>
                </a:cubicBezTo>
                <a:close/>
                <a:moveTo>
                  <a:pt x="29183" y="33257"/>
                </a:moveTo>
                <a:cubicBezTo>
                  <a:pt x="29183" y="33229"/>
                  <a:pt x="29015" y="33285"/>
                  <a:pt x="28960" y="33312"/>
                </a:cubicBezTo>
                <a:cubicBezTo>
                  <a:pt x="28904" y="33340"/>
                  <a:pt x="29071" y="33312"/>
                  <a:pt x="29183" y="33257"/>
                </a:cubicBezTo>
                <a:close/>
                <a:moveTo>
                  <a:pt x="32028" y="31666"/>
                </a:moveTo>
                <a:cubicBezTo>
                  <a:pt x="31945" y="31722"/>
                  <a:pt x="31861" y="31750"/>
                  <a:pt x="31777" y="31806"/>
                </a:cubicBezTo>
                <a:lnTo>
                  <a:pt x="31833" y="31806"/>
                </a:lnTo>
                <a:close/>
                <a:moveTo>
                  <a:pt x="35711" y="18386"/>
                </a:moveTo>
                <a:cubicBezTo>
                  <a:pt x="35544" y="17996"/>
                  <a:pt x="35599" y="18331"/>
                  <a:pt x="35711" y="18386"/>
                </a:cubicBezTo>
                <a:close/>
                <a:moveTo>
                  <a:pt x="28513" y="7980"/>
                </a:moveTo>
                <a:cubicBezTo>
                  <a:pt x="28513" y="7980"/>
                  <a:pt x="28541" y="8064"/>
                  <a:pt x="28597" y="8147"/>
                </a:cubicBezTo>
                <a:cubicBezTo>
                  <a:pt x="28653" y="8175"/>
                  <a:pt x="28681" y="8175"/>
                  <a:pt x="28653" y="8120"/>
                </a:cubicBezTo>
                <a:cubicBezTo>
                  <a:pt x="28597" y="8064"/>
                  <a:pt x="28569" y="8064"/>
                  <a:pt x="28513" y="8008"/>
                </a:cubicBezTo>
                <a:close/>
                <a:moveTo>
                  <a:pt x="26867" y="6585"/>
                </a:moveTo>
                <a:cubicBezTo>
                  <a:pt x="26839" y="6529"/>
                  <a:pt x="27062" y="6697"/>
                  <a:pt x="26923" y="6557"/>
                </a:cubicBezTo>
                <a:cubicBezTo>
                  <a:pt x="26895" y="6529"/>
                  <a:pt x="26728" y="6474"/>
                  <a:pt x="26867" y="6585"/>
                </a:cubicBezTo>
                <a:close/>
                <a:moveTo>
                  <a:pt x="25612" y="5609"/>
                </a:moveTo>
                <a:cubicBezTo>
                  <a:pt x="29294" y="8901"/>
                  <a:pt x="32391" y="12779"/>
                  <a:pt x="34790" y="17103"/>
                </a:cubicBezTo>
                <a:cubicBezTo>
                  <a:pt x="35544" y="18386"/>
                  <a:pt x="36130" y="19754"/>
                  <a:pt x="36548" y="21176"/>
                </a:cubicBezTo>
                <a:cubicBezTo>
                  <a:pt x="36548" y="21148"/>
                  <a:pt x="36548" y="21093"/>
                  <a:pt x="36548" y="21065"/>
                </a:cubicBezTo>
                <a:cubicBezTo>
                  <a:pt x="36436" y="20479"/>
                  <a:pt x="36241" y="19921"/>
                  <a:pt x="36018" y="19391"/>
                </a:cubicBezTo>
                <a:cubicBezTo>
                  <a:pt x="35767" y="18777"/>
                  <a:pt x="35432" y="18135"/>
                  <a:pt x="35153" y="17549"/>
                </a:cubicBezTo>
                <a:cubicBezTo>
                  <a:pt x="34679" y="16713"/>
                  <a:pt x="34121" y="15624"/>
                  <a:pt x="33563" y="14732"/>
                </a:cubicBezTo>
                <a:cubicBezTo>
                  <a:pt x="32698" y="13281"/>
                  <a:pt x="31722" y="11886"/>
                  <a:pt x="30633" y="10547"/>
                </a:cubicBezTo>
                <a:cubicBezTo>
                  <a:pt x="29517" y="9152"/>
                  <a:pt x="28290" y="7869"/>
                  <a:pt x="26923" y="6725"/>
                </a:cubicBezTo>
                <a:cubicBezTo>
                  <a:pt x="26923" y="6697"/>
                  <a:pt x="27007" y="6753"/>
                  <a:pt x="26951" y="6697"/>
                </a:cubicBezTo>
                <a:cubicBezTo>
                  <a:pt x="26811" y="6557"/>
                  <a:pt x="26979" y="6753"/>
                  <a:pt x="26867" y="6669"/>
                </a:cubicBezTo>
                <a:cubicBezTo>
                  <a:pt x="26532" y="6362"/>
                  <a:pt x="26086" y="5999"/>
                  <a:pt x="25612" y="5609"/>
                </a:cubicBezTo>
                <a:close/>
                <a:moveTo>
                  <a:pt x="16768" y="7617"/>
                </a:moveTo>
                <a:lnTo>
                  <a:pt x="16768" y="7617"/>
                </a:lnTo>
                <a:lnTo>
                  <a:pt x="16796" y="7617"/>
                </a:lnTo>
                <a:lnTo>
                  <a:pt x="17019" y="7813"/>
                </a:lnTo>
                <a:cubicBezTo>
                  <a:pt x="17102" y="7869"/>
                  <a:pt x="17186" y="7952"/>
                  <a:pt x="17270" y="8036"/>
                </a:cubicBezTo>
                <a:cubicBezTo>
                  <a:pt x="17549" y="8231"/>
                  <a:pt x="17828" y="8399"/>
                  <a:pt x="18135" y="8510"/>
                </a:cubicBezTo>
                <a:cubicBezTo>
                  <a:pt x="17716" y="8231"/>
                  <a:pt x="17298" y="7924"/>
                  <a:pt x="16851" y="764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4" name="Google Shape;414;p21"/>
          <p:cNvSpPr/>
          <p:nvPr/>
        </p:nvSpPr>
        <p:spPr>
          <a:xfrm>
            <a:off x="676350" y="130775"/>
            <a:ext cx="323650" cy="308300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5" name="Google Shape;415;p21"/>
          <p:cNvSpPr/>
          <p:nvPr/>
        </p:nvSpPr>
        <p:spPr>
          <a:xfrm>
            <a:off x="1546875" y="829000"/>
            <a:ext cx="751900" cy="117325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6" name="Google Shape;416;p21"/>
          <p:cNvSpPr/>
          <p:nvPr/>
        </p:nvSpPr>
        <p:spPr>
          <a:xfrm>
            <a:off x="152402" y="1460550"/>
            <a:ext cx="362025" cy="360600"/>
          </a:xfrm>
          <a:custGeom>
            <a:avLst/>
            <a:gdLst/>
            <a:ahLst/>
            <a:cxnLst/>
            <a:rect l="l" t="t" r="r" b="b"/>
            <a:pathLst>
              <a:path w="14481" h="14424" extrusionOk="0">
                <a:moveTo>
                  <a:pt x="9535" y="1123"/>
                </a:moveTo>
                <a:cubicBezTo>
                  <a:pt x="9807" y="1123"/>
                  <a:pt x="10079" y="1154"/>
                  <a:pt x="10351" y="1217"/>
                </a:cubicBezTo>
                <a:cubicBezTo>
                  <a:pt x="10519" y="1245"/>
                  <a:pt x="10714" y="1329"/>
                  <a:pt x="10881" y="1385"/>
                </a:cubicBezTo>
                <a:cubicBezTo>
                  <a:pt x="11049" y="1440"/>
                  <a:pt x="11188" y="1524"/>
                  <a:pt x="11356" y="1636"/>
                </a:cubicBezTo>
                <a:cubicBezTo>
                  <a:pt x="11997" y="2026"/>
                  <a:pt x="12500" y="2612"/>
                  <a:pt x="12834" y="3310"/>
                </a:cubicBezTo>
                <a:cubicBezTo>
                  <a:pt x="13169" y="4007"/>
                  <a:pt x="13392" y="4788"/>
                  <a:pt x="13448" y="5569"/>
                </a:cubicBezTo>
                <a:cubicBezTo>
                  <a:pt x="13532" y="6378"/>
                  <a:pt x="13476" y="7188"/>
                  <a:pt x="13253" y="7969"/>
                </a:cubicBezTo>
                <a:cubicBezTo>
                  <a:pt x="13030" y="8750"/>
                  <a:pt x="12611" y="9475"/>
                  <a:pt x="12053" y="10061"/>
                </a:cubicBezTo>
                <a:cubicBezTo>
                  <a:pt x="11411" y="10619"/>
                  <a:pt x="10714" y="11093"/>
                  <a:pt x="9961" y="11456"/>
                </a:cubicBezTo>
                <a:cubicBezTo>
                  <a:pt x="9207" y="11847"/>
                  <a:pt x="8426" y="12209"/>
                  <a:pt x="7673" y="12572"/>
                </a:cubicBezTo>
                <a:lnTo>
                  <a:pt x="6501" y="13130"/>
                </a:lnTo>
                <a:cubicBezTo>
                  <a:pt x="6194" y="13325"/>
                  <a:pt x="5832" y="13465"/>
                  <a:pt x="5469" y="13521"/>
                </a:cubicBezTo>
                <a:cubicBezTo>
                  <a:pt x="5134" y="13521"/>
                  <a:pt x="4855" y="13381"/>
                  <a:pt x="4632" y="13186"/>
                </a:cubicBezTo>
                <a:cubicBezTo>
                  <a:pt x="4353" y="12935"/>
                  <a:pt x="4046" y="12628"/>
                  <a:pt x="3739" y="12349"/>
                </a:cubicBezTo>
                <a:cubicBezTo>
                  <a:pt x="3125" y="11735"/>
                  <a:pt x="2484" y="11177"/>
                  <a:pt x="1842" y="10619"/>
                </a:cubicBezTo>
                <a:cubicBezTo>
                  <a:pt x="1507" y="10368"/>
                  <a:pt x="1200" y="10089"/>
                  <a:pt x="921" y="9810"/>
                </a:cubicBezTo>
                <a:cubicBezTo>
                  <a:pt x="615" y="9531"/>
                  <a:pt x="419" y="9168"/>
                  <a:pt x="308" y="8778"/>
                </a:cubicBezTo>
                <a:cubicBezTo>
                  <a:pt x="196" y="8387"/>
                  <a:pt x="252" y="7969"/>
                  <a:pt x="447" y="7634"/>
                </a:cubicBezTo>
                <a:cubicBezTo>
                  <a:pt x="670" y="7271"/>
                  <a:pt x="949" y="6936"/>
                  <a:pt x="1256" y="6630"/>
                </a:cubicBezTo>
                <a:cubicBezTo>
                  <a:pt x="1842" y="6016"/>
                  <a:pt x="2428" y="5430"/>
                  <a:pt x="3070" y="4844"/>
                </a:cubicBezTo>
                <a:cubicBezTo>
                  <a:pt x="3711" y="4286"/>
                  <a:pt x="4353" y="3728"/>
                  <a:pt x="5023" y="3226"/>
                </a:cubicBezTo>
                <a:cubicBezTo>
                  <a:pt x="5692" y="2724"/>
                  <a:pt x="6362" y="2277"/>
                  <a:pt x="7087" y="1859"/>
                </a:cubicBezTo>
                <a:cubicBezTo>
                  <a:pt x="7757" y="1468"/>
                  <a:pt x="8482" y="1217"/>
                  <a:pt x="9263" y="1133"/>
                </a:cubicBezTo>
                <a:cubicBezTo>
                  <a:pt x="9354" y="1126"/>
                  <a:pt x="9445" y="1123"/>
                  <a:pt x="9535" y="1123"/>
                </a:cubicBezTo>
                <a:close/>
                <a:moveTo>
                  <a:pt x="9551" y="0"/>
                </a:moveTo>
                <a:cubicBezTo>
                  <a:pt x="9418" y="0"/>
                  <a:pt x="9285" y="6"/>
                  <a:pt x="9152" y="17"/>
                </a:cubicBezTo>
                <a:cubicBezTo>
                  <a:pt x="8203" y="129"/>
                  <a:pt x="7338" y="464"/>
                  <a:pt x="6557" y="994"/>
                </a:cubicBezTo>
                <a:cubicBezTo>
                  <a:pt x="5804" y="1468"/>
                  <a:pt x="5134" y="2054"/>
                  <a:pt x="4548" y="2696"/>
                </a:cubicBezTo>
                <a:cubicBezTo>
                  <a:pt x="3349" y="3951"/>
                  <a:pt x="2344" y="5346"/>
                  <a:pt x="1173" y="6574"/>
                </a:cubicBezTo>
                <a:cubicBezTo>
                  <a:pt x="866" y="6853"/>
                  <a:pt x="587" y="7188"/>
                  <a:pt x="363" y="7550"/>
                </a:cubicBezTo>
                <a:cubicBezTo>
                  <a:pt x="112" y="7941"/>
                  <a:pt x="1" y="8387"/>
                  <a:pt x="57" y="8861"/>
                </a:cubicBezTo>
                <a:cubicBezTo>
                  <a:pt x="112" y="9308"/>
                  <a:pt x="308" y="9726"/>
                  <a:pt x="559" y="10089"/>
                </a:cubicBezTo>
                <a:cubicBezTo>
                  <a:pt x="810" y="10452"/>
                  <a:pt x="1089" y="10787"/>
                  <a:pt x="1368" y="11121"/>
                </a:cubicBezTo>
                <a:cubicBezTo>
                  <a:pt x="1954" y="11763"/>
                  <a:pt x="2512" y="12405"/>
                  <a:pt x="3098" y="13018"/>
                </a:cubicBezTo>
                <a:cubicBezTo>
                  <a:pt x="3404" y="13325"/>
                  <a:pt x="3739" y="13632"/>
                  <a:pt x="4074" y="13911"/>
                </a:cubicBezTo>
                <a:cubicBezTo>
                  <a:pt x="4269" y="14079"/>
                  <a:pt x="4493" y="14218"/>
                  <a:pt x="4744" y="14302"/>
                </a:cubicBezTo>
                <a:cubicBezTo>
                  <a:pt x="4935" y="14387"/>
                  <a:pt x="5160" y="14423"/>
                  <a:pt x="5379" y="14423"/>
                </a:cubicBezTo>
                <a:cubicBezTo>
                  <a:pt x="5447" y="14423"/>
                  <a:pt x="5515" y="14420"/>
                  <a:pt x="5581" y="14413"/>
                </a:cubicBezTo>
                <a:cubicBezTo>
                  <a:pt x="5832" y="14358"/>
                  <a:pt x="6083" y="14274"/>
                  <a:pt x="6306" y="14134"/>
                </a:cubicBezTo>
                <a:cubicBezTo>
                  <a:pt x="6529" y="14023"/>
                  <a:pt x="6697" y="13911"/>
                  <a:pt x="6864" y="13772"/>
                </a:cubicBezTo>
                <a:lnTo>
                  <a:pt x="7952" y="13074"/>
                </a:lnTo>
                <a:cubicBezTo>
                  <a:pt x="8649" y="12628"/>
                  <a:pt x="9375" y="12181"/>
                  <a:pt x="10128" y="11735"/>
                </a:cubicBezTo>
                <a:cubicBezTo>
                  <a:pt x="10881" y="11345"/>
                  <a:pt x="11607" y="10870"/>
                  <a:pt x="12276" y="10312"/>
                </a:cubicBezTo>
                <a:cubicBezTo>
                  <a:pt x="12918" y="9726"/>
                  <a:pt x="13448" y="8973"/>
                  <a:pt x="13783" y="8136"/>
                </a:cubicBezTo>
                <a:cubicBezTo>
                  <a:pt x="14480" y="6462"/>
                  <a:pt x="14452" y="4537"/>
                  <a:pt x="13727" y="2863"/>
                </a:cubicBezTo>
                <a:cubicBezTo>
                  <a:pt x="13337" y="1998"/>
                  <a:pt x="12723" y="1245"/>
                  <a:pt x="11942" y="687"/>
                </a:cubicBezTo>
                <a:cubicBezTo>
                  <a:pt x="11219" y="229"/>
                  <a:pt x="10392" y="0"/>
                  <a:pt x="95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7" name="Google Shape;417;p21"/>
          <p:cNvSpPr/>
          <p:nvPr/>
        </p:nvSpPr>
        <p:spPr>
          <a:xfrm>
            <a:off x="2408452" y="1240577"/>
            <a:ext cx="1212925" cy="428975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8" name="Google Shape;418;p21"/>
          <p:cNvSpPr/>
          <p:nvPr/>
        </p:nvSpPr>
        <p:spPr>
          <a:xfrm>
            <a:off x="2550775" y="1821150"/>
            <a:ext cx="790250" cy="616600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9" name="Google Shape;419;p21"/>
          <p:cNvSpPr/>
          <p:nvPr/>
        </p:nvSpPr>
        <p:spPr>
          <a:xfrm>
            <a:off x="7543077" y="3139477"/>
            <a:ext cx="458275" cy="500125"/>
          </a:xfrm>
          <a:custGeom>
            <a:avLst/>
            <a:gdLst/>
            <a:ahLst/>
            <a:cxnLst/>
            <a:rect l="l" t="t" r="r" b="b"/>
            <a:pathLst>
              <a:path w="18331" h="20005" extrusionOk="0">
                <a:moveTo>
                  <a:pt x="8817" y="391"/>
                </a:moveTo>
                <a:cubicBezTo>
                  <a:pt x="9040" y="447"/>
                  <a:pt x="9291" y="503"/>
                  <a:pt x="9514" y="614"/>
                </a:cubicBezTo>
                <a:cubicBezTo>
                  <a:pt x="9738" y="726"/>
                  <a:pt x="9989" y="837"/>
                  <a:pt x="10128" y="893"/>
                </a:cubicBezTo>
                <a:cubicBezTo>
                  <a:pt x="10296" y="949"/>
                  <a:pt x="10463" y="1033"/>
                  <a:pt x="10630" y="1116"/>
                </a:cubicBezTo>
                <a:cubicBezTo>
                  <a:pt x="10658" y="1144"/>
                  <a:pt x="10742" y="1172"/>
                  <a:pt x="10770" y="1172"/>
                </a:cubicBezTo>
                <a:cubicBezTo>
                  <a:pt x="10937" y="1256"/>
                  <a:pt x="10993" y="1340"/>
                  <a:pt x="10993" y="1368"/>
                </a:cubicBezTo>
                <a:cubicBezTo>
                  <a:pt x="11384" y="1479"/>
                  <a:pt x="11718" y="1647"/>
                  <a:pt x="12053" y="1842"/>
                </a:cubicBezTo>
                <a:cubicBezTo>
                  <a:pt x="12416" y="1981"/>
                  <a:pt x="12500" y="1953"/>
                  <a:pt x="12806" y="2065"/>
                </a:cubicBezTo>
                <a:cubicBezTo>
                  <a:pt x="13085" y="2149"/>
                  <a:pt x="13364" y="2288"/>
                  <a:pt x="13616" y="2428"/>
                </a:cubicBezTo>
                <a:cubicBezTo>
                  <a:pt x="13643" y="2456"/>
                  <a:pt x="13643" y="2428"/>
                  <a:pt x="13699" y="2456"/>
                </a:cubicBezTo>
                <a:cubicBezTo>
                  <a:pt x="13755" y="2483"/>
                  <a:pt x="13922" y="2595"/>
                  <a:pt x="13950" y="2651"/>
                </a:cubicBezTo>
                <a:cubicBezTo>
                  <a:pt x="14313" y="2818"/>
                  <a:pt x="14564" y="2930"/>
                  <a:pt x="14564" y="3014"/>
                </a:cubicBezTo>
                <a:cubicBezTo>
                  <a:pt x="14955" y="3153"/>
                  <a:pt x="15513" y="3348"/>
                  <a:pt x="15541" y="3488"/>
                </a:cubicBezTo>
                <a:cubicBezTo>
                  <a:pt x="15680" y="3516"/>
                  <a:pt x="15764" y="3516"/>
                  <a:pt x="15875" y="3544"/>
                </a:cubicBezTo>
                <a:cubicBezTo>
                  <a:pt x="16071" y="3572"/>
                  <a:pt x="16238" y="3655"/>
                  <a:pt x="16405" y="3739"/>
                </a:cubicBezTo>
                <a:cubicBezTo>
                  <a:pt x="16489" y="3795"/>
                  <a:pt x="16489" y="3823"/>
                  <a:pt x="16573" y="3851"/>
                </a:cubicBezTo>
                <a:cubicBezTo>
                  <a:pt x="16740" y="3934"/>
                  <a:pt x="16908" y="4046"/>
                  <a:pt x="17047" y="4185"/>
                </a:cubicBezTo>
                <a:lnTo>
                  <a:pt x="17326" y="4464"/>
                </a:lnTo>
                <a:cubicBezTo>
                  <a:pt x="17410" y="4520"/>
                  <a:pt x="17466" y="4632"/>
                  <a:pt x="17521" y="4715"/>
                </a:cubicBezTo>
                <a:lnTo>
                  <a:pt x="17493" y="4743"/>
                </a:lnTo>
                <a:cubicBezTo>
                  <a:pt x="17633" y="4939"/>
                  <a:pt x="17772" y="5134"/>
                  <a:pt x="17912" y="5357"/>
                </a:cubicBezTo>
                <a:cubicBezTo>
                  <a:pt x="17940" y="5385"/>
                  <a:pt x="17968" y="5413"/>
                  <a:pt x="17996" y="5469"/>
                </a:cubicBezTo>
                <a:cubicBezTo>
                  <a:pt x="18024" y="5524"/>
                  <a:pt x="18079" y="5580"/>
                  <a:pt x="18107" y="5664"/>
                </a:cubicBezTo>
                <a:cubicBezTo>
                  <a:pt x="18135" y="5720"/>
                  <a:pt x="18163" y="5887"/>
                  <a:pt x="18191" y="5999"/>
                </a:cubicBezTo>
                <a:cubicBezTo>
                  <a:pt x="18219" y="6110"/>
                  <a:pt x="18247" y="6222"/>
                  <a:pt x="18247" y="6361"/>
                </a:cubicBezTo>
                <a:cubicBezTo>
                  <a:pt x="18330" y="6696"/>
                  <a:pt x="18330" y="7087"/>
                  <a:pt x="18247" y="7422"/>
                </a:cubicBezTo>
                <a:cubicBezTo>
                  <a:pt x="18191" y="7784"/>
                  <a:pt x="18107" y="8147"/>
                  <a:pt x="17996" y="8510"/>
                </a:cubicBezTo>
                <a:cubicBezTo>
                  <a:pt x="17940" y="8677"/>
                  <a:pt x="17912" y="8789"/>
                  <a:pt x="17884" y="8928"/>
                </a:cubicBezTo>
                <a:cubicBezTo>
                  <a:pt x="17800" y="9179"/>
                  <a:pt x="17689" y="9402"/>
                  <a:pt x="17549" y="9626"/>
                </a:cubicBezTo>
                <a:cubicBezTo>
                  <a:pt x="17521" y="9626"/>
                  <a:pt x="17605" y="9402"/>
                  <a:pt x="17549" y="9458"/>
                </a:cubicBezTo>
                <a:cubicBezTo>
                  <a:pt x="17605" y="9235"/>
                  <a:pt x="17689" y="8956"/>
                  <a:pt x="17772" y="8649"/>
                </a:cubicBezTo>
                <a:cubicBezTo>
                  <a:pt x="17884" y="8314"/>
                  <a:pt x="17968" y="7952"/>
                  <a:pt x="18051" y="7589"/>
                </a:cubicBezTo>
                <a:cubicBezTo>
                  <a:pt x="18135" y="7226"/>
                  <a:pt x="18163" y="6864"/>
                  <a:pt x="18135" y="6501"/>
                </a:cubicBezTo>
                <a:cubicBezTo>
                  <a:pt x="18107" y="6389"/>
                  <a:pt x="18107" y="6278"/>
                  <a:pt x="18051" y="6166"/>
                </a:cubicBezTo>
                <a:cubicBezTo>
                  <a:pt x="18051" y="6110"/>
                  <a:pt x="18024" y="6055"/>
                  <a:pt x="17996" y="5999"/>
                </a:cubicBezTo>
                <a:cubicBezTo>
                  <a:pt x="17996" y="6055"/>
                  <a:pt x="18024" y="6110"/>
                  <a:pt x="18024" y="6166"/>
                </a:cubicBezTo>
                <a:cubicBezTo>
                  <a:pt x="18163" y="6864"/>
                  <a:pt x="18107" y="7589"/>
                  <a:pt x="17856" y="8259"/>
                </a:cubicBezTo>
                <a:cubicBezTo>
                  <a:pt x="17717" y="8705"/>
                  <a:pt x="17549" y="9151"/>
                  <a:pt x="17382" y="9598"/>
                </a:cubicBezTo>
                <a:lnTo>
                  <a:pt x="17382" y="9598"/>
                </a:lnTo>
                <a:lnTo>
                  <a:pt x="17382" y="9709"/>
                </a:lnTo>
                <a:cubicBezTo>
                  <a:pt x="17354" y="9821"/>
                  <a:pt x="17298" y="9960"/>
                  <a:pt x="17270" y="10100"/>
                </a:cubicBezTo>
                <a:cubicBezTo>
                  <a:pt x="17214" y="10184"/>
                  <a:pt x="17242" y="10100"/>
                  <a:pt x="17242" y="10100"/>
                </a:cubicBezTo>
                <a:cubicBezTo>
                  <a:pt x="17214" y="10156"/>
                  <a:pt x="17187" y="10184"/>
                  <a:pt x="17159" y="10239"/>
                </a:cubicBezTo>
                <a:cubicBezTo>
                  <a:pt x="17131" y="10323"/>
                  <a:pt x="17214" y="10128"/>
                  <a:pt x="17242" y="10184"/>
                </a:cubicBezTo>
                <a:cubicBezTo>
                  <a:pt x="17103" y="10602"/>
                  <a:pt x="16935" y="11048"/>
                  <a:pt x="16740" y="11467"/>
                </a:cubicBezTo>
                <a:lnTo>
                  <a:pt x="16684" y="11467"/>
                </a:lnTo>
                <a:cubicBezTo>
                  <a:pt x="16657" y="11551"/>
                  <a:pt x="16712" y="11495"/>
                  <a:pt x="16684" y="11551"/>
                </a:cubicBezTo>
                <a:cubicBezTo>
                  <a:pt x="16601" y="11802"/>
                  <a:pt x="16489" y="12081"/>
                  <a:pt x="16350" y="12360"/>
                </a:cubicBezTo>
                <a:cubicBezTo>
                  <a:pt x="16154" y="12834"/>
                  <a:pt x="15903" y="13308"/>
                  <a:pt x="15652" y="13755"/>
                </a:cubicBezTo>
                <a:cubicBezTo>
                  <a:pt x="15373" y="14257"/>
                  <a:pt x="15038" y="14731"/>
                  <a:pt x="14676" y="15205"/>
                </a:cubicBezTo>
                <a:cubicBezTo>
                  <a:pt x="14536" y="15373"/>
                  <a:pt x="14397" y="15568"/>
                  <a:pt x="14257" y="15736"/>
                </a:cubicBezTo>
                <a:cubicBezTo>
                  <a:pt x="14062" y="15959"/>
                  <a:pt x="13839" y="16238"/>
                  <a:pt x="13643" y="16461"/>
                </a:cubicBezTo>
                <a:cubicBezTo>
                  <a:pt x="13420" y="16712"/>
                  <a:pt x="13253" y="16879"/>
                  <a:pt x="13085" y="17019"/>
                </a:cubicBezTo>
                <a:cubicBezTo>
                  <a:pt x="12583" y="17577"/>
                  <a:pt x="12053" y="18079"/>
                  <a:pt x="11495" y="18553"/>
                </a:cubicBezTo>
                <a:cubicBezTo>
                  <a:pt x="10993" y="19028"/>
                  <a:pt x="10407" y="19390"/>
                  <a:pt x="9765" y="19641"/>
                </a:cubicBezTo>
                <a:cubicBezTo>
                  <a:pt x="9514" y="19697"/>
                  <a:pt x="9263" y="19753"/>
                  <a:pt x="9012" y="19725"/>
                </a:cubicBezTo>
                <a:cubicBezTo>
                  <a:pt x="8761" y="19837"/>
                  <a:pt x="8482" y="19893"/>
                  <a:pt x="8203" y="19948"/>
                </a:cubicBezTo>
                <a:lnTo>
                  <a:pt x="7980" y="19948"/>
                </a:lnTo>
                <a:cubicBezTo>
                  <a:pt x="7589" y="20004"/>
                  <a:pt x="7171" y="19976"/>
                  <a:pt x="6780" y="19893"/>
                </a:cubicBezTo>
                <a:cubicBezTo>
                  <a:pt x="6445" y="19837"/>
                  <a:pt x="6083" y="19725"/>
                  <a:pt x="5748" y="19586"/>
                </a:cubicBezTo>
                <a:cubicBezTo>
                  <a:pt x="5357" y="19390"/>
                  <a:pt x="4967" y="19139"/>
                  <a:pt x="4632" y="18860"/>
                </a:cubicBezTo>
                <a:cubicBezTo>
                  <a:pt x="4548" y="18804"/>
                  <a:pt x="4493" y="18749"/>
                  <a:pt x="4437" y="18693"/>
                </a:cubicBezTo>
                <a:cubicBezTo>
                  <a:pt x="4409" y="18665"/>
                  <a:pt x="4381" y="18637"/>
                  <a:pt x="4353" y="18609"/>
                </a:cubicBezTo>
                <a:cubicBezTo>
                  <a:pt x="4186" y="18470"/>
                  <a:pt x="4018" y="18302"/>
                  <a:pt x="3879" y="18135"/>
                </a:cubicBezTo>
                <a:lnTo>
                  <a:pt x="3851" y="18107"/>
                </a:lnTo>
                <a:lnTo>
                  <a:pt x="3823" y="18051"/>
                </a:lnTo>
                <a:lnTo>
                  <a:pt x="3823" y="18051"/>
                </a:lnTo>
                <a:lnTo>
                  <a:pt x="3851" y="18107"/>
                </a:lnTo>
                <a:lnTo>
                  <a:pt x="3795" y="18023"/>
                </a:lnTo>
                <a:lnTo>
                  <a:pt x="3795" y="18023"/>
                </a:lnTo>
                <a:lnTo>
                  <a:pt x="3795" y="18079"/>
                </a:lnTo>
                <a:cubicBezTo>
                  <a:pt x="3572" y="17772"/>
                  <a:pt x="3321" y="17493"/>
                  <a:pt x="3070" y="17214"/>
                </a:cubicBezTo>
                <a:cubicBezTo>
                  <a:pt x="3042" y="17186"/>
                  <a:pt x="2958" y="17103"/>
                  <a:pt x="2986" y="17103"/>
                </a:cubicBezTo>
                <a:cubicBezTo>
                  <a:pt x="2930" y="17047"/>
                  <a:pt x="2958" y="17103"/>
                  <a:pt x="2930" y="17047"/>
                </a:cubicBezTo>
                <a:cubicBezTo>
                  <a:pt x="2735" y="16824"/>
                  <a:pt x="2595" y="16600"/>
                  <a:pt x="2456" y="16349"/>
                </a:cubicBezTo>
                <a:cubicBezTo>
                  <a:pt x="2177" y="15931"/>
                  <a:pt x="1926" y="15484"/>
                  <a:pt x="1758" y="15038"/>
                </a:cubicBezTo>
                <a:cubicBezTo>
                  <a:pt x="1730" y="14926"/>
                  <a:pt x="1675" y="14815"/>
                  <a:pt x="1647" y="14703"/>
                </a:cubicBezTo>
                <a:cubicBezTo>
                  <a:pt x="1647" y="14647"/>
                  <a:pt x="1591" y="14564"/>
                  <a:pt x="1591" y="14508"/>
                </a:cubicBezTo>
                <a:cubicBezTo>
                  <a:pt x="1312" y="13950"/>
                  <a:pt x="1061" y="13392"/>
                  <a:pt x="838" y="12834"/>
                </a:cubicBezTo>
                <a:lnTo>
                  <a:pt x="838" y="12834"/>
                </a:lnTo>
                <a:lnTo>
                  <a:pt x="810" y="12722"/>
                </a:lnTo>
                <a:cubicBezTo>
                  <a:pt x="726" y="12583"/>
                  <a:pt x="642" y="12471"/>
                  <a:pt x="559" y="12332"/>
                </a:cubicBezTo>
                <a:cubicBezTo>
                  <a:pt x="475" y="12192"/>
                  <a:pt x="391" y="12053"/>
                  <a:pt x="308" y="11913"/>
                </a:cubicBezTo>
                <a:cubicBezTo>
                  <a:pt x="308" y="11858"/>
                  <a:pt x="308" y="11830"/>
                  <a:pt x="280" y="11802"/>
                </a:cubicBezTo>
                <a:cubicBezTo>
                  <a:pt x="168" y="11551"/>
                  <a:pt x="112" y="11300"/>
                  <a:pt x="57" y="11021"/>
                </a:cubicBezTo>
                <a:cubicBezTo>
                  <a:pt x="29" y="10742"/>
                  <a:pt x="1" y="10435"/>
                  <a:pt x="1" y="10128"/>
                </a:cubicBezTo>
                <a:cubicBezTo>
                  <a:pt x="1" y="10100"/>
                  <a:pt x="29" y="10072"/>
                  <a:pt x="29" y="10044"/>
                </a:cubicBezTo>
                <a:cubicBezTo>
                  <a:pt x="29" y="9988"/>
                  <a:pt x="29" y="9905"/>
                  <a:pt x="29" y="9849"/>
                </a:cubicBezTo>
                <a:cubicBezTo>
                  <a:pt x="57" y="9737"/>
                  <a:pt x="84" y="9486"/>
                  <a:pt x="140" y="9486"/>
                </a:cubicBezTo>
                <a:cubicBezTo>
                  <a:pt x="140" y="9430"/>
                  <a:pt x="168" y="9402"/>
                  <a:pt x="168" y="9347"/>
                </a:cubicBezTo>
                <a:lnTo>
                  <a:pt x="252" y="9319"/>
                </a:lnTo>
                <a:cubicBezTo>
                  <a:pt x="252" y="9068"/>
                  <a:pt x="280" y="8844"/>
                  <a:pt x="336" y="8649"/>
                </a:cubicBezTo>
                <a:cubicBezTo>
                  <a:pt x="363" y="8398"/>
                  <a:pt x="419" y="8147"/>
                  <a:pt x="503" y="7924"/>
                </a:cubicBezTo>
                <a:cubicBezTo>
                  <a:pt x="503" y="7812"/>
                  <a:pt x="503" y="7729"/>
                  <a:pt x="475" y="7645"/>
                </a:cubicBezTo>
                <a:cubicBezTo>
                  <a:pt x="503" y="7422"/>
                  <a:pt x="531" y="7198"/>
                  <a:pt x="587" y="6975"/>
                </a:cubicBezTo>
                <a:cubicBezTo>
                  <a:pt x="642" y="6864"/>
                  <a:pt x="670" y="6752"/>
                  <a:pt x="726" y="6640"/>
                </a:cubicBezTo>
                <a:cubicBezTo>
                  <a:pt x="838" y="6417"/>
                  <a:pt x="949" y="6222"/>
                  <a:pt x="1061" y="6027"/>
                </a:cubicBezTo>
                <a:cubicBezTo>
                  <a:pt x="1173" y="5831"/>
                  <a:pt x="1256" y="5803"/>
                  <a:pt x="1396" y="5636"/>
                </a:cubicBezTo>
                <a:cubicBezTo>
                  <a:pt x="1396" y="5497"/>
                  <a:pt x="1396" y="5357"/>
                  <a:pt x="1396" y="5218"/>
                </a:cubicBezTo>
                <a:cubicBezTo>
                  <a:pt x="1507" y="4966"/>
                  <a:pt x="1619" y="4743"/>
                  <a:pt x="1758" y="4520"/>
                </a:cubicBezTo>
                <a:cubicBezTo>
                  <a:pt x="1870" y="4409"/>
                  <a:pt x="1982" y="4213"/>
                  <a:pt x="2093" y="4102"/>
                </a:cubicBezTo>
                <a:cubicBezTo>
                  <a:pt x="2205" y="3851"/>
                  <a:pt x="2372" y="3599"/>
                  <a:pt x="2540" y="3404"/>
                </a:cubicBezTo>
                <a:cubicBezTo>
                  <a:pt x="2595" y="3125"/>
                  <a:pt x="2707" y="2902"/>
                  <a:pt x="2874" y="2707"/>
                </a:cubicBezTo>
                <a:cubicBezTo>
                  <a:pt x="3014" y="2595"/>
                  <a:pt x="3209" y="2344"/>
                  <a:pt x="3349" y="2204"/>
                </a:cubicBezTo>
                <a:cubicBezTo>
                  <a:pt x="3488" y="2065"/>
                  <a:pt x="3628" y="1953"/>
                  <a:pt x="3767" y="1842"/>
                </a:cubicBezTo>
                <a:cubicBezTo>
                  <a:pt x="4074" y="1423"/>
                  <a:pt x="4465" y="1089"/>
                  <a:pt x="4939" y="837"/>
                </a:cubicBezTo>
                <a:cubicBezTo>
                  <a:pt x="4995" y="810"/>
                  <a:pt x="4967" y="837"/>
                  <a:pt x="5023" y="810"/>
                </a:cubicBezTo>
                <a:cubicBezTo>
                  <a:pt x="5218" y="726"/>
                  <a:pt x="5134" y="726"/>
                  <a:pt x="5329" y="614"/>
                </a:cubicBezTo>
                <a:cubicBezTo>
                  <a:pt x="5469" y="475"/>
                  <a:pt x="5664" y="391"/>
                  <a:pt x="5832" y="335"/>
                </a:cubicBezTo>
                <a:cubicBezTo>
                  <a:pt x="6139" y="224"/>
                  <a:pt x="6418" y="168"/>
                  <a:pt x="6724" y="140"/>
                </a:cubicBezTo>
                <a:cubicBezTo>
                  <a:pt x="6836" y="140"/>
                  <a:pt x="6836" y="112"/>
                  <a:pt x="6836" y="84"/>
                </a:cubicBezTo>
                <a:cubicBezTo>
                  <a:pt x="7059" y="28"/>
                  <a:pt x="7282" y="0"/>
                  <a:pt x="7478" y="0"/>
                </a:cubicBezTo>
                <a:cubicBezTo>
                  <a:pt x="7840" y="28"/>
                  <a:pt x="8175" y="112"/>
                  <a:pt x="8510" y="224"/>
                </a:cubicBezTo>
                <a:cubicBezTo>
                  <a:pt x="8622" y="279"/>
                  <a:pt x="8705" y="335"/>
                  <a:pt x="8817" y="391"/>
                </a:cubicBezTo>
                <a:close/>
                <a:moveTo>
                  <a:pt x="14062" y="7729"/>
                </a:moveTo>
                <a:cubicBezTo>
                  <a:pt x="14062" y="7756"/>
                  <a:pt x="14118" y="7673"/>
                  <a:pt x="14090" y="7673"/>
                </a:cubicBezTo>
                <a:cubicBezTo>
                  <a:pt x="14062" y="7673"/>
                  <a:pt x="14062" y="7701"/>
                  <a:pt x="14062" y="7729"/>
                </a:cubicBezTo>
                <a:close/>
                <a:moveTo>
                  <a:pt x="13978" y="7840"/>
                </a:moveTo>
                <a:cubicBezTo>
                  <a:pt x="13978" y="7840"/>
                  <a:pt x="14034" y="7784"/>
                  <a:pt x="14034" y="7756"/>
                </a:cubicBezTo>
                <a:cubicBezTo>
                  <a:pt x="14034" y="7756"/>
                  <a:pt x="14006" y="7784"/>
                  <a:pt x="14006" y="7840"/>
                </a:cubicBezTo>
                <a:close/>
                <a:moveTo>
                  <a:pt x="11244" y="5887"/>
                </a:moveTo>
                <a:cubicBezTo>
                  <a:pt x="11244" y="5887"/>
                  <a:pt x="11216" y="5915"/>
                  <a:pt x="11216" y="5915"/>
                </a:cubicBezTo>
                <a:cubicBezTo>
                  <a:pt x="11216" y="5943"/>
                  <a:pt x="11272" y="5971"/>
                  <a:pt x="11272" y="5971"/>
                </a:cubicBezTo>
                <a:cubicBezTo>
                  <a:pt x="11356" y="5999"/>
                  <a:pt x="11467" y="6027"/>
                  <a:pt x="11551" y="5999"/>
                </a:cubicBezTo>
                <a:close/>
                <a:moveTo>
                  <a:pt x="7506" y="16182"/>
                </a:moveTo>
                <a:close/>
                <a:moveTo>
                  <a:pt x="7534" y="16182"/>
                </a:moveTo>
                <a:cubicBezTo>
                  <a:pt x="7785" y="16210"/>
                  <a:pt x="8036" y="16154"/>
                  <a:pt x="8231" y="16042"/>
                </a:cubicBezTo>
                <a:cubicBezTo>
                  <a:pt x="8733" y="15763"/>
                  <a:pt x="9152" y="15429"/>
                  <a:pt x="9514" y="15038"/>
                </a:cubicBezTo>
                <a:cubicBezTo>
                  <a:pt x="10407" y="14145"/>
                  <a:pt x="11188" y="13197"/>
                  <a:pt x="11886" y="12192"/>
                </a:cubicBezTo>
                <a:lnTo>
                  <a:pt x="11858" y="12220"/>
                </a:lnTo>
                <a:cubicBezTo>
                  <a:pt x="11663" y="12416"/>
                  <a:pt x="11384" y="12834"/>
                  <a:pt x="11132" y="13141"/>
                </a:cubicBezTo>
                <a:cubicBezTo>
                  <a:pt x="10937" y="13364"/>
                  <a:pt x="10686" y="13643"/>
                  <a:pt x="10463" y="13894"/>
                </a:cubicBezTo>
                <a:cubicBezTo>
                  <a:pt x="10100" y="14257"/>
                  <a:pt x="9765" y="14620"/>
                  <a:pt x="9347" y="15010"/>
                </a:cubicBezTo>
                <a:cubicBezTo>
                  <a:pt x="9152" y="15205"/>
                  <a:pt x="8956" y="15401"/>
                  <a:pt x="8761" y="15596"/>
                </a:cubicBezTo>
                <a:cubicBezTo>
                  <a:pt x="8566" y="15763"/>
                  <a:pt x="8343" y="15931"/>
                  <a:pt x="8119" y="16042"/>
                </a:cubicBezTo>
                <a:cubicBezTo>
                  <a:pt x="8119" y="16042"/>
                  <a:pt x="8147" y="16042"/>
                  <a:pt x="8119" y="16042"/>
                </a:cubicBezTo>
                <a:cubicBezTo>
                  <a:pt x="8119" y="16070"/>
                  <a:pt x="8147" y="16042"/>
                  <a:pt x="8091" y="16070"/>
                </a:cubicBezTo>
                <a:cubicBezTo>
                  <a:pt x="8008" y="16126"/>
                  <a:pt x="7868" y="16182"/>
                  <a:pt x="7757" y="16182"/>
                </a:cubicBezTo>
                <a:cubicBezTo>
                  <a:pt x="7701" y="16210"/>
                  <a:pt x="7617" y="16210"/>
                  <a:pt x="7561" y="16182"/>
                </a:cubicBezTo>
                <a:close/>
                <a:moveTo>
                  <a:pt x="8064" y="16042"/>
                </a:moveTo>
                <a:cubicBezTo>
                  <a:pt x="8036" y="16042"/>
                  <a:pt x="8119" y="15987"/>
                  <a:pt x="8064" y="16015"/>
                </a:cubicBezTo>
                <a:cubicBezTo>
                  <a:pt x="8064" y="16042"/>
                  <a:pt x="8008" y="16070"/>
                  <a:pt x="8064" y="16042"/>
                </a:cubicBezTo>
                <a:close/>
                <a:moveTo>
                  <a:pt x="8622" y="15624"/>
                </a:moveTo>
                <a:lnTo>
                  <a:pt x="8622" y="15624"/>
                </a:lnTo>
                <a:cubicBezTo>
                  <a:pt x="8622" y="15624"/>
                  <a:pt x="8594" y="15624"/>
                  <a:pt x="8594" y="15652"/>
                </a:cubicBezTo>
                <a:cubicBezTo>
                  <a:pt x="8566" y="15652"/>
                  <a:pt x="8594" y="15652"/>
                  <a:pt x="8622" y="15652"/>
                </a:cubicBezTo>
                <a:close/>
                <a:moveTo>
                  <a:pt x="11272" y="12834"/>
                </a:moveTo>
                <a:cubicBezTo>
                  <a:pt x="11160" y="12946"/>
                  <a:pt x="11272" y="12890"/>
                  <a:pt x="11272" y="12834"/>
                </a:cubicBezTo>
                <a:close/>
                <a:moveTo>
                  <a:pt x="13783" y="8705"/>
                </a:moveTo>
                <a:lnTo>
                  <a:pt x="13783" y="8705"/>
                </a:lnTo>
                <a:cubicBezTo>
                  <a:pt x="13755" y="8733"/>
                  <a:pt x="13755" y="8761"/>
                  <a:pt x="13755" y="8761"/>
                </a:cubicBezTo>
                <a:cubicBezTo>
                  <a:pt x="13755" y="8761"/>
                  <a:pt x="13755" y="8733"/>
                  <a:pt x="13783" y="8733"/>
                </a:cubicBezTo>
                <a:close/>
                <a:moveTo>
                  <a:pt x="11997" y="6278"/>
                </a:moveTo>
                <a:cubicBezTo>
                  <a:pt x="11997" y="6278"/>
                  <a:pt x="11997" y="6250"/>
                  <a:pt x="11969" y="6222"/>
                </a:cubicBezTo>
                <a:cubicBezTo>
                  <a:pt x="11942" y="6222"/>
                  <a:pt x="11942" y="6278"/>
                  <a:pt x="11997" y="6306"/>
                </a:cubicBezTo>
                <a:close/>
                <a:moveTo>
                  <a:pt x="11830" y="6222"/>
                </a:moveTo>
                <a:cubicBezTo>
                  <a:pt x="11858" y="6250"/>
                  <a:pt x="11886" y="6278"/>
                  <a:pt x="11942" y="6278"/>
                </a:cubicBezTo>
                <a:cubicBezTo>
                  <a:pt x="11969" y="6306"/>
                  <a:pt x="11858" y="6250"/>
                  <a:pt x="11830" y="6278"/>
                </a:cubicBezTo>
                <a:close/>
                <a:moveTo>
                  <a:pt x="11746" y="6222"/>
                </a:moveTo>
                <a:cubicBezTo>
                  <a:pt x="11746" y="6250"/>
                  <a:pt x="11774" y="6250"/>
                  <a:pt x="11802" y="6250"/>
                </a:cubicBezTo>
                <a:cubicBezTo>
                  <a:pt x="11802" y="6250"/>
                  <a:pt x="11802" y="6222"/>
                  <a:pt x="11746" y="6222"/>
                </a:cubicBezTo>
                <a:cubicBezTo>
                  <a:pt x="11718" y="6194"/>
                  <a:pt x="11746" y="6278"/>
                  <a:pt x="11746" y="6278"/>
                </a:cubicBezTo>
                <a:close/>
                <a:moveTo>
                  <a:pt x="363" y="11885"/>
                </a:moveTo>
                <a:lnTo>
                  <a:pt x="363" y="11774"/>
                </a:lnTo>
                <a:lnTo>
                  <a:pt x="336" y="11774"/>
                </a:lnTo>
                <a:cubicBezTo>
                  <a:pt x="308" y="11746"/>
                  <a:pt x="336" y="11830"/>
                  <a:pt x="363" y="11885"/>
                </a:cubicBezTo>
                <a:close/>
                <a:moveTo>
                  <a:pt x="447" y="12081"/>
                </a:moveTo>
                <a:cubicBezTo>
                  <a:pt x="475" y="12109"/>
                  <a:pt x="447" y="11913"/>
                  <a:pt x="419" y="11885"/>
                </a:cubicBezTo>
                <a:cubicBezTo>
                  <a:pt x="419" y="11969"/>
                  <a:pt x="419" y="12025"/>
                  <a:pt x="447" y="12109"/>
                </a:cubicBezTo>
                <a:close/>
                <a:moveTo>
                  <a:pt x="503" y="12164"/>
                </a:moveTo>
                <a:lnTo>
                  <a:pt x="503" y="12081"/>
                </a:lnTo>
                <a:cubicBezTo>
                  <a:pt x="503" y="12025"/>
                  <a:pt x="475" y="12109"/>
                  <a:pt x="503" y="12164"/>
                </a:cubicBezTo>
                <a:close/>
                <a:moveTo>
                  <a:pt x="419" y="11272"/>
                </a:moveTo>
                <a:cubicBezTo>
                  <a:pt x="363" y="11104"/>
                  <a:pt x="336" y="10909"/>
                  <a:pt x="308" y="10714"/>
                </a:cubicBezTo>
                <a:cubicBezTo>
                  <a:pt x="308" y="10714"/>
                  <a:pt x="280" y="10714"/>
                  <a:pt x="280" y="10714"/>
                </a:cubicBezTo>
                <a:cubicBezTo>
                  <a:pt x="280" y="10742"/>
                  <a:pt x="280" y="10825"/>
                  <a:pt x="252" y="10825"/>
                </a:cubicBezTo>
                <a:cubicBezTo>
                  <a:pt x="280" y="10965"/>
                  <a:pt x="336" y="11132"/>
                  <a:pt x="419" y="11272"/>
                </a:cubicBezTo>
                <a:close/>
                <a:moveTo>
                  <a:pt x="3293" y="17130"/>
                </a:moveTo>
                <a:cubicBezTo>
                  <a:pt x="2986" y="16740"/>
                  <a:pt x="2707" y="16349"/>
                  <a:pt x="2428" y="15931"/>
                </a:cubicBezTo>
                <a:cubicBezTo>
                  <a:pt x="2456" y="16015"/>
                  <a:pt x="2512" y="16098"/>
                  <a:pt x="2540" y="16154"/>
                </a:cubicBezTo>
                <a:cubicBezTo>
                  <a:pt x="2623" y="16294"/>
                  <a:pt x="2651" y="16349"/>
                  <a:pt x="2707" y="16433"/>
                </a:cubicBezTo>
                <a:cubicBezTo>
                  <a:pt x="2874" y="16684"/>
                  <a:pt x="3070" y="16907"/>
                  <a:pt x="3293" y="17130"/>
                </a:cubicBezTo>
                <a:close/>
                <a:moveTo>
                  <a:pt x="3014" y="16907"/>
                </a:moveTo>
                <a:cubicBezTo>
                  <a:pt x="3042" y="16907"/>
                  <a:pt x="2958" y="16796"/>
                  <a:pt x="2930" y="16824"/>
                </a:cubicBezTo>
                <a:cubicBezTo>
                  <a:pt x="2958" y="16852"/>
                  <a:pt x="2986" y="16879"/>
                  <a:pt x="3014" y="16907"/>
                </a:cubicBezTo>
                <a:close/>
                <a:moveTo>
                  <a:pt x="3125" y="17103"/>
                </a:moveTo>
                <a:cubicBezTo>
                  <a:pt x="3125" y="17103"/>
                  <a:pt x="3070" y="17047"/>
                  <a:pt x="3042" y="17019"/>
                </a:cubicBezTo>
                <a:cubicBezTo>
                  <a:pt x="3014" y="16991"/>
                  <a:pt x="3070" y="17075"/>
                  <a:pt x="3125" y="17103"/>
                </a:cubicBezTo>
                <a:close/>
                <a:moveTo>
                  <a:pt x="4325" y="18330"/>
                </a:moveTo>
                <a:lnTo>
                  <a:pt x="4241" y="18219"/>
                </a:lnTo>
                <a:lnTo>
                  <a:pt x="4241" y="18246"/>
                </a:lnTo>
                <a:close/>
                <a:moveTo>
                  <a:pt x="11607" y="18302"/>
                </a:moveTo>
                <a:cubicBezTo>
                  <a:pt x="11774" y="18163"/>
                  <a:pt x="11607" y="18219"/>
                  <a:pt x="11607" y="18302"/>
                </a:cubicBezTo>
                <a:close/>
                <a:moveTo>
                  <a:pt x="15847" y="13141"/>
                </a:moveTo>
                <a:cubicBezTo>
                  <a:pt x="15847" y="13141"/>
                  <a:pt x="15820" y="13169"/>
                  <a:pt x="15792" y="13225"/>
                </a:cubicBezTo>
                <a:cubicBezTo>
                  <a:pt x="15736" y="13280"/>
                  <a:pt x="15792" y="13253"/>
                  <a:pt x="15792" y="13225"/>
                </a:cubicBezTo>
                <a:cubicBezTo>
                  <a:pt x="15820" y="13169"/>
                  <a:pt x="15820" y="13169"/>
                  <a:pt x="15847" y="13141"/>
                </a:cubicBezTo>
                <a:close/>
                <a:moveTo>
                  <a:pt x="16322" y="12109"/>
                </a:moveTo>
                <a:cubicBezTo>
                  <a:pt x="16350" y="12053"/>
                  <a:pt x="16294" y="12220"/>
                  <a:pt x="16350" y="12109"/>
                </a:cubicBezTo>
                <a:cubicBezTo>
                  <a:pt x="16350" y="12109"/>
                  <a:pt x="16378" y="12025"/>
                  <a:pt x="16322" y="12109"/>
                </a:cubicBezTo>
                <a:close/>
                <a:moveTo>
                  <a:pt x="16629" y="11300"/>
                </a:moveTo>
                <a:cubicBezTo>
                  <a:pt x="15485" y="13643"/>
                  <a:pt x="13950" y="15791"/>
                  <a:pt x="12109" y="17633"/>
                </a:cubicBezTo>
                <a:cubicBezTo>
                  <a:pt x="11579" y="18191"/>
                  <a:pt x="10965" y="18693"/>
                  <a:pt x="10296" y="19111"/>
                </a:cubicBezTo>
                <a:lnTo>
                  <a:pt x="10351" y="19111"/>
                </a:lnTo>
                <a:cubicBezTo>
                  <a:pt x="10630" y="18972"/>
                  <a:pt x="10881" y="18777"/>
                  <a:pt x="11132" y="18609"/>
                </a:cubicBezTo>
                <a:cubicBezTo>
                  <a:pt x="11411" y="18386"/>
                  <a:pt x="11690" y="18135"/>
                  <a:pt x="11942" y="17912"/>
                </a:cubicBezTo>
                <a:cubicBezTo>
                  <a:pt x="12304" y="17549"/>
                  <a:pt x="12751" y="17103"/>
                  <a:pt x="13141" y="16684"/>
                </a:cubicBezTo>
                <a:cubicBezTo>
                  <a:pt x="13755" y="16042"/>
                  <a:pt x="14313" y="15345"/>
                  <a:pt x="14843" y="14592"/>
                </a:cubicBezTo>
                <a:cubicBezTo>
                  <a:pt x="15373" y="13838"/>
                  <a:pt x="15847" y="13001"/>
                  <a:pt x="16238" y="12164"/>
                </a:cubicBezTo>
                <a:cubicBezTo>
                  <a:pt x="16238" y="12164"/>
                  <a:pt x="16238" y="12192"/>
                  <a:pt x="16238" y="12164"/>
                </a:cubicBezTo>
                <a:cubicBezTo>
                  <a:pt x="16294" y="12053"/>
                  <a:pt x="16210" y="12192"/>
                  <a:pt x="16238" y="12109"/>
                </a:cubicBezTo>
                <a:cubicBezTo>
                  <a:pt x="16378" y="11885"/>
                  <a:pt x="16517" y="11606"/>
                  <a:pt x="16657" y="11327"/>
                </a:cubicBezTo>
                <a:close/>
                <a:moveTo>
                  <a:pt x="14341" y="7115"/>
                </a:moveTo>
                <a:lnTo>
                  <a:pt x="14341" y="7115"/>
                </a:lnTo>
                <a:lnTo>
                  <a:pt x="14341" y="7115"/>
                </a:lnTo>
                <a:lnTo>
                  <a:pt x="14257" y="7254"/>
                </a:lnTo>
                <a:cubicBezTo>
                  <a:pt x="14257" y="7310"/>
                  <a:pt x="14229" y="7366"/>
                  <a:pt x="14201" y="7422"/>
                </a:cubicBezTo>
                <a:cubicBezTo>
                  <a:pt x="14118" y="7589"/>
                  <a:pt x="14090" y="7756"/>
                  <a:pt x="14062" y="7924"/>
                </a:cubicBezTo>
                <a:cubicBezTo>
                  <a:pt x="14173" y="7673"/>
                  <a:pt x="14257" y="7422"/>
                  <a:pt x="14341" y="7171"/>
                </a:cubicBezTo>
                <a:cubicBezTo>
                  <a:pt x="14341" y="7143"/>
                  <a:pt x="14341" y="7143"/>
                  <a:pt x="14341" y="711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0" name="Google Shape;420;p21"/>
          <p:cNvSpPr/>
          <p:nvPr/>
        </p:nvSpPr>
        <p:spPr>
          <a:xfrm>
            <a:off x="7324750" y="4088777"/>
            <a:ext cx="910250" cy="813975"/>
          </a:xfrm>
          <a:custGeom>
            <a:avLst/>
            <a:gdLst/>
            <a:ahLst/>
            <a:cxnLst/>
            <a:rect l="l" t="t" r="r" b="b"/>
            <a:pathLst>
              <a:path w="36410" h="32559" extrusionOk="0">
                <a:moveTo>
                  <a:pt x="5246" y="27202"/>
                </a:moveTo>
                <a:cubicBezTo>
                  <a:pt x="4995" y="26811"/>
                  <a:pt x="4772" y="26393"/>
                  <a:pt x="4632" y="25947"/>
                </a:cubicBezTo>
                <a:cubicBezTo>
                  <a:pt x="4465" y="25472"/>
                  <a:pt x="4325" y="25026"/>
                  <a:pt x="4242" y="24719"/>
                </a:cubicBezTo>
                <a:cubicBezTo>
                  <a:pt x="4102" y="24412"/>
                  <a:pt x="3990" y="24077"/>
                  <a:pt x="3907" y="23743"/>
                </a:cubicBezTo>
                <a:cubicBezTo>
                  <a:pt x="3879" y="23659"/>
                  <a:pt x="3823" y="23547"/>
                  <a:pt x="3823" y="23491"/>
                </a:cubicBezTo>
                <a:cubicBezTo>
                  <a:pt x="3711" y="23101"/>
                  <a:pt x="3711" y="22961"/>
                  <a:pt x="3767" y="22906"/>
                </a:cubicBezTo>
                <a:cubicBezTo>
                  <a:pt x="3488" y="22236"/>
                  <a:pt x="3042" y="21064"/>
                  <a:pt x="3070" y="20813"/>
                </a:cubicBezTo>
                <a:cubicBezTo>
                  <a:pt x="2819" y="20171"/>
                  <a:pt x="2679" y="20060"/>
                  <a:pt x="2428" y="19502"/>
                </a:cubicBezTo>
                <a:cubicBezTo>
                  <a:pt x="2233" y="18972"/>
                  <a:pt x="2065" y="18442"/>
                  <a:pt x="1926" y="17884"/>
                </a:cubicBezTo>
                <a:cubicBezTo>
                  <a:pt x="1898" y="17800"/>
                  <a:pt x="1898" y="17828"/>
                  <a:pt x="1870" y="17716"/>
                </a:cubicBezTo>
                <a:cubicBezTo>
                  <a:pt x="1870" y="17577"/>
                  <a:pt x="1786" y="17242"/>
                  <a:pt x="1814" y="17103"/>
                </a:cubicBezTo>
                <a:cubicBezTo>
                  <a:pt x="1563" y="16433"/>
                  <a:pt x="1424" y="15903"/>
                  <a:pt x="1535" y="15791"/>
                </a:cubicBezTo>
                <a:cubicBezTo>
                  <a:pt x="1256" y="15038"/>
                  <a:pt x="838" y="14006"/>
                  <a:pt x="977" y="13838"/>
                </a:cubicBezTo>
                <a:cubicBezTo>
                  <a:pt x="838" y="13587"/>
                  <a:pt x="726" y="13476"/>
                  <a:pt x="615" y="13280"/>
                </a:cubicBezTo>
                <a:cubicBezTo>
                  <a:pt x="419" y="12974"/>
                  <a:pt x="308" y="12639"/>
                  <a:pt x="252" y="12304"/>
                </a:cubicBezTo>
                <a:cubicBezTo>
                  <a:pt x="196" y="12081"/>
                  <a:pt x="252" y="12109"/>
                  <a:pt x="196" y="11913"/>
                </a:cubicBezTo>
                <a:cubicBezTo>
                  <a:pt x="85" y="11551"/>
                  <a:pt x="29" y="11188"/>
                  <a:pt x="1" y="10825"/>
                </a:cubicBezTo>
                <a:cubicBezTo>
                  <a:pt x="1" y="10602"/>
                  <a:pt x="57" y="10351"/>
                  <a:pt x="57" y="10100"/>
                </a:cubicBezTo>
                <a:cubicBezTo>
                  <a:pt x="85" y="9905"/>
                  <a:pt x="112" y="9681"/>
                  <a:pt x="196" y="9486"/>
                </a:cubicBezTo>
                <a:lnTo>
                  <a:pt x="252" y="9486"/>
                </a:lnTo>
                <a:cubicBezTo>
                  <a:pt x="364" y="9151"/>
                  <a:pt x="364" y="8538"/>
                  <a:pt x="559" y="8119"/>
                </a:cubicBezTo>
                <a:cubicBezTo>
                  <a:pt x="559" y="8035"/>
                  <a:pt x="559" y="7952"/>
                  <a:pt x="587" y="7868"/>
                </a:cubicBezTo>
                <a:cubicBezTo>
                  <a:pt x="643" y="7728"/>
                  <a:pt x="698" y="7617"/>
                  <a:pt x="754" y="7477"/>
                </a:cubicBezTo>
                <a:cubicBezTo>
                  <a:pt x="838" y="7282"/>
                  <a:pt x="949" y="7087"/>
                  <a:pt x="1089" y="6892"/>
                </a:cubicBezTo>
                <a:cubicBezTo>
                  <a:pt x="1201" y="6696"/>
                  <a:pt x="1340" y="6529"/>
                  <a:pt x="1507" y="6361"/>
                </a:cubicBezTo>
                <a:cubicBezTo>
                  <a:pt x="1926" y="5803"/>
                  <a:pt x="2456" y="5357"/>
                  <a:pt x="3042" y="4966"/>
                </a:cubicBezTo>
                <a:cubicBezTo>
                  <a:pt x="3628" y="4604"/>
                  <a:pt x="4242" y="4269"/>
                  <a:pt x="4883" y="3962"/>
                </a:cubicBezTo>
                <a:cubicBezTo>
                  <a:pt x="5134" y="3823"/>
                  <a:pt x="5357" y="3711"/>
                  <a:pt x="5609" y="3599"/>
                </a:cubicBezTo>
                <a:cubicBezTo>
                  <a:pt x="6055" y="3404"/>
                  <a:pt x="6976" y="3069"/>
                  <a:pt x="7004" y="3153"/>
                </a:cubicBezTo>
                <a:cubicBezTo>
                  <a:pt x="7031" y="3209"/>
                  <a:pt x="6669" y="3348"/>
                  <a:pt x="6808" y="3348"/>
                </a:cubicBezTo>
                <a:cubicBezTo>
                  <a:pt x="6390" y="3599"/>
                  <a:pt x="5915" y="3851"/>
                  <a:pt x="5357" y="4102"/>
                </a:cubicBezTo>
                <a:cubicBezTo>
                  <a:pt x="4744" y="4381"/>
                  <a:pt x="4130" y="4715"/>
                  <a:pt x="3516" y="5078"/>
                </a:cubicBezTo>
                <a:cubicBezTo>
                  <a:pt x="2902" y="5413"/>
                  <a:pt x="2372" y="5859"/>
                  <a:pt x="1898" y="6389"/>
                </a:cubicBezTo>
                <a:cubicBezTo>
                  <a:pt x="1759" y="6557"/>
                  <a:pt x="1619" y="6724"/>
                  <a:pt x="1507" y="6892"/>
                </a:cubicBezTo>
                <a:cubicBezTo>
                  <a:pt x="1452" y="7003"/>
                  <a:pt x="1396" y="7115"/>
                  <a:pt x="1368" y="7198"/>
                </a:cubicBezTo>
                <a:cubicBezTo>
                  <a:pt x="1424" y="7115"/>
                  <a:pt x="1480" y="7031"/>
                  <a:pt x="1535" y="6919"/>
                </a:cubicBezTo>
                <a:cubicBezTo>
                  <a:pt x="2400" y="5692"/>
                  <a:pt x="3544" y="5022"/>
                  <a:pt x="4660" y="4492"/>
                </a:cubicBezTo>
                <a:cubicBezTo>
                  <a:pt x="5497" y="4130"/>
                  <a:pt x="6306" y="3795"/>
                  <a:pt x="7115" y="3432"/>
                </a:cubicBezTo>
                <a:lnTo>
                  <a:pt x="7143" y="3432"/>
                </a:lnTo>
                <a:cubicBezTo>
                  <a:pt x="7199" y="3404"/>
                  <a:pt x="7283" y="3348"/>
                  <a:pt x="7310" y="3293"/>
                </a:cubicBezTo>
                <a:cubicBezTo>
                  <a:pt x="7562" y="3209"/>
                  <a:pt x="7785" y="3097"/>
                  <a:pt x="8008" y="2986"/>
                </a:cubicBezTo>
                <a:cubicBezTo>
                  <a:pt x="8203" y="2930"/>
                  <a:pt x="8064" y="3014"/>
                  <a:pt x="8036" y="3041"/>
                </a:cubicBezTo>
                <a:cubicBezTo>
                  <a:pt x="8147" y="3014"/>
                  <a:pt x="8203" y="3014"/>
                  <a:pt x="8343" y="2958"/>
                </a:cubicBezTo>
                <a:cubicBezTo>
                  <a:pt x="8482" y="2846"/>
                  <a:pt x="8092" y="3014"/>
                  <a:pt x="8147" y="2930"/>
                </a:cubicBezTo>
                <a:cubicBezTo>
                  <a:pt x="8956" y="2567"/>
                  <a:pt x="9766" y="2260"/>
                  <a:pt x="10603" y="1981"/>
                </a:cubicBezTo>
                <a:lnTo>
                  <a:pt x="10630" y="2065"/>
                </a:lnTo>
                <a:cubicBezTo>
                  <a:pt x="10770" y="2009"/>
                  <a:pt x="10630" y="1981"/>
                  <a:pt x="10686" y="1953"/>
                </a:cubicBezTo>
                <a:cubicBezTo>
                  <a:pt x="11188" y="1786"/>
                  <a:pt x="11774" y="1535"/>
                  <a:pt x="12304" y="1423"/>
                </a:cubicBezTo>
                <a:cubicBezTo>
                  <a:pt x="13225" y="1089"/>
                  <a:pt x="14174" y="837"/>
                  <a:pt x="15150" y="670"/>
                </a:cubicBezTo>
                <a:cubicBezTo>
                  <a:pt x="16210" y="419"/>
                  <a:pt x="17326" y="252"/>
                  <a:pt x="18414" y="196"/>
                </a:cubicBezTo>
                <a:cubicBezTo>
                  <a:pt x="18861" y="140"/>
                  <a:pt x="19307" y="84"/>
                  <a:pt x="19698" y="56"/>
                </a:cubicBezTo>
                <a:cubicBezTo>
                  <a:pt x="20283" y="28"/>
                  <a:pt x="20925" y="28"/>
                  <a:pt x="21539" y="0"/>
                </a:cubicBezTo>
                <a:cubicBezTo>
                  <a:pt x="22041" y="0"/>
                  <a:pt x="22571" y="0"/>
                  <a:pt x="22990" y="28"/>
                </a:cubicBezTo>
                <a:cubicBezTo>
                  <a:pt x="24413" y="56"/>
                  <a:pt x="25808" y="140"/>
                  <a:pt x="27175" y="307"/>
                </a:cubicBezTo>
                <a:cubicBezTo>
                  <a:pt x="28486" y="447"/>
                  <a:pt x="29741" y="782"/>
                  <a:pt x="30913" y="1368"/>
                </a:cubicBezTo>
                <a:cubicBezTo>
                  <a:pt x="31304" y="1591"/>
                  <a:pt x="31666" y="1898"/>
                  <a:pt x="32001" y="2260"/>
                </a:cubicBezTo>
                <a:cubicBezTo>
                  <a:pt x="32447" y="2539"/>
                  <a:pt x="32894" y="2818"/>
                  <a:pt x="33340" y="3153"/>
                </a:cubicBezTo>
                <a:cubicBezTo>
                  <a:pt x="33508" y="3293"/>
                  <a:pt x="33480" y="3320"/>
                  <a:pt x="33619" y="3432"/>
                </a:cubicBezTo>
                <a:cubicBezTo>
                  <a:pt x="34177" y="3962"/>
                  <a:pt x="34652" y="4548"/>
                  <a:pt x="35070" y="5190"/>
                </a:cubicBezTo>
                <a:cubicBezTo>
                  <a:pt x="35405" y="5776"/>
                  <a:pt x="35712" y="6417"/>
                  <a:pt x="35963" y="7059"/>
                </a:cubicBezTo>
                <a:cubicBezTo>
                  <a:pt x="36186" y="7868"/>
                  <a:pt x="36298" y="8705"/>
                  <a:pt x="36353" y="9542"/>
                </a:cubicBezTo>
                <a:cubicBezTo>
                  <a:pt x="36353" y="9737"/>
                  <a:pt x="36409" y="9877"/>
                  <a:pt x="36409" y="10044"/>
                </a:cubicBezTo>
                <a:cubicBezTo>
                  <a:pt x="36409" y="10100"/>
                  <a:pt x="36409" y="10184"/>
                  <a:pt x="36409" y="10239"/>
                </a:cubicBezTo>
                <a:cubicBezTo>
                  <a:pt x="36409" y="10630"/>
                  <a:pt x="36409" y="11048"/>
                  <a:pt x="36381" y="11439"/>
                </a:cubicBezTo>
                <a:lnTo>
                  <a:pt x="36381" y="11495"/>
                </a:lnTo>
                <a:lnTo>
                  <a:pt x="36381" y="11634"/>
                </a:lnTo>
                <a:lnTo>
                  <a:pt x="36381" y="11634"/>
                </a:lnTo>
                <a:cubicBezTo>
                  <a:pt x="36381" y="11579"/>
                  <a:pt x="36381" y="11551"/>
                  <a:pt x="36381" y="11495"/>
                </a:cubicBezTo>
                <a:lnTo>
                  <a:pt x="36298" y="11718"/>
                </a:lnTo>
                <a:lnTo>
                  <a:pt x="36298" y="11718"/>
                </a:lnTo>
                <a:lnTo>
                  <a:pt x="36381" y="11634"/>
                </a:lnTo>
                <a:cubicBezTo>
                  <a:pt x="36298" y="12304"/>
                  <a:pt x="36130" y="13197"/>
                  <a:pt x="36102" y="13755"/>
                </a:cubicBezTo>
                <a:cubicBezTo>
                  <a:pt x="36102" y="13838"/>
                  <a:pt x="36074" y="14089"/>
                  <a:pt x="36046" y="14034"/>
                </a:cubicBezTo>
                <a:cubicBezTo>
                  <a:pt x="36019" y="14173"/>
                  <a:pt x="36046" y="14089"/>
                  <a:pt x="36046" y="14201"/>
                </a:cubicBezTo>
                <a:cubicBezTo>
                  <a:pt x="35963" y="14731"/>
                  <a:pt x="35851" y="15233"/>
                  <a:pt x="35712" y="15736"/>
                </a:cubicBezTo>
                <a:cubicBezTo>
                  <a:pt x="35461" y="16656"/>
                  <a:pt x="35154" y="17549"/>
                  <a:pt x="34735" y="18414"/>
                </a:cubicBezTo>
                <a:cubicBezTo>
                  <a:pt x="34596" y="18581"/>
                  <a:pt x="34512" y="18777"/>
                  <a:pt x="34428" y="19000"/>
                </a:cubicBezTo>
                <a:lnTo>
                  <a:pt x="34205" y="19335"/>
                </a:lnTo>
                <a:cubicBezTo>
                  <a:pt x="33815" y="20423"/>
                  <a:pt x="33340" y="21483"/>
                  <a:pt x="32810" y="22487"/>
                </a:cubicBezTo>
                <a:lnTo>
                  <a:pt x="32810" y="22487"/>
                </a:lnTo>
                <a:lnTo>
                  <a:pt x="32699" y="22710"/>
                </a:lnTo>
                <a:cubicBezTo>
                  <a:pt x="32643" y="22989"/>
                  <a:pt x="32587" y="23240"/>
                  <a:pt x="32503" y="23519"/>
                </a:cubicBezTo>
                <a:cubicBezTo>
                  <a:pt x="32420" y="23826"/>
                  <a:pt x="32308" y="24133"/>
                  <a:pt x="32196" y="24412"/>
                </a:cubicBezTo>
                <a:cubicBezTo>
                  <a:pt x="32113" y="24524"/>
                  <a:pt x="32141" y="24552"/>
                  <a:pt x="32057" y="24607"/>
                </a:cubicBezTo>
                <a:cubicBezTo>
                  <a:pt x="31862" y="25082"/>
                  <a:pt x="31611" y="25500"/>
                  <a:pt x="31276" y="25891"/>
                </a:cubicBezTo>
                <a:cubicBezTo>
                  <a:pt x="30941" y="26337"/>
                  <a:pt x="30522" y="26756"/>
                  <a:pt x="30104" y="27146"/>
                </a:cubicBezTo>
                <a:cubicBezTo>
                  <a:pt x="30076" y="27146"/>
                  <a:pt x="30048" y="27146"/>
                  <a:pt x="29964" y="27202"/>
                </a:cubicBezTo>
                <a:cubicBezTo>
                  <a:pt x="29881" y="27314"/>
                  <a:pt x="29769" y="27397"/>
                  <a:pt x="29685" y="27453"/>
                </a:cubicBezTo>
                <a:cubicBezTo>
                  <a:pt x="29462" y="27537"/>
                  <a:pt x="29100" y="27844"/>
                  <a:pt x="29016" y="27760"/>
                </a:cubicBezTo>
                <a:cubicBezTo>
                  <a:pt x="28960" y="27788"/>
                  <a:pt x="28876" y="27844"/>
                  <a:pt x="28793" y="27872"/>
                </a:cubicBezTo>
                <a:lnTo>
                  <a:pt x="28681" y="27788"/>
                </a:lnTo>
                <a:cubicBezTo>
                  <a:pt x="28346" y="28067"/>
                  <a:pt x="27984" y="28318"/>
                  <a:pt x="27621" y="28541"/>
                </a:cubicBezTo>
                <a:cubicBezTo>
                  <a:pt x="27202" y="28792"/>
                  <a:pt x="26784" y="29043"/>
                  <a:pt x="26365" y="29239"/>
                </a:cubicBezTo>
                <a:cubicBezTo>
                  <a:pt x="26226" y="29322"/>
                  <a:pt x="26114" y="29462"/>
                  <a:pt x="26003" y="29601"/>
                </a:cubicBezTo>
                <a:cubicBezTo>
                  <a:pt x="25668" y="29852"/>
                  <a:pt x="25305" y="30076"/>
                  <a:pt x="24943" y="30299"/>
                </a:cubicBezTo>
                <a:cubicBezTo>
                  <a:pt x="24664" y="30355"/>
                  <a:pt x="24496" y="30466"/>
                  <a:pt x="24245" y="30550"/>
                </a:cubicBezTo>
                <a:cubicBezTo>
                  <a:pt x="23827" y="30662"/>
                  <a:pt x="23408" y="30773"/>
                  <a:pt x="22990" y="30857"/>
                </a:cubicBezTo>
                <a:cubicBezTo>
                  <a:pt x="22543" y="30941"/>
                  <a:pt x="22404" y="30857"/>
                  <a:pt x="22013" y="30913"/>
                </a:cubicBezTo>
                <a:cubicBezTo>
                  <a:pt x="21790" y="31080"/>
                  <a:pt x="21595" y="31247"/>
                  <a:pt x="21399" y="31443"/>
                </a:cubicBezTo>
                <a:cubicBezTo>
                  <a:pt x="20953" y="31582"/>
                  <a:pt x="20479" y="31722"/>
                  <a:pt x="20005" y="31805"/>
                </a:cubicBezTo>
                <a:cubicBezTo>
                  <a:pt x="19670" y="31805"/>
                  <a:pt x="19279" y="31889"/>
                  <a:pt x="18972" y="31889"/>
                </a:cubicBezTo>
                <a:cubicBezTo>
                  <a:pt x="18442" y="32056"/>
                  <a:pt x="17940" y="32140"/>
                  <a:pt x="17410" y="32168"/>
                </a:cubicBezTo>
                <a:cubicBezTo>
                  <a:pt x="16991" y="32419"/>
                  <a:pt x="16489" y="32531"/>
                  <a:pt x="16015" y="32559"/>
                </a:cubicBezTo>
                <a:cubicBezTo>
                  <a:pt x="15708" y="32559"/>
                  <a:pt x="15094" y="32559"/>
                  <a:pt x="14704" y="32559"/>
                </a:cubicBezTo>
                <a:cubicBezTo>
                  <a:pt x="14369" y="32531"/>
                  <a:pt x="14034" y="32475"/>
                  <a:pt x="13699" y="32391"/>
                </a:cubicBezTo>
                <a:cubicBezTo>
                  <a:pt x="12723" y="32503"/>
                  <a:pt x="11746" y="32363"/>
                  <a:pt x="10826" y="32029"/>
                </a:cubicBezTo>
                <a:cubicBezTo>
                  <a:pt x="10714" y="32001"/>
                  <a:pt x="10798" y="31973"/>
                  <a:pt x="10658" y="31917"/>
                </a:cubicBezTo>
                <a:cubicBezTo>
                  <a:pt x="10268" y="31778"/>
                  <a:pt x="10407" y="31917"/>
                  <a:pt x="10017" y="31778"/>
                </a:cubicBezTo>
                <a:cubicBezTo>
                  <a:pt x="9626" y="31750"/>
                  <a:pt x="9263" y="31610"/>
                  <a:pt x="8929" y="31415"/>
                </a:cubicBezTo>
                <a:cubicBezTo>
                  <a:pt x="8426" y="31136"/>
                  <a:pt x="7952" y="30801"/>
                  <a:pt x="7534" y="30410"/>
                </a:cubicBezTo>
                <a:cubicBezTo>
                  <a:pt x="7394" y="30299"/>
                  <a:pt x="7338" y="30299"/>
                  <a:pt x="7310" y="30327"/>
                </a:cubicBezTo>
                <a:cubicBezTo>
                  <a:pt x="6976" y="30104"/>
                  <a:pt x="6669" y="29825"/>
                  <a:pt x="6390" y="29518"/>
                </a:cubicBezTo>
                <a:cubicBezTo>
                  <a:pt x="5971" y="29015"/>
                  <a:pt x="5609" y="28458"/>
                  <a:pt x="5330" y="27844"/>
                </a:cubicBezTo>
                <a:cubicBezTo>
                  <a:pt x="5274" y="27648"/>
                  <a:pt x="5246" y="27425"/>
                  <a:pt x="5246" y="27202"/>
                </a:cubicBezTo>
                <a:close/>
                <a:moveTo>
                  <a:pt x="8203" y="12639"/>
                </a:moveTo>
                <a:lnTo>
                  <a:pt x="8929" y="14536"/>
                </a:lnTo>
                <a:lnTo>
                  <a:pt x="8929" y="14536"/>
                </a:lnTo>
                <a:lnTo>
                  <a:pt x="8984" y="14647"/>
                </a:lnTo>
                <a:cubicBezTo>
                  <a:pt x="9235" y="14899"/>
                  <a:pt x="9487" y="15178"/>
                  <a:pt x="9738" y="15457"/>
                </a:cubicBezTo>
                <a:cubicBezTo>
                  <a:pt x="9766" y="15540"/>
                  <a:pt x="9793" y="15512"/>
                  <a:pt x="9793" y="15568"/>
                </a:cubicBezTo>
                <a:cubicBezTo>
                  <a:pt x="10072" y="15875"/>
                  <a:pt x="10351" y="16712"/>
                  <a:pt x="10491" y="17270"/>
                </a:cubicBezTo>
                <a:cubicBezTo>
                  <a:pt x="10463" y="17298"/>
                  <a:pt x="10435" y="17354"/>
                  <a:pt x="10463" y="17382"/>
                </a:cubicBezTo>
                <a:cubicBezTo>
                  <a:pt x="10491" y="17465"/>
                  <a:pt x="10491" y="17493"/>
                  <a:pt x="10519" y="17577"/>
                </a:cubicBezTo>
                <a:cubicBezTo>
                  <a:pt x="10491" y="17716"/>
                  <a:pt x="10547" y="17995"/>
                  <a:pt x="10463" y="18051"/>
                </a:cubicBezTo>
                <a:cubicBezTo>
                  <a:pt x="10463" y="18079"/>
                  <a:pt x="10463" y="18135"/>
                  <a:pt x="10463" y="18191"/>
                </a:cubicBezTo>
                <a:lnTo>
                  <a:pt x="10324" y="18246"/>
                </a:lnTo>
                <a:lnTo>
                  <a:pt x="10909" y="19753"/>
                </a:lnTo>
                <a:cubicBezTo>
                  <a:pt x="10993" y="19837"/>
                  <a:pt x="11077" y="19892"/>
                  <a:pt x="11188" y="19948"/>
                </a:cubicBezTo>
                <a:cubicBezTo>
                  <a:pt x="11356" y="20116"/>
                  <a:pt x="11551" y="20311"/>
                  <a:pt x="11718" y="20534"/>
                </a:cubicBezTo>
                <a:cubicBezTo>
                  <a:pt x="11774" y="20646"/>
                  <a:pt x="11830" y="20785"/>
                  <a:pt x="11886" y="20925"/>
                </a:cubicBezTo>
                <a:cubicBezTo>
                  <a:pt x="11942" y="21064"/>
                  <a:pt x="12081" y="21455"/>
                  <a:pt x="12137" y="21622"/>
                </a:cubicBezTo>
                <a:cubicBezTo>
                  <a:pt x="12193" y="21845"/>
                  <a:pt x="12137" y="21957"/>
                  <a:pt x="12193" y="22180"/>
                </a:cubicBezTo>
                <a:cubicBezTo>
                  <a:pt x="12360" y="22292"/>
                  <a:pt x="12528" y="22348"/>
                  <a:pt x="12695" y="22431"/>
                </a:cubicBezTo>
                <a:cubicBezTo>
                  <a:pt x="12862" y="22655"/>
                  <a:pt x="13002" y="22878"/>
                  <a:pt x="13141" y="23129"/>
                </a:cubicBezTo>
                <a:cubicBezTo>
                  <a:pt x="13169" y="23240"/>
                  <a:pt x="13225" y="23352"/>
                  <a:pt x="13253" y="23464"/>
                </a:cubicBezTo>
                <a:cubicBezTo>
                  <a:pt x="13309" y="23491"/>
                  <a:pt x="13365" y="23491"/>
                  <a:pt x="13420" y="23519"/>
                </a:cubicBezTo>
                <a:cubicBezTo>
                  <a:pt x="13476" y="23491"/>
                  <a:pt x="13560" y="23491"/>
                  <a:pt x="13616" y="23519"/>
                </a:cubicBezTo>
                <a:cubicBezTo>
                  <a:pt x="13644" y="23464"/>
                  <a:pt x="13644" y="23436"/>
                  <a:pt x="13671" y="23408"/>
                </a:cubicBezTo>
                <a:cubicBezTo>
                  <a:pt x="13699" y="23380"/>
                  <a:pt x="13671" y="23380"/>
                  <a:pt x="13699" y="23380"/>
                </a:cubicBezTo>
                <a:cubicBezTo>
                  <a:pt x="13727" y="23352"/>
                  <a:pt x="13727" y="23352"/>
                  <a:pt x="13755" y="23352"/>
                </a:cubicBezTo>
                <a:cubicBezTo>
                  <a:pt x="13923" y="23296"/>
                  <a:pt x="14062" y="23268"/>
                  <a:pt x="14229" y="23268"/>
                </a:cubicBezTo>
                <a:cubicBezTo>
                  <a:pt x="14453" y="23296"/>
                  <a:pt x="14704" y="23296"/>
                  <a:pt x="14927" y="23268"/>
                </a:cubicBezTo>
                <a:cubicBezTo>
                  <a:pt x="15150" y="23324"/>
                  <a:pt x="15290" y="23380"/>
                  <a:pt x="15485" y="23436"/>
                </a:cubicBezTo>
                <a:cubicBezTo>
                  <a:pt x="15987" y="23268"/>
                  <a:pt x="16489" y="23212"/>
                  <a:pt x="17019" y="23240"/>
                </a:cubicBezTo>
                <a:cubicBezTo>
                  <a:pt x="17075" y="23240"/>
                  <a:pt x="17047" y="23296"/>
                  <a:pt x="17131" y="23296"/>
                </a:cubicBezTo>
                <a:cubicBezTo>
                  <a:pt x="17326" y="23296"/>
                  <a:pt x="17242" y="23212"/>
                  <a:pt x="17466" y="23212"/>
                </a:cubicBezTo>
                <a:cubicBezTo>
                  <a:pt x="17605" y="22989"/>
                  <a:pt x="18303" y="22989"/>
                  <a:pt x="18861" y="22933"/>
                </a:cubicBezTo>
                <a:cubicBezTo>
                  <a:pt x="18944" y="22906"/>
                  <a:pt x="18972" y="22878"/>
                  <a:pt x="18944" y="22822"/>
                </a:cubicBezTo>
                <a:cubicBezTo>
                  <a:pt x="19140" y="22766"/>
                  <a:pt x="19307" y="22682"/>
                  <a:pt x="19502" y="22627"/>
                </a:cubicBezTo>
                <a:cubicBezTo>
                  <a:pt x="19865" y="22571"/>
                  <a:pt x="20144" y="22599"/>
                  <a:pt x="20479" y="22543"/>
                </a:cubicBezTo>
                <a:cubicBezTo>
                  <a:pt x="20562" y="22599"/>
                  <a:pt x="20730" y="22627"/>
                  <a:pt x="20814" y="22682"/>
                </a:cubicBezTo>
                <a:cubicBezTo>
                  <a:pt x="21037" y="22571"/>
                  <a:pt x="21260" y="22487"/>
                  <a:pt x="21511" y="22459"/>
                </a:cubicBezTo>
                <a:cubicBezTo>
                  <a:pt x="21762" y="22376"/>
                  <a:pt x="22041" y="22348"/>
                  <a:pt x="22181" y="22320"/>
                </a:cubicBezTo>
                <a:cubicBezTo>
                  <a:pt x="22376" y="22180"/>
                  <a:pt x="22515" y="22236"/>
                  <a:pt x="22711" y="22152"/>
                </a:cubicBezTo>
                <a:cubicBezTo>
                  <a:pt x="22739" y="22152"/>
                  <a:pt x="22794" y="22124"/>
                  <a:pt x="22822" y="22097"/>
                </a:cubicBezTo>
                <a:cubicBezTo>
                  <a:pt x="23018" y="22041"/>
                  <a:pt x="23101" y="22069"/>
                  <a:pt x="23157" y="22124"/>
                </a:cubicBezTo>
                <a:cubicBezTo>
                  <a:pt x="23241" y="22069"/>
                  <a:pt x="23324" y="22013"/>
                  <a:pt x="23408" y="21957"/>
                </a:cubicBezTo>
                <a:cubicBezTo>
                  <a:pt x="23492" y="21901"/>
                  <a:pt x="23576" y="21845"/>
                  <a:pt x="23687" y="21790"/>
                </a:cubicBezTo>
                <a:cubicBezTo>
                  <a:pt x="23799" y="21678"/>
                  <a:pt x="23938" y="21622"/>
                  <a:pt x="24106" y="21594"/>
                </a:cubicBezTo>
                <a:cubicBezTo>
                  <a:pt x="24189" y="21483"/>
                  <a:pt x="24273" y="21371"/>
                  <a:pt x="24329" y="21260"/>
                </a:cubicBezTo>
                <a:cubicBezTo>
                  <a:pt x="24385" y="21148"/>
                  <a:pt x="24468" y="21036"/>
                  <a:pt x="24524" y="20925"/>
                </a:cubicBezTo>
                <a:cubicBezTo>
                  <a:pt x="24775" y="20702"/>
                  <a:pt x="24998" y="20367"/>
                  <a:pt x="25166" y="20283"/>
                </a:cubicBezTo>
                <a:cubicBezTo>
                  <a:pt x="25194" y="20227"/>
                  <a:pt x="25166" y="20227"/>
                  <a:pt x="25222" y="20171"/>
                </a:cubicBezTo>
                <a:cubicBezTo>
                  <a:pt x="25305" y="20171"/>
                  <a:pt x="25445" y="20032"/>
                  <a:pt x="25529" y="20004"/>
                </a:cubicBezTo>
                <a:cubicBezTo>
                  <a:pt x="25780" y="19669"/>
                  <a:pt x="25975" y="19446"/>
                  <a:pt x="26114" y="19474"/>
                </a:cubicBezTo>
                <a:cubicBezTo>
                  <a:pt x="26338" y="19056"/>
                  <a:pt x="26617" y="18470"/>
                  <a:pt x="26812" y="18498"/>
                </a:cubicBezTo>
                <a:cubicBezTo>
                  <a:pt x="26868" y="18163"/>
                  <a:pt x="26700" y="18079"/>
                  <a:pt x="26951" y="17521"/>
                </a:cubicBezTo>
                <a:cubicBezTo>
                  <a:pt x="26979" y="17409"/>
                  <a:pt x="27007" y="17437"/>
                  <a:pt x="27035" y="17326"/>
                </a:cubicBezTo>
                <a:cubicBezTo>
                  <a:pt x="27063" y="17130"/>
                  <a:pt x="27119" y="16935"/>
                  <a:pt x="27202" y="16740"/>
                </a:cubicBezTo>
                <a:cubicBezTo>
                  <a:pt x="27342" y="16545"/>
                  <a:pt x="27454" y="16238"/>
                  <a:pt x="27565" y="16098"/>
                </a:cubicBezTo>
                <a:lnTo>
                  <a:pt x="27621" y="16098"/>
                </a:lnTo>
                <a:cubicBezTo>
                  <a:pt x="27760" y="15931"/>
                  <a:pt x="27760" y="15596"/>
                  <a:pt x="27844" y="15373"/>
                </a:cubicBezTo>
                <a:cubicBezTo>
                  <a:pt x="27816" y="15261"/>
                  <a:pt x="27788" y="15122"/>
                  <a:pt x="27816" y="15010"/>
                </a:cubicBezTo>
                <a:cubicBezTo>
                  <a:pt x="27900" y="14787"/>
                  <a:pt x="27956" y="14508"/>
                  <a:pt x="28067" y="14313"/>
                </a:cubicBezTo>
                <a:cubicBezTo>
                  <a:pt x="28263" y="13559"/>
                  <a:pt x="28374" y="12806"/>
                  <a:pt x="28458" y="12025"/>
                </a:cubicBezTo>
                <a:cubicBezTo>
                  <a:pt x="28458" y="11858"/>
                  <a:pt x="28458" y="11718"/>
                  <a:pt x="28486" y="11551"/>
                </a:cubicBezTo>
                <a:cubicBezTo>
                  <a:pt x="28542" y="11272"/>
                  <a:pt x="28653" y="10742"/>
                  <a:pt x="28737" y="10742"/>
                </a:cubicBezTo>
                <a:cubicBezTo>
                  <a:pt x="28821" y="10742"/>
                  <a:pt x="28765" y="10965"/>
                  <a:pt x="28821" y="10909"/>
                </a:cubicBezTo>
                <a:cubicBezTo>
                  <a:pt x="28876" y="11634"/>
                  <a:pt x="28821" y="12360"/>
                  <a:pt x="28681" y="13057"/>
                </a:cubicBezTo>
                <a:cubicBezTo>
                  <a:pt x="28625" y="13448"/>
                  <a:pt x="28486" y="13866"/>
                  <a:pt x="28402" y="14257"/>
                </a:cubicBezTo>
                <a:cubicBezTo>
                  <a:pt x="28374" y="14368"/>
                  <a:pt x="28318" y="14536"/>
                  <a:pt x="28318" y="14620"/>
                </a:cubicBezTo>
                <a:cubicBezTo>
                  <a:pt x="28291" y="14675"/>
                  <a:pt x="28291" y="14731"/>
                  <a:pt x="28318" y="14815"/>
                </a:cubicBezTo>
                <a:cubicBezTo>
                  <a:pt x="28653" y="13476"/>
                  <a:pt x="28904" y="12137"/>
                  <a:pt x="29044" y="10769"/>
                </a:cubicBezTo>
                <a:lnTo>
                  <a:pt x="29044" y="10769"/>
                </a:lnTo>
                <a:cubicBezTo>
                  <a:pt x="29016" y="10714"/>
                  <a:pt x="29016" y="10658"/>
                  <a:pt x="28988" y="10630"/>
                </a:cubicBezTo>
                <a:cubicBezTo>
                  <a:pt x="29044" y="10351"/>
                  <a:pt x="28960" y="10295"/>
                  <a:pt x="28988" y="10184"/>
                </a:cubicBezTo>
                <a:cubicBezTo>
                  <a:pt x="29016" y="10044"/>
                  <a:pt x="29016" y="10156"/>
                  <a:pt x="29044" y="10184"/>
                </a:cubicBezTo>
                <a:cubicBezTo>
                  <a:pt x="29044" y="10100"/>
                  <a:pt x="29072" y="10072"/>
                  <a:pt x="29072" y="9988"/>
                </a:cubicBezTo>
                <a:cubicBezTo>
                  <a:pt x="29072" y="9905"/>
                  <a:pt x="29044" y="10156"/>
                  <a:pt x="28988" y="10100"/>
                </a:cubicBezTo>
                <a:cubicBezTo>
                  <a:pt x="28960" y="9877"/>
                  <a:pt x="28932" y="9598"/>
                  <a:pt x="28904" y="9375"/>
                </a:cubicBezTo>
                <a:cubicBezTo>
                  <a:pt x="28876" y="9151"/>
                  <a:pt x="28765" y="8928"/>
                  <a:pt x="28597" y="8789"/>
                </a:cubicBezTo>
                <a:lnTo>
                  <a:pt x="28681" y="8733"/>
                </a:lnTo>
                <a:cubicBezTo>
                  <a:pt x="28597" y="8677"/>
                  <a:pt x="28597" y="8761"/>
                  <a:pt x="28570" y="8761"/>
                </a:cubicBezTo>
                <a:cubicBezTo>
                  <a:pt x="28318" y="8593"/>
                  <a:pt x="28067" y="8454"/>
                  <a:pt x="27816" y="8370"/>
                </a:cubicBezTo>
                <a:cubicBezTo>
                  <a:pt x="27286" y="8259"/>
                  <a:pt x="26756" y="8175"/>
                  <a:pt x="26226" y="8147"/>
                </a:cubicBezTo>
                <a:cubicBezTo>
                  <a:pt x="25724" y="8147"/>
                  <a:pt x="24998" y="8063"/>
                  <a:pt x="24357" y="8035"/>
                </a:cubicBezTo>
                <a:lnTo>
                  <a:pt x="23603" y="8035"/>
                </a:lnTo>
                <a:cubicBezTo>
                  <a:pt x="23269" y="8035"/>
                  <a:pt x="22906" y="8007"/>
                  <a:pt x="22543" y="8007"/>
                </a:cubicBezTo>
                <a:cubicBezTo>
                  <a:pt x="22264" y="8007"/>
                  <a:pt x="21957" y="8007"/>
                  <a:pt x="21706" y="7980"/>
                </a:cubicBezTo>
                <a:cubicBezTo>
                  <a:pt x="20897" y="8007"/>
                  <a:pt x="20116" y="7980"/>
                  <a:pt x="19307" y="8063"/>
                </a:cubicBezTo>
                <a:cubicBezTo>
                  <a:pt x="18944" y="8119"/>
                  <a:pt x="18582" y="8147"/>
                  <a:pt x="18219" y="8175"/>
                </a:cubicBezTo>
                <a:cubicBezTo>
                  <a:pt x="17828" y="8203"/>
                  <a:pt x="17466" y="8259"/>
                  <a:pt x="17103" y="8286"/>
                </a:cubicBezTo>
                <a:cubicBezTo>
                  <a:pt x="16824" y="8259"/>
                  <a:pt x="16545" y="8203"/>
                  <a:pt x="16266" y="8119"/>
                </a:cubicBezTo>
                <a:cubicBezTo>
                  <a:pt x="15959" y="8203"/>
                  <a:pt x="15680" y="8286"/>
                  <a:pt x="15373" y="8398"/>
                </a:cubicBezTo>
                <a:cubicBezTo>
                  <a:pt x="15262" y="8426"/>
                  <a:pt x="15234" y="8398"/>
                  <a:pt x="15122" y="8426"/>
                </a:cubicBezTo>
                <a:lnTo>
                  <a:pt x="13867" y="8761"/>
                </a:lnTo>
                <a:cubicBezTo>
                  <a:pt x="13476" y="8872"/>
                  <a:pt x="13113" y="9012"/>
                  <a:pt x="12723" y="9179"/>
                </a:cubicBezTo>
                <a:cubicBezTo>
                  <a:pt x="12276" y="9291"/>
                  <a:pt x="11830" y="9458"/>
                  <a:pt x="11384" y="9681"/>
                </a:cubicBezTo>
                <a:cubicBezTo>
                  <a:pt x="11300" y="9709"/>
                  <a:pt x="11216" y="9765"/>
                  <a:pt x="11133" y="9793"/>
                </a:cubicBezTo>
                <a:cubicBezTo>
                  <a:pt x="11049" y="9849"/>
                  <a:pt x="11049" y="9793"/>
                  <a:pt x="11021" y="9821"/>
                </a:cubicBezTo>
                <a:cubicBezTo>
                  <a:pt x="10798" y="9933"/>
                  <a:pt x="10714" y="10016"/>
                  <a:pt x="10379" y="10100"/>
                </a:cubicBezTo>
                <a:cubicBezTo>
                  <a:pt x="10212" y="10184"/>
                  <a:pt x="9961" y="10239"/>
                  <a:pt x="9738" y="10323"/>
                </a:cubicBezTo>
                <a:cubicBezTo>
                  <a:pt x="9514" y="10407"/>
                  <a:pt x="9319" y="10491"/>
                  <a:pt x="9152" y="10630"/>
                </a:cubicBezTo>
                <a:cubicBezTo>
                  <a:pt x="9096" y="10630"/>
                  <a:pt x="8984" y="10714"/>
                  <a:pt x="8984" y="10686"/>
                </a:cubicBezTo>
                <a:cubicBezTo>
                  <a:pt x="8901" y="10714"/>
                  <a:pt x="8956" y="10714"/>
                  <a:pt x="8901" y="10742"/>
                </a:cubicBezTo>
                <a:cubicBezTo>
                  <a:pt x="8705" y="10825"/>
                  <a:pt x="8510" y="10909"/>
                  <a:pt x="8287" y="10993"/>
                </a:cubicBezTo>
                <a:lnTo>
                  <a:pt x="8147" y="11048"/>
                </a:lnTo>
                <a:cubicBezTo>
                  <a:pt x="8092" y="11076"/>
                  <a:pt x="7980" y="11076"/>
                  <a:pt x="8036" y="11132"/>
                </a:cubicBezTo>
                <a:cubicBezTo>
                  <a:pt x="8064" y="11188"/>
                  <a:pt x="8064" y="11327"/>
                  <a:pt x="8092" y="11411"/>
                </a:cubicBezTo>
                <a:cubicBezTo>
                  <a:pt x="8092" y="11606"/>
                  <a:pt x="8119" y="11802"/>
                  <a:pt x="8147" y="12025"/>
                </a:cubicBezTo>
                <a:cubicBezTo>
                  <a:pt x="8119" y="12081"/>
                  <a:pt x="8175" y="12276"/>
                  <a:pt x="8203" y="12416"/>
                </a:cubicBezTo>
                <a:cubicBezTo>
                  <a:pt x="8175" y="12471"/>
                  <a:pt x="8175" y="12555"/>
                  <a:pt x="8203" y="12639"/>
                </a:cubicBezTo>
                <a:close/>
                <a:moveTo>
                  <a:pt x="8761" y="10491"/>
                </a:moveTo>
                <a:cubicBezTo>
                  <a:pt x="8761" y="10435"/>
                  <a:pt x="8622" y="10518"/>
                  <a:pt x="8677" y="10518"/>
                </a:cubicBezTo>
                <a:cubicBezTo>
                  <a:pt x="8705" y="10518"/>
                  <a:pt x="8733" y="10518"/>
                  <a:pt x="8761" y="10491"/>
                </a:cubicBezTo>
                <a:close/>
                <a:moveTo>
                  <a:pt x="9012" y="10463"/>
                </a:moveTo>
                <a:cubicBezTo>
                  <a:pt x="9012" y="10435"/>
                  <a:pt x="8929" y="10463"/>
                  <a:pt x="8901" y="10491"/>
                </a:cubicBezTo>
                <a:cubicBezTo>
                  <a:pt x="8845" y="10518"/>
                  <a:pt x="8956" y="10491"/>
                  <a:pt x="9012" y="10463"/>
                </a:cubicBezTo>
                <a:close/>
                <a:moveTo>
                  <a:pt x="9793" y="16796"/>
                </a:moveTo>
                <a:cubicBezTo>
                  <a:pt x="9821" y="16796"/>
                  <a:pt x="9849" y="16796"/>
                  <a:pt x="9877" y="16796"/>
                </a:cubicBezTo>
                <a:cubicBezTo>
                  <a:pt x="9877" y="16740"/>
                  <a:pt x="9877" y="16684"/>
                  <a:pt x="9905" y="16684"/>
                </a:cubicBezTo>
                <a:cubicBezTo>
                  <a:pt x="9821" y="16489"/>
                  <a:pt x="9710" y="16349"/>
                  <a:pt x="9570" y="16210"/>
                </a:cubicBezTo>
                <a:close/>
                <a:moveTo>
                  <a:pt x="28988" y="8900"/>
                </a:moveTo>
                <a:close/>
                <a:moveTo>
                  <a:pt x="28932" y="8789"/>
                </a:moveTo>
                <a:cubicBezTo>
                  <a:pt x="28653" y="8426"/>
                  <a:pt x="28291" y="8147"/>
                  <a:pt x="27844" y="8007"/>
                </a:cubicBezTo>
                <a:cubicBezTo>
                  <a:pt x="26868" y="7673"/>
                  <a:pt x="25835" y="7505"/>
                  <a:pt x="24803" y="7505"/>
                </a:cubicBezTo>
                <a:cubicBezTo>
                  <a:pt x="22460" y="7394"/>
                  <a:pt x="20144" y="7505"/>
                  <a:pt x="17828" y="7840"/>
                </a:cubicBezTo>
                <a:lnTo>
                  <a:pt x="17884" y="7840"/>
                </a:lnTo>
                <a:cubicBezTo>
                  <a:pt x="18442" y="7840"/>
                  <a:pt x="19363" y="7701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2" y="7645"/>
                  <a:pt x="23966" y="7701"/>
                  <a:pt x="24998" y="7756"/>
                </a:cubicBezTo>
                <a:cubicBezTo>
                  <a:pt x="25556" y="7784"/>
                  <a:pt x="26087" y="7812"/>
                  <a:pt x="26561" y="7868"/>
                </a:cubicBezTo>
                <a:cubicBezTo>
                  <a:pt x="27063" y="7896"/>
                  <a:pt x="27565" y="7980"/>
                  <a:pt x="28039" y="8147"/>
                </a:cubicBezTo>
                <a:cubicBezTo>
                  <a:pt x="28039" y="8147"/>
                  <a:pt x="27984" y="8147"/>
                  <a:pt x="28039" y="8175"/>
                </a:cubicBezTo>
                <a:cubicBezTo>
                  <a:pt x="28151" y="8231"/>
                  <a:pt x="28012" y="8147"/>
                  <a:pt x="28095" y="8175"/>
                </a:cubicBezTo>
                <a:cubicBezTo>
                  <a:pt x="28318" y="8259"/>
                  <a:pt x="28514" y="8370"/>
                  <a:pt x="28681" y="8510"/>
                </a:cubicBezTo>
                <a:cubicBezTo>
                  <a:pt x="28793" y="8593"/>
                  <a:pt x="28876" y="8705"/>
                  <a:pt x="28932" y="8789"/>
                </a:cubicBezTo>
                <a:close/>
                <a:moveTo>
                  <a:pt x="28067" y="8259"/>
                </a:moveTo>
                <a:cubicBezTo>
                  <a:pt x="28095" y="8286"/>
                  <a:pt x="27956" y="8259"/>
                  <a:pt x="28067" y="8286"/>
                </a:cubicBezTo>
                <a:cubicBezTo>
                  <a:pt x="28067" y="8286"/>
                  <a:pt x="28179" y="8286"/>
                  <a:pt x="28067" y="8259"/>
                </a:cubicBezTo>
                <a:close/>
                <a:moveTo>
                  <a:pt x="26784" y="7980"/>
                </a:moveTo>
                <a:cubicBezTo>
                  <a:pt x="26756" y="7980"/>
                  <a:pt x="26756" y="8007"/>
                  <a:pt x="26784" y="8035"/>
                </a:cubicBezTo>
                <a:cubicBezTo>
                  <a:pt x="26840" y="8035"/>
                  <a:pt x="26840" y="8035"/>
                  <a:pt x="26896" y="8035"/>
                </a:cubicBezTo>
                <a:cubicBezTo>
                  <a:pt x="26951" y="8035"/>
                  <a:pt x="26868" y="8007"/>
                  <a:pt x="26784" y="7980"/>
                </a:cubicBezTo>
                <a:close/>
                <a:moveTo>
                  <a:pt x="19530" y="7840"/>
                </a:moveTo>
                <a:cubicBezTo>
                  <a:pt x="19809" y="7840"/>
                  <a:pt x="19614" y="7756"/>
                  <a:pt x="19530" y="7840"/>
                </a:cubicBezTo>
                <a:close/>
                <a:moveTo>
                  <a:pt x="10547" y="9626"/>
                </a:moveTo>
                <a:lnTo>
                  <a:pt x="10575" y="9626"/>
                </a:lnTo>
                <a:lnTo>
                  <a:pt x="10686" y="9570"/>
                </a:lnTo>
                <a:close/>
                <a:moveTo>
                  <a:pt x="9403" y="15205"/>
                </a:moveTo>
                <a:cubicBezTo>
                  <a:pt x="9403" y="15205"/>
                  <a:pt x="9375" y="15233"/>
                  <a:pt x="9403" y="15289"/>
                </a:cubicBezTo>
                <a:cubicBezTo>
                  <a:pt x="9431" y="15289"/>
                  <a:pt x="9459" y="15289"/>
                  <a:pt x="9403" y="15205"/>
                </a:cubicBezTo>
                <a:close/>
                <a:moveTo>
                  <a:pt x="9570" y="15484"/>
                </a:moveTo>
                <a:cubicBezTo>
                  <a:pt x="9570" y="15401"/>
                  <a:pt x="9542" y="15345"/>
                  <a:pt x="9514" y="15261"/>
                </a:cubicBezTo>
                <a:cubicBezTo>
                  <a:pt x="9459" y="15261"/>
                  <a:pt x="9542" y="15484"/>
                  <a:pt x="9570" y="15484"/>
                </a:cubicBezTo>
                <a:close/>
                <a:moveTo>
                  <a:pt x="9738" y="15596"/>
                </a:moveTo>
                <a:cubicBezTo>
                  <a:pt x="9710" y="15540"/>
                  <a:pt x="9710" y="15512"/>
                  <a:pt x="9682" y="15457"/>
                </a:cubicBezTo>
                <a:cubicBezTo>
                  <a:pt x="9654" y="15457"/>
                  <a:pt x="9654" y="15512"/>
                  <a:pt x="9682" y="15568"/>
                </a:cubicBezTo>
                <a:cubicBezTo>
                  <a:pt x="9710" y="15596"/>
                  <a:pt x="9710" y="15596"/>
                  <a:pt x="9738" y="15596"/>
                </a:cubicBezTo>
                <a:close/>
                <a:moveTo>
                  <a:pt x="32113" y="24356"/>
                </a:moveTo>
                <a:cubicBezTo>
                  <a:pt x="32113" y="24328"/>
                  <a:pt x="32029" y="24384"/>
                  <a:pt x="31973" y="24496"/>
                </a:cubicBezTo>
                <a:lnTo>
                  <a:pt x="31973" y="24552"/>
                </a:lnTo>
                <a:cubicBezTo>
                  <a:pt x="32001" y="24496"/>
                  <a:pt x="32057" y="24440"/>
                  <a:pt x="32113" y="24384"/>
                </a:cubicBezTo>
                <a:close/>
                <a:moveTo>
                  <a:pt x="32252" y="23966"/>
                </a:moveTo>
                <a:cubicBezTo>
                  <a:pt x="32252" y="23882"/>
                  <a:pt x="32029" y="24217"/>
                  <a:pt x="32029" y="24273"/>
                </a:cubicBezTo>
                <a:cubicBezTo>
                  <a:pt x="32113" y="24189"/>
                  <a:pt x="32196" y="24077"/>
                  <a:pt x="32252" y="23966"/>
                </a:cubicBezTo>
                <a:close/>
                <a:moveTo>
                  <a:pt x="32280" y="23770"/>
                </a:moveTo>
                <a:cubicBezTo>
                  <a:pt x="32252" y="23770"/>
                  <a:pt x="32224" y="23770"/>
                  <a:pt x="32169" y="23854"/>
                </a:cubicBezTo>
                <a:cubicBezTo>
                  <a:pt x="32196" y="23882"/>
                  <a:pt x="32196" y="23938"/>
                  <a:pt x="32280" y="23798"/>
                </a:cubicBezTo>
                <a:close/>
                <a:moveTo>
                  <a:pt x="31192" y="25054"/>
                </a:moveTo>
                <a:cubicBezTo>
                  <a:pt x="30969" y="25333"/>
                  <a:pt x="30746" y="25640"/>
                  <a:pt x="30522" y="25919"/>
                </a:cubicBezTo>
                <a:cubicBezTo>
                  <a:pt x="30550" y="25919"/>
                  <a:pt x="30550" y="25947"/>
                  <a:pt x="30550" y="25974"/>
                </a:cubicBezTo>
                <a:cubicBezTo>
                  <a:pt x="30606" y="25947"/>
                  <a:pt x="30718" y="25835"/>
                  <a:pt x="30718" y="25863"/>
                </a:cubicBezTo>
                <a:cubicBezTo>
                  <a:pt x="30913" y="25612"/>
                  <a:pt x="31080" y="25333"/>
                  <a:pt x="31192" y="25054"/>
                </a:cubicBezTo>
                <a:close/>
                <a:moveTo>
                  <a:pt x="35712" y="13559"/>
                </a:moveTo>
                <a:cubicBezTo>
                  <a:pt x="35544" y="14480"/>
                  <a:pt x="35349" y="15401"/>
                  <a:pt x="35126" y="16266"/>
                </a:cubicBezTo>
                <a:cubicBezTo>
                  <a:pt x="35182" y="16126"/>
                  <a:pt x="35237" y="15987"/>
                  <a:pt x="35293" y="15819"/>
                </a:cubicBezTo>
                <a:cubicBezTo>
                  <a:pt x="35349" y="15624"/>
                  <a:pt x="35405" y="15457"/>
                  <a:pt x="35461" y="15261"/>
                </a:cubicBezTo>
                <a:cubicBezTo>
                  <a:pt x="35600" y="14703"/>
                  <a:pt x="35684" y="14117"/>
                  <a:pt x="35712" y="13559"/>
                </a:cubicBezTo>
                <a:close/>
                <a:moveTo>
                  <a:pt x="35740" y="14201"/>
                </a:moveTo>
                <a:cubicBezTo>
                  <a:pt x="35712" y="14145"/>
                  <a:pt x="35684" y="14452"/>
                  <a:pt x="35712" y="14424"/>
                </a:cubicBezTo>
                <a:cubicBezTo>
                  <a:pt x="35740" y="14368"/>
                  <a:pt x="35740" y="14285"/>
                  <a:pt x="35740" y="14201"/>
                </a:cubicBezTo>
                <a:close/>
                <a:moveTo>
                  <a:pt x="35907" y="13810"/>
                </a:moveTo>
                <a:cubicBezTo>
                  <a:pt x="35879" y="13810"/>
                  <a:pt x="35823" y="13978"/>
                  <a:pt x="35823" y="14034"/>
                </a:cubicBezTo>
                <a:cubicBezTo>
                  <a:pt x="35823" y="14089"/>
                  <a:pt x="35879" y="13950"/>
                  <a:pt x="35907" y="13810"/>
                </a:cubicBezTo>
                <a:close/>
                <a:moveTo>
                  <a:pt x="36046" y="10574"/>
                </a:moveTo>
                <a:lnTo>
                  <a:pt x="36046" y="10853"/>
                </a:lnTo>
                <a:cubicBezTo>
                  <a:pt x="36046" y="10825"/>
                  <a:pt x="36046" y="10825"/>
                  <a:pt x="36046" y="10797"/>
                </a:cubicBezTo>
                <a:close/>
                <a:moveTo>
                  <a:pt x="26700" y="447"/>
                </a:moveTo>
                <a:cubicBezTo>
                  <a:pt x="26282" y="391"/>
                  <a:pt x="26589" y="531"/>
                  <a:pt x="26700" y="447"/>
                </a:cubicBezTo>
                <a:close/>
                <a:moveTo>
                  <a:pt x="14062" y="1089"/>
                </a:moveTo>
                <a:cubicBezTo>
                  <a:pt x="14062" y="1116"/>
                  <a:pt x="14146" y="1116"/>
                  <a:pt x="14257" y="1089"/>
                </a:cubicBezTo>
                <a:cubicBezTo>
                  <a:pt x="14313" y="1061"/>
                  <a:pt x="14313" y="1061"/>
                  <a:pt x="14257" y="1061"/>
                </a:cubicBezTo>
                <a:cubicBezTo>
                  <a:pt x="14201" y="1061"/>
                  <a:pt x="14146" y="1061"/>
                  <a:pt x="14062" y="1089"/>
                </a:cubicBezTo>
                <a:close/>
                <a:moveTo>
                  <a:pt x="12025" y="1730"/>
                </a:moveTo>
                <a:cubicBezTo>
                  <a:pt x="11942" y="1730"/>
                  <a:pt x="12193" y="1646"/>
                  <a:pt x="12025" y="1674"/>
                </a:cubicBezTo>
                <a:cubicBezTo>
                  <a:pt x="11970" y="1702"/>
                  <a:pt x="11830" y="1786"/>
                  <a:pt x="12025" y="1730"/>
                </a:cubicBezTo>
                <a:close/>
                <a:moveTo>
                  <a:pt x="10519" y="2288"/>
                </a:moveTo>
                <a:cubicBezTo>
                  <a:pt x="15262" y="893"/>
                  <a:pt x="20200" y="307"/>
                  <a:pt x="25166" y="558"/>
                </a:cubicBezTo>
                <a:cubicBezTo>
                  <a:pt x="26644" y="586"/>
                  <a:pt x="28123" y="810"/>
                  <a:pt x="29546" y="1200"/>
                </a:cubicBezTo>
                <a:lnTo>
                  <a:pt x="29434" y="1144"/>
                </a:lnTo>
                <a:cubicBezTo>
                  <a:pt x="28876" y="949"/>
                  <a:pt x="28318" y="782"/>
                  <a:pt x="27733" y="698"/>
                </a:cubicBezTo>
                <a:cubicBezTo>
                  <a:pt x="27063" y="586"/>
                  <a:pt x="26365" y="531"/>
                  <a:pt x="25724" y="475"/>
                </a:cubicBezTo>
                <a:cubicBezTo>
                  <a:pt x="24747" y="419"/>
                  <a:pt x="23548" y="335"/>
                  <a:pt x="22488" y="335"/>
                </a:cubicBezTo>
                <a:cubicBezTo>
                  <a:pt x="20786" y="307"/>
                  <a:pt x="19084" y="419"/>
                  <a:pt x="17382" y="614"/>
                </a:cubicBezTo>
                <a:cubicBezTo>
                  <a:pt x="15624" y="837"/>
                  <a:pt x="13867" y="1228"/>
                  <a:pt x="12193" y="1758"/>
                </a:cubicBezTo>
                <a:cubicBezTo>
                  <a:pt x="12193" y="1758"/>
                  <a:pt x="12249" y="1730"/>
                  <a:pt x="12193" y="1730"/>
                </a:cubicBezTo>
                <a:cubicBezTo>
                  <a:pt x="11970" y="1786"/>
                  <a:pt x="12249" y="1730"/>
                  <a:pt x="12109" y="1786"/>
                </a:cubicBezTo>
                <a:cubicBezTo>
                  <a:pt x="11635" y="1925"/>
                  <a:pt x="11105" y="2093"/>
                  <a:pt x="10519" y="2288"/>
                </a:cubicBezTo>
                <a:close/>
                <a:moveTo>
                  <a:pt x="7562" y="10853"/>
                </a:moveTo>
                <a:lnTo>
                  <a:pt x="7562" y="10853"/>
                </a:lnTo>
                <a:lnTo>
                  <a:pt x="7562" y="10853"/>
                </a:lnTo>
                <a:lnTo>
                  <a:pt x="7841" y="10797"/>
                </a:lnTo>
                <a:cubicBezTo>
                  <a:pt x="7952" y="10742"/>
                  <a:pt x="8064" y="10686"/>
                  <a:pt x="8203" y="10686"/>
                </a:cubicBezTo>
                <a:cubicBezTo>
                  <a:pt x="8482" y="10546"/>
                  <a:pt x="8789" y="10407"/>
                  <a:pt x="9040" y="10212"/>
                </a:cubicBezTo>
                <a:cubicBezTo>
                  <a:pt x="8566" y="10407"/>
                  <a:pt x="8092" y="10602"/>
                  <a:pt x="7645" y="1082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1" name="Google Shape;421;p21"/>
          <p:cNvSpPr/>
          <p:nvPr/>
        </p:nvSpPr>
        <p:spPr>
          <a:xfrm>
            <a:off x="8551300" y="4283352"/>
            <a:ext cx="291550" cy="318075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2" name="Google Shape;422;p21"/>
          <p:cNvSpPr/>
          <p:nvPr/>
        </p:nvSpPr>
        <p:spPr>
          <a:xfrm>
            <a:off x="1220250" y="1408175"/>
            <a:ext cx="16750" cy="14900"/>
          </a:xfrm>
          <a:custGeom>
            <a:avLst/>
            <a:gdLst/>
            <a:ahLst/>
            <a:cxnLst/>
            <a:rect l="l" t="t" r="r" b="b"/>
            <a:pathLst>
              <a:path w="670" h="596" extrusionOk="0">
                <a:moveTo>
                  <a:pt x="49" y="0"/>
                </a:moveTo>
                <a:cubicBezTo>
                  <a:pt x="39" y="0"/>
                  <a:pt x="31" y="3"/>
                  <a:pt x="28" y="9"/>
                </a:cubicBezTo>
                <a:cubicBezTo>
                  <a:pt x="0" y="37"/>
                  <a:pt x="335" y="344"/>
                  <a:pt x="670" y="595"/>
                </a:cubicBezTo>
                <a:cubicBezTo>
                  <a:pt x="586" y="428"/>
                  <a:pt x="502" y="260"/>
                  <a:pt x="419" y="121"/>
                </a:cubicBezTo>
                <a:lnTo>
                  <a:pt x="307" y="65"/>
                </a:lnTo>
                <a:lnTo>
                  <a:pt x="307" y="65"/>
                </a:lnTo>
                <a:cubicBezTo>
                  <a:pt x="324" y="88"/>
                  <a:pt x="324" y="97"/>
                  <a:pt x="312" y="97"/>
                </a:cubicBezTo>
                <a:cubicBezTo>
                  <a:pt x="273" y="97"/>
                  <a:pt x="109" y="0"/>
                  <a:pt x="49" y="0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3" name="Google Shape;423;p21"/>
          <p:cNvSpPr/>
          <p:nvPr/>
        </p:nvSpPr>
        <p:spPr>
          <a:xfrm>
            <a:off x="8334400" y="4726502"/>
            <a:ext cx="851650" cy="482675"/>
          </a:xfrm>
          <a:custGeom>
            <a:avLst/>
            <a:gdLst/>
            <a:ahLst/>
            <a:cxnLst/>
            <a:rect l="l" t="t" r="r" b="b"/>
            <a:pathLst>
              <a:path w="34066" h="19307" extrusionOk="0">
                <a:moveTo>
                  <a:pt x="30411" y="140"/>
                </a:moveTo>
                <a:lnTo>
                  <a:pt x="30411" y="140"/>
                </a:lnTo>
                <a:cubicBezTo>
                  <a:pt x="30438" y="223"/>
                  <a:pt x="30438" y="335"/>
                  <a:pt x="30438" y="447"/>
                </a:cubicBezTo>
                <a:cubicBezTo>
                  <a:pt x="30411" y="251"/>
                  <a:pt x="30383" y="168"/>
                  <a:pt x="30411" y="140"/>
                </a:cubicBezTo>
                <a:close/>
                <a:moveTo>
                  <a:pt x="28433" y="916"/>
                </a:moveTo>
                <a:lnTo>
                  <a:pt x="28433" y="916"/>
                </a:lnTo>
                <a:cubicBezTo>
                  <a:pt x="28434" y="916"/>
                  <a:pt x="28433" y="918"/>
                  <a:pt x="28430" y="921"/>
                </a:cubicBezTo>
                <a:cubicBezTo>
                  <a:pt x="28374" y="1005"/>
                  <a:pt x="28290" y="1060"/>
                  <a:pt x="28207" y="1088"/>
                </a:cubicBezTo>
                <a:cubicBezTo>
                  <a:pt x="28306" y="1014"/>
                  <a:pt x="28428" y="916"/>
                  <a:pt x="28433" y="916"/>
                </a:cubicBezTo>
                <a:close/>
                <a:moveTo>
                  <a:pt x="30111" y="1383"/>
                </a:moveTo>
                <a:cubicBezTo>
                  <a:pt x="30119" y="1383"/>
                  <a:pt x="30132" y="1395"/>
                  <a:pt x="30132" y="1395"/>
                </a:cubicBezTo>
                <a:cubicBezTo>
                  <a:pt x="30159" y="1479"/>
                  <a:pt x="30159" y="1535"/>
                  <a:pt x="30159" y="1563"/>
                </a:cubicBezTo>
                <a:cubicBezTo>
                  <a:pt x="30155" y="1567"/>
                  <a:pt x="30151" y="1570"/>
                  <a:pt x="30148" y="1570"/>
                </a:cubicBezTo>
                <a:cubicBezTo>
                  <a:pt x="30131" y="1570"/>
                  <a:pt x="30127" y="1511"/>
                  <a:pt x="30104" y="1395"/>
                </a:cubicBezTo>
                <a:cubicBezTo>
                  <a:pt x="30104" y="1386"/>
                  <a:pt x="30107" y="1383"/>
                  <a:pt x="30111" y="1383"/>
                </a:cubicBezTo>
                <a:close/>
                <a:moveTo>
                  <a:pt x="31192" y="2093"/>
                </a:moveTo>
                <a:cubicBezTo>
                  <a:pt x="31220" y="2288"/>
                  <a:pt x="31220" y="2316"/>
                  <a:pt x="31192" y="2316"/>
                </a:cubicBezTo>
                <a:lnTo>
                  <a:pt x="31136" y="2121"/>
                </a:lnTo>
                <a:lnTo>
                  <a:pt x="31192" y="2093"/>
                </a:lnTo>
                <a:close/>
                <a:moveTo>
                  <a:pt x="31286" y="2274"/>
                </a:moveTo>
                <a:cubicBezTo>
                  <a:pt x="31290" y="2274"/>
                  <a:pt x="31295" y="2280"/>
                  <a:pt x="31303" y="2288"/>
                </a:cubicBezTo>
                <a:cubicBezTo>
                  <a:pt x="31331" y="2344"/>
                  <a:pt x="31359" y="2455"/>
                  <a:pt x="31387" y="2623"/>
                </a:cubicBezTo>
                <a:cubicBezTo>
                  <a:pt x="31387" y="2635"/>
                  <a:pt x="31386" y="2640"/>
                  <a:pt x="31384" y="2640"/>
                </a:cubicBezTo>
                <a:cubicBezTo>
                  <a:pt x="31372" y="2640"/>
                  <a:pt x="31327" y="2451"/>
                  <a:pt x="31303" y="2427"/>
                </a:cubicBezTo>
                <a:cubicBezTo>
                  <a:pt x="31284" y="2309"/>
                  <a:pt x="31278" y="2274"/>
                  <a:pt x="31286" y="2274"/>
                </a:cubicBezTo>
                <a:close/>
                <a:moveTo>
                  <a:pt x="30076" y="1507"/>
                </a:moveTo>
                <a:cubicBezTo>
                  <a:pt x="30104" y="1590"/>
                  <a:pt x="30159" y="1674"/>
                  <a:pt x="30187" y="1758"/>
                </a:cubicBezTo>
                <a:cubicBezTo>
                  <a:pt x="30264" y="1783"/>
                  <a:pt x="30410" y="2159"/>
                  <a:pt x="30499" y="2159"/>
                </a:cubicBezTo>
                <a:cubicBezTo>
                  <a:pt x="30507" y="2159"/>
                  <a:pt x="30515" y="2156"/>
                  <a:pt x="30522" y="2148"/>
                </a:cubicBezTo>
                <a:cubicBezTo>
                  <a:pt x="30606" y="2316"/>
                  <a:pt x="30662" y="2483"/>
                  <a:pt x="30773" y="2651"/>
                </a:cubicBezTo>
                <a:cubicBezTo>
                  <a:pt x="30801" y="2706"/>
                  <a:pt x="30829" y="2762"/>
                  <a:pt x="30885" y="2818"/>
                </a:cubicBezTo>
                <a:cubicBezTo>
                  <a:pt x="30913" y="2874"/>
                  <a:pt x="30941" y="2902"/>
                  <a:pt x="30969" y="2930"/>
                </a:cubicBezTo>
                <a:cubicBezTo>
                  <a:pt x="31108" y="3292"/>
                  <a:pt x="31192" y="3292"/>
                  <a:pt x="31331" y="3571"/>
                </a:cubicBezTo>
                <a:cubicBezTo>
                  <a:pt x="31080" y="3739"/>
                  <a:pt x="30885" y="3878"/>
                  <a:pt x="30634" y="4046"/>
                </a:cubicBezTo>
                <a:cubicBezTo>
                  <a:pt x="30411" y="3209"/>
                  <a:pt x="30187" y="2400"/>
                  <a:pt x="30020" y="1563"/>
                </a:cubicBezTo>
                <a:lnTo>
                  <a:pt x="30020" y="1563"/>
                </a:lnTo>
                <a:lnTo>
                  <a:pt x="30048" y="1590"/>
                </a:lnTo>
                <a:cubicBezTo>
                  <a:pt x="30076" y="1590"/>
                  <a:pt x="30048" y="1507"/>
                  <a:pt x="30076" y="1507"/>
                </a:cubicBezTo>
                <a:close/>
                <a:moveTo>
                  <a:pt x="31415" y="5692"/>
                </a:moveTo>
                <a:lnTo>
                  <a:pt x="31471" y="5831"/>
                </a:lnTo>
                <a:cubicBezTo>
                  <a:pt x="31443" y="5831"/>
                  <a:pt x="31415" y="5831"/>
                  <a:pt x="31387" y="5720"/>
                </a:cubicBezTo>
                <a:lnTo>
                  <a:pt x="31415" y="5692"/>
                </a:lnTo>
                <a:close/>
                <a:moveTo>
                  <a:pt x="31917" y="7868"/>
                </a:moveTo>
                <a:cubicBezTo>
                  <a:pt x="31917" y="7868"/>
                  <a:pt x="31916" y="7868"/>
                  <a:pt x="31916" y="7868"/>
                </a:cubicBezTo>
                <a:lnTo>
                  <a:pt x="31916" y="7868"/>
                </a:lnTo>
                <a:cubicBezTo>
                  <a:pt x="31916" y="7869"/>
                  <a:pt x="31917" y="7870"/>
                  <a:pt x="31917" y="7871"/>
                </a:cubicBezTo>
                <a:lnTo>
                  <a:pt x="31917" y="7871"/>
                </a:lnTo>
                <a:cubicBezTo>
                  <a:pt x="31917" y="7870"/>
                  <a:pt x="31917" y="7869"/>
                  <a:pt x="31917" y="7868"/>
                </a:cubicBezTo>
                <a:close/>
                <a:moveTo>
                  <a:pt x="10240" y="10323"/>
                </a:moveTo>
                <a:lnTo>
                  <a:pt x="10240" y="10379"/>
                </a:lnTo>
                <a:cubicBezTo>
                  <a:pt x="10184" y="10462"/>
                  <a:pt x="10128" y="10490"/>
                  <a:pt x="10128" y="10490"/>
                </a:cubicBezTo>
                <a:lnTo>
                  <a:pt x="10100" y="10518"/>
                </a:lnTo>
                <a:cubicBezTo>
                  <a:pt x="10128" y="10434"/>
                  <a:pt x="10184" y="10379"/>
                  <a:pt x="10240" y="10323"/>
                </a:cubicBezTo>
                <a:close/>
                <a:moveTo>
                  <a:pt x="32670" y="10044"/>
                </a:moveTo>
                <a:lnTo>
                  <a:pt x="32670" y="10044"/>
                </a:lnTo>
                <a:cubicBezTo>
                  <a:pt x="32782" y="10155"/>
                  <a:pt x="32977" y="10602"/>
                  <a:pt x="33117" y="10713"/>
                </a:cubicBezTo>
                <a:cubicBezTo>
                  <a:pt x="33312" y="11188"/>
                  <a:pt x="33479" y="11355"/>
                  <a:pt x="33675" y="11802"/>
                </a:cubicBezTo>
                <a:cubicBezTo>
                  <a:pt x="33591" y="11802"/>
                  <a:pt x="33535" y="11829"/>
                  <a:pt x="33479" y="11857"/>
                </a:cubicBezTo>
                <a:cubicBezTo>
                  <a:pt x="33398" y="11890"/>
                  <a:pt x="33326" y="11904"/>
                  <a:pt x="33257" y="11904"/>
                </a:cubicBezTo>
                <a:cubicBezTo>
                  <a:pt x="33209" y="11904"/>
                  <a:pt x="33163" y="11897"/>
                  <a:pt x="33117" y="11885"/>
                </a:cubicBezTo>
                <a:cubicBezTo>
                  <a:pt x="32754" y="11969"/>
                  <a:pt x="32447" y="12025"/>
                  <a:pt x="32168" y="12053"/>
                </a:cubicBezTo>
                <a:lnTo>
                  <a:pt x="31806" y="12080"/>
                </a:lnTo>
                <a:cubicBezTo>
                  <a:pt x="32308" y="11941"/>
                  <a:pt x="32810" y="11774"/>
                  <a:pt x="33312" y="11634"/>
                </a:cubicBezTo>
                <a:cubicBezTo>
                  <a:pt x="33089" y="11104"/>
                  <a:pt x="32866" y="10574"/>
                  <a:pt x="32670" y="10044"/>
                </a:cubicBezTo>
                <a:close/>
                <a:moveTo>
                  <a:pt x="31356" y="12547"/>
                </a:moveTo>
                <a:cubicBezTo>
                  <a:pt x="31363" y="12547"/>
                  <a:pt x="31364" y="12549"/>
                  <a:pt x="31359" y="12555"/>
                </a:cubicBezTo>
                <a:cubicBezTo>
                  <a:pt x="31314" y="12577"/>
                  <a:pt x="31178" y="12618"/>
                  <a:pt x="31142" y="12618"/>
                </a:cubicBezTo>
                <a:cubicBezTo>
                  <a:pt x="31133" y="12618"/>
                  <a:pt x="31131" y="12616"/>
                  <a:pt x="31136" y="12611"/>
                </a:cubicBezTo>
                <a:cubicBezTo>
                  <a:pt x="31204" y="12588"/>
                  <a:pt x="31326" y="12547"/>
                  <a:pt x="31356" y="12547"/>
                </a:cubicBezTo>
                <a:close/>
                <a:moveTo>
                  <a:pt x="30438" y="0"/>
                </a:moveTo>
                <a:cubicBezTo>
                  <a:pt x="30355" y="0"/>
                  <a:pt x="30271" y="28"/>
                  <a:pt x="30215" y="84"/>
                </a:cubicBezTo>
                <a:cubicBezTo>
                  <a:pt x="30197" y="84"/>
                  <a:pt x="30178" y="71"/>
                  <a:pt x="30151" y="71"/>
                </a:cubicBezTo>
                <a:cubicBezTo>
                  <a:pt x="30138" y="71"/>
                  <a:pt x="30122" y="75"/>
                  <a:pt x="30104" y="84"/>
                </a:cubicBezTo>
                <a:lnTo>
                  <a:pt x="29964" y="140"/>
                </a:lnTo>
                <a:cubicBezTo>
                  <a:pt x="29880" y="195"/>
                  <a:pt x="29797" y="251"/>
                  <a:pt x="29713" y="279"/>
                </a:cubicBezTo>
                <a:cubicBezTo>
                  <a:pt x="29602" y="363"/>
                  <a:pt x="29490" y="447"/>
                  <a:pt x="29378" y="558"/>
                </a:cubicBezTo>
                <a:cubicBezTo>
                  <a:pt x="29183" y="753"/>
                  <a:pt x="28988" y="921"/>
                  <a:pt x="28681" y="1228"/>
                </a:cubicBezTo>
                <a:cubicBezTo>
                  <a:pt x="28569" y="1060"/>
                  <a:pt x="28737" y="698"/>
                  <a:pt x="28681" y="530"/>
                </a:cubicBezTo>
                <a:lnTo>
                  <a:pt x="28681" y="530"/>
                </a:lnTo>
                <a:cubicBezTo>
                  <a:pt x="28569" y="558"/>
                  <a:pt x="28458" y="614"/>
                  <a:pt x="28346" y="698"/>
                </a:cubicBezTo>
                <a:cubicBezTo>
                  <a:pt x="28262" y="753"/>
                  <a:pt x="28151" y="809"/>
                  <a:pt x="28067" y="865"/>
                </a:cubicBezTo>
                <a:cubicBezTo>
                  <a:pt x="27788" y="1060"/>
                  <a:pt x="27537" y="1284"/>
                  <a:pt x="27342" y="1535"/>
                </a:cubicBezTo>
                <a:lnTo>
                  <a:pt x="27202" y="1702"/>
                </a:lnTo>
                <a:lnTo>
                  <a:pt x="27091" y="1814"/>
                </a:lnTo>
                <a:lnTo>
                  <a:pt x="27035" y="1869"/>
                </a:lnTo>
                <a:lnTo>
                  <a:pt x="26895" y="2093"/>
                </a:lnTo>
                <a:cubicBezTo>
                  <a:pt x="26784" y="2232"/>
                  <a:pt x="26672" y="2400"/>
                  <a:pt x="26561" y="2539"/>
                </a:cubicBezTo>
                <a:cubicBezTo>
                  <a:pt x="26505" y="2706"/>
                  <a:pt x="26393" y="2930"/>
                  <a:pt x="26309" y="3097"/>
                </a:cubicBezTo>
                <a:cubicBezTo>
                  <a:pt x="26309" y="3264"/>
                  <a:pt x="26282" y="3432"/>
                  <a:pt x="26226" y="3599"/>
                </a:cubicBezTo>
                <a:cubicBezTo>
                  <a:pt x="26189" y="3627"/>
                  <a:pt x="26164" y="3636"/>
                  <a:pt x="26145" y="3636"/>
                </a:cubicBezTo>
                <a:cubicBezTo>
                  <a:pt x="26108" y="3636"/>
                  <a:pt x="26096" y="3599"/>
                  <a:pt x="26058" y="3599"/>
                </a:cubicBezTo>
                <a:cubicBezTo>
                  <a:pt x="25835" y="3850"/>
                  <a:pt x="25640" y="4101"/>
                  <a:pt x="25445" y="4380"/>
                </a:cubicBezTo>
                <a:cubicBezTo>
                  <a:pt x="25277" y="4715"/>
                  <a:pt x="25082" y="4994"/>
                  <a:pt x="24914" y="5301"/>
                </a:cubicBezTo>
                <a:cubicBezTo>
                  <a:pt x="24831" y="5496"/>
                  <a:pt x="24747" y="5664"/>
                  <a:pt x="24663" y="5831"/>
                </a:cubicBezTo>
                <a:cubicBezTo>
                  <a:pt x="24468" y="6138"/>
                  <a:pt x="24301" y="6417"/>
                  <a:pt x="24161" y="6752"/>
                </a:cubicBezTo>
                <a:cubicBezTo>
                  <a:pt x="24189" y="6808"/>
                  <a:pt x="24105" y="7003"/>
                  <a:pt x="24077" y="7142"/>
                </a:cubicBezTo>
                <a:cubicBezTo>
                  <a:pt x="23854" y="7226"/>
                  <a:pt x="23408" y="8147"/>
                  <a:pt x="23101" y="8537"/>
                </a:cubicBezTo>
                <a:cubicBezTo>
                  <a:pt x="22683" y="9430"/>
                  <a:pt x="22989" y="9291"/>
                  <a:pt x="22906" y="9737"/>
                </a:cubicBezTo>
                <a:cubicBezTo>
                  <a:pt x="22906" y="9821"/>
                  <a:pt x="23017" y="9765"/>
                  <a:pt x="22989" y="9821"/>
                </a:cubicBezTo>
                <a:cubicBezTo>
                  <a:pt x="22972" y="9847"/>
                  <a:pt x="22960" y="9854"/>
                  <a:pt x="22951" y="9854"/>
                </a:cubicBezTo>
                <a:cubicBezTo>
                  <a:pt x="22940" y="9854"/>
                  <a:pt x="22933" y="9843"/>
                  <a:pt x="22926" y="9843"/>
                </a:cubicBezTo>
                <a:cubicBezTo>
                  <a:pt x="22920" y="9843"/>
                  <a:pt x="22914" y="9850"/>
                  <a:pt x="22906" y="9876"/>
                </a:cubicBezTo>
                <a:cubicBezTo>
                  <a:pt x="22906" y="9988"/>
                  <a:pt x="22962" y="10016"/>
                  <a:pt x="22878" y="10183"/>
                </a:cubicBezTo>
                <a:cubicBezTo>
                  <a:pt x="22865" y="10171"/>
                  <a:pt x="22850" y="10167"/>
                  <a:pt x="22833" y="10167"/>
                </a:cubicBezTo>
                <a:cubicBezTo>
                  <a:pt x="22804" y="10167"/>
                  <a:pt x="22772" y="10180"/>
                  <a:pt x="22748" y="10180"/>
                </a:cubicBezTo>
                <a:cubicBezTo>
                  <a:pt x="22726" y="10180"/>
                  <a:pt x="22710" y="10169"/>
                  <a:pt x="22710" y="10128"/>
                </a:cubicBezTo>
                <a:cubicBezTo>
                  <a:pt x="22655" y="10183"/>
                  <a:pt x="22599" y="10267"/>
                  <a:pt x="22543" y="10323"/>
                </a:cubicBezTo>
                <a:lnTo>
                  <a:pt x="22459" y="10434"/>
                </a:lnTo>
                <a:lnTo>
                  <a:pt x="22431" y="10462"/>
                </a:lnTo>
                <a:cubicBezTo>
                  <a:pt x="22413" y="10462"/>
                  <a:pt x="22407" y="10487"/>
                  <a:pt x="22405" y="10487"/>
                </a:cubicBezTo>
                <a:cubicBezTo>
                  <a:pt x="22404" y="10487"/>
                  <a:pt x="22404" y="10481"/>
                  <a:pt x="22404" y="10462"/>
                </a:cubicBezTo>
                <a:lnTo>
                  <a:pt x="22404" y="10434"/>
                </a:lnTo>
                <a:cubicBezTo>
                  <a:pt x="22292" y="10323"/>
                  <a:pt x="22208" y="10211"/>
                  <a:pt x="22125" y="10100"/>
                </a:cubicBezTo>
                <a:cubicBezTo>
                  <a:pt x="22041" y="9904"/>
                  <a:pt x="21957" y="9737"/>
                  <a:pt x="21873" y="9597"/>
                </a:cubicBezTo>
                <a:cubicBezTo>
                  <a:pt x="21846" y="9542"/>
                  <a:pt x="21818" y="9514"/>
                  <a:pt x="21790" y="9486"/>
                </a:cubicBezTo>
                <a:cubicBezTo>
                  <a:pt x="21762" y="9430"/>
                  <a:pt x="21762" y="9402"/>
                  <a:pt x="21678" y="9318"/>
                </a:cubicBezTo>
                <a:cubicBezTo>
                  <a:pt x="21567" y="9179"/>
                  <a:pt x="21427" y="9039"/>
                  <a:pt x="21315" y="8872"/>
                </a:cubicBezTo>
                <a:cubicBezTo>
                  <a:pt x="21204" y="8705"/>
                  <a:pt x="21176" y="8621"/>
                  <a:pt x="21092" y="8482"/>
                </a:cubicBezTo>
                <a:cubicBezTo>
                  <a:pt x="20674" y="7896"/>
                  <a:pt x="20172" y="7366"/>
                  <a:pt x="19642" y="6863"/>
                </a:cubicBezTo>
                <a:cubicBezTo>
                  <a:pt x="19642" y="6696"/>
                  <a:pt x="19558" y="6501"/>
                  <a:pt x="19111" y="5998"/>
                </a:cubicBezTo>
                <a:cubicBezTo>
                  <a:pt x="18916" y="5775"/>
                  <a:pt x="18637" y="5552"/>
                  <a:pt x="18442" y="5301"/>
                </a:cubicBezTo>
                <a:cubicBezTo>
                  <a:pt x="18330" y="5189"/>
                  <a:pt x="18219" y="5050"/>
                  <a:pt x="18107" y="4883"/>
                </a:cubicBezTo>
                <a:cubicBezTo>
                  <a:pt x="17828" y="4631"/>
                  <a:pt x="17661" y="4436"/>
                  <a:pt x="17410" y="4213"/>
                </a:cubicBezTo>
                <a:cubicBezTo>
                  <a:pt x="17326" y="4018"/>
                  <a:pt x="17549" y="4101"/>
                  <a:pt x="17521" y="3990"/>
                </a:cubicBezTo>
                <a:cubicBezTo>
                  <a:pt x="17493" y="3878"/>
                  <a:pt x="17438" y="3794"/>
                  <a:pt x="17354" y="3711"/>
                </a:cubicBezTo>
                <a:lnTo>
                  <a:pt x="17270" y="3627"/>
                </a:lnTo>
                <a:lnTo>
                  <a:pt x="17103" y="3460"/>
                </a:lnTo>
                <a:lnTo>
                  <a:pt x="16684" y="3069"/>
                </a:lnTo>
                <a:cubicBezTo>
                  <a:pt x="16098" y="2511"/>
                  <a:pt x="15373" y="1897"/>
                  <a:pt x="14899" y="1479"/>
                </a:cubicBezTo>
                <a:lnTo>
                  <a:pt x="14899" y="1507"/>
                </a:lnTo>
                <a:lnTo>
                  <a:pt x="14871" y="1535"/>
                </a:lnTo>
                <a:lnTo>
                  <a:pt x="14843" y="1590"/>
                </a:lnTo>
                <a:lnTo>
                  <a:pt x="14787" y="1702"/>
                </a:lnTo>
                <a:lnTo>
                  <a:pt x="14675" y="1925"/>
                </a:lnTo>
                <a:cubicBezTo>
                  <a:pt x="14648" y="2009"/>
                  <a:pt x="14592" y="2121"/>
                  <a:pt x="14564" y="2232"/>
                </a:cubicBezTo>
                <a:cubicBezTo>
                  <a:pt x="14508" y="2400"/>
                  <a:pt x="14480" y="2539"/>
                  <a:pt x="14424" y="2706"/>
                </a:cubicBezTo>
                <a:cubicBezTo>
                  <a:pt x="14424" y="2874"/>
                  <a:pt x="14564" y="2957"/>
                  <a:pt x="14536" y="3153"/>
                </a:cubicBezTo>
                <a:cubicBezTo>
                  <a:pt x="14452" y="3153"/>
                  <a:pt x="14285" y="3320"/>
                  <a:pt x="14006" y="3655"/>
                </a:cubicBezTo>
                <a:cubicBezTo>
                  <a:pt x="13866" y="3850"/>
                  <a:pt x="13699" y="4073"/>
                  <a:pt x="13504" y="4325"/>
                </a:cubicBezTo>
                <a:cubicBezTo>
                  <a:pt x="13392" y="4520"/>
                  <a:pt x="13281" y="4659"/>
                  <a:pt x="13141" y="4883"/>
                </a:cubicBezTo>
                <a:cubicBezTo>
                  <a:pt x="13057" y="4883"/>
                  <a:pt x="12974" y="4966"/>
                  <a:pt x="12862" y="5050"/>
                </a:cubicBezTo>
                <a:cubicBezTo>
                  <a:pt x="12416" y="5580"/>
                  <a:pt x="12053" y="6166"/>
                  <a:pt x="11746" y="6780"/>
                </a:cubicBezTo>
                <a:cubicBezTo>
                  <a:pt x="11551" y="7338"/>
                  <a:pt x="12165" y="7031"/>
                  <a:pt x="12248" y="7310"/>
                </a:cubicBezTo>
                <a:cubicBezTo>
                  <a:pt x="12248" y="7318"/>
                  <a:pt x="12250" y="7321"/>
                  <a:pt x="12253" y="7321"/>
                </a:cubicBezTo>
                <a:cubicBezTo>
                  <a:pt x="12269" y="7321"/>
                  <a:pt x="12321" y="7223"/>
                  <a:pt x="12331" y="7223"/>
                </a:cubicBezTo>
                <a:cubicBezTo>
                  <a:pt x="12331" y="7223"/>
                  <a:pt x="12332" y="7224"/>
                  <a:pt x="12332" y="7226"/>
                </a:cubicBezTo>
                <a:cubicBezTo>
                  <a:pt x="12304" y="7268"/>
                  <a:pt x="12304" y="7275"/>
                  <a:pt x="12311" y="7275"/>
                </a:cubicBezTo>
                <a:cubicBezTo>
                  <a:pt x="12315" y="7275"/>
                  <a:pt x="12320" y="7273"/>
                  <a:pt x="12324" y="7273"/>
                </a:cubicBezTo>
                <a:cubicBezTo>
                  <a:pt x="12328" y="7273"/>
                  <a:pt x="12332" y="7275"/>
                  <a:pt x="12332" y="7282"/>
                </a:cubicBezTo>
                <a:cubicBezTo>
                  <a:pt x="12248" y="7477"/>
                  <a:pt x="12137" y="7672"/>
                  <a:pt x="12025" y="7840"/>
                </a:cubicBezTo>
                <a:cubicBezTo>
                  <a:pt x="11662" y="8175"/>
                  <a:pt x="11328" y="8537"/>
                  <a:pt x="11077" y="8956"/>
                </a:cubicBezTo>
                <a:cubicBezTo>
                  <a:pt x="11066" y="8963"/>
                  <a:pt x="11058" y="8966"/>
                  <a:pt x="11052" y="8966"/>
                </a:cubicBezTo>
                <a:cubicBezTo>
                  <a:pt x="11006" y="8966"/>
                  <a:pt x="11052" y="8803"/>
                  <a:pt x="11077" y="8705"/>
                </a:cubicBezTo>
                <a:lnTo>
                  <a:pt x="11077" y="8705"/>
                </a:lnTo>
                <a:cubicBezTo>
                  <a:pt x="10965" y="8872"/>
                  <a:pt x="10853" y="8956"/>
                  <a:pt x="10686" y="9151"/>
                </a:cubicBezTo>
                <a:cubicBezTo>
                  <a:pt x="10546" y="9374"/>
                  <a:pt x="10435" y="9625"/>
                  <a:pt x="10379" y="9709"/>
                </a:cubicBezTo>
                <a:cubicBezTo>
                  <a:pt x="10323" y="9821"/>
                  <a:pt x="10267" y="9876"/>
                  <a:pt x="10267" y="9904"/>
                </a:cubicBezTo>
                <a:cubicBezTo>
                  <a:pt x="10267" y="9932"/>
                  <a:pt x="10295" y="9904"/>
                  <a:pt x="10267" y="9960"/>
                </a:cubicBezTo>
                <a:cubicBezTo>
                  <a:pt x="10240" y="9988"/>
                  <a:pt x="10212" y="10016"/>
                  <a:pt x="10184" y="10044"/>
                </a:cubicBezTo>
                <a:cubicBezTo>
                  <a:pt x="10156" y="10128"/>
                  <a:pt x="10184" y="10128"/>
                  <a:pt x="10156" y="10183"/>
                </a:cubicBezTo>
                <a:cubicBezTo>
                  <a:pt x="10100" y="10323"/>
                  <a:pt x="9933" y="10602"/>
                  <a:pt x="9961" y="10602"/>
                </a:cubicBezTo>
                <a:cubicBezTo>
                  <a:pt x="9877" y="10686"/>
                  <a:pt x="9793" y="10825"/>
                  <a:pt x="9737" y="10937"/>
                </a:cubicBezTo>
                <a:cubicBezTo>
                  <a:pt x="9654" y="11104"/>
                  <a:pt x="9570" y="11299"/>
                  <a:pt x="9458" y="11467"/>
                </a:cubicBezTo>
                <a:cubicBezTo>
                  <a:pt x="9375" y="11523"/>
                  <a:pt x="9319" y="11578"/>
                  <a:pt x="9263" y="11662"/>
                </a:cubicBezTo>
                <a:cubicBezTo>
                  <a:pt x="9151" y="11857"/>
                  <a:pt x="9040" y="12080"/>
                  <a:pt x="8900" y="12276"/>
                </a:cubicBezTo>
                <a:cubicBezTo>
                  <a:pt x="8845" y="12471"/>
                  <a:pt x="8789" y="12611"/>
                  <a:pt x="8705" y="12834"/>
                </a:cubicBezTo>
                <a:lnTo>
                  <a:pt x="8705" y="13141"/>
                </a:lnTo>
                <a:lnTo>
                  <a:pt x="8705" y="13364"/>
                </a:lnTo>
                <a:cubicBezTo>
                  <a:pt x="8649" y="13336"/>
                  <a:pt x="8621" y="13336"/>
                  <a:pt x="8566" y="13336"/>
                </a:cubicBezTo>
                <a:cubicBezTo>
                  <a:pt x="8510" y="13280"/>
                  <a:pt x="8482" y="13224"/>
                  <a:pt x="8454" y="13169"/>
                </a:cubicBezTo>
                <a:cubicBezTo>
                  <a:pt x="8259" y="13001"/>
                  <a:pt x="8063" y="12834"/>
                  <a:pt x="7868" y="12694"/>
                </a:cubicBezTo>
                <a:lnTo>
                  <a:pt x="7561" y="12471"/>
                </a:lnTo>
                <a:cubicBezTo>
                  <a:pt x="7422" y="12387"/>
                  <a:pt x="7282" y="12304"/>
                  <a:pt x="7143" y="12220"/>
                </a:cubicBezTo>
                <a:cubicBezTo>
                  <a:pt x="6720" y="11985"/>
                  <a:pt x="6337" y="11810"/>
                  <a:pt x="6193" y="11810"/>
                </a:cubicBezTo>
                <a:cubicBezTo>
                  <a:pt x="6166" y="11810"/>
                  <a:pt x="6147" y="11816"/>
                  <a:pt x="6138" y="11829"/>
                </a:cubicBezTo>
                <a:cubicBezTo>
                  <a:pt x="5999" y="11746"/>
                  <a:pt x="5859" y="11690"/>
                  <a:pt x="5720" y="11662"/>
                </a:cubicBezTo>
                <a:cubicBezTo>
                  <a:pt x="3851" y="10602"/>
                  <a:pt x="1954" y="9709"/>
                  <a:pt x="56" y="8314"/>
                </a:cubicBezTo>
                <a:lnTo>
                  <a:pt x="1" y="8314"/>
                </a:lnTo>
                <a:cubicBezTo>
                  <a:pt x="84" y="8426"/>
                  <a:pt x="168" y="8537"/>
                  <a:pt x="252" y="8649"/>
                </a:cubicBezTo>
                <a:lnTo>
                  <a:pt x="307" y="8705"/>
                </a:lnTo>
                <a:cubicBezTo>
                  <a:pt x="391" y="8844"/>
                  <a:pt x="475" y="9012"/>
                  <a:pt x="531" y="9179"/>
                </a:cubicBezTo>
                <a:lnTo>
                  <a:pt x="475" y="9151"/>
                </a:lnTo>
                <a:lnTo>
                  <a:pt x="475" y="9151"/>
                </a:lnTo>
                <a:cubicBezTo>
                  <a:pt x="698" y="9597"/>
                  <a:pt x="838" y="10072"/>
                  <a:pt x="949" y="10574"/>
                </a:cubicBezTo>
                <a:cubicBezTo>
                  <a:pt x="1033" y="10825"/>
                  <a:pt x="1089" y="11104"/>
                  <a:pt x="1144" y="11355"/>
                </a:cubicBezTo>
                <a:cubicBezTo>
                  <a:pt x="1172" y="11550"/>
                  <a:pt x="1200" y="11718"/>
                  <a:pt x="1228" y="11885"/>
                </a:cubicBezTo>
                <a:cubicBezTo>
                  <a:pt x="1619" y="14368"/>
                  <a:pt x="2037" y="16823"/>
                  <a:pt x="2456" y="19306"/>
                </a:cubicBezTo>
                <a:cubicBezTo>
                  <a:pt x="4827" y="18274"/>
                  <a:pt x="7310" y="17772"/>
                  <a:pt x="9877" y="17326"/>
                </a:cubicBezTo>
                <a:cubicBezTo>
                  <a:pt x="10658" y="17186"/>
                  <a:pt x="11439" y="17047"/>
                  <a:pt x="12248" y="16907"/>
                </a:cubicBezTo>
                <a:cubicBezTo>
                  <a:pt x="12476" y="16953"/>
                  <a:pt x="12722" y="16998"/>
                  <a:pt x="12987" y="16998"/>
                </a:cubicBezTo>
                <a:cubicBezTo>
                  <a:pt x="13047" y="16998"/>
                  <a:pt x="13108" y="16996"/>
                  <a:pt x="13169" y="16991"/>
                </a:cubicBezTo>
                <a:cubicBezTo>
                  <a:pt x="13532" y="16963"/>
                  <a:pt x="14229" y="16851"/>
                  <a:pt x="14731" y="16740"/>
                </a:cubicBezTo>
                <a:cubicBezTo>
                  <a:pt x="15345" y="16600"/>
                  <a:pt x="15819" y="16461"/>
                  <a:pt x="16266" y="16349"/>
                </a:cubicBezTo>
                <a:cubicBezTo>
                  <a:pt x="17186" y="16154"/>
                  <a:pt x="17772" y="15958"/>
                  <a:pt x="18526" y="15763"/>
                </a:cubicBezTo>
                <a:cubicBezTo>
                  <a:pt x="19446" y="15540"/>
                  <a:pt x="20339" y="15345"/>
                  <a:pt x="21148" y="15149"/>
                </a:cubicBezTo>
                <a:cubicBezTo>
                  <a:pt x="21873" y="14954"/>
                  <a:pt x="22292" y="14787"/>
                  <a:pt x="22934" y="14647"/>
                </a:cubicBezTo>
                <a:cubicBezTo>
                  <a:pt x="23157" y="14536"/>
                  <a:pt x="23464" y="14452"/>
                  <a:pt x="23771" y="14340"/>
                </a:cubicBezTo>
                <a:lnTo>
                  <a:pt x="23938" y="14312"/>
                </a:lnTo>
                <a:cubicBezTo>
                  <a:pt x="23957" y="14314"/>
                  <a:pt x="23977" y="14314"/>
                  <a:pt x="23999" y="14314"/>
                </a:cubicBezTo>
                <a:cubicBezTo>
                  <a:pt x="24479" y="14314"/>
                  <a:pt x="25535" y="14023"/>
                  <a:pt x="26309" y="13782"/>
                </a:cubicBezTo>
                <a:cubicBezTo>
                  <a:pt x="26309" y="13727"/>
                  <a:pt x="26365" y="13699"/>
                  <a:pt x="26421" y="13643"/>
                </a:cubicBezTo>
                <a:cubicBezTo>
                  <a:pt x="27258" y="13420"/>
                  <a:pt x="28067" y="13169"/>
                  <a:pt x="28876" y="12945"/>
                </a:cubicBezTo>
                <a:lnTo>
                  <a:pt x="30104" y="12778"/>
                </a:lnTo>
                <a:cubicBezTo>
                  <a:pt x="30355" y="12778"/>
                  <a:pt x="30606" y="12750"/>
                  <a:pt x="30857" y="12694"/>
                </a:cubicBezTo>
                <a:cubicBezTo>
                  <a:pt x="30941" y="12680"/>
                  <a:pt x="31010" y="12680"/>
                  <a:pt x="31084" y="12680"/>
                </a:cubicBezTo>
                <a:cubicBezTo>
                  <a:pt x="31157" y="12680"/>
                  <a:pt x="31234" y="12680"/>
                  <a:pt x="31331" y="12666"/>
                </a:cubicBezTo>
                <a:cubicBezTo>
                  <a:pt x="31387" y="12666"/>
                  <a:pt x="31499" y="12611"/>
                  <a:pt x="31554" y="12611"/>
                </a:cubicBezTo>
                <a:cubicBezTo>
                  <a:pt x="31638" y="12583"/>
                  <a:pt x="31750" y="12583"/>
                  <a:pt x="31861" y="12555"/>
                </a:cubicBezTo>
                <a:lnTo>
                  <a:pt x="32029" y="12555"/>
                </a:lnTo>
                <a:lnTo>
                  <a:pt x="32252" y="12499"/>
                </a:lnTo>
                <a:cubicBezTo>
                  <a:pt x="32559" y="12415"/>
                  <a:pt x="32977" y="12304"/>
                  <a:pt x="33145" y="12276"/>
                </a:cubicBezTo>
                <a:lnTo>
                  <a:pt x="34065" y="11997"/>
                </a:lnTo>
                <a:lnTo>
                  <a:pt x="33563" y="10881"/>
                </a:lnTo>
                <a:lnTo>
                  <a:pt x="33256" y="10295"/>
                </a:lnTo>
                <a:lnTo>
                  <a:pt x="33145" y="10016"/>
                </a:lnTo>
                <a:cubicBezTo>
                  <a:pt x="33089" y="9932"/>
                  <a:pt x="33061" y="9793"/>
                  <a:pt x="33033" y="9765"/>
                </a:cubicBezTo>
                <a:cubicBezTo>
                  <a:pt x="32977" y="9709"/>
                  <a:pt x="32921" y="9570"/>
                  <a:pt x="32866" y="9542"/>
                </a:cubicBezTo>
                <a:cubicBezTo>
                  <a:pt x="32670" y="9095"/>
                  <a:pt x="32419" y="8649"/>
                  <a:pt x="32112" y="8230"/>
                </a:cubicBezTo>
                <a:cubicBezTo>
                  <a:pt x="32052" y="8111"/>
                  <a:pt x="31987" y="7991"/>
                  <a:pt x="31917" y="7871"/>
                </a:cubicBezTo>
                <a:lnTo>
                  <a:pt x="31917" y="7871"/>
                </a:lnTo>
                <a:cubicBezTo>
                  <a:pt x="31918" y="7954"/>
                  <a:pt x="31945" y="8063"/>
                  <a:pt x="31917" y="8063"/>
                </a:cubicBezTo>
                <a:cubicBezTo>
                  <a:pt x="31889" y="7980"/>
                  <a:pt x="31862" y="7897"/>
                  <a:pt x="31916" y="7868"/>
                </a:cubicBezTo>
                <a:lnTo>
                  <a:pt x="31916" y="7868"/>
                </a:lnTo>
                <a:cubicBezTo>
                  <a:pt x="31823" y="7710"/>
                  <a:pt x="31721" y="7552"/>
                  <a:pt x="31610" y="7393"/>
                </a:cubicBezTo>
                <a:cubicBezTo>
                  <a:pt x="31499" y="7087"/>
                  <a:pt x="31387" y="6752"/>
                  <a:pt x="31303" y="6417"/>
                </a:cubicBezTo>
                <a:cubicBezTo>
                  <a:pt x="31387" y="6389"/>
                  <a:pt x="31415" y="6250"/>
                  <a:pt x="31499" y="6194"/>
                </a:cubicBezTo>
                <a:cubicBezTo>
                  <a:pt x="31694" y="6082"/>
                  <a:pt x="31917" y="5998"/>
                  <a:pt x="32140" y="5859"/>
                </a:cubicBezTo>
                <a:cubicBezTo>
                  <a:pt x="32140" y="5747"/>
                  <a:pt x="32057" y="5636"/>
                  <a:pt x="32057" y="5524"/>
                </a:cubicBezTo>
                <a:lnTo>
                  <a:pt x="32057" y="5524"/>
                </a:lnTo>
                <a:cubicBezTo>
                  <a:pt x="32120" y="5661"/>
                  <a:pt x="32151" y="5703"/>
                  <a:pt x="32170" y="5703"/>
                </a:cubicBezTo>
                <a:cubicBezTo>
                  <a:pt x="32200" y="5703"/>
                  <a:pt x="32200" y="5606"/>
                  <a:pt x="32242" y="5606"/>
                </a:cubicBezTo>
                <a:cubicBezTo>
                  <a:pt x="32245" y="5606"/>
                  <a:pt x="32248" y="5607"/>
                  <a:pt x="32252" y="5608"/>
                </a:cubicBezTo>
                <a:lnTo>
                  <a:pt x="32224" y="5078"/>
                </a:lnTo>
                <a:cubicBezTo>
                  <a:pt x="32140" y="4827"/>
                  <a:pt x="32085" y="4576"/>
                  <a:pt x="32029" y="4325"/>
                </a:cubicBezTo>
                <a:cubicBezTo>
                  <a:pt x="31917" y="4018"/>
                  <a:pt x="31833" y="3739"/>
                  <a:pt x="31778" y="3432"/>
                </a:cubicBezTo>
                <a:cubicBezTo>
                  <a:pt x="31666" y="3153"/>
                  <a:pt x="31554" y="2874"/>
                  <a:pt x="31471" y="2651"/>
                </a:cubicBezTo>
                <a:cubicBezTo>
                  <a:pt x="31387" y="2372"/>
                  <a:pt x="31275" y="2065"/>
                  <a:pt x="31108" y="1786"/>
                </a:cubicBezTo>
                <a:cubicBezTo>
                  <a:pt x="31108" y="1702"/>
                  <a:pt x="31080" y="1590"/>
                  <a:pt x="31052" y="1507"/>
                </a:cubicBezTo>
                <a:cubicBezTo>
                  <a:pt x="30913" y="1172"/>
                  <a:pt x="30717" y="530"/>
                  <a:pt x="30578" y="279"/>
                </a:cubicBezTo>
                <a:cubicBezTo>
                  <a:pt x="30522" y="195"/>
                  <a:pt x="30466" y="84"/>
                  <a:pt x="304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4" name="Google Shape;424;p21"/>
          <p:cNvSpPr/>
          <p:nvPr/>
        </p:nvSpPr>
        <p:spPr>
          <a:xfrm>
            <a:off x="1316350" y="1859400"/>
            <a:ext cx="726800" cy="1083200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5" name="Google Shape;425;p21"/>
          <p:cNvSpPr/>
          <p:nvPr/>
        </p:nvSpPr>
        <p:spPr>
          <a:xfrm rot="8100000">
            <a:off x="8143752" y="3362155"/>
            <a:ext cx="628444" cy="641019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6" name="Google Shape;426;p21"/>
          <p:cNvSpPr/>
          <p:nvPr/>
        </p:nvSpPr>
        <p:spPr>
          <a:xfrm rot="8100000">
            <a:off x="8281296" y="3598501"/>
            <a:ext cx="818867" cy="463171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7" name="Google Shape;427;p21"/>
          <p:cNvSpPr/>
          <p:nvPr/>
        </p:nvSpPr>
        <p:spPr>
          <a:xfrm rot="8829132">
            <a:off x="-195809" y="311844"/>
            <a:ext cx="1123506" cy="1277603"/>
          </a:xfrm>
          <a:custGeom>
            <a:avLst/>
            <a:gdLst/>
            <a:ahLst/>
            <a:cxnLst/>
            <a:rect l="l" t="t" r="r" b="b"/>
            <a:pathLst>
              <a:path w="44941" h="51105" extrusionOk="0">
                <a:moveTo>
                  <a:pt x="9398" y="16888"/>
                </a:moveTo>
                <a:cubicBezTo>
                  <a:pt x="10207" y="17194"/>
                  <a:pt x="10988" y="17501"/>
                  <a:pt x="11797" y="17808"/>
                </a:cubicBezTo>
                <a:cubicBezTo>
                  <a:pt x="11267" y="17641"/>
                  <a:pt x="10653" y="17473"/>
                  <a:pt x="9704" y="17139"/>
                </a:cubicBezTo>
                <a:cubicBezTo>
                  <a:pt x="9760" y="17139"/>
                  <a:pt x="9453" y="16999"/>
                  <a:pt x="9314" y="16915"/>
                </a:cubicBezTo>
                <a:cubicBezTo>
                  <a:pt x="9370" y="16915"/>
                  <a:pt x="9398" y="16915"/>
                  <a:pt x="9398" y="16888"/>
                </a:cubicBezTo>
                <a:close/>
                <a:moveTo>
                  <a:pt x="13331" y="18868"/>
                </a:moveTo>
                <a:cubicBezTo>
                  <a:pt x="13387" y="18924"/>
                  <a:pt x="13415" y="18924"/>
                  <a:pt x="13415" y="18924"/>
                </a:cubicBezTo>
                <a:cubicBezTo>
                  <a:pt x="13471" y="19008"/>
                  <a:pt x="13527" y="19119"/>
                  <a:pt x="13555" y="19175"/>
                </a:cubicBezTo>
                <a:cubicBezTo>
                  <a:pt x="13582" y="19231"/>
                  <a:pt x="13610" y="19259"/>
                  <a:pt x="13582" y="19259"/>
                </a:cubicBezTo>
                <a:cubicBezTo>
                  <a:pt x="13527" y="19175"/>
                  <a:pt x="13471" y="19092"/>
                  <a:pt x="13415" y="19008"/>
                </a:cubicBezTo>
                <a:lnTo>
                  <a:pt x="13331" y="18868"/>
                </a:lnTo>
                <a:close/>
                <a:moveTo>
                  <a:pt x="13722" y="19287"/>
                </a:moveTo>
                <a:cubicBezTo>
                  <a:pt x="13800" y="19339"/>
                  <a:pt x="14219" y="20023"/>
                  <a:pt x="14183" y="20023"/>
                </a:cubicBezTo>
                <a:cubicBezTo>
                  <a:pt x="14181" y="20023"/>
                  <a:pt x="14176" y="20020"/>
                  <a:pt x="14168" y="20012"/>
                </a:cubicBezTo>
                <a:cubicBezTo>
                  <a:pt x="14001" y="19789"/>
                  <a:pt x="13861" y="19538"/>
                  <a:pt x="13722" y="19287"/>
                </a:cubicBezTo>
                <a:close/>
                <a:moveTo>
                  <a:pt x="14322" y="20067"/>
                </a:moveTo>
                <a:cubicBezTo>
                  <a:pt x="14326" y="20067"/>
                  <a:pt x="14331" y="20068"/>
                  <a:pt x="14336" y="20068"/>
                </a:cubicBezTo>
                <a:cubicBezTo>
                  <a:pt x="14447" y="20235"/>
                  <a:pt x="14475" y="20347"/>
                  <a:pt x="14475" y="20347"/>
                </a:cubicBezTo>
                <a:cubicBezTo>
                  <a:pt x="14286" y="20087"/>
                  <a:pt x="14297" y="20067"/>
                  <a:pt x="14322" y="20067"/>
                </a:cubicBezTo>
                <a:close/>
                <a:moveTo>
                  <a:pt x="8254" y="24643"/>
                </a:moveTo>
                <a:cubicBezTo>
                  <a:pt x="8297" y="24665"/>
                  <a:pt x="7888" y="24754"/>
                  <a:pt x="7754" y="24754"/>
                </a:cubicBezTo>
                <a:cubicBezTo>
                  <a:pt x="7714" y="24754"/>
                  <a:pt x="7698" y="24746"/>
                  <a:pt x="7724" y="24727"/>
                </a:cubicBezTo>
                <a:cubicBezTo>
                  <a:pt x="7891" y="24699"/>
                  <a:pt x="8086" y="24643"/>
                  <a:pt x="8254" y="24643"/>
                </a:cubicBezTo>
                <a:close/>
                <a:moveTo>
                  <a:pt x="7277" y="24783"/>
                </a:moveTo>
                <a:cubicBezTo>
                  <a:pt x="7110" y="24839"/>
                  <a:pt x="6942" y="24867"/>
                  <a:pt x="6747" y="24895"/>
                </a:cubicBezTo>
                <a:cubicBezTo>
                  <a:pt x="6942" y="24839"/>
                  <a:pt x="7110" y="24783"/>
                  <a:pt x="7277" y="24783"/>
                </a:cubicBezTo>
                <a:close/>
                <a:moveTo>
                  <a:pt x="10290" y="24532"/>
                </a:moveTo>
                <a:lnTo>
                  <a:pt x="10904" y="24560"/>
                </a:lnTo>
                <a:cubicBezTo>
                  <a:pt x="11099" y="24588"/>
                  <a:pt x="11350" y="24560"/>
                  <a:pt x="11685" y="24616"/>
                </a:cubicBezTo>
                <a:cubicBezTo>
                  <a:pt x="12048" y="24671"/>
                  <a:pt x="12383" y="24755"/>
                  <a:pt x="12745" y="24839"/>
                </a:cubicBezTo>
                <a:cubicBezTo>
                  <a:pt x="11975" y="24681"/>
                  <a:pt x="11190" y="24607"/>
                  <a:pt x="10401" y="24607"/>
                </a:cubicBezTo>
                <a:cubicBezTo>
                  <a:pt x="10076" y="24607"/>
                  <a:pt x="9751" y="24619"/>
                  <a:pt x="9425" y="24643"/>
                </a:cubicBezTo>
                <a:cubicBezTo>
                  <a:pt x="8511" y="24716"/>
                  <a:pt x="7617" y="24871"/>
                  <a:pt x="6726" y="25109"/>
                </a:cubicBezTo>
                <a:lnTo>
                  <a:pt x="6726" y="25109"/>
                </a:lnTo>
                <a:cubicBezTo>
                  <a:pt x="7884" y="24731"/>
                  <a:pt x="9098" y="24532"/>
                  <a:pt x="10290" y="24532"/>
                </a:cubicBezTo>
                <a:close/>
                <a:moveTo>
                  <a:pt x="2674" y="27991"/>
                </a:moveTo>
                <a:cubicBezTo>
                  <a:pt x="2730" y="28075"/>
                  <a:pt x="2813" y="28131"/>
                  <a:pt x="2897" y="28215"/>
                </a:cubicBezTo>
                <a:cubicBezTo>
                  <a:pt x="2813" y="28159"/>
                  <a:pt x="2758" y="28103"/>
                  <a:pt x="2702" y="28047"/>
                </a:cubicBezTo>
                <a:lnTo>
                  <a:pt x="2674" y="27991"/>
                </a:lnTo>
                <a:close/>
                <a:moveTo>
                  <a:pt x="21831" y="38219"/>
                </a:moveTo>
                <a:cubicBezTo>
                  <a:pt x="21897" y="38219"/>
                  <a:pt x="22045" y="38229"/>
                  <a:pt x="22315" y="38258"/>
                </a:cubicBezTo>
                <a:cubicBezTo>
                  <a:pt x="22273" y="38267"/>
                  <a:pt x="22220" y="38270"/>
                  <a:pt x="22164" y="38270"/>
                </a:cubicBezTo>
                <a:cubicBezTo>
                  <a:pt x="21946" y="38270"/>
                  <a:pt x="21682" y="38219"/>
                  <a:pt x="21831" y="38219"/>
                </a:cubicBezTo>
                <a:close/>
                <a:moveTo>
                  <a:pt x="28564" y="39904"/>
                </a:moveTo>
                <a:lnTo>
                  <a:pt x="28704" y="40016"/>
                </a:lnTo>
                <a:cubicBezTo>
                  <a:pt x="28677" y="40007"/>
                  <a:pt x="28649" y="39997"/>
                  <a:pt x="28622" y="39988"/>
                </a:cubicBezTo>
                <a:lnTo>
                  <a:pt x="28622" y="39988"/>
                </a:lnTo>
                <a:cubicBezTo>
                  <a:pt x="28646" y="39987"/>
                  <a:pt x="28620" y="39960"/>
                  <a:pt x="28620" y="39960"/>
                </a:cubicBezTo>
                <a:lnTo>
                  <a:pt x="28564" y="39904"/>
                </a:lnTo>
                <a:close/>
                <a:moveTo>
                  <a:pt x="26337" y="45250"/>
                </a:moveTo>
                <a:cubicBezTo>
                  <a:pt x="26383" y="45250"/>
                  <a:pt x="26204" y="45353"/>
                  <a:pt x="26165" y="45372"/>
                </a:cubicBezTo>
                <a:cubicBezTo>
                  <a:pt x="26059" y="45412"/>
                  <a:pt x="26013" y="45427"/>
                  <a:pt x="26001" y="45427"/>
                </a:cubicBezTo>
                <a:cubicBezTo>
                  <a:pt x="25968" y="45427"/>
                  <a:pt x="26212" y="45309"/>
                  <a:pt x="26172" y="45309"/>
                </a:cubicBezTo>
                <a:cubicBezTo>
                  <a:pt x="26166" y="45309"/>
                  <a:pt x="26155" y="45311"/>
                  <a:pt x="26137" y="45317"/>
                </a:cubicBezTo>
                <a:cubicBezTo>
                  <a:pt x="26260" y="45268"/>
                  <a:pt x="26318" y="45250"/>
                  <a:pt x="26337" y="45250"/>
                </a:cubicBezTo>
                <a:close/>
                <a:moveTo>
                  <a:pt x="21589" y="47465"/>
                </a:moveTo>
                <a:lnTo>
                  <a:pt x="21171" y="47632"/>
                </a:lnTo>
                <a:cubicBezTo>
                  <a:pt x="21128" y="47654"/>
                  <a:pt x="21102" y="47663"/>
                  <a:pt x="21092" y="47663"/>
                </a:cubicBezTo>
                <a:cubicBezTo>
                  <a:pt x="21076" y="47663"/>
                  <a:pt x="21102" y="47639"/>
                  <a:pt x="21171" y="47604"/>
                </a:cubicBezTo>
                <a:cubicBezTo>
                  <a:pt x="21310" y="47521"/>
                  <a:pt x="21450" y="47493"/>
                  <a:pt x="21589" y="47465"/>
                </a:cubicBezTo>
                <a:close/>
                <a:moveTo>
                  <a:pt x="21222" y="38331"/>
                </a:moveTo>
                <a:cubicBezTo>
                  <a:pt x="21579" y="38331"/>
                  <a:pt x="21936" y="38345"/>
                  <a:pt x="22287" y="38370"/>
                </a:cubicBezTo>
                <a:cubicBezTo>
                  <a:pt x="22678" y="38398"/>
                  <a:pt x="23068" y="38454"/>
                  <a:pt x="23487" y="38509"/>
                </a:cubicBezTo>
                <a:cubicBezTo>
                  <a:pt x="23682" y="38537"/>
                  <a:pt x="23877" y="38593"/>
                  <a:pt x="24072" y="38621"/>
                </a:cubicBezTo>
                <a:cubicBezTo>
                  <a:pt x="24240" y="38649"/>
                  <a:pt x="24435" y="38705"/>
                  <a:pt x="24603" y="38733"/>
                </a:cubicBezTo>
                <a:cubicBezTo>
                  <a:pt x="25914" y="39039"/>
                  <a:pt x="27197" y="39458"/>
                  <a:pt x="28481" y="39932"/>
                </a:cubicBezTo>
                <a:lnTo>
                  <a:pt x="28492" y="39943"/>
                </a:lnTo>
                <a:lnTo>
                  <a:pt x="28492" y="39943"/>
                </a:lnTo>
                <a:cubicBezTo>
                  <a:pt x="26137" y="39141"/>
                  <a:pt x="23660" y="38396"/>
                  <a:pt x="21161" y="38396"/>
                </a:cubicBezTo>
                <a:cubicBezTo>
                  <a:pt x="20616" y="38396"/>
                  <a:pt x="20071" y="38431"/>
                  <a:pt x="19525" y="38509"/>
                </a:cubicBezTo>
                <a:cubicBezTo>
                  <a:pt x="15284" y="39123"/>
                  <a:pt x="11881" y="42164"/>
                  <a:pt x="8728" y="45038"/>
                </a:cubicBezTo>
                <a:cubicBezTo>
                  <a:pt x="9973" y="47506"/>
                  <a:pt x="12831" y="48592"/>
                  <a:pt x="15664" y="48592"/>
                </a:cubicBezTo>
                <a:cubicBezTo>
                  <a:pt x="16385" y="48592"/>
                  <a:pt x="17104" y="48521"/>
                  <a:pt x="17795" y="48386"/>
                </a:cubicBezTo>
                <a:cubicBezTo>
                  <a:pt x="21199" y="47688"/>
                  <a:pt x="24212" y="45819"/>
                  <a:pt x="27476" y="44675"/>
                </a:cubicBezTo>
                <a:cubicBezTo>
                  <a:pt x="27924" y="44514"/>
                  <a:pt x="28383" y="44387"/>
                  <a:pt x="28847" y="44288"/>
                </a:cubicBezTo>
                <a:lnTo>
                  <a:pt x="28847" y="44288"/>
                </a:lnTo>
                <a:cubicBezTo>
                  <a:pt x="28779" y="44305"/>
                  <a:pt x="28713" y="44322"/>
                  <a:pt x="28648" y="44340"/>
                </a:cubicBezTo>
                <a:cubicBezTo>
                  <a:pt x="27755" y="44591"/>
                  <a:pt x="26862" y="44926"/>
                  <a:pt x="25997" y="45317"/>
                </a:cubicBezTo>
                <a:cubicBezTo>
                  <a:pt x="25906" y="45355"/>
                  <a:pt x="25886" y="45366"/>
                  <a:pt x="25894" y="45366"/>
                </a:cubicBezTo>
                <a:cubicBezTo>
                  <a:pt x="25906" y="45366"/>
                  <a:pt x="25976" y="45344"/>
                  <a:pt x="25988" y="45344"/>
                </a:cubicBezTo>
                <a:cubicBezTo>
                  <a:pt x="26000" y="45344"/>
                  <a:pt x="25965" y="45361"/>
                  <a:pt x="25802" y="45428"/>
                </a:cubicBezTo>
                <a:cubicBezTo>
                  <a:pt x="25767" y="45442"/>
                  <a:pt x="25752" y="45447"/>
                  <a:pt x="25747" y="45447"/>
                </a:cubicBezTo>
                <a:cubicBezTo>
                  <a:pt x="25734" y="45447"/>
                  <a:pt x="25823" y="45400"/>
                  <a:pt x="25802" y="45400"/>
                </a:cubicBezTo>
                <a:cubicBezTo>
                  <a:pt x="23905" y="46209"/>
                  <a:pt x="22175" y="47158"/>
                  <a:pt x="20222" y="47856"/>
                </a:cubicBezTo>
                <a:cubicBezTo>
                  <a:pt x="19246" y="48246"/>
                  <a:pt x="18214" y="48525"/>
                  <a:pt x="17181" y="48692"/>
                </a:cubicBezTo>
                <a:cubicBezTo>
                  <a:pt x="16670" y="48769"/>
                  <a:pt x="16152" y="48805"/>
                  <a:pt x="15634" y="48805"/>
                </a:cubicBezTo>
                <a:cubicBezTo>
                  <a:pt x="15022" y="48805"/>
                  <a:pt x="14410" y="48755"/>
                  <a:pt x="13806" y="48665"/>
                </a:cubicBezTo>
                <a:cubicBezTo>
                  <a:pt x="12773" y="48469"/>
                  <a:pt x="11769" y="48107"/>
                  <a:pt x="10876" y="47577"/>
                </a:cubicBezTo>
                <a:cubicBezTo>
                  <a:pt x="9928" y="47019"/>
                  <a:pt x="9146" y="46237"/>
                  <a:pt x="8644" y="45289"/>
                </a:cubicBezTo>
                <a:lnTo>
                  <a:pt x="8533" y="45094"/>
                </a:lnTo>
                <a:cubicBezTo>
                  <a:pt x="8505" y="45066"/>
                  <a:pt x="8477" y="45038"/>
                  <a:pt x="8477" y="45010"/>
                </a:cubicBezTo>
                <a:lnTo>
                  <a:pt x="8561" y="44926"/>
                </a:lnTo>
                <a:lnTo>
                  <a:pt x="8895" y="44647"/>
                </a:lnTo>
                <a:lnTo>
                  <a:pt x="9202" y="44340"/>
                </a:lnTo>
                <a:lnTo>
                  <a:pt x="9509" y="44061"/>
                </a:lnTo>
                <a:cubicBezTo>
                  <a:pt x="9872" y="43754"/>
                  <a:pt x="10235" y="43420"/>
                  <a:pt x="10625" y="43085"/>
                </a:cubicBezTo>
                <a:cubicBezTo>
                  <a:pt x="11378" y="42471"/>
                  <a:pt x="12132" y="41857"/>
                  <a:pt x="12913" y="41271"/>
                </a:cubicBezTo>
                <a:cubicBezTo>
                  <a:pt x="13973" y="40518"/>
                  <a:pt x="15117" y="39876"/>
                  <a:pt x="16317" y="39346"/>
                </a:cubicBezTo>
                <a:cubicBezTo>
                  <a:pt x="17460" y="38844"/>
                  <a:pt x="18688" y="38537"/>
                  <a:pt x="19916" y="38398"/>
                </a:cubicBezTo>
                <a:cubicBezTo>
                  <a:pt x="20346" y="38352"/>
                  <a:pt x="20784" y="38331"/>
                  <a:pt x="21222" y="38331"/>
                </a:cubicBezTo>
                <a:close/>
                <a:moveTo>
                  <a:pt x="79" y="1"/>
                </a:moveTo>
                <a:cubicBezTo>
                  <a:pt x="1" y="1"/>
                  <a:pt x="23" y="223"/>
                  <a:pt x="23" y="399"/>
                </a:cubicBezTo>
                <a:lnTo>
                  <a:pt x="23" y="957"/>
                </a:lnTo>
                <a:lnTo>
                  <a:pt x="23" y="1850"/>
                </a:lnTo>
                <a:cubicBezTo>
                  <a:pt x="23" y="2268"/>
                  <a:pt x="51" y="2659"/>
                  <a:pt x="79" y="2966"/>
                </a:cubicBezTo>
                <a:cubicBezTo>
                  <a:pt x="107" y="3273"/>
                  <a:pt x="135" y="3580"/>
                  <a:pt x="163" y="3942"/>
                </a:cubicBezTo>
                <a:cubicBezTo>
                  <a:pt x="330" y="4919"/>
                  <a:pt x="554" y="5867"/>
                  <a:pt x="860" y="6788"/>
                </a:cubicBezTo>
                <a:cubicBezTo>
                  <a:pt x="1000" y="7011"/>
                  <a:pt x="1139" y="7402"/>
                  <a:pt x="1335" y="7848"/>
                </a:cubicBezTo>
                <a:cubicBezTo>
                  <a:pt x="1502" y="8350"/>
                  <a:pt x="1670" y="8908"/>
                  <a:pt x="1865" y="9411"/>
                </a:cubicBezTo>
                <a:cubicBezTo>
                  <a:pt x="2451" y="10861"/>
                  <a:pt x="3288" y="12228"/>
                  <a:pt x="4320" y="13428"/>
                </a:cubicBezTo>
                <a:cubicBezTo>
                  <a:pt x="4292" y="13484"/>
                  <a:pt x="4264" y="13512"/>
                  <a:pt x="4264" y="13568"/>
                </a:cubicBezTo>
                <a:cubicBezTo>
                  <a:pt x="4376" y="13707"/>
                  <a:pt x="4487" y="13847"/>
                  <a:pt x="4627" y="14014"/>
                </a:cubicBezTo>
                <a:cubicBezTo>
                  <a:pt x="4543" y="14098"/>
                  <a:pt x="5352" y="14935"/>
                  <a:pt x="5687" y="15269"/>
                </a:cubicBezTo>
                <a:cubicBezTo>
                  <a:pt x="5910" y="15465"/>
                  <a:pt x="6161" y="15632"/>
                  <a:pt x="6384" y="15799"/>
                </a:cubicBezTo>
                <a:cubicBezTo>
                  <a:pt x="6496" y="15883"/>
                  <a:pt x="6580" y="15939"/>
                  <a:pt x="6636" y="16051"/>
                </a:cubicBezTo>
                <a:cubicBezTo>
                  <a:pt x="7779" y="16776"/>
                  <a:pt x="9007" y="17362"/>
                  <a:pt x="10290" y="17780"/>
                </a:cubicBezTo>
                <a:lnTo>
                  <a:pt x="12104" y="18450"/>
                </a:lnTo>
                <a:lnTo>
                  <a:pt x="12829" y="18729"/>
                </a:lnTo>
                <a:lnTo>
                  <a:pt x="13108" y="18840"/>
                </a:lnTo>
                <a:cubicBezTo>
                  <a:pt x="13192" y="18868"/>
                  <a:pt x="13276" y="18868"/>
                  <a:pt x="13303" y="18924"/>
                </a:cubicBezTo>
                <a:cubicBezTo>
                  <a:pt x="13387" y="19064"/>
                  <a:pt x="13359" y="19008"/>
                  <a:pt x="13555" y="19315"/>
                </a:cubicBezTo>
                <a:cubicBezTo>
                  <a:pt x="14475" y="20542"/>
                  <a:pt x="15284" y="21491"/>
                  <a:pt x="16093" y="22523"/>
                </a:cubicBezTo>
                <a:lnTo>
                  <a:pt x="16400" y="22970"/>
                </a:lnTo>
                <a:cubicBezTo>
                  <a:pt x="17684" y="24950"/>
                  <a:pt x="18967" y="26903"/>
                  <a:pt x="20250" y="28884"/>
                </a:cubicBezTo>
                <a:cubicBezTo>
                  <a:pt x="19999" y="28633"/>
                  <a:pt x="19692" y="28382"/>
                  <a:pt x="19469" y="28131"/>
                </a:cubicBezTo>
                <a:cubicBezTo>
                  <a:pt x="19274" y="27908"/>
                  <a:pt x="19051" y="27684"/>
                  <a:pt x="18827" y="27461"/>
                </a:cubicBezTo>
                <a:cubicBezTo>
                  <a:pt x="18409" y="27099"/>
                  <a:pt x="17795" y="26680"/>
                  <a:pt x="17628" y="26513"/>
                </a:cubicBezTo>
                <a:cubicBezTo>
                  <a:pt x="15759" y="25229"/>
                  <a:pt x="13582" y="24448"/>
                  <a:pt x="11323" y="24281"/>
                </a:cubicBezTo>
                <a:cubicBezTo>
                  <a:pt x="10943" y="24246"/>
                  <a:pt x="10575" y="24222"/>
                  <a:pt x="10210" y="24222"/>
                </a:cubicBezTo>
                <a:cubicBezTo>
                  <a:pt x="9985" y="24222"/>
                  <a:pt x="9761" y="24232"/>
                  <a:pt x="9537" y="24253"/>
                </a:cubicBezTo>
                <a:cubicBezTo>
                  <a:pt x="8867" y="24309"/>
                  <a:pt x="8226" y="24392"/>
                  <a:pt x="7584" y="24532"/>
                </a:cubicBezTo>
                <a:cubicBezTo>
                  <a:pt x="7305" y="24588"/>
                  <a:pt x="7500" y="24560"/>
                  <a:pt x="7166" y="24643"/>
                </a:cubicBezTo>
                <a:cubicBezTo>
                  <a:pt x="7179" y="24634"/>
                  <a:pt x="7177" y="24631"/>
                  <a:pt x="7164" y="24631"/>
                </a:cubicBezTo>
                <a:cubicBezTo>
                  <a:pt x="7094" y="24631"/>
                  <a:pt x="6711" y="24736"/>
                  <a:pt x="6524" y="24783"/>
                </a:cubicBezTo>
                <a:cubicBezTo>
                  <a:pt x="5882" y="25006"/>
                  <a:pt x="4989" y="25313"/>
                  <a:pt x="4097" y="25648"/>
                </a:cubicBezTo>
                <a:lnTo>
                  <a:pt x="2618" y="26206"/>
                </a:lnTo>
                <a:lnTo>
                  <a:pt x="1028" y="26792"/>
                </a:lnTo>
                <a:cubicBezTo>
                  <a:pt x="1000" y="26820"/>
                  <a:pt x="1028" y="26848"/>
                  <a:pt x="1028" y="26848"/>
                </a:cubicBezTo>
                <a:lnTo>
                  <a:pt x="1084" y="26875"/>
                </a:lnTo>
                <a:lnTo>
                  <a:pt x="1167" y="26959"/>
                </a:lnTo>
                <a:cubicBezTo>
                  <a:pt x="1753" y="27601"/>
                  <a:pt x="2144" y="28019"/>
                  <a:pt x="2534" y="28354"/>
                </a:cubicBezTo>
                <a:lnTo>
                  <a:pt x="3539" y="29163"/>
                </a:lnTo>
                <a:cubicBezTo>
                  <a:pt x="3650" y="29247"/>
                  <a:pt x="3706" y="29303"/>
                  <a:pt x="3874" y="29442"/>
                </a:cubicBezTo>
                <a:cubicBezTo>
                  <a:pt x="4208" y="29665"/>
                  <a:pt x="4487" y="29889"/>
                  <a:pt x="4850" y="30140"/>
                </a:cubicBezTo>
                <a:cubicBezTo>
                  <a:pt x="6440" y="31256"/>
                  <a:pt x="8170" y="32176"/>
                  <a:pt x="9983" y="32902"/>
                </a:cubicBezTo>
                <a:cubicBezTo>
                  <a:pt x="11490" y="33460"/>
                  <a:pt x="13052" y="33878"/>
                  <a:pt x="14615" y="34157"/>
                </a:cubicBezTo>
                <a:cubicBezTo>
                  <a:pt x="15996" y="34398"/>
                  <a:pt x="17377" y="34519"/>
                  <a:pt x="18771" y="34519"/>
                </a:cubicBezTo>
                <a:cubicBezTo>
                  <a:pt x="19152" y="34519"/>
                  <a:pt x="19533" y="34510"/>
                  <a:pt x="19916" y="34492"/>
                </a:cubicBezTo>
                <a:cubicBezTo>
                  <a:pt x="20125" y="34464"/>
                  <a:pt x="20236" y="34464"/>
                  <a:pt x="20358" y="34464"/>
                </a:cubicBezTo>
                <a:cubicBezTo>
                  <a:pt x="20480" y="34464"/>
                  <a:pt x="20613" y="34464"/>
                  <a:pt x="20864" y="34436"/>
                </a:cubicBezTo>
                <a:lnTo>
                  <a:pt x="21310" y="34380"/>
                </a:lnTo>
                <a:lnTo>
                  <a:pt x="21729" y="34324"/>
                </a:lnTo>
                <a:cubicBezTo>
                  <a:pt x="22036" y="34269"/>
                  <a:pt x="23403" y="33962"/>
                  <a:pt x="23710" y="33934"/>
                </a:cubicBezTo>
                <a:lnTo>
                  <a:pt x="23821" y="33906"/>
                </a:lnTo>
                <a:lnTo>
                  <a:pt x="23905" y="33962"/>
                </a:lnTo>
                <a:lnTo>
                  <a:pt x="24072" y="34129"/>
                </a:lnTo>
                <a:lnTo>
                  <a:pt x="24407" y="34436"/>
                </a:lnTo>
                <a:cubicBezTo>
                  <a:pt x="24658" y="34659"/>
                  <a:pt x="24909" y="34910"/>
                  <a:pt x="25133" y="35134"/>
                </a:cubicBezTo>
                <a:cubicBezTo>
                  <a:pt x="25328" y="35413"/>
                  <a:pt x="25663" y="35803"/>
                  <a:pt x="26025" y="36249"/>
                </a:cubicBezTo>
                <a:lnTo>
                  <a:pt x="26528" y="36835"/>
                </a:lnTo>
                <a:cubicBezTo>
                  <a:pt x="26667" y="37003"/>
                  <a:pt x="26807" y="37170"/>
                  <a:pt x="26946" y="37338"/>
                </a:cubicBezTo>
                <a:cubicBezTo>
                  <a:pt x="27197" y="37644"/>
                  <a:pt x="27281" y="38286"/>
                  <a:pt x="27560" y="38593"/>
                </a:cubicBezTo>
                <a:lnTo>
                  <a:pt x="27727" y="39012"/>
                </a:lnTo>
                <a:lnTo>
                  <a:pt x="27337" y="39123"/>
                </a:lnTo>
                <a:lnTo>
                  <a:pt x="27448" y="39235"/>
                </a:lnTo>
                <a:lnTo>
                  <a:pt x="27476" y="39263"/>
                </a:lnTo>
                <a:lnTo>
                  <a:pt x="27448" y="39263"/>
                </a:lnTo>
                <a:lnTo>
                  <a:pt x="27392" y="39235"/>
                </a:lnTo>
                <a:cubicBezTo>
                  <a:pt x="26723" y="38984"/>
                  <a:pt x="26109" y="38788"/>
                  <a:pt x="25467" y="38593"/>
                </a:cubicBezTo>
                <a:cubicBezTo>
                  <a:pt x="25161" y="38509"/>
                  <a:pt x="24854" y="38426"/>
                  <a:pt x="24547" y="38370"/>
                </a:cubicBezTo>
                <a:cubicBezTo>
                  <a:pt x="24379" y="38342"/>
                  <a:pt x="24240" y="38286"/>
                  <a:pt x="24072" y="38258"/>
                </a:cubicBezTo>
                <a:cubicBezTo>
                  <a:pt x="23849" y="38230"/>
                  <a:pt x="23626" y="38175"/>
                  <a:pt x="23403" y="38147"/>
                </a:cubicBezTo>
                <a:cubicBezTo>
                  <a:pt x="22693" y="38028"/>
                  <a:pt x="21978" y="37970"/>
                  <a:pt x="21264" y="37970"/>
                </a:cubicBezTo>
                <a:cubicBezTo>
                  <a:pt x="20295" y="37970"/>
                  <a:pt x="19329" y="38077"/>
                  <a:pt x="18381" y="38286"/>
                </a:cubicBezTo>
                <a:cubicBezTo>
                  <a:pt x="17572" y="38481"/>
                  <a:pt x="16791" y="38733"/>
                  <a:pt x="16038" y="39095"/>
                </a:cubicBezTo>
                <a:cubicBezTo>
                  <a:pt x="15284" y="39430"/>
                  <a:pt x="14559" y="39821"/>
                  <a:pt x="13861" y="40267"/>
                </a:cubicBezTo>
                <a:cubicBezTo>
                  <a:pt x="12857" y="40881"/>
                  <a:pt x="11908" y="41578"/>
                  <a:pt x="11044" y="42304"/>
                </a:cubicBezTo>
                <a:cubicBezTo>
                  <a:pt x="10486" y="42750"/>
                  <a:pt x="9928" y="43252"/>
                  <a:pt x="9370" y="43726"/>
                </a:cubicBezTo>
                <a:lnTo>
                  <a:pt x="8867" y="44173"/>
                </a:lnTo>
                <a:lnTo>
                  <a:pt x="8337" y="44675"/>
                </a:lnTo>
                <a:lnTo>
                  <a:pt x="8198" y="44815"/>
                </a:lnTo>
                <a:lnTo>
                  <a:pt x="8142" y="44870"/>
                </a:lnTo>
                <a:lnTo>
                  <a:pt x="8114" y="44898"/>
                </a:lnTo>
                <a:cubicBezTo>
                  <a:pt x="8086" y="44926"/>
                  <a:pt x="8114" y="44954"/>
                  <a:pt x="8114" y="44954"/>
                </a:cubicBezTo>
                <a:lnTo>
                  <a:pt x="8282" y="45261"/>
                </a:lnTo>
                <a:cubicBezTo>
                  <a:pt x="8393" y="45456"/>
                  <a:pt x="8505" y="45651"/>
                  <a:pt x="8644" y="45847"/>
                </a:cubicBezTo>
                <a:cubicBezTo>
                  <a:pt x="8812" y="46098"/>
                  <a:pt x="9007" y="46349"/>
                  <a:pt x="9202" y="46572"/>
                </a:cubicBezTo>
                <a:lnTo>
                  <a:pt x="9481" y="46851"/>
                </a:lnTo>
                <a:lnTo>
                  <a:pt x="9788" y="47130"/>
                </a:lnTo>
                <a:cubicBezTo>
                  <a:pt x="10207" y="47493"/>
                  <a:pt x="10681" y="47800"/>
                  <a:pt x="11183" y="48051"/>
                </a:cubicBezTo>
                <a:cubicBezTo>
                  <a:pt x="12466" y="48665"/>
                  <a:pt x="13889" y="49027"/>
                  <a:pt x="15312" y="49055"/>
                </a:cubicBezTo>
                <a:cubicBezTo>
                  <a:pt x="15431" y="49060"/>
                  <a:pt x="15549" y="49062"/>
                  <a:pt x="15668" y="49062"/>
                </a:cubicBezTo>
                <a:cubicBezTo>
                  <a:pt x="16219" y="49062"/>
                  <a:pt x="16770" y="49012"/>
                  <a:pt x="17321" y="48944"/>
                </a:cubicBezTo>
                <a:cubicBezTo>
                  <a:pt x="17935" y="48832"/>
                  <a:pt x="18493" y="48692"/>
                  <a:pt x="19079" y="48525"/>
                </a:cubicBezTo>
                <a:cubicBezTo>
                  <a:pt x="20278" y="48162"/>
                  <a:pt x="21422" y="47716"/>
                  <a:pt x="22566" y="47186"/>
                </a:cubicBezTo>
                <a:cubicBezTo>
                  <a:pt x="23626" y="46684"/>
                  <a:pt x="24575" y="46209"/>
                  <a:pt x="25440" y="45819"/>
                </a:cubicBezTo>
                <a:lnTo>
                  <a:pt x="27281" y="45038"/>
                </a:lnTo>
                <a:cubicBezTo>
                  <a:pt x="27867" y="44787"/>
                  <a:pt x="28481" y="44563"/>
                  <a:pt x="29094" y="44424"/>
                </a:cubicBezTo>
                <a:cubicBezTo>
                  <a:pt x="29234" y="44368"/>
                  <a:pt x="28927" y="44396"/>
                  <a:pt x="29290" y="44312"/>
                </a:cubicBezTo>
                <a:lnTo>
                  <a:pt x="29290" y="44368"/>
                </a:lnTo>
                <a:cubicBezTo>
                  <a:pt x="29658" y="44307"/>
                  <a:pt x="30033" y="44275"/>
                  <a:pt x="30411" y="44275"/>
                </a:cubicBezTo>
                <a:cubicBezTo>
                  <a:pt x="31064" y="44275"/>
                  <a:pt x="31722" y="44369"/>
                  <a:pt x="32358" y="44563"/>
                </a:cubicBezTo>
                <a:cubicBezTo>
                  <a:pt x="33279" y="44870"/>
                  <a:pt x="34200" y="45289"/>
                  <a:pt x="35037" y="45819"/>
                </a:cubicBezTo>
                <a:cubicBezTo>
                  <a:pt x="35047" y="45822"/>
                  <a:pt x="35054" y="45823"/>
                  <a:pt x="35058" y="45823"/>
                </a:cubicBezTo>
                <a:cubicBezTo>
                  <a:pt x="35133" y="45823"/>
                  <a:pt x="34567" y="45479"/>
                  <a:pt x="34618" y="45479"/>
                </a:cubicBezTo>
                <a:cubicBezTo>
                  <a:pt x="34626" y="45479"/>
                  <a:pt x="34652" y="45489"/>
                  <a:pt x="34702" y="45512"/>
                </a:cubicBezTo>
                <a:cubicBezTo>
                  <a:pt x="34981" y="45707"/>
                  <a:pt x="35093" y="45791"/>
                  <a:pt x="35316" y="45958"/>
                </a:cubicBezTo>
                <a:cubicBezTo>
                  <a:pt x="35268" y="45926"/>
                  <a:pt x="35137" y="45858"/>
                  <a:pt x="35108" y="45858"/>
                </a:cubicBezTo>
                <a:cubicBezTo>
                  <a:pt x="35087" y="45858"/>
                  <a:pt x="35122" y="45895"/>
                  <a:pt x="35288" y="46014"/>
                </a:cubicBezTo>
                <a:cubicBezTo>
                  <a:pt x="35818" y="46321"/>
                  <a:pt x="36292" y="46684"/>
                  <a:pt x="36767" y="47046"/>
                </a:cubicBezTo>
                <a:cubicBezTo>
                  <a:pt x="36878" y="47102"/>
                  <a:pt x="37101" y="47242"/>
                  <a:pt x="37185" y="47298"/>
                </a:cubicBezTo>
                <a:lnTo>
                  <a:pt x="37241" y="47325"/>
                </a:lnTo>
                <a:cubicBezTo>
                  <a:pt x="38831" y="48525"/>
                  <a:pt x="40505" y="49613"/>
                  <a:pt x="42235" y="50562"/>
                </a:cubicBezTo>
                <a:cubicBezTo>
                  <a:pt x="42821" y="48888"/>
                  <a:pt x="43574" y="47298"/>
                  <a:pt x="44467" y="45763"/>
                </a:cubicBezTo>
                <a:cubicBezTo>
                  <a:pt x="42932" y="44898"/>
                  <a:pt x="41314" y="44201"/>
                  <a:pt x="39696" y="43447"/>
                </a:cubicBezTo>
                <a:lnTo>
                  <a:pt x="39696" y="43447"/>
                </a:lnTo>
                <a:cubicBezTo>
                  <a:pt x="39891" y="43503"/>
                  <a:pt x="40170" y="43615"/>
                  <a:pt x="40449" y="43726"/>
                </a:cubicBezTo>
                <a:cubicBezTo>
                  <a:pt x="40756" y="43866"/>
                  <a:pt x="41426" y="44173"/>
                  <a:pt x="41816" y="44368"/>
                </a:cubicBezTo>
                <a:cubicBezTo>
                  <a:pt x="42263" y="44563"/>
                  <a:pt x="42737" y="44787"/>
                  <a:pt x="43183" y="45038"/>
                </a:cubicBezTo>
                <a:cubicBezTo>
                  <a:pt x="43630" y="45261"/>
                  <a:pt x="44104" y="45512"/>
                  <a:pt x="44495" y="45763"/>
                </a:cubicBezTo>
                <a:cubicBezTo>
                  <a:pt x="44160" y="46349"/>
                  <a:pt x="43825" y="46935"/>
                  <a:pt x="43574" y="47493"/>
                </a:cubicBezTo>
                <a:cubicBezTo>
                  <a:pt x="43323" y="48023"/>
                  <a:pt x="43072" y="48553"/>
                  <a:pt x="42876" y="49055"/>
                </a:cubicBezTo>
                <a:cubicBezTo>
                  <a:pt x="42653" y="49557"/>
                  <a:pt x="42458" y="50115"/>
                  <a:pt x="42291" y="50618"/>
                </a:cubicBezTo>
                <a:lnTo>
                  <a:pt x="42291" y="50645"/>
                </a:lnTo>
                <a:lnTo>
                  <a:pt x="42263" y="50645"/>
                </a:lnTo>
                <a:lnTo>
                  <a:pt x="42235" y="50618"/>
                </a:lnTo>
                <a:lnTo>
                  <a:pt x="42123" y="50562"/>
                </a:lnTo>
                <a:lnTo>
                  <a:pt x="41956" y="50450"/>
                </a:lnTo>
                <a:lnTo>
                  <a:pt x="41621" y="50283"/>
                </a:lnTo>
                <a:lnTo>
                  <a:pt x="40924" y="49892"/>
                </a:lnTo>
                <a:cubicBezTo>
                  <a:pt x="40477" y="49641"/>
                  <a:pt x="40087" y="49418"/>
                  <a:pt x="39696" y="49195"/>
                </a:cubicBezTo>
                <a:cubicBezTo>
                  <a:pt x="38943" y="48748"/>
                  <a:pt x="38245" y="48302"/>
                  <a:pt x="37631" y="47883"/>
                </a:cubicBezTo>
                <a:lnTo>
                  <a:pt x="37631" y="47883"/>
                </a:lnTo>
                <a:cubicBezTo>
                  <a:pt x="37671" y="47928"/>
                  <a:pt x="37679" y="47946"/>
                  <a:pt x="37665" y="47946"/>
                </a:cubicBezTo>
                <a:cubicBezTo>
                  <a:pt x="37603" y="47946"/>
                  <a:pt x="37098" y="47576"/>
                  <a:pt x="37049" y="47576"/>
                </a:cubicBezTo>
                <a:cubicBezTo>
                  <a:pt x="37047" y="47576"/>
                  <a:pt x="37046" y="47576"/>
                  <a:pt x="37046" y="47577"/>
                </a:cubicBezTo>
                <a:cubicBezTo>
                  <a:pt x="37352" y="47911"/>
                  <a:pt x="37687" y="48190"/>
                  <a:pt x="38050" y="48441"/>
                </a:cubicBezTo>
                <a:cubicBezTo>
                  <a:pt x="38636" y="48888"/>
                  <a:pt x="39333" y="49362"/>
                  <a:pt x="39835" y="49669"/>
                </a:cubicBezTo>
                <a:cubicBezTo>
                  <a:pt x="40114" y="49836"/>
                  <a:pt x="40366" y="49976"/>
                  <a:pt x="40645" y="50143"/>
                </a:cubicBezTo>
                <a:lnTo>
                  <a:pt x="41760" y="50729"/>
                </a:lnTo>
                <a:lnTo>
                  <a:pt x="42095" y="50924"/>
                </a:lnTo>
                <a:lnTo>
                  <a:pt x="42291" y="51036"/>
                </a:lnTo>
                <a:lnTo>
                  <a:pt x="42374" y="51092"/>
                </a:lnTo>
                <a:cubicBezTo>
                  <a:pt x="42393" y="51092"/>
                  <a:pt x="42424" y="51104"/>
                  <a:pt x="42442" y="51104"/>
                </a:cubicBezTo>
                <a:cubicBezTo>
                  <a:pt x="42452" y="51104"/>
                  <a:pt x="42458" y="51101"/>
                  <a:pt x="42458" y="51092"/>
                </a:cubicBezTo>
                <a:cubicBezTo>
                  <a:pt x="42625" y="50618"/>
                  <a:pt x="42821" y="50087"/>
                  <a:pt x="43016" y="49557"/>
                </a:cubicBezTo>
                <a:cubicBezTo>
                  <a:pt x="43128" y="49278"/>
                  <a:pt x="43183" y="49111"/>
                  <a:pt x="43267" y="48916"/>
                </a:cubicBezTo>
                <a:lnTo>
                  <a:pt x="43546" y="48302"/>
                </a:lnTo>
                <a:cubicBezTo>
                  <a:pt x="43713" y="47911"/>
                  <a:pt x="43909" y="47521"/>
                  <a:pt x="44132" y="47130"/>
                </a:cubicBezTo>
                <a:cubicBezTo>
                  <a:pt x="44383" y="46656"/>
                  <a:pt x="44662" y="46126"/>
                  <a:pt x="44941" y="45651"/>
                </a:cubicBezTo>
                <a:cubicBezTo>
                  <a:pt x="44634" y="45428"/>
                  <a:pt x="44243" y="45261"/>
                  <a:pt x="43909" y="45066"/>
                </a:cubicBezTo>
                <a:lnTo>
                  <a:pt x="42988" y="44591"/>
                </a:lnTo>
                <a:cubicBezTo>
                  <a:pt x="42430" y="44340"/>
                  <a:pt x="41928" y="44117"/>
                  <a:pt x="41454" y="43894"/>
                </a:cubicBezTo>
                <a:cubicBezTo>
                  <a:pt x="40672" y="43475"/>
                  <a:pt x="39640" y="43029"/>
                  <a:pt x="38775" y="42583"/>
                </a:cubicBezTo>
                <a:cubicBezTo>
                  <a:pt x="38189" y="42331"/>
                  <a:pt x="37604" y="42053"/>
                  <a:pt x="37408" y="41997"/>
                </a:cubicBezTo>
                <a:cubicBezTo>
                  <a:pt x="36515" y="41550"/>
                  <a:pt x="35316" y="40964"/>
                  <a:pt x="34730" y="40490"/>
                </a:cubicBezTo>
                <a:lnTo>
                  <a:pt x="34758" y="40434"/>
                </a:lnTo>
                <a:lnTo>
                  <a:pt x="33698" y="39597"/>
                </a:lnTo>
                <a:cubicBezTo>
                  <a:pt x="33502" y="39402"/>
                  <a:pt x="33279" y="39235"/>
                  <a:pt x="33084" y="39039"/>
                </a:cubicBezTo>
                <a:cubicBezTo>
                  <a:pt x="32916" y="38872"/>
                  <a:pt x="32721" y="38677"/>
                  <a:pt x="32582" y="38509"/>
                </a:cubicBezTo>
                <a:cubicBezTo>
                  <a:pt x="31912" y="37812"/>
                  <a:pt x="31438" y="37393"/>
                  <a:pt x="30908" y="36780"/>
                </a:cubicBezTo>
                <a:cubicBezTo>
                  <a:pt x="30629" y="36445"/>
                  <a:pt x="30712" y="36473"/>
                  <a:pt x="30406" y="36110"/>
                </a:cubicBezTo>
                <a:cubicBezTo>
                  <a:pt x="29680" y="35106"/>
                  <a:pt x="29317" y="34603"/>
                  <a:pt x="29011" y="34213"/>
                </a:cubicBezTo>
                <a:cubicBezTo>
                  <a:pt x="28704" y="33850"/>
                  <a:pt x="28425" y="33460"/>
                  <a:pt x="28146" y="33041"/>
                </a:cubicBezTo>
                <a:cubicBezTo>
                  <a:pt x="28146" y="32930"/>
                  <a:pt x="28118" y="32790"/>
                  <a:pt x="28062" y="32678"/>
                </a:cubicBezTo>
                <a:cubicBezTo>
                  <a:pt x="27978" y="32511"/>
                  <a:pt x="27923" y="32288"/>
                  <a:pt x="27839" y="32037"/>
                </a:cubicBezTo>
                <a:cubicBezTo>
                  <a:pt x="27755" y="31758"/>
                  <a:pt x="27644" y="31451"/>
                  <a:pt x="27532" y="31116"/>
                </a:cubicBezTo>
                <a:cubicBezTo>
                  <a:pt x="27448" y="30837"/>
                  <a:pt x="27337" y="30614"/>
                  <a:pt x="27141" y="30391"/>
                </a:cubicBezTo>
                <a:cubicBezTo>
                  <a:pt x="27113" y="30363"/>
                  <a:pt x="27086" y="30307"/>
                  <a:pt x="27030" y="30279"/>
                </a:cubicBezTo>
                <a:cubicBezTo>
                  <a:pt x="27030" y="30279"/>
                  <a:pt x="27030" y="30279"/>
                  <a:pt x="27030" y="30251"/>
                </a:cubicBezTo>
                <a:lnTo>
                  <a:pt x="27058" y="30251"/>
                </a:lnTo>
                <a:lnTo>
                  <a:pt x="27141" y="30223"/>
                </a:lnTo>
                <a:cubicBezTo>
                  <a:pt x="27225" y="30223"/>
                  <a:pt x="27337" y="30167"/>
                  <a:pt x="27420" y="30140"/>
                </a:cubicBezTo>
                <a:cubicBezTo>
                  <a:pt x="27616" y="30084"/>
                  <a:pt x="27783" y="30000"/>
                  <a:pt x="27978" y="29916"/>
                </a:cubicBezTo>
                <a:cubicBezTo>
                  <a:pt x="27988" y="29926"/>
                  <a:pt x="28008" y="29931"/>
                  <a:pt x="28037" y="29931"/>
                </a:cubicBezTo>
                <a:cubicBezTo>
                  <a:pt x="28334" y="29931"/>
                  <a:pt x="29569" y="29406"/>
                  <a:pt x="30712" y="28187"/>
                </a:cubicBezTo>
                <a:cubicBezTo>
                  <a:pt x="30908" y="28019"/>
                  <a:pt x="31075" y="27852"/>
                  <a:pt x="31243" y="27657"/>
                </a:cubicBezTo>
                <a:cubicBezTo>
                  <a:pt x="31438" y="27433"/>
                  <a:pt x="31633" y="27210"/>
                  <a:pt x="31745" y="27099"/>
                </a:cubicBezTo>
                <a:cubicBezTo>
                  <a:pt x="31912" y="26820"/>
                  <a:pt x="31856" y="26875"/>
                  <a:pt x="31968" y="26680"/>
                </a:cubicBezTo>
                <a:cubicBezTo>
                  <a:pt x="32303" y="26150"/>
                  <a:pt x="32554" y="25592"/>
                  <a:pt x="32749" y="24978"/>
                </a:cubicBezTo>
                <a:cubicBezTo>
                  <a:pt x="32972" y="24197"/>
                  <a:pt x="33112" y="23388"/>
                  <a:pt x="33168" y="22579"/>
                </a:cubicBezTo>
                <a:cubicBezTo>
                  <a:pt x="33195" y="21993"/>
                  <a:pt x="33168" y="21407"/>
                  <a:pt x="33084" y="20849"/>
                </a:cubicBezTo>
                <a:cubicBezTo>
                  <a:pt x="33028" y="20347"/>
                  <a:pt x="32944" y="19845"/>
                  <a:pt x="32805" y="19036"/>
                </a:cubicBezTo>
                <a:cubicBezTo>
                  <a:pt x="32777" y="18282"/>
                  <a:pt x="32693" y="17557"/>
                  <a:pt x="32526" y="16832"/>
                </a:cubicBezTo>
                <a:cubicBezTo>
                  <a:pt x="32442" y="16302"/>
                  <a:pt x="32331" y="15772"/>
                  <a:pt x="32219" y="15269"/>
                </a:cubicBezTo>
                <a:cubicBezTo>
                  <a:pt x="32219" y="15186"/>
                  <a:pt x="32191" y="15130"/>
                  <a:pt x="32191" y="15074"/>
                </a:cubicBezTo>
                <a:lnTo>
                  <a:pt x="32024" y="14879"/>
                </a:lnTo>
                <a:lnTo>
                  <a:pt x="31689" y="14544"/>
                </a:lnTo>
                <a:lnTo>
                  <a:pt x="31382" y="14181"/>
                </a:lnTo>
                <a:lnTo>
                  <a:pt x="31243" y="14042"/>
                </a:lnTo>
                <a:cubicBezTo>
                  <a:pt x="31326" y="13819"/>
                  <a:pt x="31689" y="13233"/>
                  <a:pt x="31773" y="13037"/>
                </a:cubicBezTo>
                <a:cubicBezTo>
                  <a:pt x="31773" y="13010"/>
                  <a:pt x="31745" y="12954"/>
                  <a:pt x="31522" y="12870"/>
                </a:cubicBezTo>
                <a:cubicBezTo>
                  <a:pt x="31438" y="12842"/>
                  <a:pt x="31354" y="12814"/>
                  <a:pt x="31243" y="12786"/>
                </a:cubicBezTo>
                <a:lnTo>
                  <a:pt x="31047" y="12758"/>
                </a:lnTo>
                <a:lnTo>
                  <a:pt x="30936" y="12758"/>
                </a:lnTo>
                <a:cubicBezTo>
                  <a:pt x="30908" y="12731"/>
                  <a:pt x="30880" y="12731"/>
                  <a:pt x="30852" y="12731"/>
                </a:cubicBezTo>
                <a:lnTo>
                  <a:pt x="30824" y="12731"/>
                </a:lnTo>
                <a:cubicBezTo>
                  <a:pt x="30852" y="12870"/>
                  <a:pt x="30880" y="13010"/>
                  <a:pt x="30908" y="13149"/>
                </a:cubicBezTo>
                <a:cubicBezTo>
                  <a:pt x="30908" y="13177"/>
                  <a:pt x="30908" y="13177"/>
                  <a:pt x="30880" y="13177"/>
                </a:cubicBezTo>
                <a:cubicBezTo>
                  <a:pt x="30880" y="13205"/>
                  <a:pt x="30852" y="13233"/>
                  <a:pt x="30824" y="13261"/>
                </a:cubicBezTo>
                <a:cubicBezTo>
                  <a:pt x="30768" y="13316"/>
                  <a:pt x="30740" y="13372"/>
                  <a:pt x="30685" y="13400"/>
                </a:cubicBezTo>
                <a:lnTo>
                  <a:pt x="30601" y="13456"/>
                </a:lnTo>
                <a:cubicBezTo>
                  <a:pt x="30545" y="13512"/>
                  <a:pt x="30489" y="13568"/>
                  <a:pt x="30406" y="13595"/>
                </a:cubicBezTo>
                <a:lnTo>
                  <a:pt x="30210" y="13735"/>
                </a:lnTo>
                <a:lnTo>
                  <a:pt x="30154" y="13763"/>
                </a:lnTo>
                <a:cubicBezTo>
                  <a:pt x="30154" y="13763"/>
                  <a:pt x="30154" y="13735"/>
                  <a:pt x="30154" y="13735"/>
                </a:cubicBezTo>
                <a:lnTo>
                  <a:pt x="30154" y="13623"/>
                </a:lnTo>
                <a:lnTo>
                  <a:pt x="30127" y="13428"/>
                </a:lnTo>
                <a:cubicBezTo>
                  <a:pt x="30099" y="13177"/>
                  <a:pt x="30071" y="12926"/>
                  <a:pt x="30015" y="12647"/>
                </a:cubicBezTo>
                <a:cubicBezTo>
                  <a:pt x="29736" y="12898"/>
                  <a:pt x="29429" y="13093"/>
                  <a:pt x="29122" y="13316"/>
                </a:cubicBezTo>
                <a:cubicBezTo>
                  <a:pt x="28704" y="13623"/>
                  <a:pt x="28592" y="13679"/>
                  <a:pt x="28341" y="13874"/>
                </a:cubicBezTo>
                <a:cubicBezTo>
                  <a:pt x="27448" y="14405"/>
                  <a:pt x="26583" y="15018"/>
                  <a:pt x="25774" y="15660"/>
                </a:cubicBezTo>
                <a:cubicBezTo>
                  <a:pt x="25300" y="16078"/>
                  <a:pt x="24854" y="16525"/>
                  <a:pt x="24463" y="17027"/>
                </a:cubicBezTo>
                <a:cubicBezTo>
                  <a:pt x="24296" y="17250"/>
                  <a:pt x="24128" y="17473"/>
                  <a:pt x="23989" y="17725"/>
                </a:cubicBezTo>
                <a:cubicBezTo>
                  <a:pt x="23849" y="17920"/>
                  <a:pt x="23738" y="18115"/>
                  <a:pt x="23626" y="18338"/>
                </a:cubicBezTo>
                <a:cubicBezTo>
                  <a:pt x="23319" y="18729"/>
                  <a:pt x="23068" y="19119"/>
                  <a:pt x="22845" y="19538"/>
                </a:cubicBezTo>
                <a:cubicBezTo>
                  <a:pt x="22566" y="20208"/>
                  <a:pt x="22315" y="20905"/>
                  <a:pt x="22120" y="21630"/>
                </a:cubicBezTo>
                <a:cubicBezTo>
                  <a:pt x="22036" y="21965"/>
                  <a:pt x="21952" y="22328"/>
                  <a:pt x="21868" y="22663"/>
                </a:cubicBezTo>
                <a:cubicBezTo>
                  <a:pt x="21841" y="22858"/>
                  <a:pt x="21813" y="23025"/>
                  <a:pt x="21785" y="23221"/>
                </a:cubicBezTo>
                <a:lnTo>
                  <a:pt x="21785" y="23249"/>
                </a:lnTo>
                <a:cubicBezTo>
                  <a:pt x="21813" y="23332"/>
                  <a:pt x="21841" y="23416"/>
                  <a:pt x="21868" y="23500"/>
                </a:cubicBezTo>
                <a:cubicBezTo>
                  <a:pt x="21896" y="23611"/>
                  <a:pt x="21924" y="23695"/>
                  <a:pt x="21924" y="23807"/>
                </a:cubicBezTo>
                <a:lnTo>
                  <a:pt x="21868" y="23751"/>
                </a:lnTo>
                <a:lnTo>
                  <a:pt x="21813" y="23611"/>
                </a:lnTo>
                <a:cubicBezTo>
                  <a:pt x="21785" y="23555"/>
                  <a:pt x="21757" y="23500"/>
                  <a:pt x="21701" y="23444"/>
                </a:cubicBezTo>
                <a:lnTo>
                  <a:pt x="21673" y="23360"/>
                </a:lnTo>
                <a:lnTo>
                  <a:pt x="21645" y="23360"/>
                </a:lnTo>
                <a:lnTo>
                  <a:pt x="21617" y="23332"/>
                </a:lnTo>
                <a:lnTo>
                  <a:pt x="21450" y="23081"/>
                </a:lnTo>
                <a:cubicBezTo>
                  <a:pt x="21310" y="22858"/>
                  <a:pt x="21171" y="22663"/>
                  <a:pt x="20976" y="22467"/>
                </a:cubicBezTo>
                <a:cubicBezTo>
                  <a:pt x="20557" y="21686"/>
                  <a:pt x="20669" y="22049"/>
                  <a:pt x="20222" y="21296"/>
                </a:cubicBezTo>
                <a:cubicBezTo>
                  <a:pt x="20055" y="21017"/>
                  <a:pt x="20194" y="21128"/>
                  <a:pt x="20055" y="20905"/>
                </a:cubicBezTo>
                <a:cubicBezTo>
                  <a:pt x="19525" y="19901"/>
                  <a:pt x="18911" y="18813"/>
                  <a:pt x="18325" y="17864"/>
                </a:cubicBezTo>
                <a:lnTo>
                  <a:pt x="17879" y="17167"/>
                </a:lnTo>
                <a:cubicBezTo>
                  <a:pt x="17823" y="17055"/>
                  <a:pt x="17767" y="16943"/>
                  <a:pt x="17684" y="16832"/>
                </a:cubicBezTo>
                <a:lnTo>
                  <a:pt x="17628" y="16748"/>
                </a:lnTo>
                <a:lnTo>
                  <a:pt x="17628" y="16720"/>
                </a:lnTo>
                <a:lnTo>
                  <a:pt x="17600" y="16692"/>
                </a:lnTo>
                <a:cubicBezTo>
                  <a:pt x="17544" y="16664"/>
                  <a:pt x="17544" y="16581"/>
                  <a:pt x="17544" y="16497"/>
                </a:cubicBezTo>
                <a:lnTo>
                  <a:pt x="17544" y="15995"/>
                </a:lnTo>
                <a:cubicBezTo>
                  <a:pt x="17656" y="15158"/>
                  <a:pt x="17628" y="14293"/>
                  <a:pt x="17460" y="13456"/>
                </a:cubicBezTo>
                <a:cubicBezTo>
                  <a:pt x="17321" y="12898"/>
                  <a:pt x="17153" y="12368"/>
                  <a:pt x="16930" y="11838"/>
                </a:cubicBezTo>
                <a:cubicBezTo>
                  <a:pt x="16735" y="11336"/>
                  <a:pt x="16484" y="10861"/>
                  <a:pt x="16233" y="10387"/>
                </a:cubicBezTo>
                <a:cubicBezTo>
                  <a:pt x="15814" y="9690"/>
                  <a:pt x="15312" y="9076"/>
                  <a:pt x="14726" y="8546"/>
                </a:cubicBezTo>
                <a:cubicBezTo>
                  <a:pt x="14419" y="8267"/>
                  <a:pt x="14085" y="8016"/>
                  <a:pt x="13750" y="7792"/>
                </a:cubicBezTo>
                <a:cubicBezTo>
                  <a:pt x="12801" y="6928"/>
                  <a:pt x="11769" y="6174"/>
                  <a:pt x="10625" y="5616"/>
                </a:cubicBezTo>
                <a:cubicBezTo>
                  <a:pt x="10011" y="5170"/>
                  <a:pt x="9146" y="4696"/>
                  <a:pt x="8477" y="4305"/>
                </a:cubicBezTo>
                <a:cubicBezTo>
                  <a:pt x="7389" y="3775"/>
                  <a:pt x="6161" y="3217"/>
                  <a:pt x="5436" y="2938"/>
                </a:cubicBezTo>
                <a:cubicBezTo>
                  <a:pt x="4878" y="2826"/>
                  <a:pt x="4348" y="2715"/>
                  <a:pt x="3846" y="2547"/>
                </a:cubicBezTo>
                <a:cubicBezTo>
                  <a:pt x="3539" y="2380"/>
                  <a:pt x="3232" y="2213"/>
                  <a:pt x="2925" y="2017"/>
                </a:cubicBezTo>
                <a:lnTo>
                  <a:pt x="1753" y="1208"/>
                </a:lnTo>
                <a:cubicBezTo>
                  <a:pt x="1391" y="957"/>
                  <a:pt x="749" y="483"/>
                  <a:pt x="107" y="9"/>
                </a:cubicBezTo>
                <a:cubicBezTo>
                  <a:pt x="96" y="3"/>
                  <a:pt x="87" y="1"/>
                  <a:pt x="7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8" name="Google Shape;428;p21"/>
          <p:cNvSpPr/>
          <p:nvPr/>
        </p:nvSpPr>
        <p:spPr>
          <a:xfrm>
            <a:off x="7499875" y="3639602"/>
            <a:ext cx="291550" cy="318075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9" name="Google Shape;429;p21"/>
          <p:cNvSpPr/>
          <p:nvPr/>
        </p:nvSpPr>
        <p:spPr>
          <a:xfrm>
            <a:off x="7203740" y="2221075"/>
            <a:ext cx="661925" cy="1155750"/>
          </a:xfrm>
          <a:custGeom>
            <a:avLst/>
            <a:gdLst/>
            <a:ahLst/>
            <a:cxnLst/>
            <a:rect l="l" t="t" r="r" b="b"/>
            <a:pathLst>
              <a:path w="26477" h="46230" extrusionOk="0">
                <a:moveTo>
                  <a:pt x="21371" y="46229"/>
                </a:moveTo>
                <a:cubicBezTo>
                  <a:pt x="21092" y="46118"/>
                  <a:pt x="20785" y="46006"/>
                  <a:pt x="20478" y="45867"/>
                </a:cubicBezTo>
                <a:lnTo>
                  <a:pt x="19976" y="45671"/>
                </a:lnTo>
                <a:lnTo>
                  <a:pt x="19753" y="45588"/>
                </a:lnTo>
                <a:lnTo>
                  <a:pt x="19557" y="45476"/>
                </a:lnTo>
                <a:cubicBezTo>
                  <a:pt x="19083" y="45253"/>
                  <a:pt x="18637" y="44974"/>
                  <a:pt x="18162" y="44695"/>
                </a:cubicBezTo>
                <a:lnTo>
                  <a:pt x="17577" y="44360"/>
                </a:lnTo>
                <a:lnTo>
                  <a:pt x="17046" y="43970"/>
                </a:lnTo>
                <a:cubicBezTo>
                  <a:pt x="16516" y="43607"/>
                  <a:pt x="16042" y="43188"/>
                  <a:pt x="15568" y="42742"/>
                </a:cubicBezTo>
                <a:cubicBezTo>
                  <a:pt x="15205" y="42407"/>
                  <a:pt x="14842" y="42017"/>
                  <a:pt x="14536" y="41626"/>
                </a:cubicBezTo>
                <a:cubicBezTo>
                  <a:pt x="13559" y="40538"/>
                  <a:pt x="12722" y="39366"/>
                  <a:pt x="12052" y="38083"/>
                </a:cubicBezTo>
                <a:cubicBezTo>
                  <a:pt x="11411" y="36911"/>
                  <a:pt x="10937" y="35684"/>
                  <a:pt x="10630" y="34400"/>
                </a:cubicBezTo>
                <a:cubicBezTo>
                  <a:pt x="10574" y="33926"/>
                  <a:pt x="10574" y="33452"/>
                  <a:pt x="10602" y="32977"/>
                </a:cubicBezTo>
                <a:cubicBezTo>
                  <a:pt x="10490" y="32391"/>
                  <a:pt x="10379" y="31861"/>
                  <a:pt x="10295" y="31359"/>
                </a:cubicBezTo>
                <a:cubicBezTo>
                  <a:pt x="10295" y="31136"/>
                  <a:pt x="10295" y="31136"/>
                  <a:pt x="10295" y="30941"/>
                </a:cubicBezTo>
                <a:cubicBezTo>
                  <a:pt x="10155" y="29546"/>
                  <a:pt x="10406" y="27621"/>
                  <a:pt x="10406" y="26533"/>
                </a:cubicBezTo>
                <a:cubicBezTo>
                  <a:pt x="10518" y="25724"/>
                  <a:pt x="10518" y="24970"/>
                  <a:pt x="10574" y="24050"/>
                </a:cubicBezTo>
                <a:lnTo>
                  <a:pt x="10574" y="23547"/>
                </a:lnTo>
                <a:cubicBezTo>
                  <a:pt x="10574" y="23464"/>
                  <a:pt x="10574" y="23408"/>
                  <a:pt x="10602" y="23352"/>
                </a:cubicBezTo>
                <a:cubicBezTo>
                  <a:pt x="10602" y="22934"/>
                  <a:pt x="10546" y="22738"/>
                  <a:pt x="10574" y="22152"/>
                </a:cubicBezTo>
                <a:cubicBezTo>
                  <a:pt x="10602" y="21455"/>
                  <a:pt x="10574" y="20423"/>
                  <a:pt x="10351" y="19865"/>
                </a:cubicBezTo>
                <a:cubicBezTo>
                  <a:pt x="10351" y="19781"/>
                  <a:pt x="10295" y="19558"/>
                  <a:pt x="10323" y="19614"/>
                </a:cubicBezTo>
                <a:cubicBezTo>
                  <a:pt x="10323" y="19446"/>
                  <a:pt x="10295" y="19558"/>
                  <a:pt x="10267" y="19418"/>
                </a:cubicBezTo>
                <a:cubicBezTo>
                  <a:pt x="10211" y="19195"/>
                  <a:pt x="10155" y="18916"/>
                  <a:pt x="10072" y="18665"/>
                </a:cubicBezTo>
                <a:cubicBezTo>
                  <a:pt x="10016" y="18386"/>
                  <a:pt x="9904" y="18163"/>
                  <a:pt x="9876" y="17968"/>
                </a:cubicBezTo>
                <a:cubicBezTo>
                  <a:pt x="9848" y="17828"/>
                  <a:pt x="9793" y="17717"/>
                  <a:pt x="9765" y="17577"/>
                </a:cubicBezTo>
                <a:cubicBezTo>
                  <a:pt x="9709" y="17465"/>
                  <a:pt x="9681" y="17354"/>
                  <a:pt x="9625" y="17242"/>
                </a:cubicBezTo>
                <a:cubicBezTo>
                  <a:pt x="9542" y="16991"/>
                  <a:pt x="9458" y="16768"/>
                  <a:pt x="9374" y="16545"/>
                </a:cubicBezTo>
                <a:cubicBezTo>
                  <a:pt x="9179" y="16098"/>
                  <a:pt x="9039" y="15680"/>
                  <a:pt x="8844" y="15317"/>
                </a:cubicBezTo>
                <a:cubicBezTo>
                  <a:pt x="8788" y="15094"/>
                  <a:pt x="8705" y="14899"/>
                  <a:pt x="8593" y="14703"/>
                </a:cubicBezTo>
                <a:cubicBezTo>
                  <a:pt x="8537" y="14592"/>
                  <a:pt x="8481" y="14424"/>
                  <a:pt x="8426" y="14313"/>
                </a:cubicBezTo>
                <a:cubicBezTo>
                  <a:pt x="7728" y="13336"/>
                  <a:pt x="6947" y="12499"/>
                  <a:pt x="6054" y="11746"/>
                </a:cubicBezTo>
                <a:lnTo>
                  <a:pt x="6054" y="11746"/>
                </a:lnTo>
                <a:cubicBezTo>
                  <a:pt x="5998" y="11690"/>
                  <a:pt x="5943" y="11635"/>
                  <a:pt x="5859" y="11607"/>
                </a:cubicBezTo>
                <a:lnTo>
                  <a:pt x="5078" y="11244"/>
                </a:lnTo>
                <a:cubicBezTo>
                  <a:pt x="4799" y="11160"/>
                  <a:pt x="4492" y="11049"/>
                  <a:pt x="4213" y="10937"/>
                </a:cubicBezTo>
                <a:cubicBezTo>
                  <a:pt x="4101" y="10853"/>
                  <a:pt x="4073" y="10881"/>
                  <a:pt x="4018" y="10825"/>
                </a:cubicBezTo>
                <a:cubicBezTo>
                  <a:pt x="3683" y="10742"/>
                  <a:pt x="3208" y="10491"/>
                  <a:pt x="2678" y="10295"/>
                </a:cubicBezTo>
                <a:cubicBezTo>
                  <a:pt x="2567" y="10240"/>
                  <a:pt x="2427" y="10156"/>
                  <a:pt x="2288" y="10128"/>
                </a:cubicBezTo>
                <a:lnTo>
                  <a:pt x="1786" y="9961"/>
                </a:lnTo>
                <a:cubicBezTo>
                  <a:pt x="1618" y="9877"/>
                  <a:pt x="1423" y="9821"/>
                  <a:pt x="1228" y="9765"/>
                </a:cubicBezTo>
                <a:lnTo>
                  <a:pt x="725" y="9626"/>
                </a:lnTo>
                <a:cubicBezTo>
                  <a:pt x="725" y="9598"/>
                  <a:pt x="725" y="9598"/>
                  <a:pt x="614" y="9542"/>
                </a:cubicBezTo>
                <a:cubicBezTo>
                  <a:pt x="391" y="9486"/>
                  <a:pt x="363" y="9458"/>
                  <a:pt x="167" y="9403"/>
                </a:cubicBezTo>
                <a:cubicBezTo>
                  <a:pt x="167" y="9375"/>
                  <a:pt x="0" y="9375"/>
                  <a:pt x="140" y="9263"/>
                </a:cubicBezTo>
                <a:lnTo>
                  <a:pt x="363" y="8984"/>
                </a:lnTo>
                <a:cubicBezTo>
                  <a:pt x="502" y="8817"/>
                  <a:pt x="614" y="8677"/>
                  <a:pt x="698" y="8677"/>
                </a:cubicBezTo>
                <a:cubicBezTo>
                  <a:pt x="781" y="8566"/>
                  <a:pt x="837" y="8510"/>
                  <a:pt x="893" y="8426"/>
                </a:cubicBezTo>
                <a:lnTo>
                  <a:pt x="1060" y="8398"/>
                </a:lnTo>
                <a:cubicBezTo>
                  <a:pt x="1535" y="7561"/>
                  <a:pt x="1981" y="6752"/>
                  <a:pt x="2427" y="5915"/>
                </a:cubicBezTo>
                <a:cubicBezTo>
                  <a:pt x="2455" y="5748"/>
                  <a:pt x="2483" y="5580"/>
                  <a:pt x="2455" y="5441"/>
                </a:cubicBezTo>
                <a:cubicBezTo>
                  <a:pt x="2567" y="5022"/>
                  <a:pt x="2651" y="4660"/>
                  <a:pt x="2818" y="4213"/>
                </a:cubicBezTo>
                <a:cubicBezTo>
                  <a:pt x="2957" y="3962"/>
                  <a:pt x="2985" y="3767"/>
                  <a:pt x="3097" y="3516"/>
                </a:cubicBezTo>
                <a:cubicBezTo>
                  <a:pt x="3236" y="3265"/>
                  <a:pt x="3543" y="2623"/>
                  <a:pt x="3683" y="2372"/>
                </a:cubicBezTo>
                <a:cubicBezTo>
                  <a:pt x="3934" y="1870"/>
                  <a:pt x="4073" y="1814"/>
                  <a:pt x="4297" y="1368"/>
                </a:cubicBezTo>
                <a:cubicBezTo>
                  <a:pt x="4352" y="893"/>
                  <a:pt x="4408" y="559"/>
                  <a:pt x="4464" y="56"/>
                </a:cubicBezTo>
                <a:lnTo>
                  <a:pt x="4464" y="1"/>
                </a:lnTo>
                <a:cubicBezTo>
                  <a:pt x="5078" y="308"/>
                  <a:pt x="5692" y="614"/>
                  <a:pt x="6305" y="977"/>
                </a:cubicBezTo>
                <a:cubicBezTo>
                  <a:pt x="6417" y="1061"/>
                  <a:pt x="6528" y="1144"/>
                  <a:pt x="6612" y="1228"/>
                </a:cubicBezTo>
                <a:lnTo>
                  <a:pt x="6863" y="1396"/>
                </a:lnTo>
                <a:cubicBezTo>
                  <a:pt x="7003" y="1507"/>
                  <a:pt x="7142" y="1619"/>
                  <a:pt x="7282" y="1730"/>
                </a:cubicBezTo>
                <a:cubicBezTo>
                  <a:pt x="7505" y="1842"/>
                  <a:pt x="7700" y="1954"/>
                  <a:pt x="7923" y="2065"/>
                </a:cubicBezTo>
                <a:cubicBezTo>
                  <a:pt x="8175" y="2233"/>
                  <a:pt x="8426" y="2400"/>
                  <a:pt x="8677" y="2623"/>
                </a:cubicBezTo>
                <a:cubicBezTo>
                  <a:pt x="9179" y="2735"/>
                  <a:pt x="9625" y="3014"/>
                  <a:pt x="9988" y="3376"/>
                </a:cubicBezTo>
                <a:cubicBezTo>
                  <a:pt x="10100" y="3488"/>
                  <a:pt x="10267" y="3683"/>
                  <a:pt x="10462" y="3851"/>
                </a:cubicBezTo>
                <a:lnTo>
                  <a:pt x="10937" y="4353"/>
                </a:lnTo>
                <a:cubicBezTo>
                  <a:pt x="11188" y="4660"/>
                  <a:pt x="11327" y="4911"/>
                  <a:pt x="11522" y="5190"/>
                </a:cubicBezTo>
                <a:cubicBezTo>
                  <a:pt x="11857" y="5441"/>
                  <a:pt x="12164" y="5720"/>
                  <a:pt x="12415" y="6027"/>
                </a:cubicBezTo>
                <a:cubicBezTo>
                  <a:pt x="12778" y="6417"/>
                  <a:pt x="13085" y="6836"/>
                  <a:pt x="13392" y="7282"/>
                </a:cubicBezTo>
                <a:cubicBezTo>
                  <a:pt x="13447" y="7366"/>
                  <a:pt x="13392" y="7338"/>
                  <a:pt x="13447" y="7478"/>
                </a:cubicBezTo>
                <a:cubicBezTo>
                  <a:pt x="13699" y="7784"/>
                  <a:pt x="13671" y="7589"/>
                  <a:pt x="13866" y="7924"/>
                </a:cubicBezTo>
                <a:cubicBezTo>
                  <a:pt x="14173" y="8147"/>
                  <a:pt x="14396" y="8398"/>
                  <a:pt x="14563" y="8705"/>
                </a:cubicBezTo>
                <a:cubicBezTo>
                  <a:pt x="14842" y="9124"/>
                  <a:pt x="15121" y="9654"/>
                  <a:pt x="15372" y="10072"/>
                </a:cubicBezTo>
                <a:cubicBezTo>
                  <a:pt x="15484" y="10212"/>
                  <a:pt x="15540" y="10240"/>
                  <a:pt x="15568" y="10212"/>
                </a:cubicBezTo>
                <a:cubicBezTo>
                  <a:pt x="15735" y="10407"/>
                  <a:pt x="15986" y="10825"/>
                  <a:pt x="16182" y="11132"/>
                </a:cubicBezTo>
                <a:cubicBezTo>
                  <a:pt x="16349" y="11411"/>
                  <a:pt x="16461" y="11718"/>
                  <a:pt x="16572" y="12025"/>
                </a:cubicBezTo>
                <a:cubicBezTo>
                  <a:pt x="16656" y="12304"/>
                  <a:pt x="16767" y="12583"/>
                  <a:pt x="16879" y="12890"/>
                </a:cubicBezTo>
                <a:cubicBezTo>
                  <a:pt x="16907" y="13085"/>
                  <a:pt x="16935" y="13281"/>
                  <a:pt x="16935" y="13504"/>
                </a:cubicBezTo>
                <a:cubicBezTo>
                  <a:pt x="17158" y="13922"/>
                  <a:pt x="17325" y="14341"/>
                  <a:pt x="17437" y="14815"/>
                </a:cubicBezTo>
                <a:cubicBezTo>
                  <a:pt x="17577" y="15317"/>
                  <a:pt x="17716" y="15819"/>
                  <a:pt x="17772" y="16154"/>
                </a:cubicBezTo>
                <a:cubicBezTo>
                  <a:pt x="17856" y="16517"/>
                  <a:pt x="17939" y="16880"/>
                  <a:pt x="17939" y="17242"/>
                </a:cubicBezTo>
                <a:cubicBezTo>
                  <a:pt x="17967" y="17354"/>
                  <a:pt x="17995" y="17465"/>
                  <a:pt x="18023" y="17549"/>
                </a:cubicBezTo>
                <a:cubicBezTo>
                  <a:pt x="18079" y="17968"/>
                  <a:pt x="18023" y="18135"/>
                  <a:pt x="17939" y="18135"/>
                </a:cubicBezTo>
                <a:cubicBezTo>
                  <a:pt x="18051" y="18609"/>
                  <a:pt x="18107" y="19056"/>
                  <a:pt x="18134" y="19530"/>
                </a:cubicBezTo>
                <a:cubicBezTo>
                  <a:pt x="18162" y="19865"/>
                  <a:pt x="18134" y="20200"/>
                  <a:pt x="18079" y="20534"/>
                </a:cubicBezTo>
                <a:cubicBezTo>
                  <a:pt x="18107" y="20869"/>
                  <a:pt x="18134" y="21092"/>
                  <a:pt x="18162" y="21316"/>
                </a:cubicBezTo>
                <a:cubicBezTo>
                  <a:pt x="18218" y="21567"/>
                  <a:pt x="18246" y="21790"/>
                  <a:pt x="18246" y="22041"/>
                </a:cubicBezTo>
                <a:cubicBezTo>
                  <a:pt x="18246" y="22627"/>
                  <a:pt x="18190" y="23213"/>
                  <a:pt x="18079" y="23799"/>
                </a:cubicBezTo>
                <a:cubicBezTo>
                  <a:pt x="18079" y="23882"/>
                  <a:pt x="18107" y="23854"/>
                  <a:pt x="18079" y="23994"/>
                </a:cubicBezTo>
                <a:cubicBezTo>
                  <a:pt x="18023" y="24105"/>
                  <a:pt x="17967" y="24468"/>
                  <a:pt x="17883" y="24580"/>
                </a:cubicBezTo>
                <a:cubicBezTo>
                  <a:pt x="17856" y="25305"/>
                  <a:pt x="17800" y="25863"/>
                  <a:pt x="17660" y="25919"/>
                </a:cubicBezTo>
                <a:cubicBezTo>
                  <a:pt x="17660" y="26728"/>
                  <a:pt x="17744" y="27844"/>
                  <a:pt x="17577" y="27983"/>
                </a:cubicBezTo>
                <a:cubicBezTo>
                  <a:pt x="17632" y="28179"/>
                  <a:pt x="17716" y="28402"/>
                  <a:pt x="17828" y="28597"/>
                </a:cubicBezTo>
                <a:cubicBezTo>
                  <a:pt x="17967" y="28904"/>
                  <a:pt x="18051" y="29211"/>
                  <a:pt x="18107" y="29546"/>
                </a:cubicBezTo>
                <a:cubicBezTo>
                  <a:pt x="18190" y="29741"/>
                  <a:pt x="18134" y="29713"/>
                  <a:pt x="18190" y="29908"/>
                </a:cubicBezTo>
                <a:cubicBezTo>
                  <a:pt x="18246" y="30048"/>
                  <a:pt x="18302" y="30187"/>
                  <a:pt x="18386" y="30355"/>
                </a:cubicBezTo>
                <a:cubicBezTo>
                  <a:pt x="18441" y="30494"/>
                  <a:pt x="18497" y="30662"/>
                  <a:pt x="18581" y="30829"/>
                </a:cubicBezTo>
                <a:cubicBezTo>
                  <a:pt x="18609" y="31052"/>
                  <a:pt x="18692" y="31248"/>
                  <a:pt x="18776" y="31443"/>
                </a:cubicBezTo>
                <a:cubicBezTo>
                  <a:pt x="18832" y="31554"/>
                  <a:pt x="18860" y="31666"/>
                  <a:pt x="18888" y="31750"/>
                </a:cubicBezTo>
                <a:cubicBezTo>
                  <a:pt x="18944" y="31833"/>
                  <a:pt x="18971" y="31889"/>
                  <a:pt x="18999" y="31973"/>
                </a:cubicBezTo>
                <a:lnTo>
                  <a:pt x="18944" y="32001"/>
                </a:lnTo>
                <a:cubicBezTo>
                  <a:pt x="19027" y="32196"/>
                  <a:pt x="19167" y="32364"/>
                  <a:pt x="19306" y="32531"/>
                </a:cubicBezTo>
                <a:lnTo>
                  <a:pt x="19529" y="32782"/>
                </a:lnTo>
                <a:cubicBezTo>
                  <a:pt x="19613" y="32866"/>
                  <a:pt x="19697" y="32949"/>
                  <a:pt x="19753" y="33033"/>
                </a:cubicBezTo>
                <a:cubicBezTo>
                  <a:pt x="19948" y="33145"/>
                  <a:pt x="20115" y="33284"/>
                  <a:pt x="20255" y="33424"/>
                </a:cubicBezTo>
                <a:cubicBezTo>
                  <a:pt x="20394" y="33591"/>
                  <a:pt x="20534" y="33731"/>
                  <a:pt x="20701" y="33870"/>
                </a:cubicBezTo>
                <a:cubicBezTo>
                  <a:pt x="20869" y="34038"/>
                  <a:pt x="21008" y="34177"/>
                  <a:pt x="21148" y="34316"/>
                </a:cubicBezTo>
                <a:cubicBezTo>
                  <a:pt x="22208" y="35153"/>
                  <a:pt x="23324" y="35907"/>
                  <a:pt x="24495" y="36548"/>
                </a:cubicBezTo>
                <a:cubicBezTo>
                  <a:pt x="24774" y="36716"/>
                  <a:pt x="25026" y="36800"/>
                  <a:pt x="25249" y="36967"/>
                </a:cubicBezTo>
                <a:cubicBezTo>
                  <a:pt x="25667" y="37218"/>
                  <a:pt x="26476" y="37804"/>
                  <a:pt x="26448" y="37860"/>
                </a:cubicBezTo>
                <a:cubicBezTo>
                  <a:pt x="26393" y="37943"/>
                  <a:pt x="26058" y="37692"/>
                  <a:pt x="26142" y="37832"/>
                </a:cubicBezTo>
                <a:cubicBezTo>
                  <a:pt x="25026" y="37246"/>
                  <a:pt x="23910" y="36632"/>
                  <a:pt x="22849" y="35963"/>
                </a:cubicBezTo>
                <a:cubicBezTo>
                  <a:pt x="22264" y="35572"/>
                  <a:pt x="21678" y="35153"/>
                  <a:pt x="21148" y="34707"/>
                </a:cubicBezTo>
                <a:cubicBezTo>
                  <a:pt x="20980" y="34568"/>
                  <a:pt x="20729" y="34372"/>
                  <a:pt x="20618" y="34289"/>
                </a:cubicBezTo>
                <a:cubicBezTo>
                  <a:pt x="20534" y="34205"/>
                  <a:pt x="20450" y="34149"/>
                  <a:pt x="20339" y="34093"/>
                </a:cubicBezTo>
                <a:cubicBezTo>
                  <a:pt x="22068" y="35684"/>
                  <a:pt x="24412" y="36939"/>
                  <a:pt x="26225" y="38139"/>
                </a:cubicBezTo>
                <a:lnTo>
                  <a:pt x="26225" y="38139"/>
                </a:lnTo>
                <a:lnTo>
                  <a:pt x="26253" y="38139"/>
                </a:lnTo>
                <a:lnTo>
                  <a:pt x="26253" y="38139"/>
                </a:lnTo>
                <a:cubicBezTo>
                  <a:pt x="26253" y="38194"/>
                  <a:pt x="26197" y="38306"/>
                  <a:pt x="26169" y="38334"/>
                </a:cubicBezTo>
                <a:cubicBezTo>
                  <a:pt x="26030" y="38557"/>
                  <a:pt x="25863" y="38780"/>
                  <a:pt x="25723" y="39004"/>
                </a:cubicBezTo>
                <a:cubicBezTo>
                  <a:pt x="25611" y="39171"/>
                  <a:pt x="25667" y="39004"/>
                  <a:pt x="25695" y="38976"/>
                </a:cubicBezTo>
                <a:cubicBezTo>
                  <a:pt x="25611" y="39059"/>
                  <a:pt x="25556" y="39087"/>
                  <a:pt x="25472" y="39199"/>
                </a:cubicBezTo>
                <a:cubicBezTo>
                  <a:pt x="25388" y="39366"/>
                  <a:pt x="25639" y="39004"/>
                  <a:pt x="25639" y="39115"/>
                </a:cubicBezTo>
                <a:cubicBezTo>
                  <a:pt x="25221" y="39785"/>
                  <a:pt x="24663" y="40622"/>
                  <a:pt x="24161" y="41375"/>
                </a:cubicBezTo>
                <a:lnTo>
                  <a:pt x="24105" y="41319"/>
                </a:lnTo>
                <a:cubicBezTo>
                  <a:pt x="24021" y="41459"/>
                  <a:pt x="24133" y="41375"/>
                  <a:pt x="24105" y="41459"/>
                </a:cubicBezTo>
                <a:cubicBezTo>
                  <a:pt x="23826" y="41877"/>
                  <a:pt x="23547" y="42463"/>
                  <a:pt x="23240" y="42909"/>
                </a:cubicBezTo>
                <a:lnTo>
                  <a:pt x="22570" y="44137"/>
                </a:lnTo>
                <a:lnTo>
                  <a:pt x="21622" y="45783"/>
                </a:lnTo>
                <a:close/>
                <a:moveTo>
                  <a:pt x="22180" y="44416"/>
                </a:moveTo>
                <a:cubicBezTo>
                  <a:pt x="22152" y="44416"/>
                  <a:pt x="22124" y="44444"/>
                  <a:pt x="22040" y="44555"/>
                </a:cubicBezTo>
                <a:cubicBezTo>
                  <a:pt x="21985" y="44639"/>
                  <a:pt x="22040" y="44611"/>
                  <a:pt x="22096" y="44555"/>
                </a:cubicBezTo>
                <a:cubicBezTo>
                  <a:pt x="22124" y="44528"/>
                  <a:pt x="22124" y="44472"/>
                  <a:pt x="22180" y="44416"/>
                </a:cubicBezTo>
                <a:close/>
                <a:moveTo>
                  <a:pt x="23212" y="42491"/>
                </a:moveTo>
                <a:cubicBezTo>
                  <a:pt x="23296" y="42435"/>
                  <a:pt x="23156" y="42686"/>
                  <a:pt x="23268" y="42519"/>
                </a:cubicBezTo>
                <a:cubicBezTo>
                  <a:pt x="23268" y="42491"/>
                  <a:pt x="23324" y="42351"/>
                  <a:pt x="23212" y="42491"/>
                </a:cubicBezTo>
                <a:close/>
                <a:moveTo>
                  <a:pt x="4213" y="10909"/>
                </a:moveTo>
                <a:cubicBezTo>
                  <a:pt x="4241" y="10909"/>
                  <a:pt x="4185" y="10825"/>
                  <a:pt x="4073" y="10770"/>
                </a:cubicBezTo>
                <a:lnTo>
                  <a:pt x="4018" y="10770"/>
                </a:lnTo>
                <a:cubicBezTo>
                  <a:pt x="4045" y="10798"/>
                  <a:pt x="4101" y="10825"/>
                  <a:pt x="4213" y="10909"/>
                </a:cubicBezTo>
                <a:close/>
                <a:moveTo>
                  <a:pt x="4603" y="11049"/>
                </a:moveTo>
                <a:cubicBezTo>
                  <a:pt x="4687" y="11049"/>
                  <a:pt x="4352" y="10825"/>
                  <a:pt x="4297" y="10825"/>
                </a:cubicBezTo>
                <a:cubicBezTo>
                  <a:pt x="4380" y="10909"/>
                  <a:pt x="4492" y="10993"/>
                  <a:pt x="4603" y="11049"/>
                </a:cubicBezTo>
                <a:close/>
                <a:moveTo>
                  <a:pt x="4799" y="11077"/>
                </a:moveTo>
                <a:cubicBezTo>
                  <a:pt x="4827" y="11049"/>
                  <a:pt x="4799" y="11021"/>
                  <a:pt x="4715" y="10965"/>
                </a:cubicBezTo>
                <a:cubicBezTo>
                  <a:pt x="4687" y="10993"/>
                  <a:pt x="4631" y="10993"/>
                  <a:pt x="4771" y="11077"/>
                </a:cubicBezTo>
                <a:close/>
                <a:moveTo>
                  <a:pt x="3460" y="10072"/>
                </a:moveTo>
                <a:cubicBezTo>
                  <a:pt x="3125" y="9905"/>
                  <a:pt x="2762" y="9765"/>
                  <a:pt x="2427" y="9626"/>
                </a:cubicBezTo>
                <a:cubicBezTo>
                  <a:pt x="2399" y="9654"/>
                  <a:pt x="2399" y="9682"/>
                  <a:pt x="2372" y="9682"/>
                </a:cubicBezTo>
                <a:cubicBezTo>
                  <a:pt x="2427" y="9710"/>
                  <a:pt x="2539" y="9765"/>
                  <a:pt x="2511" y="9793"/>
                </a:cubicBezTo>
                <a:cubicBezTo>
                  <a:pt x="2818" y="9905"/>
                  <a:pt x="3125" y="10016"/>
                  <a:pt x="3460" y="10072"/>
                </a:cubicBezTo>
                <a:close/>
                <a:moveTo>
                  <a:pt x="10434" y="19111"/>
                </a:moveTo>
                <a:cubicBezTo>
                  <a:pt x="10434" y="19195"/>
                  <a:pt x="10462" y="19251"/>
                  <a:pt x="10490" y="19335"/>
                </a:cubicBezTo>
                <a:cubicBezTo>
                  <a:pt x="10546" y="19363"/>
                  <a:pt x="10462" y="19084"/>
                  <a:pt x="10434" y="19111"/>
                </a:cubicBezTo>
                <a:close/>
                <a:moveTo>
                  <a:pt x="10490" y="19753"/>
                </a:moveTo>
                <a:cubicBezTo>
                  <a:pt x="10518" y="19753"/>
                  <a:pt x="10490" y="19586"/>
                  <a:pt x="10490" y="19530"/>
                </a:cubicBezTo>
                <a:cubicBezTo>
                  <a:pt x="10490" y="19474"/>
                  <a:pt x="10462" y="19614"/>
                  <a:pt x="10490" y="19753"/>
                </a:cubicBezTo>
                <a:close/>
                <a:moveTo>
                  <a:pt x="10769" y="19976"/>
                </a:moveTo>
                <a:cubicBezTo>
                  <a:pt x="10630" y="19000"/>
                  <a:pt x="10379" y="18079"/>
                  <a:pt x="9988" y="17186"/>
                </a:cubicBezTo>
                <a:cubicBezTo>
                  <a:pt x="10044" y="17326"/>
                  <a:pt x="10100" y="17493"/>
                  <a:pt x="10127" y="17661"/>
                </a:cubicBezTo>
                <a:cubicBezTo>
                  <a:pt x="10183" y="17856"/>
                  <a:pt x="10239" y="18051"/>
                  <a:pt x="10295" y="18247"/>
                </a:cubicBezTo>
                <a:cubicBezTo>
                  <a:pt x="10379" y="18470"/>
                  <a:pt x="10406" y="18693"/>
                  <a:pt x="10462" y="18888"/>
                </a:cubicBezTo>
                <a:cubicBezTo>
                  <a:pt x="10546" y="19111"/>
                  <a:pt x="10602" y="19307"/>
                  <a:pt x="10630" y="19474"/>
                </a:cubicBezTo>
                <a:cubicBezTo>
                  <a:pt x="10658" y="19642"/>
                  <a:pt x="10713" y="19809"/>
                  <a:pt x="10769" y="19976"/>
                </a:cubicBezTo>
                <a:close/>
                <a:moveTo>
                  <a:pt x="10909" y="22766"/>
                </a:moveTo>
                <a:lnTo>
                  <a:pt x="10909" y="22989"/>
                </a:lnTo>
                <a:lnTo>
                  <a:pt x="10909" y="22710"/>
                </a:lnTo>
                <a:cubicBezTo>
                  <a:pt x="10909" y="22738"/>
                  <a:pt x="10909" y="22738"/>
                  <a:pt x="10909" y="22766"/>
                </a:cubicBezTo>
                <a:close/>
                <a:moveTo>
                  <a:pt x="12443" y="38390"/>
                </a:moveTo>
                <a:cubicBezTo>
                  <a:pt x="12638" y="38808"/>
                  <a:pt x="12583" y="38446"/>
                  <a:pt x="12443" y="38390"/>
                </a:cubicBezTo>
                <a:close/>
                <a:moveTo>
                  <a:pt x="21231" y="45839"/>
                </a:moveTo>
                <a:lnTo>
                  <a:pt x="22180" y="44081"/>
                </a:lnTo>
                <a:cubicBezTo>
                  <a:pt x="22487" y="43579"/>
                  <a:pt x="22766" y="43077"/>
                  <a:pt x="23073" y="42547"/>
                </a:cubicBezTo>
                <a:cubicBezTo>
                  <a:pt x="23101" y="42547"/>
                  <a:pt x="23045" y="42630"/>
                  <a:pt x="23101" y="42547"/>
                </a:cubicBezTo>
                <a:cubicBezTo>
                  <a:pt x="23240" y="42379"/>
                  <a:pt x="23045" y="42603"/>
                  <a:pt x="23128" y="42463"/>
                </a:cubicBezTo>
                <a:cubicBezTo>
                  <a:pt x="23380" y="42045"/>
                  <a:pt x="23714" y="41542"/>
                  <a:pt x="24077" y="40984"/>
                </a:cubicBezTo>
                <a:cubicBezTo>
                  <a:pt x="23017" y="42463"/>
                  <a:pt x="22040" y="43970"/>
                  <a:pt x="21148" y="45532"/>
                </a:cubicBezTo>
                <a:cubicBezTo>
                  <a:pt x="16628" y="43886"/>
                  <a:pt x="13029" y="40120"/>
                  <a:pt x="11355" y="35628"/>
                </a:cubicBezTo>
                <a:lnTo>
                  <a:pt x="11355" y="35739"/>
                </a:lnTo>
                <a:cubicBezTo>
                  <a:pt x="11578" y="36660"/>
                  <a:pt x="12331" y="38083"/>
                  <a:pt x="13085" y="39199"/>
                </a:cubicBezTo>
                <a:cubicBezTo>
                  <a:pt x="13671" y="40120"/>
                  <a:pt x="14340" y="41012"/>
                  <a:pt x="15093" y="41821"/>
                </a:cubicBezTo>
                <a:cubicBezTo>
                  <a:pt x="16321" y="43105"/>
                  <a:pt x="17716" y="44165"/>
                  <a:pt x="19278" y="44974"/>
                </a:cubicBezTo>
                <a:cubicBezTo>
                  <a:pt x="19920" y="45309"/>
                  <a:pt x="20562" y="45588"/>
                  <a:pt x="21231" y="45839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0" name="Google Shape;430;p21"/>
          <p:cNvSpPr/>
          <p:nvPr/>
        </p:nvSpPr>
        <p:spPr>
          <a:xfrm>
            <a:off x="8164366" y="2763325"/>
            <a:ext cx="563461" cy="500146"/>
          </a:xfrm>
          <a:custGeom>
            <a:avLst/>
            <a:gdLst/>
            <a:ahLst/>
            <a:cxnLst/>
            <a:rect l="l" t="t" r="r" b="b"/>
            <a:pathLst>
              <a:path w="19614" h="17410" extrusionOk="0">
                <a:moveTo>
                  <a:pt x="19446" y="6669"/>
                </a:moveTo>
                <a:cubicBezTo>
                  <a:pt x="19474" y="6892"/>
                  <a:pt x="19446" y="7143"/>
                  <a:pt x="19390" y="7394"/>
                </a:cubicBezTo>
                <a:cubicBezTo>
                  <a:pt x="19363" y="7645"/>
                  <a:pt x="19307" y="7896"/>
                  <a:pt x="19251" y="8063"/>
                </a:cubicBezTo>
                <a:cubicBezTo>
                  <a:pt x="19223" y="8231"/>
                  <a:pt x="19195" y="8426"/>
                  <a:pt x="19139" y="8594"/>
                </a:cubicBezTo>
                <a:cubicBezTo>
                  <a:pt x="19139" y="8649"/>
                  <a:pt x="19111" y="8705"/>
                  <a:pt x="19111" y="8733"/>
                </a:cubicBezTo>
                <a:cubicBezTo>
                  <a:pt x="19056" y="8928"/>
                  <a:pt x="19028" y="9012"/>
                  <a:pt x="18972" y="9012"/>
                </a:cubicBezTo>
                <a:cubicBezTo>
                  <a:pt x="18944" y="9403"/>
                  <a:pt x="18860" y="9793"/>
                  <a:pt x="18749" y="10156"/>
                </a:cubicBezTo>
                <a:cubicBezTo>
                  <a:pt x="18693" y="10491"/>
                  <a:pt x="18749" y="10602"/>
                  <a:pt x="18693" y="10909"/>
                </a:cubicBezTo>
                <a:cubicBezTo>
                  <a:pt x="18637" y="11216"/>
                  <a:pt x="18581" y="11495"/>
                  <a:pt x="18498" y="11802"/>
                </a:cubicBezTo>
                <a:lnTo>
                  <a:pt x="18498" y="11886"/>
                </a:lnTo>
                <a:cubicBezTo>
                  <a:pt x="18498" y="11941"/>
                  <a:pt x="18386" y="12109"/>
                  <a:pt x="18358" y="12165"/>
                </a:cubicBezTo>
                <a:cubicBezTo>
                  <a:pt x="18274" y="12555"/>
                  <a:pt x="18219" y="12834"/>
                  <a:pt x="18135" y="12834"/>
                </a:cubicBezTo>
                <a:cubicBezTo>
                  <a:pt x="18051" y="13253"/>
                  <a:pt x="17996" y="13839"/>
                  <a:pt x="17856" y="13894"/>
                </a:cubicBezTo>
                <a:cubicBezTo>
                  <a:pt x="17856" y="14034"/>
                  <a:pt x="17884" y="14118"/>
                  <a:pt x="17884" y="14229"/>
                </a:cubicBezTo>
                <a:cubicBezTo>
                  <a:pt x="17884" y="14424"/>
                  <a:pt x="17856" y="14620"/>
                  <a:pt x="17800" y="14787"/>
                </a:cubicBezTo>
                <a:cubicBezTo>
                  <a:pt x="17772" y="14899"/>
                  <a:pt x="17744" y="14871"/>
                  <a:pt x="17717" y="14982"/>
                </a:cubicBezTo>
                <a:cubicBezTo>
                  <a:pt x="17689" y="15178"/>
                  <a:pt x="17605" y="15345"/>
                  <a:pt x="17521" y="15513"/>
                </a:cubicBezTo>
                <a:lnTo>
                  <a:pt x="17298" y="15847"/>
                </a:lnTo>
                <a:cubicBezTo>
                  <a:pt x="17242" y="15931"/>
                  <a:pt x="17159" y="16015"/>
                  <a:pt x="17075" y="16098"/>
                </a:cubicBezTo>
                <a:lnTo>
                  <a:pt x="17075" y="16098"/>
                </a:lnTo>
                <a:cubicBezTo>
                  <a:pt x="16935" y="16210"/>
                  <a:pt x="16768" y="16489"/>
                  <a:pt x="16545" y="16628"/>
                </a:cubicBezTo>
                <a:cubicBezTo>
                  <a:pt x="16545" y="16656"/>
                  <a:pt x="16517" y="16712"/>
                  <a:pt x="16461" y="16740"/>
                </a:cubicBezTo>
                <a:lnTo>
                  <a:pt x="16294" y="16880"/>
                </a:lnTo>
                <a:cubicBezTo>
                  <a:pt x="16210" y="16935"/>
                  <a:pt x="16070" y="16991"/>
                  <a:pt x="15959" y="17047"/>
                </a:cubicBezTo>
                <a:cubicBezTo>
                  <a:pt x="15875" y="17103"/>
                  <a:pt x="15764" y="17131"/>
                  <a:pt x="15652" y="17159"/>
                </a:cubicBezTo>
                <a:cubicBezTo>
                  <a:pt x="15317" y="17298"/>
                  <a:pt x="14955" y="17382"/>
                  <a:pt x="14592" y="17410"/>
                </a:cubicBezTo>
                <a:cubicBezTo>
                  <a:pt x="14229" y="17410"/>
                  <a:pt x="13839" y="17410"/>
                  <a:pt x="13476" y="17382"/>
                </a:cubicBezTo>
                <a:cubicBezTo>
                  <a:pt x="13308" y="17382"/>
                  <a:pt x="13197" y="17382"/>
                  <a:pt x="13057" y="17354"/>
                </a:cubicBezTo>
                <a:cubicBezTo>
                  <a:pt x="12778" y="17326"/>
                  <a:pt x="12527" y="17270"/>
                  <a:pt x="12276" y="17186"/>
                </a:cubicBezTo>
                <a:cubicBezTo>
                  <a:pt x="12276" y="17159"/>
                  <a:pt x="12499" y="17186"/>
                  <a:pt x="12444" y="17131"/>
                </a:cubicBezTo>
                <a:cubicBezTo>
                  <a:pt x="12695" y="17131"/>
                  <a:pt x="12974" y="17131"/>
                  <a:pt x="13281" y="17186"/>
                </a:cubicBezTo>
                <a:cubicBezTo>
                  <a:pt x="13643" y="17214"/>
                  <a:pt x="14006" y="17242"/>
                  <a:pt x="14397" y="17214"/>
                </a:cubicBezTo>
                <a:cubicBezTo>
                  <a:pt x="14759" y="17214"/>
                  <a:pt x="15122" y="17159"/>
                  <a:pt x="15485" y="17047"/>
                </a:cubicBezTo>
                <a:cubicBezTo>
                  <a:pt x="15596" y="17019"/>
                  <a:pt x="15680" y="16991"/>
                  <a:pt x="15791" y="16935"/>
                </a:cubicBezTo>
                <a:cubicBezTo>
                  <a:pt x="15847" y="16907"/>
                  <a:pt x="15903" y="16852"/>
                  <a:pt x="15931" y="16824"/>
                </a:cubicBezTo>
                <a:cubicBezTo>
                  <a:pt x="15875" y="16852"/>
                  <a:pt x="15819" y="16880"/>
                  <a:pt x="15764" y="16907"/>
                </a:cubicBezTo>
                <a:cubicBezTo>
                  <a:pt x="15122" y="17186"/>
                  <a:pt x="14424" y="17270"/>
                  <a:pt x="13727" y="17186"/>
                </a:cubicBezTo>
                <a:cubicBezTo>
                  <a:pt x="13253" y="17131"/>
                  <a:pt x="12778" y="17075"/>
                  <a:pt x="12332" y="17019"/>
                </a:cubicBezTo>
                <a:lnTo>
                  <a:pt x="12332" y="17019"/>
                </a:lnTo>
                <a:lnTo>
                  <a:pt x="12220" y="17019"/>
                </a:lnTo>
                <a:cubicBezTo>
                  <a:pt x="12081" y="16991"/>
                  <a:pt x="11941" y="16963"/>
                  <a:pt x="11802" y="16963"/>
                </a:cubicBezTo>
                <a:cubicBezTo>
                  <a:pt x="11690" y="16963"/>
                  <a:pt x="11774" y="16935"/>
                  <a:pt x="11802" y="16935"/>
                </a:cubicBezTo>
                <a:cubicBezTo>
                  <a:pt x="11746" y="16935"/>
                  <a:pt x="11718" y="16907"/>
                  <a:pt x="11635" y="16907"/>
                </a:cubicBezTo>
                <a:cubicBezTo>
                  <a:pt x="11551" y="16880"/>
                  <a:pt x="11774" y="16935"/>
                  <a:pt x="11718" y="16963"/>
                </a:cubicBezTo>
                <a:cubicBezTo>
                  <a:pt x="11244" y="16907"/>
                  <a:pt x="10798" y="16852"/>
                  <a:pt x="10323" y="16740"/>
                </a:cubicBezTo>
                <a:lnTo>
                  <a:pt x="10323" y="16712"/>
                </a:lnTo>
                <a:cubicBezTo>
                  <a:pt x="10240" y="16684"/>
                  <a:pt x="10295" y="16740"/>
                  <a:pt x="10267" y="16740"/>
                </a:cubicBezTo>
                <a:cubicBezTo>
                  <a:pt x="9988" y="16684"/>
                  <a:pt x="9682" y="16628"/>
                  <a:pt x="9403" y="16545"/>
                </a:cubicBezTo>
                <a:cubicBezTo>
                  <a:pt x="8900" y="16461"/>
                  <a:pt x="8398" y="16322"/>
                  <a:pt x="7896" y="16154"/>
                </a:cubicBezTo>
                <a:cubicBezTo>
                  <a:pt x="7338" y="15987"/>
                  <a:pt x="6808" y="15764"/>
                  <a:pt x="6278" y="15485"/>
                </a:cubicBezTo>
                <a:cubicBezTo>
                  <a:pt x="6055" y="15401"/>
                  <a:pt x="5859" y="15317"/>
                  <a:pt x="5664" y="15206"/>
                </a:cubicBezTo>
                <a:cubicBezTo>
                  <a:pt x="5385" y="15066"/>
                  <a:pt x="5078" y="14899"/>
                  <a:pt x="4799" y="14759"/>
                </a:cubicBezTo>
                <a:cubicBezTo>
                  <a:pt x="4548" y="14592"/>
                  <a:pt x="4325" y="14480"/>
                  <a:pt x="4158" y="14341"/>
                </a:cubicBezTo>
                <a:cubicBezTo>
                  <a:pt x="3516" y="13978"/>
                  <a:pt x="2902" y="13560"/>
                  <a:pt x="2316" y="13113"/>
                </a:cubicBezTo>
                <a:cubicBezTo>
                  <a:pt x="1758" y="12723"/>
                  <a:pt x="1284" y="12220"/>
                  <a:pt x="893" y="11662"/>
                </a:cubicBezTo>
                <a:cubicBezTo>
                  <a:pt x="782" y="11439"/>
                  <a:pt x="698" y="11216"/>
                  <a:pt x="642" y="10965"/>
                </a:cubicBezTo>
                <a:cubicBezTo>
                  <a:pt x="503" y="10714"/>
                  <a:pt x="363" y="10463"/>
                  <a:pt x="252" y="10212"/>
                </a:cubicBezTo>
                <a:cubicBezTo>
                  <a:pt x="224" y="10100"/>
                  <a:pt x="224" y="10100"/>
                  <a:pt x="196" y="9988"/>
                </a:cubicBezTo>
                <a:cubicBezTo>
                  <a:pt x="84" y="9598"/>
                  <a:pt x="28" y="9207"/>
                  <a:pt x="1" y="8817"/>
                </a:cubicBezTo>
                <a:cubicBezTo>
                  <a:pt x="1" y="8454"/>
                  <a:pt x="28" y="8091"/>
                  <a:pt x="84" y="7729"/>
                </a:cubicBezTo>
                <a:cubicBezTo>
                  <a:pt x="196" y="7310"/>
                  <a:pt x="363" y="6892"/>
                  <a:pt x="559" y="6473"/>
                </a:cubicBezTo>
                <a:cubicBezTo>
                  <a:pt x="614" y="6390"/>
                  <a:pt x="642" y="6334"/>
                  <a:pt x="670" y="6250"/>
                </a:cubicBezTo>
                <a:cubicBezTo>
                  <a:pt x="698" y="6222"/>
                  <a:pt x="726" y="6194"/>
                  <a:pt x="726" y="6166"/>
                </a:cubicBezTo>
                <a:cubicBezTo>
                  <a:pt x="838" y="5971"/>
                  <a:pt x="949" y="5804"/>
                  <a:pt x="1061" y="5608"/>
                </a:cubicBezTo>
                <a:lnTo>
                  <a:pt x="1089" y="5580"/>
                </a:lnTo>
                <a:lnTo>
                  <a:pt x="1144" y="5525"/>
                </a:lnTo>
                <a:lnTo>
                  <a:pt x="1144" y="5525"/>
                </a:lnTo>
                <a:cubicBezTo>
                  <a:pt x="1144" y="5553"/>
                  <a:pt x="1089" y="5580"/>
                  <a:pt x="1089" y="5580"/>
                </a:cubicBezTo>
                <a:lnTo>
                  <a:pt x="1200" y="5525"/>
                </a:lnTo>
                <a:lnTo>
                  <a:pt x="1200" y="5525"/>
                </a:lnTo>
                <a:lnTo>
                  <a:pt x="1144" y="5525"/>
                </a:lnTo>
                <a:cubicBezTo>
                  <a:pt x="1340" y="5246"/>
                  <a:pt x="1647" y="4883"/>
                  <a:pt x="1814" y="4632"/>
                </a:cubicBezTo>
                <a:cubicBezTo>
                  <a:pt x="1842" y="4604"/>
                  <a:pt x="1926" y="4492"/>
                  <a:pt x="1926" y="4520"/>
                </a:cubicBezTo>
                <a:cubicBezTo>
                  <a:pt x="1954" y="4464"/>
                  <a:pt x="1926" y="4492"/>
                  <a:pt x="1954" y="4437"/>
                </a:cubicBezTo>
                <a:cubicBezTo>
                  <a:pt x="2149" y="4241"/>
                  <a:pt x="2316" y="4046"/>
                  <a:pt x="2512" y="3851"/>
                </a:cubicBezTo>
                <a:cubicBezTo>
                  <a:pt x="2874" y="3488"/>
                  <a:pt x="3265" y="3153"/>
                  <a:pt x="3683" y="2874"/>
                </a:cubicBezTo>
                <a:cubicBezTo>
                  <a:pt x="3767" y="2818"/>
                  <a:pt x="3879" y="2763"/>
                  <a:pt x="3962" y="2707"/>
                </a:cubicBezTo>
                <a:lnTo>
                  <a:pt x="4158" y="2595"/>
                </a:lnTo>
                <a:cubicBezTo>
                  <a:pt x="4632" y="2205"/>
                  <a:pt x="5106" y="1842"/>
                  <a:pt x="5636" y="1535"/>
                </a:cubicBezTo>
                <a:lnTo>
                  <a:pt x="5636" y="1535"/>
                </a:lnTo>
                <a:lnTo>
                  <a:pt x="5720" y="1451"/>
                </a:lnTo>
                <a:cubicBezTo>
                  <a:pt x="5832" y="1340"/>
                  <a:pt x="5943" y="1256"/>
                  <a:pt x="6055" y="1144"/>
                </a:cubicBezTo>
                <a:cubicBezTo>
                  <a:pt x="6166" y="1033"/>
                  <a:pt x="6278" y="921"/>
                  <a:pt x="6417" y="810"/>
                </a:cubicBezTo>
                <a:cubicBezTo>
                  <a:pt x="6445" y="782"/>
                  <a:pt x="6501" y="782"/>
                  <a:pt x="6529" y="754"/>
                </a:cubicBezTo>
                <a:cubicBezTo>
                  <a:pt x="6752" y="614"/>
                  <a:pt x="6975" y="475"/>
                  <a:pt x="7226" y="391"/>
                </a:cubicBezTo>
                <a:cubicBezTo>
                  <a:pt x="7505" y="280"/>
                  <a:pt x="7812" y="196"/>
                  <a:pt x="8119" y="112"/>
                </a:cubicBezTo>
                <a:cubicBezTo>
                  <a:pt x="8119" y="140"/>
                  <a:pt x="8147" y="140"/>
                  <a:pt x="8175" y="112"/>
                </a:cubicBezTo>
                <a:cubicBezTo>
                  <a:pt x="8259" y="112"/>
                  <a:pt x="8315" y="84"/>
                  <a:pt x="8370" y="84"/>
                </a:cubicBezTo>
                <a:cubicBezTo>
                  <a:pt x="8510" y="84"/>
                  <a:pt x="8761" y="56"/>
                  <a:pt x="8761" y="112"/>
                </a:cubicBezTo>
                <a:lnTo>
                  <a:pt x="8900" y="112"/>
                </a:lnTo>
                <a:cubicBezTo>
                  <a:pt x="8900" y="140"/>
                  <a:pt x="8900" y="168"/>
                  <a:pt x="8928" y="196"/>
                </a:cubicBezTo>
                <a:cubicBezTo>
                  <a:pt x="9151" y="140"/>
                  <a:pt x="9375" y="140"/>
                  <a:pt x="9598" y="112"/>
                </a:cubicBezTo>
                <a:cubicBezTo>
                  <a:pt x="9849" y="112"/>
                  <a:pt x="10100" y="112"/>
                  <a:pt x="10351" y="112"/>
                </a:cubicBezTo>
                <a:cubicBezTo>
                  <a:pt x="10435" y="112"/>
                  <a:pt x="10519" y="84"/>
                  <a:pt x="10602" y="56"/>
                </a:cubicBezTo>
                <a:cubicBezTo>
                  <a:pt x="10825" y="1"/>
                  <a:pt x="11049" y="1"/>
                  <a:pt x="11272" y="1"/>
                </a:cubicBezTo>
                <a:cubicBezTo>
                  <a:pt x="11411" y="56"/>
                  <a:pt x="11523" y="56"/>
                  <a:pt x="11662" y="56"/>
                </a:cubicBezTo>
                <a:cubicBezTo>
                  <a:pt x="11802" y="84"/>
                  <a:pt x="12192" y="196"/>
                  <a:pt x="12332" y="252"/>
                </a:cubicBezTo>
                <a:cubicBezTo>
                  <a:pt x="12555" y="335"/>
                  <a:pt x="12583" y="419"/>
                  <a:pt x="12778" y="503"/>
                </a:cubicBezTo>
                <a:cubicBezTo>
                  <a:pt x="12918" y="475"/>
                  <a:pt x="13057" y="447"/>
                  <a:pt x="13197" y="419"/>
                </a:cubicBezTo>
                <a:cubicBezTo>
                  <a:pt x="13448" y="475"/>
                  <a:pt x="13699" y="531"/>
                  <a:pt x="13950" y="614"/>
                </a:cubicBezTo>
                <a:cubicBezTo>
                  <a:pt x="14090" y="698"/>
                  <a:pt x="14285" y="782"/>
                  <a:pt x="14452" y="865"/>
                </a:cubicBezTo>
                <a:cubicBezTo>
                  <a:pt x="14703" y="921"/>
                  <a:pt x="14982" y="1005"/>
                  <a:pt x="15233" y="1144"/>
                </a:cubicBezTo>
                <a:cubicBezTo>
                  <a:pt x="15485" y="1144"/>
                  <a:pt x="15736" y="1228"/>
                  <a:pt x="15959" y="1340"/>
                </a:cubicBezTo>
                <a:cubicBezTo>
                  <a:pt x="16098" y="1423"/>
                  <a:pt x="16405" y="1591"/>
                  <a:pt x="16573" y="1702"/>
                </a:cubicBezTo>
                <a:cubicBezTo>
                  <a:pt x="16712" y="1786"/>
                  <a:pt x="16852" y="1926"/>
                  <a:pt x="16991" y="2037"/>
                </a:cubicBezTo>
                <a:cubicBezTo>
                  <a:pt x="17465" y="2233"/>
                  <a:pt x="17884" y="2567"/>
                  <a:pt x="18191" y="2958"/>
                </a:cubicBezTo>
                <a:cubicBezTo>
                  <a:pt x="18247" y="3014"/>
                  <a:pt x="18191" y="2986"/>
                  <a:pt x="18247" y="3042"/>
                </a:cubicBezTo>
                <a:cubicBezTo>
                  <a:pt x="18386" y="3237"/>
                  <a:pt x="18358" y="3125"/>
                  <a:pt x="18498" y="3293"/>
                </a:cubicBezTo>
                <a:cubicBezTo>
                  <a:pt x="18665" y="3404"/>
                  <a:pt x="18805" y="3572"/>
                  <a:pt x="18888" y="3739"/>
                </a:cubicBezTo>
                <a:cubicBezTo>
                  <a:pt x="19056" y="3990"/>
                  <a:pt x="19167" y="4269"/>
                  <a:pt x="19279" y="4576"/>
                </a:cubicBezTo>
                <a:cubicBezTo>
                  <a:pt x="19307" y="4660"/>
                  <a:pt x="19335" y="4688"/>
                  <a:pt x="19363" y="4660"/>
                </a:cubicBezTo>
                <a:cubicBezTo>
                  <a:pt x="19446" y="4855"/>
                  <a:pt x="19502" y="5078"/>
                  <a:pt x="19558" y="5274"/>
                </a:cubicBezTo>
                <a:cubicBezTo>
                  <a:pt x="19614" y="5636"/>
                  <a:pt x="19614" y="5971"/>
                  <a:pt x="19586" y="6334"/>
                </a:cubicBezTo>
                <a:cubicBezTo>
                  <a:pt x="19530" y="6445"/>
                  <a:pt x="19502" y="6557"/>
                  <a:pt x="19446" y="6669"/>
                </a:cubicBezTo>
                <a:close/>
                <a:moveTo>
                  <a:pt x="13420" y="13364"/>
                </a:moveTo>
                <a:cubicBezTo>
                  <a:pt x="13420" y="13392"/>
                  <a:pt x="13476" y="13392"/>
                  <a:pt x="13476" y="13364"/>
                </a:cubicBezTo>
                <a:cubicBezTo>
                  <a:pt x="13448" y="13364"/>
                  <a:pt x="13420" y="13364"/>
                  <a:pt x="13420" y="13364"/>
                </a:cubicBezTo>
                <a:close/>
                <a:moveTo>
                  <a:pt x="13281" y="13308"/>
                </a:moveTo>
                <a:cubicBezTo>
                  <a:pt x="13281" y="13308"/>
                  <a:pt x="13336" y="13336"/>
                  <a:pt x="13364" y="13336"/>
                </a:cubicBezTo>
                <a:cubicBezTo>
                  <a:pt x="13392" y="13308"/>
                  <a:pt x="13364" y="13308"/>
                  <a:pt x="13281" y="13308"/>
                </a:cubicBezTo>
                <a:close/>
                <a:moveTo>
                  <a:pt x="14620" y="10212"/>
                </a:moveTo>
                <a:cubicBezTo>
                  <a:pt x="14592" y="10212"/>
                  <a:pt x="14592" y="10212"/>
                  <a:pt x="14564" y="10212"/>
                </a:cubicBezTo>
                <a:cubicBezTo>
                  <a:pt x="14564" y="10212"/>
                  <a:pt x="14564" y="10267"/>
                  <a:pt x="14536" y="10267"/>
                </a:cubicBezTo>
                <a:cubicBezTo>
                  <a:pt x="14536" y="10351"/>
                  <a:pt x="14536" y="10463"/>
                  <a:pt x="14564" y="10546"/>
                </a:cubicBezTo>
                <a:close/>
                <a:moveTo>
                  <a:pt x="3767" y="8761"/>
                </a:moveTo>
                <a:close/>
                <a:moveTo>
                  <a:pt x="3767" y="8817"/>
                </a:moveTo>
                <a:cubicBezTo>
                  <a:pt x="3795" y="9040"/>
                  <a:pt x="3879" y="9263"/>
                  <a:pt x="4046" y="9458"/>
                </a:cubicBezTo>
                <a:cubicBezTo>
                  <a:pt x="4409" y="9877"/>
                  <a:pt x="4827" y="10212"/>
                  <a:pt x="5301" y="10491"/>
                </a:cubicBezTo>
                <a:cubicBezTo>
                  <a:pt x="6334" y="11160"/>
                  <a:pt x="7450" y="11746"/>
                  <a:pt x="8566" y="12193"/>
                </a:cubicBezTo>
                <a:lnTo>
                  <a:pt x="8566" y="12165"/>
                </a:lnTo>
                <a:cubicBezTo>
                  <a:pt x="8315" y="12025"/>
                  <a:pt x="7868" y="11858"/>
                  <a:pt x="7505" y="11662"/>
                </a:cubicBezTo>
                <a:cubicBezTo>
                  <a:pt x="7226" y="11523"/>
                  <a:pt x="6920" y="11356"/>
                  <a:pt x="6641" y="11160"/>
                </a:cubicBezTo>
                <a:cubicBezTo>
                  <a:pt x="6194" y="10909"/>
                  <a:pt x="5748" y="10630"/>
                  <a:pt x="5301" y="10351"/>
                </a:cubicBezTo>
                <a:cubicBezTo>
                  <a:pt x="5050" y="10156"/>
                  <a:pt x="4827" y="10016"/>
                  <a:pt x="4604" y="9877"/>
                </a:cubicBezTo>
                <a:cubicBezTo>
                  <a:pt x="4381" y="9710"/>
                  <a:pt x="4185" y="9542"/>
                  <a:pt x="4018" y="9347"/>
                </a:cubicBezTo>
                <a:cubicBezTo>
                  <a:pt x="4018" y="9347"/>
                  <a:pt x="4046" y="9347"/>
                  <a:pt x="4018" y="9347"/>
                </a:cubicBezTo>
                <a:cubicBezTo>
                  <a:pt x="3990" y="9347"/>
                  <a:pt x="4018" y="9375"/>
                  <a:pt x="3990" y="9347"/>
                </a:cubicBezTo>
                <a:cubicBezTo>
                  <a:pt x="3906" y="9235"/>
                  <a:pt x="3851" y="9124"/>
                  <a:pt x="3795" y="9012"/>
                </a:cubicBezTo>
                <a:cubicBezTo>
                  <a:pt x="3767" y="8956"/>
                  <a:pt x="3767" y="8873"/>
                  <a:pt x="3767" y="8789"/>
                </a:cubicBezTo>
                <a:close/>
                <a:moveTo>
                  <a:pt x="4018" y="9291"/>
                </a:moveTo>
                <a:cubicBezTo>
                  <a:pt x="4018" y="9263"/>
                  <a:pt x="4074" y="9319"/>
                  <a:pt x="4046" y="9263"/>
                </a:cubicBezTo>
                <a:cubicBezTo>
                  <a:pt x="3990" y="9207"/>
                  <a:pt x="3962" y="9235"/>
                  <a:pt x="4018" y="9263"/>
                </a:cubicBezTo>
                <a:close/>
                <a:moveTo>
                  <a:pt x="4520" y="9737"/>
                </a:moveTo>
                <a:cubicBezTo>
                  <a:pt x="4520" y="9737"/>
                  <a:pt x="4548" y="9737"/>
                  <a:pt x="4520" y="9737"/>
                </a:cubicBezTo>
                <a:cubicBezTo>
                  <a:pt x="4520" y="9710"/>
                  <a:pt x="4492" y="9737"/>
                  <a:pt x="4492" y="9710"/>
                </a:cubicBezTo>
                <a:cubicBezTo>
                  <a:pt x="4464" y="9654"/>
                  <a:pt x="4492" y="9710"/>
                  <a:pt x="4520" y="9737"/>
                </a:cubicBezTo>
                <a:close/>
                <a:moveTo>
                  <a:pt x="7812" y="11718"/>
                </a:moveTo>
                <a:cubicBezTo>
                  <a:pt x="7701" y="11662"/>
                  <a:pt x="7757" y="11746"/>
                  <a:pt x="7812" y="11718"/>
                </a:cubicBezTo>
                <a:close/>
                <a:moveTo>
                  <a:pt x="12388" y="13281"/>
                </a:moveTo>
                <a:lnTo>
                  <a:pt x="12388" y="13281"/>
                </a:lnTo>
                <a:lnTo>
                  <a:pt x="12304" y="13281"/>
                </a:lnTo>
                <a:close/>
                <a:moveTo>
                  <a:pt x="14369" y="11021"/>
                </a:moveTo>
                <a:cubicBezTo>
                  <a:pt x="14369" y="11021"/>
                  <a:pt x="14397" y="11021"/>
                  <a:pt x="14397" y="10993"/>
                </a:cubicBezTo>
                <a:cubicBezTo>
                  <a:pt x="14424" y="10937"/>
                  <a:pt x="14369" y="10993"/>
                  <a:pt x="14369" y="11021"/>
                </a:cubicBezTo>
                <a:close/>
                <a:moveTo>
                  <a:pt x="14369" y="10853"/>
                </a:moveTo>
                <a:cubicBezTo>
                  <a:pt x="14341" y="10881"/>
                  <a:pt x="14341" y="10937"/>
                  <a:pt x="14341" y="10965"/>
                </a:cubicBezTo>
                <a:cubicBezTo>
                  <a:pt x="14369" y="10993"/>
                  <a:pt x="14397" y="10881"/>
                  <a:pt x="14369" y="10853"/>
                </a:cubicBezTo>
                <a:close/>
                <a:moveTo>
                  <a:pt x="14341" y="10770"/>
                </a:moveTo>
                <a:cubicBezTo>
                  <a:pt x="14313" y="10798"/>
                  <a:pt x="14313" y="10798"/>
                  <a:pt x="14341" y="10825"/>
                </a:cubicBezTo>
                <a:cubicBezTo>
                  <a:pt x="14341" y="10825"/>
                  <a:pt x="14341" y="10825"/>
                  <a:pt x="14369" y="10770"/>
                </a:cubicBezTo>
                <a:cubicBezTo>
                  <a:pt x="14369" y="10714"/>
                  <a:pt x="14341" y="10770"/>
                  <a:pt x="14341" y="10770"/>
                </a:cubicBezTo>
                <a:close/>
                <a:moveTo>
                  <a:pt x="6445" y="838"/>
                </a:moveTo>
                <a:cubicBezTo>
                  <a:pt x="6445" y="838"/>
                  <a:pt x="6473" y="838"/>
                  <a:pt x="6529" y="810"/>
                </a:cubicBezTo>
                <a:lnTo>
                  <a:pt x="6529" y="782"/>
                </a:lnTo>
                <a:close/>
                <a:moveTo>
                  <a:pt x="6278" y="977"/>
                </a:moveTo>
                <a:cubicBezTo>
                  <a:pt x="6278" y="1005"/>
                  <a:pt x="6445" y="921"/>
                  <a:pt x="6445" y="893"/>
                </a:cubicBezTo>
                <a:cubicBezTo>
                  <a:pt x="6389" y="921"/>
                  <a:pt x="6334" y="949"/>
                  <a:pt x="6278" y="977"/>
                </a:cubicBezTo>
                <a:close/>
                <a:moveTo>
                  <a:pt x="6194" y="1061"/>
                </a:moveTo>
                <a:lnTo>
                  <a:pt x="6278" y="1061"/>
                </a:lnTo>
                <a:cubicBezTo>
                  <a:pt x="6306" y="1061"/>
                  <a:pt x="6278" y="1005"/>
                  <a:pt x="6194" y="1089"/>
                </a:cubicBezTo>
                <a:close/>
                <a:moveTo>
                  <a:pt x="7031" y="754"/>
                </a:moveTo>
                <a:cubicBezTo>
                  <a:pt x="7199" y="698"/>
                  <a:pt x="7394" y="614"/>
                  <a:pt x="7561" y="559"/>
                </a:cubicBezTo>
                <a:cubicBezTo>
                  <a:pt x="7561" y="531"/>
                  <a:pt x="7561" y="531"/>
                  <a:pt x="7561" y="503"/>
                </a:cubicBezTo>
                <a:cubicBezTo>
                  <a:pt x="7533" y="503"/>
                  <a:pt x="7450" y="531"/>
                  <a:pt x="7450" y="503"/>
                </a:cubicBezTo>
                <a:cubicBezTo>
                  <a:pt x="7310" y="587"/>
                  <a:pt x="7171" y="670"/>
                  <a:pt x="7031" y="782"/>
                </a:cubicBezTo>
                <a:close/>
                <a:moveTo>
                  <a:pt x="1926" y="4827"/>
                </a:moveTo>
                <a:cubicBezTo>
                  <a:pt x="2260" y="4437"/>
                  <a:pt x="2567" y="4074"/>
                  <a:pt x="2902" y="3739"/>
                </a:cubicBezTo>
                <a:lnTo>
                  <a:pt x="2707" y="3879"/>
                </a:lnTo>
                <a:cubicBezTo>
                  <a:pt x="2651" y="3962"/>
                  <a:pt x="2567" y="4046"/>
                  <a:pt x="2484" y="4102"/>
                </a:cubicBezTo>
                <a:cubicBezTo>
                  <a:pt x="2288" y="4325"/>
                  <a:pt x="2093" y="4576"/>
                  <a:pt x="1926" y="4827"/>
                </a:cubicBezTo>
                <a:close/>
                <a:moveTo>
                  <a:pt x="2093" y="4520"/>
                </a:moveTo>
                <a:cubicBezTo>
                  <a:pt x="2093" y="4548"/>
                  <a:pt x="2177" y="4437"/>
                  <a:pt x="2149" y="4409"/>
                </a:cubicBezTo>
                <a:cubicBezTo>
                  <a:pt x="2121" y="4437"/>
                  <a:pt x="2093" y="4492"/>
                  <a:pt x="2093" y="4520"/>
                </a:cubicBezTo>
                <a:close/>
                <a:moveTo>
                  <a:pt x="1898" y="4660"/>
                </a:moveTo>
                <a:cubicBezTo>
                  <a:pt x="1898" y="4660"/>
                  <a:pt x="1981" y="4604"/>
                  <a:pt x="2009" y="4576"/>
                </a:cubicBezTo>
                <a:cubicBezTo>
                  <a:pt x="2009" y="4520"/>
                  <a:pt x="1954" y="4604"/>
                  <a:pt x="1926" y="4660"/>
                </a:cubicBezTo>
                <a:close/>
                <a:moveTo>
                  <a:pt x="977" y="6083"/>
                </a:moveTo>
                <a:lnTo>
                  <a:pt x="1061" y="5971"/>
                </a:lnTo>
                <a:lnTo>
                  <a:pt x="1061" y="5971"/>
                </a:lnTo>
                <a:cubicBezTo>
                  <a:pt x="1033" y="6027"/>
                  <a:pt x="1005" y="6055"/>
                  <a:pt x="977" y="6111"/>
                </a:cubicBezTo>
                <a:close/>
                <a:moveTo>
                  <a:pt x="2567" y="13197"/>
                </a:moveTo>
                <a:cubicBezTo>
                  <a:pt x="2735" y="13336"/>
                  <a:pt x="2651" y="13197"/>
                  <a:pt x="2567" y="13197"/>
                </a:cubicBezTo>
                <a:close/>
                <a:moveTo>
                  <a:pt x="8482" y="16238"/>
                </a:moveTo>
                <a:cubicBezTo>
                  <a:pt x="8482" y="16238"/>
                  <a:pt x="8454" y="16210"/>
                  <a:pt x="8398" y="16182"/>
                </a:cubicBezTo>
                <a:cubicBezTo>
                  <a:pt x="8342" y="16182"/>
                  <a:pt x="8370" y="16182"/>
                  <a:pt x="8398" y="16210"/>
                </a:cubicBezTo>
                <a:cubicBezTo>
                  <a:pt x="8426" y="16210"/>
                  <a:pt x="8482" y="16238"/>
                  <a:pt x="8510" y="16238"/>
                </a:cubicBezTo>
                <a:close/>
                <a:moveTo>
                  <a:pt x="9598" y="16489"/>
                </a:moveTo>
                <a:cubicBezTo>
                  <a:pt x="9626" y="16517"/>
                  <a:pt x="9486" y="16489"/>
                  <a:pt x="9598" y="16517"/>
                </a:cubicBezTo>
                <a:cubicBezTo>
                  <a:pt x="9626" y="16517"/>
                  <a:pt x="9709" y="16517"/>
                  <a:pt x="9626" y="16489"/>
                </a:cubicBezTo>
                <a:close/>
                <a:moveTo>
                  <a:pt x="10435" y="16628"/>
                </a:moveTo>
                <a:cubicBezTo>
                  <a:pt x="7896" y="16015"/>
                  <a:pt x="5497" y="14982"/>
                  <a:pt x="3293" y="13560"/>
                </a:cubicBezTo>
                <a:cubicBezTo>
                  <a:pt x="2623" y="13141"/>
                  <a:pt x="2009" y="12667"/>
                  <a:pt x="1479" y="12109"/>
                </a:cubicBezTo>
                <a:cubicBezTo>
                  <a:pt x="1479" y="12109"/>
                  <a:pt x="1479" y="12137"/>
                  <a:pt x="1507" y="12165"/>
                </a:cubicBezTo>
                <a:cubicBezTo>
                  <a:pt x="1702" y="12388"/>
                  <a:pt x="1926" y="12611"/>
                  <a:pt x="2149" y="12806"/>
                </a:cubicBezTo>
                <a:cubicBezTo>
                  <a:pt x="2428" y="13029"/>
                  <a:pt x="2735" y="13253"/>
                  <a:pt x="3014" y="13448"/>
                </a:cubicBezTo>
                <a:cubicBezTo>
                  <a:pt x="3460" y="13727"/>
                  <a:pt x="3990" y="14090"/>
                  <a:pt x="4464" y="14369"/>
                </a:cubicBezTo>
                <a:cubicBezTo>
                  <a:pt x="5218" y="14815"/>
                  <a:pt x="6027" y="15234"/>
                  <a:pt x="6864" y="15596"/>
                </a:cubicBezTo>
                <a:cubicBezTo>
                  <a:pt x="7729" y="15959"/>
                  <a:pt x="8621" y="16238"/>
                  <a:pt x="9542" y="16433"/>
                </a:cubicBezTo>
                <a:cubicBezTo>
                  <a:pt x="9542" y="16433"/>
                  <a:pt x="9486" y="16433"/>
                  <a:pt x="9542" y="16433"/>
                </a:cubicBezTo>
                <a:cubicBezTo>
                  <a:pt x="9654" y="16461"/>
                  <a:pt x="9514" y="16405"/>
                  <a:pt x="9598" y="16433"/>
                </a:cubicBezTo>
                <a:cubicBezTo>
                  <a:pt x="9849" y="16517"/>
                  <a:pt x="10128" y="16573"/>
                  <a:pt x="10463" y="16628"/>
                </a:cubicBezTo>
                <a:close/>
                <a:moveTo>
                  <a:pt x="14062" y="13504"/>
                </a:moveTo>
                <a:lnTo>
                  <a:pt x="14062" y="13504"/>
                </a:lnTo>
                <a:lnTo>
                  <a:pt x="14062" y="13504"/>
                </a:lnTo>
                <a:lnTo>
                  <a:pt x="13894" y="13448"/>
                </a:lnTo>
                <a:cubicBezTo>
                  <a:pt x="13839" y="13448"/>
                  <a:pt x="13783" y="13448"/>
                  <a:pt x="13727" y="13420"/>
                </a:cubicBezTo>
                <a:cubicBezTo>
                  <a:pt x="13560" y="13392"/>
                  <a:pt x="13364" y="13392"/>
                  <a:pt x="13197" y="13420"/>
                </a:cubicBezTo>
                <a:cubicBezTo>
                  <a:pt x="13476" y="13448"/>
                  <a:pt x="13755" y="13476"/>
                  <a:pt x="14006" y="1350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1" name="Google Shape;431;p21"/>
          <p:cNvSpPr txBox="1">
            <a:spLocks noGrp="1"/>
          </p:cNvSpPr>
          <p:nvPr>
            <p:ph type="ctrTitle"/>
          </p:nvPr>
        </p:nvSpPr>
        <p:spPr>
          <a:xfrm>
            <a:off x="2194350" y="1859400"/>
            <a:ext cx="4755300" cy="94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solidFill>
                  <a:srgbClr val="4C4B4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432" name="Google Shape;432;p21"/>
          <p:cNvSpPr txBox="1">
            <a:spLocks noGrp="1"/>
          </p:cNvSpPr>
          <p:nvPr>
            <p:ph type="subTitle" idx="1"/>
          </p:nvPr>
        </p:nvSpPr>
        <p:spPr>
          <a:xfrm>
            <a:off x="2194350" y="2898450"/>
            <a:ext cx="4755300" cy="141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rgbClr val="4C4B4B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767556"/>
            <a:ext cx="2020094" cy="319881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8600" y="1087438"/>
            <a:ext cx="2020094" cy="1975644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322513" y="767556"/>
            <a:ext cx="2020888" cy="319881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322513" y="1087438"/>
            <a:ext cx="2020888" cy="1975644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875167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87661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820163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36525"/>
            <a:ext cx="1504157" cy="581025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87525" y="136525"/>
            <a:ext cx="2555875" cy="2926557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717550"/>
            <a:ext cx="1504157" cy="2345532"/>
          </a:xfrm>
        </p:spPr>
        <p:txBody>
          <a:bodyPr/>
          <a:lstStyle>
            <a:lvl1pPr marL="0" indent="0">
              <a:buNone/>
              <a:defRPr sz="700"/>
            </a:lvl1pPr>
            <a:lvl2pPr marL="228600" indent="0">
              <a:buNone/>
              <a:defRPr sz="600"/>
            </a:lvl2pPr>
            <a:lvl3pPr marL="457200" indent="0">
              <a:buNone/>
              <a:defRPr sz="500"/>
            </a:lvl3pPr>
            <a:lvl4pPr marL="685800" indent="0">
              <a:buNone/>
              <a:defRPr sz="500"/>
            </a:lvl4pPr>
            <a:lvl5pPr marL="914400" indent="0">
              <a:buNone/>
              <a:defRPr sz="500"/>
            </a:lvl5pPr>
            <a:lvl6pPr marL="1143000" indent="0">
              <a:buNone/>
              <a:defRPr sz="500"/>
            </a:lvl6pPr>
            <a:lvl7pPr marL="1371600" indent="0">
              <a:buNone/>
              <a:defRPr sz="500"/>
            </a:lvl7pPr>
            <a:lvl8pPr marL="1600200" indent="0">
              <a:buNone/>
              <a:defRPr sz="500"/>
            </a:lvl8pPr>
            <a:lvl9pPr marL="1828800" indent="0">
              <a:buNone/>
              <a:defRPr sz="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418954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6144" y="2400300"/>
            <a:ext cx="2743200" cy="283369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96144" y="306388"/>
            <a:ext cx="2743200" cy="2057400"/>
          </a:xfrm>
        </p:spPr>
        <p:txBody>
          <a:bodyPr/>
          <a:lstStyle>
            <a:lvl1pPr marL="0" indent="0">
              <a:buNone/>
              <a:defRPr sz="1600"/>
            </a:lvl1pPr>
            <a:lvl2pPr marL="228600" indent="0">
              <a:buNone/>
              <a:defRPr sz="1400"/>
            </a:lvl2pPr>
            <a:lvl3pPr marL="457200" indent="0">
              <a:buNone/>
              <a:defRPr sz="1200"/>
            </a:lvl3pPr>
            <a:lvl4pPr marL="685800" indent="0">
              <a:buNone/>
              <a:defRPr sz="1000"/>
            </a:lvl4pPr>
            <a:lvl5pPr marL="914400" indent="0">
              <a:buNone/>
              <a:defRPr sz="1000"/>
            </a:lvl5pPr>
            <a:lvl6pPr marL="1143000" indent="0">
              <a:buNone/>
              <a:defRPr sz="1000"/>
            </a:lvl6pPr>
            <a:lvl7pPr marL="1371600" indent="0">
              <a:buNone/>
              <a:defRPr sz="1000"/>
            </a:lvl7pPr>
            <a:lvl8pPr marL="1600200" indent="0">
              <a:buNone/>
              <a:defRPr sz="1000"/>
            </a:lvl8pPr>
            <a:lvl9pPr marL="1828800" indent="0">
              <a:buNone/>
              <a:defRPr sz="1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6144" y="2683669"/>
            <a:ext cx="2743200" cy="402431"/>
          </a:xfrm>
        </p:spPr>
        <p:txBody>
          <a:bodyPr/>
          <a:lstStyle>
            <a:lvl1pPr marL="0" indent="0">
              <a:buNone/>
              <a:defRPr sz="700"/>
            </a:lvl1pPr>
            <a:lvl2pPr marL="228600" indent="0">
              <a:buNone/>
              <a:defRPr sz="600"/>
            </a:lvl2pPr>
            <a:lvl3pPr marL="457200" indent="0">
              <a:buNone/>
              <a:defRPr sz="500"/>
            </a:lvl3pPr>
            <a:lvl4pPr marL="685800" indent="0">
              <a:buNone/>
              <a:defRPr sz="500"/>
            </a:lvl4pPr>
            <a:lvl5pPr marL="914400" indent="0">
              <a:buNone/>
              <a:defRPr sz="500"/>
            </a:lvl5pPr>
            <a:lvl6pPr marL="1143000" indent="0">
              <a:buNone/>
              <a:defRPr sz="500"/>
            </a:lvl6pPr>
            <a:lvl7pPr marL="1371600" indent="0">
              <a:buNone/>
              <a:defRPr sz="500"/>
            </a:lvl7pPr>
            <a:lvl8pPr marL="1600200" indent="0">
              <a:buNone/>
              <a:defRPr sz="500"/>
            </a:lvl8pPr>
            <a:lvl9pPr marL="1828800" indent="0">
              <a:buNone/>
              <a:defRPr sz="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245975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242300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314700" y="137319"/>
            <a:ext cx="1028700" cy="29257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37319"/>
            <a:ext cx="3009900" cy="29257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425842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900" y="1065212"/>
            <a:ext cx="3886200" cy="73501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943100"/>
            <a:ext cx="3200400" cy="8763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28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143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600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002622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967928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1157" y="2203450"/>
            <a:ext cx="3886200" cy="681038"/>
          </a:xfrm>
        </p:spPr>
        <p:txBody>
          <a:bodyPr anchor="t"/>
          <a:lstStyle>
            <a:lvl1pPr algn="l">
              <a:defRPr sz="2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1157" y="1453357"/>
            <a:ext cx="3886200" cy="750094"/>
          </a:xfrm>
        </p:spPr>
        <p:txBody>
          <a:bodyPr anchor="b"/>
          <a:lstStyle>
            <a:lvl1pPr marL="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1pPr>
            <a:lvl2pPr marL="2286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2pPr>
            <a:lvl3pPr marL="457200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3pPr>
            <a:lvl4pPr marL="6858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4pPr>
            <a:lvl5pPr marL="9144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5pPr>
            <a:lvl6pPr marL="11430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6pPr>
            <a:lvl7pPr marL="13716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7pPr>
            <a:lvl8pPr marL="16002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8pPr>
            <a:lvl9pPr marL="18288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05858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TITLE_AND_BODY_1_1_1">
    <p:spTree>
      <p:nvGrpSpPr>
        <p:cNvPr id="1" name="Shape 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1" name="Google Shape;641;p32"/>
          <p:cNvGrpSpPr/>
          <p:nvPr/>
        </p:nvGrpSpPr>
        <p:grpSpPr>
          <a:xfrm rot="10800000">
            <a:off x="1132023" y="265888"/>
            <a:ext cx="7058168" cy="5183347"/>
            <a:chOff x="1282762" y="26746"/>
            <a:chExt cx="6692744" cy="5156534"/>
          </a:xfrm>
        </p:grpSpPr>
        <p:sp>
          <p:nvSpPr>
            <p:cNvPr id="642" name="Google Shape;642;p32"/>
            <p:cNvSpPr/>
            <p:nvPr/>
          </p:nvSpPr>
          <p:spPr>
            <a:xfrm rot="-10449788">
              <a:off x="1495613" y="333274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643;p32"/>
            <p:cNvSpPr/>
            <p:nvPr/>
          </p:nvSpPr>
          <p:spPr>
            <a:xfrm rot="350212">
              <a:off x="1504688" y="371599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44" name="Google Shape;644;p32"/>
          <p:cNvSpPr/>
          <p:nvPr/>
        </p:nvSpPr>
        <p:spPr>
          <a:xfrm rot="10800000">
            <a:off x="12680" y="927531"/>
            <a:ext cx="1152826" cy="791918"/>
          </a:xfrm>
          <a:custGeom>
            <a:avLst/>
            <a:gdLst/>
            <a:ahLst/>
            <a:cxnLst/>
            <a:rect l="l" t="t" r="r" b="b"/>
            <a:pathLst>
              <a:path w="52312" h="35935" extrusionOk="0">
                <a:moveTo>
                  <a:pt x="52228" y="13364"/>
                </a:moveTo>
                <a:cubicBezTo>
                  <a:pt x="52172" y="13392"/>
                  <a:pt x="51893" y="12945"/>
                  <a:pt x="51921" y="13140"/>
                </a:cubicBezTo>
                <a:cubicBezTo>
                  <a:pt x="51725" y="12917"/>
                  <a:pt x="51530" y="12666"/>
                  <a:pt x="51335" y="12415"/>
                </a:cubicBezTo>
                <a:lnTo>
                  <a:pt x="51000" y="11997"/>
                </a:lnTo>
                <a:cubicBezTo>
                  <a:pt x="50889" y="11857"/>
                  <a:pt x="50777" y="11718"/>
                  <a:pt x="50665" y="11578"/>
                </a:cubicBezTo>
                <a:lnTo>
                  <a:pt x="49912" y="10630"/>
                </a:lnTo>
                <a:lnTo>
                  <a:pt x="48991" y="9597"/>
                </a:lnTo>
                <a:cubicBezTo>
                  <a:pt x="48740" y="9290"/>
                  <a:pt x="48433" y="8984"/>
                  <a:pt x="48127" y="8649"/>
                </a:cubicBezTo>
                <a:cubicBezTo>
                  <a:pt x="47987" y="8481"/>
                  <a:pt x="47848" y="8314"/>
                  <a:pt x="47680" y="8174"/>
                </a:cubicBezTo>
                <a:lnTo>
                  <a:pt x="47206" y="7700"/>
                </a:lnTo>
                <a:cubicBezTo>
                  <a:pt x="47038" y="7561"/>
                  <a:pt x="46759" y="7282"/>
                  <a:pt x="46620" y="7170"/>
                </a:cubicBezTo>
                <a:cubicBezTo>
                  <a:pt x="46508" y="7086"/>
                  <a:pt x="46397" y="7031"/>
                  <a:pt x="46257" y="6975"/>
                </a:cubicBezTo>
                <a:cubicBezTo>
                  <a:pt x="48461" y="8844"/>
                  <a:pt x="50331" y="11048"/>
                  <a:pt x="51837" y="13531"/>
                </a:cubicBezTo>
                <a:lnTo>
                  <a:pt x="51837" y="13531"/>
                </a:lnTo>
                <a:lnTo>
                  <a:pt x="51837" y="13531"/>
                </a:lnTo>
                <a:cubicBezTo>
                  <a:pt x="51837" y="13559"/>
                  <a:pt x="51837" y="13559"/>
                  <a:pt x="51837" y="13559"/>
                </a:cubicBezTo>
                <a:lnTo>
                  <a:pt x="51809" y="13559"/>
                </a:lnTo>
                <a:cubicBezTo>
                  <a:pt x="51753" y="13615"/>
                  <a:pt x="51642" y="13698"/>
                  <a:pt x="51614" y="13754"/>
                </a:cubicBezTo>
                <a:cubicBezTo>
                  <a:pt x="51307" y="13866"/>
                  <a:pt x="51028" y="14033"/>
                  <a:pt x="50749" y="14173"/>
                </a:cubicBezTo>
                <a:cubicBezTo>
                  <a:pt x="50526" y="14284"/>
                  <a:pt x="50693" y="14145"/>
                  <a:pt x="50721" y="14117"/>
                </a:cubicBezTo>
                <a:cubicBezTo>
                  <a:pt x="50582" y="14173"/>
                  <a:pt x="50526" y="14173"/>
                  <a:pt x="50358" y="14256"/>
                </a:cubicBezTo>
                <a:cubicBezTo>
                  <a:pt x="50191" y="14396"/>
                  <a:pt x="50665" y="14145"/>
                  <a:pt x="50610" y="14256"/>
                </a:cubicBezTo>
                <a:cubicBezTo>
                  <a:pt x="49773" y="14731"/>
                  <a:pt x="48684" y="15289"/>
                  <a:pt x="47708" y="15763"/>
                </a:cubicBezTo>
                <a:lnTo>
                  <a:pt x="47652" y="15679"/>
                </a:lnTo>
                <a:cubicBezTo>
                  <a:pt x="47485" y="15763"/>
                  <a:pt x="47652" y="15763"/>
                  <a:pt x="47596" y="15819"/>
                </a:cubicBezTo>
                <a:cubicBezTo>
                  <a:pt x="47011" y="16070"/>
                  <a:pt x="46369" y="16544"/>
                  <a:pt x="45755" y="16767"/>
                </a:cubicBezTo>
                <a:cubicBezTo>
                  <a:pt x="44862" y="17297"/>
                  <a:pt x="43774" y="17855"/>
                  <a:pt x="42547" y="18441"/>
                </a:cubicBezTo>
                <a:cubicBezTo>
                  <a:pt x="41570" y="18971"/>
                  <a:pt x="40119" y="19557"/>
                  <a:pt x="38836" y="20115"/>
                </a:cubicBezTo>
                <a:cubicBezTo>
                  <a:pt x="38334" y="20338"/>
                  <a:pt x="37860" y="20562"/>
                  <a:pt x="37413" y="20757"/>
                </a:cubicBezTo>
                <a:cubicBezTo>
                  <a:pt x="36744" y="21036"/>
                  <a:pt x="36018" y="21343"/>
                  <a:pt x="35321" y="21650"/>
                </a:cubicBezTo>
                <a:cubicBezTo>
                  <a:pt x="34735" y="21873"/>
                  <a:pt x="34121" y="22124"/>
                  <a:pt x="33619" y="22291"/>
                </a:cubicBezTo>
                <a:cubicBezTo>
                  <a:pt x="32085" y="22989"/>
                  <a:pt x="30522" y="23603"/>
                  <a:pt x="28904" y="24328"/>
                </a:cubicBezTo>
                <a:cubicBezTo>
                  <a:pt x="27509" y="24942"/>
                  <a:pt x="26030" y="25583"/>
                  <a:pt x="24608" y="26141"/>
                </a:cubicBezTo>
                <a:cubicBezTo>
                  <a:pt x="24050" y="26309"/>
                  <a:pt x="23464" y="26420"/>
                  <a:pt x="22906" y="26476"/>
                </a:cubicBezTo>
                <a:cubicBezTo>
                  <a:pt x="22264" y="26811"/>
                  <a:pt x="21678" y="27118"/>
                  <a:pt x="21148" y="27397"/>
                </a:cubicBezTo>
                <a:cubicBezTo>
                  <a:pt x="20897" y="27508"/>
                  <a:pt x="20897" y="27481"/>
                  <a:pt x="20674" y="27564"/>
                </a:cubicBezTo>
                <a:cubicBezTo>
                  <a:pt x="19195" y="28318"/>
                  <a:pt x="17047" y="29210"/>
                  <a:pt x="15903" y="29880"/>
                </a:cubicBezTo>
                <a:cubicBezTo>
                  <a:pt x="14955" y="30271"/>
                  <a:pt x="14173" y="30717"/>
                  <a:pt x="13169" y="31219"/>
                </a:cubicBezTo>
                <a:cubicBezTo>
                  <a:pt x="12946" y="31303"/>
                  <a:pt x="12806" y="31414"/>
                  <a:pt x="12611" y="31526"/>
                </a:cubicBezTo>
                <a:cubicBezTo>
                  <a:pt x="12499" y="31554"/>
                  <a:pt x="12471" y="31554"/>
                  <a:pt x="12416" y="31582"/>
                </a:cubicBezTo>
                <a:cubicBezTo>
                  <a:pt x="11941" y="31833"/>
                  <a:pt x="11746" y="31972"/>
                  <a:pt x="11104" y="32251"/>
                </a:cubicBezTo>
                <a:cubicBezTo>
                  <a:pt x="10184" y="32586"/>
                  <a:pt x="9319" y="32977"/>
                  <a:pt x="8482" y="33451"/>
                </a:cubicBezTo>
                <a:cubicBezTo>
                  <a:pt x="8370" y="33479"/>
                  <a:pt x="8119" y="33618"/>
                  <a:pt x="8147" y="33563"/>
                </a:cubicBezTo>
                <a:cubicBezTo>
                  <a:pt x="7980" y="33646"/>
                  <a:pt x="8119" y="33646"/>
                  <a:pt x="7980" y="33702"/>
                </a:cubicBezTo>
                <a:cubicBezTo>
                  <a:pt x="7394" y="33925"/>
                  <a:pt x="6696" y="34288"/>
                  <a:pt x="6194" y="34427"/>
                </a:cubicBezTo>
                <a:cubicBezTo>
                  <a:pt x="5608" y="34706"/>
                  <a:pt x="5022" y="34930"/>
                  <a:pt x="4464" y="35125"/>
                </a:cubicBezTo>
                <a:lnTo>
                  <a:pt x="3655" y="35376"/>
                </a:lnTo>
                <a:cubicBezTo>
                  <a:pt x="3348" y="35488"/>
                  <a:pt x="3069" y="35599"/>
                  <a:pt x="2791" y="35655"/>
                </a:cubicBezTo>
                <a:cubicBezTo>
                  <a:pt x="2539" y="35711"/>
                  <a:pt x="2288" y="35767"/>
                  <a:pt x="2037" y="35850"/>
                </a:cubicBezTo>
                <a:cubicBezTo>
                  <a:pt x="1926" y="35850"/>
                  <a:pt x="1786" y="35934"/>
                  <a:pt x="1647" y="35850"/>
                </a:cubicBezTo>
                <a:lnTo>
                  <a:pt x="1647" y="35850"/>
                </a:lnTo>
                <a:cubicBezTo>
                  <a:pt x="1228" y="35599"/>
                  <a:pt x="949" y="33618"/>
                  <a:pt x="782" y="31665"/>
                </a:cubicBezTo>
                <a:lnTo>
                  <a:pt x="782" y="31665"/>
                </a:lnTo>
                <a:lnTo>
                  <a:pt x="754" y="31386"/>
                </a:lnTo>
                <a:cubicBezTo>
                  <a:pt x="503" y="30689"/>
                  <a:pt x="280" y="29964"/>
                  <a:pt x="84" y="29266"/>
                </a:cubicBezTo>
                <a:cubicBezTo>
                  <a:pt x="84" y="29155"/>
                  <a:pt x="84" y="29071"/>
                  <a:pt x="84" y="28959"/>
                </a:cubicBezTo>
                <a:cubicBezTo>
                  <a:pt x="28" y="28708"/>
                  <a:pt x="1" y="28429"/>
                  <a:pt x="1" y="28150"/>
                </a:cubicBezTo>
                <a:lnTo>
                  <a:pt x="1" y="27899"/>
                </a:lnTo>
                <a:lnTo>
                  <a:pt x="1" y="27732"/>
                </a:lnTo>
                <a:lnTo>
                  <a:pt x="1" y="27592"/>
                </a:lnTo>
                <a:cubicBezTo>
                  <a:pt x="1" y="27425"/>
                  <a:pt x="28" y="27230"/>
                  <a:pt x="56" y="27062"/>
                </a:cubicBezTo>
                <a:cubicBezTo>
                  <a:pt x="140" y="26337"/>
                  <a:pt x="307" y="25639"/>
                  <a:pt x="475" y="24970"/>
                </a:cubicBezTo>
                <a:cubicBezTo>
                  <a:pt x="503" y="24942"/>
                  <a:pt x="531" y="24942"/>
                  <a:pt x="586" y="24802"/>
                </a:cubicBezTo>
                <a:cubicBezTo>
                  <a:pt x="642" y="24607"/>
                  <a:pt x="670" y="24551"/>
                  <a:pt x="698" y="24356"/>
                </a:cubicBezTo>
                <a:cubicBezTo>
                  <a:pt x="865" y="24133"/>
                  <a:pt x="1061" y="23575"/>
                  <a:pt x="1200" y="23603"/>
                </a:cubicBezTo>
                <a:cubicBezTo>
                  <a:pt x="1228" y="23519"/>
                  <a:pt x="1256" y="23435"/>
                  <a:pt x="1312" y="23352"/>
                </a:cubicBezTo>
                <a:lnTo>
                  <a:pt x="1507" y="23352"/>
                </a:lnTo>
                <a:cubicBezTo>
                  <a:pt x="1786" y="22236"/>
                  <a:pt x="2121" y="21175"/>
                  <a:pt x="2512" y="20115"/>
                </a:cubicBezTo>
                <a:cubicBezTo>
                  <a:pt x="2539" y="19920"/>
                  <a:pt x="2539" y="19697"/>
                  <a:pt x="2484" y="19501"/>
                </a:cubicBezTo>
                <a:cubicBezTo>
                  <a:pt x="2539" y="18999"/>
                  <a:pt x="2595" y="18525"/>
                  <a:pt x="2735" y="17939"/>
                </a:cubicBezTo>
                <a:cubicBezTo>
                  <a:pt x="2874" y="17632"/>
                  <a:pt x="2930" y="17409"/>
                  <a:pt x="3042" y="17102"/>
                </a:cubicBezTo>
                <a:cubicBezTo>
                  <a:pt x="3181" y="16767"/>
                  <a:pt x="3572" y="15958"/>
                  <a:pt x="3739" y="15651"/>
                </a:cubicBezTo>
                <a:cubicBezTo>
                  <a:pt x="3990" y="15177"/>
                  <a:pt x="4185" y="15066"/>
                  <a:pt x="4437" y="14647"/>
                </a:cubicBezTo>
                <a:cubicBezTo>
                  <a:pt x="4437" y="14312"/>
                  <a:pt x="4437" y="13977"/>
                  <a:pt x="4409" y="13643"/>
                </a:cubicBezTo>
                <a:cubicBezTo>
                  <a:pt x="4492" y="13392"/>
                  <a:pt x="4604" y="13113"/>
                  <a:pt x="4716" y="12861"/>
                </a:cubicBezTo>
                <a:cubicBezTo>
                  <a:pt x="4855" y="12582"/>
                  <a:pt x="5022" y="12276"/>
                  <a:pt x="5190" y="11969"/>
                </a:cubicBezTo>
                <a:cubicBezTo>
                  <a:pt x="5469" y="11662"/>
                  <a:pt x="5748" y="11215"/>
                  <a:pt x="6055" y="10909"/>
                </a:cubicBezTo>
                <a:cubicBezTo>
                  <a:pt x="6362" y="10295"/>
                  <a:pt x="6780" y="9737"/>
                  <a:pt x="7254" y="9262"/>
                </a:cubicBezTo>
                <a:cubicBezTo>
                  <a:pt x="7450" y="8649"/>
                  <a:pt x="7840" y="8119"/>
                  <a:pt x="8315" y="7728"/>
                </a:cubicBezTo>
                <a:cubicBezTo>
                  <a:pt x="8677" y="7477"/>
                  <a:pt x="9263" y="6975"/>
                  <a:pt x="9626" y="6696"/>
                </a:cubicBezTo>
                <a:cubicBezTo>
                  <a:pt x="9988" y="6473"/>
                  <a:pt x="10379" y="6277"/>
                  <a:pt x="10770" y="6110"/>
                </a:cubicBezTo>
                <a:cubicBezTo>
                  <a:pt x="11188" y="5580"/>
                  <a:pt x="12444" y="4687"/>
                  <a:pt x="13560" y="4185"/>
                </a:cubicBezTo>
                <a:cubicBezTo>
                  <a:pt x="13699" y="4101"/>
                  <a:pt x="13643" y="4213"/>
                  <a:pt x="13811" y="4129"/>
                </a:cubicBezTo>
                <a:cubicBezTo>
                  <a:pt x="14229" y="3906"/>
                  <a:pt x="14006" y="3906"/>
                  <a:pt x="14424" y="3683"/>
                </a:cubicBezTo>
                <a:cubicBezTo>
                  <a:pt x="14731" y="3348"/>
                  <a:pt x="15094" y="3097"/>
                  <a:pt x="15485" y="2929"/>
                </a:cubicBezTo>
                <a:cubicBezTo>
                  <a:pt x="16070" y="2650"/>
                  <a:pt x="16656" y="2399"/>
                  <a:pt x="17270" y="2204"/>
                </a:cubicBezTo>
                <a:cubicBezTo>
                  <a:pt x="17438" y="2092"/>
                  <a:pt x="17465" y="2037"/>
                  <a:pt x="17438" y="1981"/>
                </a:cubicBezTo>
                <a:cubicBezTo>
                  <a:pt x="17828" y="1758"/>
                  <a:pt x="18219" y="1534"/>
                  <a:pt x="18665" y="1367"/>
                </a:cubicBezTo>
                <a:cubicBezTo>
                  <a:pt x="19363" y="1116"/>
                  <a:pt x="20088" y="921"/>
                  <a:pt x="20841" y="781"/>
                </a:cubicBezTo>
                <a:cubicBezTo>
                  <a:pt x="21092" y="781"/>
                  <a:pt x="21343" y="809"/>
                  <a:pt x="21594" y="837"/>
                </a:cubicBezTo>
                <a:cubicBezTo>
                  <a:pt x="22348" y="446"/>
                  <a:pt x="24105" y="195"/>
                  <a:pt x="24887" y="167"/>
                </a:cubicBezTo>
                <a:cubicBezTo>
                  <a:pt x="25445" y="0"/>
                  <a:pt x="25668" y="84"/>
                  <a:pt x="26226" y="56"/>
                </a:cubicBezTo>
                <a:cubicBezTo>
                  <a:pt x="26365" y="56"/>
                  <a:pt x="26505" y="28"/>
                  <a:pt x="26588" y="0"/>
                </a:cubicBezTo>
                <a:cubicBezTo>
                  <a:pt x="27091" y="0"/>
                  <a:pt x="27286" y="84"/>
                  <a:pt x="27286" y="167"/>
                </a:cubicBezTo>
                <a:cubicBezTo>
                  <a:pt x="28234" y="28"/>
                  <a:pt x="29881" y="28"/>
                  <a:pt x="30160" y="223"/>
                </a:cubicBezTo>
                <a:cubicBezTo>
                  <a:pt x="31024" y="251"/>
                  <a:pt x="31248" y="84"/>
                  <a:pt x="32029" y="139"/>
                </a:cubicBezTo>
                <a:cubicBezTo>
                  <a:pt x="32447" y="195"/>
                  <a:pt x="32894" y="223"/>
                  <a:pt x="33256" y="279"/>
                </a:cubicBezTo>
                <a:cubicBezTo>
                  <a:pt x="33563" y="335"/>
                  <a:pt x="33870" y="418"/>
                  <a:pt x="34177" y="530"/>
                </a:cubicBezTo>
                <a:cubicBezTo>
                  <a:pt x="34289" y="530"/>
                  <a:pt x="34261" y="502"/>
                  <a:pt x="34400" y="530"/>
                </a:cubicBezTo>
                <a:cubicBezTo>
                  <a:pt x="34540" y="642"/>
                  <a:pt x="34986" y="781"/>
                  <a:pt x="35098" y="865"/>
                </a:cubicBezTo>
                <a:cubicBezTo>
                  <a:pt x="36018" y="1060"/>
                  <a:pt x="36632" y="1339"/>
                  <a:pt x="36660" y="1534"/>
                </a:cubicBezTo>
                <a:cubicBezTo>
                  <a:pt x="36911" y="1590"/>
                  <a:pt x="37190" y="1646"/>
                  <a:pt x="37469" y="1730"/>
                </a:cubicBezTo>
                <a:cubicBezTo>
                  <a:pt x="37720" y="1813"/>
                  <a:pt x="37971" y="1897"/>
                  <a:pt x="38222" y="1981"/>
                </a:cubicBezTo>
                <a:cubicBezTo>
                  <a:pt x="38697" y="2148"/>
                  <a:pt x="39031" y="2344"/>
                  <a:pt x="39059" y="2511"/>
                </a:cubicBezTo>
                <a:cubicBezTo>
                  <a:pt x="39757" y="2650"/>
                  <a:pt x="39868" y="2371"/>
                  <a:pt x="41096" y="2957"/>
                </a:cubicBezTo>
                <a:cubicBezTo>
                  <a:pt x="41347" y="3041"/>
                  <a:pt x="41291" y="3069"/>
                  <a:pt x="41514" y="3180"/>
                </a:cubicBezTo>
                <a:cubicBezTo>
                  <a:pt x="41933" y="3320"/>
                  <a:pt x="42351" y="3487"/>
                  <a:pt x="42742" y="3711"/>
                </a:cubicBezTo>
                <a:cubicBezTo>
                  <a:pt x="43188" y="4017"/>
                  <a:pt x="43635" y="4324"/>
                  <a:pt x="44025" y="4687"/>
                </a:cubicBezTo>
                <a:lnTo>
                  <a:pt x="43997" y="4743"/>
                </a:lnTo>
                <a:cubicBezTo>
                  <a:pt x="44304" y="5022"/>
                  <a:pt x="44946" y="5357"/>
                  <a:pt x="45392" y="5664"/>
                </a:cubicBezTo>
                <a:cubicBezTo>
                  <a:pt x="45643" y="5775"/>
                  <a:pt x="45895" y="5915"/>
                  <a:pt x="46090" y="6082"/>
                </a:cubicBezTo>
                <a:cubicBezTo>
                  <a:pt x="46508" y="6445"/>
                  <a:pt x="46899" y="6807"/>
                  <a:pt x="47290" y="7226"/>
                </a:cubicBezTo>
                <a:cubicBezTo>
                  <a:pt x="47541" y="7449"/>
                  <a:pt x="47848" y="7728"/>
                  <a:pt x="48127" y="8007"/>
                </a:cubicBezTo>
                <a:lnTo>
                  <a:pt x="49019" y="8956"/>
                </a:lnTo>
                <a:cubicBezTo>
                  <a:pt x="49326" y="9290"/>
                  <a:pt x="49633" y="9653"/>
                  <a:pt x="49912" y="9988"/>
                </a:cubicBezTo>
                <a:cubicBezTo>
                  <a:pt x="50219" y="10295"/>
                  <a:pt x="50470" y="10630"/>
                  <a:pt x="50721" y="10936"/>
                </a:cubicBezTo>
                <a:cubicBezTo>
                  <a:pt x="50944" y="11215"/>
                  <a:pt x="51168" y="11439"/>
                  <a:pt x="51391" y="11718"/>
                </a:cubicBezTo>
                <a:cubicBezTo>
                  <a:pt x="51725" y="12220"/>
                  <a:pt x="52311" y="13280"/>
                  <a:pt x="52228" y="13364"/>
                </a:cubicBezTo>
                <a:close/>
                <a:moveTo>
                  <a:pt x="252" y="29015"/>
                </a:moveTo>
                <a:cubicBezTo>
                  <a:pt x="224" y="29015"/>
                  <a:pt x="224" y="29015"/>
                  <a:pt x="196" y="28959"/>
                </a:cubicBezTo>
                <a:cubicBezTo>
                  <a:pt x="196" y="29043"/>
                  <a:pt x="196" y="29155"/>
                  <a:pt x="196" y="29238"/>
                </a:cubicBezTo>
                <a:cubicBezTo>
                  <a:pt x="224" y="29266"/>
                  <a:pt x="252" y="29210"/>
                  <a:pt x="252" y="29015"/>
                </a:cubicBezTo>
                <a:close/>
                <a:moveTo>
                  <a:pt x="335" y="29294"/>
                </a:moveTo>
                <a:cubicBezTo>
                  <a:pt x="307" y="29461"/>
                  <a:pt x="307" y="29601"/>
                  <a:pt x="335" y="29768"/>
                </a:cubicBezTo>
                <a:cubicBezTo>
                  <a:pt x="391" y="29824"/>
                  <a:pt x="391" y="29350"/>
                  <a:pt x="335" y="29294"/>
                </a:cubicBezTo>
                <a:close/>
                <a:moveTo>
                  <a:pt x="503" y="29796"/>
                </a:moveTo>
                <a:cubicBezTo>
                  <a:pt x="475" y="29796"/>
                  <a:pt x="419" y="29768"/>
                  <a:pt x="447" y="29992"/>
                </a:cubicBezTo>
                <a:cubicBezTo>
                  <a:pt x="475" y="29992"/>
                  <a:pt x="503" y="29936"/>
                  <a:pt x="503" y="29796"/>
                </a:cubicBezTo>
                <a:close/>
                <a:moveTo>
                  <a:pt x="670" y="27899"/>
                </a:moveTo>
                <a:lnTo>
                  <a:pt x="670" y="27815"/>
                </a:lnTo>
                <a:cubicBezTo>
                  <a:pt x="726" y="27397"/>
                  <a:pt x="782" y="26978"/>
                  <a:pt x="838" y="26560"/>
                </a:cubicBezTo>
                <a:cubicBezTo>
                  <a:pt x="810" y="26560"/>
                  <a:pt x="782" y="26560"/>
                  <a:pt x="754" y="26532"/>
                </a:cubicBezTo>
                <a:cubicBezTo>
                  <a:pt x="726" y="26588"/>
                  <a:pt x="670" y="26755"/>
                  <a:pt x="642" y="26727"/>
                </a:cubicBezTo>
                <a:cubicBezTo>
                  <a:pt x="586" y="27118"/>
                  <a:pt x="614" y="27508"/>
                  <a:pt x="698" y="27899"/>
                </a:cubicBezTo>
                <a:close/>
                <a:moveTo>
                  <a:pt x="7561" y="33535"/>
                </a:moveTo>
                <a:cubicBezTo>
                  <a:pt x="7673" y="33507"/>
                  <a:pt x="7757" y="33479"/>
                  <a:pt x="7812" y="33423"/>
                </a:cubicBezTo>
                <a:cubicBezTo>
                  <a:pt x="7868" y="33339"/>
                  <a:pt x="7533" y="33507"/>
                  <a:pt x="7561" y="33535"/>
                </a:cubicBezTo>
                <a:close/>
                <a:moveTo>
                  <a:pt x="8342" y="33312"/>
                </a:moveTo>
                <a:cubicBezTo>
                  <a:pt x="8342" y="33284"/>
                  <a:pt x="8119" y="33339"/>
                  <a:pt x="8063" y="33395"/>
                </a:cubicBezTo>
                <a:cubicBezTo>
                  <a:pt x="8036" y="33451"/>
                  <a:pt x="8175" y="33395"/>
                  <a:pt x="8342" y="33312"/>
                </a:cubicBezTo>
                <a:close/>
                <a:moveTo>
                  <a:pt x="8454" y="32921"/>
                </a:moveTo>
                <a:lnTo>
                  <a:pt x="5329" y="34316"/>
                </a:lnTo>
                <a:lnTo>
                  <a:pt x="5859" y="34148"/>
                </a:lnTo>
                <a:cubicBezTo>
                  <a:pt x="6083" y="34037"/>
                  <a:pt x="6334" y="33953"/>
                  <a:pt x="6557" y="33869"/>
                </a:cubicBezTo>
                <a:cubicBezTo>
                  <a:pt x="7226" y="33618"/>
                  <a:pt x="7868" y="33284"/>
                  <a:pt x="8454" y="32921"/>
                </a:cubicBezTo>
                <a:close/>
                <a:moveTo>
                  <a:pt x="11607" y="31526"/>
                </a:moveTo>
                <a:lnTo>
                  <a:pt x="11802" y="31414"/>
                </a:lnTo>
                <a:lnTo>
                  <a:pt x="11551" y="31526"/>
                </a:lnTo>
                <a:close/>
                <a:moveTo>
                  <a:pt x="29378" y="23882"/>
                </a:moveTo>
                <a:cubicBezTo>
                  <a:pt x="29881" y="23714"/>
                  <a:pt x="29462" y="23714"/>
                  <a:pt x="29378" y="23882"/>
                </a:cubicBezTo>
                <a:close/>
                <a:moveTo>
                  <a:pt x="43746" y="17604"/>
                </a:moveTo>
                <a:cubicBezTo>
                  <a:pt x="43718" y="17576"/>
                  <a:pt x="43635" y="17604"/>
                  <a:pt x="43523" y="17660"/>
                </a:cubicBezTo>
                <a:cubicBezTo>
                  <a:pt x="43439" y="17688"/>
                  <a:pt x="43467" y="17716"/>
                  <a:pt x="43523" y="17716"/>
                </a:cubicBezTo>
                <a:cubicBezTo>
                  <a:pt x="43607" y="17688"/>
                  <a:pt x="43635" y="17688"/>
                  <a:pt x="43746" y="17632"/>
                </a:cubicBezTo>
                <a:close/>
                <a:moveTo>
                  <a:pt x="46062" y="16321"/>
                </a:moveTo>
                <a:cubicBezTo>
                  <a:pt x="46174" y="16321"/>
                  <a:pt x="45839" y="16488"/>
                  <a:pt x="46090" y="16377"/>
                </a:cubicBezTo>
                <a:cubicBezTo>
                  <a:pt x="46118" y="16377"/>
                  <a:pt x="46285" y="16237"/>
                  <a:pt x="46062" y="16349"/>
                </a:cubicBezTo>
                <a:close/>
                <a:moveTo>
                  <a:pt x="47903" y="15317"/>
                </a:moveTo>
                <a:lnTo>
                  <a:pt x="25975" y="25081"/>
                </a:lnTo>
                <a:lnTo>
                  <a:pt x="26142" y="25053"/>
                </a:lnTo>
                <a:cubicBezTo>
                  <a:pt x="27230" y="24691"/>
                  <a:pt x="28960" y="23854"/>
                  <a:pt x="30438" y="23240"/>
                </a:cubicBezTo>
                <a:cubicBezTo>
                  <a:pt x="31527" y="22766"/>
                  <a:pt x="32922" y="22208"/>
                  <a:pt x="34121" y="21705"/>
                </a:cubicBezTo>
                <a:cubicBezTo>
                  <a:pt x="35990" y="20924"/>
                  <a:pt x="37971" y="20059"/>
                  <a:pt x="39924" y="19222"/>
                </a:cubicBezTo>
                <a:cubicBezTo>
                  <a:pt x="42156" y="18246"/>
                  <a:pt x="43942" y="17297"/>
                  <a:pt x="45867" y="16321"/>
                </a:cubicBezTo>
                <a:cubicBezTo>
                  <a:pt x="45895" y="16321"/>
                  <a:pt x="45783" y="16405"/>
                  <a:pt x="45867" y="16349"/>
                </a:cubicBezTo>
                <a:cubicBezTo>
                  <a:pt x="46118" y="16265"/>
                  <a:pt x="45783" y="16349"/>
                  <a:pt x="45950" y="16293"/>
                </a:cubicBezTo>
                <a:cubicBezTo>
                  <a:pt x="46508" y="16014"/>
                  <a:pt x="47178" y="15679"/>
                  <a:pt x="47903" y="1534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5" name="Google Shape;645;p32"/>
          <p:cNvSpPr/>
          <p:nvPr/>
        </p:nvSpPr>
        <p:spPr>
          <a:xfrm rot="10800000">
            <a:off x="7607695" y="4903869"/>
            <a:ext cx="1069193" cy="378141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6" name="Google Shape;646;p32"/>
          <p:cNvSpPr/>
          <p:nvPr/>
        </p:nvSpPr>
        <p:spPr>
          <a:xfrm rot="10800000">
            <a:off x="7632142" y="4226926"/>
            <a:ext cx="553979" cy="565064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7" name="Google Shape;647;p32"/>
          <p:cNvSpPr/>
          <p:nvPr/>
        </p:nvSpPr>
        <p:spPr>
          <a:xfrm rot="10800000">
            <a:off x="39407" y="4420939"/>
            <a:ext cx="940715" cy="956692"/>
          </a:xfrm>
          <a:custGeom>
            <a:avLst/>
            <a:gdLst/>
            <a:ahLst/>
            <a:cxnLst/>
            <a:rect l="l" t="t" r="r" b="b"/>
            <a:pathLst>
              <a:path w="42687" h="43412" extrusionOk="0">
                <a:moveTo>
                  <a:pt x="7812" y="43188"/>
                </a:moveTo>
                <a:cubicBezTo>
                  <a:pt x="7394" y="43105"/>
                  <a:pt x="7143" y="42909"/>
                  <a:pt x="6669" y="42826"/>
                </a:cubicBezTo>
                <a:lnTo>
                  <a:pt x="5971" y="42379"/>
                </a:lnTo>
                <a:cubicBezTo>
                  <a:pt x="6083" y="42268"/>
                  <a:pt x="5664" y="42017"/>
                  <a:pt x="6278" y="42156"/>
                </a:cubicBezTo>
                <a:cubicBezTo>
                  <a:pt x="6139" y="42072"/>
                  <a:pt x="5915" y="42045"/>
                  <a:pt x="5804" y="41961"/>
                </a:cubicBezTo>
                <a:cubicBezTo>
                  <a:pt x="5887" y="41542"/>
                  <a:pt x="5999" y="41152"/>
                  <a:pt x="6139" y="40761"/>
                </a:cubicBezTo>
                <a:cubicBezTo>
                  <a:pt x="6166" y="40622"/>
                  <a:pt x="6083" y="40426"/>
                  <a:pt x="6139" y="40259"/>
                </a:cubicBezTo>
                <a:cubicBezTo>
                  <a:pt x="5748" y="40092"/>
                  <a:pt x="5357" y="39868"/>
                  <a:pt x="4995" y="39645"/>
                </a:cubicBezTo>
                <a:lnTo>
                  <a:pt x="4911" y="39617"/>
                </a:lnTo>
                <a:cubicBezTo>
                  <a:pt x="4520" y="39534"/>
                  <a:pt x="4158" y="39394"/>
                  <a:pt x="3823" y="39199"/>
                </a:cubicBezTo>
                <a:cubicBezTo>
                  <a:pt x="3181" y="38948"/>
                  <a:pt x="2595" y="38557"/>
                  <a:pt x="2121" y="38083"/>
                </a:cubicBezTo>
                <a:cubicBezTo>
                  <a:pt x="2065" y="38083"/>
                  <a:pt x="1926" y="37916"/>
                  <a:pt x="1842" y="37860"/>
                </a:cubicBezTo>
                <a:cubicBezTo>
                  <a:pt x="1479" y="37385"/>
                  <a:pt x="1228" y="37162"/>
                  <a:pt x="977" y="36800"/>
                </a:cubicBezTo>
                <a:cubicBezTo>
                  <a:pt x="642" y="36158"/>
                  <a:pt x="336" y="35488"/>
                  <a:pt x="140" y="34791"/>
                </a:cubicBezTo>
                <a:cubicBezTo>
                  <a:pt x="168" y="34651"/>
                  <a:pt x="57" y="34205"/>
                  <a:pt x="29" y="33898"/>
                </a:cubicBezTo>
                <a:cubicBezTo>
                  <a:pt x="57" y="33591"/>
                  <a:pt x="84" y="33284"/>
                  <a:pt x="112" y="32977"/>
                </a:cubicBezTo>
                <a:lnTo>
                  <a:pt x="112" y="32670"/>
                </a:lnTo>
                <a:cubicBezTo>
                  <a:pt x="168" y="32447"/>
                  <a:pt x="252" y="32224"/>
                  <a:pt x="336" y="32029"/>
                </a:cubicBezTo>
                <a:cubicBezTo>
                  <a:pt x="447" y="31722"/>
                  <a:pt x="587" y="31220"/>
                  <a:pt x="754" y="31136"/>
                </a:cubicBezTo>
                <a:cubicBezTo>
                  <a:pt x="977" y="30690"/>
                  <a:pt x="1145" y="30243"/>
                  <a:pt x="1284" y="29769"/>
                </a:cubicBezTo>
                <a:lnTo>
                  <a:pt x="1284" y="29406"/>
                </a:lnTo>
                <a:cubicBezTo>
                  <a:pt x="1172" y="28793"/>
                  <a:pt x="1005" y="28179"/>
                  <a:pt x="754" y="27593"/>
                </a:cubicBezTo>
                <a:cubicBezTo>
                  <a:pt x="642" y="27258"/>
                  <a:pt x="531" y="26923"/>
                  <a:pt x="475" y="26561"/>
                </a:cubicBezTo>
                <a:cubicBezTo>
                  <a:pt x="419" y="26449"/>
                  <a:pt x="363" y="26393"/>
                  <a:pt x="280" y="26421"/>
                </a:cubicBezTo>
                <a:cubicBezTo>
                  <a:pt x="1" y="25361"/>
                  <a:pt x="29" y="23826"/>
                  <a:pt x="336" y="23324"/>
                </a:cubicBezTo>
                <a:cubicBezTo>
                  <a:pt x="336" y="23241"/>
                  <a:pt x="336" y="23129"/>
                  <a:pt x="363" y="23045"/>
                </a:cubicBezTo>
                <a:cubicBezTo>
                  <a:pt x="363" y="22655"/>
                  <a:pt x="391" y="22264"/>
                  <a:pt x="391" y="21985"/>
                </a:cubicBezTo>
                <a:cubicBezTo>
                  <a:pt x="503" y="21176"/>
                  <a:pt x="531" y="20618"/>
                  <a:pt x="754" y="19697"/>
                </a:cubicBezTo>
                <a:cubicBezTo>
                  <a:pt x="1005" y="18637"/>
                  <a:pt x="1340" y="17549"/>
                  <a:pt x="1675" y="16405"/>
                </a:cubicBezTo>
                <a:cubicBezTo>
                  <a:pt x="1954" y="15457"/>
                  <a:pt x="2149" y="14703"/>
                  <a:pt x="2567" y="13560"/>
                </a:cubicBezTo>
                <a:cubicBezTo>
                  <a:pt x="2791" y="13030"/>
                  <a:pt x="2958" y="12416"/>
                  <a:pt x="3321" y="11690"/>
                </a:cubicBezTo>
                <a:cubicBezTo>
                  <a:pt x="3600" y="11104"/>
                  <a:pt x="3935" y="10519"/>
                  <a:pt x="4325" y="9961"/>
                </a:cubicBezTo>
                <a:cubicBezTo>
                  <a:pt x="4576" y="9654"/>
                  <a:pt x="4883" y="9375"/>
                  <a:pt x="5246" y="9207"/>
                </a:cubicBezTo>
                <a:cubicBezTo>
                  <a:pt x="7143" y="5999"/>
                  <a:pt x="9654" y="3070"/>
                  <a:pt x="13058" y="1591"/>
                </a:cubicBezTo>
                <a:cubicBezTo>
                  <a:pt x="16684" y="1"/>
                  <a:pt x="20897" y="363"/>
                  <a:pt x="24580" y="1954"/>
                </a:cubicBezTo>
                <a:cubicBezTo>
                  <a:pt x="24887" y="2065"/>
                  <a:pt x="25166" y="2177"/>
                  <a:pt x="25445" y="2288"/>
                </a:cubicBezTo>
                <a:cubicBezTo>
                  <a:pt x="26393" y="2735"/>
                  <a:pt x="27314" y="3265"/>
                  <a:pt x="28151" y="3851"/>
                </a:cubicBezTo>
                <a:cubicBezTo>
                  <a:pt x="28151" y="3879"/>
                  <a:pt x="28123" y="3879"/>
                  <a:pt x="28123" y="3879"/>
                </a:cubicBezTo>
                <a:lnTo>
                  <a:pt x="28123" y="3879"/>
                </a:lnTo>
                <a:cubicBezTo>
                  <a:pt x="30383" y="5497"/>
                  <a:pt x="32419" y="7422"/>
                  <a:pt x="34177" y="9598"/>
                </a:cubicBezTo>
                <a:cubicBezTo>
                  <a:pt x="34372" y="9654"/>
                  <a:pt x="34512" y="9793"/>
                  <a:pt x="34651" y="9933"/>
                </a:cubicBezTo>
                <a:cubicBezTo>
                  <a:pt x="34930" y="9710"/>
                  <a:pt x="36437" y="11495"/>
                  <a:pt x="37051" y="12723"/>
                </a:cubicBezTo>
                <a:cubicBezTo>
                  <a:pt x="37051" y="12778"/>
                  <a:pt x="37023" y="12834"/>
                  <a:pt x="37107" y="12946"/>
                </a:cubicBezTo>
                <a:cubicBezTo>
                  <a:pt x="37385" y="13197"/>
                  <a:pt x="37637" y="13309"/>
                  <a:pt x="37888" y="13560"/>
                </a:cubicBezTo>
                <a:cubicBezTo>
                  <a:pt x="38083" y="13839"/>
                  <a:pt x="38278" y="14145"/>
                  <a:pt x="38501" y="14424"/>
                </a:cubicBezTo>
                <a:cubicBezTo>
                  <a:pt x="38613" y="14731"/>
                  <a:pt x="38780" y="15038"/>
                  <a:pt x="39004" y="15317"/>
                </a:cubicBezTo>
                <a:cubicBezTo>
                  <a:pt x="39032" y="15429"/>
                  <a:pt x="39059" y="15540"/>
                  <a:pt x="39059" y="15652"/>
                </a:cubicBezTo>
                <a:cubicBezTo>
                  <a:pt x="39199" y="15903"/>
                  <a:pt x="39338" y="16098"/>
                  <a:pt x="39506" y="16294"/>
                </a:cubicBezTo>
                <a:cubicBezTo>
                  <a:pt x="39590" y="16461"/>
                  <a:pt x="39645" y="16601"/>
                  <a:pt x="39701" y="16768"/>
                </a:cubicBezTo>
                <a:cubicBezTo>
                  <a:pt x="39757" y="16712"/>
                  <a:pt x="39924" y="17103"/>
                  <a:pt x="40064" y="17270"/>
                </a:cubicBezTo>
                <a:cubicBezTo>
                  <a:pt x="40120" y="17326"/>
                  <a:pt x="40148" y="17298"/>
                  <a:pt x="40203" y="17382"/>
                </a:cubicBezTo>
                <a:cubicBezTo>
                  <a:pt x="40203" y="17438"/>
                  <a:pt x="40231" y="17493"/>
                  <a:pt x="40259" y="17549"/>
                </a:cubicBezTo>
                <a:cubicBezTo>
                  <a:pt x="40287" y="17605"/>
                  <a:pt x="40287" y="17549"/>
                  <a:pt x="40315" y="17577"/>
                </a:cubicBezTo>
                <a:cubicBezTo>
                  <a:pt x="40371" y="17661"/>
                  <a:pt x="40371" y="17689"/>
                  <a:pt x="40426" y="17828"/>
                </a:cubicBezTo>
                <a:cubicBezTo>
                  <a:pt x="40566" y="18079"/>
                  <a:pt x="40678" y="18330"/>
                  <a:pt x="40789" y="18581"/>
                </a:cubicBezTo>
                <a:cubicBezTo>
                  <a:pt x="40873" y="18833"/>
                  <a:pt x="40929" y="19112"/>
                  <a:pt x="40957" y="19363"/>
                </a:cubicBezTo>
                <a:cubicBezTo>
                  <a:pt x="40845" y="19251"/>
                  <a:pt x="40678" y="19028"/>
                  <a:pt x="40594" y="19195"/>
                </a:cubicBezTo>
                <a:cubicBezTo>
                  <a:pt x="40733" y="19614"/>
                  <a:pt x="40817" y="19976"/>
                  <a:pt x="40873" y="20283"/>
                </a:cubicBezTo>
                <a:cubicBezTo>
                  <a:pt x="40929" y="20562"/>
                  <a:pt x="40929" y="20813"/>
                  <a:pt x="40873" y="21092"/>
                </a:cubicBezTo>
                <a:cubicBezTo>
                  <a:pt x="40957" y="21483"/>
                  <a:pt x="41040" y="21678"/>
                  <a:pt x="41068" y="21929"/>
                </a:cubicBezTo>
                <a:cubicBezTo>
                  <a:pt x="41096" y="21957"/>
                  <a:pt x="41124" y="21846"/>
                  <a:pt x="41152" y="21985"/>
                </a:cubicBezTo>
                <a:cubicBezTo>
                  <a:pt x="41208" y="22013"/>
                  <a:pt x="41152" y="21734"/>
                  <a:pt x="41208" y="21790"/>
                </a:cubicBezTo>
                <a:cubicBezTo>
                  <a:pt x="41375" y="21901"/>
                  <a:pt x="41626" y="21762"/>
                  <a:pt x="41821" y="21650"/>
                </a:cubicBezTo>
                <a:cubicBezTo>
                  <a:pt x="42045" y="21539"/>
                  <a:pt x="42268" y="21483"/>
                  <a:pt x="42435" y="21929"/>
                </a:cubicBezTo>
                <a:cubicBezTo>
                  <a:pt x="42686" y="22487"/>
                  <a:pt x="42575" y="24189"/>
                  <a:pt x="42212" y="25054"/>
                </a:cubicBezTo>
                <a:cubicBezTo>
                  <a:pt x="42128" y="25249"/>
                  <a:pt x="42017" y="25417"/>
                  <a:pt x="41933" y="25445"/>
                </a:cubicBezTo>
                <a:cubicBezTo>
                  <a:pt x="41487" y="26840"/>
                  <a:pt x="40901" y="27509"/>
                  <a:pt x="40650" y="27537"/>
                </a:cubicBezTo>
                <a:cubicBezTo>
                  <a:pt x="40733" y="27704"/>
                  <a:pt x="40984" y="27732"/>
                  <a:pt x="41124" y="27872"/>
                </a:cubicBezTo>
                <a:cubicBezTo>
                  <a:pt x="41236" y="28151"/>
                  <a:pt x="41236" y="28486"/>
                  <a:pt x="41124" y="28793"/>
                </a:cubicBezTo>
                <a:cubicBezTo>
                  <a:pt x="40873" y="29323"/>
                  <a:pt x="40538" y="29825"/>
                  <a:pt x="40148" y="30271"/>
                </a:cubicBezTo>
                <a:cubicBezTo>
                  <a:pt x="39924" y="30606"/>
                  <a:pt x="39617" y="30885"/>
                  <a:pt x="39255" y="31080"/>
                </a:cubicBezTo>
                <a:cubicBezTo>
                  <a:pt x="39059" y="31108"/>
                  <a:pt x="39171" y="30773"/>
                  <a:pt x="38836" y="30885"/>
                </a:cubicBezTo>
                <a:cubicBezTo>
                  <a:pt x="38557" y="31220"/>
                  <a:pt x="38278" y="31527"/>
                  <a:pt x="37943" y="31834"/>
                </a:cubicBezTo>
                <a:cubicBezTo>
                  <a:pt x="37748" y="31945"/>
                  <a:pt x="37553" y="32057"/>
                  <a:pt x="37358" y="32196"/>
                </a:cubicBezTo>
                <a:cubicBezTo>
                  <a:pt x="37023" y="32447"/>
                  <a:pt x="36716" y="32810"/>
                  <a:pt x="36409" y="33033"/>
                </a:cubicBezTo>
                <a:cubicBezTo>
                  <a:pt x="35712" y="33591"/>
                  <a:pt x="35405" y="33591"/>
                  <a:pt x="35154" y="33535"/>
                </a:cubicBezTo>
                <a:cubicBezTo>
                  <a:pt x="34679" y="34093"/>
                  <a:pt x="33759" y="34679"/>
                  <a:pt x="32866" y="35154"/>
                </a:cubicBezTo>
                <a:cubicBezTo>
                  <a:pt x="32643" y="35237"/>
                  <a:pt x="32531" y="35237"/>
                  <a:pt x="32308" y="35321"/>
                </a:cubicBezTo>
                <a:cubicBezTo>
                  <a:pt x="31638" y="35795"/>
                  <a:pt x="30885" y="36130"/>
                  <a:pt x="30104" y="36353"/>
                </a:cubicBezTo>
                <a:cubicBezTo>
                  <a:pt x="29797" y="36493"/>
                  <a:pt x="29518" y="36660"/>
                  <a:pt x="29267" y="36827"/>
                </a:cubicBezTo>
                <a:cubicBezTo>
                  <a:pt x="28932" y="36911"/>
                  <a:pt x="28430" y="37134"/>
                  <a:pt x="28123" y="37218"/>
                </a:cubicBezTo>
                <a:cubicBezTo>
                  <a:pt x="28123" y="37106"/>
                  <a:pt x="27788" y="37162"/>
                  <a:pt x="27705" y="37106"/>
                </a:cubicBezTo>
                <a:cubicBezTo>
                  <a:pt x="27453" y="37218"/>
                  <a:pt x="27565" y="37302"/>
                  <a:pt x="27481" y="37413"/>
                </a:cubicBezTo>
                <a:cubicBezTo>
                  <a:pt x="27314" y="37525"/>
                  <a:pt x="27453" y="37358"/>
                  <a:pt x="27314" y="37441"/>
                </a:cubicBezTo>
                <a:cubicBezTo>
                  <a:pt x="27174" y="37497"/>
                  <a:pt x="27509" y="37469"/>
                  <a:pt x="27453" y="37581"/>
                </a:cubicBezTo>
                <a:cubicBezTo>
                  <a:pt x="26951" y="38083"/>
                  <a:pt x="27174" y="38390"/>
                  <a:pt x="26142" y="38976"/>
                </a:cubicBezTo>
                <a:cubicBezTo>
                  <a:pt x="25528" y="39143"/>
                  <a:pt x="24357" y="39757"/>
                  <a:pt x="24050" y="39645"/>
                </a:cubicBezTo>
                <a:cubicBezTo>
                  <a:pt x="23938" y="39757"/>
                  <a:pt x="23687" y="39896"/>
                  <a:pt x="23659" y="39980"/>
                </a:cubicBezTo>
                <a:cubicBezTo>
                  <a:pt x="23269" y="40175"/>
                  <a:pt x="22878" y="40371"/>
                  <a:pt x="22432" y="40482"/>
                </a:cubicBezTo>
                <a:cubicBezTo>
                  <a:pt x="22208" y="40594"/>
                  <a:pt x="21985" y="40705"/>
                  <a:pt x="21734" y="40817"/>
                </a:cubicBezTo>
                <a:cubicBezTo>
                  <a:pt x="21316" y="40984"/>
                  <a:pt x="20897" y="41096"/>
                  <a:pt x="20451" y="41263"/>
                </a:cubicBezTo>
                <a:cubicBezTo>
                  <a:pt x="20032" y="41375"/>
                  <a:pt x="19614" y="41431"/>
                  <a:pt x="19167" y="41459"/>
                </a:cubicBezTo>
                <a:cubicBezTo>
                  <a:pt x="19140" y="41375"/>
                  <a:pt x="19167" y="41236"/>
                  <a:pt x="19000" y="41236"/>
                </a:cubicBezTo>
                <a:cubicBezTo>
                  <a:pt x="18805" y="41347"/>
                  <a:pt x="18637" y="41514"/>
                  <a:pt x="18498" y="41682"/>
                </a:cubicBezTo>
                <a:cubicBezTo>
                  <a:pt x="18303" y="41793"/>
                  <a:pt x="17996" y="41905"/>
                  <a:pt x="17828" y="42017"/>
                </a:cubicBezTo>
                <a:cubicBezTo>
                  <a:pt x="17354" y="42100"/>
                  <a:pt x="16963" y="42240"/>
                  <a:pt x="16517" y="42324"/>
                </a:cubicBezTo>
                <a:cubicBezTo>
                  <a:pt x="16015" y="42407"/>
                  <a:pt x="15513" y="42435"/>
                  <a:pt x="15010" y="42379"/>
                </a:cubicBezTo>
                <a:cubicBezTo>
                  <a:pt x="14927" y="42100"/>
                  <a:pt x="15094" y="41682"/>
                  <a:pt x="14955" y="41403"/>
                </a:cubicBezTo>
                <a:cubicBezTo>
                  <a:pt x="14118" y="41710"/>
                  <a:pt x="14118" y="42100"/>
                  <a:pt x="13253" y="42379"/>
                </a:cubicBezTo>
                <a:cubicBezTo>
                  <a:pt x="13169" y="42519"/>
                  <a:pt x="12806" y="42603"/>
                  <a:pt x="12639" y="42742"/>
                </a:cubicBezTo>
                <a:cubicBezTo>
                  <a:pt x="12332" y="42882"/>
                  <a:pt x="11802" y="42993"/>
                  <a:pt x="11467" y="43105"/>
                </a:cubicBezTo>
                <a:cubicBezTo>
                  <a:pt x="11411" y="43133"/>
                  <a:pt x="11328" y="43133"/>
                  <a:pt x="11244" y="43105"/>
                </a:cubicBezTo>
                <a:cubicBezTo>
                  <a:pt x="10937" y="43356"/>
                  <a:pt x="10100" y="43412"/>
                  <a:pt x="9207" y="43412"/>
                </a:cubicBezTo>
                <a:cubicBezTo>
                  <a:pt x="8705" y="43300"/>
                  <a:pt x="8259" y="43300"/>
                  <a:pt x="7812" y="43188"/>
                </a:cubicBezTo>
                <a:close/>
                <a:moveTo>
                  <a:pt x="15289" y="42017"/>
                </a:moveTo>
                <a:cubicBezTo>
                  <a:pt x="15262" y="42072"/>
                  <a:pt x="15401" y="42045"/>
                  <a:pt x="15568" y="42017"/>
                </a:cubicBezTo>
                <a:cubicBezTo>
                  <a:pt x="15485" y="41989"/>
                  <a:pt x="15373" y="41989"/>
                  <a:pt x="15289" y="42017"/>
                </a:cubicBezTo>
                <a:close/>
                <a:moveTo>
                  <a:pt x="12723" y="42379"/>
                </a:moveTo>
                <a:cubicBezTo>
                  <a:pt x="12723" y="42407"/>
                  <a:pt x="12862" y="42407"/>
                  <a:pt x="12946" y="42407"/>
                </a:cubicBezTo>
                <a:cubicBezTo>
                  <a:pt x="12974" y="42379"/>
                  <a:pt x="12890" y="42379"/>
                  <a:pt x="12723" y="42379"/>
                </a:cubicBezTo>
                <a:close/>
                <a:moveTo>
                  <a:pt x="12360" y="41487"/>
                </a:moveTo>
                <a:cubicBezTo>
                  <a:pt x="12221" y="41487"/>
                  <a:pt x="12137" y="41487"/>
                  <a:pt x="12165" y="41542"/>
                </a:cubicBezTo>
                <a:cubicBezTo>
                  <a:pt x="12165" y="41598"/>
                  <a:pt x="12248" y="41542"/>
                  <a:pt x="12332" y="41542"/>
                </a:cubicBezTo>
                <a:cubicBezTo>
                  <a:pt x="12360" y="41542"/>
                  <a:pt x="12416" y="41542"/>
                  <a:pt x="12388" y="41514"/>
                </a:cubicBezTo>
                <a:close/>
                <a:moveTo>
                  <a:pt x="39617" y="16963"/>
                </a:moveTo>
                <a:cubicBezTo>
                  <a:pt x="39590" y="16991"/>
                  <a:pt x="39590" y="17075"/>
                  <a:pt x="39645" y="17186"/>
                </a:cubicBezTo>
                <a:cubicBezTo>
                  <a:pt x="39673" y="17186"/>
                  <a:pt x="39701" y="17242"/>
                  <a:pt x="39729" y="17214"/>
                </a:cubicBezTo>
                <a:cubicBezTo>
                  <a:pt x="39701" y="17131"/>
                  <a:pt x="39673" y="17075"/>
                  <a:pt x="39617" y="16991"/>
                </a:cubicBezTo>
                <a:close/>
                <a:moveTo>
                  <a:pt x="336" y="32726"/>
                </a:moveTo>
                <a:cubicBezTo>
                  <a:pt x="391" y="32782"/>
                  <a:pt x="363" y="32559"/>
                  <a:pt x="363" y="32447"/>
                </a:cubicBezTo>
                <a:cubicBezTo>
                  <a:pt x="336" y="32391"/>
                  <a:pt x="308" y="32643"/>
                  <a:pt x="336" y="32726"/>
                </a:cubicBezTo>
                <a:close/>
                <a:moveTo>
                  <a:pt x="2428" y="37218"/>
                </a:moveTo>
                <a:cubicBezTo>
                  <a:pt x="1591" y="36130"/>
                  <a:pt x="1061" y="34819"/>
                  <a:pt x="921" y="33480"/>
                </a:cubicBezTo>
                <a:cubicBezTo>
                  <a:pt x="894" y="33591"/>
                  <a:pt x="866" y="33731"/>
                  <a:pt x="838" y="33898"/>
                </a:cubicBezTo>
                <a:cubicBezTo>
                  <a:pt x="810" y="34233"/>
                  <a:pt x="838" y="34596"/>
                  <a:pt x="866" y="34930"/>
                </a:cubicBezTo>
                <a:cubicBezTo>
                  <a:pt x="810" y="34986"/>
                  <a:pt x="838" y="35126"/>
                  <a:pt x="866" y="35293"/>
                </a:cubicBezTo>
                <a:cubicBezTo>
                  <a:pt x="1145" y="35935"/>
                  <a:pt x="1312" y="35990"/>
                  <a:pt x="1675" y="36576"/>
                </a:cubicBezTo>
                <a:cubicBezTo>
                  <a:pt x="1870" y="36688"/>
                  <a:pt x="2205" y="37134"/>
                  <a:pt x="2428" y="37218"/>
                </a:cubicBezTo>
                <a:close/>
                <a:moveTo>
                  <a:pt x="4437" y="39338"/>
                </a:moveTo>
                <a:cubicBezTo>
                  <a:pt x="4465" y="39310"/>
                  <a:pt x="4381" y="39227"/>
                  <a:pt x="4297" y="39143"/>
                </a:cubicBezTo>
                <a:cubicBezTo>
                  <a:pt x="4241" y="39171"/>
                  <a:pt x="4353" y="39255"/>
                  <a:pt x="4437" y="39338"/>
                </a:cubicBezTo>
                <a:close/>
                <a:moveTo>
                  <a:pt x="6752" y="41068"/>
                </a:moveTo>
                <a:lnTo>
                  <a:pt x="6780" y="41040"/>
                </a:lnTo>
                <a:cubicBezTo>
                  <a:pt x="6641" y="40984"/>
                  <a:pt x="6585" y="40984"/>
                  <a:pt x="6585" y="41040"/>
                </a:cubicBezTo>
                <a:close/>
                <a:moveTo>
                  <a:pt x="9319" y="42575"/>
                </a:moveTo>
                <a:cubicBezTo>
                  <a:pt x="9738" y="42547"/>
                  <a:pt x="9793" y="42379"/>
                  <a:pt x="10323" y="42379"/>
                </a:cubicBezTo>
                <a:cubicBezTo>
                  <a:pt x="10602" y="42184"/>
                  <a:pt x="10937" y="42045"/>
                  <a:pt x="11300" y="41989"/>
                </a:cubicBezTo>
                <a:cubicBezTo>
                  <a:pt x="11272" y="41821"/>
                  <a:pt x="11802" y="41710"/>
                  <a:pt x="11969" y="41542"/>
                </a:cubicBezTo>
                <a:cubicBezTo>
                  <a:pt x="12081" y="41514"/>
                  <a:pt x="12221" y="41487"/>
                  <a:pt x="12332" y="41431"/>
                </a:cubicBezTo>
                <a:cubicBezTo>
                  <a:pt x="12332" y="41403"/>
                  <a:pt x="12248" y="41403"/>
                  <a:pt x="12276" y="41347"/>
                </a:cubicBezTo>
                <a:cubicBezTo>
                  <a:pt x="12304" y="41347"/>
                  <a:pt x="12332" y="41347"/>
                  <a:pt x="12360" y="41319"/>
                </a:cubicBezTo>
                <a:cubicBezTo>
                  <a:pt x="11300" y="41375"/>
                  <a:pt x="10212" y="41319"/>
                  <a:pt x="9152" y="41152"/>
                </a:cubicBezTo>
                <a:cubicBezTo>
                  <a:pt x="9180" y="41682"/>
                  <a:pt x="9235" y="42072"/>
                  <a:pt x="9291" y="42575"/>
                </a:cubicBezTo>
                <a:close/>
                <a:moveTo>
                  <a:pt x="10993" y="43049"/>
                </a:moveTo>
                <a:lnTo>
                  <a:pt x="10993" y="42993"/>
                </a:lnTo>
                <a:lnTo>
                  <a:pt x="10826" y="42993"/>
                </a:lnTo>
                <a:cubicBezTo>
                  <a:pt x="10798" y="42993"/>
                  <a:pt x="10826" y="43021"/>
                  <a:pt x="10993" y="43049"/>
                </a:cubicBezTo>
                <a:close/>
                <a:moveTo>
                  <a:pt x="10519" y="43188"/>
                </a:moveTo>
                <a:cubicBezTo>
                  <a:pt x="10602" y="43216"/>
                  <a:pt x="10714" y="43216"/>
                  <a:pt x="10826" y="43188"/>
                </a:cubicBezTo>
                <a:cubicBezTo>
                  <a:pt x="10826" y="43161"/>
                  <a:pt x="10826" y="43133"/>
                  <a:pt x="10686" y="43133"/>
                </a:cubicBezTo>
                <a:cubicBezTo>
                  <a:pt x="10658" y="43161"/>
                  <a:pt x="10463" y="43133"/>
                  <a:pt x="10491" y="4318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8" name="Google Shape;648;p32"/>
          <p:cNvSpPr/>
          <p:nvPr/>
        </p:nvSpPr>
        <p:spPr>
          <a:xfrm rot="10800000">
            <a:off x="7278975" y="-25699"/>
            <a:ext cx="1026154" cy="951161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9" name="Google Shape;649;p32"/>
          <p:cNvSpPr/>
          <p:nvPr/>
        </p:nvSpPr>
        <p:spPr>
          <a:xfrm rot="10800000">
            <a:off x="8321522" y="4404621"/>
            <a:ext cx="696605" cy="543533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0" name="Google Shape;650;p32"/>
          <p:cNvSpPr/>
          <p:nvPr/>
        </p:nvSpPr>
        <p:spPr>
          <a:xfrm rot="10800000">
            <a:off x="8604795" y="272106"/>
            <a:ext cx="583487" cy="1018794"/>
          </a:xfrm>
          <a:custGeom>
            <a:avLst/>
            <a:gdLst/>
            <a:ahLst/>
            <a:cxnLst/>
            <a:rect l="l" t="t" r="r" b="b"/>
            <a:pathLst>
              <a:path w="26477" h="46230" extrusionOk="0">
                <a:moveTo>
                  <a:pt x="21371" y="46229"/>
                </a:moveTo>
                <a:cubicBezTo>
                  <a:pt x="21092" y="46118"/>
                  <a:pt x="20785" y="46006"/>
                  <a:pt x="20478" y="45867"/>
                </a:cubicBezTo>
                <a:lnTo>
                  <a:pt x="19976" y="45671"/>
                </a:lnTo>
                <a:lnTo>
                  <a:pt x="19753" y="45588"/>
                </a:lnTo>
                <a:lnTo>
                  <a:pt x="19557" y="45476"/>
                </a:lnTo>
                <a:cubicBezTo>
                  <a:pt x="19083" y="45253"/>
                  <a:pt x="18637" y="44974"/>
                  <a:pt x="18162" y="44695"/>
                </a:cubicBezTo>
                <a:lnTo>
                  <a:pt x="17577" y="44360"/>
                </a:lnTo>
                <a:lnTo>
                  <a:pt x="17046" y="43970"/>
                </a:lnTo>
                <a:cubicBezTo>
                  <a:pt x="16516" y="43607"/>
                  <a:pt x="16042" y="43188"/>
                  <a:pt x="15568" y="42742"/>
                </a:cubicBezTo>
                <a:cubicBezTo>
                  <a:pt x="15205" y="42407"/>
                  <a:pt x="14842" y="42017"/>
                  <a:pt x="14536" y="41626"/>
                </a:cubicBezTo>
                <a:cubicBezTo>
                  <a:pt x="13559" y="40538"/>
                  <a:pt x="12722" y="39366"/>
                  <a:pt x="12052" y="38083"/>
                </a:cubicBezTo>
                <a:cubicBezTo>
                  <a:pt x="11411" y="36911"/>
                  <a:pt x="10937" y="35684"/>
                  <a:pt x="10630" y="34400"/>
                </a:cubicBezTo>
                <a:cubicBezTo>
                  <a:pt x="10574" y="33926"/>
                  <a:pt x="10574" y="33452"/>
                  <a:pt x="10602" y="32977"/>
                </a:cubicBezTo>
                <a:cubicBezTo>
                  <a:pt x="10490" y="32391"/>
                  <a:pt x="10379" y="31861"/>
                  <a:pt x="10295" y="31359"/>
                </a:cubicBezTo>
                <a:cubicBezTo>
                  <a:pt x="10295" y="31136"/>
                  <a:pt x="10295" y="31136"/>
                  <a:pt x="10295" y="30941"/>
                </a:cubicBezTo>
                <a:cubicBezTo>
                  <a:pt x="10155" y="29546"/>
                  <a:pt x="10406" y="27621"/>
                  <a:pt x="10406" y="26533"/>
                </a:cubicBezTo>
                <a:cubicBezTo>
                  <a:pt x="10518" y="25724"/>
                  <a:pt x="10518" y="24970"/>
                  <a:pt x="10574" y="24050"/>
                </a:cubicBezTo>
                <a:lnTo>
                  <a:pt x="10574" y="23547"/>
                </a:lnTo>
                <a:cubicBezTo>
                  <a:pt x="10574" y="23464"/>
                  <a:pt x="10574" y="23408"/>
                  <a:pt x="10602" y="23352"/>
                </a:cubicBezTo>
                <a:cubicBezTo>
                  <a:pt x="10602" y="22934"/>
                  <a:pt x="10546" y="22738"/>
                  <a:pt x="10574" y="22152"/>
                </a:cubicBezTo>
                <a:cubicBezTo>
                  <a:pt x="10602" y="21455"/>
                  <a:pt x="10574" y="20423"/>
                  <a:pt x="10351" y="19865"/>
                </a:cubicBezTo>
                <a:cubicBezTo>
                  <a:pt x="10351" y="19781"/>
                  <a:pt x="10295" y="19558"/>
                  <a:pt x="10323" y="19614"/>
                </a:cubicBezTo>
                <a:cubicBezTo>
                  <a:pt x="10323" y="19446"/>
                  <a:pt x="10295" y="19558"/>
                  <a:pt x="10267" y="19418"/>
                </a:cubicBezTo>
                <a:cubicBezTo>
                  <a:pt x="10211" y="19195"/>
                  <a:pt x="10155" y="18916"/>
                  <a:pt x="10072" y="18665"/>
                </a:cubicBezTo>
                <a:cubicBezTo>
                  <a:pt x="10016" y="18386"/>
                  <a:pt x="9904" y="18163"/>
                  <a:pt x="9876" y="17968"/>
                </a:cubicBezTo>
                <a:cubicBezTo>
                  <a:pt x="9848" y="17828"/>
                  <a:pt x="9793" y="17717"/>
                  <a:pt x="9765" y="17577"/>
                </a:cubicBezTo>
                <a:cubicBezTo>
                  <a:pt x="9709" y="17465"/>
                  <a:pt x="9681" y="17354"/>
                  <a:pt x="9625" y="17242"/>
                </a:cubicBezTo>
                <a:cubicBezTo>
                  <a:pt x="9542" y="16991"/>
                  <a:pt x="9458" y="16768"/>
                  <a:pt x="9374" y="16545"/>
                </a:cubicBezTo>
                <a:cubicBezTo>
                  <a:pt x="9179" y="16098"/>
                  <a:pt x="9039" y="15680"/>
                  <a:pt x="8844" y="15317"/>
                </a:cubicBezTo>
                <a:cubicBezTo>
                  <a:pt x="8788" y="15094"/>
                  <a:pt x="8705" y="14899"/>
                  <a:pt x="8593" y="14703"/>
                </a:cubicBezTo>
                <a:cubicBezTo>
                  <a:pt x="8537" y="14592"/>
                  <a:pt x="8481" y="14424"/>
                  <a:pt x="8426" y="14313"/>
                </a:cubicBezTo>
                <a:cubicBezTo>
                  <a:pt x="7728" y="13336"/>
                  <a:pt x="6947" y="12499"/>
                  <a:pt x="6054" y="11746"/>
                </a:cubicBezTo>
                <a:lnTo>
                  <a:pt x="6054" y="11746"/>
                </a:lnTo>
                <a:cubicBezTo>
                  <a:pt x="5998" y="11690"/>
                  <a:pt x="5943" y="11635"/>
                  <a:pt x="5859" y="11607"/>
                </a:cubicBezTo>
                <a:lnTo>
                  <a:pt x="5078" y="11244"/>
                </a:lnTo>
                <a:cubicBezTo>
                  <a:pt x="4799" y="11160"/>
                  <a:pt x="4492" y="11049"/>
                  <a:pt x="4213" y="10937"/>
                </a:cubicBezTo>
                <a:cubicBezTo>
                  <a:pt x="4101" y="10853"/>
                  <a:pt x="4073" y="10881"/>
                  <a:pt x="4018" y="10825"/>
                </a:cubicBezTo>
                <a:cubicBezTo>
                  <a:pt x="3683" y="10742"/>
                  <a:pt x="3208" y="10491"/>
                  <a:pt x="2678" y="10295"/>
                </a:cubicBezTo>
                <a:cubicBezTo>
                  <a:pt x="2567" y="10240"/>
                  <a:pt x="2427" y="10156"/>
                  <a:pt x="2288" y="10128"/>
                </a:cubicBezTo>
                <a:lnTo>
                  <a:pt x="1786" y="9961"/>
                </a:lnTo>
                <a:cubicBezTo>
                  <a:pt x="1618" y="9877"/>
                  <a:pt x="1423" y="9821"/>
                  <a:pt x="1228" y="9765"/>
                </a:cubicBezTo>
                <a:lnTo>
                  <a:pt x="725" y="9626"/>
                </a:lnTo>
                <a:cubicBezTo>
                  <a:pt x="725" y="9598"/>
                  <a:pt x="725" y="9598"/>
                  <a:pt x="614" y="9542"/>
                </a:cubicBezTo>
                <a:cubicBezTo>
                  <a:pt x="391" y="9486"/>
                  <a:pt x="363" y="9458"/>
                  <a:pt x="167" y="9403"/>
                </a:cubicBezTo>
                <a:cubicBezTo>
                  <a:pt x="167" y="9375"/>
                  <a:pt x="0" y="9375"/>
                  <a:pt x="140" y="9263"/>
                </a:cubicBezTo>
                <a:lnTo>
                  <a:pt x="363" y="8984"/>
                </a:lnTo>
                <a:cubicBezTo>
                  <a:pt x="502" y="8817"/>
                  <a:pt x="614" y="8677"/>
                  <a:pt x="698" y="8677"/>
                </a:cubicBezTo>
                <a:cubicBezTo>
                  <a:pt x="781" y="8566"/>
                  <a:pt x="837" y="8510"/>
                  <a:pt x="893" y="8426"/>
                </a:cubicBezTo>
                <a:lnTo>
                  <a:pt x="1060" y="8398"/>
                </a:lnTo>
                <a:cubicBezTo>
                  <a:pt x="1535" y="7561"/>
                  <a:pt x="1981" y="6752"/>
                  <a:pt x="2427" y="5915"/>
                </a:cubicBezTo>
                <a:cubicBezTo>
                  <a:pt x="2455" y="5748"/>
                  <a:pt x="2483" y="5580"/>
                  <a:pt x="2455" y="5441"/>
                </a:cubicBezTo>
                <a:cubicBezTo>
                  <a:pt x="2567" y="5022"/>
                  <a:pt x="2651" y="4660"/>
                  <a:pt x="2818" y="4213"/>
                </a:cubicBezTo>
                <a:cubicBezTo>
                  <a:pt x="2957" y="3962"/>
                  <a:pt x="2985" y="3767"/>
                  <a:pt x="3097" y="3516"/>
                </a:cubicBezTo>
                <a:cubicBezTo>
                  <a:pt x="3236" y="3265"/>
                  <a:pt x="3543" y="2623"/>
                  <a:pt x="3683" y="2372"/>
                </a:cubicBezTo>
                <a:cubicBezTo>
                  <a:pt x="3934" y="1870"/>
                  <a:pt x="4073" y="1814"/>
                  <a:pt x="4297" y="1368"/>
                </a:cubicBezTo>
                <a:cubicBezTo>
                  <a:pt x="4352" y="893"/>
                  <a:pt x="4408" y="559"/>
                  <a:pt x="4464" y="56"/>
                </a:cubicBezTo>
                <a:lnTo>
                  <a:pt x="4464" y="1"/>
                </a:lnTo>
                <a:cubicBezTo>
                  <a:pt x="5078" y="308"/>
                  <a:pt x="5692" y="614"/>
                  <a:pt x="6305" y="977"/>
                </a:cubicBezTo>
                <a:cubicBezTo>
                  <a:pt x="6417" y="1061"/>
                  <a:pt x="6528" y="1144"/>
                  <a:pt x="6612" y="1228"/>
                </a:cubicBezTo>
                <a:lnTo>
                  <a:pt x="6863" y="1396"/>
                </a:lnTo>
                <a:cubicBezTo>
                  <a:pt x="7003" y="1507"/>
                  <a:pt x="7142" y="1619"/>
                  <a:pt x="7282" y="1730"/>
                </a:cubicBezTo>
                <a:cubicBezTo>
                  <a:pt x="7505" y="1842"/>
                  <a:pt x="7700" y="1954"/>
                  <a:pt x="7923" y="2065"/>
                </a:cubicBezTo>
                <a:cubicBezTo>
                  <a:pt x="8175" y="2233"/>
                  <a:pt x="8426" y="2400"/>
                  <a:pt x="8677" y="2623"/>
                </a:cubicBezTo>
                <a:cubicBezTo>
                  <a:pt x="9179" y="2735"/>
                  <a:pt x="9625" y="3014"/>
                  <a:pt x="9988" y="3376"/>
                </a:cubicBezTo>
                <a:cubicBezTo>
                  <a:pt x="10100" y="3488"/>
                  <a:pt x="10267" y="3683"/>
                  <a:pt x="10462" y="3851"/>
                </a:cubicBezTo>
                <a:lnTo>
                  <a:pt x="10937" y="4353"/>
                </a:lnTo>
                <a:cubicBezTo>
                  <a:pt x="11188" y="4660"/>
                  <a:pt x="11327" y="4911"/>
                  <a:pt x="11522" y="5190"/>
                </a:cubicBezTo>
                <a:cubicBezTo>
                  <a:pt x="11857" y="5441"/>
                  <a:pt x="12164" y="5720"/>
                  <a:pt x="12415" y="6027"/>
                </a:cubicBezTo>
                <a:cubicBezTo>
                  <a:pt x="12778" y="6417"/>
                  <a:pt x="13085" y="6836"/>
                  <a:pt x="13392" y="7282"/>
                </a:cubicBezTo>
                <a:cubicBezTo>
                  <a:pt x="13447" y="7366"/>
                  <a:pt x="13392" y="7338"/>
                  <a:pt x="13447" y="7478"/>
                </a:cubicBezTo>
                <a:cubicBezTo>
                  <a:pt x="13699" y="7784"/>
                  <a:pt x="13671" y="7589"/>
                  <a:pt x="13866" y="7924"/>
                </a:cubicBezTo>
                <a:cubicBezTo>
                  <a:pt x="14173" y="8147"/>
                  <a:pt x="14396" y="8398"/>
                  <a:pt x="14563" y="8705"/>
                </a:cubicBezTo>
                <a:cubicBezTo>
                  <a:pt x="14842" y="9124"/>
                  <a:pt x="15121" y="9654"/>
                  <a:pt x="15372" y="10072"/>
                </a:cubicBezTo>
                <a:cubicBezTo>
                  <a:pt x="15484" y="10212"/>
                  <a:pt x="15540" y="10240"/>
                  <a:pt x="15568" y="10212"/>
                </a:cubicBezTo>
                <a:cubicBezTo>
                  <a:pt x="15735" y="10407"/>
                  <a:pt x="15986" y="10825"/>
                  <a:pt x="16182" y="11132"/>
                </a:cubicBezTo>
                <a:cubicBezTo>
                  <a:pt x="16349" y="11411"/>
                  <a:pt x="16461" y="11718"/>
                  <a:pt x="16572" y="12025"/>
                </a:cubicBezTo>
                <a:cubicBezTo>
                  <a:pt x="16656" y="12304"/>
                  <a:pt x="16767" y="12583"/>
                  <a:pt x="16879" y="12890"/>
                </a:cubicBezTo>
                <a:cubicBezTo>
                  <a:pt x="16907" y="13085"/>
                  <a:pt x="16935" y="13281"/>
                  <a:pt x="16935" y="13504"/>
                </a:cubicBezTo>
                <a:cubicBezTo>
                  <a:pt x="17158" y="13922"/>
                  <a:pt x="17325" y="14341"/>
                  <a:pt x="17437" y="14815"/>
                </a:cubicBezTo>
                <a:cubicBezTo>
                  <a:pt x="17577" y="15317"/>
                  <a:pt x="17716" y="15819"/>
                  <a:pt x="17772" y="16154"/>
                </a:cubicBezTo>
                <a:cubicBezTo>
                  <a:pt x="17856" y="16517"/>
                  <a:pt x="17939" y="16880"/>
                  <a:pt x="17939" y="17242"/>
                </a:cubicBezTo>
                <a:cubicBezTo>
                  <a:pt x="17967" y="17354"/>
                  <a:pt x="17995" y="17465"/>
                  <a:pt x="18023" y="17549"/>
                </a:cubicBezTo>
                <a:cubicBezTo>
                  <a:pt x="18079" y="17968"/>
                  <a:pt x="18023" y="18135"/>
                  <a:pt x="17939" y="18135"/>
                </a:cubicBezTo>
                <a:cubicBezTo>
                  <a:pt x="18051" y="18609"/>
                  <a:pt x="18107" y="19056"/>
                  <a:pt x="18134" y="19530"/>
                </a:cubicBezTo>
                <a:cubicBezTo>
                  <a:pt x="18162" y="19865"/>
                  <a:pt x="18134" y="20200"/>
                  <a:pt x="18079" y="20534"/>
                </a:cubicBezTo>
                <a:cubicBezTo>
                  <a:pt x="18107" y="20869"/>
                  <a:pt x="18134" y="21092"/>
                  <a:pt x="18162" y="21316"/>
                </a:cubicBezTo>
                <a:cubicBezTo>
                  <a:pt x="18218" y="21567"/>
                  <a:pt x="18246" y="21790"/>
                  <a:pt x="18246" y="22041"/>
                </a:cubicBezTo>
                <a:cubicBezTo>
                  <a:pt x="18246" y="22627"/>
                  <a:pt x="18190" y="23213"/>
                  <a:pt x="18079" y="23799"/>
                </a:cubicBezTo>
                <a:cubicBezTo>
                  <a:pt x="18079" y="23882"/>
                  <a:pt x="18107" y="23854"/>
                  <a:pt x="18079" y="23994"/>
                </a:cubicBezTo>
                <a:cubicBezTo>
                  <a:pt x="18023" y="24105"/>
                  <a:pt x="17967" y="24468"/>
                  <a:pt x="17883" y="24580"/>
                </a:cubicBezTo>
                <a:cubicBezTo>
                  <a:pt x="17856" y="25305"/>
                  <a:pt x="17800" y="25863"/>
                  <a:pt x="17660" y="25919"/>
                </a:cubicBezTo>
                <a:cubicBezTo>
                  <a:pt x="17660" y="26728"/>
                  <a:pt x="17744" y="27844"/>
                  <a:pt x="17577" y="27983"/>
                </a:cubicBezTo>
                <a:cubicBezTo>
                  <a:pt x="17632" y="28179"/>
                  <a:pt x="17716" y="28402"/>
                  <a:pt x="17828" y="28597"/>
                </a:cubicBezTo>
                <a:cubicBezTo>
                  <a:pt x="17967" y="28904"/>
                  <a:pt x="18051" y="29211"/>
                  <a:pt x="18107" y="29546"/>
                </a:cubicBezTo>
                <a:cubicBezTo>
                  <a:pt x="18190" y="29741"/>
                  <a:pt x="18134" y="29713"/>
                  <a:pt x="18190" y="29908"/>
                </a:cubicBezTo>
                <a:cubicBezTo>
                  <a:pt x="18246" y="30048"/>
                  <a:pt x="18302" y="30187"/>
                  <a:pt x="18386" y="30355"/>
                </a:cubicBezTo>
                <a:cubicBezTo>
                  <a:pt x="18441" y="30494"/>
                  <a:pt x="18497" y="30662"/>
                  <a:pt x="18581" y="30829"/>
                </a:cubicBezTo>
                <a:cubicBezTo>
                  <a:pt x="18609" y="31052"/>
                  <a:pt x="18692" y="31248"/>
                  <a:pt x="18776" y="31443"/>
                </a:cubicBezTo>
                <a:cubicBezTo>
                  <a:pt x="18832" y="31554"/>
                  <a:pt x="18860" y="31666"/>
                  <a:pt x="18888" y="31750"/>
                </a:cubicBezTo>
                <a:cubicBezTo>
                  <a:pt x="18944" y="31833"/>
                  <a:pt x="18971" y="31889"/>
                  <a:pt x="18999" y="31973"/>
                </a:cubicBezTo>
                <a:lnTo>
                  <a:pt x="18944" y="32001"/>
                </a:lnTo>
                <a:cubicBezTo>
                  <a:pt x="19027" y="32196"/>
                  <a:pt x="19167" y="32364"/>
                  <a:pt x="19306" y="32531"/>
                </a:cubicBezTo>
                <a:lnTo>
                  <a:pt x="19529" y="32782"/>
                </a:lnTo>
                <a:cubicBezTo>
                  <a:pt x="19613" y="32866"/>
                  <a:pt x="19697" y="32949"/>
                  <a:pt x="19753" y="33033"/>
                </a:cubicBezTo>
                <a:cubicBezTo>
                  <a:pt x="19948" y="33145"/>
                  <a:pt x="20115" y="33284"/>
                  <a:pt x="20255" y="33424"/>
                </a:cubicBezTo>
                <a:cubicBezTo>
                  <a:pt x="20394" y="33591"/>
                  <a:pt x="20534" y="33731"/>
                  <a:pt x="20701" y="33870"/>
                </a:cubicBezTo>
                <a:cubicBezTo>
                  <a:pt x="20869" y="34038"/>
                  <a:pt x="21008" y="34177"/>
                  <a:pt x="21148" y="34316"/>
                </a:cubicBezTo>
                <a:cubicBezTo>
                  <a:pt x="22208" y="35153"/>
                  <a:pt x="23324" y="35907"/>
                  <a:pt x="24495" y="36548"/>
                </a:cubicBezTo>
                <a:cubicBezTo>
                  <a:pt x="24774" y="36716"/>
                  <a:pt x="25026" y="36800"/>
                  <a:pt x="25249" y="36967"/>
                </a:cubicBezTo>
                <a:cubicBezTo>
                  <a:pt x="25667" y="37218"/>
                  <a:pt x="26476" y="37804"/>
                  <a:pt x="26448" y="37860"/>
                </a:cubicBezTo>
                <a:cubicBezTo>
                  <a:pt x="26393" y="37943"/>
                  <a:pt x="26058" y="37692"/>
                  <a:pt x="26142" y="37832"/>
                </a:cubicBezTo>
                <a:cubicBezTo>
                  <a:pt x="25026" y="37246"/>
                  <a:pt x="23910" y="36632"/>
                  <a:pt x="22849" y="35963"/>
                </a:cubicBezTo>
                <a:cubicBezTo>
                  <a:pt x="22264" y="35572"/>
                  <a:pt x="21678" y="35153"/>
                  <a:pt x="21148" y="34707"/>
                </a:cubicBezTo>
                <a:cubicBezTo>
                  <a:pt x="20980" y="34568"/>
                  <a:pt x="20729" y="34372"/>
                  <a:pt x="20618" y="34289"/>
                </a:cubicBezTo>
                <a:cubicBezTo>
                  <a:pt x="20534" y="34205"/>
                  <a:pt x="20450" y="34149"/>
                  <a:pt x="20339" y="34093"/>
                </a:cubicBezTo>
                <a:cubicBezTo>
                  <a:pt x="22068" y="35684"/>
                  <a:pt x="24412" y="36939"/>
                  <a:pt x="26225" y="38139"/>
                </a:cubicBezTo>
                <a:lnTo>
                  <a:pt x="26225" y="38139"/>
                </a:lnTo>
                <a:lnTo>
                  <a:pt x="26253" y="38139"/>
                </a:lnTo>
                <a:lnTo>
                  <a:pt x="26253" y="38139"/>
                </a:lnTo>
                <a:cubicBezTo>
                  <a:pt x="26253" y="38194"/>
                  <a:pt x="26197" y="38306"/>
                  <a:pt x="26169" y="38334"/>
                </a:cubicBezTo>
                <a:cubicBezTo>
                  <a:pt x="26030" y="38557"/>
                  <a:pt x="25863" y="38780"/>
                  <a:pt x="25723" y="39004"/>
                </a:cubicBezTo>
                <a:cubicBezTo>
                  <a:pt x="25611" y="39171"/>
                  <a:pt x="25667" y="39004"/>
                  <a:pt x="25695" y="38976"/>
                </a:cubicBezTo>
                <a:cubicBezTo>
                  <a:pt x="25611" y="39059"/>
                  <a:pt x="25556" y="39087"/>
                  <a:pt x="25472" y="39199"/>
                </a:cubicBezTo>
                <a:cubicBezTo>
                  <a:pt x="25388" y="39366"/>
                  <a:pt x="25639" y="39004"/>
                  <a:pt x="25639" y="39115"/>
                </a:cubicBezTo>
                <a:cubicBezTo>
                  <a:pt x="25221" y="39785"/>
                  <a:pt x="24663" y="40622"/>
                  <a:pt x="24161" y="41375"/>
                </a:cubicBezTo>
                <a:lnTo>
                  <a:pt x="24105" y="41319"/>
                </a:lnTo>
                <a:cubicBezTo>
                  <a:pt x="24021" y="41459"/>
                  <a:pt x="24133" y="41375"/>
                  <a:pt x="24105" y="41459"/>
                </a:cubicBezTo>
                <a:cubicBezTo>
                  <a:pt x="23826" y="41877"/>
                  <a:pt x="23547" y="42463"/>
                  <a:pt x="23240" y="42909"/>
                </a:cubicBezTo>
                <a:lnTo>
                  <a:pt x="22570" y="44137"/>
                </a:lnTo>
                <a:lnTo>
                  <a:pt x="21622" y="45783"/>
                </a:lnTo>
                <a:close/>
                <a:moveTo>
                  <a:pt x="22180" y="44416"/>
                </a:moveTo>
                <a:cubicBezTo>
                  <a:pt x="22152" y="44416"/>
                  <a:pt x="22124" y="44444"/>
                  <a:pt x="22040" y="44555"/>
                </a:cubicBezTo>
                <a:cubicBezTo>
                  <a:pt x="21985" y="44639"/>
                  <a:pt x="22040" y="44611"/>
                  <a:pt x="22096" y="44555"/>
                </a:cubicBezTo>
                <a:cubicBezTo>
                  <a:pt x="22124" y="44528"/>
                  <a:pt x="22124" y="44472"/>
                  <a:pt x="22180" y="44416"/>
                </a:cubicBezTo>
                <a:close/>
                <a:moveTo>
                  <a:pt x="23212" y="42491"/>
                </a:moveTo>
                <a:cubicBezTo>
                  <a:pt x="23296" y="42435"/>
                  <a:pt x="23156" y="42686"/>
                  <a:pt x="23268" y="42519"/>
                </a:cubicBezTo>
                <a:cubicBezTo>
                  <a:pt x="23268" y="42491"/>
                  <a:pt x="23324" y="42351"/>
                  <a:pt x="23212" y="42491"/>
                </a:cubicBezTo>
                <a:close/>
                <a:moveTo>
                  <a:pt x="4213" y="10909"/>
                </a:moveTo>
                <a:cubicBezTo>
                  <a:pt x="4241" y="10909"/>
                  <a:pt x="4185" y="10825"/>
                  <a:pt x="4073" y="10770"/>
                </a:cubicBezTo>
                <a:lnTo>
                  <a:pt x="4018" y="10770"/>
                </a:lnTo>
                <a:cubicBezTo>
                  <a:pt x="4045" y="10798"/>
                  <a:pt x="4101" y="10825"/>
                  <a:pt x="4213" y="10909"/>
                </a:cubicBezTo>
                <a:close/>
                <a:moveTo>
                  <a:pt x="4603" y="11049"/>
                </a:moveTo>
                <a:cubicBezTo>
                  <a:pt x="4687" y="11049"/>
                  <a:pt x="4352" y="10825"/>
                  <a:pt x="4297" y="10825"/>
                </a:cubicBezTo>
                <a:cubicBezTo>
                  <a:pt x="4380" y="10909"/>
                  <a:pt x="4492" y="10993"/>
                  <a:pt x="4603" y="11049"/>
                </a:cubicBezTo>
                <a:close/>
                <a:moveTo>
                  <a:pt x="4799" y="11077"/>
                </a:moveTo>
                <a:cubicBezTo>
                  <a:pt x="4827" y="11049"/>
                  <a:pt x="4799" y="11021"/>
                  <a:pt x="4715" y="10965"/>
                </a:cubicBezTo>
                <a:cubicBezTo>
                  <a:pt x="4687" y="10993"/>
                  <a:pt x="4631" y="10993"/>
                  <a:pt x="4771" y="11077"/>
                </a:cubicBezTo>
                <a:close/>
                <a:moveTo>
                  <a:pt x="3460" y="10072"/>
                </a:moveTo>
                <a:cubicBezTo>
                  <a:pt x="3125" y="9905"/>
                  <a:pt x="2762" y="9765"/>
                  <a:pt x="2427" y="9626"/>
                </a:cubicBezTo>
                <a:cubicBezTo>
                  <a:pt x="2399" y="9654"/>
                  <a:pt x="2399" y="9682"/>
                  <a:pt x="2372" y="9682"/>
                </a:cubicBezTo>
                <a:cubicBezTo>
                  <a:pt x="2427" y="9710"/>
                  <a:pt x="2539" y="9765"/>
                  <a:pt x="2511" y="9793"/>
                </a:cubicBezTo>
                <a:cubicBezTo>
                  <a:pt x="2818" y="9905"/>
                  <a:pt x="3125" y="10016"/>
                  <a:pt x="3460" y="10072"/>
                </a:cubicBezTo>
                <a:close/>
                <a:moveTo>
                  <a:pt x="10434" y="19111"/>
                </a:moveTo>
                <a:cubicBezTo>
                  <a:pt x="10434" y="19195"/>
                  <a:pt x="10462" y="19251"/>
                  <a:pt x="10490" y="19335"/>
                </a:cubicBezTo>
                <a:cubicBezTo>
                  <a:pt x="10546" y="19363"/>
                  <a:pt x="10462" y="19084"/>
                  <a:pt x="10434" y="19111"/>
                </a:cubicBezTo>
                <a:close/>
                <a:moveTo>
                  <a:pt x="10490" y="19753"/>
                </a:moveTo>
                <a:cubicBezTo>
                  <a:pt x="10518" y="19753"/>
                  <a:pt x="10490" y="19586"/>
                  <a:pt x="10490" y="19530"/>
                </a:cubicBezTo>
                <a:cubicBezTo>
                  <a:pt x="10490" y="19474"/>
                  <a:pt x="10462" y="19614"/>
                  <a:pt x="10490" y="19753"/>
                </a:cubicBezTo>
                <a:close/>
                <a:moveTo>
                  <a:pt x="10769" y="19976"/>
                </a:moveTo>
                <a:cubicBezTo>
                  <a:pt x="10630" y="19000"/>
                  <a:pt x="10379" y="18079"/>
                  <a:pt x="9988" y="17186"/>
                </a:cubicBezTo>
                <a:cubicBezTo>
                  <a:pt x="10044" y="17326"/>
                  <a:pt x="10100" y="17493"/>
                  <a:pt x="10127" y="17661"/>
                </a:cubicBezTo>
                <a:cubicBezTo>
                  <a:pt x="10183" y="17856"/>
                  <a:pt x="10239" y="18051"/>
                  <a:pt x="10295" y="18247"/>
                </a:cubicBezTo>
                <a:cubicBezTo>
                  <a:pt x="10379" y="18470"/>
                  <a:pt x="10406" y="18693"/>
                  <a:pt x="10462" y="18888"/>
                </a:cubicBezTo>
                <a:cubicBezTo>
                  <a:pt x="10546" y="19111"/>
                  <a:pt x="10602" y="19307"/>
                  <a:pt x="10630" y="19474"/>
                </a:cubicBezTo>
                <a:cubicBezTo>
                  <a:pt x="10658" y="19642"/>
                  <a:pt x="10713" y="19809"/>
                  <a:pt x="10769" y="19976"/>
                </a:cubicBezTo>
                <a:close/>
                <a:moveTo>
                  <a:pt x="10909" y="22766"/>
                </a:moveTo>
                <a:lnTo>
                  <a:pt x="10909" y="22989"/>
                </a:lnTo>
                <a:lnTo>
                  <a:pt x="10909" y="22710"/>
                </a:lnTo>
                <a:cubicBezTo>
                  <a:pt x="10909" y="22738"/>
                  <a:pt x="10909" y="22738"/>
                  <a:pt x="10909" y="22766"/>
                </a:cubicBezTo>
                <a:close/>
                <a:moveTo>
                  <a:pt x="12443" y="38390"/>
                </a:moveTo>
                <a:cubicBezTo>
                  <a:pt x="12638" y="38808"/>
                  <a:pt x="12583" y="38446"/>
                  <a:pt x="12443" y="38390"/>
                </a:cubicBezTo>
                <a:close/>
                <a:moveTo>
                  <a:pt x="21231" y="45839"/>
                </a:moveTo>
                <a:lnTo>
                  <a:pt x="22180" y="44081"/>
                </a:lnTo>
                <a:cubicBezTo>
                  <a:pt x="22487" y="43579"/>
                  <a:pt x="22766" y="43077"/>
                  <a:pt x="23073" y="42547"/>
                </a:cubicBezTo>
                <a:cubicBezTo>
                  <a:pt x="23101" y="42547"/>
                  <a:pt x="23045" y="42630"/>
                  <a:pt x="23101" y="42547"/>
                </a:cubicBezTo>
                <a:cubicBezTo>
                  <a:pt x="23240" y="42379"/>
                  <a:pt x="23045" y="42603"/>
                  <a:pt x="23128" y="42463"/>
                </a:cubicBezTo>
                <a:cubicBezTo>
                  <a:pt x="23380" y="42045"/>
                  <a:pt x="23714" y="41542"/>
                  <a:pt x="24077" y="40984"/>
                </a:cubicBezTo>
                <a:cubicBezTo>
                  <a:pt x="23017" y="42463"/>
                  <a:pt x="22040" y="43970"/>
                  <a:pt x="21148" y="45532"/>
                </a:cubicBezTo>
                <a:cubicBezTo>
                  <a:pt x="16628" y="43886"/>
                  <a:pt x="13029" y="40120"/>
                  <a:pt x="11355" y="35628"/>
                </a:cubicBezTo>
                <a:lnTo>
                  <a:pt x="11355" y="35739"/>
                </a:lnTo>
                <a:cubicBezTo>
                  <a:pt x="11578" y="36660"/>
                  <a:pt x="12331" y="38083"/>
                  <a:pt x="13085" y="39199"/>
                </a:cubicBezTo>
                <a:cubicBezTo>
                  <a:pt x="13671" y="40120"/>
                  <a:pt x="14340" y="41012"/>
                  <a:pt x="15093" y="41821"/>
                </a:cubicBezTo>
                <a:cubicBezTo>
                  <a:pt x="16321" y="43105"/>
                  <a:pt x="17716" y="44165"/>
                  <a:pt x="19278" y="44974"/>
                </a:cubicBezTo>
                <a:cubicBezTo>
                  <a:pt x="19920" y="45309"/>
                  <a:pt x="20562" y="45588"/>
                  <a:pt x="21231" y="45839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1" name="Google Shape;651;p32"/>
          <p:cNvSpPr/>
          <p:nvPr/>
        </p:nvSpPr>
        <p:spPr>
          <a:xfrm rot="10800000">
            <a:off x="-22676" y="683452"/>
            <a:ext cx="939481" cy="590252"/>
          </a:xfrm>
          <a:custGeom>
            <a:avLst/>
            <a:gdLst/>
            <a:ahLst/>
            <a:cxnLst/>
            <a:rect l="l" t="t" r="r" b="b"/>
            <a:pathLst>
              <a:path w="42631" h="26784" extrusionOk="0">
                <a:moveTo>
                  <a:pt x="42630" y="25501"/>
                </a:moveTo>
                <a:cubicBezTo>
                  <a:pt x="42379" y="25612"/>
                  <a:pt x="42045" y="25724"/>
                  <a:pt x="41738" y="25807"/>
                </a:cubicBezTo>
                <a:lnTo>
                  <a:pt x="41235" y="25975"/>
                </a:lnTo>
                <a:cubicBezTo>
                  <a:pt x="41152" y="26003"/>
                  <a:pt x="41068" y="26031"/>
                  <a:pt x="40984" y="26059"/>
                </a:cubicBezTo>
                <a:lnTo>
                  <a:pt x="40789" y="26114"/>
                </a:lnTo>
                <a:cubicBezTo>
                  <a:pt x="40259" y="26226"/>
                  <a:pt x="39729" y="26338"/>
                  <a:pt x="39199" y="26393"/>
                </a:cubicBezTo>
                <a:lnTo>
                  <a:pt x="38501" y="26505"/>
                </a:lnTo>
                <a:lnTo>
                  <a:pt x="37860" y="26561"/>
                </a:lnTo>
                <a:cubicBezTo>
                  <a:pt x="37218" y="26589"/>
                  <a:pt x="36576" y="26589"/>
                  <a:pt x="35935" y="26561"/>
                </a:cubicBezTo>
                <a:cubicBezTo>
                  <a:pt x="35432" y="26533"/>
                  <a:pt x="34930" y="26477"/>
                  <a:pt x="34428" y="26365"/>
                </a:cubicBezTo>
                <a:cubicBezTo>
                  <a:pt x="32977" y="26170"/>
                  <a:pt x="31582" y="25807"/>
                  <a:pt x="30243" y="25250"/>
                </a:cubicBezTo>
                <a:cubicBezTo>
                  <a:pt x="29016" y="24775"/>
                  <a:pt x="27844" y="24134"/>
                  <a:pt x="26784" y="23352"/>
                </a:cubicBezTo>
                <a:cubicBezTo>
                  <a:pt x="26421" y="23018"/>
                  <a:pt x="26114" y="22655"/>
                  <a:pt x="25835" y="22264"/>
                </a:cubicBezTo>
                <a:cubicBezTo>
                  <a:pt x="25389" y="21902"/>
                  <a:pt x="24942" y="21567"/>
                  <a:pt x="24580" y="21232"/>
                </a:cubicBezTo>
                <a:cubicBezTo>
                  <a:pt x="24412" y="21065"/>
                  <a:pt x="24440" y="21037"/>
                  <a:pt x="24301" y="20897"/>
                </a:cubicBezTo>
                <a:cubicBezTo>
                  <a:pt x="23324" y="19949"/>
                  <a:pt x="22236" y="18303"/>
                  <a:pt x="21539" y="17494"/>
                </a:cubicBezTo>
                <a:cubicBezTo>
                  <a:pt x="21120" y="16796"/>
                  <a:pt x="20646" y="16182"/>
                  <a:pt x="20088" y="15457"/>
                </a:cubicBezTo>
                <a:cubicBezTo>
                  <a:pt x="19976" y="15317"/>
                  <a:pt x="19865" y="15206"/>
                  <a:pt x="19725" y="15066"/>
                </a:cubicBezTo>
                <a:cubicBezTo>
                  <a:pt x="19669" y="14983"/>
                  <a:pt x="19669" y="14955"/>
                  <a:pt x="19642" y="14927"/>
                </a:cubicBezTo>
                <a:cubicBezTo>
                  <a:pt x="19363" y="14564"/>
                  <a:pt x="19223" y="14480"/>
                  <a:pt x="18860" y="14006"/>
                </a:cubicBezTo>
                <a:cubicBezTo>
                  <a:pt x="18414" y="13476"/>
                  <a:pt x="17744" y="12695"/>
                  <a:pt x="17214" y="12388"/>
                </a:cubicBezTo>
                <a:cubicBezTo>
                  <a:pt x="17159" y="12332"/>
                  <a:pt x="16963" y="12221"/>
                  <a:pt x="17019" y="12221"/>
                </a:cubicBezTo>
                <a:cubicBezTo>
                  <a:pt x="16907" y="12109"/>
                  <a:pt x="16963" y="12221"/>
                  <a:pt x="16852" y="12109"/>
                </a:cubicBezTo>
                <a:cubicBezTo>
                  <a:pt x="16656" y="11970"/>
                  <a:pt x="16433" y="11802"/>
                  <a:pt x="16210" y="11635"/>
                </a:cubicBezTo>
                <a:cubicBezTo>
                  <a:pt x="15987" y="11495"/>
                  <a:pt x="15764" y="11356"/>
                  <a:pt x="15624" y="11244"/>
                </a:cubicBezTo>
                <a:lnTo>
                  <a:pt x="15261" y="11021"/>
                </a:lnTo>
                <a:cubicBezTo>
                  <a:pt x="15150" y="10965"/>
                  <a:pt x="15038" y="10909"/>
                  <a:pt x="14927" y="10854"/>
                </a:cubicBezTo>
                <a:cubicBezTo>
                  <a:pt x="14703" y="10714"/>
                  <a:pt x="14508" y="10602"/>
                  <a:pt x="14313" y="10491"/>
                </a:cubicBezTo>
                <a:cubicBezTo>
                  <a:pt x="13894" y="10296"/>
                  <a:pt x="13504" y="10045"/>
                  <a:pt x="13113" y="9877"/>
                </a:cubicBezTo>
                <a:cubicBezTo>
                  <a:pt x="12946" y="9766"/>
                  <a:pt x="12750" y="9654"/>
                  <a:pt x="12527" y="9598"/>
                </a:cubicBezTo>
                <a:lnTo>
                  <a:pt x="12137" y="9403"/>
                </a:lnTo>
                <a:cubicBezTo>
                  <a:pt x="11021" y="9096"/>
                  <a:pt x="9877" y="8956"/>
                  <a:pt x="8733" y="8984"/>
                </a:cubicBezTo>
                <a:lnTo>
                  <a:pt x="8733" y="8984"/>
                </a:lnTo>
                <a:cubicBezTo>
                  <a:pt x="8649" y="8956"/>
                  <a:pt x="8566" y="8956"/>
                  <a:pt x="8482" y="8984"/>
                </a:cubicBezTo>
                <a:lnTo>
                  <a:pt x="7673" y="9235"/>
                </a:lnTo>
                <a:cubicBezTo>
                  <a:pt x="7394" y="9347"/>
                  <a:pt x="7115" y="9431"/>
                  <a:pt x="6808" y="9542"/>
                </a:cubicBezTo>
                <a:cubicBezTo>
                  <a:pt x="6668" y="9542"/>
                  <a:pt x="6668" y="9598"/>
                  <a:pt x="6585" y="9598"/>
                </a:cubicBezTo>
                <a:cubicBezTo>
                  <a:pt x="6278" y="9738"/>
                  <a:pt x="5748" y="9849"/>
                  <a:pt x="5218" y="10045"/>
                </a:cubicBezTo>
                <a:cubicBezTo>
                  <a:pt x="5078" y="10072"/>
                  <a:pt x="4939" y="10100"/>
                  <a:pt x="4827" y="10156"/>
                </a:cubicBezTo>
                <a:lnTo>
                  <a:pt x="4325" y="10323"/>
                </a:lnTo>
                <a:cubicBezTo>
                  <a:pt x="4130" y="10407"/>
                  <a:pt x="3962" y="10491"/>
                  <a:pt x="3767" y="10575"/>
                </a:cubicBezTo>
                <a:lnTo>
                  <a:pt x="3293" y="10770"/>
                </a:lnTo>
                <a:cubicBezTo>
                  <a:pt x="3265" y="10770"/>
                  <a:pt x="3265" y="10742"/>
                  <a:pt x="3153" y="10770"/>
                </a:cubicBezTo>
                <a:cubicBezTo>
                  <a:pt x="2958" y="10881"/>
                  <a:pt x="2902" y="10881"/>
                  <a:pt x="2735" y="10965"/>
                </a:cubicBezTo>
                <a:cubicBezTo>
                  <a:pt x="2707" y="10937"/>
                  <a:pt x="2595" y="11049"/>
                  <a:pt x="2623" y="10881"/>
                </a:cubicBezTo>
                <a:lnTo>
                  <a:pt x="2623" y="10519"/>
                </a:lnTo>
                <a:cubicBezTo>
                  <a:pt x="2595" y="10379"/>
                  <a:pt x="2595" y="10212"/>
                  <a:pt x="2651" y="10072"/>
                </a:cubicBezTo>
                <a:cubicBezTo>
                  <a:pt x="2651" y="9961"/>
                  <a:pt x="2651" y="9877"/>
                  <a:pt x="2651" y="9766"/>
                </a:cubicBezTo>
                <a:cubicBezTo>
                  <a:pt x="2707" y="9710"/>
                  <a:pt x="2735" y="9654"/>
                  <a:pt x="2763" y="9626"/>
                </a:cubicBezTo>
                <a:cubicBezTo>
                  <a:pt x="2595" y="8677"/>
                  <a:pt x="2400" y="7757"/>
                  <a:pt x="2205" y="6836"/>
                </a:cubicBezTo>
                <a:cubicBezTo>
                  <a:pt x="2149" y="6697"/>
                  <a:pt x="2037" y="6557"/>
                  <a:pt x="1926" y="6446"/>
                </a:cubicBezTo>
                <a:cubicBezTo>
                  <a:pt x="1758" y="6083"/>
                  <a:pt x="1591" y="5748"/>
                  <a:pt x="1396" y="5302"/>
                </a:cubicBezTo>
                <a:cubicBezTo>
                  <a:pt x="1340" y="5023"/>
                  <a:pt x="1256" y="4855"/>
                  <a:pt x="1200" y="4604"/>
                </a:cubicBezTo>
                <a:cubicBezTo>
                  <a:pt x="1144" y="4353"/>
                  <a:pt x="949" y="3600"/>
                  <a:pt x="893" y="3321"/>
                </a:cubicBezTo>
                <a:cubicBezTo>
                  <a:pt x="782" y="2791"/>
                  <a:pt x="838" y="2623"/>
                  <a:pt x="726" y="2177"/>
                </a:cubicBezTo>
                <a:lnTo>
                  <a:pt x="1" y="1061"/>
                </a:lnTo>
                <a:lnTo>
                  <a:pt x="1" y="1033"/>
                </a:lnTo>
                <a:cubicBezTo>
                  <a:pt x="391" y="894"/>
                  <a:pt x="1228" y="754"/>
                  <a:pt x="2037" y="587"/>
                </a:cubicBezTo>
                <a:cubicBezTo>
                  <a:pt x="2149" y="587"/>
                  <a:pt x="2316" y="559"/>
                  <a:pt x="2428" y="559"/>
                </a:cubicBezTo>
                <a:lnTo>
                  <a:pt x="2707" y="559"/>
                </a:lnTo>
                <a:cubicBezTo>
                  <a:pt x="2902" y="559"/>
                  <a:pt x="3097" y="531"/>
                  <a:pt x="3265" y="559"/>
                </a:cubicBezTo>
                <a:cubicBezTo>
                  <a:pt x="3460" y="503"/>
                  <a:pt x="3683" y="447"/>
                  <a:pt x="3962" y="391"/>
                </a:cubicBezTo>
                <a:cubicBezTo>
                  <a:pt x="4269" y="364"/>
                  <a:pt x="4576" y="336"/>
                  <a:pt x="4883" y="336"/>
                </a:cubicBezTo>
                <a:cubicBezTo>
                  <a:pt x="5357" y="112"/>
                  <a:pt x="5859" y="1"/>
                  <a:pt x="6390" y="57"/>
                </a:cubicBezTo>
                <a:cubicBezTo>
                  <a:pt x="6557" y="85"/>
                  <a:pt x="6808" y="112"/>
                  <a:pt x="7031" y="112"/>
                </a:cubicBezTo>
                <a:lnTo>
                  <a:pt x="7729" y="196"/>
                </a:lnTo>
                <a:cubicBezTo>
                  <a:pt x="8147" y="280"/>
                  <a:pt x="8398" y="364"/>
                  <a:pt x="8733" y="447"/>
                </a:cubicBezTo>
                <a:cubicBezTo>
                  <a:pt x="9152" y="447"/>
                  <a:pt x="9542" y="447"/>
                  <a:pt x="9961" y="531"/>
                </a:cubicBezTo>
                <a:cubicBezTo>
                  <a:pt x="10491" y="615"/>
                  <a:pt x="10993" y="726"/>
                  <a:pt x="11495" y="866"/>
                </a:cubicBezTo>
                <a:cubicBezTo>
                  <a:pt x="11607" y="922"/>
                  <a:pt x="11523" y="949"/>
                  <a:pt x="11690" y="977"/>
                </a:cubicBezTo>
                <a:cubicBezTo>
                  <a:pt x="12053" y="1061"/>
                  <a:pt x="11914" y="949"/>
                  <a:pt x="12304" y="1061"/>
                </a:cubicBezTo>
                <a:cubicBezTo>
                  <a:pt x="12667" y="1033"/>
                  <a:pt x="13002" y="1089"/>
                  <a:pt x="13336" y="1200"/>
                </a:cubicBezTo>
                <a:cubicBezTo>
                  <a:pt x="13839" y="1340"/>
                  <a:pt x="14369" y="1535"/>
                  <a:pt x="14843" y="1731"/>
                </a:cubicBezTo>
                <a:cubicBezTo>
                  <a:pt x="15010" y="1758"/>
                  <a:pt x="15038" y="1731"/>
                  <a:pt x="15066" y="1703"/>
                </a:cubicBezTo>
                <a:cubicBezTo>
                  <a:pt x="15345" y="1758"/>
                  <a:pt x="15764" y="1926"/>
                  <a:pt x="16154" y="2037"/>
                </a:cubicBezTo>
                <a:cubicBezTo>
                  <a:pt x="16433" y="2149"/>
                  <a:pt x="16740" y="2289"/>
                  <a:pt x="16991" y="2456"/>
                </a:cubicBezTo>
                <a:cubicBezTo>
                  <a:pt x="17242" y="2595"/>
                  <a:pt x="17521" y="2735"/>
                  <a:pt x="17800" y="2902"/>
                </a:cubicBezTo>
                <a:cubicBezTo>
                  <a:pt x="17940" y="3042"/>
                  <a:pt x="18107" y="3181"/>
                  <a:pt x="18219" y="3349"/>
                </a:cubicBezTo>
                <a:cubicBezTo>
                  <a:pt x="18637" y="3516"/>
                  <a:pt x="19056" y="3739"/>
                  <a:pt x="19418" y="3990"/>
                </a:cubicBezTo>
                <a:cubicBezTo>
                  <a:pt x="19865" y="4297"/>
                  <a:pt x="20283" y="4604"/>
                  <a:pt x="20506" y="4799"/>
                </a:cubicBezTo>
                <a:cubicBezTo>
                  <a:pt x="20841" y="5023"/>
                  <a:pt x="21120" y="5274"/>
                  <a:pt x="21371" y="5525"/>
                </a:cubicBezTo>
                <a:cubicBezTo>
                  <a:pt x="21455" y="5609"/>
                  <a:pt x="21567" y="5664"/>
                  <a:pt x="21622" y="5720"/>
                </a:cubicBezTo>
                <a:cubicBezTo>
                  <a:pt x="21929" y="5999"/>
                  <a:pt x="21957" y="6167"/>
                  <a:pt x="21957" y="6222"/>
                </a:cubicBezTo>
                <a:cubicBezTo>
                  <a:pt x="22320" y="6501"/>
                  <a:pt x="22683" y="6836"/>
                  <a:pt x="23017" y="7171"/>
                </a:cubicBezTo>
                <a:cubicBezTo>
                  <a:pt x="23241" y="7394"/>
                  <a:pt x="23436" y="7673"/>
                  <a:pt x="23603" y="7952"/>
                </a:cubicBezTo>
                <a:cubicBezTo>
                  <a:pt x="23854" y="8203"/>
                  <a:pt x="24022" y="8343"/>
                  <a:pt x="24161" y="8510"/>
                </a:cubicBezTo>
                <a:cubicBezTo>
                  <a:pt x="24357" y="8650"/>
                  <a:pt x="24552" y="8817"/>
                  <a:pt x="24691" y="9012"/>
                </a:cubicBezTo>
                <a:cubicBezTo>
                  <a:pt x="25082" y="9459"/>
                  <a:pt x="25417" y="9933"/>
                  <a:pt x="25696" y="10435"/>
                </a:cubicBezTo>
                <a:cubicBezTo>
                  <a:pt x="25751" y="10519"/>
                  <a:pt x="25751" y="10463"/>
                  <a:pt x="25835" y="10575"/>
                </a:cubicBezTo>
                <a:cubicBezTo>
                  <a:pt x="25863" y="10714"/>
                  <a:pt x="26058" y="11021"/>
                  <a:pt x="26058" y="11160"/>
                </a:cubicBezTo>
                <a:cubicBezTo>
                  <a:pt x="26505" y="11746"/>
                  <a:pt x="26812" y="12193"/>
                  <a:pt x="26728" y="12332"/>
                </a:cubicBezTo>
                <a:cubicBezTo>
                  <a:pt x="27258" y="12946"/>
                  <a:pt x="28067" y="13755"/>
                  <a:pt x="28011" y="13978"/>
                </a:cubicBezTo>
                <a:cubicBezTo>
                  <a:pt x="28207" y="14090"/>
                  <a:pt x="28374" y="14201"/>
                  <a:pt x="28597" y="14257"/>
                </a:cubicBezTo>
                <a:cubicBezTo>
                  <a:pt x="28876" y="14425"/>
                  <a:pt x="29183" y="14620"/>
                  <a:pt x="29434" y="14815"/>
                </a:cubicBezTo>
                <a:cubicBezTo>
                  <a:pt x="29602" y="14927"/>
                  <a:pt x="29574" y="14927"/>
                  <a:pt x="29713" y="15038"/>
                </a:cubicBezTo>
                <a:cubicBezTo>
                  <a:pt x="29853" y="15122"/>
                  <a:pt x="29992" y="15206"/>
                  <a:pt x="30132" y="15262"/>
                </a:cubicBezTo>
                <a:cubicBezTo>
                  <a:pt x="30299" y="15345"/>
                  <a:pt x="30439" y="15429"/>
                  <a:pt x="30606" y="15513"/>
                </a:cubicBezTo>
                <a:cubicBezTo>
                  <a:pt x="30773" y="15652"/>
                  <a:pt x="30969" y="15764"/>
                  <a:pt x="31164" y="15875"/>
                </a:cubicBezTo>
                <a:cubicBezTo>
                  <a:pt x="31275" y="15903"/>
                  <a:pt x="31359" y="15959"/>
                  <a:pt x="31443" y="16015"/>
                </a:cubicBezTo>
                <a:cubicBezTo>
                  <a:pt x="31527" y="16043"/>
                  <a:pt x="31610" y="16099"/>
                  <a:pt x="31666" y="16127"/>
                </a:cubicBezTo>
                <a:lnTo>
                  <a:pt x="31666" y="16182"/>
                </a:lnTo>
                <a:cubicBezTo>
                  <a:pt x="31861" y="16266"/>
                  <a:pt x="32057" y="16350"/>
                  <a:pt x="32252" y="16350"/>
                </a:cubicBezTo>
                <a:lnTo>
                  <a:pt x="32615" y="16405"/>
                </a:lnTo>
                <a:cubicBezTo>
                  <a:pt x="32726" y="16405"/>
                  <a:pt x="32838" y="16433"/>
                  <a:pt x="32949" y="16461"/>
                </a:cubicBezTo>
                <a:cubicBezTo>
                  <a:pt x="33173" y="16433"/>
                  <a:pt x="33368" y="16433"/>
                  <a:pt x="33591" y="16461"/>
                </a:cubicBezTo>
                <a:cubicBezTo>
                  <a:pt x="33786" y="16489"/>
                  <a:pt x="34010" y="16517"/>
                  <a:pt x="34233" y="16517"/>
                </a:cubicBezTo>
                <a:cubicBezTo>
                  <a:pt x="34428" y="16545"/>
                  <a:pt x="34651" y="16545"/>
                  <a:pt x="34847" y="16545"/>
                </a:cubicBezTo>
                <a:cubicBezTo>
                  <a:pt x="36186" y="16517"/>
                  <a:pt x="37525" y="16378"/>
                  <a:pt x="38864" y="16127"/>
                </a:cubicBezTo>
                <a:cubicBezTo>
                  <a:pt x="39171" y="16043"/>
                  <a:pt x="39394" y="15987"/>
                  <a:pt x="39673" y="15931"/>
                </a:cubicBezTo>
                <a:cubicBezTo>
                  <a:pt x="40175" y="15875"/>
                  <a:pt x="41152" y="15792"/>
                  <a:pt x="41180" y="15875"/>
                </a:cubicBezTo>
                <a:cubicBezTo>
                  <a:pt x="41208" y="15959"/>
                  <a:pt x="40761" y="15987"/>
                  <a:pt x="40929" y="16043"/>
                </a:cubicBezTo>
                <a:cubicBezTo>
                  <a:pt x="39701" y="16322"/>
                  <a:pt x="38446" y="16573"/>
                  <a:pt x="37218" y="16740"/>
                </a:cubicBezTo>
                <a:cubicBezTo>
                  <a:pt x="36493" y="16824"/>
                  <a:pt x="35795" y="16852"/>
                  <a:pt x="35070" y="16880"/>
                </a:cubicBezTo>
                <a:cubicBezTo>
                  <a:pt x="34902" y="16880"/>
                  <a:pt x="34568" y="16880"/>
                  <a:pt x="34428" y="16880"/>
                </a:cubicBezTo>
                <a:cubicBezTo>
                  <a:pt x="34316" y="16880"/>
                  <a:pt x="34205" y="16908"/>
                  <a:pt x="34093" y="16936"/>
                </a:cubicBezTo>
                <a:cubicBezTo>
                  <a:pt x="36437" y="17019"/>
                  <a:pt x="39031" y="16461"/>
                  <a:pt x="41180" y="16210"/>
                </a:cubicBezTo>
                <a:lnTo>
                  <a:pt x="41208" y="16210"/>
                </a:lnTo>
                <a:lnTo>
                  <a:pt x="41208" y="16238"/>
                </a:lnTo>
                <a:cubicBezTo>
                  <a:pt x="41235" y="16294"/>
                  <a:pt x="41263" y="16405"/>
                  <a:pt x="41291" y="16433"/>
                </a:cubicBezTo>
                <a:cubicBezTo>
                  <a:pt x="41291" y="16712"/>
                  <a:pt x="41319" y="16963"/>
                  <a:pt x="41375" y="17242"/>
                </a:cubicBezTo>
                <a:cubicBezTo>
                  <a:pt x="41375" y="17438"/>
                  <a:pt x="41319" y="17270"/>
                  <a:pt x="41319" y="17242"/>
                </a:cubicBezTo>
                <a:cubicBezTo>
                  <a:pt x="41319" y="17354"/>
                  <a:pt x="41291" y="17410"/>
                  <a:pt x="41291" y="17549"/>
                </a:cubicBezTo>
                <a:cubicBezTo>
                  <a:pt x="41347" y="17717"/>
                  <a:pt x="41291" y="17270"/>
                  <a:pt x="41375" y="17354"/>
                </a:cubicBezTo>
                <a:cubicBezTo>
                  <a:pt x="41487" y="18163"/>
                  <a:pt x="41598" y="19140"/>
                  <a:pt x="41682" y="20032"/>
                </a:cubicBezTo>
                <a:lnTo>
                  <a:pt x="41626" y="20032"/>
                </a:lnTo>
                <a:cubicBezTo>
                  <a:pt x="41626" y="20200"/>
                  <a:pt x="41682" y="20060"/>
                  <a:pt x="41710" y="20116"/>
                </a:cubicBezTo>
                <a:cubicBezTo>
                  <a:pt x="41766" y="20646"/>
                  <a:pt x="41933" y="21288"/>
                  <a:pt x="41989" y="21818"/>
                </a:cubicBezTo>
                <a:cubicBezTo>
                  <a:pt x="42072" y="22292"/>
                  <a:pt x="42156" y="22739"/>
                  <a:pt x="42240" y="23185"/>
                </a:cubicBezTo>
                <a:cubicBezTo>
                  <a:pt x="42351" y="23799"/>
                  <a:pt x="42491" y="24413"/>
                  <a:pt x="42603" y="25026"/>
                </a:cubicBezTo>
                <a:cubicBezTo>
                  <a:pt x="42575" y="25194"/>
                  <a:pt x="42603" y="25361"/>
                  <a:pt x="42630" y="25501"/>
                </a:cubicBezTo>
                <a:close/>
                <a:moveTo>
                  <a:pt x="42100" y="23603"/>
                </a:moveTo>
                <a:cubicBezTo>
                  <a:pt x="42072" y="23603"/>
                  <a:pt x="42072" y="23659"/>
                  <a:pt x="42100" y="23771"/>
                </a:cubicBezTo>
                <a:cubicBezTo>
                  <a:pt x="42100" y="23827"/>
                  <a:pt x="42128" y="23827"/>
                  <a:pt x="42128" y="23771"/>
                </a:cubicBezTo>
                <a:cubicBezTo>
                  <a:pt x="42128" y="23743"/>
                  <a:pt x="42100" y="23687"/>
                  <a:pt x="42100" y="23603"/>
                </a:cubicBezTo>
                <a:close/>
                <a:moveTo>
                  <a:pt x="41654" y="21455"/>
                </a:moveTo>
                <a:cubicBezTo>
                  <a:pt x="41654" y="21372"/>
                  <a:pt x="41710" y="21651"/>
                  <a:pt x="41710" y="21455"/>
                </a:cubicBezTo>
                <a:cubicBezTo>
                  <a:pt x="41682" y="21427"/>
                  <a:pt x="41626" y="21260"/>
                  <a:pt x="41654" y="21455"/>
                </a:cubicBezTo>
                <a:close/>
                <a:moveTo>
                  <a:pt x="6780" y="9487"/>
                </a:moveTo>
                <a:cubicBezTo>
                  <a:pt x="6780" y="9459"/>
                  <a:pt x="6696" y="9459"/>
                  <a:pt x="6585" y="9487"/>
                </a:cubicBezTo>
                <a:cubicBezTo>
                  <a:pt x="6585" y="9487"/>
                  <a:pt x="6585" y="9514"/>
                  <a:pt x="6557" y="9514"/>
                </a:cubicBezTo>
                <a:cubicBezTo>
                  <a:pt x="6613" y="9514"/>
                  <a:pt x="6668" y="9487"/>
                  <a:pt x="6780" y="9487"/>
                </a:cubicBezTo>
                <a:close/>
                <a:moveTo>
                  <a:pt x="7171" y="9347"/>
                </a:moveTo>
                <a:cubicBezTo>
                  <a:pt x="7199" y="9291"/>
                  <a:pt x="6808" y="9347"/>
                  <a:pt x="6808" y="9375"/>
                </a:cubicBezTo>
                <a:cubicBezTo>
                  <a:pt x="6920" y="9375"/>
                  <a:pt x="7059" y="9375"/>
                  <a:pt x="7171" y="9347"/>
                </a:cubicBezTo>
                <a:close/>
                <a:moveTo>
                  <a:pt x="7338" y="9263"/>
                </a:moveTo>
                <a:cubicBezTo>
                  <a:pt x="7338" y="9235"/>
                  <a:pt x="7282" y="9208"/>
                  <a:pt x="7199" y="9208"/>
                </a:cubicBezTo>
                <a:cubicBezTo>
                  <a:pt x="7226" y="9235"/>
                  <a:pt x="7171" y="9291"/>
                  <a:pt x="7338" y="9263"/>
                </a:cubicBezTo>
                <a:close/>
                <a:moveTo>
                  <a:pt x="5664" y="9319"/>
                </a:moveTo>
                <a:cubicBezTo>
                  <a:pt x="5301" y="9431"/>
                  <a:pt x="4939" y="9542"/>
                  <a:pt x="4576" y="9682"/>
                </a:cubicBezTo>
                <a:cubicBezTo>
                  <a:pt x="4576" y="9710"/>
                  <a:pt x="4576" y="9738"/>
                  <a:pt x="4576" y="9766"/>
                </a:cubicBezTo>
                <a:cubicBezTo>
                  <a:pt x="4632" y="9766"/>
                  <a:pt x="4771" y="9710"/>
                  <a:pt x="4771" y="9766"/>
                </a:cubicBezTo>
                <a:cubicBezTo>
                  <a:pt x="5078" y="9626"/>
                  <a:pt x="5385" y="9487"/>
                  <a:pt x="5664" y="9319"/>
                </a:cubicBezTo>
                <a:close/>
                <a:moveTo>
                  <a:pt x="16824" y="11774"/>
                </a:moveTo>
                <a:cubicBezTo>
                  <a:pt x="16880" y="11830"/>
                  <a:pt x="16935" y="11858"/>
                  <a:pt x="16991" y="11886"/>
                </a:cubicBezTo>
                <a:cubicBezTo>
                  <a:pt x="17075" y="11886"/>
                  <a:pt x="16824" y="11718"/>
                  <a:pt x="16824" y="11774"/>
                </a:cubicBezTo>
                <a:close/>
                <a:moveTo>
                  <a:pt x="17270" y="12221"/>
                </a:moveTo>
                <a:cubicBezTo>
                  <a:pt x="17298" y="12221"/>
                  <a:pt x="17186" y="12081"/>
                  <a:pt x="17103" y="12053"/>
                </a:cubicBezTo>
                <a:cubicBezTo>
                  <a:pt x="17047" y="12025"/>
                  <a:pt x="17186" y="12137"/>
                  <a:pt x="17270" y="12221"/>
                </a:cubicBezTo>
                <a:close/>
                <a:moveTo>
                  <a:pt x="17633" y="12193"/>
                </a:moveTo>
                <a:cubicBezTo>
                  <a:pt x="16880" y="11579"/>
                  <a:pt x="16098" y="11021"/>
                  <a:pt x="15234" y="10575"/>
                </a:cubicBezTo>
                <a:cubicBezTo>
                  <a:pt x="15373" y="10658"/>
                  <a:pt x="15513" y="10770"/>
                  <a:pt x="15652" y="10881"/>
                </a:cubicBezTo>
                <a:cubicBezTo>
                  <a:pt x="15819" y="10965"/>
                  <a:pt x="15987" y="11077"/>
                  <a:pt x="16126" y="11216"/>
                </a:cubicBezTo>
                <a:cubicBezTo>
                  <a:pt x="16349" y="11328"/>
                  <a:pt x="16517" y="11495"/>
                  <a:pt x="16712" y="11607"/>
                </a:cubicBezTo>
                <a:cubicBezTo>
                  <a:pt x="16880" y="11718"/>
                  <a:pt x="17047" y="11830"/>
                  <a:pt x="17214" y="11942"/>
                </a:cubicBezTo>
                <a:cubicBezTo>
                  <a:pt x="17326" y="12053"/>
                  <a:pt x="17493" y="12137"/>
                  <a:pt x="17633" y="12193"/>
                </a:cubicBezTo>
                <a:close/>
                <a:moveTo>
                  <a:pt x="19530" y="14257"/>
                </a:moveTo>
                <a:lnTo>
                  <a:pt x="19669" y="14425"/>
                </a:lnTo>
                <a:cubicBezTo>
                  <a:pt x="19614" y="14369"/>
                  <a:pt x="19558" y="14285"/>
                  <a:pt x="19502" y="14229"/>
                </a:cubicBezTo>
                <a:cubicBezTo>
                  <a:pt x="19530" y="14229"/>
                  <a:pt x="19530" y="14257"/>
                  <a:pt x="19558" y="14257"/>
                </a:cubicBezTo>
                <a:close/>
                <a:moveTo>
                  <a:pt x="30745" y="25250"/>
                </a:moveTo>
                <a:cubicBezTo>
                  <a:pt x="31164" y="25445"/>
                  <a:pt x="30885" y="25222"/>
                  <a:pt x="30745" y="25250"/>
                </a:cubicBezTo>
                <a:close/>
                <a:moveTo>
                  <a:pt x="42240" y="25277"/>
                </a:moveTo>
                <a:cubicBezTo>
                  <a:pt x="42128" y="24636"/>
                  <a:pt x="42017" y="23994"/>
                  <a:pt x="41877" y="23324"/>
                </a:cubicBezTo>
                <a:cubicBezTo>
                  <a:pt x="41766" y="22766"/>
                  <a:pt x="41654" y="22181"/>
                  <a:pt x="41570" y="21595"/>
                </a:cubicBezTo>
                <a:cubicBezTo>
                  <a:pt x="41570" y="21595"/>
                  <a:pt x="41598" y="21678"/>
                  <a:pt x="41598" y="21595"/>
                </a:cubicBezTo>
                <a:cubicBezTo>
                  <a:pt x="41598" y="21372"/>
                  <a:pt x="41598" y="21651"/>
                  <a:pt x="41570" y="21511"/>
                </a:cubicBezTo>
                <a:cubicBezTo>
                  <a:pt x="41487" y="21009"/>
                  <a:pt x="41403" y="20423"/>
                  <a:pt x="41319" y="19781"/>
                </a:cubicBezTo>
                <a:cubicBezTo>
                  <a:pt x="41487" y="21567"/>
                  <a:pt x="41682" y="23352"/>
                  <a:pt x="41989" y="25138"/>
                </a:cubicBezTo>
                <a:cubicBezTo>
                  <a:pt x="37497" y="26784"/>
                  <a:pt x="32308" y="26198"/>
                  <a:pt x="28151" y="23827"/>
                </a:cubicBezTo>
                <a:lnTo>
                  <a:pt x="28207" y="23910"/>
                </a:lnTo>
                <a:cubicBezTo>
                  <a:pt x="29323" y="24580"/>
                  <a:pt x="30522" y="25110"/>
                  <a:pt x="31750" y="25445"/>
                </a:cubicBezTo>
                <a:cubicBezTo>
                  <a:pt x="32810" y="25780"/>
                  <a:pt x="33898" y="26003"/>
                  <a:pt x="35014" y="26142"/>
                </a:cubicBezTo>
                <a:cubicBezTo>
                  <a:pt x="36744" y="26338"/>
                  <a:pt x="38529" y="26254"/>
                  <a:pt x="40231" y="25863"/>
                </a:cubicBezTo>
                <a:cubicBezTo>
                  <a:pt x="40929" y="25724"/>
                  <a:pt x="41598" y="25528"/>
                  <a:pt x="42268" y="2527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2" name="Google Shape;652;p32"/>
          <p:cNvSpPr/>
          <p:nvPr/>
        </p:nvSpPr>
        <p:spPr>
          <a:xfrm rot="10800000">
            <a:off x="7810050" y="3773834"/>
            <a:ext cx="938247" cy="431009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3" name="Google Shape;653;p32"/>
          <p:cNvSpPr/>
          <p:nvPr/>
        </p:nvSpPr>
        <p:spPr>
          <a:xfrm rot="10800000">
            <a:off x="635227" y="3488213"/>
            <a:ext cx="812809" cy="787003"/>
          </a:xfrm>
          <a:custGeom>
            <a:avLst/>
            <a:gdLst/>
            <a:ahLst/>
            <a:cxnLst/>
            <a:rect l="l" t="t" r="r" b="b"/>
            <a:pathLst>
              <a:path w="36883" h="35712" extrusionOk="0">
                <a:moveTo>
                  <a:pt x="34763" y="22599"/>
                </a:moveTo>
                <a:cubicBezTo>
                  <a:pt x="34539" y="22990"/>
                  <a:pt x="34260" y="23380"/>
                  <a:pt x="33926" y="23715"/>
                </a:cubicBezTo>
                <a:cubicBezTo>
                  <a:pt x="33591" y="24078"/>
                  <a:pt x="33228" y="24412"/>
                  <a:pt x="33033" y="24608"/>
                </a:cubicBezTo>
                <a:cubicBezTo>
                  <a:pt x="32810" y="24887"/>
                  <a:pt x="32558" y="25138"/>
                  <a:pt x="32307" y="25361"/>
                </a:cubicBezTo>
                <a:cubicBezTo>
                  <a:pt x="32224" y="25445"/>
                  <a:pt x="32168" y="25528"/>
                  <a:pt x="32112" y="25556"/>
                </a:cubicBezTo>
                <a:cubicBezTo>
                  <a:pt x="31833" y="25835"/>
                  <a:pt x="31694" y="25919"/>
                  <a:pt x="31638" y="25863"/>
                </a:cubicBezTo>
                <a:cubicBezTo>
                  <a:pt x="31164" y="26449"/>
                  <a:pt x="30327" y="27370"/>
                  <a:pt x="30075" y="27453"/>
                </a:cubicBezTo>
                <a:cubicBezTo>
                  <a:pt x="29629" y="27983"/>
                  <a:pt x="29601" y="28151"/>
                  <a:pt x="29211" y="28625"/>
                </a:cubicBezTo>
                <a:cubicBezTo>
                  <a:pt x="28848" y="29072"/>
                  <a:pt x="28457" y="29462"/>
                  <a:pt x="28011" y="29825"/>
                </a:cubicBezTo>
                <a:cubicBezTo>
                  <a:pt x="27955" y="29881"/>
                  <a:pt x="27983" y="29881"/>
                  <a:pt x="27899" y="29964"/>
                </a:cubicBezTo>
                <a:cubicBezTo>
                  <a:pt x="27816" y="30048"/>
                  <a:pt x="27509" y="30243"/>
                  <a:pt x="27369" y="30299"/>
                </a:cubicBezTo>
                <a:cubicBezTo>
                  <a:pt x="26895" y="30829"/>
                  <a:pt x="26476" y="31192"/>
                  <a:pt x="26337" y="31136"/>
                </a:cubicBezTo>
                <a:cubicBezTo>
                  <a:pt x="25807" y="31722"/>
                  <a:pt x="25082" y="32587"/>
                  <a:pt x="24858" y="32559"/>
                </a:cubicBezTo>
                <a:cubicBezTo>
                  <a:pt x="24747" y="32726"/>
                  <a:pt x="24635" y="32922"/>
                  <a:pt x="24524" y="33117"/>
                </a:cubicBezTo>
                <a:cubicBezTo>
                  <a:pt x="24356" y="33424"/>
                  <a:pt x="24133" y="33703"/>
                  <a:pt x="23826" y="33898"/>
                </a:cubicBezTo>
                <a:cubicBezTo>
                  <a:pt x="23687" y="34065"/>
                  <a:pt x="23687" y="34010"/>
                  <a:pt x="23519" y="34121"/>
                </a:cubicBezTo>
                <a:cubicBezTo>
                  <a:pt x="23268" y="34400"/>
                  <a:pt x="22961" y="34623"/>
                  <a:pt x="22654" y="34819"/>
                </a:cubicBezTo>
                <a:cubicBezTo>
                  <a:pt x="22459" y="34875"/>
                  <a:pt x="22208" y="34986"/>
                  <a:pt x="21985" y="35098"/>
                </a:cubicBezTo>
                <a:cubicBezTo>
                  <a:pt x="21789" y="35181"/>
                  <a:pt x="21594" y="35237"/>
                  <a:pt x="21371" y="35265"/>
                </a:cubicBezTo>
                <a:lnTo>
                  <a:pt x="21371" y="35209"/>
                </a:lnTo>
                <a:cubicBezTo>
                  <a:pt x="21036" y="35265"/>
                  <a:pt x="20478" y="35544"/>
                  <a:pt x="20032" y="35572"/>
                </a:cubicBezTo>
                <a:cubicBezTo>
                  <a:pt x="19948" y="35600"/>
                  <a:pt x="19864" y="35628"/>
                  <a:pt x="19781" y="35656"/>
                </a:cubicBezTo>
                <a:cubicBezTo>
                  <a:pt x="19641" y="35684"/>
                  <a:pt x="19502" y="35684"/>
                  <a:pt x="19362" y="35712"/>
                </a:cubicBezTo>
                <a:cubicBezTo>
                  <a:pt x="19139" y="35712"/>
                  <a:pt x="18888" y="35656"/>
                  <a:pt x="18665" y="35656"/>
                </a:cubicBezTo>
                <a:cubicBezTo>
                  <a:pt x="18442" y="35628"/>
                  <a:pt x="18218" y="35572"/>
                  <a:pt x="17995" y="35516"/>
                </a:cubicBezTo>
                <a:cubicBezTo>
                  <a:pt x="17326" y="35405"/>
                  <a:pt x="16684" y="35154"/>
                  <a:pt x="16070" y="34819"/>
                </a:cubicBezTo>
                <a:cubicBezTo>
                  <a:pt x="15456" y="34456"/>
                  <a:pt x="14870" y="34065"/>
                  <a:pt x="14312" y="33647"/>
                </a:cubicBezTo>
                <a:cubicBezTo>
                  <a:pt x="14089" y="33480"/>
                  <a:pt x="13866" y="33340"/>
                  <a:pt x="13643" y="33173"/>
                </a:cubicBezTo>
                <a:cubicBezTo>
                  <a:pt x="13280" y="32866"/>
                  <a:pt x="12555" y="32196"/>
                  <a:pt x="12611" y="32113"/>
                </a:cubicBezTo>
                <a:cubicBezTo>
                  <a:pt x="12666" y="32029"/>
                  <a:pt x="12945" y="32336"/>
                  <a:pt x="12890" y="32196"/>
                </a:cubicBezTo>
                <a:cubicBezTo>
                  <a:pt x="13280" y="32475"/>
                  <a:pt x="13727" y="32782"/>
                  <a:pt x="14229" y="33145"/>
                </a:cubicBezTo>
                <a:cubicBezTo>
                  <a:pt x="14759" y="33563"/>
                  <a:pt x="15345" y="33954"/>
                  <a:pt x="15931" y="34317"/>
                </a:cubicBezTo>
                <a:cubicBezTo>
                  <a:pt x="16517" y="34707"/>
                  <a:pt x="17158" y="34986"/>
                  <a:pt x="17828" y="35181"/>
                </a:cubicBezTo>
                <a:cubicBezTo>
                  <a:pt x="18051" y="35209"/>
                  <a:pt x="18246" y="35265"/>
                  <a:pt x="18469" y="35265"/>
                </a:cubicBezTo>
                <a:cubicBezTo>
                  <a:pt x="18581" y="35265"/>
                  <a:pt x="18693" y="35265"/>
                  <a:pt x="18832" y="35237"/>
                </a:cubicBezTo>
                <a:cubicBezTo>
                  <a:pt x="18721" y="35237"/>
                  <a:pt x="18609" y="35237"/>
                  <a:pt x="18469" y="35237"/>
                </a:cubicBezTo>
                <a:cubicBezTo>
                  <a:pt x="16963" y="35042"/>
                  <a:pt x="15875" y="34317"/>
                  <a:pt x="14898" y="33563"/>
                </a:cubicBezTo>
                <a:cubicBezTo>
                  <a:pt x="14201" y="33033"/>
                  <a:pt x="13503" y="32475"/>
                  <a:pt x="12806" y="31889"/>
                </a:cubicBezTo>
                <a:lnTo>
                  <a:pt x="12806" y="31889"/>
                </a:lnTo>
                <a:cubicBezTo>
                  <a:pt x="12750" y="31889"/>
                  <a:pt x="12666" y="31806"/>
                  <a:pt x="12611" y="31778"/>
                </a:cubicBezTo>
                <a:cubicBezTo>
                  <a:pt x="12415" y="31610"/>
                  <a:pt x="12220" y="31443"/>
                  <a:pt x="11997" y="31303"/>
                </a:cubicBezTo>
                <a:cubicBezTo>
                  <a:pt x="11857" y="31164"/>
                  <a:pt x="11997" y="31248"/>
                  <a:pt x="12025" y="31276"/>
                </a:cubicBezTo>
                <a:cubicBezTo>
                  <a:pt x="11941" y="31164"/>
                  <a:pt x="11913" y="31136"/>
                  <a:pt x="11829" y="31024"/>
                </a:cubicBezTo>
                <a:cubicBezTo>
                  <a:pt x="11662" y="30941"/>
                  <a:pt x="11997" y="31220"/>
                  <a:pt x="11885" y="31220"/>
                </a:cubicBezTo>
                <a:cubicBezTo>
                  <a:pt x="11216" y="30662"/>
                  <a:pt x="10546" y="30076"/>
                  <a:pt x="9904" y="29462"/>
                </a:cubicBezTo>
                <a:lnTo>
                  <a:pt x="9960" y="29406"/>
                </a:lnTo>
                <a:cubicBezTo>
                  <a:pt x="9849" y="29323"/>
                  <a:pt x="9904" y="29434"/>
                  <a:pt x="9849" y="29406"/>
                </a:cubicBezTo>
                <a:cubicBezTo>
                  <a:pt x="9486" y="29044"/>
                  <a:pt x="8956" y="28653"/>
                  <a:pt x="8621" y="28235"/>
                </a:cubicBezTo>
                <a:cubicBezTo>
                  <a:pt x="7924" y="27565"/>
                  <a:pt x="7254" y="26840"/>
                  <a:pt x="6640" y="26058"/>
                </a:cubicBezTo>
                <a:cubicBezTo>
                  <a:pt x="5915" y="25221"/>
                  <a:pt x="5273" y="24329"/>
                  <a:pt x="4715" y="23380"/>
                </a:cubicBezTo>
                <a:cubicBezTo>
                  <a:pt x="4464" y="22990"/>
                  <a:pt x="4213" y="22655"/>
                  <a:pt x="4018" y="22292"/>
                </a:cubicBezTo>
                <a:cubicBezTo>
                  <a:pt x="3711" y="21818"/>
                  <a:pt x="3404" y="21232"/>
                  <a:pt x="3097" y="20702"/>
                </a:cubicBezTo>
                <a:cubicBezTo>
                  <a:pt x="2874" y="20255"/>
                  <a:pt x="2623" y="19753"/>
                  <a:pt x="2455" y="19363"/>
                </a:cubicBezTo>
                <a:cubicBezTo>
                  <a:pt x="1842" y="18135"/>
                  <a:pt x="1284" y="16852"/>
                  <a:pt x="781" y="15541"/>
                </a:cubicBezTo>
                <a:cubicBezTo>
                  <a:pt x="307" y="14313"/>
                  <a:pt x="28" y="13030"/>
                  <a:pt x="0" y="11746"/>
                </a:cubicBezTo>
                <a:cubicBezTo>
                  <a:pt x="28" y="11244"/>
                  <a:pt x="112" y="10798"/>
                  <a:pt x="307" y="10351"/>
                </a:cubicBezTo>
                <a:cubicBezTo>
                  <a:pt x="307" y="9793"/>
                  <a:pt x="363" y="9263"/>
                  <a:pt x="447" y="8733"/>
                </a:cubicBezTo>
                <a:cubicBezTo>
                  <a:pt x="475" y="8622"/>
                  <a:pt x="530" y="8482"/>
                  <a:pt x="586" y="8343"/>
                </a:cubicBezTo>
                <a:cubicBezTo>
                  <a:pt x="781" y="7617"/>
                  <a:pt x="1060" y="6920"/>
                  <a:pt x="1479" y="6250"/>
                </a:cubicBezTo>
                <a:cubicBezTo>
                  <a:pt x="1842" y="5664"/>
                  <a:pt x="2232" y="5106"/>
                  <a:pt x="2706" y="4604"/>
                </a:cubicBezTo>
                <a:cubicBezTo>
                  <a:pt x="3320" y="4046"/>
                  <a:pt x="4018" y="3516"/>
                  <a:pt x="4715" y="3098"/>
                </a:cubicBezTo>
                <a:cubicBezTo>
                  <a:pt x="4883" y="3014"/>
                  <a:pt x="4994" y="2902"/>
                  <a:pt x="5162" y="2819"/>
                </a:cubicBezTo>
                <a:cubicBezTo>
                  <a:pt x="5217" y="2791"/>
                  <a:pt x="5273" y="2763"/>
                  <a:pt x="5329" y="2763"/>
                </a:cubicBezTo>
                <a:cubicBezTo>
                  <a:pt x="5692" y="2540"/>
                  <a:pt x="6026" y="2372"/>
                  <a:pt x="6417" y="2233"/>
                </a:cubicBezTo>
                <a:lnTo>
                  <a:pt x="6473" y="2205"/>
                </a:lnTo>
                <a:lnTo>
                  <a:pt x="6612" y="2149"/>
                </a:lnTo>
                <a:lnTo>
                  <a:pt x="6612" y="2149"/>
                </a:lnTo>
                <a:lnTo>
                  <a:pt x="6473" y="2205"/>
                </a:lnTo>
                <a:lnTo>
                  <a:pt x="6724" y="2205"/>
                </a:lnTo>
                <a:lnTo>
                  <a:pt x="6724" y="2205"/>
                </a:lnTo>
                <a:lnTo>
                  <a:pt x="6612" y="2177"/>
                </a:lnTo>
                <a:cubicBezTo>
                  <a:pt x="7254" y="1954"/>
                  <a:pt x="8119" y="1675"/>
                  <a:pt x="8621" y="1424"/>
                </a:cubicBezTo>
                <a:cubicBezTo>
                  <a:pt x="8705" y="1396"/>
                  <a:pt x="8900" y="1312"/>
                  <a:pt x="8872" y="1368"/>
                </a:cubicBezTo>
                <a:cubicBezTo>
                  <a:pt x="9012" y="1312"/>
                  <a:pt x="8928" y="1312"/>
                  <a:pt x="9040" y="1284"/>
                </a:cubicBezTo>
                <a:cubicBezTo>
                  <a:pt x="10462" y="838"/>
                  <a:pt x="11913" y="587"/>
                  <a:pt x="13392" y="503"/>
                </a:cubicBezTo>
                <a:cubicBezTo>
                  <a:pt x="13587" y="531"/>
                  <a:pt x="13810" y="531"/>
                  <a:pt x="14033" y="503"/>
                </a:cubicBezTo>
                <a:lnTo>
                  <a:pt x="14424" y="531"/>
                </a:lnTo>
                <a:cubicBezTo>
                  <a:pt x="15568" y="391"/>
                  <a:pt x="16712" y="336"/>
                  <a:pt x="17884" y="336"/>
                </a:cubicBezTo>
                <a:lnTo>
                  <a:pt x="17884" y="336"/>
                </a:lnTo>
                <a:lnTo>
                  <a:pt x="18107" y="336"/>
                </a:lnTo>
                <a:cubicBezTo>
                  <a:pt x="18386" y="252"/>
                  <a:pt x="18637" y="196"/>
                  <a:pt x="18944" y="140"/>
                </a:cubicBezTo>
                <a:cubicBezTo>
                  <a:pt x="19251" y="84"/>
                  <a:pt x="19558" y="29"/>
                  <a:pt x="19892" y="29"/>
                </a:cubicBezTo>
                <a:cubicBezTo>
                  <a:pt x="19948" y="29"/>
                  <a:pt x="20032" y="29"/>
                  <a:pt x="20115" y="29"/>
                </a:cubicBezTo>
                <a:cubicBezTo>
                  <a:pt x="20618" y="1"/>
                  <a:pt x="21120" y="29"/>
                  <a:pt x="21594" y="140"/>
                </a:cubicBezTo>
                <a:cubicBezTo>
                  <a:pt x="22180" y="252"/>
                  <a:pt x="22738" y="419"/>
                  <a:pt x="23268" y="614"/>
                </a:cubicBezTo>
                <a:cubicBezTo>
                  <a:pt x="23296" y="642"/>
                  <a:pt x="23268" y="642"/>
                  <a:pt x="23380" y="698"/>
                </a:cubicBezTo>
                <a:cubicBezTo>
                  <a:pt x="23519" y="754"/>
                  <a:pt x="23631" y="782"/>
                  <a:pt x="23742" y="838"/>
                </a:cubicBezTo>
                <a:cubicBezTo>
                  <a:pt x="23910" y="977"/>
                  <a:pt x="24356" y="1200"/>
                  <a:pt x="24328" y="1284"/>
                </a:cubicBezTo>
                <a:cubicBezTo>
                  <a:pt x="24384" y="1340"/>
                  <a:pt x="24440" y="1396"/>
                  <a:pt x="24524" y="1424"/>
                </a:cubicBezTo>
                <a:lnTo>
                  <a:pt x="24524" y="1563"/>
                </a:lnTo>
                <a:cubicBezTo>
                  <a:pt x="25333" y="1926"/>
                  <a:pt x="26142" y="2372"/>
                  <a:pt x="26867" y="2930"/>
                </a:cubicBezTo>
                <a:cubicBezTo>
                  <a:pt x="27007" y="2986"/>
                  <a:pt x="27174" y="3042"/>
                  <a:pt x="27341" y="3070"/>
                </a:cubicBezTo>
                <a:cubicBezTo>
                  <a:pt x="27732" y="3237"/>
                  <a:pt x="28095" y="3460"/>
                  <a:pt x="28457" y="3683"/>
                </a:cubicBezTo>
                <a:cubicBezTo>
                  <a:pt x="28653" y="3879"/>
                  <a:pt x="28792" y="3990"/>
                  <a:pt x="29015" y="4186"/>
                </a:cubicBezTo>
                <a:cubicBezTo>
                  <a:pt x="29211" y="4381"/>
                  <a:pt x="29713" y="4939"/>
                  <a:pt x="29852" y="5162"/>
                </a:cubicBezTo>
                <a:cubicBezTo>
                  <a:pt x="30131" y="5525"/>
                  <a:pt x="30131" y="5664"/>
                  <a:pt x="30354" y="5999"/>
                </a:cubicBezTo>
                <a:cubicBezTo>
                  <a:pt x="30606" y="6111"/>
                  <a:pt x="30857" y="6222"/>
                  <a:pt x="31108" y="6306"/>
                </a:cubicBezTo>
                <a:cubicBezTo>
                  <a:pt x="31443" y="6641"/>
                  <a:pt x="31777" y="6975"/>
                  <a:pt x="32084" y="7366"/>
                </a:cubicBezTo>
                <a:cubicBezTo>
                  <a:pt x="32224" y="7645"/>
                  <a:pt x="32503" y="7980"/>
                  <a:pt x="32642" y="8287"/>
                </a:cubicBezTo>
                <a:cubicBezTo>
                  <a:pt x="33005" y="8649"/>
                  <a:pt x="33340" y="9068"/>
                  <a:pt x="33619" y="9514"/>
                </a:cubicBezTo>
                <a:cubicBezTo>
                  <a:pt x="34037" y="9793"/>
                  <a:pt x="34372" y="10156"/>
                  <a:pt x="34595" y="10602"/>
                </a:cubicBezTo>
                <a:cubicBezTo>
                  <a:pt x="34735" y="10881"/>
                  <a:pt x="35042" y="11411"/>
                  <a:pt x="35209" y="11746"/>
                </a:cubicBezTo>
                <a:cubicBezTo>
                  <a:pt x="35320" y="12081"/>
                  <a:pt x="35432" y="12388"/>
                  <a:pt x="35516" y="12723"/>
                </a:cubicBezTo>
                <a:cubicBezTo>
                  <a:pt x="36074" y="13532"/>
                  <a:pt x="36409" y="14452"/>
                  <a:pt x="36520" y="15429"/>
                </a:cubicBezTo>
                <a:cubicBezTo>
                  <a:pt x="36520" y="15568"/>
                  <a:pt x="36492" y="15485"/>
                  <a:pt x="36492" y="15652"/>
                </a:cubicBezTo>
                <a:cubicBezTo>
                  <a:pt x="36576" y="16043"/>
                  <a:pt x="36632" y="15875"/>
                  <a:pt x="36660" y="16294"/>
                </a:cubicBezTo>
                <a:cubicBezTo>
                  <a:pt x="36827" y="16629"/>
                  <a:pt x="36883" y="17019"/>
                  <a:pt x="36855" y="17410"/>
                </a:cubicBezTo>
                <a:cubicBezTo>
                  <a:pt x="36827" y="17968"/>
                  <a:pt x="36743" y="18554"/>
                  <a:pt x="36576" y="19112"/>
                </a:cubicBezTo>
                <a:cubicBezTo>
                  <a:pt x="36576" y="19279"/>
                  <a:pt x="36576" y="19335"/>
                  <a:pt x="36632" y="19335"/>
                </a:cubicBezTo>
                <a:cubicBezTo>
                  <a:pt x="36576" y="19753"/>
                  <a:pt x="36492" y="20144"/>
                  <a:pt x="36325" y="20534"/>
                </a:cubicBezTo>
                <a:cubicBezTo>
                  <a:pt x="36074" y="21148"/>
                  <a:pt x="35711" y="21706"/>
                  <a:pt x="35293" y="22236"/>
                </a:cubicBezTo>
                <a:cubicBezTo>
                  <a:pt x="35125" y="22348"/>
                  <a:pt x="34958" y="22487"/>
                  <a:pt x="34763" y="22599"/>
                </a:cubicBezTo>
                <a:close/>
                <a:moveTo>
                  <a:pt x="20478" y="26700"/>
                </a:moveTo>
                <a:lnTo>
                  <a:pt x="21817" y="25166"/>
                </a:lnTo>
                <a:lnTo>
                  <a:pt x="21817" y="25166"/>
                </a:lnTo>
                <a:lnTo>
                  <a:pt x="21929" y="25054"/>
                </a:lnTo>
                <a:cubicBezTo>
                  <a:pt x="22013" y="24719"/>
                  <a:pt x="22124" y="24357"/>
                  <a:pt x="22264" y="24022"/>
                </a:cubicBezTo>
                <a:cubicBezTo>
                  <a:pt x="22320" y="23966"/>
                  <a:pt x="22320" y="23938"/>
                  <a:pt x="22347" y="23910"/>
                </a:cubicBezTo>
                <a:cubicBezTo>
                  <a:pt x="22487" y="23520"/>
                  <a:pt x="23101" y="22906"/>
                  <a:pt x="23547" y="22487"/>
                </a:cubicBezTo>
                <a:cubicBezTo>
                  <a:pt x="23575" y="22515"/>
                  <a:pt x="23603" y="22487"/>
                  <a:pt x="23631" y="22487"/>
                </a:cubicBezTo>
                <a:cubicBezTo>
                  <a:pt x="23687" y="22404"/>
                  <a:pt x="23742" y="22404"/>
                  <a:pt x="23798" y="22320"/>
                </a:cubicBezTo>
                <a:cubicBezTo>
                  <a:pt x="23938" y="22292"/>
                  <a:pt x="24133" y="22097"/>
                  <a:pt x="24217" y="22180"/>
                </a:cubicBezTo>
                <a:lnTo>
                  <a:pt x="24328" y="22097"/>
                </a:lnTo>
                <a:lnTo>
                  <a:pt x="24468" y="22180"/>
                </a:lnTo>
                <a:lnTo>
                  <a:pt x="25500" y="20981"/>
                </a:lnTo>
                <a:cubicBezTo>
                  <a:pt x="25556" y="20869"/>
                  <a:pt x="25556" y="20758"/>
                  <a:pt x="25556" y="20618"/>
                </a:cubicBezTo>
                <a:cubicBezTo>
                  <a:pt x="25640" y="20395"/>
                  <a:pt x="25723" y="20172"/>
                  <a:pt x="25835" y="19921"/>
                </a:cubicBezTo>
                <a:cubicBezTo>
                  <a:pt x="25946" y="19809"/>
                  <a:pt x="26002" y="19697"/>
                  <a:pt x="26114" y="19586"/>
                </a:cubicBezTo>
                <a:cubicBezTo>
                  <a:pt x="26197" y="19446"/>
                  <a:pt x="26504" y="19139"/>
                  <a:pt x="26616" y="19028"/>
                </a:cubicBezTo>
                <a:cubicBezTo>
                  <a:pt x="26811" y="18860"/>
                  <a:pt x="26923" y="18888"/>
                  <a:pt x="27118" y="18721"/>
                </a:cubicBezTo>
                <a:cubicBezTo>
                  <a:pt x="27118" y="18526"/>
                  <a:pt x="27118" y="18358"/>
                  <a:pt x="27090" y="18163"/>
                </a:cubicBezTo>
                <a:cubicBezTo>
                  <a:pt x="27202" y="17912"/>
                  <a:pt x="27341" y="17689"/>
                  <a:pt x="27481" y="17466"/>
                </a:cubicBezTo>
                <a:cubicBezTo>
                  <a:pt x="27648" y="17298"/>
                  <a:pt x="27648" y="17270"/>
                  <a:pt x="27760" y="17214"/>
                </a:cubicBezTo>
                <a:cubicBezTo>
                  <a:pt x="27760" y="17159"/>
                  <a:pt x="27732" y="17103"/>
                  <a:pt x="27704" y="17047"/>
                </a:cubicBezTo>
                <a:cubicBezTo>
                  <a:pt x="27676" y="16991"/>
                  <a:pt x="27648" y="16935"/>
                  <a:pt x="27620" y="16880"/>
                </a:cubicBezTo>
                <a:lnTo>
                  <a:pt x="27509" y="16880"/>
                </a:lnTo>
                <a:lnTo>
                  <a:pt x="27453" y="16880"/>
                </a:lnTo>
                <a:lnTo>
                  <a:pt x="27397" y="16824"/>
                </a:lnTo>
                <a:cubicBezTo>
                  <a:pt x="27286" y="16712"/>
                  <a:pt x="27174" y="16601"/>
                  <a:pt x="27118" y="16433"/>
                </a:cubicBezTo>
                <a:cubicBezTo>
                  <a:pt x="27034" y="16238"/>
                  <a:pt x="26923" y="16015"/>
                  <a:pt x="26811" y="15819"/>
                </a:cubicBezTo>
                <a:cubicBezTo>
                  <a:pt x="26728" y="15596"/>
                  <a:pt x="26728" y="15457"/>
                  <a:pt x="26672" y="15262"/>
                </a:cubicBezTo>
                <a:cubicBezTo>
                  <a:pt x="26309" y="14899"/>
                  <a:pt x="26030" y="14452"/>
                  <a:pt x="25835" y="13978"/>
                </a:cubicBezTo>
                <a:cubicBezTo>
                  <a:pt x="25807" y="13922"/>
                  <a:pt x="25863" y="13922"/>
                  <a:pt x="25835" y="13867"/>
                </a:cubicBezTo>
                <a:cubicBezTo>
                  <a:pt x="25723" y="13671"/>
                  <a:pt x="25695" y="13811"/>
                  <a:pt x="25584" y="13615"/>
                </a:cubicBezTo>
                <a:cubicBezTo>
                  <a:pt x="25333" y="13588"/>
                  <a:pt x="24998" y="12974"/>
                  <a:pt x="24719" y="12500"/>
                </a:cubicBezTo>
                <a:cubicBezTo>
                  <a:pt x="24663" y="12444"/>
                  <a:pt x="24607" y="12444"/>
                  <a:pt x="24579" y="12500"/>
                </a:cubicBezTo>
                <a:cubicBezTo>
                  <a:pt x="24440" y="12360"/>
                  <a:pt x="24272" y="12221"/>
                  <a:pt x="24133" y="12081"/>
                </a:cubicBezTo>
                <a:cubicBezTo>
                  <a:pt x="23938" y="11802"/>
                  <a:pt x="23826" y="11551"/>
                  <a:pt x="23631" y="11272"/>
                </a:cubicBezTo>
                <a:cubicBezTo>
                  <a:pt x="23603" y="11160"/>
                  <a:pt x="23603" y="11049"/>
                  <a:pt x="23575" y="10909"/>
                </a:cubicBezTo>
                <a:cubicBezTo>
                  <a:pt x="23408" y="10770"/>
                  <a:pt x="23212" y="10602"/>
                  <a:pt x="23073" y="10407"/>
                </a:cubicBezTo>
                <a:cubicBezTo>
                  <a:pt x="22905" y="10240"/>
                  <a:pt x="22738" y="10016"/>
                  <a:pt x="22654" y="9877"/>
                </a:cubicBezTo>
                <a:cubicBezTo>
                  <a:pt x="22431" y="9793"/>
                  <a:pt x="22431" y="9626"/>
                  <a:pt x="22264" y="9486"/>
                </a:cubicBezTo>
                <a:cubicBezTo>
                  <a:pt x="22236" y="9459"/>
                  <a:pt x="22180" y="9431"/>
                  <a:pt x="22152" y="9403"/>
                </a:cubicBezTo>
                <a:cubicBezTo>
                  <a:pt x="22013" y="9263"/>
                  <a:pt x="22013" y="9180"/>
                  <a:pt x="22041" y="9124"/>
                </a:cubicBezTo>
                <a:cubicBezTo>
                  <a:pt x="21957" y="9068"/>
                  <a:pt x="21845" y="9012"/>
                  <a:pt x="21762" y="8956"/>
                </a:cubicBezTo>
                <a:cubicBezTo>
                  <a:pt x="21678" y="8901"/>
                  <a:pt x="21566" y="8845"/>
                  <a:pt x="21483" y="8789"/>
                </a:cubicBezTo>
                <a:cubicBezTo>
                  <a:pt x="21343" y="8733"/>
                  <a:pt x="21204" y="8649"/>
                  <a:pt x="21092" y="8510"/>
                </a:cubicBezTo>
                <a:cubicBezTo>
                  <a:pt x="20980" y="8482"/>
                  <a:pt x="20841" y="8454"/>
                  <a:pt x="20701" y="8454"/>
                </a:cubicBezTo>
                <a:cubicBezTo>
                  <a:pt x="20590" y="8454"/>
                  <a:pt x="20450" y="8454"/>
                  <a:pt x="20339" y="8426"/>
                </a:cubicBezTo>
                <a:cubicBezTo>
                  <a:pt x="20032" y="8370"/>
                  <a:pt x="19753" y="8287"/>
                  <a:pt x="19446" y="8175"/>
                </a:cubicBezTo>
                <a:lnTo>
                  <a:pt x="19362" y="8175"/>
                </a:lnTo>
                <a:cubicBezTo>
                  <a:pt x="19306" y="8091"/>
                  <a:pt x="19111" y="8036"/>
                  <a:pt x="19055" y="7980"/>
                </a:cubicBezTo>
                <a:cubicBezTo>
                  <a:pt x="18637" y="7924"/>
                  <a:pt x="18358" y="7840"/>
                  <a:pt x="18302" y="7701"/>
                </a:cubicBezTo>
                <a:cubicBezTo>
                  <a:pt x="17856" y="7701"/>
                  <a:pt x="17186" y="7729"/>
                  <a:pt x="17130" y="7533"/>
                </a:cubicBezTo>
                <a:cubicBezTo>
                  <a:pt x="16796" y="7645"/>
                  <a:pt x="16796" y="7812"/>
                  <a:pt x="16182" y="7868"/>
                </a:cubicBezTo>
                <a:cubicBezTo>
                  <a:pt x="16070" y="7896"/>
                  <a:pt x="16098" y="7868"/>
                  <a:pt x="15986" y="7868"/>
                </a:cubicBezTo>
                <a:cubicBezTo>
                  <a:pt x="15791" y="7952"/>
                  <a:pt x="15596" y="7980"/>
                  <a:pt x="15373" y="8008"/>
                </a:cubicBezTo>
                <a:cubicBezTo>
                  <a:pt x="15149" y="7952"/>
                  <a:pt x="14815" y="8036"/>
                  <a:pt x="14647" y="7980"/>
                </a:cubicBezTo>
                <a:lnTo>
                  <a:pt x="14647" y="7924"/>
                </a:lnTo>
                <a:cubicBezTo>
                  <a:pt x="14452" y="7868"/>
                  <a:pt x="14117" y="8036"/>
                  <a:pt x="13894" y="8064"/>
                </a:cubicBezTo>
                <a:cubicBezTo>
                  <a:pt x="13782" y="8147"/>
                  <a:pt x="13671" y="8203"/>
                  <a:pt x="13531" y="8231"/>
                </a:cubicBezTo>
                <a:cubicBezTo>
                  <a:pt x="13308" y="8231"/>
                  <a:pt x="13029" y="8315"/>
                  <a:pt x="12806" y="8315"/>
                </a:cubicBezTo>
                <a:cubicBezTo>
                  <a:pt x="12053" y="8482"/>
                  <a:pt x="11299" y="8733"/>
                  <a:pt x="10602" y="9012"/>
                </a:cubicBezTo>
                <a:cubicBezTo>
                  <a:pt x="10435" y="9096"/>
                  <a:pt x="10295" y="9152"/>
                  <a:pt x="10156" y="9207"/>
                </a:cubicBezTo>
                <a:cubicBezTo>
                  <a:pt x="9904" y="9319"/>
                  <a:pt x="9346" y="9459"/>
                  <a:pt x="9319" y="9375"/>
                </a:cubicBezTo>
                <a:cubicBezTo>
                  <a:pt x="9291" y="9319"/>
                  <a:pt x="9514" y="9235"/>
                  <a:pt x="9430" y="9207"/>
                </a:cubicBezTo>
                <a:cubicBezTo>
                  <a:pt x="10044" y="8845"/>
                  <a:pt x="10714" y="8566"/>
                  <a:pt x="11411" y="8343"/>
                </a:cubicBezTo>
                <a:cubicBezTo>
                  <a:pt x="11774" y="8231"/>
                  <a:pt x="12192" y="8147"/>
                  <a:pt x="12611" y="8064"/>
                </a:cubicBezTo>
                <a:cubicBezTo>
                  <a:pt x="12694" y="8036"/>
                  <a:pt x="12890" y="7980"/>
                  <a:pt x="12945" y="7952"/>
                </a:cubicBezTo>
                <a:cubicBezTo>
                  <a:pt x="13029" y="7952"/>
                  <a:pt x="13085" y="7896"/>
                  <a:pt x="13141" y="7868"/>
                </a:cubicBezTo>
                <a:cubicBezTo>
                  <a:pt x="11802" y="8175"/>
                  <a:pt x="10462" y="8566"/>
                  <a:pt x="9179" y="9096"/>
                </a:cubicBezTo>
                <a:lnTo>
                  <a:pt x="9179" y="9096"/>
                </a:lnTo>
                <a:cubicBezTo>
                  <a:pt x="9179" y="9124"/>
                  <a:pt x="9123" y="9152"/>
                  <a:pt x="9095" y="9180"/>
                </a:cubicBezTo>
                <a:cubicBezTo>
                  <a:pt x="8844" y="9263"/>
                  <a:pt x="8816" y="9347"/>
                  <a:pt x="8705" y="9403"/>
                </a:cubicBezTo>
                <a:cubicBezTo>
                  <a:pt x="8593" y="9431"/>
                  <a:pt x="8677" y="9375"/>
                  <a:pt x="8677" y="9347"/>
                </a:cubicBezTo>
                <a:cubicBezTo>
                  <a:pt x="8621" y="9375"/>
                  <a:pt x="8565" y="9375"/>
                  <a:pt x="8509" y="9403"/>
                </a:cubicBezTo>
                <a:cubicBezTo>
                  <a:pt x="8426" y="9486"/>
                  <a:pt x="8649" y="9347"/>
                  <a:pt x="8621" y="9431"/>
                </a:cubicBezTo>
                <a:cubicBezTo>
                  <a:pt x="8454" y="9570"/>
                  <a:pt x="8230" y="9710"/>
                  <a:pt x="8035" y="9849"/>
                </a:cubicBezTo>
                <a:cubicBezTo>
                  <a:pt x="7840" y="9989"/>
                  <a:pt x="7700" y="10156"/>
                  <a:pt x="7645" y="10379"/>
                </a:cubicBezTo>
                <a:lnTo>
                  <a:pt x="7561" y="10351"/>
                </a:lnTo>
                <a:cubicBezTo>
                  <a:pt x="7561" y="10435"/>
                  <a:pt x="7617" y="10379"/>
                  <a:pt x="7645" y="10435"/>
                </a:cubicBezTo>
                <a:cubicBezTo>
                  <a:pt x="7617" y="10714"/>
                  <a:pt x="7617" y="10993"/>
                  <a:pt x="7645" y="11272"/>
                </a:cubicBezTo>
                <a:cubicBezTo>
                  <a:pt x="7784" y="11802"/>
                  <a:pt x="7979" y="12304"/>
                  <a:pt x="8175" y="12778"/>
                </a:cubicBezTo>
                <a:cubicBezTo>
                  <a:pt x="8426" y="13225"/>
                  <a:pt x="8677" y="13894"/>
                  <a:pt x="8956" y="14508"/>
                </a:cubicBezTo>
                <a:cubicBezTo>
                  <a:pt x="9067" y="14731"/>
                  <a:pt x="9179" y="14955"/>
                  <a:pt x="9291" y="15150"/>
                </a:cubicBezTo>
                <a:cubicBezTo>
                  <a:pt x="9458" y="15457"/>
                  <a:pt x="9598" y="15792"/>
                  <a:pt x="9737" y="16126"/>
                </a:cubicBezTo>
                <a:cubicBezTo>
                  <a:pt x="9877" y="16377"/>
                  <a:pt x="10016" y="16656"/>
                  <a:pt x="10100" y="16880"/>
                </a:cubicBezTo>
                <a:cubicBezTo>
                  <a:pt x="10490" y="17577"/>
                  <a:pt x="10853" y="18275"/>
                  <a:pt x="11299" y="18972"/>
                </a:cubicBezTo>
                <a:cubicBezTo>
                  <a:pt x="11495" y="19279"/>
                  <a:pt x="11690" y="19586"/>
                  <a:pt x="11913" y="19893"/>
                </a:cubicBezTo>
                <a:cubicBezTo>
                  <a:pt x="12108" y="20200"/>
                  <a:pt x="12304" y="20507"/>
                  <a:pt x="12499" y="20813"/>
                </a:cubicBezTo>
                <a:cubicBezTo>
                  <a:pt x="12611" y="21092"/>
                  <a:pt x="12694" y="21344"/>
                  <a:pt x="12750" y="21623"/>
                </a:cubicBezTo>
                <a:cubicBezTo>
                  <a:pt x="12945" y="21874"/>
                  <a:pt x="13169" y="22097"/>
                  <a:pt x="13392" y="22292"/>
                </a:cubicBezTo>
                <a:cubicBezTo>
                  <a:pt x="13476" y="22404"/>
                  <a:pt x="13448" y="22432"/>
                  <a:pt x="13531" y="22515"/>
                </a:cubicBezTo>
                <a:cubicBezTo>
                  <a:pt x="13838" y="22822"/>
                  <a:pt x="14117" y="23157"/>
                  <a:pt x="14424" y="23492"/>
                </a:cubicBezTo>
                <a:cubicBezTo>
                  <a:pt x="14675" y="23771"/>
                  <a:pt x="14982" y="24050"/>
                  <a:pt x="15289" y="24301"/>
                </a:cubicBezTo>
                <a:cubicBezTo>
                  <a:pt x="15624" y="24664"/>
                  <a:pt x="15986" y="24970"/>
                  <a:pt x="16349" y="25277"/>
                </a:cubicBezTo>
                <a:cubicBezTo>
                  <a:pt x="16433" y="25333"/>
                  <a:pt x="16517" y="25389"/>
                  <a:pt x="16600" y="25445"/>
                </a:cubicBezTo>
                <a:cubicBezTo>
                  <a:pt x="16656" y="25500"/>
                  <a:pt x="16628" y="25500"/>
                  <a:pt x="16656" y="25528"/>
                </a:cubicBezTo>
                <a:cubicBezTo>
                  <a:pt x="16851" y="25668"/>
                  <a:pt x="16963" y="25724"/>
                  <a:pt x="17214" y="25947"/>
                </a:cubicBezTo>
                <a:cubicBezTo>
                  <a:pt x="17353" y="26086"/>
                  <a:pt x="17521" y="26282"/>
                  <a:pt x="17716" y="26421"/>
                </a:cubicBezTo>
                <a:cubicBezTo>
                  <a:pt x="17856" y="26589"/>
                  <a:pt x="18051" y="26700"/>
                  <a:pt x="18246" y="26812"/>
                </a:cubicBezTo>
                <a:cubicBezTo>
                  <a:pt x="18274" y="26840"/>
                  <a:pt x="18386" y="26923"/>
                  <a:pt x="18358" y="26923"/>
                </a:cubicBezTo>
                <a:cubicBezTo>
                  <a:pt x="18414" y="26979"/>
                  <a:pt x="18386" y="26923"/>
                  <a:pt x="18442" y="26979"/>
                </a:cubicBezTo>
                <a:cubicBezTo>
                  <a:pt x="18609" y="27119"/>
                  <a:pt x="18776" y="27258"/>
                  <a:pt x="18944" y="27398"/>
                </a:cubicBezTo>
                <a:lnTo>
                  <a:pt x="19083" y="27509"/>
                </a:lnTo>
                <a:cubicBezTo>
                  <a:pt x="19111" y="27537"/>
                  <a:pt x="19167" y="27649"/>
                  <a:pt x="19195" y="27565"/>
                </a:cubicBezTo>
                <a:cubicBezTo>
                  <a:pt x="19223" y="27509"/>
                  <a:pt x="19362" y="27453"/>
                  <a:pt x="19446" y="27398"/>
                </a:cubicBezTo>
                <a:lnTo>
                  <a:pt x="19948" y="27035"/>
                </a:lnTo>
                <a:cubicBezTo>
                  <a:pt x="20004" y="27035"/>
                  <a:pt x="20143" y="26923"/>
                  <a:pt x="20255" y="26840"/>
                </a:cubicBezTo>
                <a:close/>
                <a:moveTo>
                  <a:pt x="18302" y="27174"/>
                </a:moveTo>
                <a:cubicBezTo>
                  <a:pt x="18246" y="27174"/>
                  <a:pt x="18386" y="27286"/>
                  <a:pt x="18414" y="27230"/>
                </a:cubicBezTo>
                <a:cubicBezTo>
                  <a:pt x="18386" y="27202"/>
                  <a:pt x="18330" y="27174"/>
                  <a:pt x="18302" y="27174"/>
                </a:cubicBezTo>
                <a:close/>
                <a:moveTo>
                  <a:pt x="18163" y="26951"/>
                </a:moveTo>
                <a:cubicBezTo>
                  <a:pt x="18163" y="26979"/>
                  <a:pt x="18218" y="27035"/>
                  <a:pt x="18274" y="27063"/>
                </a:cubicBezTo>
                <a:cubicBezTo>
                  <a:pt x="18302" y="27091"/>
                  <a:pt x="18218" y="27007"/>
                  <a:pt x="18163" y="26951"/>
                </a:cubicBezTo>
                <a:close/>
                <a:moveTo>
                  <a:pt x="23435" y="23352"/>
                </a:moveTo>
                <a:cubicBezTo>
                  <a:pt x="23408" y="23324"/>
                  <a:pt x="23408" y="23324"/>
                  <a:pt x="23380" y="23296"/>
                </a:cubicBezTo>
                <a:cubicBezTo>
                  <a:pt x="23352" y="23296"/>
                  <a:pt x="23296" y="23352"/>
                  <a:pt x="23268" y="23324"/>
                </a:cubicBezTo>
                <a:cubicBezTo>
                  <a:pt x="23156" y="23464"/>
                  <a:pt x="23073" y="23659"/>
                  <a:pt x="23017" y="23827"/>
                </a:cubicBezTo>
                <a:close/>
                <a:moveTo>
                  <a:pt x="7561" y="9961"/>
                </a:moveTo>
                <a:close/>
                <a:moveTo>
                  <a:pt x="7505" y="10044"/>
                </a:moveTo>
                <a:cubicBezTo>
                  <a:pt x="7310" y="10463"/>
                  <a:pt x="7226" y="10909"/>
                  <a:pt x="7310" y="11356"/>
                </a:cubicBezTo>
                <a:cubicBezTo>
                  <a:pt x="7449" y="12388"/>
                  <a:pt x="7784" y="13392"/>
                  <a:pt x="8258" y="14313"/>
                </a:cubicBezTo>
                <a:cubicBezTo>
                  <a:pt x="9235" y="16433"/>
                  <a:pt x="10407" y="18470"/>
                  <a:pt x="11746" y="20367"/>
                </a:cubicBezTo>
                <a:cubicBezTo>
                  <a:pt x="11746" y="20339"/>
                  <a:pt x="11746" y="20311"/>
                  <a:pt x="11746" y="20283"/>
                </a:cubicBezTo>
                <a:cubicBezTo>
                  <a:pt x="11495" y="19809"/>
                  <a:pt x="10965" y="19056"/>
                  <a:pt x="10574" y="18414"/>
                </a:cubicBezTo>
                <a:cubicBezTo>
                  <a:pt x="10295" y="17912"/>
                  <a:pt x="9960" y="17298"/>
                  <a:pt x="9681" y="16740"/>
                </a:cubicBezTo>
                <a:cubicBezTo>
                  <a:pt x="9263" y="15875"/>
                  <a:pt x="8816" y="14983"/>
                  <a:pt x="8398" y="14034"/>
                </a:cubicBezTo>
                <a:cubicBezTo>
                  <a:pt x="8175" y="13532"/>
                  <a:pt x="7952" y="13057"/>
                  <a:pt x="7756" y="12583"/>
                </a:cubicBezTo>
                <a:cubicBezTo>
                  <a:pt x="7561" y="12137"/>
                  <a:pt x="7421" y="11663"/>
                  <a:pt x="7366" y="11160"/>
                </a:cubicBezTo>
                <a:cubicBezTo>
                  <a:pt x="7366" y="11160"/>
                  <a:pt x="7394" y="11216"/>
                  <a:pt x="7394" y="11160"/>
                </a:cubicBezTo>
                <a:cubicBezTo>
                  <a:pt x="7394" y="11021"/>
                  <a:pt x="7366" y="11188"/>
                  <a:pt x="7366" y="11105"/>
                </a:cubicBezTo>
                <a:cubicBezTo>
                  <a:pt x="7338" y="10881"/>
                  <a:pt x="7338" y="10630"/>
                  <a:pt x="7366" y="10407"/>
                </a:cubicBezTo>
                <a:cubicBezTo>
                  <a:pt x="7394" y="10295"/>
                  <a:pt x="7449" y="10156"/>
                  <a:pt x="7505" y="10044"/>
                </a:cubicBezTo>
                <a:close/>
                <a:moveTo>
                  <a:pt x="7421" y="11077"/>
                </a:moveTo>
                <a:cubicBezTo>
                  <a:pt x="7449" y="11021"/>
                  <a:pt x="7477" y="11188"/>
                  <a:pt x="7477" y="11077"/>
                </a:cubicBezTo>
                <a:cubicBezTo>
                  <a:pt x="7449" y="11049"/>
                  <a:pt x="7394" y="10965"/>
                  <a:pt x="7394" y="11077"/>
                </a:cubicBezTo>
                <a:close/>
                <a:moveTo>
                  <a:pt x="7756" y="12332"/>
                </a:moveTo>
                <a:cubicBezTo>
                  <a:pt x="7784" y="12360"/>
                  <a:pt x="7812" y="12360"/>
                  <a:pt x="7812" y="12332"/>
                </a:cubicBezTo>
                <a:cubicBezTo>
                  <a:pt x="7812" y="12304"/>
                  <a:pt x="7784" y="12276"/>
                  <a:pt x="7756" y="12221"/>
                </a:cubicBezTo>
                <a:cubicBezTo>
                  <a:pt x="7756" y="12221"/>
                  <a:pt x="7756" y="12276"/>
                  <a:pt x="7784" y="12332"/>
                </a:cubicBezTo>
                <a:close/>
                <a:moveTo>
                  <a:pt x="10993" y="18833"/>
                </a:moveTo>
                <a:cubicBezTo>
                  <a:pt x="10881" y="18582"/>
                  <a:pt x="10881" y="18833"/>
                  <a:pt x="10993" y="18833"/>
                </a:cubicBezTo>
                <a:close/>
                <a:moveTo>
                  <a:pt x="16684" y="26003"/>
                </a:moveTo>
                <a:cubicBezTo>
                  <a:pt x="16684" y="25975"/>
                  <a:pt x="16684" y="25975"/>
                  <a:pt x="16684" y="25975"/>
                </a:cubicBezTo>
                <a:lnTo>
                  <a:pt x="16600" y="25891"/>
                </a:lnTo>
                <a:close/>
                <a:moveTo>
                  <a:pt x="22180" y="24440"/>
                </a:moveTo>
                <a:cubicBezTo>
                  <a:pt x="22208" y="24440"/>
                  <a:pt x="22236" y="24440"/>
                  <a:pt x="22292" y="24412"/>
                </a:cubicBezTo>
                <a:cubicBezTo>
                  <a:pt x="22264" y="24385"/>
                  <a:pt x="22264" y="24357"/>
                  <a:pt x="22180" y="24440"/>
                </a:cubicBezTo>
                <a:close/>
                <a:moveTo>
                  <a:pt x="22375" y="24161"/>
                </a:moveTo>
                <a:cubicBezTo>
                  <a:pt x="22292" y="24189"/>
                  <a:pt x="22264" y="24245"/>
                  <a:pt x="22208" y="24301"/>
                </a:cubicBezTo>
                <a:cubicBezTo>
                  <a:pt x="22236" y="24357"/>
                  <a:pt x="22375" y="24189"/>
                  <a:pt x="22375" y="24133"/>
                </a:cubicBezTo>
                <a:close/>
                <a:moveTo>
                  <a:pt x="22403" y="23966"/>
                </a:moveTo>
                <a:cubicBezTo>
                  <a:pt x="22347" y="23994"/>
                  <a:pt x="22320" y="24022"/>
                  <a:pt x="22292" y="24050"/>
                </a:cubicBezTo>
                <a:cubicBezTo>
                  <a:pt x="22292" y="24078"/>
                  <a:pt x="22347" y="24050"/>
                  <a:pt x="22403" y="24022"/>
                </a:cubicBezTo>
                <a:cubicBezTo>
                  <a:pt x="22375" y="23994"/>
                  <a:pt x="22375" y="23966"/>
                  <a:pt x="22403" y="23966"/>
                </a:cubicBezTo>
                <a:close/>
                <a:moveTo>
                  <a:pt x="19892" y="57"/>
                </a:moveTo>
                <a:cubicBezTo>
                  <a:pt x="19892" y="84"/>
                  <a:pt x="19920" y="112"/>
                  <a:pt x="20060" y="112"/>
                </a:cubicBezTo>
                <a:cubicBezTo>
                  <a:pt x="20060" y="112"/>
                  <a:pt x="20060" y="84"/>
                  <a:pt x="20115" y="84"/>
                </a:cubicBezTo>
                <a:cubicBezTo>
                  <a:pt x="20032" y="57"/>
                  <a:pt x="19948" y="57"/>
                  <a:pt x="19892" y="57"/>
                </a:cubicBezTo>
                <a:close/>
                <a:moveTo>
                  <a:pt x="19446" y="112"/>
                </a:moveTo>
                <a:cubicBezTo>
                  <a:pt x="19390" y="168"/>
                  <a:pt x="19781" y="196"/>
                  <a:pt x="19837" y="168"/>
                </a:cubicBezTo>
                <a:cubicBezTo>
                  <a:pt x="19697" y="140"/>
                  <a:pt x="19585" y="112"/>
                  <a:pt x="19446" y="112"/>
                </a:cubicBezTo>
                <a:close/>
                <a:moveTo>
                  <a:pt x="19279" y="168"/>
                </a:moveTo>
                <a:cubicBezTo>
                  <a:pt x="19279" y="196"/>
                  <a:pt x="19306" y="224"/>
                  <a:pt x="19390" y="224"/>
                </a:cubicBezTo>
                <a:cubicBezTo>
                  <a:pt x="19390" y="196"/>
                  <a:pt x="19418" y="168"/>
                  <a:pt x="19251" y="168"/>
                </a:cubicBezTo>
                <a:close/>
                <a:moveTo>
                  <a:pt x="20897" y="559"/>
                </a:moveTo>
                <a:cubicBezTo>
                  <a:pt x="21259" y="614"/>
                  <a:pt x="21594" y="670"/>
                  <a:pt x="21985" y="754"/>
                </a:cubicBezTo>
                <a:cubicBezTo>
                  <a:pt x="21985" y="726"/>
                  <a:pt x="21985" y="698"/>
                  <a:pt x="22013" y="698"/>
                </a:cubicBezTo>
                <a:cubicBezTo>
                  <a:pt x="21957" y="642"/>
                  <a:pt x="21817" y="614"/>
                  <a:pt x="21845" y="587"/>
                </a:cubicBezTo>
                <a:cubicBezTo>
                  <a:pt x="21538" y="531"/>
                  <a:pt x="21204" y="531"/>
                  <a:pt x="20897" y="559"/>
                </a:cubicBezTo>
                <a:close/>
                <a:moveTo>
                  <a:pt x="8621" y="1870"/>
                </a:moveTo>
                <a:cubicBezTo>
                  <a:pt x="9514" y="1563"/>
                  <a:pt x="10407" y="1312"/>
                  <a:pt x="11299" y="1117"/>
                </a:cubicBezTo>
                <a:cubicBezTo>
                  <a:pt x="11132" y="1117"/>
                  <a:pt x="10993" y="1145"/>
                  <a:pt x="10825" y="1172"/>
                </a:cubicBezTo>
                <a:cubicBezTo>
                  <a:pt x="10630" y="1200"/>
                  <a:pt x="10435" y="1256"/>
                  <a:pt x="10239" y="1284"/>
                </a:cubicBezTo>
                <a:cubicBezTo>
                  <a:pt x="9681" y="1396"/>
                  <a:pt x="9123" y="1591"/>
                  <a:pt x="8593" y="1870"/>
                </a:cubicBezTo>
                <a:close/>
                <a:moveTo>
                  <a:pt x="9179" y="1507"/>
                </a:moveTo>
                <a:cubicBezTo>
                  <a:pt x="9151" y="1563"/>
                  <a:pt x="9430" y="1479"/>
                  <a:pt x="9402" y="1451"/>
                </a:cubicBezTo>
                <a:cubicBezTo>
                  <a:pt x="9319" y="1451"/>
                  <a:pt x="9235" y="1479"/>
                  <a:pt x="9179" y="1507"/>
                </a:cubicBezTo>
                <a:close/>
                <a:moveTo>
                  <a:pt x="8761" y="1563"/>
                </a:moveTo>
                <a:cubicBezTo>
                  <a:pt x="8761" y="1591"/>
                  <a:pt x="8928" y="1563"/>
                  <a:pt x="8984" y="1507"/>
                </a:cubicBezTo>
                <a:cubicBezTo>
                  <a:pt x="8984" y="1479"/>
                  <a:pt x="8872" y="1507"/>
                  <a:pt x="8761" y="1563"/>
                </a:cubicBezTo>
                <a:close/>
                <a:moveTo>
                  <a:pt x="5803" y="2930"/>
                </a:moveTo>
                <a:lnTo>
                  <a:pt x="6054" y="2819"/>
                </a:lnTo>
                <a:lnTo>
                  <a:pt x="6026" y="2819"/>
                </a:lnTo>
                <a:close/>
                <a:moveTo>
                  <a:pt x="1116" y="15875"/>
                </a:moveTo>
                <a:cubicBezTo>
                  <a:pt x="1256" y="16294"/>
                  <a:pt x="1256" y="15959"/>
                  <a:pt x="1116" y="15875"/>
                </a:cubicBezTo>
                <a:close/>
                <a:moveTo>
                  <a:pt x="7505" y="26784"/>
                </a:moveTo>
                <a:cubicBezTo>
                  <a:pt x="7505" y="26784"/>
                  <a:pt x="7505" y="26728"/>
                  <a:pt x="7421" y="26644"/>
                </a:cubicBezTo>
                <a:cubicBezTo>
                  <a:pt x="7366" y="26533"/>
                  <a:pt x="7366" y="26616"/>
                  <a:pt x="7394" y="26672"/>
                </a:cubicBezTo>
                <a:cubicBezTo>
                  <a:pt x="7421" y="26700"/>
                  <a:pt x="7477" y="26728"/>
                  <a:pt x="7505" y="26784"/>
                </a:cubicBezTo>
                <a:close/>
                <a:moveTo>
                  <a:pt x="9040" y="28318"/>
                </a:moveTo>
                <a:cubicBezTo>
                  <a:pt x="9067" y="28402"/>
                  <a:pt x="8844" y="28207"/>
                  <a:pt x="8984" y="28346"/>
                </a:cubicBezTo>
                <a:cubicBezTo>
                  <a:pt x="9012" y="28374"/>
                  <a:pt x="9179" y="28458"/>
                  <a:pt x="9040" y="28318"/>
                </a:cubicBezTo>
                <a:close/>
                <a:moveTo>
                  <a:pt x="10211" y="29406"/>
                </a:moveTo>
                <a:cubicBezTo>
                  <a:pt x="6808" y="25835"/>
                  <a:pt x="3990" y="21706"/>
                  <a:pt x="1925" y="17214"/>
                </a:cubicBezTo>
                <a:cubicBezTo>
                  <a:pt x="1284" y="15903"/>
                  <a:pt x="809" y="14480"/>
                  <a:pt x="502" y="13030"/>
                </a:cubicBezTo>
                <a:lnTo>
                  <a:pt x="502" y="13169"/>
                </a:lnTo>
                <a:cubicBezTo>
                  <a:pt x="586" y="13755"/>
                  <a:pt x="698" y="14313"/>
                  <a:pt x="893" y="14871"/>
                </a:cubicBezTo>
                <a:cubicBezTo>
                  <a:pt x="1116" y="15513"/>
                  <a:pt x="1367" y="16182"/>
                  <a:pt x="1646" y="16768"/>
                </a:cubicBezTo>
                <a:cubicBezTo>
                  <a:pt x="2009" y="17661"/>
                  <a:pt x="2511" y="18777"/>
                  <a:pt x="2985" y="19697"/>
                </a:cubicBezTo>
                <a:cubicBezTo>
                  <a:pt x="3767" y="21204"/>
                  <a:pt x="4632" y="22683"/>
                  <a:pt x="5580" y="24078"/>
                </a:cubicBezTo>
                <a:cubicBezTo>
                  <a:pt x="6584" y="25528"/>
                  <a:pt x="7728" y="26923"/>
                  <a:pt x="9012" y="28179"/>
                </a:cubicBezTo>
                <a:cubicBezTo>
                  <a:pt x="9012" y="28179"/>
                  <a:pt x="8928" y="28123"/>
                  <a:pt x="9012" y="28179"/>
                </a:cubicBezTo>
                <a:cubicBezTo>
                  <a:pt x="9123" y="28346"/>
                  <a:pt x="8984" y="28123"/>
                  <a:pt x="9067" y="28235"/>
                </a:cubicBezTo>
                <a:close/>
                <a:moveTo>
                  <a:pt x="19195" y="28095"/>
                </a:moveTo>
                <a:lnTo>
                  <a:pt x="19195" y="28095"/>
                </a:lnTo>
                <a:lnTo>
                  <a:pt x="19167" y="28095"/>
                </a:lnTo>
                <a:lnTo>
                  <a:pt x="18972" y="27844"/>
                </a:lnTo>
                <a:cubicBezTo>
                  <a:pt x="18860" y="27788"/>
                  <a:pt x="18776" y="27705"/>
                  <a:pt x="18693" y="27621"/>
                </a:cubicBezTo>
                <a:cubicBezTo>
                  <a:pt x="18469" y="27398"/>
                  <a:pt x="18190" y="27202"/>
                  <a:pt x="17884" y="27063"/>
                </a:cubicBezTo>
                <a:cubicBezTo>
                  <a:pt x="18302" y="27426"/>
                  <a:pt x="18693" y="27732"/>
                  <a:pt x="19083" y="2803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4" name="Google Shape;654;p32"/>
          <p:cNvSpPr/>
          <p:nvPr/>
        </p:nvSpPr>
        <p:spPr>
          <a:xfrm rot="10800000">
            <a:off x="606913" y="4063086"/>
            <a:ext cx="284702" cy="260087"/>
          </a:xfrm>
          <a:custGeom>
            <a:avLst/>
            <a:gdLst/>
            <a:ahLst/>
            <a:cxnLst/>
            <a:rect l="l" t="t" r="r" b="b"/>
            <a:pathLst>
              <a:path w="12919" h="11802" extrusionOk="0">
                <a:moveTo>
                  <a:pt x="11467" y="503"/>
                </a:moveTo>
                <a:cubicBezTo>
                  <a:pt x="11579" y="559"/>
                  <a:pt x="11635" y="614"/>
                  <a:pt x="11746" y="698"/>
                </a:cubicBezTo>
                <a:cubicBezTo>
                  <a:pt x="11802" y="754"/>
                  <a:pt x="11858" y="810"/>
                  <a:pt x="11914" y="865"/>
                </a:cubicBezTo>
                <a:cubicBezTo>
                  <a:pt x="11858" y="893"/>
                  <a:pt x="11970" y="1005"/>
                  <a:pt x="11802" y="893"/>
                </a:cubicBezTo>
                <a:cubicBezTo>
                  <a:pt x="11830" y="949"/>
                  <a:pt x="11886" y="977"/>
                  <a:pt x="11914" y="1005"/>
                </a:cubicBezTo>
                <a:cubicBezTo>
                  <a:pt x="11858" y="1117"/>
                  <a:pt x="11802" y="1200"/>
                  <a:pt x="11719" y="1312"/>
                </a:cubicBezTo>
                <a:cubicBezTo>
                  <a:pt x="11691" y="1340"/>
                  <a:pt x="11719" y="1423"/>
                  <a:pt x="11691" y="1451"/>
                </a:cubicBezTo>
                <a:cubicBezTo>
                  <a:pt x="11774" y="1535"/>
                  <a:pt x="11858" y="1619"/>
                  <a:pt x="11942" y="1702"/>
                </a:cubicBezTo>
                <a:lnTo>
                  <a:pt x="11970" y="1730"/>
                </a:lnTo>
                <a:cubicBezTo>
                  <a:pt x="12081" y="1786"/>
                  <a:pt x="12165" y="1842"/>
                  <a:pt x="12249" y="1926"/>
                </a:cubicBezTo>
                <a:cubicBezTo>
                  <a:pt x="12304" y="1981"/>
                  <a:pt x="12360" y="2037"/>
                  <a:pt x="12444" y="2121"/>
                </a:cubicBezTo>
                <a:cubicBezTo>
                  <a:pt x="12500" y="2205"/>
                  <a:pt x="12556" y="2288"/>
                  <a:pt x="12611" y="2372"/>
                </a:cubicBezTo>
                <a:cubicBezTo>
                  <a:pt x="12639" y="2372"/>
                  <a:pt x="12667" y="2456"/>
                  <a:pt x="12695" y="2456"/>
                </a:cubicBezTo>
                <a:cubicBezTo>
                  <a:pt x="12751" y="2623"/>
                  <a:pt x="12807" y="2707"/>
                  <a:pt x="12835" y="2846"/>
                </a:cubicBezTo>
                <a:cubicBezTo>
                  <a:pt x="12890" y="3042"/>
                  <a:pt x="12918" y="3265"/>
                  <a:pt x="12918" y="3460"/>
                </a:cubicBezTo>
                <a:cubicBezTo>
                  <a:pt x="12918" y="3516"/>
                  <a:pt x="12890" y="3655"/>
                  <a:pt x="12862" y="3739"/>
                </a:cubicBezTo>
                <a:cubicBezTo>
                  <a:pt x="12835" y="3823"/>
                  <a:pt x="12807" y="3906"/>
                  <a:pt x="12751" y="3990"/>
                </a:cubicBezTo>
                <a:cubicBezTo>
                  <a:pt x="12751" y="4018"/>
                  <a:pt x="12751" y="4046"/>
                  <a:pt x="12751" y="4074"/>
                </a:cubicBezTo>
                <a:cubicBezTo>
                  <a:pt x="12695" y="4130"/>
                  <a:pt x="12667" y="4185"/>
                  <a:pt x="12611" y="4213"/>
                </a:cubicBezTo>
                <a:cubicBezTo>
                  <a:pt x="12556" y="4297"/>
                  <a:pt x="12472" y="4437"/>
                  <a:pt x="12444" y="4437"/>
                </a:cubicBezTo>
                <a:cubicBezTo>
                  <a:pt x="12332" y="4548"/>
                  <a:pt x="12249" y="4660"/>
                  <a:pt x="12165" y="4799"/>
                </a:cubicBezTo>
                <a:cubicBezTo>
                  <a:pt x="12165" y="4827"/>
                  <a:pt x="12137" y="4855"/>
                  <a:pt x="12137" y="4883"/>
                </a:cubicBezTo>
                <a:cubicBezTo>
                  <a:pt x="12109" y="5078"/>
                  <a:pt x="12109" y="5246"/>
                  <a:pt x="12137" y="5441"/>
                </a:cubicBezTo>
                <a:cubicBezTo>
                  <a:pt x="12137" y="5553"/>
                  <a:pt x="12137" y="5636"/>
                  <a:pt x="12137" y="5748"/>
                </a:cubicBezTo>
                <a:cubicBezTo>
                  <a:pt x="12137" y="5776"/>
                  <a:pt x="12165" y="5804"/>
                  <a:pt x="12193" y="5804"/>
                </a:cubicBezTo>
                <a:cubicBezTo>
                  <a:pt x="12193" y="6110"/>
                  <a:pt x="12081" y="6417"/>
                  <a:pt x="11914" y="6668"/>
                </a:cubicBezTo>
                <a:cubicBezTo>
                  <a:pt x="11914" y="6696"/>
                  <a:pt x="11914" y="6724"/>
                  <a:pt x="11886" y="6752"/>
                </a:cubicBezTo>
                <a:cubicBezTo>
                  <a:pt x="11858" y="6836"/>
                  <a:pt x="11802" y="6947"/>
                  <a:pt x="11802" y="7031"/>
                </a:cubicBezTo>
                <a:cubicBezTo>
                  <a:pt x="11691" y="7254"/>
                  <a:pt x="11635" y="7394"/>
                  <a:pt x="11495" y="7645"/>
                </a:cubicBezTo>
                <a:cubicBezTo>
                  <a:pt x="11356" y="7896"/>
                  <a:pt x="11161" y="8203"/>
                  <a:pt x="10965" y="8482"/>
                </a:cubicBezTo>
                <a:cubicBezTo>
                  <a:pt x="10798" y="8789"/>
                  <a:pt x="10686" y="8928"/>
                  <a:pt x="10491" y="9207"/>
                </a:cubicBezTo>
                <a:cubicBezTo>
                  <a:pt x="10379" y="9375"/>
                  <a:pt x="10268" y="9542"/>
                  <a:pt x="10128" y="9682"/>
                </a:cubicBezTo>
                <a:cubicBezTo>
                  <a:pt x="10017" y="9821"/>
                  <a:pt x="9849" y="9961"/>
                  <a:pt x="9710" y="10072"/>
                </a:cubicBezTo>
                <a:cubicBezTo>
                  <a:pt x="9626" y="10156"/>
                  <a:pt x="9515" y="10184"/>
                  <a:pt x="9403" y="10212"/>
                </a:cubicBezTo>
                <a:cubicBezTo>
                  <a:pt x="8622" y="10993"/>
                  <a:pt x="7645" y="11523"/>
                  <a:pt x="6585" y="11690"/>
                </a:cubicBezTo>
                <a:cubicBezTo>
                  <a:pt x="5413" y="11802"/>
                  <a:pt x="4242" y="11439"/>
                  <a:pt x="3377" y="10658"/>
                </a:cubicBezTo>
                <a:cubicBezTo>
                  <a:pt x="3293" y="10602"/>
                  <a:pt x="3237" y="10546"/>
                  <a:pt x="3154" y="10491"/>
                </a:cubicBezTo>
                <a:cubicBezTo>
                  <a:pt x="2930" y="10295"/>
                  <a:pt x="2707" y="10072"/>
                  <a:pt x="2540" y="9821"/>
                </a:cubicBezTo>
                <a:lnTo>
                  <a:pt x="2540" y="9821"/>
                </a:lnTo>
                <a:lnTo>
                  <a:pt x="2540" y="9821"/>
                </a:lnTo>
                <a:cubicBezTo>
                  <a:pt x="2038" y="9179"/>
                  <a:pt x="1619" y="8482"/>
                  <a:pt x="1312" y="7729"/>
                </a:cubicBezTo>
                <a:cubicBezTo>
                  <a:pt x="1284" y="7701"/>
                  <a:pt x="1228" y="7645"/>
                  <a:pt x="1228" y="7589"/>
                </a:cubicBezTo>
                <a:cubicBezTo>
                  <a:pt x="1117" y="7617"/>
                  <a:pt x="838" y="7003"/>
                  <a:pt x="782" y="6613"/>
                </a:cubicBezTo>
                <a:cubicBezTo>
                  <a:pt x="782" y="6585"/>
                  <a:pt x="782" y="6585"/>
                  <a:pt x="782" y="6557"/>
                </a:cubicBezTo>
                <a:cubicBezTo>
                  <a:pt x="754" y="6501"/>
                  <a:pt x="643" y="6389"/>
                  <a:pt x="615" y="6306"/>
                </a:cubicBezTo>
                <a:cubicBezTo>
                  <a:pt x="587" y="6222"/>
                  <a:pt x="531" y="6110"/>
                  <a:pt x="503" y="6027"/>
                </a:cubicBezTo>
                <a:cubicBezTo>
                  <a:pt x="503" y="5915"/>
                  <a:pt x="475" y="5831"/>
                  <a:pt x="447" y="5720"/>
                </a:cubicBezTo>
                <a:cubicBezTo>
                  <a:pt x="447" y="5692"/>
                  <a:pt x="447" y="5664"/>
                  <a:pt x="447" y="5636"/>
                </a:cubicBezTo>
                <a:cubicBezTo>
                  <a:pt x="419" y="5553"/>
                  <a:pt x="392" y="5469"/>
                  <a:pt x="364" y="5413"/>
                </a:cubicBezTo>
                <a:cubicBezTo>
                  <a:pt x="364" y="5357"/>
                  <a:pt x="364" y="5301"/>
                  <a:pt x="364" y="5274"/>
                </a:cubicBezTo>
                <a:cubicBezTo>
                  <a:pt x="336" y="5274"/>
                  <a:pt x="308" y="5162"/>
                  <a:pt x="280" y="5078"/>
                </a:cubicBezTo>
                <a:cubicBezTo>
                  <a:pt x="280" y="5022"/>
                  <a:pt x="280" y="5078"/>
                  <a:pt x="252" y="5050"/>
                </a:cubicBezTo>
                <a:cubicBezTo>
                  <a:pt x="252" y="5022"/>
                  <a:pt x="252" y="5022"/>
                  <a:pt x="252" y="4995"/>
                </a:cubicBezTo>
                <a:lnTo>
                  <a:pt x="252" y="4995"/>
                </a:lnTo>
                <a:lnTo>
                  <a:pt x="252" y="4911"/>
                </a:lnTo>
                <a:cubicBezTo>
                  <a:pt x="252" y="4827"/>
                  <a:pt x="224" y="4743"/>
                  <a:pt x="224" y="4660"/>
                </a:cubicBezTo>
                <a:cubicBezTo>
                  <a:pt x="224" y="4604"/>
                  <a:pt x="224" y="4520"/>
                  <a:pt x="252" y="4437"/>
                </a:cubicBezTo>
                <a:cubicBezTo>
                  <a:pt x="252" y="4492"/>
                  <a:pt x="280" y="4548"/>
                  <a:pt x="308" y="4520"/>
                </a:cubicBezTo>
                <a:cubicBezTo>
                  <a:pt x="308" y="4409"/>
                  <a:pt x="308" y="4297"/>
                  <a:pt x="308" y="4185"/>
                </a:cubicBezTo>
                <a:cubicBezTo>
                  <a:pt x="336" y="4102"/>
                  <a:pt x="364" y="4018"/>
                  <a:pt x="392" y="3962"/>
                </a:cubicBezTo>
                <a:lnTo>
                  <a:pt x="392" y="3711"/>
                </a:lnTo>
                <a:cubicBezTo>
                  <a:pt x="392" y="3711"/>
                  <a:pt x="364" y="3711"/>
                  <a:pt x="364" y="3683"/>
                </a:cubicBezTo>
                <a:cubicBezTo>
                  <a:pt x="392" y="3655"/>
                  <a:pt x="364" y="3739"/>
                  <a:pt x="336" y="3739"/>
                </a:cubicBezTo>
                <a:cubicBezTo>
                  <a:pt x="308" y="3711"/>
                  <a:pt x="224" y="3711"/>
                  <a:pt x="140" y="3739"/>
                </a:cubicBezTo>
                <a:cubicBezTo>
                  <a:pt x="85" y="3767"/>
                  <a:pt x="29" y="3739"/>
                  <a:pt x="1" y="3600"/>
                </a:cubicBezTo>
                <a:cubicBezTo>
                  <a:pt x="29" y="3293"/>
                  <a:pt x="140" y="2986"/>
                  <a:pt x="336" y="2735"/>
                </a:cubicBezTo>
                <a:cubicBezTo>
                  <a:pt x="364" y="2707"/>
                  <a:pt x="419" y="2651"/>
                  <a:pt x="447" y="2651"/>
                </a:cubicBezTo>
                <a:cubicBezTo>
                  <a:pt x="671" y="2316"/>
                  <a:pt x="894" y="2149"/>
                  <a:pt x="977" y="2177"/>
                </a:cubicBezTo>
                <a:cubicBezTo>
                  <a:pt x="977" y="2121"/>
                  <a:pt x="894" y="2093"/>
                  <a:pt x="866" y="2037"/>
                </a:cubicBezTo>
                <a:cubicBezTo>
                  <a:pt x="866" y="1954"/>
                  <a:pt x="894" y="1870"/>
                  <a:pt x="949" y="1786"/>
                </a:cubicBezTo>
                <a:cubicBezTo>
                  <a:pt x="1061" y="1647"/>
                  <a:pt x="1201" y="1535"/>
                  <a:pt x="1340" y="1451"/>
                </a:cubicBezTo>
                <a:cubicBezTo>
                  <a:pt x="1424" y="1368"/>
                  <a:pt x="1535" y="1312"/>
                  <a:pt x="1647" y="1284"/>
                </a:cubicBezTo>
                <a:cubicBezTo>
                  <a:pt x="1703" y="1284"/>
                  <a:pt x="1647" y="1396"/>
                  <a:pt x="1759" y="1368"/>
                </a:cubicBezTo>
                <a:cubicBezTo>
                  <a:pt x="1842" y="1312"/>
                  <a:pt x="1954" y="1256"/>
                  <a:pt x="2093" y="1200"/>
                </a:cubicBezTo>
                <a:cubicBezTo>
                  <a:pt x="2121" y="1172"/>
                  <a:pt x="2205" y="1172"/>
                  <a:pt x="2289" y="1144"/>
                </a:cubicBezTo>
                <a:cubicBezTo>
                  <a:pt x="2372" y="1089"/>
                  <a:pt x="2512" y="1005"/>
                  <a:pt x="2623" y="977"/>
                </a:cubicBezTo>
                <a:cubicBezTo>
                  <a:pt x="2847" y="893"/>
                  <a:pt x="2930" y="893"/>
                  <a:pt x="3014" y="949"/>
                </a:cubicBezTo>
                <a:cubicBezTo>
                  <a:pt x="3237" y="810"/>
                  <a:pt x="3516" y="726"/>
                  <a:pt x="3795" y="670"/>
                </a:cubicBezTo>
                <a:lnTo>
                  <a:pt x="3963" y="670"/>
                </a:lnTo>
                <a:cubicBezTo>
                  <a:pt x="4186" y="614"/>
                  <a:pt x="4409" y="586"/>
                  <a:pt x="4660" y="586"/>
                </a:cubicBezTo>
                <a:cubicBezTo>
                  <a:pt x="4744" y="559"/>
                  <a:pt x="4855" y="531"/>
                  <a:pt x="4939" y="503"/>
                </a:cubicBezTo>
                <a:cubicBezTo>
                  <a:pt x="4995" y="475"/>
                  <a:pt x="5190" y="503"/>
                  <a:pt x="5274" y="503"/>
                </a:cubicBezTo>
                <a:cubicBezTo>
                  <a:pt x="5274" y="531"/>
                  <a:pt x="5358" y="559"/>
                  <a:pt x="5385" y="586"/>
                </a:cubicBezTo>
                <a:cubicBezTo>
                  <a:pt x="5469" y="559"/>
                  <a:pt x="5441" y="531"/>
                  <a:pt x="5469" y="503"/>
                </a:cubicBezTo>
                <a:cubicBezTo>
                  <a:pt x="5497" y="475"/>
                  <a:pt x="5469" y="503"/>
                  <a:pt x="5525" y="503"/>
                </a:cubicBezTo>
                <a:cubicBezTo>
                  <a:pt x="5553" y="503"/>
                  <a:pt x="5469" y="475"/>
                  <a:pt x="5497" y="447"/>
                </a:cubicBezTo>
                <a:cubicBezTo>
                  <a:pt x="5664" y="363"/>
                  <a:pt x="5637" y="252"/>
                  <a:pt x="5971" y="168"/>
                </a:cubicBezTo>
                <a:cubicBezTo>
                  <a:pt x="6167" y="168"/>
                  <a:pt x="6529" y="112"/>
                  <a:pt x="6613" y="168"/>
                </a:cubicBezTo>
                <a:cubicBezTo>
                  <a:pt x="6669" y="140"/>
                  <a:pt x="6725" y="140"/>
                  <a:pt x="6753" y="112"/>
                </a:cubicBezTo>
                <a:cubicBezTo>
                  <a:pt x="6864" y="84"/>
                  <a:pt x="7004" y="56"/>
                  <a:pt x="7143" y="56"/>
                </a:cubicBezTo>
                <a:cubicBezTo>
                  <a:pt x="7199" y="56"/>
                  <a:pt x="7283" y="28"/>
                  <a:pt x="7366" y="28"/>
                </a:cubicBezTo>
                <a:cubicBezTo>
                  <a:pt x="7506" y="28"/>
                  <a:pt x="7617" y="28"/>
                  <a:pt x="7757" y="1"/>
                </a:cubicBezTo>
                <a:cubicBezTo>
                  <a:pt x="7896" y="1"/>
                  <a:pt x="8008" y="28"/>
                  <a:pt x="8120" y="56"/>
                </a:cubicBezTo>
                <a:cubicBezTo>
                  <a:pt x="8120" y="84"/>
                  <a:pt x="8120" y="112"/>
                  <a:pt x="8175" y="140"/>
                </a:cubicBezTo>
                <a:cubicBezTo>
                  <a:pt x="8231" y="112"/>
                  <a:pt x="8287" y="84"/>
                  <a:pt x="8343" y="56"/>
                </a:cubicBezTo>
                <a:cubicBezTo>
                  <a:pt x="8399" y="56"/>
                  <a:pt x="8510" y="28"/>
                  <a:pt x="8566" y="28"/>
                </a:cubicBezTo>
                <a:cubicBezTo>
                  <a:pt x="8705" y="28"/>
                  <a:pt x="8817" y="28"/>
                  <a:pt x="8957" y="28"/>
                </a:cubicBezTo>
                <a:cubicBezTo>
                  <a:pt x="9096" y="56"/>
                  <a:pt x="9236" y="84"/>
                  <a:pt x="9375" y="140"/>
                </a:cubicBezTo>
                <a:cubicBezTo>
                  <a:pt x="9375" y="224"/>
                  <a:pt x="9291" y="335"/>
                  <a:pt x="9319" y="419"/>
                </a:cubicBezTo>
                <a:cubicBezTo>
                  <a:pt x="9570" y="419"/>
                  <a:pt x="9598" y="280"/>
                  <a:pt x="9877" y="280"/>
                </a:cubicBezTo>
                <a:cubicBezTo>
                  <a:pt x="9905" y="252"/>
                  <a:pt x="10017" y="252"/>
                  <a:pt x="10072" y="252"/>
                </a:cubicBezTo>
                <a:cubicBezTo>
                  <a:pt x="10128" y="224"/>
                  <a:pt x="10324" y="252"/>
                  <a:pt x="10407" y="252"/>
                </a:cubicBezTo>
                <a:cubicBezTo>
                  <a:pt x="10435" y="252"/>
                  <a:pt x="10463" y="252"/>
                  <a:pt x="10491" y="252"/>
                </a:cubicBezTo>
                <a:cubicBezTo>
                  <a:pt x="10686" y="224"/>
                  <a:pt x="10882" y="280"/>
                  <a:pt x="11077" y="335"/>
                </a:cubicBezTo>
                <a:cubicBezTo>
                  <a:pt x="11216" y="391"/>
                  <a:pt x="11356" y="419"/>
                  <a:pt x="11467" y="503"/>
                </a:cubicBezTo>
                <a:close/>
                <a:moveTo>
                  <a:pt x="9263" y="196"/>
                </a:moveTo>
                <a:cubicBezTo>
                  <a:pt x="9263" y="196"/>
                  <a:pt x="9236" y="196"/>
                  <a:pt x="9180" y="168"/>
                </a:cubicBezTo>
                <a:cubicBezTo>
                  <a:pt x="9208" y="196"/>
                  <a:pt x="9236" y="196"/>
                  <a:pt x="9291" y="196"/>
                </a:cubicBezTo>
                <a:close/>
                <a:moveTo>
                  <a:pt x="10017" y="307"/>
                </a:moveTo>
                <a:cubicBezTo>
                  <a:pt x="10017" y="307"/>
                  <a:pt x="9989" y="280"/>
                  <a:pt x="9961" y="280"/>
                </a:cubicBezTo>
                <a:cubicBezTo>
                  <a:pt x="9933" y="252"/>
                  <a:pt x="9989" y="307"/>
                  <a:pt x="10017" y="307"/>
                </a:cubicBezTo>
                <a:close/>
                <a:moveTo>
                  <a:pt x="10045" y="586"/>
                </a:moveTo>
                <a:cubicBezTo>
                  <a:pt x="10072" y="586"/>
                  <a:pt x="10100" y="614"/>
                  <a:pt x="10100" y="586"/>
                </a:cubicBezTo>
                <a:cubicBezTo>
                  <a:pt x="10100" y="559"/>
                  <a:pt x="10072" y="586"/>
                  <a:pt x="10045" y="586"/>
                </a:cubicBezTo>
                <a:cubicBezTo>
                  <a:pt x="10017" y="586"/>
                  <a:pt x="10045" y="586"/>
                  <a:pt x="10045" y="586"/>
                </a:cubicBezTo>
                <a:close/>
                <a:moveTo>
                  <a:pt x="392" y="5218"/>
                </a:moveTo>
                <a:lnTo>
                  <a:pt x="392" y="5134"/>
                </a:lnTo>
                <a:cubicBezTo>
                  <a:pt x="392" y="5106"/>
                  <a:pt x="392" y="5106"/>
                  <a:pt x="364" y="5134"/>
                </a:cubicBezTo>
                <a:cubicBezTo>
                  <a:pt x="364" y="5162"/>
                  <a:pt x="364" y="5190"/>
                  <a:pt x="392" y="5218"/>
                </a:cubicBezTo>
                <a:close/>
                <a:moveTo>
                  <a:pt x="12695" y="4018"/>
                </a:moveTo>
                <a:cubicBezTo>
                  <a:pt x="12695" y="4018"/>
                  <a:pt x="12667" y="4074"/>
                  <a:pt x="12667" y="4102"/>
                </a:cubicBezTo>
                <a:cubicBezTo>
                  <a:pt x="12639" y="4158"/>
                  <a:pt x="12695" y="4074"/>
                  <a:pt x="12695" y="4018"/>
                </a:cubicBezTo>
                <a:close/>
                <a:moveTo>
                  <a:pt x="12472" y="2595"/>
                </a:moveTo>
                <a:cubicBezTo>
                  <a:pt x="12611" y="2986"/>
                  <a:pt x="12667" y="3376"/>
                  <a:pt x="12583" y="3795"/>
                </a:cubicBezTo>
                <a:lnTo>
                  <a:pt x="12639" y="3683"/>
                </a:lnTo>
                <a:cubicBezTo>
                  <a:pt x="12695" y="3572"/>
                  <a:pt x="12723" y="3460"/>
                  <a:pt x="12723" y="3376"/>
                </a:cubicBezTo>
                <a:cubicBezTo>
                  <a:pt x="12751" y="3376"/>
                  <a:pt x="12751" y="3321"/>
                  <a:pt x="12751" y="3265"/>
                </a:cubicBezTo>
                <a:cubicBezTo>
                  <a:pt x="12723" y="3125"/>
                  <a:pt x="12695" y="2986"/>
                  <a:pt x="12639" y="2846"/>
                </a:cubicBezTo>
                <a:cubicBezTo>
                  <a:pt x="12583" y="2818"/>
                  <a:pt x="12528" y="2651"/>
                  <a:pt x="12472" y="2595"/>
                </a:cubicBezTo>
                <a:close/>
                <a:moveTo>
                  <a:pt x="12081" y="1842"/>
                </a:moveTo>
                <a:cubicBezTo>
                  <a:pt x="12081" y="1842"/>
                  <a:pt x="12081" y="1870"/>
                  <a:pt x="12109" y="1898"/>
                </a:cubicBezTo>
                <a:cubicBezTo>
                  <a:pt x="12137" y="1926"/>
                  <a:pt x="12109" y="1870"/>
                  <a:pt x="12081" y="1842"/>
                </a:cubicBezTo>
                <a:close/>
                <a:moveTo>
                  <a:pt x="11579" y="1172"/>
                </a:moveTo>
                <a:lnTo>
                  <a:pt x="11579" y="1172"/>
                </a:lnTo>
                <a:cubicBezTo>
                  <a:pt x="11607" y="1200"/>
                  <a:pt x="11635" y="1200"/>
                  <a:pt x="11635" y="1172"/>
                </a:cubicBezTo>
                <a:close/>
                <a:moveTo>
                  <a:pt x="10993" y="531"/>
                </a:moveTo>
                <a:cubicBezTo>
                  <a:pt x="10854" y="503"/>
                  <a:pt x="10826" y="531"/>
                  <a:pt x="10686" y="503"/>
                </a:cubicBezTo>
                <a:cubicBezTo>
                  <a:pt x="10603" y="531"/>
                  <a:pt x="10491" y="559"/>
                  <a:pt x="10379" y="531"/>
                </a:cubicBezTo>
                <a:cubicBezTo>
                  <a:pt x="10379" y="586"/>
                  <a:pt x="10212" y="586"/>
                  <a:pt x="10156" y="614"/>
                </a:cubicBezTo>
                <a:cubicBezTo>
                  <a:pt x="10128" y="614"/>
                  <a:pt x="10072" y="614"/>
                  <a:pt x="10045" y="614"/>
                </a:cubicBezTo>
                <a:cubicBezTo>
                  <a:pt x="10045" y="614"/>
                  <a:pt x="10072" y="642"/>
                  <a:pt x="10045" y="642"/>
                </a:cubicBezTo>
                <a:lnTo>
                  <a:pt x="10017" y="642"/>
                </a:lnTo>
                <a:cubicBezTo>
                  <a:pt x="10324" y="698"/>
                  <a:pt x="10630" y="810"/>
                  <a:pt x="10909" y="949"/>
                </a:cubicBezTo>
                <a:cubicBezTo>
                  <a:pt x="10937" y="810"/>
                  <a:pt x="10965" y="698"/>
                  <a:pt x="10993" y="531"/>
                </a:cubicBezTo>
                <a:close/>
                <a:moveTo>
                  <a:pt x="10547" y="280"/>
                </a:moveTo>
                <a:lnTo>
                  <a:pt x="10547" y="280"/>
                </a:lnTo>
                <a:lnTo>
                  <a:pt x="10603" y="280"/>
                </a:lnTo>
                <a:cubicBezTo>
                  <a:pt x="10603" y="280"/>
                  <a:pt x="10603" y="280"/>
                  <a:pt x="10547" y="280"/>
                </a:cubicBezTo>
                <a:close/>
                <a:moveTo>
                  <a:pt x="10714" y="280"/>
                </a:moveTo>
                <a:lnTo>
                  <a:pt x="10630" y="252"/>
                </a:lnTo>
                <a:lnTo>
                  <a:pt x="10658" y="280"/>
                </a:lnTo>
                <a:cubicBezTo>
                  <a:pt x="10658" y="307"/>
                  <a:pt x="10714" y="280"/>
                  <a:pt x="10714" y="28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5" name="Google Shape;655;p32"/>
          <p:cNvSpPr/>
          <p:nvPr/>
        </p:nvSpPr>
        <p:spPr>
          <a:xfrm rot="10800000">
            <a:off x="8593927" y="3898035"/>
            <a:ext cx="285297" cy="271766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6" name="Google Shape;656;p32"/>
          <p:cNvSpPr/>
          <p:nvPr/>
        </p:nvSpPr>
        <p:spPr>
          <a:xfrm rot="10800000">
            <a:off x="6411511" y="1577419"/>
            <a:ext cx="2468" cy="2755"/>
          </a:xfrm>
          <a:custGeom>
            <a:avLst/>
            <a:gdLst/>
            <a:ahLst/>
            <a:cxnLst/>
            <a:rect l="l" t="t" r="r" b="b"/>
            <a:pathLst>
              <a:path w="112" h="125" extrusionOk="0">
                <a:moveTo>
                  <a:pt x="37" y="1"/>
                </a:moveTo>
                <a:cubicBezTo>
                  <a:pt x="31" y="1"/>
                  <a:pt x="28" y="4"/>
                  <a:pt x="28" y="13"/>
                </a:cubicBezTo>
                <a:cubicBezTo>
                  <a:pt x="0" y="41"/>
                  <a:pt x="0" y="97"/>
                  <a:pt x="28" y="125"/>
                </a:cubicBezTo>
                <a:lnTo>
                  <a:pt x="112" y="13"/>
                </a:lnTo>
                <a:cubicBezTo>
                  <a:pt x="75" y="13"/>
                  <a:pt x="50" y="1"/>
                  <a:pt x="37" y="1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7" name="Google Shape;657;p32"/>
          <p:cNvSpPr/>
          <p:nvPr/>
        </p:nvSpPr>
        <p:spPr>
          <a:xfrm rot="10800000">
            <a:off x="999490" y="296775"/>
            <a:ext cx="662800" cy="103422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8" name="Google Shape;658;p32"/>
          <p:cNvSpPr/>
          <p:nvPr/>
        </p:nvSpPr>
        <p:spPr>
          <a:xfrm rot="10800000">
            <a:off x="7393949" y="534435"/>
            <a:ext cx="1066130" cy="558893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9" name="Google Shape;659;p32"/>
          <p:cNvSpPr/>
          <p:nvPr/>
        </p:nvSpPr>
        <p:spPr>
          <a:xfrm rot="10800000">
            <a:off x="5538428" y="1705922"/>
            <a:ext cx="5553" cy="19084"/>
          </a:xfrm>
          <a:custGeom>
            <a:avLst/>
            <a:gdLst/>
            <a:ahLst/>
            <a:cxnLst/>
            <a:rect l="l" t="t" r="r" b="b"/>
            <a:pathLst>
              <a:path w="252" h="866" extrusionOk="0">
                <a:moveTo>
                  <a:pt x="0" y="1"/>
                </a:moveTo>
                <a:cubicBezTo>
                  <a:pt x="0" y="308"/>
                  <a:pt x="28" y="587"/>
                  <a:pt x="140" y="866"/>
                </a:cubicBezTo>
                <a:cubicBezTo>
                  <a:pt x="168" y="698"/>
                  <a:pt x="224" y="531"/>
                  <a:pt x="252" y="336"/>
                </a:cubicBezTo>
                <a:lnTo>
                  <a:pt x="196" y="224"/>
                </a:lnTo>
                <a:cubicBezTo>
                  <a:pt x="191" y="247"/>
                  <a:pt x="185" y="256"/>
                  <a:pt x="176" y="256"/>
                </a:cubicBezTo>
                <a:cubicBezTo>
                  <a:pt x="133" y="256"/>
                  <a:pt x="47" y="1"/>
                  <a:pt x="0" y="1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0" name="Google Shape;660;p32"/>
          <p:cNvSpPr/>
          <p:nvPr/>
        </p:nvSpPr>
        <p:spPr>
          <a:xfrm rot="10800000">
            <a:off x="8265411" y="1087988"/>
            <a:ext cx="747644" cy="528768"/>
          </a:xfrm>
          <a:custGeom>
            <a:avLst/>
            <a:gdLst/>
            <a:ahLst/>
            <a:cxnLst/>
            <a:rect l="l" t="t" r="r" b="b"/>
            <a:pathLst>
              <a:path w="33926" h="23994" extrusionOk="0">
                <a:moveTo>
                  <a:pt x="11690" y="7923"/>
                </a:moveTo>
                <a:cubicBezTo>
                  <a:pt x="11718" y="7923"/>
                  <a:pt x="11662" y="7951"/>
                  <a:pt x="11662" y="7951"/>
                </a:cubicBezTo>
                <a:cubicBezTo>
                  <a:pt x="11603" y="7971"/>
                  <a:pt x="11544" y="7991"/>
                  <a:pt x="11514" y="7991"/>
                </a:cubicBezTo>
                <a:cubicBezTo>
                  <a:pt x="11502" y="7991"/>
                  <a:pt x="11495" y="7987"/>
                  <a:pt x="11495" y="7979"/>
                </a:cubicBezTo>
                <a:cubicBezTo>
                  <a:pt x="11551" y="7951"/>
                  <a:pt x="11634" y="7923"/>
                  <a:pt x="11690" y="7923"/>
                </a:cubicBezTo>
                <a:close/>
                <a:moveTo>
                  <a:pt x="31805" y="11801"/>
                </a:moveTo>
                <a:cubicBezTo>
                  <a:pt x="31777" y="11811"/>
                  <a:pt x="31746" y="11814"/>
                  <a:pt x="31714" y="11814"/>
                </a:cubicBezTo>
                <a:cubicBezTo>
                  <a:pt x="31650" y="11814"/>
                  <a:pt x="31582" y="11801"/>
                  <a:pt x="31526" y="11801"/>
                </a:cubicBezTo>
                <a:close/>
                <a:moveTo>
                  <a:pt x="33842" y="12387"/>
                </a:moveTo>
                <a:lnTo>
                  <a:pt x="33870" y="12415"/>
                </a:lnTo>
                <a:cubicBezTo>
                  <a:pt x="33814" y="12499"/>
                  <a:pt x="33758" y="12583"/>
                  <a:pt x="33675" y="12666"/>
                </a:cubicBezTo>
                <a:cubicBezTo>
                  <a:pt x="33758" y="12499"/>
                  <a:pt x="33814" y="12387"/>
                  <a:pt x="33842" y="12387"/>
                </a:cubicBezTo>
                <a:close/>
                <a:moveTo>
                  <a:pt x="32823" y="13216"/>
                </a:moveTo>
                <a:cubicBezTo>
                  <a:pt x="32838" y="13216"/>
                  <a:pt x="32838" y="13252"/>
                  <a:pt x="32838" y="13252"/>
                </a:cubicBezTo>
                <a:cubicBezTo>
                  <a:pt x="32810" y="13280"/>
                  <a:pt x="32810" y="13336"/>
                  <a:pt x="32782" y="13364"/>
                </a:cubicBezTo>
                <a:cubicBezTo>
                  <a:pt x="32772" y="13369"/>
                  <a:pt x="32765" y="13371"/>
                  <a:pt x="32760" y="13371"/>
                </a:cubicBezTo>
                <a:cubicBezTo>
                  <a:pt x="32736" y="13371"/>
                  <a:pt x="32763" y="13317"/>
                  <a:pt x="32810" y="13224"/>
                </a:cubicBezTo>
                <a:cubicBezTo>
                  <a:pt x="32815" y="13219"/>
                  <a:pt x="32820" y="13216"/>
                  <a:pt x="32823" y="13216"/>
                </a:cubicBezTo>
                <a:close/>
                <a:moveTo>
                  <a:pt x="33228" y="14424"/>
                </a:moveTo>
                <a:cubicBezTo>
                  <a:pt x="33158" y="14564"/>
                  <a:pt x="33127" y="14626"/>
                  <a:pt x="33119" y="14626"/>
                </a:cubicBezTo>
                <a:cubicBezTo>
                  <a:pt x="33117" y="14626"/>
                  <a:pt x="33117" y="14624"/>
                  <a:pt x="33117" y="14619"/>
                </a:cubicBezTo>
                <a:lnTo>
                  <a:pt x="33200" y="14424"/>
                </a:lnTo>
                <a:close/>
                <a:moveTo>
                  <a:pt x="33221" y="14645"/>
                </a:moveTo>
                <a:cubicBezTo>
                  <a:pt x="33226" y="14645"/>
                  <a:pt x="33228" y="14647"/>
                  <a:pt x="33228" y="14647"/>
                </a:cubicBezTo>
                <a:cubicBezTo>
                  <a:pt x="33200" y="14731"/>
                  <a:pt x="33172" y="14842"/>
                  <a:pt x="33089" y="14982"/>
                </a:cubicBezTo>
                <a:cubicBezTo>
                  <a:pt x="33085" y="14984"/>
                  <a:pt x="33083" y="14984"/>
                  <a:pt x="33080" y="14984"/>
                </a:cubicBezTo>
                <a:cubicBezTo>
                  <a:pt x="33042" y="14984"/>
                  <a:pt x="33117" y="14785"/>
                  <a:pt x="33117" y="14759"/>
                </a:cubicBezTo>
                <a:cubicBezTo>
                  <a:pt x="33176" y="14659"/>
                  <a:pt x="33208" y="14645"/>
                  <a:pt x="33221" y="14645"/>
                </a:cubicBezTo>
                <a:close/>
                <a:moveTo>
                  <a:pt x="32754" y="13252"/>
                </a:moveTo>
                <a:cubicBezTo>
                  <a:pt x="32754" y="13364"/>
                  <a:pt x="32726" y="13447"/>
                  <a:pt x="32670" y="13531"/>
                </a:cubicBezTo>
                <a:cubicBezTo>
                  <a:pt x="32751" y="13612"/>
                  <a:pt x="32622" y="14062"/>
                  <a:pt x="32717" y="14062"/>
                </a:cubicBezTo>
                <a:cubicBezTo>
                  <a:pt x="32720" y="14062"/>
                  <a:pt x="32723" y="14062"/>
                  <a:pt x="32726" y="14061"/>
                </a:cubicBezTo>
                <a:lnTo>
                  <a:pt x="32726" y="14061"/>
                </a:lnTo>
                <a:cubicBezTo>
                  <a:pt x="32670" y="14229"/>
                  <a:pt x="32642" y="14424"/>
                  <a:pt x="32586" y="14591"/>
                </a:cubicBezTo>
                <a:cubicBezTo>
                  <a:pt x="32586" y="14675"/>
                  <a:pt x="32586" y="14731"/>
                  <a:pt x="32586" y="14815"/>
                </a:cubicBezTo>
                <a:cubicBezTo>
                  <a:pt x="32586" y="14842"/>
                  <a:pt x="32586" y="14898"/>
                  <a:pt x="32586" y="14954"/>
                </a:cubicBezTo>
                <a:cubicBezTo>
                  <a:pt x="32531" y="15177"/>
                  <a:pt x="32475" y="15428"/>
                  <a:pt x="32447" y="15679"/>
                </a:cubicBezTo>
                <a:cubicBezTo>
                  <a:pt x="32140" y="15651"/>
                  <a:pt x="31889" y="15651"/>
                  <a:pt x="31638" y="15596"/>
                </a:cubicBezTo>
                <a:cubicBezTo>
                  <a:pt x="31973" y="14815"/>
                  <a:pt x="32307" y="14061"/>
                  <a:pt x="32670" y="13280"/>
                </a:cubicBezTo>
                <a:cubicBezTo>
                  <a:pt x="32670" y="13308"/>
                  <a:pt x="32670" y="13308"/>
                  <a:pt x="32670" y="13336"/>
                </a:cubicBezTo>
                <a:cubicBezTo>
                  <a:pt x="32698" y="13336"/>
                  <a:pt x="32754" y="13252"/>
                  <a:pt x="32754" y="13252"/>
                </a:cubicBezTo>
                <a:close/>
                <a:moveTo>
                  <a:pt x="31219" y="17409"/>
                </a:moveTo>
                <a:lnTo>
                  <a:pt x="31191" y="17549"/>
                </a:lnTo>
                <a:cubicBezTo>
                  <a:pt x="31136" y="17549"/>
                  <a:pt x="31136" y="17521"/>
                  <a:pt x="31191" y="17409"/>
                </a:cubicBezTo>
                <a:close/>
                <a:moveTo>
                  <a:pt x="30215" y="19418"/>
                </a:moveTo>
                <a:cubicBezTo>
                  <a:pt x="30192" y="19465"/>
                  <a:pt x="30149" y="19570"/>
                  <a:pt x="30135" y="19570"/>
                </a:cubicBezTo>
                <a:cubicBezTo>
                  <a:pt x="30133" y="19570"/>
                  <a:pt x="30131" y="19566"/>
                  <a:pt x="30131" y="19557"/>
                </a:cubicBezTo>
                <a:cubicBezTo>
                  <a:pt x="30159" y="19502"/>
                  <a:pt x="30187" y="19418"/>
                  <a:pt x="30215" y="19418"/>
                </a:cubicBezTo>
                <a:close/>
                <a:moveTo>
                  <a:pt x="26700" y="22654"/>
                </a:moveTo>
                <a:cubicBezTo>
                  <a:pt x="26759" y="22674"/>
                  <a:pt x="26860" y="22722"/>
                  <a:pt x="26894" y="22738"/>
                </a:cubicBezTo>
                <a:lnTo>
                  <a:pt x="26894" y="22738"/>
                </a:lnTo>
                <a:cubicBezTo>
                  <a:pt x="26838" y="22737"/>
                  <a:pt x="26644" y="22654"/>
                  <a:pt x="26700" y="22654"/>
                </a:cubicBezTo>
                <a:close/>
                <a:moveTo>
                  <a:pt x="29462" y="21594"/>
                </a:moveTo>
                <a:lnTo>
                  <a:pt x="29462" y="21622"/>
                </a:lnTo>
                <a:cubicBezTo>
                  <a:pt x="29490" y="21761"/>
                  <a:pt x="29378" y="22236"/>
                  <a:pt x="29406" y="22403"/>
                </a:cubicBezTo>
                <a:cubicBezTo>
                  <a:pt x="29266" y="22905"/>
                  <a:pt x="29266" y="23128"/>
                  <a:pt x="29183" y="23575"/>
                </a:cubicBezTo>
                <a:cubicBezTo>
                  <a:pt x="29099" y="23575"/>
                  <a:pt x="29043" y="23547"/>
                  <a:pt x="28987" y="23519"/>
                </a:cubicBezTo>
                <a:cubicBezTo>
                  <a:pt x="28876" y="23463"/>
                  <a:pt x="28764" y="23407"/>
                  <a:pt x="28681" y="23324"/>
                </a:cubicBezTo>
                <a:cubicBezTo>
                  <a:pt x="28346" y="23156"/>
                  <a:pt x="28067" y="22989"/>
                  <a:pt x="27844" y="22849"/>
                </a:cubicBezTo>
                <a:lnTo>
                  <a:pt x="27537" y="22654"/>
                </a:lnTo>
                <a:lnTo>
                  <a:pt x="27537" y="22654"/>
                </a:lnTo>
                <a:cubicBezTo>
                  <a:pt x="28011" y="22849"/>
                  <a:pt x="28513" y="23045"/>
                  <a:pt x="28987" y="23240"/>
                </a:cubicBezTo>
                <a:cubicBezTo>
                  <a:pt x="29155" y="22682"/>
                  <a:pt x="29294" y="22152"/>
                  <a:pt x="29462" y="21594"/>
                </a:cubicBezTo>
                <a:close/>
                <a:moveTo>
                  <a:pt x="4883" y="0"/>
                </a:moveTo>
                <a:cubicBezTo>
                  <a:pt x="4855" y="140"/>
                  <a:pt x="4855" y="279"/>
                  <a:pt x="4827" y="419"/>
                </a:cubicBezTo>
                <a:lnTo>
                  <a:pt x="4855" y="474"/>
                </a:lnTo>
                <a:cubicBezTo>
                  <a:pt x="4827" y="670"/>
                  <a:pt x="4799" y="837"/>
                  <a:pt x="4743" y="1032"/>
                </a:cubicBezTo>
                <a:cubicBezTo>
                  <a:pt x="4743" y="1004"/>
                  <a:pt x="4743" y="977"/>
                  <a:pt x="4743" y="949"/>
                </a:cubicBezTo>
                <a:cubicBezTo>
                  <a:pt x="4604" y="1423"/>
                  <a:pt x="4436" y="1897"/>
                  <a:pt x="4241" y="2344"/>
                </a:cubicBezTo>
                <a:cubicBezTo>
                  <a:pt x="4129" y="2595"/>
                  <a:pt x="4018" y="2846"/>
                  <a:pt x="3878" y="3097"/>
                </a:cubicBezTo>
                <a:lnTo>
                  <a:pt x="3627" y="3543"/>
                </a:lnTo>
                <a:lnTo>
                  <a:pt x="0" y="10127"/>
                </a:lnTo>
                <a:cubicBezTo>
                  <a:pt x="2511" y="10797"/>
                  <a:pt x="4771" y="11969"/>
                  <a:pt x="7031" y="13196"/>
                </a:cubicBezTo>
                <a:cubicBezTo>
                  <a:pt x="7756" y="13559"/>
                  <a:pt x="8454" y="13950"/>
                  <a:pt x="9151" y="14312"/>
                </a:cubicBezTo>
                <a:cubicBezTo>
                  <a:pt x="9347" y="14563"/>
                  <a:pt x="9570" y="14787"/>
                  <a:pt x="9821" y="14954"/>
                </a:cubicBezTo>
                <a:cubicBezTo>
                  <a:pt x="10156" y="15149"/>
                  <a:pt x="10769" y="15512"/>
                  <a:pt x="11216" y="15735"/>
                </a:cubicBezTo>
                <a:cubicBezTo>
                  <a:pt x="11774" y="16014"/>
                  <a:pt x="12248" y="16182"/>
                  <a:pt x="12667" y="16377"/>
                </a:cubicBezTo>
                <a:cubicBezTo>
                  <a:pt x="13531" y="16795"/>
                  <a:pt x="14089" y="17019"/>
                  <a:pt x="14815" y="17325"/>
                </a:cubicBezTo>
                <a:cubicBezTo>
                  <a:pt x="15680" y="17716"/>
                  <a:pt x="16489" y="18107"/>
                  <a:pt x="17270" y="18469"/>
                </a:cubicBezTo>
                <a:cubicBezTo>
                  <a:pt x="17967" y="18776"/>
                  <a:pt x="18358" y="18888"/>
                  <a:pt x="18972" y="19167"/>
                </a:cubicBezTo>
                <a:cubicBezTo>
                  <a:pt x="19195" y="19223"/>
                  <a:pt x="19502" y="19334"/>
                  <a:pt x="19809" y="19446"/>
                </a:cubicBezTo>
                <a:lnTo>
                  <a:pt x="19948" y="19529"/>
                </a:lnTo>
                <a:cubicBezTo>
                  <a:pt x="20283" y="19808"/>
                  <a:pt x="21371" y="20283"/>
                  <a:pt x="22152" y="20562"/>
                </a:cubicBezTo>
                <a:cubicBezTo>
                  <a:pt x="22180" y="20534"/>
                  <a:pt x="22236" y="20534"/>
                  <a:pt x="22347" y="20534"/>
                </a:cubicBezTo>
                <a:cubicBezTo>
                  <a:pt x="23101" y="20869"/>
                  <a:pt x="23882" y="21203"/>
                  <a:pt x="24663" y="21510"/>
                </a:cubicBezTo>
                <a:lnTo>
                  <a:pt x="25779" y="22152"/>
                </a:lnTo>
                <a:cubicBezTo>
                  <a:pt x="25946" y="22319"/>
                  <a:pt x="26170" y="22459"/>
                  <a:pt x="26393" y="22570"/>
                </a:cubicBezTo>
                <a:cubicBezTo>
                  <a:pt x="26504" y="22654"/>
                  <a:pt x="26644" y="22738"/>
                  <a:pt x="26783" y="22849"/>
                </a:cubicBezTo>
                <a:cubicBezTo>
                  <a:pt x="26811" y="22849"/>
                  <a:pt x="26895" y="22877"/>
                  <a:pt x="26979" y="22905"/>
                </a:cubicBezTo>
                <a:cubicBezTo>
                  <a:pt x="27062" y="22961"/>
                  <a:pt x="27146" y="23017"/>
                  <a:pt x="27258" y="23073"/>
                </a:cubicBezTo>
                <a:lnTo>
                  <a:pt x="27397" y="23156"/>
                </a:lnTo>
                <a:lnTo>
                  <a:pt x="27620" y="23268"/>
                </a:lnTo>
                <a:cubicBezTo>
                  <a:pt x="27899" y="23407"/>
                  <a:pt x="28290" y="23547"/>
                  <a:pt x="28429" y="23631"/>
                </a:cubicBezTo>
                <a:lnTo>
                  <a:pt x="29350" y="23993"/>
                </a:lnTo>
                <a:cubicBezTo>
                  <a:pt x="29434" y="23631"/>
                  <a:pt x="29545" y="23240"/>
                  <a:pt x="29657" y="22822"/>
                </a:cubicBezTo>
                <a:cubicBezTo>
                  <a:pt x="29713" y="22626"/>
                  <a:pt x="29769" y="22403"/>
                  <a:pt x="29797" y="22208"/>
                </a:cubicBezTo>
                <a:cubicBezTo>
                  <a:pt x="29824" y="22096"/>
                  <a:pt x="29852" y="21985"/>
                  <a:pt x="29880" y="21901"/>
                </a:cubicBezTo>
                <a:cubicBezTo>
                  <a:pt x="29880" y="21817"/>
                  <a:pt x="29908" y="21733"/>
                  <a:pt x="29936" y="21622"/>
                </a:cubicBezTo>
                <a:cubicBezTo>
                  <a:pt x="29964" y="21538"/>
                  <a:pt x="29964" y="21455"/>
                  <a:pt x="29964" y="21343"/>
                </a:cubicBezTo>
                <a:cubicBezTo>
                  <a:pt x="30076" y="20869"/>
                  <a:pt x="30159" y="20366"/>
                  <a:pt x="30187" y="19864"/>
                </a:cubicBezTo>
                <a:cubicBezTo>
                  <a:pt x="30271" y="19557"/>
                  <a:pt x="30299" y="19223"/>
                  <a:pt x="30299" y="18916"/>
                </a:cubicBezTo>
                <a:cubicBezTo>
                  <a:pt x="30410" y="18581"/>
                  <a:pt x="30522" y="18246"/>
                  <a:pt x="30661" y="17939"/>
                </a:cubicBezTo>
                <a:cubicBezTo>
                  <a:pt x="30673" y="17943"/>
                  <a:pt x="30686" y="17945"/>
                  <a:pt x="30699" y="17945"/>
                </a:cubicBezTo>
                <a:cubicBezTo>
                  <a:pt x="30777" y="17945"/>
                  <a:pt x="30873" y="17883"/>
                  <a:pt x="30968" y="17883"/>
                </a:cubicBezTo>
                <a:cubicBezTo>
                  <a:pt x="31191" y="17911"/>
                  <a:pt x="31415" y="17995"/>
                  <a:pt x="31694" y="18023"/>
                </a:cubicBezTo>
                <a:cubicBezTo>
                  <a:pt x="31749" y="17939"/>
                  <a:pt x="31749" y="17800"/>
                  <a:pt x="31805" y="17716"/>
                </a:cubicBezTo>
                <a:lnTo>
                  <a:pt x="31805" y="17716"/>
                </a:lnTo>
                <a:cubicBezTo>
                  <a:pt x="31769" y="17884"/>
                  <a:pt x="31780" y="17928"/>
                  <a:pt x="31806" y="17928"/>
                </a:cubicBezTo>
                <a:cubicBezTo>
                  <a:pt x="31834" y="17928"/>
                  <a:pt x="31881" y="17876"/>
                  <a:pt x="31905" y="17876"/>
                </a:cubicBezTo>
                <a:cubicBezTo>
                  <a:pt x="31910" y="17876"/>
                  <a:pt x="31914" y="17878"/>
                  <a:pt x="31917" y="17883"/>
                </a:cubicBezTo>
                <a:lnTo>
                  <a:pt x="32196" y="17465"/>
                </a:lnTo>
                <a:cubicBezTo>
                  <a:pt x="32307" y="17214"/>
                  <a:pt x="32419" y="16963"/>
                  <a:pt x="32559" y="16740"/>
                </a:cubicBezTo>
                <a:cubicBezTo>
                  <a:pt x="32670" y="16461"/>
                  <a:pt x="32782" y="16154"/>
                  <a:pt x="32893" y="15875"/>
                </a:cubicBezTo>
                <a:cubicBezTo>
                  <a:pt x="33005" y="15596"/>
                  <a:pt x="33089" y="15317"/>
                  <a:pt x="33144" y="15094"/>
                </a:cubicBezTo>
                <a:cubicBezTo>
                  <a:pt x="33256" y="14787"/>
                  <a:pt x="33340" y="14480"/>
                  <a:pt x="33396" y="14173"/>
                </a:cubicBezTo>
                <a:cubicBezTo>
                  <a:pt x="33451" y="14089"/>
                  <a:pt x="33479" y="14005"/>
                  <a:pt x="33535" y="13922"/>
                </a:cubicBezTo>
                <a:cubicBezTo>
                  <a:pt x="33619" y="13559"/>
                  <a:pt x="33870" y="12945"/>
                  <a:pt x="33870" y="12694"/>
                </a:cubicBezTo>
                <a:cubicBezTo>
                  <a:pt x="33870" y="12583"/>
                  <a:pt x="33898" y="12499"/>
                  <a:pt x="33926" y="12387"/>
                </a:cubicBezTo>
                <a:cubicBezTo>
                  <a:pt x="33842" y="12332"/>
                  <a:pt x="33786" y="12332"/>
                  <a:pt x="33702" y="12304"/>
                </a:cubicBezTo>
                <a:cubicBezTo>
                  <a:pt x="33675" y="12276"/>
                  <a:pt x="33675" y="12248"/>
                  <a:pt x="33619" y="12248"/>
                </a:cubicBezTo>
                <a:lnTo>
                  <a:pt x="33451" y="12220"/>
                </a:lnTo>
                <a:cubicBezTo>
                  <a:pt x="33368" y="12192"/>
                  <a:pt x="33256" y="12164"/>
                  <a:pt x="33172" y="12164"/>
                </a:cubicBezTo>
                <a:lnTo>
                  <a:pt x="32726" y="12164"/>
                </a:lnTo>
                <a:cubicBezTo>
                  <a:pt x="32447" y="12192"/>
                  <a:pt x="32196" y="12220"/>
                  <a:pt x="31749" y="12248"/>
                </a:cubicBezTo>
                <a:cubicBezTo>
                  <a:pt x="31777" y="12053"/>
                  <a:pt x="32140" y="11885"/>
                  <a:pt x="32196" y="11718"/>
                </a:cubicBezTo>
                <a:cubicBezTo>
                  <a:pt x="32084" y="11690"/>
                  <a:pt x="31973" y="11634"/>
                  <a:pt x="31861" y="11634"/>
                </a:cubicBezTo>
                <a:cubicBezTo>
                  <a:pt x="31722" y="11634"/>
                  <a:pt x="31610" y="11606"/>
                  <a:pt x="31498" y="11606"/>
                </a:cubicBezTo>
                <a:cubicBezTo>
                  <a:pt x="31409" y="11599"/>
                  <a:pt x="31319" y="11595"/>
                  <a:pt x="31230" y="11595"/>
                </a:cubicBezTo>
                <a:cubicBezTo>
                  <a:pt x="30986" y="11595"/>
                  <a:pt x="30747" y="11621"/>
                  <a:pt x="30522" y="11662"/>
                </a:cubicBezTo>
                <a:lnTo>
                  <a:pt x="30299" y="11718"/>
                </a:lnTo>
                <a:lnTo>
                  <a:pt x="30215" y="11718"/>
                </a:lnTo>
                <a:lnTo>
                  <a:pt x="30131" y="11746"/>
                </a:lnTo>
                <a:lnTo>
                  <a:pt x="29880" y="11829"/>
                </a:lnTo>
                <a:cubicBezTo>
                  <a:pt x="29713" y="11885"/>
                  <a:pt x="29518" y="11941"/>
                  <a:pt x="29322" y="11997"/>
                </a:cubicBezTo>
                <a:cubicBezTo>
                  <a:pt x="29183" y="12080"/>
                  <a:pt x="28960" y="12164"/>
                  <a:pt x="28820" y="12248"/>
                </a:cubicBezTo>
                <a:cubicBezTo>
                  <a:pt x="28681" y="12387"/>
                  <a:pt x="28569" y="12499"/>
                  <a:pt x="28429" y="12583"/>
                </a:cubicBezTo>
                <a:cubicBezTo>
                  <a:pt x="28410" y="12586"/>
                  <a:pt x="28394" y="12588"/>
                  <a:pt x="28381" y="12588"/>
                </a:cubicBezTo>
                <a:cubicBezTo>
                  <a:pt x="28297" y="12588"/>
                  <a:pt x="28314" y="12519"/>
                  <a:pt x="28290" y="12471"/>
                </a:cubicBezTo>
                <a:cubicBezTo>
                  <a:pt x="27955" y="12555"/>
                  <a:pt x="27648" y="12638"/>
                  <a:pt x="27314" y="12722"/>
                </a:cubicBezTo>
                <a:cubicBezTo>
                  <a:pt x="26979" y="12889"/>
                  <a:pt x="26672" y="12973"/>
                  <a:pt x="26337" y="13141"/>
                </a:cubicBezTo>
                <a:cubicBezTo>
                  <a:pt x="26142" y="13224"/>
                  <a:pt x="25974" y="13308"/>
                  <a:pt x="25807" y="13392"/>
                </a:cubicBezTo>
                <a:cubicBezTo>
                  <a:pt x="25472" y="13503"/>
                  <a:pt x="25165" y="13643"/>
                  <a:pt x="24858" y="13782"/>
                </a:cubicBezTo>
                <a:cubicBezTo>
                  <a:pt x="24831" y="13838"/>
                  <a:pt x="24635" y="13950"/>
                  <a:pt x="24524" y="14033"/>
                </a:cubicBezTo>
                <a:cubicBezTo>
                  <a:pt x="24511" y="14030"/>
                  <a:pt x="24495" y="14029"/>
                  <a:pt x="24478" y="14029"/>
                </a:cubicBezTo>
                <a:cubicBezTo>
                  <a:pt x="24194" y="14029"/>
                  <a:pt x="23352" y="14430"/>
                  <a:pt x="22905" y="14536"/>
                </a:cubicBezTo>
                <a:cubicBezTo>
                  <a:pt x="22013" y="14982"/>
                  <a:pt x="22347" y="15066"/>
                  <a:pt x="21985" y="15373"/>
                </a:cubicBezTo>
                <a:cubicBezTo>
                  <a:pt x="21929" y="15428"/>
                  <a:pt x="22068" y="15456"/>
                  <a:pt x="21985" y="15484"/>
                </a:cubicBezTo>
                <a:cubicBezTo>
                  <a:pt x="21975" y="15487"/>
                  <a:pt x="21968" y="15489"/>
                  <a:pt x="21962" y="15489"/>
                </a:cubicBezTo>
                <a:cubicBezTo>
                  <a:pt x="21932" y="15489"/>
                  <a:pt x="21949" y="15452"/>
                  <a:pt x="21940" y="15452"/>
                </a:cubicBezTo>
                <a:cubicBezTo>
                  <a:pt x="21935" y="15452"/>
                  <a:pt x="21925" y="15460"/>
                  <a:pt x="21901" y="15484"/>
                </a:cubicBezTo>
                <a:cubicBezTo>
                  <a:pt x="21845" y="15540"/>
                  <a:pt x="21873" y="15596"/>
                  <a:pt x="21706" y="15679"/>
                </a:cubicBezTo>
                <a:cubicBezTo>
                  <a:pt x="21678" y="15624"/>
                  <a:pt x="21538" y="15624"/>
                  <a:pt x="21594" y="15540"/>
                </a:cubicBezTo>
                <a:lnTo>
                  <a:pt x="21594" y="15540"/>
                </a:lnTo>
                <a:cubicBezTo>
                  <a:pt x="21511" y="15568"/>
                  <a:pt x="21427" y="15568"/>
                  <a:pt x="21343" y="15596"/>
                </a:cubicBezTo>
                <a:lnTo>
                  <a:pt x="21204" y="15624"/>
                </a:lnTo>
                <a:lnTo>
                  <a:pt x="21148" y="15624"/>
                </a:lnTo>
                <a:cubicBezTo>
                  <a:pt x="21134" y="15624"/>
                  <a:pt x="21127" y="15631"/>
                  <a:pt x="21123" y="15631"/>
                </a:cubicBezTo>
                <a:cubicBezTo>
                  <a:pt x="21120" y="15631"/>
                  <a:pt x="21120" y="15624"/>
                  <a:pt x="21120" y="15596"/>
                </a:cubicBezTo>
                <a:lnTo>
                  <a:pt x="21120" y="15568"/>
                </a:lnTo>
                <a:cubicBezTo>
                  <a:pt x="21120" y="15428"/>
                  <a:pt x="21120" y="15261"/>
                  <a:pt x="21120" y="15121"/>
                </a:cubicBezTo>
                <a:cubicBezTo>
                  <a:pt x="21176" y="14954"/>
                  <a:pt x="21232" y="14759"/>
                  <a:pt x="21259" y="14563"/>
                </a:cubicBezTo>
                <a:lnTo>
                  <a:pt x="21259" y="14424"/>
                </a:lnTo>
                <a:lnTo>
                  <a:pt x="21259" y="14257"/>
                </a:lnTo>
                <a:cubicBezTo>
                  <a:pt x="21259" y="14061"/>
                  <a:pt x="21232" y="13866"/>
                  <a:pt x="21259" y="13671"/>
                </a:cubicBezTo>
                <a:cubicBezTo>
                  <a:pt x="21259" y="13475"/>
                  <a:pt x="21287" y="13392"/>
                  <a:pt x="21315" y="13224"/>
                </a:cubicBezTo>
                <a:cubicBezTo>
                  <a:pt x="21343" y="12499"/>
                  <a:pt x="21287" y="11774"/>
                  <a:pt x="21176" y="11048"/>
                </a:cubicBezTo>
                <a:cubicBezTo>
                  <a:pt x="21287" y="10909"/>
                  <a:pt x="21343" y="10713"/>
                  <a:pt x="21315" y="10044"/>
                </a:cubicBezTo>
                <a:cubicBezTo>
                  <a:pt x="21287" y="9765"/>
                  <a:pt x="21204" y="9402"/>
                  <a:pt x="21204" y="9095"/>
                </a:cubicBezTo>
                <a:cubicBezTo>
                  <a:pt x="21176" y="8928"/>
                  <a:pt x="21176" y="8733"/>
                  <a:pt x="21204" y="8565"/>
                </a:cubicBezTo>
                <a:cubicBezTo>
                  <a:pt x="21148" y="8175"/>
                  <a:pt x="21148" y="7923"/>
                  <a:pt x="21092" y="7617"/>
                </a:cubicBezTo>
                <a:cubicBezTo>
                  <a:pt x="21115" y="7523"/>
                  <a:pt x="21148" y="7503"/>
                  <a:pt x="21183" y="7503"/>
                </a:cubicBezTo>
                <a:cubicBezTo>
                  <a:pt x="21209" y="7503"/>
                  <a:pt x="21237" y="7515"/>
                  <a:pt x="21261" y="7515"/>
                </a:cubicBezTo>
                <a:cubicBezTo>
                  <a:pt x="21282" y="7515"/>
                  <a:pt x="21300" y="7507"/>
                  <a:pt x="21315" y="7477"/>
                </a:cubicBezTo>
                <a:cubicBezTo>
                  <a:pt x="21343" y="7393"/>
                  <a:pt x="21343" y="7282"/>
                  <a:pt x="21343" y="7170"/>
                </a:cubicBezTo>
                <a:cubicBezTo>
                  <a:pt x="21343" y="7142"/>
                  <a:pt x="21343" y="7142"/>
                  <a:pt x="21343" y="7059"/>
                </a:cubicBezTo>
                <a:cubicBezTo>
                  <a:pt x="21343" y="6975"/>
                  <a:pt x="21315" y="6891"/>
                  <a:pt x="21315" y="6807"/>
                </a:cubicBezTo>
                <a:cubicBezTo>
                  <a:pt x="21287" y="6612"/>
                  <a:pt x="21259" y="6417"/>
                  <a:pt x="21232" y="6250"/>
                </a:cubicBezTo>
                <a:cubicBezTo>
                  <a:pt x="21120" y="5440"/>
                  <a:pt x="20925" y="4520"/>
                  <a:pt x="20813" y="3878"/>
                </a:cubicBezTo>
                <a:lnTo>
                  <a:pt x="20757" y="3878"/>
                </a:lnTo>
                <a:lnTo>
                  <a:pt x="20701" y="3906"/>
                </a:lnTo>
                <a:lnTo>
                  <a:pt x="20590" y="3962"/>
                </a:lnTo>
                <a:lnTo>
                  <a:pt x="20395" y="4073"/>
                </a:lnTo>
                <a:cubicBezTo>
                  <a:pt x="20255" y="4129"/>
                  <a:pt x="20171" y="4185"/>
                  <a:pt x="20088" y="4241"/>
                </a:cubicBezTo>
                <a:cubicBezTo>
                  <a:pt x="19948" y="4352"/>
                  <a:pt x="19781" y="4380"/>
                  <a:pt x="19697" y="4520"/>
                </a:cubicBezTo>
                <a:cubicBezTo>
                  <a:pt x="19585" y="4659"/>
                  <a:pt x="19641" y="4827"/>
                  <a:pt x="19502" y="4938"/>
                </a:cubicBezTo>
                <a:cubicBezTo>
                  <a:pt x="19483" y="4920"/>
                  <a:pt x="19443" y="4910"/>
                  <a:pt x="19381" y="4910"/>
                </a:cubicBezTo>
                <a:cubicBezTo>
                  <a:pt x="19257" y="4910"/>
                  <a:pt x="19046" y="4948"/>
                  <a:pt x="18749" y="5022"/>
                </a:cubicBezTo>
                <a:cubicBezTo>
                  <a:pt x="18553" y="5078"/>
                  <a:pt x="18274" y="5134"/>
                  <a:pt x="17967" y="5245"/>
                </a:cubicBezTo>
                <a:cubicBezTo>
                  <a:pt x="17744" y="5301"/>
                  <a:pt x="17549" y="5357"/>
                  <a:pt x="17326" y="5440"/>
                </a:cubicBezTo>
                <a:cubicBezTo>
                  <a:pt x="17247" y="5421"/>
                  <a:pt x="17168" y="5401"/>
                  <a:pt x="17089" y="5401"/>
                </a:cubicBezTo>
                <a:cubicBezTo>
                  <a:pt x="17056" y="5401"/>
                  <a:pt x="17024" y="5404"/>
                  <a:pt x="16991" y="5413"/>
                </a:cubicBezTo>
                <a:cubicBezTo>
                  <a:pt x="16321" y="5552"/>
                  <a:pt x="15680" y="5775"/>
                  <a:pt x="15066" y="6054"/>
                </a:cubicBezTo>
                <a:cubicBezTo>
                  <a:pt x="14564" y="6389"/>
                  <a:pt x="15233" y="6528"/>
                  <a:pt x="15122" y="6780"/>
                </a:cubicBezTo>
                <a:cubicBezTo>
                  <a:pt x="15107" y="6794"/>
                  <a:pt x="15110" y="6799"/>
                  <a:pt x="15121" y="6799"/>
                </a:cubicBezTo>
                <a:cubicBezTo>
                  <a:pt x="15146" y="6799"/>
                  <a:pt x="15215" y="6774"/>
                  <a:pt x="15232" y="6774"/>
                </a:cubicBezTo>
                <a:cubicBezTo>
                  <a:pt x="15237" y="6774"/>
                  <a:pt x="15237" y="6775"/>
                  <a:pt x="15233" y="6780"/>
                </a:cubicBezTo>
                <a:cubicBezTo>
                  <a:pt x="15150" y="6807"/>
                  <a:pt x="15233" y="6835"/>
                  <a:pt x="15205" y="6835"/>
                </a:cubicBezTo>
                <a:cubicBezTo>
                  <a:pt x="15010" y="6947"/>
                  <a:pt x="14815" y="7003"/>
                  <a:pt x="14619" y="7086"/>
                </a:cubicBezTo>
                <a:cubicBezTo>
                  <a:pt x="14145" y="7114"/>
                  <a:pt x="13643" y="7226"/>
                  <a:pt x="13197" y="7365"/>
                </a:cubicBezTo>
                <a:cubicBezTo>
                  <a:pt x="13085" y="7365"/>
                  <a:pt x="13252" y="7226"/>
                  <a:pt x="13336" y="7170"/>
                </a:cubicBezTo>
                <a:lnTo>
                  <a:pt x="13336" y="7170"/>
                </a:lnTo>
                <a:cubicBezTo>
                  <a:pt x="13141" y="7198"/>
                  <a:pt x="13001" y="7198"/>
                  <a:pt x="12750" y="7282"/>
                </a:cubicBezTo>
                <a:cubicBezTo>
                  <a:pt x="12499" y="7365"/>
                  <a:pt x="12276" y="7477"/>
                  <a:pt x="12164" y="7533"/>
                </a:cubicBezTo>
                <a:cubicBezTo>
                  <a:pt x="12053" y="7561"/>
                  <a:pt x="11997" y="7589"/>
                  <a:pt x="11969" y="7589"/>
                </a:cubicBezTo>
                <a:cubicBezTo>
                  <a:pt x="11913" y="7617"/>
                  <a:pt x="11969" y="7589"/>
                  <a:pt x="11913" y="7644"/>
                </a:cubicBezTo>
                <a:cubicBezTo>
                  <a:pt x="11885" y="7672"/>
                  <a:pt x="11802" y="7672"/>
                  <a:pt x="11802" y="7672"/>
                </a:cubicBezTo>
                <a:cubicBezTo>
                  <a:pt x="11746" y="7700"/>
                  <a:pt x="11746" y="7728"/>
                  <a:pt x="11690" y="7756"/>
                </a:cubicBezTo>
                <a:cubicBezTo>
                  <a:pt x="11551" y="7840"/>
                  <a:pt x="11272" y="7923"/>
                  <a:pt x="11272" y="7979"/>
                </a:cubicBezTo>
                <a:cubicBezTo>
                  <a:pt x="11160" y="7979"/>
                  <a:pt x="11020" y="8035"/>
                  <a:pt x="10909" y="8063"/>
                </a:cubicBezTo>
                <a:cubicBezTo>
                  <a:pt x="10714" y="8175"/>
                  <a:pt x="10546" y="8258"/>
                  <a:pt x="10351" y="8314"/>
                </a:cubicBezTo>
                <a:cubicBezTo>
                  <a:pt x="10267" y="8314"/>
                  <a:pt x="10183" y="8342"/>
                  <a:pt x="10100" y="8342"/>
                </a:cubicBezTo>
                <a:cubicBezTo>
                  <a:pt x="9877" y="8454"/>
                  <a:pt x="9653" y="8537"/>
                  <a:pt x="9402" y="8621"/>
                </a:cubicBezTo>
                <a:lnTo>
                  <a:pt x="8928" y="8928"/>
                </a:lnTo>
                <a:cubicBezTo>
                  <a:pt x="8844" y="9012"/>
                  <a:pt x="8789" y="9067"/>
                  <a:pt x="8705" y="9151"/>
                </a:cubicBezTo>
                <a:lnTo>
                  <a:pt x="8649" y="9263"/>
                </a:lnTo>
                <a:lnTo>
                  <a:pt x="8593" y="9291"/>
                </a:lnTo>
                <a:lnTo>
                  <a:pt x="8565" y="9318"/>
                </a:lnTo>
                <a:cubicBezTo>
                  <a:pt x="8537" y="9291"/>
                  <a:pt x="8510" y="9263"/>
                  <a:pt x="8482" y="9235"/>
                </a:cubicBezTo>
                <a:cubicBezTo>
                  <a:pt x="8482" y="9151"/>
                  <a:pt x="8482" y="9095"/>
                  <a:pt x="8482" y="9012"/>
                </a:cubicBezTo>
                <a:cubicBezTo>
                  <a:pt x="8454" y="8788"/>
                  <a:pt x="8398" y="8537"/>
                  <a:pt x="8342" y="8314"/>
                </a:cubicBezTo>
                <a:cubicBezTo>
                  <a:pt x="8286" y="8175"/>
                  <a:pt x="8258" y="8091"/>
                  <a:pt x="8203" y="7923"/>
                </a:cubicBezTo>
                <a:cubicBezTo>
                  <a:pt x="8175" y="7784"/>
                  <a:pt x="8119" y="7617"/>
                  <a:pt x="8063" y="7477"/>
                </a:cubicBezTo>
                <a:cubicBezTo>
                  <a:pt x="7847" y="6938"/>
                  <a:pt x="7606" y="6555"/>
                  <a:pt x="7514" y="6555"/>
                </a:cubicBezTo>
                <a:cubicBezTo>
                  <a:pt x="7511" y="6555"/>
                  <a:pt x="7508" y="6555"/>
                  <a:pt x="7505" y="6556"/>
                </a:cubicBezTo>
                <a:cubicBezTo>
                  <a:pt x="7449" y="6417"/>
                  <a:pt x="7366" y="6277"/>
                  <a:pt x="7282" y="6166"/>
                </a:cubicBezTo>
                <a:cubicBezTo>
                  <a:pt x="6473" y="4157"/>
                  <a:pt x="5524" y="2260"/>
                  <a:pt x="4911" y="0"/>
                </a:cubicBezTo>
                <a:lnTo>
                  <a:pt x="4911" y="28"/>
                </a:lnTo>
                <a:lnTo>
                  <a:pt x="4883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1" name="Google Shape;661;p32"/>
          <p:cNvSpPr/>
          <p:nvPr/>
        </p:nvSpPr>
        <p:spPr>
          <a:xfrm rot="10800000">
            <a:off x="-66960" y="3955480"/>
            <a:ext cx="610527" cy="527556"/>
          </a:xfrm>
          <a:custGeom>
            <a:avLst/>
            <a:gdLst/>
            <a:ahLst/>
            <a:cxnLst/>
            <a:rect l="l" t="t" r="r" b="b"/>
            <a:pathLst>
              <a:path w="27704" h="23939" extrusionOk="0">
                <a:moveTo>
                  <a:pt x="558" y="22599"/>
                </a:moveTo>
                <a:cubicBezTo>
                  <a:pt x="391" y="22460"/>
                  <a:pt x="223" y="22264"/>
                  <a:pt x="112" y="22069"/>
                </a:cubicBezTo>
                <a:cubicBezTo>
                  <a:pt x="28" y="21846"/>
                  <a:pt x="0" y="21623"/>
                  <a:pt x="28" y="21399"/>
                </a:cubicBezTo>
                <a:cubicBezTo>
                  <a:pt x="28" y="21344"/>
                  <a:pt x="28" y="21260"/>
                  <a:pt x="28" y="21204"/>
                </a:cubicBezTo>
                <a:cubicBezTo>
                  <a:pt x="56" y="21065"/>
                  <a:pt x="112" y="20925"/>
                  <a:pt x="195" y="20814"/>
                </a:cubicBezTo>
                <a:cubicBezTo>
                  <a:pt x="251" y="20618"/>
                  <a:pt x="363" y="20451"/>
                  <a:pt x="502" y="20311"/>
                </a:cubicBezTo>
                <a:cubicBezTo>
                  <a:pt x="614" y="20144"/>
                  <a:pt x="753" y="19977"/>
                  <a:pt x="893" y="19809"/>
                </a:cubicBezTo>
                <a:lnTo>
                  <a:pt x="1060" y="19586"/>
                </a:lnTo>
                <a:cubicBezTo>
                  <a:pt x="1423" y="19000"/>
                  <a:pt x="1786" y="18414"/>
                  <a:pt x="2176" y="17856"/>
                </a:cubicBezTo>
                <a:lnTo>
                  <a:pt x="2176" y="17745"/>
                </a:lnTo>
                <a:cubicBezTo>
                  <a:pt x="2455" y="17187"/>
                  <a:pt x="2846" y="16684"/>
                  <a:pt x="3264" y="16238"/>
                </a:cubicBezTo>
                <a:lnTo>
                  <a:pt x="3404" y="16043"/>
                </a:lnTo>
                <a:cubicBezTo>
                  <a:pt x="3515" y="15875"/>
                  <a:pt x="3627" y="15680"/>
                  <a:pt x="3711" y="15541"/>
                </a:cubicBezTo>
                <a:cubicBezTo>
                  <a:pt x="4018" y="15122"/>
                  <a:pt x="4185" y="14843"/>
                  <a:pt x="4520" y="14369"/>
                </a:cubicBezTo>
                <a:lnTo>
                  <a:pt x="5803" y="12751"/>
                </a:lnTo>
                <a:cubicBezTo>
                  <a:pt x="6194" y="12249"/>
                  <a:pt x="6473" y="11886"/>
                  <a:pt x="6947" y="11328"/>
                </a:cubicBezTo>
                <a:cubicBezTo>
                  <a:pt x="7170" y="11049"/>
                  <a:pt x="7421" y="10742"/>
                  <a:pt x="7728" y="10379"/>
                </a:cubicBezTo>
                <a:cubicBezTo>
                  <a:pt x="8007" y="10072"/>
                  <a:pt x="8314" y="9793"/>
                  <a:pt x="8621" y="9542"/>
                </a:cubicBezTo>
                <a:cubicBezTo>
                  <a:pt x="8788" y="9375"/>
                  <a:pt x="9011" y="9263"/>
                  <a:pt x="9207" y="9180"/>
                </a:cubicBezTo>
                <a:cubicBezTo>
                  <a:pt x="12471" y="5888"/>
                  <a:pt x="13699" y="2400"/>
                  <a:pt x="17688" y="1"/>
                </a:cubicBezTo>
                <a:cubicBezTo>
                  <a:pt x="17716" y="29"/>
                  <a:pt x="17772" y="29"/>
                  <a:pt x="17800" y="57"/>
                </a:cubicBezTo>
                <a:lnTo>
                  <a:pt x="17800" y="57"/>
                </a:lnTo>
                <a:lnTo>
                  <a:pt x="17855" y="85"/>
                </a:lnTo>
                <a:lnTo>
                  <a:pt x="17911" y="112"/>
                </a:lnTo>
                <a:lnTo>
                  <a:pt x="17967" y="140"/>
                </a:lnTo>
                <a:lnTo>
                  <a:pt x="18023" y="168"/>
                </a:lnTo>
                <a:cubicBezTo>
                  <a:pt x="18134" y="252"/>
                  <a:pt x="18246" y="336"/>
                  <a:pt x="18330" y="419"/>
                </a:cubicBezTo>
                <a:cubicBezTo>
                  <a:pt x="18581" y="670"/>
                  <a:pt x="18776" y="977"/>
                  <a:pt x="18888" y="1312"/>
                </a:cubicBezTo>
                <a:cubicBezTo>
                  <a:pt x="18999" y="1591"/>
                  <a:pt x="19111" y="1870"/>
                  <a:pt x="19195" y="2177"/>
                </a:cubicBezTo>
                <a:lnTo>
                  <a:pt x="19167" y="2177"/>
                </a:lnTo>
                <a:lnTo>
                  <a:pt x="19167" y="2177"/>
                </a:lnTo>
                <a:cubicBezTo>
                  <a:pt x="19641" y="3851"/>
                  <a:pt x="22570" y="6111"/>
                  <a:pt x="23045" y="7757"/>
                </a:cubicBezTo>
                <a:cubicBezTo>
                  <a:pt x="23101" y="7868"/>
                  <a:pt x="23156" y="7980"/>
                  <a:pt x="23184" y="8092"/>
                </a:cubicBezTo>
                <a:cubicBezTo>
                  <a:pt x="23352" y="8064"/>
                  <a:pt x="23770" y="9431"/>
                  <a:pt x="23965" y="10240"/>
                </a:cubicBezTo>
                <a:cubicBezTo>
                  <a:pt x="23937" y="10296"/>
                  <a:pt x="23937" y="10351"/>
                  <a:pt x="23965" y="10379"/>
                </a:cubicBezTo>
                <a:cubicBezTo>
                  <a:pt x="24049" y="10575"/>
                  <a:pt x="24161" y="10714"/>
                  <a:pt x="24244" y="10909"/>
                </a:cubicBezTo>
                <a:cubicBezTo>
                  <a:pt x="24300" y="11105"/>
                  <a:pt x="24384" y="11300"/>
                  <a:pt x="24468" y="11495"/>
                </a:cubicBezTo>
                <a:cubicBezTo>
                  <a:pt x="24495" y="11718"/>
                  <a:pt x="24551" y="11914"/>
                  <a:pt x="24635" y="12109"/>
                </a:cubicBezTo>
                <a:cubicBezTo>
                  <a:pt x="24663" y="12193"/>
                  <a:pt x="24663" y="12249"/>
                  <a:pt x="24663" y="12332"/>
                </a:cubicBezTo>
                <a:cubicBezTo>
                  <a:pt x="24719" y="12472"/>
                  <a:pt x="24774" y="12611"/>
                  <a:pt x="24830" y="12751"/>
                </a:cubicBezTo>
                <a:cubicBezTo>
                  <a:pt x="24858" y="12862"/>
                  <a:pt x="24886" y="12974"/>
                  <a:pt x="24914" y="13058"/>
                </a:cubicBezTo>
                <a:cubicBezTo>
                  <a:pt x="24942" y="13058"/>
                  <a:pt x="24998" y="13281"/>
                  <a:pt x="25053" y="13392"/>
                </a:cubicBezTo>
                <a:cubicBezTo>
                  <a:pt x="25081" y="13448"/>
                  <a:pt x="25109" y="13448"/>
                  <a:pt x="25137" y="13504"/>
                </a:cubicBezTo>
                <a:cubicBezTo>
                  <a:pt x="25137" y="13532"/>
                  <a:pt x="25137" y="13560"/>
                  <a:pt x="25165" y="13588"/>
                </a:cubicBezTo>
                <a:cubicBezTo>
                  <a:pt x="25165" y="13616"/>
                  <a:pt x="25165" y="13588"/>
                  <a:pt x="25193" y="13616"/>
                </a:cubicBezTo>
                <a:cubicBezTo>
                  <a:pt x="25193" y="13643"/>
                  <a:pt x="25193" y="13699"/>
                  <a:pt x="25221" y="13783"/>
                </a:cubicBezTo>
                <a:cubicBezTo>
                  <a:pt x="25277" y="13867"/>
                  <a:pt x="25360" y="14062"/>
                  <a:pt x="25388" y="14257"/>
                </a:cubicBezTo>
                <a:cubicBezTo>
                  <a:pt x="25444" y="14453"/>
                  <a:pt x="25444" y="14564"/>
                  <a:pt x="25472" y="14704"/>
                </a:cubicBezTo>
                <a:cubicBezTo>
                  <a:pt x="25444" y="14648"/>
                  <a:pt x="25332" y="14508"/>
                  <a:pt x="25332" y="14592"/>
                </a:cubicBezTo>
                <a:cubicBezTo>
                  <a:pt x="25444" y="14955"/>
                  <a:pt x="25528" y="15317"/>
                  <a:pt x="25556" y="15680"/>
                </a:cubicBezTo>
                <a:cubicBezTo>
                  <a:pt x="25611" y="15848"/>
                  <a:pt x="25667" y="16015"/>
                  <a:pt x="25751" y="16154"/>
                </a:cubicBezTo>
                <a:cubicBezTo>
                  <a:pt x="25751" y="16182"/>
                  <a:pt x="25751" y="16126"/>
                  <a:pt x="25779" y="16182"/>
                </a:cubicBezTo>
                <a:cubicBezTo>
                  <a:pt x="25807" y="16182"/>
                  <a:pt x="25751" y="16043"/>
                  <a:pt x="25779" y="16071"/>
                </a:cubicBezTo>
                <a:cubicBezTo>
                  <a:pt x="25974" y="16182"/>
                  <a:pt x="26058" y="15680"/>
                  <a:pt x="26309" y="16071"/>
                </a:cubicBezTo>
                <a:cubicBezTo>
                  <a:pt x="26532" y="16573"/>
                  <a:pt x="26727" y="17075"/>
                  <a:pt x="26839" y="17605"/>
                </a:cubicBezTo>
                <a:cubicBezTo>
                  <a:pt x="26839" y="17689"/>
                  <a:pt x="26839" y="17773"/>
                  <a:pt x="26839" y="17856"/>
                </a:cubicBezTo>
                <a:cubicBezTo>
                  <a:pt x="27062" y="18610"/>
                  <a:pt x="27090" y="19112"/>
                  <a:pt x="27006" y="19223"/>
                </a:cubicBezTo>
                <a:cubicBezTo>
                  <a:pt x="27090" y="19251"/>
                  <a:pt x="27174" y="19195"/>
                  <a:pt x="27257" y="19223"/>
                </a:cubicBezTo>
                <a:cubicBezTo>
                  <a:pt x="27397" y="19335"/>
                  <a:pt x="27509" y="19474"/>
                  <a:pt x="27564" y="19642"/>
                </a:cubicBezTo>
                <a:cubicBezTo>
                  <a:pt x="27592" y="19781"/>
                  <a:pt x="27620" y="19949"/>
                  <a:pt x="27648" y="20116"/>
                </a:cubicBezTo>
                <a:cubicBezTo>
                  <a:pt x="27676" y="20311"/>
                  <a:pt x="27704" y="20507"/>
                  <a:pt x="27704" y="20702"/>
                </a:cubicBezTo>
                <a:lnTo>
                  <a:pt x="27704" y="20981"/>
                </a:lnTo>
                <a:cubicBezTo>
                  <a:pt x="27704" y="21065"/>
                  <a:pt x="27704" y="21176"/>
                  <a:pt x="27676" y="21232"/>
                </a:cubicBezTo>
                <a:cubicBezTo>
                  <a:pt x="27676" y="21344"/>
                  <a:pt x="27648" y="21455"/>
                  <a:pt x="27592" y="21539"/>
                </a:cubicBezTo>
                <a:cubicBezTo>
                  <a:pt x="27536" y="21651"/>
                  <a:pt x="27509" y="21399"/>
                  <a:pt x="27397" y="21623"/>
                </a:cubicBezTo>
                <a:cubicBezTo>
                  <a:pt x="27341" y="21957"/>
                  <a:pt x="27174" y="22292"/>
                  <a:pt x="26923" y="22571"/>
                </a:cubicBezTo>
                <a:cubicBezTo>
                  <a:pt x="26783" y="22711"/>
                  <a:pt x="26616" y="22822"/>
                  <a:pt x="26448" y="22906"/>
                </a:cubicBezTo>
                <a:cubicBezTo>
                  <a:pt x="26169" y="23045"/>
                  <a:pt x="25890" y="23185"/>
                  <a:pt x="25584" y="23241"/>
                </a:cubicBezTo>
                <a:cubicBezTo>
                  <a:pt x="25388" y="23297"/>
                  <a:pt x="25193" y="23324"/>
                  <a:pt x="24998" y="23324"/>
                </a:cubicBezTo>
                <a:cubicBezTo>
                  <a:pt x="24886" y="23297"/>
                  <a:pt x="24802" y="23297"/>
                  <a:pt x="24719" y="23241"/>
                </a:cubicBezTo>
                <a:cubicBezTo>
                  <a:pt x="24161" y="23352"/>
                  <a:pt x="23603" y="23408"/>
                  <a:pt x="23045" y="23436"/>
                </a:cubicBezTo>
                <a:cubicBezTo>
                  <a:pt x="22905" y="23436"/>
                  <a:pt x="22849" y="23408"/>
                  <a:pt x="22682" y="23380"/>
                </a:cubicBezTo>
                <a:cubicBezTo>
                  <a:pt x="22180" y="23464"/>
                  <a:pt x="21706" y="23464"/>
                  <a:pt x="21203" y="23436"/>
                </a:cubicBezTo>
                <a:cubicBezTo>
                  <a:pt x="20980" y="23436"/>
                  <a:pt x="20729" y="23464"/>
                  <a:pt x="20590" y="23492"/>
                </a:cubicBezTo>
                <a:cubicBezTo>
                  <a:pt x="20394" y="23492"/>
                  <a:pt x="20060" y="23492"/>
                  <a:pt x="19836" y="23464"/>
                </a:cubicBezTo>
                <a:cubicBezTo>
                  <a:pt x="19892" y="23408"/>
                  <a:pt x="19669" y="23380"/>
                  <a:pt x="19641" y="23352"/>
                </a:cubicBezTo>
                <a:cubicBezTo>
                  <a:pt x="19474" y="23352"/>
                  <a:pt x="19502" y="23408"/>
                  <a:pt x="19446" y="23436"/>
                </a:cubicBezTo>
                <a:cubicBezTo>
                  <a:pt x="19306" y="23436"/>
                  <a:pt x="19446" y="23408"/>
                  <a:pt x="19334" y="23408"/>
                </a:cubicBezTo>
                <a:cubicBezTo>
                  <a:pt x="19250" y="23408"/>
                  <a:pt x="19446" y="23464"/>
                  <a:pt x="19390" y="23492"/>
                </a:cubicBezTo>
                <a:cubicBezTo>
                  <a:pt x="18971" y="23603"/>
                  <a:pt x="19027" y="23771"/>
                  <a:pt x="18330" y="23855"/>
                </a:cubicBezTo>
                <a:cubicBezTo>
                  <a:pt x="17939" y="23799"/>
                  <a:pt x="17130" y="23882"/>
                  <a:pt x="16963" y="23799"/>
                </a:cubicBezTo>
                <a:cubicBezTo>
                  <a:pt x="16879" y="23799"/>
                  <a:pt x="16767" y="23827"/>
                  <a:pt x="16684" y="23882"/>
                </a:cubicBezTo>
                <a:cubicBezTo>
                  <a:pt x="16405" y="23910"/>
                  <a:pt x="16126" y="23910"/>
                  <a:pt x="15875" y="23910"/>
                </a:cubicBezTo>
                <a:cubicBezTo>
                  <a:pt x="15707" y="23910"/>
                  <a:pt x="15568" y="23938"/>
                  <a:pt x="15400" y="23938"/>
                </a:cubicBezTo>
                <a:lnTo>
                  <a:pt x="14535" y="23938"/>
                </a:lnTo>
                <a:cubicBezTo>
                  <a:pt x="14284" y="23910"/>
                  <a:pt x="14005" y="23882"/>
                  <a:pt x="13754" y="23827"/>
                </a:cubicBezTo>
                <a:cubicBezTo>
                  <a:pt x="13754" y="23799"/>
                  <a:pt x="13810" y="23743"/>
                  <a:pt x="13699" y="23715"/>
                </a:cubicBezTo>
                <a:cubicBezTo>
                  <a:pt x="13559" y="23743"/>
                  <a:pt x="13447" y="23771"/>
                  <a:pt x="13336" y="23827"/>
                </a:cubicBezTo>
                <a:cubicBezTo>
                  <a:pt x="13196" y="23855"/>
                  <a:pt x="13001" y="23855"/>
                  <a:pt x="12889" y="23882"/>
                </a:cubicBezTo>
                <a:cubicBezTo>
                  <a:pt x="12583" y="23882"/>
                  <a:pt x="12331" y="23882"/>
                  <a:pt x="12080" y="23855"/>
                </a:cubicBezTo>
                <a:cubicBezTo>
                  <a:pt x="11773" y="23855"/>
                  <a:pt x="11467" y="23799"/>
                  <a:pt x="11188" y="23743"/>
                </a:cubicBezTo>
                <a:cubicBezTo>
                  <a:pt x="11160" y="23603"/>
                  <a:pt x="11299" y="23464"/>
                  <a:pt x="11271" y="23324"/>
                </a:cubicBezTo>
                <a:cubicBezTo>
                  <a:pt x="10713" y="23380"/>
                  <a:pt x="10685" y="23548"/>
                  <a:pt x="10155" y="23603"/>
                </a:cubicBezTo>
                <a:cubicBezTo>
                  <a:pt x="10100" y="23659"/>
                  <a:pt x="9876" y="23659"/>
                  <a:pt x="9765" y="23687"/>
                </a:cubicBezTo>
                <a:cubicBezTo>
                  <a:pt x="9597" y="23743"/>
                  <a:pt x="9263" y="23771"/>
                  <a:pt x="9095" y="23799"/>
                </a:cubicBezTo>
                <a:cubicBezTo>
                  <a:pt x="9039" y="23827"/>
                  <a:pt x="9011" y="23827"/>
                  <a:pt x="8956" y="23799"/>
                </a:cubicBezTo>
                <a:cubicBezTo>
                  <a:pt x="8593" y="23910"/>
                  <a:pt x="8202" y="23938"/>
                  <a:pt x="7840" y="23938"/>
                </a:cubicBezTo>
                <a:cubicBezTo>
                  <a:pt x="7561" y="23882"/>
                  <a:pt x="7338" y="23910"/>
                  <a:pt x="7086" y="23882"/>
                </a:cubicBezTo>
                <a:cubicBezTo>
                  <a:pt x="6863" y="23882"/>
                  <a:pt x="6696" y="23827"/>
                  <a:pt x="6445" y="23827"/>
                </a:cubicBezTo>
                <a:lnTo>
                  <a:pt x="6054" y="23715"/>
                </a:lnTo>
                <a:cubicBezTo>
                  <a:pt x="6082" y="23659"/>
                  <a:pt x="5831" y="23603"/>
                  <a:pt x="6166" y="23603"/>
                </a:cubicBezTo>
                <a:cubicBezTo>
                  <a:pt x="6082" y="23576"/>
                  <a:pt x="5970" y="23603"/>
                  <a:pt x="5887" y="23576"/>
                </a:cubicBezTo>
                <a:cubicBezTo>
                  <a:pt x="5859" y="23408"/>
                  <a:pt x="5831" y="23213"/>
                  <a:pt x="5803" y="23045"/>
                </a:cubicBezTo>
                <a:cubicBezTo>
                  <a:pt x="5803" y="22962"/>
                  <a:pt x="5691" y="22906"/>
                  <a:pt x="5691" y="22822"/>
                </a:cubicBezTo>
                <a:lnTo>
                  <a:pt x="4882" y="22766"/>
                </a:lnTo>
                <a:cubicBezTo>
                  <a:pt x="4631" y="22822"/>
                  <a:pt x="4380" y="22850"/>
                  <a:pt x="4129" y="22850"/>
                </a:cubicBezTo>
                <a:cubicBezTo>
                  <a:pt x="3739" y="22906"/>
                  <a:pt x="3348" y="22934"/>
                  <a:pt x="2957" y="22906"/>
                </a:cubicBezTo>
                <a:cubicBezTo>
                  <a:pt x="2902" y="22934"/>
                  <a:pt x="2790" y="22906"/>
                  <a:pt x="2734" y="22934"/>
                </a:cubicBezTo>
                <a:cubicBezTo>
                  <a:pt x="2399" y="22906"/>
                  <a:pt x="2232" y="22934"/>
                  <a:pt x="1953" y="22906"/>
                </a:cubicBezTo>
                <a:cubicBezTo>
                  <a:pt x="1702" y="22878"/>
                  <a:pt x="1535" y="22878"/>
                  <a:pt x="1311" y="22850"/>
                </a:cubicBezTo>
                <a:cubicBezTo>
                  <a:pt x="1060" y="22822"/>
                  <a:pt x="809" y="22739"/>
                  <a:pt x="558" y="22599"/>
                </a:cubicBezTo>
                <a:close/>
                <a:moveTo>
                  <a:pt x="11578" y="23631"/>
                </a:moveTo>
                <a:cubicBezTo>
                  <a:pt x="11522" y="23603"/>
                  <a:pt x="11439" y="23576"/>
                  <a:pt x="11383" y="23603"/>
                </a:cubicBezTo>
                <a:cubicBezTo>
                  <a:pt x="11355" y="23603"/>
                  <a:pt x="11467" y="23631"/>
                  <a:pt x="11578" y="23631"/>
                </a:cubicBezTo>
                <a:close/>
                <a:moveTo>
                  <a:pt x="4352" y="22711"/>
                </a:moveTo>
                <a:cubicBezTo>
                  <a:pt x="4324" y="22739"/>
                  <a:pt x="4408" y="22739"/>
                  <a:pt x="4464" y="22766"/>
                </a:cubicBezTo>
                <a:cubicBezTo>
                  <a:pt x="4464" y="22739"/>
                  <a:pt x="4380" y="22739"/>
                  <a:pt x="4324" y="22711"/>
                </a:cubicBezTo>
                <a:close/>
                <a:moveTo>
                  <a:pt x="6222" y="23073"/>
                </a:moveTo>
                <a:cubicBezTo>
                  <a:pt x="6138" y="23073"/>
                  <a:pt x="6110" y="23073"/>
                  <a:pt x="6110" y="23073"/>
                </a:cubicBezTo>
                <a:lnTo>
                  <a:pt x="6222" y="23073"/>
                </a:lnTo>
                <a:close/>
                <a:moveTo>
                  <a:pt x="8649" y="23799"/>
                </a:moveTo>
                <a:cubicBezTo>
                  <a:pt x="8649" y="23799"/>
                  <a:pt x="8537" y="23799"/>
                  <a:pt x="8537" y="23827"/>
                </a:cubicBezTo>
                <a:lnTo>
                  <a:pt x="8732" y="23827"/>
                </a:lnTo>
                <a:cubicBezTo>
                  <a:pt x="8732" y="23827"/>
                  <a:pt x="8705" y="23799"/>
                  <a:pt x="8649" y="23771"/>
                </a:cubicBezTo>
                <a:close/>
                <a:moveTo>
                  <a:pt x="8816" y="23743"/>
                </a:moveTo>
                <a:lnTo>
                  <a:pt x="8732" y="23743"/>
                </a:lnTo>
                <a:cubicBezTo>
                  <a:pt x="8732" y="23743"/>
                  <a:pt x="8732" y="23771"/>
                  <a:pt x="8816" y="23771"/>
                </a:cubicBezTo>
                <a:close/>
                <a:moveTo>
                  <a:pt x="9848" y="23548"/>
                </a:moveTo>
                <a:cubicBezTo>
                  <a:pt x="9848" y="23576"/>
                  <a:pt x="9932" y="23576"/>
                  <a:pt x="9988" y="23603"/>
                </a:cubicBezTo>
                <a:cubicBezTo>
                  <a:pt x="9960" y="23548"/>
                  <a:pt x="9932" y="23548"/>
                  <a:pt x="9821" y="23548"/>
                </a:cubicBezTo>
                <a:close/>
                <a:moveTo>
                  <a:pt x="9681" y="23157"/>
                </a:moveTo>
                <a:lnTo>
                  <a:pt x="9542" y="23157"/>
                </a:lnTo>
                <a:lnTo>
                  <a:pt x="9653" y="23157"/>
                </a:lnTo>
                <a:cubicBezTo>
                  <a:pt x="9709" y="23157"/>
                  <a:pt x="9681" y="23157"/>
                  <a:pt x="9681" y="23157"/>
                </a:cubicBezTo>
                <a:close/>
                <a:moveTo>
                  <a:pt x="9625" y="23101"/>
                </a:moveTo>
                <a:lnTo>
                  <a:pt x="9681" y="23101"/>
                </a:lnTo>
                <a:cubicBezTo>
                  <a:pt x="9011" y="23045"/>
                  <a:pt x="8342" y="23018"/>
                  <a:pt x="7672" y="22990"/>
                </a:cubicBezTo>
                <a:cubicBezTo>
                  <a:pt x="7728" y="23185"/>
                  <a:pt x="7784" y="23352"/>
                  <a:pt x="7840" y="23576"/>
                </a:cubicBezTo>
                <a:cubicBezTo>
                  <a:pt x="8091" y="23576"/>
                  <a:pt x="8119" y="23492"/>
                  <a:pt x="8426" y="23492"/>
                </a:cubicBezTo>
                <a:cubicBezTo>
                  <a:pt x="8593" y="23380"/>
                  <a:pt x="8816" y="23352"/>
                  <a:pt x="9011" y="23324"/>
                </a:cubicBezTo>
                <a:cubicBezTo>
                  <a:pt x="8984" y="23269"/>
                  <a:pt x="9318" y="23241"/>
                  <a:pt x="9402" y="23157"/>
                </a:cubicBezTo>
                <a:cubicBezTo>
                  <a:pt x="9486" y="23157"/>
                  <a:pt x="9569" y="23157"/>
                  <a:pt x="9653" y="23129"/>
                </a:cubicBezTo>
                <a:cubicBezTo>
                  <a:pt x="9653" y="23129"/>
                  <a:pt x="9569" y="23101"/>
                  <a:pt x="9597" y="23073"/>
                </a:cubicBezTo>
                <a:close/>
                <a:moveTo>
                  <a:pt x="24886" y="13197"/>
                </a:moveTo>
                <a:lnTo>
                  <a:pt x="24886" y="13337"/>
                </a:lnTo>
                <a:cubicBezTo>
                  <a:pt x="24886" y="13337"/>
                  <a:pt x="24914" y="13364"/>
                  <a:pt x="24942" y="13364"/>
                </a:cubicBezTo>
                <a:cubicBezTo>
                  <a:pt x="24914" y="13281"/>
                  <a:pt x="24914" y="13225"/>
                  <a:pt x="24886" y="13169"/>
                </a:cubicBezTo>
                <a:close/>
                <a:moveTo>
                  <a:pt x="167" y="21093"/>
                </a:moveTo>
                <a:cubicBezTo>
                  <a:pt x="167" y="21065"/>
                  <a:pt x="140" y="21204"/>
                  <a:pt x="140" y="21260"/>
                </a:cubicBezTo>
                <a:cubicBezTo>
                  <a:pt x="140" y="21316"/>
                  <a:pt x="140" y="21120"/>
                  <a:pt x="167" y="21065"/>
                </a:cubicBezTo>
                <a:close/>
                <a:moveTo>
                  <a:pt x="949" y="22487"/>
                </a:moveTo>
                <a:cubicBezTo>
                  <a:pt x="949" y="22515"/>
                  <a:pt x="1032" y="22571"/>
                  <a:pt x="1144" y="22599"/>
                </a:cubicBezTo>
                <a:cubicBezTo>
                  <a:pt x="1451" y="22627"/>
                  <a:pt x="1758" y="22655"/>
                  <a:pt x="2093" y="22627"/>
                </a:cubicBezTo>
                <a:cubicBezTo>
                  <a:pt x="2176" y="22599"/>
                  <a:pt x="2539" y="22599"/>
                  <a:pt x="2650" y="22571"/>
                </a:cubicBezTo>
                <a:lnTo>
                  <a:pt x="1590" y="22460"/>
                </a:lnTo>
                <a:cubicBezTo>
                  <a:pt x="1283" y="22460"/>
                  <a:pt x="977" y="22376"/>
                  <a:pt x="698" y="22208"/>
                </a:cubicBezTo>
                <a:cubicBezTo>
                  <a:pt x="558" y="22097"/>
                  <a:pt x="446" y="21930"/>
                  <a:pt x="391" y="21762"/>
                </a:cubicBezTo>
                <a:cubicBezTo>
                  <a:pt x="391" y="21846"/>
                  <a:pt x="419" y="21930"/>
                  <a:pt x="446" y="22013"/>
                </a:cubicBezTo>
                <a:cubicBezTo>
                  <a:pt x="558" y="22208"/>
                  <a:pt x="725" y="22376"/>
                  <a:pt x="921" y="2248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2" name="Google Shape;662;p32"/>
          <p:cNvSpPr/>
          <p:nvPr/>
        </p:nvSpPr>
        <p:spPr>
          <a:xfrm rot="10800000">
            <a:off x="358818" y="923241"/>
            <a:ext cx="640674" cy="954841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3" name="Google Shape;663;p32"/>
          <p:cNvSpPr/>
          <p:nvPr/>
        </p:nvSpPr>
        <p:spPr>
          <a:xfrm rot="10800000">
            <a:off x="8230991" y="1093329"/>
            <a:ext cx="798661" cy="782287"/>
          </a:xfrm>
          <a:custGeom>
            <a:avLst/>
            <a:gdLst/>
            <a:ahLst/>
            <a:cxnLst/>
            <a:rect l="l" t="t" r="r" b="b"/>
            <a:pathLst>
              <a:path w="36241" h="35498" extrusionOk="0">
                <a:moveTo>
                  <a:pt x="20684" y="1056"/>
                </a:moveTo>
                <a:cubicBezTo>
                  <a:pt x="20800" y="1056"/>
                  <a:pt x="20918" y="1065"/>
                  <a:pt x="21036" y="1089"/>
                </a:cubicBezTo>
                <a:cubicBezTo>
                  <a:pt x="21315" y="1117"/>
                  <a:pt x="21594" y="1172"/>
                  <a:pt x="21873" y="1284"/>
                </a:cubicBezTo>
                <a:cubicBezTo>
                  <a:pt x="22431" y="1479"/>
                  <a:pt x="22933" y="1786"/>
                  <a:pt x="23379" y="2205"/>
                </a:cubicBezTo>
                <a:cubicBezTo>
                  <a:pt x="24272" y="3042"/>
                  <a:pt x="24830" y="4130"/>
                  <a:pt x="25026" y="5329"/>
                </a:cubicBezTo>
                <a:cubicBezTo>
                  <a:pt x="25132" y="6285"/>
                  <a:pt x="25076" y="7242"/>
                  <a:pt x="24859" y="8161"/>
                </a:cubicBezTo>
                <a:lnTo>
                  <a:pt x="24859" y="8161"/>
                </a:lnTo>
                <a:cubicBezTo>
                  <a:pt x="24359" y="8089"/>
                  <a:pt x="23851" y="7964"/>
                  <a:pt x="23379" y="7784"/>
                </a:cubicBezTo>
                <a:cubicBezTo>
                  <a:pt x="22794" y="7589"/>
                  <a:pt x="22236" y="7282"/>
                  <a:pt x="21733" y="6920"/>
                </a:cubicBezTo>
                <a:cubicBezTo>
                  <a:pt x="20701" y="6194"/>
                  <a:pt x="19948" y="5162"/>
                  <a:pt x="19585" y="3990"/>
                </a:cubicBezTo>
                <a:cubicBezTo>
                  <a:pt x="19418" y="3432"/>
                  <a:pt x="19390" y="2818"/>
                  <a:pt x="19502" y="2233"/>
                </a:cubicBezTo>
                <a:cubicBezTo>
                  <a:pt x="19529" y="2093"/>
                  <a:pt x="19557" y="1954"/>
                  <a:pt x="19613" y="1814"/>
                </a:cubicBezTo>
                <a:cubicBezTo>
                  <a:pt x="19641" y="1702"/>
                  <a:pt x="19697" y="1591"/>
                  <a:pt x="19753" y="1479"/>
                </a:cubicBezTo>
                <a:cubicBezTo>
                  <a:pt x="19808" y="1368"/>
                  <a:pt x="19892" y="1284"/>
                  <a:pt x="19976" y="1228"/>
                </a:cubicBezTo>
                <a:cubicBezTo>
                  <a:pt x="20032" y="1172"/>
                  <a:pt x="20115" y="1117"/>
                  <a:pt x="20227" y="1089"/>
                </a:cubicBezTo>
                <a:cubicBezTo>
                  <a:pt x="20372" y="1073"/>
                  <a:pt x="20526" y="1056"/>
                  <a:pt x="20684" y="1056"/>
                </a:cubicBezTo>
                <a:close/>
                <a:moveTo>
                  <a:pt x="11587" y="8256"/>
                </a:moveTo>
                <a:cubicBezTo>
                  <a:pt x="11630" y="8256"/>
                  <a:pt x="11674" y="8257"/>
                  <a:pt x="11718" y="8259"/>
                </a:cubicBezTo>
                <a:cubicBezTo>
                  <a:pt x="12331" y="8315"/>
                  <a:pt x="12917" y="8566"/>
                  <a:pt x="13392" y="8956"/>
                </a:cubicBezTo>
                <a:cubicBezTo>
                  <a:pt x="13866" y="9375"/>
                  <a:pt x="14312" y="9849"/>
                  <a:pt x="14647" y="10379"/>
                </a:cubicBezTo>
                <a:cubicBezTo>
                  <a:pt x="15010" y="10937"/>
                  <a:pt x="15289" y="11523"/>
                  <a:pt x="15512" y="12109"/>
                </a:cubicBezTo>
                <a:cubicBezTo>
                  <a:pt x="15707" y="12750"/>
                  <a:pt x="15875" y="13392"/>
                  <a:pt x="16014" y="14034"/>
                </a:cubicBezTo>
                <a:cubicBezTo>
                  <a:pt x="16125" y="14641"/>
                  <a:pt x="16207" y="15252"/>
                  <a:pt x="16259" y="15865"/>
                </a:cubicBezTo>
                <a:lnTo>
                  <a:pt x="16259" y="15865"/>
                </a:lnTo>
                <a:cubicBezTo>
                  <a:pt x="15931" y="15896"/>
                  <a:pt x="15602" y="15912"/>
                  <a:pt x="15272" y="15912"/>
                </a:cubicBezTo>
                <a:cubicBezTo>
                  <a:pt x="14395" y="15912"/>
                  <a:pt x="13517" y="15800"/>
                  <a:pt x="12666" y="15568"/>
                </a:cubicBezTo>
                <a:cubicBezTo>
                  <a:pt x="11439" y="15289"/>
                  <a:pt x="10351" y="14620"/>
                  <a:pt x="9569" y="13643"/>
                </a:cubicBezTo>
                <a:cubicBezTo>
                  <a:pt x="8844" y="12639"/>
                  <a:pt x="8649" y="11383"/>
                  <a:pt x="9067" y="10212"/>
                </a:cubicBezTo>
                <a:cubicBezTo>
                  <a:pt x="9235" y="9626"/>
                  <a:pt x="9569" y="9124"/>
                  <a:pt x="10044" y="8761"/>
                </a:cubicBezTo>
                <a:cubicBezTo>
                  <a:pt x="10484" y="8424"/>
                  <a:pt x="11021" y="8256"/>
                  <a:pt x="11587" y="8256"/>
                </a:cubicBezTo>
                <a:close/>
                <a:moveTo>
                  <a:pt x="3491" y="20751"/>
                </a:moveTo>
                <a:cubicBezTo>
                  <a:pt x="3794" y="20751"/>
                  <a:pt x="4101" y="20771"/>
                  <a:pt x="4408" y="20813"/>
                </a:cubicBezTo>
                <a:cubicBezTo>
                  <a:pt x="5636" y="21037"/>
                  <a:pt x="6780" y="21622"/>
                  <a:pt x="7672" y="22487"/>
                </a:cubicBezTo>
                <a:cubicBezTo>
                  <a:pt x="8593" y="23352"/>
                  <a:pt x="9207" y="24468"/>
                  <a:pt x="9430" y="25724"/>
                </a:cubicBezTo>
                <a:cubicBezTo>
                  <a:pt x="9449" y="25832"/>
                  <a:pt x="9466" y="25941"/>
                  <a:pt x="9480" y="26049"/>
                </a:cubicBezTo>
                <a:lnTo>
                  <a:pt x="9480" y="26049"/>
                </a:lnTo>
                <a:cubicBezTo>
                  <a:pt x="9069" y="26083"/>
                  <a:pt x="8657" y="26100"/>
                  <a:pt x="8244" y="26100"/>
                </a:cubicBezTo>
                <a:cubicBezTo>
                  <a:pt x="7596" y="26100"/>
                  <a:pt x="6947" y="26058"/>
                  <a:pt x="6305" y="25975"/>
                </a:cubicBezTo>
                <a:cubicBezTo>
                  <a:pt x="5050" y="25779"/>
                  <a:pt x="3878" y="25249"/>
                  <a:pt x="2929" y="24412"/>
                </a:cubicBezTo>
                <a:cubicBezTo>
                  <a:pt x="2483" y="24022"/>
                  <a:pt x="2092" y="23547"/>
                  <a:pt x="1813" y="22989"/>
                </a:cubicBezTo>
                <a:cubicBezTo>
                  <a:pt x="1646" y="22738"/>
                  <a:pt x="1562" y="22459"/>
                  <a:pt x="1479" y="22180"/>
                </a:cubicBezTo>
                <a:cubicBezTo>
                  <a:pt x="1395" y="21901"/>
                  <a:pt x="1367" y="21650"/>
                  <a:pt x="1367" y="21371"/>
                </a:cubicBezTo>
                <a:cubicBezTo>
                  <a:pt x="1367" y="21315"/>
                  <a:pt x="1395" y="21260"/>
                  <a:pt x="1451" y="21204"/>
                </a:cubicBezTo>
                <a:cubicBezTo>
                  <a:pt x="1535" y="21120"/>
                  <a:pt x="1618" y="21092"/>
                  <a:pt x="1730" y="21037"/>
                </a:cubicBezTo>
                <a:cubicBezTo>
                  <a:pt x="1869" y="21009"/>
                  <a:pt x="2009" y="20953"/>
                  <a:pt x="2148" y="20925"/>
                </a:cubicBezTo>
                <a:cubicBezTo>
                  <a:pt x="2288" y="20869"/>
                  <a:pt x="2427" y="20841"/>
                  <a:pt x="2595" y="20813"/>
                </a:cubicBezTo>
                <a:cubicBezTo>
                  <a:pt x="2888" y="20771"/>
                  <a:pt x="3188" y="20751"/>
                  <a:pt x="3491" y="20751"/>
                </a:cubicBezTo>
                <a:close/>
                <a:moveTo>
                  <a:pt x="20729" y="1"/>
                </a:moveTo>
                <a:cubicBezTo>
                  <a:pt x="20469" y="1"/>
                  <a:pt x="20208" y="38"/>
                  <a:pt x="19948" y="112"/>
                </a:cubicBezTo>
                <a:cubicBezTo>
                  <a:pt x="19725" y="168"/>
                  <a:pt x="19502" y="280"/>
                  <a:pt x="19334" y="447"/>
                </a:cubicBezTo>
                <a:cubicBezTo>
                  <a:pt x="19167" y="586"/>
                  <a:pt x="19027" y="754"/>
                  <a:pt x="18916" y="949"/>
                </a:cubicBezTo>
                <a:cubicBezTo>
                  <a:pt x="18804" y="1144"/>
                  <a:pt x="18748" y="1312"/>
                  <a:pt x="18692" y="1507"/>
                </a:cubicBezTo>
                <a:cubicBezTo>
                  <a:pt x="18637" y="1702"/>
                  <a:pt x="18609" y="1870"/>
                  <a:pt x="18553" y="2065"/>
                </a:cubicBezTo>
                <a:cubicBezTo>
                  <a:pt x="18441" y="2791"/>
                  <a:pt x="18469" y="3544"/>
                  <a:pt x="18720" y="4241"/>
                </a:cubicBezTo>
                <a:cubicBezTo>
                  <a:pt x="19167" y="5608"/>
                  <a:pt x="20059" y="6780"/>
                  <a:pt x="21259" y="7589"/>
                </a:cubicBezTo>
                <a:cubicBezTo>
                  <a:pt x="21817" y="7980"/>
                  <a:pt x="22459" y="8315"/>
                  <a:pt x="23128" y="8510"/>
                </a:cubicBezTo>
                <a:cubicBezTo>
                  <a:pt x="23629" y="8677"/>
                  <a:pt x="24144" y="8781"/>
                  <a:pt x="24664" y="8846"/>
                </a:cubicBezTo>
                <a:lnTo>
                  <a:pt x="24664" y="8846"/>
                </a:lnTo>
                <a:cubicBezTo>
                  <a:pt x="24646" y="8902"/>
                  <a:pt x="24627" y="8957"/>
                  <a:pt x="24607" y="9012"/>
                </a:cubicBezTo>
                <a:cubicBezTo>
                  <a:pt x="24189" y="10212"/>
                  <a:pt x="23603" y="11356"/>
                  <a:pt x="22849" y="12360"/>
                </a:cubicBezTo>
                <a:cubicBezTo>
                  <a:pt x="22124" y="13392"/>
                  <a:pt x="21148" y="14229"/>
                  <a:pt x="20059" y="14815"/>
                </a:cubicBezTo>
                <a:cubicBezTo>
                  <a:pt x="18968" y="15347"/>
                  <a:pt x="17801" y="15702"/>
                  <a:pt x="16606" y="15830"/>
                </a:cubicBezTo>
                <a:lnTo>
                  <a:pt x="16606" y="15830"/>
                </a:lnTo>
                <a:cubicBezTo>
                  <a:pt x="16560" y="15191"/>
                  <a:pt x="16483" y="14554"/>
                  <a:pt x="16377" y="13922"/>
                </a:cubicBezTo>
                <a:cubicBezTo>
                  <a:pt x="16182" y="12583"/>
                  <a:pt x="15707" y="11300"/>
                  <a:pt x="15038" y="10128"/>
                </a:cubicBezTo>
                <a:cubicBezTo>
                  <a:pt x="14675" y="9514"/>
                  <a:pt x="14229" y="8984"/>
                  <a:pt x="13699" y="8538"/>
                </a:cubicBezTo>
                <a:cubicBezTo>
                  <a:pt x="13168" y="8063"/>
                  <a:pt x="12471" y="7757"/>
                  <a:pt x="11773" y="7673"/>
                </a:cubicBezTo>
                <a:cubicBezTo>
                  <a:pt x="11659" y="7660"/>
                  <a:pt x="11545" y="7654"/>
                  <a:pt x="11431" y="7654"/>
                </a:cubicBezTo>
                <a:cubicBezTo>
                  <a:pt x="10802" y="7654"/>
                  <a:pt x="10201" y="7848"/>
                  <a:pt x="9681" y="8203"/>
                </a:cubicBezTo>
                <a:cubicBezTo>
                  <a:pt x="9067" y="8649"/>
                  <a:pt x="8621" y="9263"/>
                  <a:pt x="8398" y="9961"/>
                </a:cubicBezTo>
                <a:cubicBezTo>
                  <a:pt x="8147" y="10630"/>
                  <a:pt x="8063" y="11356"/>
                  <a:pt x="8147" y="12081"/>
                </a:cubicBezTo>
                <a:cubicBezTo>
                  <a:pt x="8202" y="12806"/>
                  <a:pt x="8481" y="13532"/>
                  <a:pt x="8928" y="14118"/>
                </a:cubicBezTo>
                <a:cubicBezTo>
                  <a:pt x="9793" y="15261"/>
                  <a:pt x="11020" y="16070"/>
                  <a:pt x="12415" y="16461"/>
                </a:cubicBezTo>
                <a:cubicBezTo>
                  <a:pt x="13425" y="16734"/>
                  <a:pt x="14466" y="16865"/>
                  <a:pt x="15515" y="16865"/>
                </a:cubicBezTo>
                <a:cubicBezTo>
                  <a:pt x="15782" y="16865"/>
                  <a:pt x="16049" y="16857"/>
                  <a:pt x="16317" y="16840"/>
                </a:cubicBezTo>
                <a:lnTo>
                  <a:pt x="16317" y="16840"/>
                </a:lnTo>
                <a:cubicBezTo>
                  <a:pt x="16374" y="18529"/>
                  <a:pt x="16203" y="20224"/>
                  <a:pt x="15791" y="21873"/>
                </a:cubicBezTo>
                <a:cubicBezTo>
                  <a:pt x="15651" y="22487"/>
                  <a:pt x="15428" y="23129"/>
                  <a:pt x="15177" y="23715"/>
                </a:cubicBezTo>
                <a:cubicBezTo>
                  <a:pt x="14926" y="24301"/>
                  <a:pt x="14508" y="24775"/>
                  <a:pt x="13977" y="25110"/>
                </a:cubicBezTo>
                <a:cubicBezTo>
                  <a:pt x="13392" y="25389"/>
                  <a:pt x="12778" y="25584"/>
                  <a:pt x="12136" y="25668"/>
                </a:cubicBezTo>
                <a:cubicBezTo>
                  <a:pt x="11522" y="25775"/>
                  <a:pt x="10908" y="25881"/>
                  <a:pt x="10270" y="25964"/>
                </a:cubicBezTo>
                <a:lnTo>
                  <a:pt x="10270" y="25964"/>
                </a:lnTo>
                <a:cubicBezTo>
                  <a:pt x="10253" y="25837"/>
                  <a:pt x="10234" y="25710"/>
                  <a:pt x="10211" y="25584"/>
                </a:cubicBezTo>
                <a:cubicBezTo>
                  <a:pt x="10100" y="24887"/>
                  <a:pt x="9876" y="24217"/>
                  <a:pt x="9569" y="23575"/>
                </a:cubicBezTo>
                <a:cubicBezTo>
                  <a:pt x="9235" y="22962"/>
                  <a:pt x="8816" y="22376"/>
                  <a:pt x="8286" y="21873"/>
                </a:cubicBezTo>
                <a:cubicBezTo>
                  <a:pt x="7282" y="20869"/>
                  <a:pt x="5970" y="20200"/>
                  <a:pt x="4576" y="19948"/>
                </a:cubicBezTo>
                <a:cubicBezTo>
                  <a:pt x="4207" y="19875"/>
                  <a:pt x="3831" y="19840"/>
                  <a:pt x="3452" y="19840"/>
                </a:cubicBezTo>
                <a:cubicBezTo>
                  <a:pt x="3112" y="19840"/>
                  <a:pt x="2770" y="19868"/>
                  <a:pt x="2427" y="19921"/>
                </a:cubicBezTo>
                <a:cubicBezTo>
                  <a:pt x="2260" y="19948"/>
                  <a:pt x="2065" y="19976"/>
                  <a:pt x="1897" y="20032"/>
                </a:cubicBezTo>
                <a:cubicBezTo>
                  <a:pt x="1730" y="20088"/>
                  <a:pt x="1535" y="20144"/>
                  <a:pt x="1367" y="20200"/>
                </a:cubicBezTo>
                <a:cubicBezTo>
                  <a:pt x="1172" y="20283"/>
                  <a:pt x="949" y="20395"/>
                  <a:pt x="809" y="20534"/>
                </a:cubicBezTo>
                <a:cubicBezTo>
                  <a:pt x="614" y="20730"/>
                  <a:pt x="474" y="20981"/>
                  <a:pt x="446" y="21232"/>
                </a:cubicBezTo>
                <a:cubicBezTo>
                  <a:pt x="419" y="21650"/>
                  <a:pt x="474" y="22041"/>
                  <a:pt x="586" y="22431"/>
                </a:cubicBezTo>
                <a:cubicBezTo>
                  <a:pt x="614" y="22599"/>
                  <a:pt x="698" y="22766"/>
                  <a:pt x="753" y="22934"/>
                </a:cubicBezTo>
                <a:cubicBezTo>
                  <a:pt x="837" y="23101"/>
                  <a:pt x="893" y="23268"/>
                  <a:pt x="1004" y="23436"/>
                </a:cubicBezTo>
                <a:cubicBezTo>
                  <a:pt x="1339" y="24078"/>
                  <a:pt x="1813" y="24635"/>
                  <a:pt x="2371" y="25082"/>
                </a:cubicBezTo>
                <a:cubicBezTo>
                  <a:pt x="3460" y="25975"/>
                  <a:pt x="4799" y="26533"/>
                  <a:pt x="6194" y="26700"/>
                </a:cubicBezTo>
                <a:cubicBezTo>
                  <a:pt x="6682" y="26750"/>
                  <a:pt x="7170" y="26775"/>
                  <a:pt x="7657" y="26775"/>
                </a:cubicBezTo>
                <a:cubicBezTo>
                  <a:pt x="8286" y="26775"/>
                  <a:pt x="8914" y="26733"/>
                  <a:pt x="9536" y="26650"/>
                </a:cubicBezTo>
                <a:lnTo>
                  <a:pt x="9536" y="26650"/>
                </a:lnTo>
                <a:cubicBezTo>
                  <a:pt x="9658" y="28887"/>
                  <a:pt x="8813" y="31105"/>
                  <a:pt x="7170" y="32698"/>
                </a:cubicBezTo>
                <a:cubicBezTo>
                  <a:pt x="6222" y="33591"/>
                  <a:pt x="5106" y="34261"/>
                  <a:pt x="3878" y="34707"/>
                </a:cubicBezTo>
                <a:cubicBezTo>
                  <a:pt x="2719" y="35129"/>
                  <a:pt x="1485" y="35351"/>
                  <a:pt x="247" y="35351"/>
                </a:cubicBezTo>
                <a:cubicBezTo>
                  <a:pt x="174" y="35351"/>
                  <a:pt x="101" y="35350"/>
                  <a:pt x="28" y="35349"/>
                </a:cubicBezTo>
                <a:lnTo>
                  <a:pt x="0" y="35460"/>
                </a:lnTo>
                <a:cubicBezTo>
                  <a:pt x="304" y="35485"/>
                  <a:pt x="606" y="35498"/>
                  <a:pt x="907" y="35498"/>
                </a:cubicBezTo>
                <a:cubicBezTo>
                  <a:pt x="1960" y="35498"/>
                  <a:pt x="2991" y="35346"/>
                  <a:pt x="3990" y="35042"/>
                </a:cubicBezTo>
                <a:cubicBezTo>
                  <a:pt x="5301" y="34651"/>
                  <a:pt x="6528" y="34010"/>
                  <a:pt x="7561" y="33117"/>
                </a:cubicBezTo>
                <a:cubicBezTo>
                  <a:pt x="8593" y="32196"/>
                  <a:pt x="9374" y="31024"/>
                  <a:pt x="9821" y="29713"/>
                </a:cubicBezTo>
                <a:cubicBezTo>
                  <a:pt x="10210" y="28695"/>
                  <a:pt x="10382" y="27610"/>
                  <a:pt x="10321" y="26524"/>
                </a:cubicBezTo>
                <a:lnTo>
                  <a:pt x="10321" y="26524"/>
                </a:lnTo>
                <a:cubicBezTo>
                  <a:pt x="10971" y="26415"/>
                  <a:pt x="11596" y="26306"/>
                  <a:pt x="12248" y="26170"/>
                </a:cubicBezTo>
                <a:cubicBezTo>
                  <a:pt x="12917" y="26030"/>
                  <a:pt x="13587" y="25807"/>
                  <a:pt x="14201" y="25472"/>
                </a:cubicBezTo>
                <a:cubicBezTo>
                  <a:pt x="14787" y="25054"/>
                  <a:pt x="15233" y="24496"/>
                  <a:pt x="15512" y="23854"/>
                </a:cubicBezTo>
                <a:cubicBezTo>
                  <a:pt x="15763" y="23241"/>
                  <a:pt x="15986" y="22571"/>
                  <a:pt x="16126" y="21929"/>
                </a:cubicBezTo>
                <a:cubicBezTo>
                  <a:pt x="16518" y="20253"/>
                  <a:pt x="16694" y="18531"/>
                  <a:pt x="16653" y="16814"/>
                </a:cubicBezTo>
                <a:lnTo>
                  <a:pt x="16653" y="16814"/>
                </a:lnTo>
                <a:cubicBezTo>
                  <a:pt x="17984" y="16691"/>
                  <a:pt x="19312" y="16305"/>
                  <a:pt x="20534" y="15708"/>
                </a:cubicBezTo>
                <a:cubicBezTo>
                  <a:pt x="21789" y="15066"/>
                  <a:pt x="22877" y="14145"/>
                  <a:pt x="23742" y="13002"/>
                </a:cubicBezTo>
                <a:cubicBezTo>
                  <a:pt x="24579" y="11886"/>
                  <a:pt x="25221" y="10658"/>
                  <a:pt x="25695" y="9347"/>
                </a:cubicBezTo>
                <a:cubicBezTo>
                  <a:pt x="25746" y="9203"/>
                  <a:pt x="25793" y="9058"/>
                  <a:pt x="25836" y="8912"/>
                </a:cubicBezTo>
                <a:lnTo>
                  <a:pt x="25836" y="8912"/>
                </a:lnTo>
                <a:cubicBezTo>
                  <a:pt x="26968" y="8907"/>
                  <a:pt x="28113" y="8763"/>
                  <a:pt x="29238" y="8482"/>
                </a:cubicBezTo>
                <a:cubicBezTo>
                  <a:pt x="30522" y="8203"/>
                  <a:pt x="31805" y="7784"/>
                  <a:pt x="33060" y="7366"/>
                </a:cubicBezTo>
                <a:cubicBezTo>
                  <a:pt x="33702" y="7171"/>
                  <a:pt x="34316" y="6864"/>
                  <a:pt x="34902" y="6501"/>
                </a:cubicBezTo>
                <a:cubicBezTo>
                  <a:pt x="35488" y="6138"/>
                  <a:pt x="35934" y="5636"/>
                  <a:pt x="36241" y="4995"/>
                </a:cubicBezTo>
                <a:lnTo>
                  <a:pt x="36129" y="4967"/>
                </a:lnTo>
                <a:cubicBezTo>
                  <a:pt x="35822" y="5525"/>
                  <a:pt x="35348" y="5999"/>
                  <a:pt x="34790" y="6306"/>
                </a:cubicBezTo>
                <a:cubicBezTo>
                  <a:pt x="34204" y="6641"/>
                  <a:pt x="33591" y="6892"/>
                  <a:pt x="32977" y="7059"/>
                </a:cubicBezTo>
                <a:cubicBezTo>
                  <a:pt x="31693" y="7394"/>
                  <a:pt x="30410" y="7729"/>
                  <a:pt x="29099" y="7980"/>
                </a:cubicBezTo>
                <a:cubicBezTo>
                  <a:pt x="28210" y="8158"/>
                  <a:pt x="27293" y="8251"/>
                  <a:pt x="26367" y="8251"/>
                </a:cubicBezTo>
                <a:cubicBezTo>
                  <a:pt x="26247" y="8251"/>
                  <a:pt x="26126" y="8250"/>
                  <a:pt x="26005" y="8247"/>
                </a:cubicBezTo>
                <a:lnTo>
                  <a:pt x="26005" y="8247"/>
                </a:lnTo>
                <a:cubicBezTo>
                  <a:pt x="26222" y="7232"/>
                  <a:pt x="26264" y="6182"/>
                  <a:pt x="26141" y="5162"/>
                </a:cubicBezTo>
                <a:cubicBezTo>
                  <a:pt x="25918" y="3711"/>
                  <a:pt x="25193" y="2372"/>
                  <a:pt x="24105" y="1396"/>
                </a:cubicBezTo>
                <a:cubicBezTo>
                  <a:pt x="23547" y="893"/>
                  <a:pt x="22933" y="503"/>
                  <a:pt x="22236" y="252"/>
                </a:cubicBezTo>
                <a:cubicBezTo>
                  <a:pt x="21873" y="140"/>
                  <a:pt x="21510" y="56"/>
                  <a:pt x="21120" y="28"/>
                </a:cubicBezTo>
                <a:cubicBezTo>
                  <a:pt x="20989" y="10"/>
                  <a:pt x="20859" y="1"/>
                  <a:pt x="2072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4" name="Google Shape;664;p32"/>
          <p:cNvSpPr/>
          <p:nvPr/>
        </p:nvSpPr>
        <p:spPr>
          <a:xfrm rot="10800000">
            <a:off x="7608774" y="4550190"/>
            <a:ext cx="721838" cy="408289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5" name="Google Shape;665;p32"/>
          <p:cNvSpPr/>
          <p:nvPr/>
        </p:nvSpPr>
        <p:spPr>
          <a:xfrm rot="9155340">
            <a:off x="281403" y="110451"/>
            <a:ext cx="953568" cy="667070"/>
          </a:xfrm>
          <a:custGeom>
            <a:avLst/>
            <a:gdLst/>
            <a:ahLst/>
            <a:cxnLst/>
            <a:rect l="l" t="t" r="r" b="b"/>
            <a:pathLst>
              <a:path w="43272" h="30271" extrusionOk="0">
                <a:moveTo>
                  <a:pt x="43271" y="3767"/>
                </a:moveTo>
                <a:cubicBezTo>
                  <a:pt x="43216" y="4046"/>
                  <a:pt x="43160" y="4381"/>
                  <a:pt x="43076" y="4715"/>
                </a:cubicBezTo>
                <a:lnTo>
                  <a:pt x="42937" y="5218"/>
                </a:lnTo>
                <a:cubicBezTo>
                  <a:pt x="42937" y="5301"/>
                  <a:pt x="42909" y="5385"/>
                  <a:pt x="42881" y="5469"/>
                </a:cubicBezTo>
                <a:lnTo>
                  <a:pt x="42825" y="5664"/>
                </a:lnTo>
                <a:cubicBezTo>
                  <a:pt x="42658" y="6166"/>
                  <a:pt x="42462" y="6668"/>
                  <a:pt x="42239" y="7170"/>
                </a:cubicBezTo>
                <a:cubicBezTo>
                  <a:pt x="42156" y="7394"/>
                  <a:pt x="42044" y="7589"/>
                  <a:pt x="41960" y="7812"/>
                </a:cubicBezTo>
                <a:lnTo>
                  <a:pt x="41681" y="8398"/>
                </a:lnTo>
                <a:cubicBezTo>
                  <a:pt x="41374" y="8956"/>
                  <a:pt x="41040" y="9486"/>
                  <a:pt x="40677" y="10016"/>
                </a:cubicBezTo>
                <a:cubicBezTo>
                  <a:pt x="40370" y="10435"/>
                  <a:pt x="40063" y="10825"/>
                  <a:pt x="39700" y="11216"/>
                </a:cubicBezTo>
                <a:cubicBezTo>
                  <a:pt x="38808" y="12332"/>
                  <a:pt x="37747" y="13336"/>
                  <a:pt x="36576" y="14173"/>
                </a:cubicBezTo>
                <a:cubicBezTo>
                  <a:pt x="35516" y="14982"/>
                  <a:pt x="34372" y="15624"/>
                  <a:pt x="33144" y="16126"/>
                </a:cubicBezTo>
                <a:cubicBezTo>
                  <a:pt x="32670" y="16266"/>
                  <a:pt x="32196" y="16321"/>
                  <a:pt x="31721" y="16349"/>
                </a:cubicBezTo>
                <a:cubicBezTo>
                  <a:pt x="31163" y="16545"/>
                  <a:pt x="30661" y="16768"/>
                  <a:pt x="30159" y="16879"/>
                </a:cubicBezTo>
                <a:cubicBezTo>
                  <a:pt x="29936" y="16935"/>
                  <a:pt x="29936" y="16907"/>
                  <a:pt x="29740" y="16935"/>
                </a:cubicBezTo>
                <a:cubicBezTo>
                  <a:pt x="28401" y="17298"/>
                  <a:pt x="26448" y="17354"/>
                  <a:pt x="25388" y="17493"/>
                </a:cubicBezTo>
                <a:cubicBezTo>
                  <a:pt x="24551" y="17493"/>
                  <a:pt x="23798" y="17605"/>
                  <a:pt x="22877" y="17688"/>
                </a:cubicBezTo>
                <a:cubicBezTo>
                  <a:pt x="22710" y="17688"/>
                  <a:pt x="22570" y="17744"/>
                  <a:pt x="22375" y="17772"/>
                </a:cubicBezTo>
                <a:lnTo>
                  <a:pt x="22208" y="17772"/>
                </a:lnTo>
                <a:cubicBezTo>
                  <a:pt x="21789" y="17800"/>
                  <a:pt x="21594" y="17884"/>
                  <a:pt x="21036" y="17940"/>
                </a:cubicBezTo>
                <a:cubicBezTo>
                  <a:pt x="20338" y="18023"/>
                  <a:pt x="19306" y="18191"/>
                  <a:pt x="18776" y="18497"/>
                </a:cubicBezTo>
                <a:cubicBezTo>
                  <a:pt x="18692" y="18525"/>
                  <a:pt x="18497" y="18609"/>
                  <a:pt x="18525" y="18553"/>
                </a:cubicBezTo>
                <a:cubicBezTo>
                  <a:pt x="18385" y="18609"/>
                  <a:pt x="18469" y="18609"/>
                  <a:pt x="18358" y="18637"/>
                </a:cubicBezTo>
                <a:cubicBezTo>
                  <a:pt x="18134" y="18721"/>
                  <a:pt x="17883" y="18832"/>
                  <a:pt x="17632" y="18944"/>
                </a:cubicBezTo>
                <a:cubicBezTo>
                  <a:pt x="17381" y="19055"/>
                  <a:pt x="17158" y="19167"/>
                  <a:pt x="16963" y="19251"/>
                </a:cubicBezTo>
                <a:lnTo>
                  <a:pt x="16600" y="19418"/>
                </a:lnTo>
                <a:cubicBezTo>
                  <a:pt x="16488" y="19474"/>
                  <a:pt x="16377" y="19530"/>
                  <a:pt x="16265" y="19586"/>
                </a:cubicBezTo>
                <a:cubicBezTo>
                  <a:pt x="16042" y="19725"/>
                  <a:pt x="15819" y="19837"/>
                  <a:pt x="15623" y="19948"/>
                </a:cubicBezTo>
                <a:cubicBezTo>
                  <a:pt x="15233" y="20199"/>
                  <a:pt x="14814" y="20395"/>
                  <a:pt x="14480" y="20646"/>
                </a:cubicBezTo>
                <a:cubicBezTo>
                  <a:pt x="14284" y="20729"/>
                  <a:pt x="14089" y="20841"/>
                  <a:pt x="13922" y="20981"/>
                </a:cubicBezTo>
                <a:lnTo>
                  <a:pt x="13531" y="21232"/>
                </a:lnTo>
                <a:cubicBezTo>
                  <a:pt x="12694" y="22041"/>
                  <a:pt x="11969" y="22961"/>
                  <a:pt x="11355" y="23938"/>
                </a:cubicBezTo>
                <a:cubicBezTo>
                  <a:pt x="11355" y="23938"/>
                  <a:pt x="11355" y="23966"/>
                  <a:pt x="11355" y="23966"/>
                </a:cubicBezTo>
                <a:cubicBezTo>
                  <a:pt x="11299" y="24022"/>
                  <a:pt x="11271" y="24077"/>
                  <a:pt x="11243" y="24161"/>
                </a:cubicBezTo>
                <a:cubicBezTo>
                  <a:pt x="11160" y="24440"/>
                  <a:pt x="11104" y="24719"/>
                  <a:pt x="11020" y="24998"/>
                </a:cubicBezTo>
                <a:cubicBezTo>
                  <a:pt x="10964" y="25277"/>
                  <a:pt x="10909" y="25584"/>
                  <a:pt x="10825" y="25891"/>
                </a:cubicBezTo>
                <a:cubicBezTo>
                  <a:pt x="10769" y="26030"/>
                  <a:pt x="10797" y="26030"/>
                  <a:pt x="10741" y="26114"/>
                </a:cubicBezTo>
                <a:cubicBezTo>
                  <a:pt x="10713" y="26449"/>
                  <a:pt x="10546" y="26951"/>
                  <a:pt x="10434" y="27509"/>
                </a:cubicBezTo>
                <a:cubicBezTo>
                  <a:pt x="10378" y="27648"/>
                  <a:pt x="10351" y="27760"/>
                  <a:pt x="10323" y="27927"/>
                </a:cubicBezTo>
                <a:cubicBezTo>
                  <a:pt x="10295" y="28067"/>
                  <a:pt x="10239" y="28262"/>
                  <a:pt x="10211" y="28430"/>
                </a:cubicBezTo>
                <a:cubicBezTo>
                  <a:pt x="10183" y="28597"/>
                  <a:pt x="10155" y="28820"/>
                  <a:pt x="10127" y="29015"/>
                </a:cubicBezTo>
                <a:cubicBezTo>
                  <a:pt x="10072" y="29211"/>
                  <a:pt x="10072" y="29378"/>
                  <a:pt x="10044" y="29546"/>
                </a:cubicBezTo>
                <a:cubicBezTo>
                  <a:pt x="10016" y="29546"/>
                  <a:pt x="10016" y="29546"/>
                  <a:pt x="9960" y="29657"/>
                </a:cubicBezTo>
                <a:cubicBezTo>
                  <a:pt x="9960" y="29880"/>
                  <a:pt x="9932" y="29936"/>
                  <a:pt x="9904" y="30104"/>
                </a:cubicBezTo>
                <a:cubicBezTo>
                  <a:pt x="9876" y="30131"/>
                  <a:pt x="9904" y="30271"/>
                  <a:pt x="9765" y="30159"/>
                </a:cubicBezTo>
                <a:lnTo>
                  <a:pt x="9486" y="29992"/>
                </a:lnTo>
                <a:cubicBezTo>
                  <a:pt x="9290" y="29880"/>
                  <a:pt x="9123" y="29797"/>
                  <a:pt x="9095" y="29713"/>
                </a:cubicBezTo>
                <a:cubicBezTo>
                  <a:pt x="9011" y="29657"/>
                  <a:pt x="8928" y="29629"/>
                  <a:pt x="8844" y="29573"/>
                </a:cubicBezTo>
                <a:cubicBezTo>
                  <a:pt x="8816" y="29518"/>
                  <a:pt x="8788" y="29462"/>
                  <a:pt x="8788" y="29406"/>
                </a:cubicBezTo>
                <a:cubicBezTo>
                  <a:pt x="7895" y="29043"/>
                  <a:pt x="7003" y="28709"/>
                  <a:pt x="6138" y="28402"/>
                </a:cubicBezTo>
                <a:cubicBezTo>
                  <a:pt x="5970" y="28402"/>
                  <a:pt x="5803" y="28402"/>
                  <a:pt x="5636" y="28430"/>
                </a:cubicBezTo>
                <a:cubicBezTo>
                  <a:pt x="5245" y="28402"/>
                  <a:pt x="4854" y="28374"/>
                  <a:pt x="4380" y="28290"/>
                </a:cubicBezTo>
                <a:cubicBezTo>
                  <a:pt x="4129" y="28178"/>
                  <a:pt x="3934" y="28151"/>
                  <a:pt x="3683" y="28095"/>
                </a:cubicBezTo>
                <a:cubicBezTo>
                  <a:pt x="3432" y="28011"/>
                  <a:pt x="2734" y="27760"/>
                  <a:pt x="2455" y="27648"/>
                </a:cubicBezTo>
                <a:cubicBezTo>
                  <a:pt x="1925" y="27481"/>
                  <a:pt x="1813" y="27341"/>
                  <a:pt x="1367" y="27202"/>
                </a:cubicBezTo>
                <a:lnTo>
                  <a:pt x="28" y="27230"/>
                </a:lnTo>
                <a:lnTo>
                  <a:pt x="0" y="27230"/>
                </a:lnTo>
                <a:cubicBezTo>
                  <a:pt x="195" y="26560"/>
                  <a:pt x="418" y="25919"/>
                  <a:pt x="697" y="25277"/>
                </a:cubicBezTo>
                <a:cubicBezTo>
                  <a:pt x="753" y="25165"/>
                  <a:pt x="809" y="25026"/>
                  <a:pt x="865" y="24914"/>
                </a:cubicBezTo>
                <a:lnTo>
                  <a:pt x="1004" y="24663"/>
                </a:lnTo>
                <a:cubicBezTo>
                  <a:pt x="1088" y="24524"/>
                  <a:pt x="1172" y="24356"/>
                  <a:pt x="1283" y="24189"/>
                </a:cubicBezTo>
                <a:cubicBezTo>
                  <a:pt x="1339" y="23994"/>
                  <a:pt x="1423" y="23770"/>
                  <a:pt x="1534" y="23519"/>
                </a:cubicBezTo>
                <a:cubicBezTo>
                  <a:pt x="1646" y="23240"/>
                  <a:pt x="1786" y="22961"/>
                  <a:pt x="1953" y="22710"/>
                </a:cubicBezTo>
                <a:cubicBezTo>
                  <a:pt x="2009" y="22180"/>
                  <a:pt x="2204" y="21706"/>
                  <a:pt x="2511" y="21287"/>
                </a:cubicBezTo>
                <a:cubicBezTo>
                  <a:pt x="2623" y="21148"/>
                  <a:pt x="2762" y="20953"/>
                  <a:pt x="2902" y="20757"/>
                </a:cubicBezTo>
                <a:lnTo>
                  <a:pt x="3320" y="20199"/>
                </a:lnTo>
                <a:cubicBezTo>
                  <a:pt x="3627" y="19892"/>
                  <a:pt x="3822" y="19753"/>
                  <a:pt x="4073" y="19502"/>
                </a:cubicBezTo>
                <a:cubicBezTo>
                  <a:pt x="4269" y="19139"/>
                  <a:pt x="4520" y="18804"/>
                  <a:pt x="4771" y="18497"/>
                </a:cubicBezTo>
                <a:cubicBezTo>
                  <a:pt x="5133" y="18107"/>
                  <a:pt x="5496" y="17716"/>
                  <a:pt x="5887" y="17354"/>
                </a:cubicBezTo>
                <a:cubicBezTo>
                  <a:pt x="5970" y="17270"/>
                  <a:pt x="5943" y="17354"/>
                  <a:pt x="6054" y="17270"/>
                </a:cubicBezTo>
                <a:cubicBezTo>
                  <a:pt x="6333" y="16991"/>
                  <a:pt x="6166" y="17047"/>
                  <a:pt x="6473" y="16768"/>
                </a:cubicBezTo>
                <a:cubicBezTo>
                  <a:pt x="6612" y="16461"/>
                  <a:pt x="6863" y="16182"/>
                  <a:pt x="7114" y="15959"/>
                </a:cubicBezTo>
                <a:cubicBezTo>
                  <a:pt x="7505" y="15624"/>
                  <a:pt x="7979" y="15261"/>
                  <a:pt x="8370" y="14982"/>
                </a:cubicBezTo>
                <a:cubicBezTo>
                  <a:pt x="8481" y="14871"/>
                  <a:pt x="8481" y="14815"/>
                  <a:pt x="8453" y="14787"/>
                </a:cubicBezTo>
                <a:cubicBezTo>
                  <a:pt x="8649" y="14564"/>
                  <a:pt x="9011" y="14285"/>
                  <a:pt x="9290" y="14034"/>
                </a:cubicBezTo>
                <a:cubicBezTo>
                  <a:pt x="9541" y="13838"/>
                  <a:pt x="9820" y="13671"/>
                  <a:pt x="10099" y="13531"/>
                </a:cubicBezTo>
                <a:cubicBezTo>
                  <a:pt x="10378" y="13364"/>
                  <a:pt x="10630" y="13252"/>
                  <a:pt x="10909" y="13085"/>
                </a:cubicBezTo>
                <a:cubicBezTo>
                  <a:pt x="11104" y="13029"/>
                  <a:pt x="11327" y="12973"/>
                  <a:pt x="11522" y="12946"/>
                </a:cubicBezTo>
                <a:cubicBezTo>
                  <a:pt x="11913" y="12667"/>
                  <a:pt x="12303" y="12443"/>
                  <a:pt x="12750" y="12248"/>
                </a:cubicBezTo>
                <a:cubicBezTo>
                  <a:pt x="13224" y="12025"/>
                  <a:pt x="13726" y="11858"/>
                  <a:pt x="14033" y="11746"/>
                </a:cubicBezTo>
                <a:cubicBezTo>
                  <a:pt x="14368" y="11579"/>
                  <a:pt x="14731" y="11467"/>
                  <a:pt x="15093" y="11411"/>
                </a:cubicBezTo>
                <a:cubicBezTo>
                  <a:pt x="15177" y="11355"/>
                  <a:pt x="15317" y="11300"/>
                  <a:pt x="15372" y="11300"/>
                </a:cubicBezTo>
                <a:cubicBezTo>
                  <a:pt x="15763" y="11188"/>
                  <a:pt x="15958" y="11216"/>
                  <a:pt x="15986" y="11272"/>
                </a:cubicBezTo>
                <a:cubicBezTo>
                  <a:pt x="16405" y="11132"/>
                  <a:pt x="16851" y="10993"/>
                  <a:pt x="17325" y="10881"/>
                </a:cubicBezTo>
                <a:cubicBezTo>
                  <a:pt x="17632" y="10825"/>
                  <a:pt x="17967" y="10797"/>
                  <a:pt x="18302" y="10797"/>
                </a:cubicBezTo>
                <a:cubicBezTo>
                  <a:pt x="18637" y="10714"/>
                  <a:pt x="18860" y="10658"/>
                  <a:pt x="19055" y="10602"/>
                </a:cubicBezTo>
                <a:cubicBezTo>
                  <a:pt x="19306" y="10518"/>
                  <a:pt x="19529" y="10463"/>
                  <a:pt x="19753" y="10435"/>
                </a:cubicBezTo>
                <a:cubicBezTo>
                  <a:pt x="20338" y="10323"/>
                  <a:pt x="20924" y="10295"/>
                  <a:pt x="21510" y="10323"/>
                </a:cubicBezTo>
                <a:cubicBezTo>
                  <a:pt x="21594" y="10323"/>
                  <a:pt x="21566" y="10295"/>
                  <a:pt x="21678" y="10295"/>
                </a:cubicBezTo>
                <a:cubicBezTo>
                  <a:pt x="21817" y="10351"/>
                  <a:pt x="22180" y="10323"/>
                  <a:pt x="22319" y="10379"/>
                </a:cubicBezTo>
                <a:cubicBezTo>
                  <a:pt x="23045" y="10323"/>
                  <a:pt x="23575" y="10295"/>
                  <a:pt x="23658" y="10435"/>
                </a:cubicBezTo>
                <a:cubicBezTo>
                  <a:pt x="24467" y="10323"/>
                  <a:pt x="25556" y="10072"/>
                  <a:pt x="25723" y="10211"/>
                </a:cubicBezTo>
                <a:cubicBezTo>
                  <a:pt x="25918" y="10100"/>
                  <a:pt x="26114" y="9988"/>
                  <a:pt x="26281" y="9849"/>
                </a:cubicBezTo>
                <a:cubicBezTo>
                  <a:pt x="26560" y="9681"/>
                  <a:pt x="26867" y="9542"/>
                  <a:pt x="27202" y="9430"/>
                </a:cubicBezTo>
                <a:cubicBezTo>
                  <a:pt x="27369" y="9347"/>
                  <a:pt x="27369" y="9402"/>
                  <a:pt x="27536" y="9319"/>
                </a:cubicBezTo>
                <a:cubicBezTo>
                  <a:pt x="27676" y="9235"/>
                  <a:pt x="27815" y="9151"/>
                  <a:pt x="27955" y="9068"/>
                </a:cubicBezTo>
                <a:cubicBezTo>
                  <a:pt x="28094" y="8984"/>
                  <a:pt x="28234" y="8900"/>
                  <a:pt x="28429" y="8817"/>
                </a:cubicBezTo>
                <a:cubicBezTo>
                  <a:pt x="28624" y="8733"/>
                  <a:pt x="28820" y="8621"/>
                  <a:pt x="28987" y="8510"/>
                </a:cubicBezTo>
                <a:cubicBezTo>
                  <a:pt x="29099" y="8454"/>
                  <a:pt x="29182" y="8398"/>
                  <a:pt x="29266" y="8342"/>
                </a:cubicBezTo>
                <a:cubicBezTo>
                  <a:pt x="29350" y="8286"/>
                  <a:pt x="29406" y="8259"/>
                  <a:pt x="29489" y="8231"/>
                </a:cubicBezTo>
                <a:lnTo>
                  <a:pt x="29517" y="8259"/>
                </a:lnTo>
                <a:cubicBezTo>
                  <a:pt x="29713" y="8147"/>
                  <a:pt x="29852" y="8007"/>
                  <a:pt x="29992" y="7840"/>
                </a:cubicBezTo>
                <a:lnTo>
                  <a:pt x="30215" y="7589"/>
                </a:lnTo>
                <a:cubicBezTo>
                  <a:pt x="30271" y="7477"/>
                  <a:pt x="30354" y="7394"/>
                  <a:pt x="30410" y="7338"/>
                </a:cubicBezTo>
                <a:cubicBezTo>
                  <a:pt x="30494" y="7143"/>
                  <a:pt x="30605" y="6947"/>
                  <a:pt x="30745" y="6780"/>
                </a:cubicBezTo>
                <a:cubicBezTo>
                  <a:pt x="30884" y="6612"/>
                  <a:pt x="31024" y="6445"/>
                  <a:pt x="31135" y="6278"/>
                </a:cubicBezTo>
                <a:cubicBezTo>
                  <a:pt x="31247" y="6082"/>
                  <a:pt x="31386" y="5915"/>
                  <a:pt x="31470" y="5776"/>
                </a:cubicBezTo>
                <a:cubicBezTo>
                  <a:pt x="32140" y="4604"/>
                  <a:pt x="32726" y="3376"/>
                  <a:pt x="33228" y="2121"/>
                </a:cubicBezTo>
                <a:cubicBezTo>
                  <a:pt x="33339" y="1814"/>
                  <a:pt x="33395" y="1591"/>
                  <a:pt x="33507" y="1340"/>
                </a:cubicBezTo>
                <a:cubicBezTo>
                  <a:pt x="33702" y="865"/>
                  <a:pt x="34176" y="0"/>
                  <a:pt x="34232" y="28"/>
                </a:cubicBezTo>
                <a:cubicBezTo>
                  <a:pt x="34316" y="56"/>
                  <a:pt x="34121" y="419"/>
                  <a:pt x="34232" y="335"/>
                </a:cubicBezTo>
                <a:cubicBezTo>
                  <a:pt x="33842" y="1507"/>
                  <a:pt x="33395" y="2679"/>
                  <a:pt x="32893" y="3850"/>
                </a:cubicBezTo>
                <a:cubicBezTo>
                  <a:pt x="32614" y="4464"/>
                  <a:pt x="32251" y="5106"/>
                  <a:pt x="31889" y="5720"/>
                </a:cubicBezTo>
                <a:cubicBezTo>
                  <a:pt x="31777" y="5887"/>
                  <a:pt x="31610" y="6166"/>
                  <a:pt x="31554" y="6278"/>
                </a:cubicBezTo>
                <a:cubicBezTo>
                  <a:pt x="31498" y="6389"/>
                  <a:pt x="31442" y="6501"/>
                  <a:pt x="31414" y="6612"/>
                </a:cubicBezTo>
                <a:cubicBezTo>
                  <a:pt x="32726" y="4632"/>
                  <a:pt x="33618" y="2149"/>
                  <a:pt x="34539" y="168"/>
                </a:cubicBezTo>
                <a:lnTo>
                  <a:pt x="34539" y="168"/>
                </a:lnTo>
                <a:lnTo>
                  <a:pt x="34539" y="168"/>
                </a:lnTo>
                <a:lnTo>
                  <a:pt x="34567" y="168"/>
                </a:lnTo>
                <a:cubicBezTo>
                  <a:pt x="34623" y="168"/>
                  <a:pt x="34734" y="196"/>
                  <a:pt x="34790" y="196"/>
                </a:cubicBezTo>
                <a:cubicBezTo>
                  <a:pt x="35013" y="335"/>
                  <a:pt x="35237" y="447"/>
                  <a:pt x="35488" y="558"/>
                </a:cubicBezTo>
                <a:cubicBezTo>
                  <a:pt x="35655" y="642"/>
                  <a:pt x="35488" y="614"/>
                  <a:pt x="35460" y="586"/>
                </a:cubicBezTo>
                <a:cubicBezTo>
                  <a:pt x="35571" y="670"/>
                  <a:pt x="35599" y="698"/>
                  <a:pt x="35711" y="782"/>
                </a:cubicBezTo>
                <a:cubicBezTo>
                  <a:pt x="35850" y="865"/>
                  <a:pt x="35488" y="642"/>
                  <a:pt x="35599" y="614"/>
                </a:cubicBezTo>
                <a:cubicBezTo>
                  <a:pt x="36325" y="949"/>
                  <a:pt x="37217" y="1367"/>
                  <a:pt x="38054" y="1758"/>
                </a:cubicBezTo>
                <a:lnTo>
                  <a:pt x="37999" y="1814"/>
                </a:lnTo>
                <a:cubicBezTo>
                  <a:pt x="38166" y="1870"/>
                  <a:pt x="38054" y="1786"/>
                  <a:pt x="38138" y="1786"/>
                </a:cubicBezTo>
                <a:cubicBezTo>
                  <a:pt x="38612" y="2009"/>
                  <a:pt x="39226" y="2204"/>
                  <a:pt x="39700" y="2456"/>
                </a:cubicBezTo>
                <a:lnTo>
                  <a:pt x="41012" y="2930"/>
                </a:lnTo>
                <a:lnTo>
                  <a:pt x="42769" y="3599"/>
                </a:lnTo>
                <a:close/>
                <a:moveTo>
                  <a:pt x="41374" y="3237"/>
                </a:moveTo>
                <a:cubicBezTo>
                  <a:pt x="41374" y="3265"/>
                  <a:pt x="41402" y="3292"/>
                  <a:pt x="41514" y="3348"/>
                </a:cubicBezTo>
                <a:cubicBezTo>
                  <a:pt x="41570" y="3348"/>
                  <a:pt x="41598" y="3348"/>
                  <a:pt x="41514" y="3320"/>
                </a:cubicBezTo>
                <a:cubicBezTo>
                  <a:pt x="41458" y="3265"/>
                  <a:pt x="41430" y="3265"/>
                  <a:pt x="41374" y="3237"/>
                </a:cubicBezTo>
                <a:close/>
                <a:moveTo>
                  <a:pt x="39310" y="2511"/>
                </a:moveTo>
                <a:cubicBezTo>
                  <a:pt x="39254" y="2428"/>
                  <a:pt x="39533" y="2539"/>
                  <a:pt x="39338" y="2456"/>
                </a:cubicBezTo>
                <a:cubicBezTo>
                  <a:pt x="39310" y="2428"/>
                  <a:pt x="39142" y="2428"/>
                  <a:pt x="39310" y="2511"/>
                </a:cubicBezTo>
                <a:close/>
                <a:moveTo>
                  <a:pt x="10825" y="25863"/>
                </a:moveTo>
                <a:cubicBezTo>
                  <a:pt x="10797" y="25835"/>
                  <a:pt x="10741" y="25891"/>
                  <a:pt x="10713" y="26002"/>
                </a:cubicBezTo>
                <a:cubicBezTo>
                  <a:pt x="10713" y="26002"/>
                  <a:pt x="10741" y="26030"/>
                  <a:pt x="10713" y="26058"/>
                </a:cubicBezTo>
                <a:cubicBezTo>
                  <a:pt x="10741" y="26030"/>
                  <a:pt x="10769" y="25974"/>
                  <a:pt x="10825" y="25863"/>
                </a:cubicBezTo>
                <a:close/>
                <a:moveTo>
                  <a:pt x="10909" y="25444"/>
                </a:moveTo>
                <a:cubicBezTo>
                  <a:pt x="10881" y="25389"/>
                  <a:pt x="10713" y="25723"/>
                  <a:pt x="10741" y="25779"/>
                </a:cubicBezTo>
                <a:cubicBezTo>
                  <a:pt x="10797" y="25668"/>
                  <a:pt x="10853" y="25584"/>
                  <a:pt x="10881" y="25472"/>
                </a:cubicBezTo>
                <a:close/>
                <a:moveTo>
                  <a:pt x="10909" y="25249"/>
                </a:moveTo>
                <a:cubicBezTo>
                  <a:pt x="10881" y="25249"/>
                  <a:pt x="10853" y="25277"/>
                  <a:pt x="10797" y="25361"/>
                </a:cubicBezTo>
                <a:cubicBezTo>
                  <a:pt x="10825" y="25389"/>
                  <a:pt x="10825" y="25416"/>
                  <a:pt x="10909" y="25277"/>
                </a:cubicBezTo>
                <a:close/>
                <a:moveTo>
                  <a:pt x="10072" y="26728"/>
                </a:moveTo>
                <a:cubicBezTo>
                  <a:pt x="9960" y="27063"/>
                  <a:pt x="9876" y="27453"/>
                  <a:pt x="9793" y="27816"/>
                </a:cubicBezTo>
                <a:cubicBezTo>
                  <a:pt x="9820" y="27816"/>
                  <a:pt x="9848" y="27844"/>
                  <a:pt x="9876" y="27872"/>
                </a:cubicBezTo>
                <a:cubicBezTo>
                  <a:pt x="9904" y="27816"/>
                  <a:pt x="9932" y="27676"/>
                  <a:pt x="9960" y="27704"/>
                </a:cubicBezTo>
                <a:cubicBezTo>
                  <a:pt x="10044" y="27369"/>
                  <a:pt x="10072" y="27063"/>
                  <a:pt x="10072" y="26728"/>
                </a:cubicBezTo>
                <a:close/>
                <a:moveTo>
                  <a:pt x="18023" y="18525"/>
                </a:moveTo>
                <a:cubicBezTo>
                  <a:pt x="18107" y="18497"/>
                  <a:pt x="18162" y="18470"/>
                  <a:pt x="18246" y="18414"/>
                </a:cubicBezTo>
                <a:cubicBezTo>
                  <a:pt x="18274" y="18358"/>
                  <a:pt x="17995" y="18497"/>
                  <a:pt x="18023" y="18525"/>
                </a:cubicBezTo>
                <a:close/>
                <a:moveTo>
                  <a:pt x="18664" y="18358"/>
                </a:moveTo>
                <a:cubicBezTo>
                  <a:pt x="18664" y="18330"/>
                  <a:pt x="18497" y="18358"/>
                  <a:pt x="18441" y="18414"/>
                </a:cubicBezTo>
                <a:cubicBezTo>
                  <a:pt x="18358" y="18470"/>
                  <a:pt x="18525" y="18414"/>
                  <a:pt x="18664" y="18358"/>
                </a:cubicBezTo>
                <a:close/>
                <a:moveTo>
                  <a:pt x="18832" y="18051"/>
                </a:moveTo>
                <a:cubicBezTo>
                  <a:pt x="17911" y="18358"/>
                  <a:pt x="17018" y="18749"/>
                  <a:pt x="16181" y="19251"/>
                </a:cubicBezTo>
                <a:cubicBezTo>
                  <a:pt x="16321" y="19167"/>
                  <a:pt x="16488" y="19111"/>
                  <a:pt x="16656" y="19055"/>
                </a:cubicBezTo>
                <a:cubicBezTo>
                  <a:pt x="16823" y="18944"/>
                  <a:pt x="17018" y="18860"/>
                  <a:pt x="17186" y="18804"/>
                </a:cubicBezTo>
                <a:cubicBezTo>
                  <a:pt x="17409" y="18693"/>
                  <a:pt x="17632" y="18609"/>
                  <a:pt x="17828" y="18525"/>
                </a:cubicBezTo>
                <a:cubicBezTo>
                  <a:pt x="18023" y="18414"/>
                  <a:pt x="18218" y="18330"/>
                  <a:pt x="18385" y="18274"/>
                </a:cubicBezTo>
                <a:cubicBezTo>
                  <a:pt x="18525" y="18218"/>
                  <a:pt x="18692" y="18135"/>
                  <a:pt x="18832" y="18051"/>
                </a:cubicBezTo>
                <a:close/>
                <a:moveTo>
                  <a:pt x="21566" y="17521"/>
                </a:moveTo>
                <a:lnTo>
                  <a:pt x="21789" y="17465"/>
                </a:lnTo>
                <a:lnTo>
                  <a:pt x="21538" y="17493"/>
                </a:lnTo>
                <a:close/>
                <a:moveTo>
                  <a:pt x="36827" y="13755"/>
                </a:moveTo>
                <a:cubicBezTo>
                  <a:pt x="37189" y="13504"/>
                  <a:pt x="36883" y="13587"/>
                  <a:pt x="36827" y="13755"/>
                </a:cubicBezTo>
                <a:close/>
                <a:moveTo>
                  <a:pt x="42909" y="3962"/>
                </a:moveTo>
                <a:lnTo>
                  <a:pt x="41040" y="3265"/>
                </a:lnTo>
                <a:cubicBezTo>
                  <a:pt x="40509" y="3069"/>
                  <a:pt x="39951" y="2846"/>
                  <a:pt x="39421" y="2623"/>
                </a:cubicBezTo>
                <a:cubicBezTo>
                  <a:pt x="39421" y="2595"/>
                  <a:pt x="39505" y="2623"/>
                  <a:pt x="39421" y="2595"/>
                </a:cubicBezTo>
                <a:cubicBezTo>
                  <a:pt x="39226" y="2483"/>
                  <a:pt x="39449" y="2623"/>
                  <a:pt x="39310" y="2567"/>
                </a:cubicBezTo>
                <a:cubicBezTo>
                  <a:pt x="38863" y="2400"/>
                  <a:pt x="38305" y="2149"/>
                  <a:pt x="37720" y="1870"/>
                </a:cubicBezTo>
                <a:cubicBezTo>
                  <a:pt x="39338" y="2707"/>
                  <a:pt x="40956" y="3460"/>
                  <a:pt x="42630" y="4129"/>
                </a:cubicBezTo>
                <a:cubicBezTo>
                  <a:pt x="41653" y="8817"/>
                  <a:pt x="38445" y="12946"/>
                  <a:pt x="34232" y="15233"/>
                </a:cubicBezTo>
                <a:lnTo>
                  <a:pt x="34344" y="15205"/>
                </a:lnTo>
                <a:cubicBezTo>
                  <a:pt x="35237" y="14843"/>
                  <a:pt x="36548" y="13894"/>
                  <a:pt x="37524" y="13001"/>
                </a:cubicBezTo>
                <a:cubicBezTo>
                  <a:pt x="38361" y="12276"/>
                  <a:pt x="39142" y="11467"/>
                  <a:pt x="39840" y="10602"/>
                </a:cubicBezTo>
                <a:cubicBezTo>
                  <a:pt x="40928" y="9207"/>
                  <a:pt x="41793" y="7645"/>
                  <a:pt x="42351" y="5999"/>
                </a:cubicBezTo>
                <a:cubicBezTo>
                  <a:pt x="42574" y="5329"/>
                  <a:pt x="42769" y="4660"/>
                  <a:pt x="42909" y="396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800100"/>
            <a:ext cx="2019300" cy="2262982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324100" y="800100"/>
            <a:ext cx="2019300" cy="2262982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636387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767556"/>
            <a:ext cx="2020094" cy="319881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8600" y="1087438"/>
            <a:ext cx="2020094" cy="1975644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322513" y="767556"/>
            <a:ext cx="2020888" cy="319881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322513" y="1087438"/>
            <a:ext cx="2020888" cy="1975644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236010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878513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173680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36525"/>
            <a:ext cx="1504157" cy="581025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87525" y="136525"/>
            <a:ext cx="2555875" cy="2926557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717550"/>
            <a:ext cx="1504157" cy="2345532"/>
          </a:xfrm>
        </p:spPr>
        <p:txBody>
          <a:bodyPr/>
          <a:lstStyle>
            <a:lvl1pPr marL="0" indent="0">
              <a:buNone/>
              <a:defRPr sz="700"/>
            </a:lvl1pPr>
            <a:lvl2pPr marL="228600" indent="0">
              <a:buNone/>
              <a:defRPr sz="600"/>
            </a:lvl2pPr>
            <a:lvl3pPr marL="457200" indent="0">
              <a:buNone/>
              <a:defRPr sz="500"/>
            </a:lvl3pPr>
            <a:lvl4pPr marL="685800" indent="0">
              <a:buNone/>
              <a:defRPr sz="500"/>
            </a:lvl4pPr>
            <a:lvl5pPr marL="914400" indent="0">
              <a:buNone/>
              <a:defRPr sz="500"/>
            </a:lvl5pPr>
            <a:lvl6pPr marL="1143000" indent="0">
              <a:buNone/>
              <a:defRPr sz="500"/>
            </a:lvl6pPr>
            <a:lvl7pPr marL="1371600" indent="0">
              <a:buNone/>
              <a:defRPr sz="500"/>
            </a:lvl7pPr>
            <a:lvl8pPr marL="1600200" indent="0">
              <a:buNone/>
              <a:defRPr sz="500"/>
            </a:lvl8pPr>
            <a:lvl9pPr marL="1828800" indent="0">
              <a:buNone/>
              <a:defRPr sz="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207868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6144" y="2400300"/>
            <a:ext cx="2743200" cy="283369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96144" y="306388"/>
            <a:ext cx="2743200" cy="2057400"/>
          </a:xfrm>
        </p:spPr>
        <p:txBody>
          <a:bodyPr/>
          <a:lstStyle>
            <a:lvl1pPr marL="0" indent="0">
              <a:buNone/>
              <a:defRPr sz="1600"/>
            </a:lvl1pPr>
            <a:lvl2pPr marL="228600" indent="0">
              <a:buNone/>
              <a:defRPr sz="1400"/>
            </a:lvl2pPr>
            <a:lvl3pPr marL="457200" indent="0">
              <a:buNone/>
              <a:defRPr sz="1200"/>
            </a:lvl3pPr>
            <a:lvl4pPr marL="685800" indent="0">
              <a:buNone/>
              <a:defRPr sz="1000"/>
            </a:lvl4pPr>
            <a:lvl5pPr marL="914400" indent="0">
              <a:buNone/>
              <a:defRPr sz="1000"/>
            </a:lvl5pPr>
            <a:lvl6pPr marL="1143000" indent="0">
              <a:buNone/>
              <a:defRPr sz="1000"/>
            </a:lvl6pPr>
            <a:lvl7pPr marL="1371600" indent="0">
              <a:buNone/>
              <a:defRPr sz="1000"/>
            </a:lvl7pPr>
            <a:lvl8pPr marL="1600200" indent="0">
              <a:buNone/>
              <a:defRPr sz="1000"/>
            </a:lvl8pPr>
            <a:lvl9pPr marL="1828800" indent="0">
              <a:buNone/>
              <a:defRPr sz="1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6144" y="2683669"/>
            <a:ext cx="2743200" cy="402431"/>
          </a:xfrm>
        </p:spPr>
        <p:txBody>
          <a:bodyPr/>
          <a:lstStyle>
            <a:lvl1pPr marL="0" indent="0">
              <a:buNone/>
              <a:defRPr sz="700"/>
            </a:lvl1pPr>
            <a:lvl2pPr marL="228600" indent="0">
              <a:buNone/>
              <a:defRPr sz="600"/>
            </a:lvl2pPr>
            <a:lvl3pPr marL="457200" indent="0">
              <a:buNone/>
              <a:defRPr sz="500"/>
            </a:lvl3pPr>
            <a:lvl4pPr marL="685800" indent="0">
              <a:buNone/>
              <a:defRPr sz="500"/>
            </a:lvl4pPr>
            <a:lvl5pPr marL="914400" indent="0">
              <a:buNone/>
              <a:defRPr sz="500"/>
            </a:lvl5pPr>
            <a:lvl6pPr marL="1143000" indent="0">
              <a:buNone/>
              <a:defRPr sz="500"/>
            </a:lvl6pPr>
            <a:lvl7pPr marL="1371600" indent="0">
              <a:buNone/>
              <a:defRPr sz="500"/>
            </a:lvl7pPr>
            <a:lvl8pPr marL="1600200" indent="0">
              <a:buNone/>
              <a:defRPr sz="500"/>
            </a:lvl8pPr>
            <a:lvl9pPr marL="1828800" indent="0">
              <a:buNone/>
              <a:defRPr sz="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026167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395993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314700" y="137319"/>
            <a:ext cx="1028700" cy="29257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37319"/>
            <a:ext cx="3009900" cy="29257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19191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TITLE_AND_TWO_COLUMNS_1_4_1_2">
    <p:spTree>
      <p:nvGrpSpPr>
        <p:cNvPr id="1" name="Shape 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Google Shape;667;p33"/>
          <p:cNvSpPr/>
          <p:nvPr/>
        </p:nvSpPr>
        <p:spPr>
          <a:xfrm rot="-952867">
            <a:off x="7088054" y="4607788"/>
            <a:ext cx="1152752" cy="791867"/>
          </a:xfrm>
          <a:custGeom>
            <a:avLst/>
            <a:gdLst/>
            <a:ahLst/>
            <a:cxnLst/>
            <a:rect l="l" t="t" r="r" b="b"/>
            <a:pathLst>
              <a:path w="52312" h="35935" extrusionOk="0">
                <a:moveTo>
                  <a:pt x="52228" y="13364"/>
                </a:moveTo>
                <a:cubicBezTo>
                  <a:pt x="52172" y="13392"/>
                  <a:pt x="51893" y="12945"/>
                  <a:pt x="51921" y="13140"/>
                </a:cubicBezTo>
                <a:cubicBezTo>
                  <a:pt x="51725" y="12917"/>
                  <a:pt x="51530" y="12666"/>
                  <a:pt x="51335" y="12415"/>
                </a:cubicBezTo>
                <a:lnTo>
                  <a:pt x="51000" y="11997"/>
                </a:lnTo>
                <a:cubicBezTo>
                  <a:pt x="50889" y="11857"/>
                  <a:pt x="50777" y="11718"/>
                  <a:pt x="50665" y="11578"/>
                </a:cubicBezTo>
                <a:lnTo>
                  <a:pt x="49912" y="10630"/>
                </a:lnTo>
                <a:lnTo>
                  <a:pt x="48991" y="9597"/>
                </a:lnTo>
                <a:cubicBezTo>
                  <a:pt x="48740" y="9290"/>
                  <a:pt x="48433" y="8984"/>
                  <a:pt x="48127" y="8649"/>
                </a:cubicBezTo>
                <a:cubicBezTo>
                  <a:pt x="47987" y="8481"/>
                  <a:pt x="47848" y="8314"/>
                  <a:pt x="47680" y="8174"/>
                </a:cubicBezTo>
                <a:lnTo>
                  <a:pt x="47206" y="7700"/>
                </a:lnTo>
                <a:cubicBezTo>
                  <a:pt x="47038" y="7561"/>
                  <a:pt x="46759" y="7282"/>
                  <a:pt x="46620" y="7170"/>
                </a:cubicBezTo>
                <a:cubicBezTo>
                  <a:pt x="46508" y="7086"/>
                  <a:pt x="46397" y="7031"/>
                  <a:pt x="46257" y="6975"/>
                </a:cubicBezTo>
                <a:cubicBezTo>
                  <a:pt x="48461" y="8844"/>
                  <a:pt x="50331" y="11048"/>
                  <a:pt x="51837" y="13531"/>
                </a:cubicBezTo>
                <a:lnTo>
                  <a:pt x="51837" y="13531"/>
                </a:lnTo>
                <a:lnTo>
                  <a:pt x="51837" y="13531"/>
                </a:lnTo>
                <a:cubicBezTo>
                  <a:pt x="51837" y="13559"/>
                  <a:pt x="51837" y="13559"/>
                  <a:pt x="51837" y="13559"/>
                </a:cubicBezTo>
                <a:lnTo>
                  <a:pt x="51809" y="13559"/>
                </a:lnTo>
                <a:cubicBezTo>
                  <a:pt x="51753" y="13615"/>
                  <a:pt x="51642" y="13698"/>
                  <a:pt x="51614" y="13754"/>
                </a:cubicBezTo>
                <a:cubicBezTo>
                  <a:pt x="51307" y="13866"/>
                  <a:pt x="51028" y="14033"/>
                  <a:pt x="50749" y="14173"/>
                </a:cubicBezTo>
                <a:cubicBezTo>
                  <a:pt x="50526" y="14284"/>
                  <a:pt x="50693" y="14145"/>
                  <a:pt x="50721" y="14117"/>
                </a:cubicBezTo>
                <a:cubicBezTo>
                  <a:pt x="50582" y="14173"/>
                  <a:pt x="50526" y="14173"/>
                  <a:pt x="50358" y="14256"/>
                </a:cubicBezTo>
                <a:cubicBezTo>
                  <a:pt x="50191" y="14396"/>
                  <a:pt x="50665" y="14145"/>
                  <a:pt x="50610" y="14256"/>
                </a:cubicBezTo>
                <a:cubicBezTo>
                  <a:pt x="49773" y="14731"/>
                  <a:pt x="48684" y="15289"/>
                  <a:pt x="47708" y="15763"/>
                </a:cubicBezTo>
                <a:lnTo>
                  <a:pt x="47652" y="15679"/>
                </a:lnTo>
                <a:cubicBezTo>
                  <a:pt x="47485" y="15763"/>
                  <a:pt x="47652" y="15763"/>
                  <a:pt x="47596" y="15819"/>
                </a:cubicBezTo>
                <a:cubicBezTo>
                  <a:pt x="47011" y="16070"/>
                  <a:pt x="46369" y="16544"/>
                  <a:pt x="45755" y="16767"/>
                </a:cubicBezTo>
                <a:cubicBezTo>
                  <a:pt x="44862" y="17297"/>
                  <a:pt x="43774" y="17855"/>
                  <a:pt x="42547" y="18441"/>
                </a:cubicBezTo>
                <a:cubicBezTo>
                  <a:pt x="41570" y="18971"/>
                  <a:pt x="40119" y="19557"/>
                  <a:pt x="38836" y="20115"/>
                </a:cubicBezTo>
                <a:cubicBezTo>
                  <a:pt x="38334" y="20338"/>
                  <a:pt x="37860" y="20562"/>
                  <a:pt x="37413" y="20757"/>
                </a:cubicBezTo>
                <a:cubicBezTo>
                  <a:pt x="36744" y="21036"/>
                  <a:pt x="36018" y="21343"/>
                  <a:pt x="35321" y="21650"/>
                </a:cubicBezTo>
                <a:cubicBezTo>
                  <a:pt x="34735" y="21873"/>
                  <a:pt x="34121" y="22124"/>
                  <a:pt x="33619" y="22291"/>
                </a:cubicBezTo>
                <a:cubicBezTo>
                  <a:pt x="32085" y="22989"/>
                  <a:pt x="30522" y="23603"/>
                  <a:pt x="28904" y="24328"/>
                </a:cubicBezTo>
                <a:cubicBezTo>
                  <a:pt x="27509" y="24942"/>
                  <a:pt x="26030" y="25583"/>
                  <a:pt x="24608" y="26141"/>
                </a:cubicBezTo>
                <a:cubicBezTo>
                  <a:pt x="24050" y="26309"/>
                  <a:pt x="23464" y="26420"/>
                  <a:pt x="22906" y="26476"/>
                </a:cubicBezTo>
                <a:cubicBezTo>
                  <a:pt x="22264" y="26811"/>
                  <a:pt x="21678" y="27118"/>
                  <a:pt x="21148" y="27397"/>
                </a:cubicBezTo>
                <a:cubicBezTo>
                  <a:pt x="20897" y="27508"/>
                  <a:pt x="20897" y="27481"/>
                  <a:pt x="20674" y="27564"/>
                </a:cubicBezTo>
                <a:cubicBezTo>
                  <a:pt x="19195" y="28318"/>
                  <a:pt x="17047" y="29210"/>
                  <a:pt x="15903" y="29880"/>
                </a:cubicBezTo>
                <a:cubicBezTo>
                  <a:pt x="14955" y="30271"/>
                  <a:pt x="14173" y="30717"/>
                  <a:pt x="13169" y="31219"/>
                </a:cubicBezTo>
                <a:cubicBezTo>
                  <a:pt x="12946" y="31303"/>
                  <a:pt x="12806" y="31414"/>
                  <a:pt x="12611" y="31526"/>
                </a:cubicBezTo>
                <a:cubicBezTo>
                  <a:pt x="12499" y="31554"/>
                  <a:pt x="12471" y="31554"/>
                  <a:pt x="12416" y="31582"/>
                </a:cubicBezTo>
                <a:cubicBezTo>
                  <a:pt x="11941" y="31833"/>
                  <a:pt x="11746" y="31972"/>
                  <a:pt x="11104" y="32251"/>
                </a:cubicBezTo>
                <a:cubicBezTo>
                  <a:pt x="10184" y="32586"/>
                  <a:pt x="9319" y="32977"/>
                  <a:pt x="8482" y="33451"/>
                </a:cubicBezTo>
                <a:cubicBezTo>
                  <a:pt x="8370" y="33479"/>
                  <a:pt x="8119" y="33618"/>
                  <a:pt x="8147" y="33563"/>
                </a:cubicBezTo>
                <a:cubicBezTo>
                  <a:pt x="7980" y="33646"/>
                  <a:pt x="8119" y="33646"/>
                  <a:pt x="7980" y="33702"/>
                </a:cubicBezTo>
                <a:cubicBezTo>
                  <a:pt x="7394" y="33925"/>
                  <a:pt x="6696" y="34288"/>
                  <a:pt x="6194" y="34427"/>
                </a:cubicBezTo>
                <a:cubicBezTo>
                  <a:pt x="5608" y="34706"/>
                  <a:pt x="5022" y="34930"/>
                  <a:pt x="4464" y="35125"/>
                </a:cubicBezTo>
                <a:lnTo>
                  <a:pt x="3655" y="35376"/>
                </a:lnTo>
                <a:cubicBezTo>
                  <a:pt x="3348" y="35488"/>
                  <a:pt x="3069" y="35599"/>
                  <a:pt x="2791" y="35655"/>
                </a:cubicBezTo>
                <a:cubicBezTo>
                  <a:pt x="2539" y="35711"/>
                  <a:pt x="2288" y="35767"/>
                  <a:pt x="2037" y="35850"/>
                </a:cubicBezTo>
                <a:cubicBezTo>
                  <a:pt x="1926" y="35850"/>
                  <a:pt x="1786" y="35934"/>
                  <a:pt x="1647" y="35850"/>
                </a:cubicBezTo>
                <a:lnTo>
                  <a:pt x="1647" y="35850"/>
                </a:lnTo>
                <a:cubicBezTo>
                  <a:pt x="1228" y="35599"/>
                  <a:pt x="949" y="33618"/>
                  <a:pt x="782" y="31665"/>
                </a:cubicBezTo>
                <a:lnTo>
                  <a:pt x="782" y="31665"/>
                </a:lnTo>
                <a:lnTo>
                  <a:pt x="754" y="31386"/>
                </a:lnTo>
                <a:cubicBezTo>
                  <a:pt x="503" y="30689"/>
                  <a:pt x="280" y="29964"/>
                  <a:pt x="84" y="29266"/>
                </a:cubicBezTo>
                <a:cubicBezTo>
                  <a:pt x="84" y="29155"/>
                  <a:pt x="84" y="29071"/>
                  <a:pt x="84" y="28959"/>
                </a:cubicBezTo>
                <a:cubicBezTo>
                  <a:pt x="28" y="28708"/>
                  <a:pt x="1" y="28429"/>
                  <a:pt x="1" y="28150"/>
                </a:cubicBezTo>
                <a:lnTo>
                  <a:pt x="1" y="27899"/>
                </a:lnTo>
                <a:lnTo>
                  <a:pt x="1" y="27732"/>
                </a:lnTo>
                <a:lnTo>
                  <a:pt x="1" y="27592"/>
                </a:lnTo>
                <a:cubicBezTo>
                  <a:pt x="1" y="27425"/>
                  <a:pt x="28" y="27230"/>
                  <a:pt x="56" y="27062"/>
                </a:cubicBezTo>
                <a:cubicBezTo>
                  <a:pt x="140" y="26337"/>
                  <a:pt x="307" y="25639"/>
                  <a:pt x="475" y="24970"/>
                </a:cubicBezTo>
                <a:cubicBezTo>
                  <a:pt x="503" y="24942"/>
                  <a:pt x="531" y="24942"/>
                  <a:pt x="586" y="24802"/>
                </a:cubicBezTo>
                <a:cubicBezTo>
                  <a:pt x="642" y="24607"/>
                  <a:pt x="670" y="24551"/>
                  <a:pt x="698" y="24356"/>
                </a:cubicBezTo>
                <a:cubicBezTo>
                  <a:pt x="865" y="24133"/>
                  <a:pt x="1061" y="23575"/>
                  <a:pt x="1200" y="23603"/>
                </a:cubicBezTo>
                <a:cubicBezTo>
                  <a:pt x="1228" y="23519"/>
                  <a:pt x="1256" y="23435"/>
                  <a:pt x="1312" y="23352"/>
                </a:cubicBezTo>
                <a:lnTo>
                  <a:pt x="1507" y="23352"/>
                </a:lnTo>
                <a:cubicBezTo>
                  <a:pt x="1786" y="22236"/>
                  <a:pt x="2121" y="21175"/>
                  <a:pt x="2512" y="20115"/>
                </a:cubicBezTo>
                <a:cubicBezTo>
                  <a:pt x="2539" y="19920"/>
                  <a:pt x="2539" y="19697"/>
                  <a:pt x="2484" y="19501"/>
                </a:cubicBezTo>
                <a:cubicBezTo>
                  <a:pt x="2539" y="18999"/>
                  <a:pt x="2595" y="18525"/>
                  <a:pt x="2735" y="17939"/>
                </a:cubicBezTo>
                <a:cubicBezTo>
                  <a:pt x="2874" y="17632"/>
                  <a:pt x="2930" y="17409"/>
                  <a:pt x="3042" y="17102"/>
                </a:cubicBezTo>
                <a:cubicBezTo>
                  <a:pt x="3181" y="16767"/>
                  <a:pt x="3572" y="15958"/>
                  <a:pt x="3739" y="15651"/>
                </a:cubicBezTo>
                <a:cubicBezTo>
                  <a:pt x="3990" y="15177"/>
                  <a:pt x="4185" y="15066"/>
                  <a:pt x="4437" y="14647"/>
                </a:cubicBezTo>
                <a:cubicBezTo>
                  <a:pt x="4437" y="14312"/>
                  <a:pt x="4437" y="13977"/>
                  <a:pt x="4409" y="13643"/>
                </a:cubicBezTo>
                <a:cubicBezTo>
                  <a:pt x="4492" y="13392"/>
                  <a:pt x="4604" y="13113"/>
                  <a:pt x="4716" y="12861"/>
                </a:cubicBezTo>
                <a:cubicBezTo>
                  <a:pt x="4855" y="12582"/>
                  <a:pt x="5022" y="12276"/>
                  <a:pt x="5190" y="11969"/>
                </a:cubicBezTo>
                <a:cubicBezTo>
                  <a:pt x="5469" y="11662"/>
                  <a:pt x="5748" y="11215"/>
                  <a:pt x="6055" y="10909"/>
                </a:cubicBezTo>
                <a:cubicBezTo>
                  <a:pt x="6362" y="10295"/>
                  <a:pt x="6780" y="9737"/>
                  <a:pt x="7254" y="9262"/>
                </a:cubicBezTo>
                <a:cubicBezTo>
                  <a:pt x="7450" y="8649"/>
                  <a:pt x="7840" y="8119"/>
                  <a:pt x="8315" y="7728"/>
                </a:cubicBezTo>
                <a:cubicBezTo>
                  <a:pt x="8677" y="7477"/>
                  <a:pt x="9263" y="6975"/>
                  <a:pt x="9626" y="6696"/>
                </a:cubicBezTo>
                <a:cubicBezTo>
                  <a:pt x="9988" y="6473"/>
                  <a:pt x="10379" y="6277"/>
                  <a:pt x="10770" y="6110"/>
                </a:cubicBezTo>
                <a:cubicBezTo>
                  <a:pt x="11188" y="5580"/>
                  <a:pt x="12444" y="4687"/>
                  <a:pt x="13560" y="4185"/>
                </a:cubicBezTo>
                <a:cubicBezTo>
                  <a:pt x="13699" y="4101"/>
                  <a:pt x="13643" y="4213"/>
                  <a:pt x="13811" y="4129"/>
                </a:cubicBezTo>
                <a:cubicBezTo>
                  <a:pt x="14229" y="3906"/>
                  <a:pt x="14006" y="3906"/>
                  <a:pt x="14424" y="3683"/>
                </a:cubicBezTo>
                <a:cubicBezTo>
                  <a:pt x="14731" y="3348"/>
                  <a:pt x="15094" y="3097"/>
                  <a:pt x="15485" y="2929"/>
                </a:cubicBezTo>
                <a:cubicBezTo>
                  <a:pt x="16070" y="2650"/>
                  <a:pt x="16656" y="2399"/>
                  <a:pt x="17270" y="2204"/>
                </a:cubicBezTo>
                <a:cubicBezTo>
                  <a:pt x="17438" y="2092"/>
                  <a:pt x="17465" y="2037"/>
                  <a:pt x="17438" y="1981"/>
                </a:cubicBezTo>
                <a:cubicBezTo>
                  <a:pt x="17828" y="1758"/>
                  <a:pt x="18219" y="1534"/>
                  <a:pt x="18665" y="1367"/>
                </a:cubicBezTo>
                <a:cubicBezTo>
                  <a:pt x="19363" y="1116"/>
                  <a:pt x="20088" y="921"/>
                  <a:pt x="20841" y="781"/>
                </a:cubicBezTo>
                <a:cubicBezTo>
                  <a:pt x="21092" y="781"/>
                  <a:pt x="21343" y="809"/>
                  <a:pt x="21594" y="837"/>
                </a:cubicBezTo>
                <a:cubicBezTo>
                  <a:pt x="22348" y="446"/>
                  <a:pt x="24105" y="195"/>
                  <a:pt x="24887" y="167"/>
                </a:cubicBezTo>
                <a:cubicBezTo>
                  <a:pt x="25445" y="0"/>
                  <a:pt x="25668" y="84"/>
                  <a:pt x="26226" y="56"/>
                </a:cubicBezTo>
                <a:cubicBezTo>
                  <a:pt x="26365" y="56"/>
                  <a:pt x="26505" y="28"/>
                  <a:pt x="26588" y="0"/>
                </a:cubicBezTo>
                <a:cubicBezTo>
                  <a:pt x="27091" y="0"/>
                  <a:pt x="27286" y="84"/>
                  <a:pt x="27286" y="167"/>
                </a:cubicBezTo>
                <a:cubicBezTo>
                  <a:pt x="28234" y="28"/>
                  <a:pt x="29881" y="28"/>
                  <a:pt x="30160" y="223"/>
                </a:cubicBezTo>
                <a:cubicBezTo>
                  <a:pt x="31024" y="251"/>
                  <a:pt x="31248" y="84"/>
                  <a:pt x="32029" y="139"/>
                </a:cubicBezTo>
                <a:cubicBezTo>
                  <a:pt x="32447" y="195"/>
                  <a:pt x="32894" y="223"/>
                  <a:pt x="33256" y="279"/>
                </a:cubicBezTo>
                <a:cubicBezTo>
                  <a:pt x="33563" y="335"/>
                  <a:pt x="33870" y="418"/>
                  <a:pt x="34177" y="530"/>
                </a:cubicBezTo>
                <a:cubicBezTo>
                  <a:pt x="34289" y="530"/>
                  <a:pt x="34261" y="502"/>
                  <a:pt x="34400" y="530"/>
                </a:cubicBezTo>
                <a:cubicBezTo>
                  <a:pt x="34540" y="642"/>
                  <a:pt x="34986" y="781"/>
                  <a:pt x="35098" y="865"/>
                </a:cubicBezTo>
                <a:cubicBezTo>
                  <a:pt x="36018" y="1060"/>
                  <a:pt x="36632" y="1339"/>
                  <a:pt x="36660" y="1534"/>
                </a:cubicBezTo>
                <a:cubicBezTo>
                  <a:pt x="36911" y="1590"/>
                  <a:pt x="37190" y="1646"/>
                  <a:pt x="37469" y="1730"/>
                </a:cubicBezTo>
                <a:cubicBezTo>
                  <a:pt x="37720" y="1813"/>
                  <a:pt x="37971" y="1897"/>
                  <a:pt x="38222" y="1981"/>
                </a:cubicBezTo>
                <a:cubicBezTo>
                  <a:pt x="38697" y="2148"/>
                  <a:pt x="39031" y="2344"/>
                  <a:pt x="39059" y="2511"/>
                </a:cubicBezTo>
                <a:cubicBezTo>
                  <a:pt x="39757" y="2650"/>
                  <a:pt x="39868" y="2371"/>
                  <a:pt x="41096" y="2957"/>
                </a:cubicBezTo>
                <a:cubicBezTo>
                  <a:pt x="41347" y="3041"/>
                  <a:pt x="41291" y="3069"/>
                  <a:pt x="41514" y="3180"/>
                </a:cubicBezTo>
                <a:cubicBezTo>
                  <a:pt x="41933" y="3320"/>
                  <a:pt x="42351" y="3487"/>
                  <a:pt x="42742" y="3711"/>
                </a:cubicBezTo>
                <a:cubicBezTo>
                  <a:pt x="43188" y="4017"/>
                  <a:pt x="43635" y="4324"/>
                  <a:pt x="44025" y="4687"/>
                </a:cubicBezTo>
                <a:lnTo>
                  <a:pt x="43997" y="4743"/>
                </a:lnTo>
                <a:cubicBezTo>
                  <a:pt x="44304" y="5022"/>
                  <a:pt x="44946" y="5357"/>
                  <a:pt x="45392" y="5664"/>
                </a:cubicBezTo>
                <a:cubicBezTo>
                  <a:pt x="45643" y="5775"/>
                  <a:pt x="45895" y="5915"/>
                  <a:pt x="46090" y="6082"/>
                </a:cubicBezTo>
                <a:cubicBezTo>
                  <a:pt x="46508" y="6445"/>
                  <a:pt x="46899" y="6807"/>
                  <a:pt x="47290" y="7226"/>
                </a:cubicBezTo>
                <a:cubicBezTo>
                  <a:pt x="47541" y="7449"/>
                  <a:pt x="47848" y="7728"/>
                  <a:pt x="48127" y="8007"/>
                </a:cubicBezTo>
                <a:lnTo>
                  <a:pt x="49019" y="8956"/>
                </a:lnTo>
                <a:cubicBezTo>
                  <a:pt x="49326" y="9290"/>
                  <a:pt x="49633" y="9653"/>
                  <a:pt x="49912" y="9988"/>
                </a:cubicBezTo>
                <a:cubicBezTo>
                  <a:pt x="50219" y="10295"/>
                  <a:pt x="50470" y="10630"/>
                  <a:pt x="50721" y="10936"/>
                </a:cubicBezTo>
                <a:cubicBezTo>
                  <a:pt x="50944" y="11215"/>
                  <a:pt x="51168" y="11439"/>
                  <a:pt x="51391" y="11718"/>
                </a:cubicBezTo>
                <a:cubicBezTo>
                  <a:pt x="51725" y="12220"/>
                  <a:pt x="52311" y="13280"/>
                  <a:pt x="52228" y="13364"/>
                </a:cubicBezTo>
                <a:close/>
                <a:moveTo>
                  <a:pt x="252" y="29015"/>
                </a:moveTo>
                <a:cubicBezTo>
                  <a:pt x="224" y="29015"/>
                  <a:pt x="224" y="29015"/>
                  <a:pt x="196" y="28959"/>
                </a:cubicBezTo>
                <a:cubicBezTo>
                  <a:pt x="196" y="29043"/>
                  <a:pt x="196" y="29155"/>
                  <a:pt x="196" y="29238"/>
                </a:cubicBezTo>
                <a:cubicBezTo>
                  <a:pt x="224" y="29266"/>
                  <a:pt x="252" y="29210"/>
                  <a:pt x="252" y="29015"/>
                </a:cubicBezTo>
                <a:close/>
                <a:moveTo>
                  <a:pt x="335" y="29294"/>
                </a:moveTo>
                <a:cubicBezTo>
                  <a:pt x="307" y="29461"/>
                  <a:pt x="307" y="29601"/>
                  <a:pt x="335" y="29768"/>
                </a:cubicBezTo>
                <a:cubicBezTo>
                  <a:pt x="391" y="29824"/>
                  <a:pt x="391" y="29350"/>
                  <a:pt x="335" y="29294"/>
                </a:cubicBezTo>
                <a:close/>
                <a:moveTo>
                  <a:pt x="503" y="29796"/>
                </a:moveTo>
                <a:cubicBezTo>
                  <a:pt x="475" y="29796"/>
                  <a:pt x="419" y="29768"/>
                  <a:pt x="447" y="29992"/>
                </a:cubicBezTo>
                <a:cubicBezTo>
                  <a:pt x="475" y="29992"/>
                  <a:pt x="503" y="29936"/>
                  <a:pt x="503" y="29796"/>
                </a:cubicBezTo>
                <a:close/>
                <a:moveTo>
                  <a:pt x="670" y="27899"/>
                </a:moveTo>
                <a:lnTo>
                  <a:pt x="670" y="27815"/>
                </a:lnTo>
                <a:cubicBezTo>
                  <a:pt x="726" y="27397"/>
                  <a:pt x="782" y="26978"/>
                  <a:pt x="838" y="26560"/>
                </a:cubicBezTo>
                <a:cubicBezTo>
                  <a:pt x="810" y="26560"/>
                  <a:pt x="782" y="26560"/>
                  <a:pt x="754" y="26532"/>
                </a:cubicBezTo>
                <a:cubicBezTo>
                  <a:pt x="726" y="26588"/>
                  <a:pt x="670" y="26755"/>
                  <a:pt x="642" y="26727"/>
                </a:cubicBezTo>
                <a:cubicBezTo>
                  <a:pt x="586" y="27118"/>
                  <a:pt x="614" y="27508"/>
                  <a:pt x="698" y="27899"/>
                </a:cubicBezTo>
                <a:close/>
                <a:moveTo>
                  <a:pt x="7561" y="33535"/>
                </a:moveTo>
                <a:cubicBezTo>
                  <a:pt x="7673" y="33507"/>
                  <a:pt x="7757" y="33479"/>
                  <a:pt x="7812" y="33423"/>
                </a:cubicBezTo>
                <a:cubicBezTo>
                  <a:pt x="7868" y="33339"/>
                  <a:pt x="7533" y="33507"/>
                  <a:pt x="7561" y="33535"/>
                </a:cubicBezTo>
                <a:close/>
                <a:moveTo>
                  <a:pt x="8342" y="33312"/>
                </a:moveTo>
                <a:cubicBezTo>
                  <a:pt x="8342" y="33284"/>
                  <a:pt x="8119" y="33339"/>
                  <a:pt x="8063" y="33395"/>
                </a:cubicBezTo>
                <a:cubicBezTo>
                  <a:pt x="8036" y="33451"/>
                  <a:pt x="8175" y="33395"/>
                  <a:pt x="8342" y="33312"/>
                </a:cubicBezTo>
                <a:close/>
                <a:moveTo>
                  <a:pt x="8454" y="32921"/>
                </a:moveTo>
                <a:lnTo>
                  <a:pt x="5329" y="34316"/>
                </a:lnTo>
                <a:lnTo>
                  <a:pt x="5859" y="34148"/>
                </a:lnTo>
                <a:cubicBezTo>
                  <a:pt x="6083" y="34037"/>
                  <a:pt x="6334" y="33953"/>
                  <a:pt x="6557" y="33869"/>
                </a:cubicBezTo>
                <a:cubicBezTo>
                  <a:pt x="7226" y="33618"/>
                  <a:pt x="7868" y="33284"/>
                  <a:pt x="8454" y="32921"/>
                </a:cubicBezTo>
                <a:close/>
                <a:moveTo>
                  <a:pt x="11607" y="31526"/>
                </a:moveTo>
                <a:lnTo>
                  <a:pt x="11802" y="31414"/>
                </a:lnTo>
                <a:lnTo>
                  <a:pt x="11551" y="31526"/>
                </a:lnTo>
                <a:close/>
                <a:moveTo>
                  <a:pt x="29378" y="23882"/>
                </a:moveTo>
                <a:cubicBezTo>
                  <a:pt x="29881" y="23714"/>
                  <a:pt x="29462" y="23714"/>
                  <a:pt x="29378" y="23882"/>
                </a:cubicBezTo>
                <a:close/>
                <a:moveTo>
                  <a:pt x="43746" y="17604"/>
                </a:moveTo>
                <a:cubicBezTo>
                  <a:pt x="43718" y="17576"/>
                  <a:pt x="43635" y="17604"/>
                  <a:pt x="43523" y="17660"/>
                </a:cubicBezTo>
                <a:cubicBezTo>
                  <a:pt x="43439" y="17688"/>
                  <a:pt x="43467" y="17716"/>
                  <a:pt x="43523" y="17716"/>
                </a:cubicBezTo>
                <a:cubicBezTo>
                  <a:pt x="43607" y="17688"/>
                  <a:pt x="43635" y="17688"/>
                  <a:pt x="43746" y="17632"/>
                </a:cubicBezTo>
                <a:close/>
                <a:moveTo>
                  <a:pt x="46062" y="16321"/>
                </a:moveTo>
                <a:cubicBezTo>
                  <a:pt x="46174" y="16321"/>
                  <a:pt x="45839" y="16488"/>
                  <a:pt x="46090" y="16377"/>
                </a:cubicBezTo>
                <a:cubicBezTo>
                  <a:pt x="46118" y="16377"/>
                  <a:pt x="46285" y="16237"/>
                  <a:pt x="46062" y="16349"/>
                </a:cubicBezTo>
                <a:close/>
                <a:moveTo>
                  <a:pt x="47903" y="15317"/>
                </a:moveTo>
                <a:lnTo>
                  <a:pt x="25975" y="25081"/>
                </a:lnTo>
                <a:lnTo>
                  <a:pt x="26142" y="25053"/>
                </a:lnTo>
                <a:cubicBezTo>
                  <a:pt x="27230" y="24691"/>
                  <a:pt x="28960" y="23854"/>
                  <a:pt x="30438" y="23240"/>
                </a:cubicBezTo>
                <a:cubicBezTo>
                  <a:pt x="31527" y="22766"/>
                  <a:pt x="32922" y="22208"/>
                  <a:pt x="34121" y="21705"/>
                </a:cubicBezTo>
                <a:cubicBezTo>
                  <a:pt x="35990" y="20924"/>
                  <a:pt x="37971" y="20059"/>
                  <a:pt x="39924" y="19222"/>
                </a:cubicBezTo>
                <a:cubicBezTo>
                  <a:pt x="42156" y="18246"/>
                  <a:pt x="43942" y="17297"/>
                  <a:pt x="45867" y="16321"/>
                </a:cubicBezTo>
                <a:cubicBezTo>
                  <a:pt x="45895" y="16321"/>
                  <a:pt x="45783" y="16405"/>
                  <a:pt x="45867" y="16349"/>
                </a:cubicBezTo>
                <a:cubicBezTo>
                  <a:pt x="46118" y="16265"/>
                  <a:pt x="45783" y="16349"/>
                  <a:pt x="45950" y="16293"/>
                </a:cubicBezTo>
                <a:cubicBezTo>
                  <a:pt x="46508" y="16014"/>
                  <a:pt x="47178" y="15679"/>
                  <a:pt x="47903" y="1534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8" name="Google Shape;668;p33"/>
          <p:cNvSpPr/>
          <p:nvPr/>
        </p:nvSpPr>
        <p:spPr>
          <a:xfrm>
            <a:off x="684360" y="1343777"/>
            <a:ext cx="1069193" cy="378141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9" name="Google Shape;669;p33"/>
          <p:cNvSpPr/>
          <p:nvPr/>
        </p:nvSpPr>
        <p:spPr>
          <a:xfrm>
            <a:off x="7699326" y="3996856"/>
            <a:ext cx="553979" cy="565064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0" name="Google Shape;670;p33"/>
          <p:cNvSpPr/>
          <p:nvPr/>
        </p:nvSpPr>
        <p:spPr>
          <a:xfrm>
            <a:off x="8111952" y="1724290"/>
            <a:ext cx="940715" cy="956692"/>
          </a:xfrm>
          <a:custGeom>
            <a:avLst/>
            <a:gdLst/>
            <a:ahLst/>
            <a:cxnLst/>
            <a:rect l="l" t="t" r="r" b="b"/>
            <a:pathLst>
              <a:path w="42687" h="43412" extrusionOk="0">
                <a:moveTo>
                  <a:pt x="7812" y="43188"/>
                </a:moveTo>
                <a:cubicBezTo>
                  <a:pt x="7394" y="43105"/>
                  <a:pt x="7143" y="42909"/>
                  <a:pt x="6669" y="42826"/>
                </a:cubicBezTo>
                <a:lnTo>
                  <a:pt x="5971" y="42379"/>
                </a:lnTo>
                <a:cubicBezTo>
                  <a:pt x="6083" y="42268"/>
                  <a:pt x="5664" y="42017"/>
                  <a:pt x="6278" y="42156"/>
                </a:cubicBezTo>
                <a:cubicBezTo>
                  <a:pt x="6139" y="42072"/>
                  <a:pt x="5915" y="42045"/>
                  <a:pt x="5804" y="41961"/>
                </a:cubicBezTo>
                <a:cubicBezTo>
                  <a:pt x="5887" y="41542"/>
                  <a:pt x="5999" y="41152"/>
                  <a:pt x="6139" y="40761"/>
                </a:cubicBezTo>
                <a:cubicBezTo>
                  <a:pt x="6166" y="40622"/>
                  <a:pt x="6083" y="40426"/>
                  <a:pt x="6139" y="40259"/>
                </a:cubicBezTo>
                <a:cubicBezTo>
                  <a:pt x="5748" y="40092"/>
                  <a:pt x="5357" y="39868"/>
                  <a:pt x="4995" y="39645"/>
                </a:cubicBezTo>
                <a:lnTo>
                  <a:pt x="4911" y="39617"/>
                </a:lnTo>
                <a:cubicBezTo>
                  <a:pt x="4520" y="39534"/>
                  <a:pt x="4158" y="39394"/>
                  <a:pt x="3823" y="39199"/>
                </a:cubicBezTo>
                <a:cubicBezTo>
                  <a:pt x="3181" y="38948"/>
                  <a:pt x="2595" y="38557"/>
                  <a:pt x="2121" y="38083"/>
                </a:cubicBezTo>
                <a:cubicBezTo>
                  <a:pt x="2065" y="38083"/>
                  <a:pt x="1926" y="37916"/>
                  <a:pt x="1842" y="37860"/>
                </a:cubicBezTo>
                <a:cubicBezTo>
                  <a:pt x="1479" y="37385"/>
                  <a:pt x="1228" y="37162"/>
                  <a:pt x="977" y="36800"/>
                </a:cubicBezTo>
                <a:cubicBezTo>
                  <a:pt x="642" y="36158"/>
                  <a:pt x="336" y="35488"/>
                  <a:pt x="140" y="34791"/>
                </a:cubicBezTo>
                <a:cubicBezTo>
                  <a:pt x="168" y="34651"/>
                  <a:pt x="57" y="34205"/>
                  <a:pt x="29" y="33898"/>
                </a:cubicBezTo>
                <a:cubicBezTo>
                  <a:pt x="57" y="33591"/>
                  <a:pt x="84" y="33284"/>
                  <a:pt x="112" y="32977"/>
                </a:cubicBezTo>
                <a:lnTo>
                  <a:pt x="112" y="32670"/>
                </a:lnTo>
                <a:cubicBezTo>
                  <a:pt x="168" y="32447"/>
                  <a:pt x="252" y="32224"/>
                  <a:pt x="336" y="32029"/>
                </a:cubicBezTo>
                <a:cubicBezTo>
                  <a:pt x="447" y="31722"/>
                  <a:pt x="587" y="31220"/>
                  <a:pt x="754" y="31136"/>
                </a:cubicBezTo>
                <a:cubicBezTo>
                  <a:pt x="977" y="30690"/>
                  <a:pt x="1145" y="30243"/>
                  <a:pt x="1284" y="29769"/>
                </a:cubicBezTo>
                <a:lnTo>
                  <a:pt x="1284" y="29406"/>
                </a:lnTo>
                <a:cubicBezTo>
                  <a:pt x="1172" y="28793"/>
                  <a:pt x="1005" y="28179"/>
                  <a:pt x="754" y="27593"/>
                </a:cubicBezTo>
                <a:cubicBezTo>
                  <a:pt x="642" y="27258"/>
                  <a:pt x="531" y="26923"/>
                  <a:pt x="475" y="26561"/>
                </a:cubicBezTo>
                <a:cubicBezTo>
                  <a:pt x="419" y="26449"/>
                  <a:pt x="363" y="26393"/>
                  <a:pt x="280" y="26421"/>
                </a:cubicBezTo>
                <a:cubicBezTo>
                  <a:pt x="1" y="25361"/>
                  <a:pt x="29" y="23826"/>
                  <a:pt x="336" y="23324"/>
                </a:cubicBezTo>
                <a:cubicBezTo>
                  <a:pt x="336" y="23241"/>
                  <a:pt x="336" y="23129"/>
                  <a:pt x="363" y="23045"/>
                </a:cubicBezTo>
                <a:cubicBezTo>
                  <a:pt x="363" y="22655"/>
                  <a:pt x="391" y="22264"/>
                  <a:pt x="391" y="21985"/>
                </a:cubicBezTo>
                <a:cubicBezTo>
                  <a:pt x="503" y="21176"/>
                  <a:pt x="531" y="20618"/>
                  <a:pt x="754" y="19697"/>
                </a:cubicBezTo>
                <a:cubicBezTo>
                  <a:pt x="1005" y="18637"/>
                  <a:pt x="1340" y="17549"/>
                  <a:pt x="1675" y="16405"/>
                </a:cubicBezTo>
                <a:cubicBezTo>
                  <a:pt x="1954" y="15457"/>
                  <a:pt x="2149" y="14703"/>
                  <a:pt x="2567" y="13560"/>
                </a:cubicBezTo>
                <a:cubicBezTo>
                  <a:pt x="2791" y="13030"/>
                  <a:pt x="2958" y="12416"/>
                  <a:pt x="3321" y="11690"/>
                </a:cubicBezTo>
                <a:cubicBezTo>
                  <a:pt x="3600" y="11104"/>
                  <a:pt x="3935" y="10519"/>
                  <a:pt x="4325" y="9961"/>
                </a:cubicBezTo>
                <a:cubicBezTo>
                  <a:pt x="4576" y="9654"/>
                  <a:pt x="4883" y="9375"/>
                  <a:pt x="5246" y="9207"/>
                </a:cubicBezTo>
                <a:cubicBezTo>
                  <a:pt x="7143" y="5999"/>
                  <a:pt x="9654" y="3070"/>
                  <a:pt x="13058" y="1591"/>
                </a:cubicBezTo>
                <a:cubicBezTo>
                  <a:pt x="16684" y="1"/>
                  <a:pt x="20897" y="363"/>
                  <a:pt x="24580" y="1954"/>
                </a:cubicBezTo>
                <a:cubicBezTo>
                  <a:pt x="24887" y="2065"/>
                  <a:pt x="25166" y="2177"/>
                  <a:pt x="25445" y="2288"/>
                </a:cubicBezTo>
                <a:cubicBezTo>
                  <a:pt x="26393" y="2735"/>
                  <a:pt x="27314" y="3265"/>
                  <a:pt x="28151" y="3851"/>
                </a:cubicBezTo>
                <a:cubicBezTo>
                  <a:pt x="28151" y="3879"/>
                  <a:pt x="28123" y="3879"/>
                  <a:pt x="28123" y="3879"/>
                </a:cubicBezTo>
                <a:lnTo>
                  <a:pt x="28123" y="3879"/>
                </a:lnTo>
                <a:cubicBezTo>
                  <a:pt x="30383" y="5497"/>
                  <a:pt x="32419" y="7422"/>
                  <a:pt x="34177" y="9598"/>
                </a:cubicBezTo>
                <a:cubicBezTo>
                  <a:pt x="34372" y="9654"/>
                  <a:pt x="34512" y="9793"/>
                  <a:pt x="34651" y="9933"/>
                </a:cubicBezTo>
                <a:cubicBezTo>
                  <a:pt x="34930" y="9710"/>
                  <a:pt x="36437" y="11495"/>
                  <a:pt x="37051" y="12723"/>
                </a:cubicBezTo>
                <a:cubicBezTo>
                  <a:pt x="37051" y="12778"/>
                  <a:pt x="37023" y="12834"/>
                  <a:pt x="37107" y="12946"/>
                </a:cubicBezTo>
                <a:cubicBezTo>
                  <a:pt x="37385" y="13197"/>
                  <a:pt x="37637" y="13309"/>
                  <a:pt x="37888" y="13560"/>
                </a:cubicBezTo>
                <a:cubicBezTo>
                  <a:pt x="38083" y="13839"/>
                  <a:pt x="38278" y="14145"/>
                  <a:pt x="38501" y="14424"/>
                </a:cubicBezTo>
                <a:cubicBezTo>
                  <a:pt x="38613" y="14731"/>
                  <a:pt x="38780" y="15038"/>
                  <a:pt x="39004" y="15317"/>
                </a:cubicBezTo>
                <a:cubicBezTo>
                  <a:pt x="39032" y="15429"/>
                  <a:pt x="39059" y="15540"/>
                  <a:pt x="39059" y="15652"/>
                </a:cubicBezTo>
                <a:cubicBezTo>
                  <a:pt x="39199" y="15903"/>
                  <a:pt x="39338" y="16098"/>
                  <a:pt x="39506" y="16294"/>
                </a:cubicBezTo>
                <a:cubicBezTo>
                  <a:pt x="39590" y="16461"/>
                  <a:pt x="39645" y="16601"/>
                  <a:pt x="39701" y="16768"/>
                </a:cubicBezTo>
                <a:cubicBezTo>
                  <a:pt x="39757" y="16712"/>
                  <a:pt x="39924" y="17103"/>
                  <a:pt x="40064" y="17270"/>
                </a:cubicBezTo>
                <a:cubicBezTo>
                  <a:pt x="40120" y="17326"/>
                  <a:pt x="40148" y="17298"/>
                  <a:pt x="40203" y="17382"/>
                </a:cubicBezTo>
                <a:cubicBezTo>
                  <a:pt x="40203" y="17438"/>
                  <a:pt x="40231" y="17493"/>
                  <a:pt x="40259" y="17549"/>
                </a:cubicBezTo>
                <a:cubicBezTo>
                  <a:pt x="40287" y="17605"/>
                  <a:pt x="40287" y="17549"/>
                  <a:pt x="40315" y="17577"/>
                </a:cubicBezTo>
                <a:cubicBezTo>
                  <a:pt x="40371" y="17661"/>
                  <a:pt x="40371" y="17689"/>
                  <a:pt x="40426" y="17828"/>
                </a:cubicBezTo>
                <a:cubicBezTo>
                  <a:pt x="40566" y="18079"/>
                  <a:pt x="40678" y="18330"/>
                  <a:pt x="40789" y="18581"/>
                </a:cubicBezTo>
                <a:cubicBezTo>
                  <a:pt x="40873" y="18833"/>
                  <a:pt x="40929" y="19112"/>
                  <a:pt x="40957" y="19363"/>
                </a:cubicBezTo>
                <a:cubicBezTo>
                  <a:pt x="40845" y="19251"/>
                  <a:pt x="40678" y="19028"/>
                  <a:pt x="40594" y="19195"/>
                </a:cubicBezTo>
                <a:cubicBezTo>
                  <a:pt x="40733" y="19614"/>
                  <a:pt x="40817" y="19976"/>
                  <a:pt x="40873" y="20283"/>
                </a:cubicBezTo>
                <a:cubicBezTo>
                  <a:pt x="40929" y="20562"/>
                  <a:pt x="40929" y="20813"/>
                  <a:pt x="40873" y="21092"/>
                </a:cubicBezTo>
                <a:cubicBezTo>
                  <a:pt x="40957" y="21483"/>
                  <a:pt x="41040" y="21678"/>
                  <a:pt x="41068" y="21929"/>
                </a:cubicBezTo>
                <a:cubicBezTo>
                  <a:pt x="41096" y="21957"/>
                  <a:pt x="41124" y="21846"/>
                  <a:pt x="41152" y="21985"/>
                </a:cubicBezTo>
                <a:cubicBezTo>
                  <a:pt x="41208" y="22013"/>
                  <a:pt x="41152" y="21734"/>
                  <a:pt x="41208" y="21790"/>
                </a:cubicBezTo>
                <a:cubicBezTo>
                  <a:pt x="41375" y="21901"/>
                  <a:pt x="41626" y="21762"/>
                  <a:pt x="41821" y="21650"/>
                </a:cubicBezTo>
                <a:cubicBezTo>
                  <a:pt x="42045" y="21539"/>
                  <a:pt x="42268" y="21483"/>
                  <a:pt x="42435" y="21929"/>
                </a:cubicBezTo>
                <a:cubicBezTo>
                  <a:pt x="42686" y="22487"/>
                  <a:pt x="42575" y="24189"/>
                  <a:pt x="42212" y="25054"/>
                </a:cubicBezTo>
                <a:cubicBezTo>
                  <a:pt x="42128" y="25249"/>
                  <a:pt x="42017" y="25417"/>
                  <a:pt x="41933" y="25445"/>
                </a:cubicBezTo>
                <a:cubicBezTo>
                  <a:pt x="41487" y="26840"/>
                  <a:pt x="40901" y="27509"/>
                  <a:pt x="40650" y="27537"/>
                </a:cubicBezTo>
                <a:cubicBezTo>
                  <a:pt x="40733" y="27704"/>
                  <a:pt x="40984" y="27732"/>
                  <a:pt x="41124" y="27872"/>
                </a:cubicBezTo>
                <a:cubicBezTo>
                  <a:pt x="41236" y="28151"/>
                  <a:pt x="41236" y="28486"/>
                  <a:pt x="41124" y="28793"/>
                </a:cubicBezTo>
                <a:cubicBezTo>
                  <a:pt x="40873" y="29323"/>
                  <a:pt x="40538" y="29825"/>
                  <a:pt x="40148" y="30271"/>
                </a:cubicBezTo>
                <a:cubicBezTo>
                  <a:pt x="39924" y="30606"/>
                  <a:pt x="39617" y="30885"/>
                  <a:pt x="39255" y="31080"/>
                </a:cubicBezTo>
                <a:cubicBezTo>
                  <a:pt x="39059" y="31108"/>
                  <a:pt x="39171" y="30773"/>
                  <a:pt x="38836" y="30885"/>
                </a:cubicBezTo>
                <a:cubicBezTo>
                  <a:pt x="38557" y="31220"/>
                  <a:pt x="38278" y="31527"/>
                  <a:pt x="37943" y="31834"/>
                </a:cubicBezTo>
                <a:cubicBezTo>
                  <a:pt x="37748" y="31945"/>
                  <a:pt x="37553" y="32057"/>
                  <a:pt x="37358" y="32196"/>
                </a:cubicBezTo>
                <a:cubicBezTo>
                  <a:pt x="37023" y="32447"/>
                  <a:pt x="36716" y="32810"/>
                  <a:pt x="36409" y="33033"/>
                </a:cubicBezTo>
                <a:cubicBezTo>
                  <a:pt x="35712" y="33591"/>
                  <a:pt x="35405" y="33591"/>
                  <a:pt x="35154" y="33535"/>
                </a:cubicBezTo>
                <a:cubicBezTo>
                  <a:pt x="34679" y="34093"/>
                  <a:pt x="33759" y="34679"/>
                  <a:pt x="32866" y="35154"/>
                </a:cubicBezTo>
                <a:cubicBezTo>
                  <a:pt x="32643" y="35237"/>
                  <a:pt x="32531" y="35237"/>
                  <a:pt x="32308" y="35321"/>
                </a:cubicBezTo>
                <a:cubicBezTo>
                  <a:pt x="31638" y="35795"/>
                  <a:pt x="30885" y="36130"/>
                  <a:pt x="30104" y="36353"/>
                </a:cubicBezTo>
                <a:cubicBezTo>
                  <a:pt x="29797" y="36493"/>
                  <a:pt x="29518" y="36660"/>
                  <a:pt x="29267" y="36827"/>
                </a:cubicBezTo>
                <a:cubicBezTo>
                  <a:pt x="28932" y="36911"/>
                  <a:pt x="28430" y="37134"/>
                  <a:pt x="28123" y="37218"/>
                </a:cubicBezTo>
                <a:cubicBezTo>
                  <a:pt x="28123" y="37106"/>
                  <a:pt x="27788" y="37162"/>
                  <a:pt x="27705" y="37106"/>
                </a:cubicBezTo>
                <a:cubicBezTo>
                  <a:pt x="27453" y="37218"/>
                  <a:pt x="27565" y="37302"/>
                  <a:pt x="27481" y="37413"/>
                </a:cubicBezTo>
                <a:cubicBezTo>
                  <a:pt x="27314" y="37525"/>
                  <a:pt x="27453" y="37358"/>
                  <a:pt x="27314" y="37441"/>
                </a:cubicBezTo>
                <a:cubicBezTo>
                  <a:pt x="27174" y="37497"/>
                  <a:pt x="27509" y="37469"/>
                  <a:pt x="27453" y="37581"/>
                </a:cubicBezTo>
                <a:cubicBezTo>
                  <a:pt x="26951" y="38083"/>
                  <a:pt x="27174" y="38390"/>
                  <a:pt x="26142" y="38976"/>
                </a:cubicBezTo>
                <a:cubicBezTo>
                  <a:pt x="25528" y="39143"/>
                  <a:pt x="24357" y="39757"/>
                  <a:pt x="24050" y="39645"/>
                </a:cubicBezTo>
                <a:cubicBezTo>
                  <a:pt x="23938" y="39757"/>
                  <a:pt x="23687" y="39896"/>
                  <a:pt x="23659" y="39980"/>
                </a:cubicBezTo>
                <a:cubicBezTo>
                  <a:pt x="23269" y="40175"/>
                  <a:pt x="22878" y="40371"/>
                  <a:pt x="22432" y="40482"/>
                </a:cubicBezTo>
                <a:cubicBezTo>
                  <a:pt x="22208" y="40594"/>
                  <a:pt x="21985" y="40705"/>
                  <a:pt x="21734" y="40817"/>
                </a:cubicBezTo>
                <a:cubicBezTo>
                  <a:pt x="21316" y="40984"/>
                  <a:pt x="20897" y="41096"/>
                  <a:pt x="20451" y="41263"/>
                </a:cubicBezTo>
                <a:cubicBezTo>
                  <a:pt x="20032" y="41375"/>
                  <a:pt x="19614" y="41431"/>
                  <a:pt x="19167" y="41459"/>
                </a:cubicBezTo>
                <a:cubicBezTo>
                  <a:pt x="19140" y="41375"/>
                  <a:pt x="19167" y="41236"/>
                  <a:pt x="19000" y="41236"/>
                </a:cubicBezTo>
                <a:cubicBezTo>
                  <a:pt x="18805" y="41347"/>
                  <a:pt x="18637" y="41514"/>
                  <a:pt x="18498" y="41682"/>
                </a:cubicBezTo>
                <a:cubicBezTo>
                  <a:pt x="18303" y="41793"/>
                  <a:pt x="17996" y="41905"/>
                  <a:pt x="17828" y="42017"/>
                </a:cubicBezTo>
                <a:cubicBezTo>
                  <a:pt x="17354" y="42100"/>
                  <a:pt x="16963" y="42240"/>
                  <a:pt x="16517" y="42324"/>
                </a:cubicBezTo>
                <a:cubicBezTo>
                  <a:pt x="16015" y="42407"/>
                  <a:pt x="15513" y="42435"/>
                  <a:pt x="15010" y="42379"/>
                </a:cubicBezTo>
                <a:cubicBezTo>
                  <a:pt x="14927" y="42100"/>
                  <a:pt x="15094" y="41682"/>
                  <a:pt x="14955" y="41403"/>
                </a:cubicBezTo>
                <a:cubicBezTo>
                  <a:pt x="14118" y="41710"/>
                  <a:pt x="14118" y="42100"/>
                  <a:pt x="13253" y="42379"/>
                </a:cubicBezTo>
                <a:cubicBezTo>
                  <a:pt x="13169" y="42519"/>
                  <a:pt x="12806" y="42603"/>
                  <a:pt x="12639" y="42742"/>
                </a:cubicBezTo>
                <a:cubicBezTo>
                  <a:pt x="12332" y="42882"/>
                  <a:pt x="11802" y="42993"/>
                  <a:pt x="11467" y="43105"/>
                </a:cubicBezTo>
                <a:cubicBezTo>
                  <a:pt x="11411" y="43133"/>
                  <a:pt x="11328" y="43133"/>
                  <a:pt x="11244" y="43105"/>
                </a:cubicBezTo>
                <a:cubicBezTo>
                  <a:pt x="10937" y="43356"/>
                  <a:pt x="10100" y="43412"/>
                  <a:pt x="9207" y="43412"/>
                </a:cubicBezTo>
                <a:cubicBezTo>
                  <a:pt x="8705" y="43300"/>
                  <a:pt x="8259" y="43300"/>
                  <a:pt x="7812" y="43188"/>
                </a:cubicBezTo>
                <a:close/>
                <a:moveTo>
                  <a:pt x="15289" y="42017"/>
                </a:moveTo>
                <a:cubicBezTo>
                  <a:pt x="15262" y="42072"/>
                  <a:pt x="15401" y="42045"/>
                  <a:pt x="15568" y="42017"/>
                </a:cubicBezTo>
                <a:cubicBezTo>
                  <a:pt x="15485" y="41989"/>
                  <a:pt x="15373" y="41989"/>
                  <a:pt x="15289" y="42017"/>
                </a:cubicBezTo>
                <a:close/>
                <a:moveTo>
                  <a:pt x="12723" y="42379"/>
                </a:moveTo>
                <a:cubicBezTo>
                  <a:pt x="12723" y="42407"/>
                  <a:pt x="12862" y="42407"/>
                  <a:pt x="12946" y="42407"/>
                </a:cubicBezTo>
                <a:cubicBezTo>
                  <a:pt x="12974" y="42379"/>
                  <a:pt x="12890" y="42379"/>
                  <a:pt x="12723" y="42379"/>
                </a:cubicBezTo>
                <a:close/>
                <a:moveTo>
                  <a:pt x="12360" y="41487"/>
                </a:moveTo>
                <a:cubicBezTo>
                  <a:pt x="12221" y="41487"/>
                  <a:pt x="12137" y="41487"/>
                  <a:pt x="12165" y="41542"/>
                </a:cubicBezTo>
                <a:cubicBezTo>
                  <a:pt x="12165" y="41598"/>
                  <a:pt x="12248" y="41542"/>
                  <a:pt x="12332" y="41542"/>
                </a:cubicBezTo>
                <a:cubicBezTo>
                  <a:pt x="12360" y="41542"/>
                  <a:pt x="12416" y="41542"/>
                  <a:pt x="12388" y="41514"/>
                </a:cubicBezTo>
                <a:close/>
                <a:moveTo>
                  <a:pt x="39617" y="16963"/>
                </a:moveTo>
                <a:cubicBezTo>
                  <a:pt x="39590" y="16991"/>
                  <a:pt x="39590" y="17075"/>
                  <a:pt x="39645" y="17186"/>
                </a:cubicBezTo>
                <a:cubicBezTo>
                  <a:pt x="39673" y="17186"/>
                  <a:pt x="39701" y="17242"/>
                  <a:pt x="39729" y="17214"/>
                </a:cubicBezTo>
                <a:cubicBezTo>
                  <a:pt x="39701" y="17131"/>
                  <a:pt x="39673" y="17075"/>
                  <a:pt x="39617" y="16991"/>
                </a:cubicBezTo>
                <a:close/>
                <a:moveTo>
                  <a:pt x="336" y="32726"/>
                </a:moveTo>
                <a:cubicBezTo>
                  <a:pt x="391" y="32782"/>
                  <a:pt x="363" y="32559"/>
                  <a:pt x="363" y="32447"/>
                </a:cubicBezTo>
                <a:cubicBezTo>
                  <a:pt x="336" y="32391"/>
                  <a:pt x="308" y="32643"/>
                  <a:pt x="336" y="32726"/>
                </a:cubicBezTo>
                <a:close/>
                <a:moveTo>
                  <a:pt x="2428" y="37218"/>
                </a:moveTo>
                <a:cubicBezTo>
                  <a:pt x="1591" y="36130"/>
                  <a:pt x="1061" y="34819"/>
                  <a:pt x="921" y="33480"/>
                </a:cubicBezTo>
                <a:cubicBezTo>
                  <a:pt x="894" y="33591"/>
                  <a:pt x="866" y="33731"/>
                  <a:pt x="838" y="33898"/>
                </a:cubicBezTo>
                <a:cubicBezTo>
                  <a:pt x="810" y="34233"/>
                  <a:pt x="838" y="34596"/>
                  <a:pt x="866" y="34930"/>
                </a:cubicBezTo>
                <a:cubicBezTo>
                  <a:pt x="810" y="34986"/>
                  <a:pt x="838" y="35126"/>
                  <a:pt x="866" y="35293"/>
                </a:cubicBezTo>
                <a:cubicBezTo>
                  <a:pt x="1145" y="35935"/>
                  <a:pt x="1312" y="35990"/>
                  <a:pt x="1675" y="36576"/>
                </a:cubicBezTo>
                <a:cubicBezTo>
                  <a:pt x="1870" y="36688"/>
                  <a:pt x="2205" y="37134"/>
                  <a:pt x="2428" y="37218"/>
                </a:cubicBezTo>
                <a:close/>
                <a:moveTo>
                  <a:pt x="4437" y="39338"/>
                </a:moveTo>
                <a:cubicBezTo>
                  <a:pt x="4465" y="39310"/>
                  <a:pt x="4381" y="39227"/>
                  <a:pt x="4297" y="39143"/>
                </a:cubicBezTo>
                <a:cubicBezTo>
                  <a:pt x="4241" y="39171"/>
                  <a:pt x="4353" y="39255"/>
                  <a:pt x="4437" y="39338"/>
                </a:cubicBezTo>
                <a:close/>
                <a:moveTo>
                  <a:pt x="6752" y="41068"/>
                </a:moveTo>
                <a:lnTo>
                  <a:pt x="6780" y="41040"/>
                </a:lnTo>
                <a:cubicBezTo>
                  <a:pt x="6641" y="40984"/>
                  <a:pt x="6585" y="40984"/>
                  <a:pt x="6585" y="41040"/>
                </a:cubicBezTo>
                <a:close/>
                <a:moveTo>
                  <a:pt x="9319" y="42575"/>
                </a:moveTo>
                <a:cubicBezTo>
                  <a:pt x="9738" y="42547"/>
                  <a:pt x="9793" y="42379"/>
                  <a:pt x="10323" y="42379"/>
                </a:cubicBezTo>
                <a:cubicBezTo>
                  <a:pt x="10602" y="42184"/>
                  <a:pt x="10937" y="42045"/>
                  <a:pt x="11300" y="41989"/>
                </a:cubicBezTo>
                <a:cubicBezTo>
                  <a:pt x="11272" y="41821"/>
                  <a:pt x="11802" y="41710"/>
                  <a:pt x="11969" y="41542"/>
                </a:cubicBezTo>
                <a:cubicBezTo>
                  <a:pt x="12081" y="41514"/>
                  <a:pt x="12221" y="41487"/>
                  <a:pt x="12332" y="41431"/>
                </a:cubicBezTo>
                <a:cubicBezTo>
                  <a:pt x="12332" y="41403"/>
                  <a:pt x="12248" y="41403"/>
                  <a:pt x="12276" y="41347"/>
                </a:cubicBezTo>
                <a:cubicBezTo>
                  <a:pt x="12304" y="41347"/>
                  <a:pt x="12332" y="41347"/>
                  <a:pt x="12360" y="41319"/>
                </a:cubicBezTo>
                <a:cubicBezTo>
                  <a:pt x="11300" y="41375"/>
                  <a:pt x="10212" y="41319"/>
                  <a:pt x="9152" y="41152"/>
                </a:cubicBezTo>
                <a:cubicBezTo>
                  <a:pt x="9180" y="41682"/>
                  <a:pt x="9235" y="42072"/>
                  <a:pt x="9291" y="42575"/>
                </a:cubicBezTo>
                <a:close/>
                <a:moveTo>
                  <a:pt x="10993" y="43049"/>
                </a:moveTo>
                <a:lnTo>
                  <a:pt x="10993" y="42993"/>
                </a:lnTo>
                <a:lnTo>
                  <a:pt x="10826" y="42993"/>
                </a:lnTo>
                <a:cubicBezTo>
                  <a:pt x="10798" y="42993"/>
                  <a:pt x="10826" y="43021"/>
                  <a:pt x="10993" y="43049"/>
                </a:cubicBezTo>
                <a:close/>
                <a:moveTo>
                  <a:pt x="10519" y="43188"/>
                </a:moveTo>
                <a:cubicBezTo>
                  <a:pt x="10602" y="43216"/>
                  <a:pt x="10714" y="43216"/>
                  <a:pt x="10826" y="43188"/>
                </a:cubicBezTo>
                <a:cubicBezTo>
                  <a:pt x="10826" y="43161"/>
                  <a:pt x="10826" y="43133"/>
                  <a:pt x="10686" y="43133"/>
                </a:cubicBezTo>
                <a:cubicBezTo>
                  <a:pt x="10658" y="43161"/>
                  <a:pt x="10463" y="43133"/>
                  <a:pt x="10491" y="4318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1" name="Google Shape;671;p33"/>
          <p:cNvSpPr/>
          <p:nvPr/>
        </p:nvSpPr>
        <p:spPr>
          <a:xfrm>
            <a:off x="684346" y="695108"/>
            <a:ext cx="696605" cy="543533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2" name="Google Shape;672;p33"/>
          <p:cNvSpPr/>
          <p:nvPr/>
        </p:nvSpPr>
        <p:spPr>
          <a:xfrm>
            <a:off x="93394" y="561546"/>
            <a:ext cx="440221" cy="937630"/>
          </a:xfrm>
          <a:custGeom>
            <a:avLst/>
            <a:gdLst/>
            <a:ahLst/>
            <a:cxnLst/>
            <a:rect l="l" t="t" r="r" b="b"/>
            <a:pathLst>
              <a:path w="19976" h="42547" extrusionOk="0">
                <a:moveTo>
                  <a:pt x="18051" y="84"/>
                </a:moveTo>
                <a:cubicBezTo>
                  <a:pt x="18051" y="140"/>
                  <a:pt x="17660" y="195"/>
                  <a:pt x="17828" y="251"/>
                </a:cubicBezTo>
                <a:cubicBezTo>
                  <a:pt x="17604" y="307"/>
                  <a:pt x="17381" y="363"/>
                  <a:pt x="17130" y="447"/>
                </a:cubicBezTo>
                <a:lnTo>
                  <a:pt x="16739" y="558"/>
                </a:lnTo>
                <a:lnTo>
                  <a:pt x="16349" y="670"/>
                </a:lnTo>
                <a:lnTo>
                  <a:pt x="15456" y="949"/>
                </a:lnTo>
                <a:lnTo>
                  <a:pt x="14452" y="1311"/>
                </a:lnTo>
                <a:cubicBezTo>
                  <a:pt x="14173" y="1395"/>
                  <a:pt x="13866" y="1535"/>
                  <a:pt x="13559" y="1646"/>
                </a:cubicBezTo>
                <a:cubicBezTo>
                  <a:pt x="13392" y="1702"/>
                  <a:pt x="13224" y="1758"/>
                  <a:pt x="13085" y="1814"/>
                </a:cubicBezTo>
                <a:lnTo>
                  <a:pt x="12610" y="2037"/>
                </a:lnTo>
                <a:cubicBezTo>
                  <a:pt x="12471" y="2121"/>
                  <a:pt x="12192" y="2232"/>
                  <a:pt x="12080" y="2288"/>
                </a:cubicBezTo>
                <a:cubicBezTo>
                  <a:pt x="11969" y="2344"/>
                  <a:pt x="11885" y="2427"/>
                  <a:pt x="11801" y="2511"/>
                </a:cubicBezTo>
                <a:cubicBezTo>
                  <a:pt x="13782" y="1479"/>
                  <a:pt x="15875" y="753"/>
                  <a:pt x="18079" y="419"/>
                </a:cubicBezTo>
                <a:lnTo>
                  <a:pt x="18079" y="419"/>
                </a:lnTo>
                <a:lnTo>
                  <a:pt x="18107" y="419"/>
                </a:lnTo>
                <a:lnTo>
                  <a:pt x="18107" y="419"/>
                </a:lnTo>
                <a:cubicBezTo>
                  <a:pt x="18134" y="474"/>
                  <a:pt x="18134" y="586"/>
                  <a:pt x="18162" y="614"/>
                </a:cubicBezTo>
                <a:cubicBezTo>
                  <a:pt x="18162" y="865"/>
                  <a:pt x="18190" y="1116"/>
                  <a:pt x="18246" y="1339"/>
                </a:cubicBezTo>
                <a:cubicBezTo>
                  <a:pt x="18246" y="1535"/>
                  <a:pt x="18190" y="1395"/>
                  <a:pt x="18190" y="1339"/>
                </a:cubicBezTo>
                <a:cubicBezTo>
                  <a:pt x="18190" y="1479"/>
                  <a:pt x="18162" y="1507"/>
                  <a:pt x="18162" y="1646"/>
                </a:cubicBezTo>
                <a:cubicBezTo>
                  <a:pt x="18218" y="1814"/>
                  <a:pt x="18162" y="1395"/>
                  <a:pt x="18246" y="1479"/>
                </a:cubicBezTo>
                <a:cubicBezTo>
                  <a:pt x="18330" y="2204"/>
                  <a:pt x="18413" y="3125"/>
                  <a:pt x="18469" y="3962"/>
                </a:cubicBezTo>
                <a:lnTo>
                  <a:pt x="18413" y="3962"/>
                </a:lnTo>
                <a:cubicBezTo>
                  <a:pt x="18413" y="4101"/>
                  <a:pt x="18469" y="3990"/>
                  <a:pt x="18497" y="4046"/>
                </a:cubicBezTo>
                <a:cubicBezTo>
                  <a:pt x="18525" y="4548"/>
                  <a:pt x="18665" y="5134"/>
                  <a:pt x="18665" y="5636"/>
                </a:cubicBezTo>
                <a:cubicBezTo>
                  <a:pt x="18748" y="6417"/>
                  <a:pt x="18832" y="7338"/>
                  <a:pt x="18916" y="8398"/>
                </a:cubicBezTo>
                <a:cubicBezTo>
                  <a:pt x="19027" y="9235"/>
                  <a:pt x="19027" y="10407"/>
                  <a:pt x="19055" y="11495"/>
                </a:cubicBezTo>
                <a:cubicBezTo>
                  <a:pt x="19055" y="11913"/>
                  <a:pt x="19083" y="12304"/>
                  <a:pt x="19111" y="12694"/>
                </a:cubicBezTo>
                <a:cubicBezTo>
                  <a:pt x="19111" y="13224"/>
                  <a:pt x="19111" y="13838"/>
                  <a:pt x="19139" y="14396"/>
                </a:cubicBezTo>
                <a:lnTo>
                  <a:pt x="19139" y="15791"/>
                </a:lnTo>
                <a:cubicBezTo>
                  <a:pt x="19195" y="17102"/>
                  <a:pt x="19167" y="18386"/>
                  <a:pt x="19223" y="19725"/>
                </a:cubicBezTo>
                <a:cubicBezTo>
                  <a:pt x="19278" y="20869"/>
                  <a:pt x="19306" y="22124"/>
                  <a:pt x="19278" y="23296"/>
                </a:cubicBezTo>
                <a:cubicBezTo>
                  <a:pt x="19223" y="23742"/>
                  <a:pt x="19167" y="24161"/>
                  <a:pt x="19027" y="24607"/>
                </a:cubicBezTo>
                <a:cubicBezTo>
                  <a:pt x="19083" y="25137"/>
                  <a:pt x="19139" y="25639"/>
                  <a:pt x="19195" y="26086"/>
                </a:cubicBezTo>
                <a:cubicBezTo>
                  <a:pt x="19195" y="26309"/>
                  <a:pt x="19167" y="26309"/>
                  <a:pt x="19195" y="26476"/>
                </a:cubicBezTo>
                <a:cubicBezTo>
                  <a:pt x="19278" y="27732"/>
                  <a:pt x="19306" y="29517"/>
                  <a:pt x="19474" y="30522"/>
                </a:cubicBezTo>
                <a:cubicBezTo>
                  <a:pt x="19474" y="31303"/>
                  <a:pt x="19557" y="31973"/>
                  <a:pt x="19613" y="32837"/>
                </a:cubicBezTo>
                <a:cubicBezTo>
                  <a:pt x="19613" y="33005"/>
                  <a:pt x="19669" y="33144"/>
                  <a:pt x="19669" y="33312"/>
                </a:cubicBezTo>
                <a:lnTo>
                  <a:pt x="19669" y="33479"/>
                </a:lnTo>
                <a:cubicBezTo>
                  <a:pt x="19697" y="33898"/>
                  <a:pt x="19753" y="34065"/>
                  <a:pt x="19780" y="34595"/>
                </a:cubicBezTo>
                <a:cubicBezTo>
                  <a:pt x="19753" y="35348"/>
                  <a:pt x="19780" y="36074"/>
                  <a:pt x="19892" y="36799"/>
                </a:cubicBezTo>
                <a:cubicBezTo>
                  <a:pt x="19892" y="36883"/>
                  <a:pt x="19892" y="37106"/>
                  <a:pt x="19892" y="37050"/>
                </a:cubicBezTo>
                <a:cubicBezTo>
                  <a:pt x="19892" y="37190"/>
                  <a:pt x="19920" y="37106"/>
                  <a:pt x="19920" y="37218"/>
                </a:cubicBezTo>
                <a:cubicBezTo>
                  <a:pt x="19920" y="37692"/>
                  <a:pt x="19976" y="38306"/>
                  <a:pt x="19948" y="38696"/>
                </a:cubicBezTo>
                <a:lnTo>
                  <a:pt x="19948" y="40119"/>
                </a:lnTo>
                <a:cubicBezTo>
                  <a:pt x="19948" y="40314"/>
                  <a:pt x="19920" y="40538"/>
                  <a:pt x="19892" y="40761"/>
                </a:cubicBezTo>
                <a:cubicBezTo>
                  <a:pt x="19892" y="40984"/>
                  <a:pt x="19864" y="41235"/>
                  <a:pt x="19864" y="41458"/>
                </a:cubicBezTo>
                <a:cubicBezTo>
                  <a:pt x="19808" y="41654"/>
                  <a:pt x="19780" y="41849"/>
                  <a:pt x="19753" y="42044"/>
                </a:cubicBezTo>
                <a:cubicBezTo>
                  <a:pt x="19725" y="42128"/>
                  <a:pt x="19753" y="42239"/>
                  <a:pt x="19641" y="42323"/>
                </a:cubicBezTo>
                <a:lnTo>
                  <a:pt x="19641" y="42323"/>
                </a:lnTo>
                <a:cubicBezTo>
                  <a:pt x="19334" y="42546"/>
                  <a:pt x="17855" y="42184"/>
                  <a:pt x="16433" y="41737"/>
                </a:cubicBezTo>
                <a:lnTo>
                  <a:pt x="16433" y="41737"/>
                </a:lnTo>
                <a:lnTo>
                  <a:pt x="16237" y="41681"/>
                </a:lnTo>
                <a:cubicBezTo>
                  <a:pt x="15679" y="41681"/>
                  <a:pt x="15121" y="41626"/>
                  <a:pt x="14535" y="41570"/>
                </a:cubicBezTo>
                <a:cubicBezTo>
                  <a:pt x="14424" y="41514"/>
                  <a:pt x="14424" y="41542"/>
                  <a:pt x="14340" y="41486"/>
                </a:cubicBezTo>
                <a:cubicBezTo>
                  <a:pt x="14145" y="41458"/>
                  <a:pt x="13922" y="41402"/>
                  <a:pt x="13726" y="41347"/>
                </a:cubicBezTo>
                <a:lnTo>
                  <a:pt x="13531" y="41263"/>
                </a:lnTo>
                <a:lnTo>
                  <a:pt x="13419" y="41207"/>
                </a:lnTo>
                <a:lnTo>
                  <a:pt x="13336" y="41179"/>
                </a:lnTo>
                <a:lnTo>
                  <a:pt x="12973" y="40984"/>
                </a:lnTo>
                <a:cubicBezTo>
                  <a:pt x="12527" y="40705"/>
                  <a:pt x="12052" y="40398"/>
                  <a:pt x="11634" y="40063"/>
                </a:cubicBezTo>
                <a:cubicBezTo>
                  <a:pt x="11634" y="40035"/>
                  <a:pt x="11634" y="40035"/>
                  <a:pt x="11550" y="39952"/>
                </a:cubicBezTo>
                <a:cubicBezTo>
                  <a:pt x="11411" y="39868"/>
                  <a:pt x="11383" y="39812"/>
                  <a:pt x="11271" y="39756"/>
                </a:cubicBezTo>
                <a:cubicBezTo>
                  <a:pt x="11160" y="39561"/>
                  <a:pt x="10797" y="39282"/>
                  <a:pt x="10881" y="39171"/>
                </a:cubicBezTo>
                <a:cubicBezTo>
                  <a:pt x="10825" y="39143"/>
                  <a:pt x="10769" y="39087"/>
                  <a:pt x="10713" y="39031"/>
                </a:cubicBezTo>
                <a:lnTo>
                  <a:pt x="10769" y="38892"/>
                </a:lnTo>
                <a:cubicBezTo>
                  <a:pt x="10072" y="38389"/>
                  <a:pt x="9430" y="37831"/>
                  <a:pt x="8788" y="37273"/>
                </a:cubicBezTo>
                <a:cubicBezTo>
                  <a:pt x="8649" y="37190"/>
                  <a:pt x="8481" y="37134"/>
                  <a:pt x="8314" y="37106"/>
                </a:cubicBezTo>
                <a:cubicBezTo>
                  <a:pt x="7979" y="36911"/>
                  <a:pt x="7672" y="36743"/>
                  <a:pt x="7282" y="36492"/>
                </a:cubicBezTo>
                <a:cubicBezTo>
                  <a:pt x="7114" y="36297"/>
                  <a:pt x="6947" y="36185"/>
                  <a:pt x="6780" y="36018"/>
                </a:cubicBezTo>
                <a:cubicBezTo>
                  <a:pt x="6612" y="35851"/>
                  <a:pt x="6110" y="35320"/>
                  <a:pt x="5943" y="35125"/>
                </a:cubicBezTo>
                <a:cubicBezTo>
                  <a:pt x="5691" y="34790"/>
                  <a:pt x="5691" y="34651"/>
                  <a:pt x="5440" y="34344"/>
                </a:cubicBezTo>
                <a:cubicBezTo>
                  <a:pt x="5217" y="34232"/>
                  <a:pt x="4966" y="34149"/>
                  <a:pt x="4715" y="34065"/>
                </a:cubicBezTo>
                <a:cubicBezTo>
                  <a:pt x="4575" y="33925"/>
                  <a:pt x="4408" y="33786"/>
                  <a:pt x="4269" y="33646"/>
                </a:cubicBezTo>
                <a:cubicBezTo>
                  <a:pt x="4101" y="33451"/>
                  <a:pt x="3906" y="33256"/>
                  <a:pt x="3766" y="33033"/>
                </a:cubicBezTo>
                <a:cubicBezTo>
                  <a:pt x="3627" y="32754"/>
                  <a:pt x="3376" y="32419"/>
                  <a:pt x="3264" y="32140"/>
                </a:cubicBezTo>
                <a:cubicBezTo>
                  <a:pt x="2929" y="31721"/>
                  <a:pt x="2650" y="31303"/>
                  <a:pt x="2427" y="30829"/>
                </a:cubicBezTo>
                <a:cubicBezTo>
                  <a:pt x="2065" y="30494"/>
                  <a:pt x="1786" y="30075"/>
                  <a:pt x="1646" y="29601"/>
                </a:cubicBezTo>
                <a:cubicBezTo>
                  <a:pt x="1562" y="29294"/>
                  <a:pt x="1367" y="28736"/>
                  <a:pt x="1283" y="28401"/>
                </a:cubicBezTo>
                <a:cubicBezTo>
                  <a:pt x="1255" y="28067"/>
                  <a:pt x="1228" y="27760"/>
                  <a:pt x="1200" y="27425"/>
                </a:cubicBezTo>
                <a:cubicBezTo>
                  <a:pt x="837" y="26616"/>
                  <a:pt x="614" y="25751"/>
                  <a:pt x="558" y="24858"/>
                </a:cubicBezTo>
                <a:cubicBezTo>
                  <a:pt x="558" y="24747"/>
                  <a:pt x="614" y="24802"/>
                  <a:pt x="586" y="24663"/>
                </a:cubicBezTo>
                <a:cubicBezTo>
                  <a:pt x="558" y="24300"/>
                  <a:pt x="474" y="24468"/>
                  <a:pt x="446" y="24077"/>
                </a:cubicBezTo>
                <a:cubicBezTo>
                  <a:pt x="307" y="23798"/>
                  <a:pt x="223" y="23463"/>
                  <a:pt x="223" y="23129"/>
                </a:cubicBezTo>
                <a:cubicBezTo>
                  <a:pt x="195" y="22654"/>
                  <a:pt x="195" y="22152"/>
                  <a:pt x="195" y="21678"/>
                </a:cubicBezTo>
                <a:cubicBezTo>
                  <a:pt x="195" y="21510"/>
                  <a:pt x="140" y="21482"/>
                  <a:pt x="112" y="21482"/>
                </a:cubicBezTo>
                <a:cubicBezTo>
                  <a:pt x="56" y="21148"/>
                  <a:pt x="28" y="20785"/>
                  <a:pt x="0" y="20450"/>
                </a:cubicBezTo>
                <a:cubicBezTo>
                  <a:pt x="56" y="19864"/>
                  <a:pt x="112" y="19306"/>
                  <a:pt x="223" y="18720"/>
                </a:cubicBezTo>
                <a:cubicBezTo>
                  <a:pt x="279" y="18553"/>
                  <a:pt x="391" y="18386"/>
                  <a:pt x="474" y="18218"/>
                </a:cubicBezTo>
                <a:cubicBezTo>
                  <a:pt x="502" y="17353"/>
                  <a:pt x="642" y="16516"/>
                  <a:pt x="921" y="15707"/>
                </a:cubicBezTo>
                <a:cubicBezTo>
                  <a:pt x="977" y="15345"/>
                  <a:pt x="1088" y="15010"/>
                  <a:pt x="1228" y="14703"/>
                </a:cubicBezTo>
                <a:cubicBezTo>
                  <a:pt x="1255" y="14619"/>
                  <a:pt x="1283" y="14508"/>
                  <a:pt x="1311" y="14452"/>
                </a:cubicBezTo>
                <a:cubicBezTo>
                  <a:pt x="1423" y="14089"/>
                  <a:pt x="1562" y="13978"/>
                  <a:pt x="1618" y="13978"/>
                </a:cubicBezTo>
                <a:cubicBezTo>
                  <a:pt x="1786" y="13280"/>
                  <a:pt x="2260" y="12108"/>
                  <a:pt x="2455" y="11969"/>
                </a:cubicBezTo>
                <a:cubicBezTo>
                  <a:pt x="2734" y="11355"/>
                  <a:pt x="2678" y="11160"/>
                  <a:pt x="2929" y="10602"/>
                </a:cubicBezTo>
                <a:cubicBezTo>
                  <a:pt x="3097" y="10351"/>
                  <a:pt x="3236" y="10044"/>
                  <a:pt x="3404" y="9793"/>
                </a:cubicBezTo>
                <a:cubicBezTo>
                  <a:pt x="3515" y="9570"/>
                  <a:pt x="3655" y="9374"/>
                  <a:pt x="3822" y="9207"/>
                </a:cubicBezTo>
                <a:cubicBezTo>
                  <a:pt x="3878" y="9123"/>
                  <a:pt x="3822" y="9151"/>
                  <a:pt x="3906" y="9040"/>
                </a:cubicBezTo>
                <a:cubicBezTo>
                  <a:pt x="4018" y="8984"/>
                  <a:pt x="4241" y="8705"/>
                  <a:pt x="4352" y="8649"/>
                </a:cubicBezTo>
                <a:cubicBezTo>
                  <a:pt x="4743" y="8063"/>
                  <a:pt x="5133" y="7700"/>
                  <a:pt x="5273" y="7728"/>
                </a:cubicBezTo>
                <a:cubicBezTo>
                  <a:pt x="5385" y="7561"/>
                  <a:pt x="5496" y="7393"/>
                  <a:pt x="5636" y="7226"/>
                </a:cubicBezTo>
                <a:cubicBezTo>
                  <a:pt x="5775" y="7059"/>
                  <a:pt x="5915" y="6891"/>
                  <a:pt x="6026" y="6752"/>
                </a:cubicBezTo>
                <a:cubicBezTo>
                  <a:pt x="6305" y="6473"/>
                  <a:pt x="6528" y="6277"/>
                  <a:pt x="6640" y="6305"/>
                </a:cubicBezTo>
                <a:cubicBezTo>
                  <a:pt x="6947" y="5859"/>
                  <a:pt x="6780" y="5692"/>
                  <a:pt x="7533" y="4994"/>
                </a:cubicBezTo>
                <a:cubicBezTo>
                  <a:pt x="7672" y="4855"/>
                  <a:pt x="7672" y="4883"/>
                  <a:pt x="7812" y="4771"/>
                </a:cubicBezTo>
                <a:cubicBezTo>
                  <a:pt x="8035" y="4492"/>
                  <a:pt x="8286" y="4269"/>
                  <a:pt x="8537" y="4073"/>
                </a:cubicBezTo>
                <a:cubicBezTo>
                  <a:pt x="8872" y="3822"/>
                  <a:pt x="9235" y="3599"/>
                  <a:pt x="9597" y="3432"/>
                </a:cubicBezTo>
                <a:lnTo>
                  <a:pt x="9625" y="3460"/>
                </a:lnTo>
                <a:cubicBezTo>
                  <a:pt x="9932" y="3320"/>
                  <a:pt x="10323" y="2958"/>
                  <a:pt x="10685" y="2734"/>
                </a:cubicBezTo>
                <a:cubicBezTo>
                  <a:pt x="10825" y="2595"/>
                  <a:pt x="10992" y="2455"/>
                  <a:pt x="11160" y="2372"/>
                </a:cubicBezTo>
                <a:cubicBezTo>
                  <a:pt x="11522" y="2176"/>
                  <a:pt x="11913" y="2009"/>
                  <a:pt x="12304" y="1842"/>
                </a:cubicBezTo>
                <a:cubicBezTo>
                  <a:pt x="12527" y="1730"/>
                  <a:pt x="12806" y="1590"/>
                  <a:pt x="13085" y="1479"/>
                </a:cubicBezTo>
                <a:lnTo>
                  <a:pt x="14033" y="1088"/>
                </a:lnTo>
                <a:cubicBezTo>
                  <a:pt x="14340" y="977"/>
                  <a:pt x="14675" y="893"/>
                  <a:pt x="14982" y="753"/>
                </a:cubicBezTo>
                <a:cubicBezTo>
                  <a:pt x="15289" y="614"/>
                  <a:pt x="15624" y="558"/>
                  <a:pt x="15903" y="447"/>
                </a:cubicBezTo>
                <a:cubicBezTo>
                  <a:pt x="16182" y="363"/>
                  <a:pt x="16405" y="279"/>
                  <a:pt x="16656" y="195"/>
                </a:cubicBezTo>
                <a:cubicBezTo>
                  <a:pt x="17102" y="112"/>
                  <a:pt x="18023" y="0"/>
                  <a:pt x="18051" y="84"/>
                </a:cubicBezTo>
                <a:close/>
                <a:moveTo>
                  <a:pt x="14368" y="41375"/>
                </a:moveTo>
                <a:cubicBezTo>
                  <a:pt x="14368" y="41375"/>
                  <a:pt x="14340" y="41402"/>
                  <a:pt x="14312" y="41375"/>
                </a:cubicBezTo>
                <a:cubicBezTo>
                  <a:pt x="14368" y="41402"/>
                  <a:pt x="14424" y="41430"/>
                  <a:pt x="14508" y="41458"/>
                </a:cubicBezTo>
                <a:cubicBezTo>
                  <a:pt x="14535" y="41458"/>
                  <a:pt x="14480" y="41402"/>
                  <a:pt x="14368" y="41375"/>
                </a:cubicBezTo>
                <a:close/>
                <a:moveTo>
                  <a:pt x="14591" y="41375"/>
                </a:moveTo>
                <a:cubicBezTo>
                  <a:pt x="14675" y="41430"/>
                  <a:pt x="14787" y="41458"/>
                  <a:pt x="14898" y="41486"/>
                </a:cubicBezTo>
                <a:cubicBezTo>
                  <a:pt x="14982" y="41514"/>
                  <a:pt x="14619" y="41347"/>
                  <a:pt x="14591" y="41375"/>
                </a:cubicBezTo>
                <a:close/>
                <a:moveTo>
                  <a:pt x="14982" y="41402"/>
                </a:moveTo>
                <a:cubicBezTo>
                  <a:pt x="14982" y="41430"/>
                  <a:pt x="14954" y="41458"/>
                  <a:pt x="15093" y="41486"/>
                </a:cubicBezTo>
                <a:cubicBezTo>
                  <a:pt x="15093" y="41486"/>
                  <a:pt x="15066" y="41458"/>
                  <a:pt x="14982" y="41402"/>
                </a:cubicBezTo>
                <a:close/>
                <a:moveTo>
                  <a:pt x="13671" y="40733"/>
                </a:moveTo>
                <a:lnTo>
                  <a:pt x="13615" y="40705"/>
                </a:lnTo>
                <a:cubicBezTo>
                  <a:pt x="13336" y="40538"/>
                  <a:pt x="13057" y="40398"/>
                  <a:pt x="12806" y="40231"/>
                </a:cubicBezTo>
                <a:cubicBezTo>
                  <a:pt x="12778" y="40259"/>
                  <a:pt x="12750" y="40259"/>
                  <a:pt x="12750" y="40259"/>
                </a:cubicBezTo>
                <a:cubicBezTo>
                  <a:pt x="12778" y="40314"/>
                  <a:pt x="12889" y="40398"/>
                  <a:pt x="12862" y="40426"/>
                </a:cubicBezTo>
                <a:cubicBezTo>
                  <a:pt x="13113" y="40565"/>
                  <a:pt x="13392" y="40677"/>
                  <a:pt x="13671" y="40733"/>
                </a:cubicBezTo>
                <a:close/>
                <a:moveTo>
                  <a:pt x="19641" y="37441"/>
                </a:moveTo>
                <a:cubicBezTo>
                  <a:pt x="19669" y="37385"/>
                  <a:pt x="19669" y="37301"/>
                  <a:pt x="19641" y="37245"/>
                </a:cubicBezTo>
                <a:cubicBezTo>
                  <a:pt x="19585" y="37218"/>
                  <a:pt x="19613" y="37497"/>
                  <a:pt x="19641" y="37469"/>
                </a:cubicBezTo>
                <a:close/>
                <a:moveTo>
                  <a:pt x="19697" y="36855"/>
                </a:moveTo>
                <a:cubicBezTo>
                  <a:pt x="19669" y="36855"/>
                  <a:pt x="19669" y="36994"/>
                  <a:pt x="19697" y="37050"/>
                </a:cubicBezTo>
                <a:cubicBezTo>
                  <a:pt x="19725" y="37134"/>
                  <a:pt x="19697" y="36994"/>
                  <a:pt x="19697" y="36855"/>
                </a:cubicBezTo>
                <a:close/>
                <a:moveTo>
                  <a:pt x="19446" y="36632"/>
                </a:moveTo>
                <a:cubicBezTo>
                  <a:pt x="19501" y="37636"/>
                  <a:pt x="19529" y="38501"/>
                  <a:pt x="19557" y="39254"/>
                </a:cubicBezTo>
                <a:cubicBezTo>
                  <a:pt x="19557" y="39115"/>
                  <a:pt x="19585" y="38975"/>
                  <a:pt x="19585" y="38836"/>
                </a:cubicBezTo>
                <a:cubicBezTo>
                  <a:pt x="19585" y="38640"/>
                  <a:pt x="19585" y="38445"/>
                  <a:pt x="19585" y="38278"/>
                </a:cubicBezTo>
                <a:cubicBezTo>
                  <a:pt x="19585" y="37720"/>
                  <a:pt x="19557" y="37190"/>
                  <a:pt x="19446" y="36660"/>
                </a:cubicBezTo>
                <a:close/>
                <a:moveTo>
                  <a:pt x="19362" y="34009"/>
                </a:moveTo>
                <a:cubicBezTo>
                  <a:pt x="19362" y="33953"/>
                  <a:pt x="19362" y="33898"/>
                  <a:pt x="19362" y="33842"/>
                </a:cubicBezTo>
                <a:lnTo>
                  <a:pt x="19362" y="34065"/>
                </a:lnTo>
                <a:cubicBezTo>
                  <a:pt x="19362" y="34065"/>
                  <a:pt x="19362" y="34037"/>
                  <a:pt x="19362" y="34037"/>
                </a:cubicBezTo>
                <a:close/>
                <a:moveTo>
                  <a:pt x="19027" y="19251"/>
                </a:moveTo>
                <a:cubicBezTo>
                  <a:pt x="19027" y="18832"/>
                  <a:pt x="18944" y="19139"/>
                  <a:pt x="19027" y="19251"/>
                </a:cubicBezTo>
                <a:close/>
                <a:moveTo>
                  <a:pt x="18665" y="7282"/>
                </a:moveTo>
                <a:cubicBezTo>
                  <a:pt x="18637" y="7282"/>
                  <a:pt x="18637" y="7366"/>
                  <a:pt x="18637" y="7477"/>
                </a:cubicBezTo>
                <a:cubicBezTo>
                  <a:pt x="18637" y="7561"/>
                  <a:pt x="18665" y="7533"/>
                  <a:pt x="18692" y="7477"/>
                </a:cubicBezTo>
                <a:cubicBezTo>
                  <a:pt x="18692" y="7421"/>
                  <a:pt x="18665" y="7393"/>
                  <a:pt x="18665" y="7338"/>
                </a:cubicBezTo>
                <a:close/>
                <a:moveTo>
                  <a:pt x="18413" y="5273"/>
                </a:moveTo>
                <a:cubicBezTo>
                  <a:pt x="18441" y="5189"/>
                  <a:pt x="18497" y="5468"/>
                  <a:pt x="18469" y="5273"/>
                </a:cubicBezTo>
                <a:cubicBezTo>
                  <a:pt x="18469" y="5273"/>
                  <a:pt x="18413" y="5106"/>
                  <a:pt x="18413" y="5301"/>
                </a:cubicBezTo>
                <a:close/>
                <a:moveTo>
                  <a:pt x="18218" y="3683"/>
                </a:moveTo>
                <a:cubicBezTo>
                  <a:pt x="18386" y="7728"/>
                  <a:pt x="18637" y="14926"/>
                  <a:pt x="18916" y="21985"/>
                </a:cubicBezTo>
                <a:cubicBezTo>
                  <a:pt x="18944" y="21957"/>
                  <a:pt x="18944" y="21929"/>
                  <a:pt x="18944" y="21873"/>
                </a:cubicBezTo>
                <a:cubicBezTo>
                  <a:pt x="18999" y="21008"/>
                  <a:pt x="18916" y="19530"/>
                  <a:pt x="18888" y="18302"/>
                </a:cubicBezTo>
                <a:cubicBezTo>
                  <a:pt x="18860" y="17409"/>
                  <a:pt x="18860" y="16237"/>
                  <a:pt x="18860" y="15261"/>
                </a:cubicBezTo>
                <a:cubicBezTo>
                  <a:pt x="18860" y="13699"/>
                  <a:pt x="18776" y="12081"/>
                  <a:pt x="18748" y="10434"/>
                </a:cubicBezTo>
                <a:cubicBezTo>
                  <a:pt x="18692" y="8593"/>
                  <a:pt x="18525" y="7059"/>
                  <a:pt x="18386" y="5413"/>
                </a:cubicBezTo>
                <a:cubicBezTo>
                  <a:pt x="18386" y="5413"/>
                  <a:pt x="18413" y="5468"/>
                  <a:pt x="18413" y="5413"/>
                </a:cubicBezTo>
                <a:cubicBezTo>
                  <a:pt x="18413" y="5217"/>
                  <a:pt x="18386" y="5468"/>
                  <a:pt x="18386" y="5329"/>
                </a:cubicBezTo>
                <a:cubicBezTo>
                  <a:pt x="18302" y="4883"/>
                  <a:pt x="18274" y="4325"/>
                  <a:pt x="18218" y="371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3" name="Google Shape;673;p33"/>
          <p:cNvSpPr/>
          <p:nvPr/>
        </p:nvSpPr>
        <p:spPr>
          <a:xfrm>
            <a:off x="6199317" y="4608579"/>
            <a:ext cx="802385" cy="717519"/>
          </a:xfrm>
          <a:custGeom>
            <a:avLst/>
            <a:gdLst/>
            <a:ahLst/>
            <a:cxnLst/>
            <a:rect l="l" t="t" r="r" b="b"/>
            <a:pathLst>
              <a:path w="36410" h="32559" extrusionOk="0">
                <a:moveTo>
                  <a:pt x="5246" y="27202"/>
                </a:moveTo>
                <a:cubicBezTo>
                  <a:pt x="4995" y="26811"/>
                  <a:pt x="4772" y="26393"/>
                  <a:pt x="4632" y="25947"/>
                </a:cubicBezTo>
                <a:cubicBezTo>
                  <a:pt x="4465" y="25472"/>
                  <a:pt x="4325" y="25026"/>
                  <a:pt x="4242" y="24719"/>
                </a:cubicBezTo>
                <a:cubicBezTo>
                  <a:pt x="4102" y="24412"/>
                  <a:pt x="3990" y="24077"/>
                  <a:pt x="3907" y="23743"/>
                </a:cubicBezTo>
                <a:cubicBezTo>
                  <a:pt x="3879" y="23659"/>
                  <a:pt x="3823" y="23547"/>
                  <a:pt x="3823" y="23491"/>
                </a:cubicBezTo>
                <a:cubicBezTo>
                  <a:pt x="3711" y="23101"/>
                  <a:pt x="3711" y="22961"/>
                  <a:pt x="3767" y="22906"/>
                </a:cubicBezTo>
                <a:cubicBezTo>
                  <a:pt x="3488" y="22236"/>
                  <a:pt x="3042" y="21064"/>
                  <a:pt x="3070" y="20813"/>
                </a:cubicBezTo>
                <a:cubicBezTo>
                  <a:pt x="2819" y="20171"/>
                  <a:pt x="2679" y="20060"/>
                  <a:pt x="2428" y="19502"/>
                </a:cubicBezTo>
                <a:cubicBezTo>
                  <a:pt x="2233" y="18972"/>
                  <a:pt x="2065" y="18442"/>
                  <a:pt x="1926" y="17884"/>
                </a:cubicBezTo>
                <a:cubicBezTo>
                  <a:pt x="1898" y="17800"/>
                  <a:pt x="1898" y="17828"/>
                  <a:pt x="1870" y="17716"/>
                </a:cubicBezTo>
                <a:cubicBezTo>
                  <a:pt x="1870" y="17577"/>
                  <a:pt x="1786" y="17242"/>
                  <a:pt x="1814" y="17103"/>
                </a:cubicBezTo>
                <a:cubicBezTo>
                  <a:pt x="1563" y="16433"/>
                  <a:pt x="1424" y="15903"/>
                  <a:pt x="1535" y="15791"/>
                </a:cubicBezTo>
                <a:cubicBezTo>
                  <a:pt x="1256" y="15038"/>
                  <a:pt x="838" y="14006"/>
                  <a:pt x="977" y="13838"/>
                </a:cubicBezTo>
                <a:cubicBezTo>
                  <a:pt x="838" y="13587"/>
                  <a:pt x="726" y="13476"/>
                  <a:pt x="615" y="13280"/>
                </a:cubicBezTo>
                <a:cubicBezTo>
                  <a:pt x="419" y="12974"/>
                  <a:pt x="308" y="12639"/>
                  <a:pt x="252" y="12304"/>
                </a:cubicBezTo>
                <a:cubicBezTo>
                  <a:pt x="196" y="12081"/>
                  <a:pt x="252" y="12109"/>
                  <a:pt x="196" y="11913"/>
                </a:cubicBezTo>
                <a:cubicBezTo>
                  <a:pt x="85" y="11551"/>
                  <a:pt x="29" y="11188"/>
                  <a:pt x="1" y="10825"/>
                </a:cubicBezTo>
                <a:cubicBezTo>
                  <a:pt x="1" y="10602"/>
                  <a:pt x="57" y="10351"/>
                  <a:pt x="57" y="10100"/>
                </a:cubicBezTo>
                <a:cubicBezTo>
                  <a:pt x="85" y="9905"/>
                  <a:pt x="112" y="9681"/>
                  <a:pt x="196" y="9486"/>
                </a:cubicBezTo>
                <a:lnTo>
                  <a:pt x="252" y="9486"/>
                </a:lnTo>
                <a:cubicBezTo>
                  <a:pt x="364" y="9151"/>
                  <a:pt x="364" y="8538"/>
                  <a:pt x="559" y="8119"/>
                </a:cubicBezTo>
                <a:cubicBezTo>
                  <a:pt x="559" y="8035"/>
                  <a:pt x="559" y="7952"/>
                  <a:pt x="587" y="7868"/>
                </a:cubicBezTo>
                <a:cubicBezTo>
                  <a:pt x="643" y="7728"/>
                  <a:pt x="698" y="7617"/>
                  <a:pt x="754" y="7477"/>
                </a:cubicBezTo>
                <a:cubicBezTo>
                  <a:pt x="838" y="7282"/>
                  <a:pt x="949" y="7087"/>
                  <a:pt x="1089" y="6892"/>
                </a:cubicBezTo>
                <a:cubicBezTo>
                  <a:pt x="1201" y="6696"/>
                  <a:pt x="1340" y="6529"/>
                  <a:pt x="1507" y="6361"/>
                </a:cubicBezTo>
                <a:cubicBezTo>
                  <a:pt x="1926" y="5803"/>
                  <a:pt x="2456" y="5357"/>
                  <a:pt x="3042" y="4966"/>
                </a:cubicBezTo>
                <a:cubicBezTo>
                  <a:pt x="3628" y="4604"/>
                  <a:pt x="4242" y="4269"/>
                  <a:pt x="4883" y="3962"/>
                </a:cubicBezTo>
                <a:cubicBezTo>
                  <a:pt x="5134" y="3823"/>
                  <a:pt x="5357" y="3711"/>
                  <a:pt x="5609" y="3599"/>
                </a:cubicBezTo>
                <a:cubicBezTo>
                  <a:pt x="6055" y="3404"/>
                  <a:pt x="6976" y="3069"/>
                  <a:pt x="7004" y="3153"/>
                </a:cubicBezTo>
                <a:cubicBezTo>
                  <a:pt x="7031" y="3209"/>
                  <a:pt x="6669" y="3348"/>
                  <a:pt x="6808" y="3348"/>
                </a:cubicBezTo>
                <a:cubicBezTo>
                  <a:pt x="6390" y="3599"/>
                  <a:pt x="5915" y="3851"/>
                  <a:pt x="5357" y="4102"/>
                </a:cubicBezTo>
                <a:cubicBezTo>
                  <a:pt x="4744" y="4381"/>
                  <a:pt x="4130" y="4715"/>
                  <a:pt x="3516" y="5078"/>
                </a:cubicBezTo>
                <a:cubicBezTo>
                  <a:pt x="2902" y="5413"/>
                  <a:pt x="2372" y="5859"/>
                  <a:pt x="1898" y="6389"/>
                </a:cubicBezTo>
                <a:cubicBezTo>
                  <a:pt x="1759" y="6557"/>
                  <a:pt x="1619" y="6724"/>
                  <a:pt x="1507" y="6892"/>
                </a:cubicBezTo>
                <a:cubicBezTo>
                  <a:pt x="1452" y="7003"/>
                  <a:pt x="1396" y="7115"/>
                  <a:pt x="1368" y="7198"/>
                </a:cubicBezTo>
                <a:cubicBezTo>
                  <a:pt x="1424" y="7115"/>
                  <a:pt x="1480" y="7031"/>
                  <a:pt x="1535" y="6919"/>
                </a:cubicBezTo>
                <a:cubicBezTo>
                  <a:pt x="2400" y="5692"/>
                  <a:pt x="3544" y="5022"/>
                  <a:pt x="4660" y="4492"/>
                </a:cubicBezTo>
                <a:cubicBezTo>
                  <a:pt x="5497" y="4130"/>
                  <a:pt x="6306" y="3795"/>
                  <a:pt x="7115" y="3432"/>
                </a:cubicBezTo>
                <a:lnTo>
                  <a:pt x="7143" y="3432"/>
                </a:lnTo>
                <a:cubicBezTo>
                  <a:pt x="7199" y="3404"/>
                  <a:pt x="7283" y="3348"/>
                  <a:pt x="7310" y="3293"/>
                </a:cubicBezTo>
                <a:cubicBezTo>
                  <a:pt x="7562" y="3209"/>
                  <a:pt x="7785" y="3097"/>
                  <a:pt x="8008" y="2986"/>
                </a:cubicBezTo>
                <a:cubicBezTo>
                  <a:pt x="8203" y="2930"/>
                  <a:pt x="8064" y="3014"/>
                  <a:pt x="8036" y="3041"/>
                </a:cubicBezTo>
                <a:cubicBezTo>
                  <a:pt x="8147" y="3014"/>
                  <a:pt x="8203" y="3014"/>
                  <a:pt x="8343" y="2958"/>
                </a:cubicBezTo>
                <a:cubicBezTo>
                  <a:pt x="8482" y="2846"/>
                  <a:pt x="8092" y="3014"/>
                  <a:pt x="8147" y="2930"/>
                </a:cubicBezTo>
                <a:cubicBezTo>
                  <a:pt x="8956" y="2567"/>
                  <a:pt x="9766" y="2260"/>
                  <a:pt x="10603" y="1981"/>
                </a:cubicBezTo>
                <a:lnTo>
                  <a:pt x="10630" y="2065"/>
                </a:lnTo>
                <a:cubicBezTo>
                  <a:pt x="10770" y="2009"/>
                  <a:pt x="10630" y="1981"/>
                  <a:pt x="10686" y="1953"/>
                </a:cubicBezTo>
                <a:cubicBezTo>
                  <a:pt x="11188" y="1786"/>
                  <a:pt x="11774" y="1535"/>
                  <a:pt x="12304" y="1423"/>
                </a:cubicBezTo>
                <a:cubicBezTo>
                  <a:pt x="13225" y="1089"/>
                  <a:pt x="14174" y="837"/>
                  <a:pt x="15150" y="670"/>
                </a:cubicBezTo>
                <a:cubicBezTo>
                  <a:pt x="16210" y="419"/>
                  <a:pt x="17326" y="252"/>
                  <a:pt x="18414" y="196"/>
                </a:cubicBezTo>
                <a:cubicBezTo>
                  <a:pt x="18861" y="140"/>
                  <a:pt x="19307" y="84"/>
                  <a:pt x="19698" y="56"/>
                </a:cubicBezTo>
                <a:cubicBezTo>
                  <a:pt x="20283" y="28"/>
                  <a:pt x="20925" y="28"/>
                  <a:pt x="21539" y="0"/>
                </a:cubicBezTo>
                <a:cubicBezTo>
                  <a:pt x="22041" y="0"/>
                  <a:pt x="22571" y="0"/>
                  <a:pt x="22990" y="28"/>
                </a:cubicBezTo>
                <a:cubicBezTo>
                  <a:pt x="24413" y="56"/>
                  <a:pt x="25808" y="140"/>
                  <a:pt x="27175" y="307"/>
                </a:cubicBezTo>
                <a:cubicBezTo>
                  <a:pt x="28486" y="447"/>
                  <a:pt x="29741" y="782"/>
                  <a:pt x="30913" y="1368"/>
                </a:cubicBezTo>
                <a:cubicBezTo>
                  <a:pt x="31304" y="1591"/>
                  <a:pt x="31666" y="1898"/>
                  <a:pt x="32001" y="2260"/>
                </a:cubicBezTo>
                <a:cubicBezTo>
                  <a:pt x="32447" y="2539"/>
                  <a:pt x="32894" y="2818"/>
                  <a:pt x="33340" y="3153"/>
                </a:cubicBezTo>
                <a:cubicBezTo>
                  <a:pt x="33508" y="3293"/>
                  <a:pt x="33480" y="3320"/>
                  <a:pt x="33619" y="3432"/>
                </a:cubicBezTo>
                <a:cubicBezTo>
                  <a:pt x="34177" y="3962"/>
                  <a:pt x="34652" y="4548"/>
                  <a:pt x="35070" y="5190"/>
                </a:cubicBezTo>
                <a:cubicBezTo>
                  <a:pt x="35405" y="5776"/>
                  <a:pt x="35712" y="6417"/>
                  <a:pt x="35963" y="7059"/>
                </a:cubicBezTo>
                <a:cubicBezTo>
                  <a:pt x="36186" y="7868"/>
                  <a:pt x="36298" y="8705"/>
                  <a:pt x="36353" y="9542"/>
                </a:cubicBezTo>
                <a:cubicBezTo>
                  <a:pt x="36353" y="9737"/>
                  <a:pt x="36409" y="9877"/>
                  <a:pt x="36409" y="10044"/>
                </a:cubicBezTo>
                <a:cubicBezTo>
                  <a:pt x="36409" y="10100"/>
                  <a:pt x="36409" y="10184"/>
                  <a:pt x="36409" y="10239"/>
                </a:cubicBezTo>
                <a:cubicBezTo>
                  <a:pt x="36409" y="10630"/>
                  <a:pt x="36409" y="11048"/>
                  <a:pt x="36381" y="11439"/>
                </a:cubicBezTo>
                <a:lnTo>
                  <a:pt x="36381" y="11495"/>
                </a:lnTo>
                <a:lnTo>
                  <a:pt x="36381" y="11634"/>
                </a:lnTo>
                <a:lnTo>
                  <a:pt x="36381" y="11634"/>
                </a:lnTo>
                <a:cubicBezTo>
                  <a:pt x="36381" y="11579"/>
                  <a:pt x="36381" y="11551"/>
                  <a:pt x="36381" y="11495"/>
                </a:cubicBezTo>
                <a:lnTo>
                  <a:pt x="36298" y="11718"/>
                </a:lnTo>
                <a:lnTo>
                  <a:pt x="36298" y="11718"/>
                </a:lnTo>
                <a:lnTo>
                  <a:pt x="36381" y="11634"/>
                </a:lnTo>
                <a:cubicBezTo>
                  <a:pt x="36298" y="12304"/>
                  <a:pt x="36130" y="13197"/>
                  <a:pt x="36102" y="13755"/>
                </a:cubicBezTo>
                <a:cubicBezTo>
                  <a:pt x="36102" y="13838"/>
                  <a:pt x="36074" y="14089"/>
                  <a:pt x="36046" y="14034"/>
                </a:cubicBezTo>
                <a:cubicBezTo>
                  <a:pt x="36019" y="14173"/>
                  <a:pt x="36046" y="14089"/>
                  <a:pt x="36046" y="14201"/>
                </a:cubicBezTo>
                <a:cubicBezTo>
                  <a:pt x="35963" y="14731"/>
                  <a:pt x="35851" y="15233"/>
                  <a:pt x="35712" y="15736"/>
                </a:cubicBezTo>
                <a:cubicBezTo>
                  <a:pt x="35461" y="16656"/>
                  <a:pt x="35154" y="17549"/>
                  <a:pt x="34735" y="18414"/>
                </a:cubicBezTo>
                <a:cubicBezTo>
                  <a:pt x="34596" y="18581"/>
                  <a:pt x="34512" y="18777"/>
                  <a:pt x="34428" y="19000"/>
                </a:cubicBezTo>
                <a:lnTo>
                  <a:pt x="34205" y="19335"/>
                </a:lnTo>
                <a:cubicBezTo>
                  <a:pt x="33815" y="20423"/>
                  <a:pt x="33340" y="21483"/>
                  <a:pt x="32810" y="22487"/>
                </a:cubicBezTo>
                <a:lnTo>
                  <a:pt x="32810" y="22487"/>
                </a:lnTo>
                <a:lnTo>
                  <a:pt x="32699" y="22710"/>
                </a:lnTo>
                <a:cubicBezTo>
                  <a:pt x="32643" y="22989"/>
                  <a:pt x="32587" y="23240"/>
                  <a:pt x="32503" y="23519"/>
                </a:cubicBezTo>
                <a:cubicBezTo>
                  <a:pt x="32420" y="23826"/>
                  <a:pt x="32308" y="24133"/>
                  <a:pt x="32196" y="24412"/>
                </a:cubicBezTo>
                <a:cubicBezTo>
                  <a:pt x="32113" y="24524"/>
                  <a:pt x="32141" y="24552"/>
                  <a:pt x="32057" y="24607"/>
                </a:cubicBezTo>
                <a:cubicBezTo>
                  <a:pt x="31862" y="25082"/>
                  <a:pt x="31611" y="25500"/>
                  <a:pt x="31276" y="25891"/>
                </a:cubicBezTo>
                <a:cubicBezTo>
                  <a:pt x="30941" y="26337"/>
                  <a:pt x="30522" y="26756"/>
                  <a:pt x="30104" y="27146"/>
                </a:cubicBezTo>
                <a:cubicBezTo>
                  <a:pt x="30076" y="27146"/>
                  <a:pt x="30048" y="27146"/>
                  <a:pt x="29964" y="27202"/>
                </a:cubicBezTo>
                <a:cubicBezTo>
                  <a:pt x="29881" y="27314"/>
                  <a:pt x="29769" y="27397"/>
                  <a:pt x="29685" y="27453"/>
                </a:cubicBezTo>
                <a:cubicBezTo>
                  <a:pt x="29462" y="27537"/>
                  <a:pt x="29100" y="27844"/>
                  <a:pt x="29016" y="27760"/>
                </a:cubicBezTo>
                <a:cubicBezTo>
                  <a:pt x="28960" y="27788"/>
                  <a:pt x="28876" y="27844"/>
                  <a:pt x="28793" y="27872"/>
                </a:cubicBezTo>
                <a:lnTo>
                  <a:pt x="28681" y="27788"/>
                </a:lnTo>
                <a:cubicBezTo>
                  <a:pt x="28346" y="28067"/>
                  <a:pt x="27984" y="28318"/>
                  <a:pt x="27621" y="28541"/>
                </a:cubicBezTo>
                <a:cubicBezTo>
                  <a:pt x="27202" y="28792"/>
                  <a:pt x="26784" y="29043"/>
                  <a:pt x="26365" y="29239"/>
                </a:cubicBezTo>
                <a:cubicBezTo>
                  <a:pt x="26226" y="29322"/>
                  <a:pt x="26114" y="29462"/>
                  <a:pt x="26003" y="29601"/>
                </a:cubicBezTo>
                <a:cubicBezTo>
                  <a:pt x="25668" y="29852"/>
                  <a:pt x="25305" y="30076"/>
                  <a:pt x="24943" y="30299"/>
                </a:cubicBezTo>
                <a:cubicBezTo>
                  <a:pt x="24664" y="30355"/>
                  <a:pt x="24496" y="30466"/>
                  <a:pt x="24245" y="30550"/>
                </a:cubicBezTo>
                <a:cubicBezTo>
                  <a:pt x="23827" y="30662"/>
                  <a:pt x="23408" y="30773"/>
                  <a:pt x="22990" y="30857"/>
                </a:cubicBezTo>
                <a:cubicBezTo>
                  <a:pt x="22543" y="30941"/>
                  <a:pt x="22404" y="30857"/>
                  <a:pt x="22013" y="30913"/>
                </a:cubicBezTo>
                <a:cubicBezTo>
                  <a:pt x="21790" y="31080"/>
                  <a:pt x="21595" y="31247"/>
                  <a:pt x="21399" y="31443"/>
                </a:cubicBezTo>
                <a:cubicBezTo>
                  <a:pt x="20953" y="31582"/>
                  <a:pt x="20479" y="31722"/>
                  <a:pt x="20005" y="31805"/>
                </a:cubicBezTo>
                <a:cubicBezTo>
                  <a:pt x="19670" y="31805"/>
                  <a:pt x="19279" y="31889"/>
                  <a:pt x="18972" y="31889"/>
                </a:cubicBezTo>
                <a:cubicBezTo>
                  <a:pt x="18442" y="32056"/>
                  <a:pt x="17940" y="32140"/>
                  <a:pt x="17410" y="32168"/>
                </a:cubicBezTo>
                <a:cubicBezTo>
                  <a:pt x="16991" y="32419"/>
                  <a:pt x="16489" y="32531"/>
                  <a:pt x="16015" y="32559"/>
                </a:cubicBezTo>
                <a:cubicBezTo>
                  <a:pt x="15708" y="32559"/>
                  <a:pt x="15094" y="32559"/>
                  <a:pt x="14704" y="32559"/>
                </a:cubicBezTo>
                <a:cubicBezTo>
                  <a:pt x="14369" y="32531"/>
                  <a:pt x="14034" y="32475"/>
                  <a:pt x="13699" y="32391"/>
                </a:cubicBezTo>
                <a:cubicBezTo>
                  <a:pt x="12723" y="32503"/>
                  <a:pt x="11746" y="32363"/>
                  <a:pt x="10826" y="32029"/>
                </a:cubicBezTo>
                <a:cubicBezTo>
                  <a:pt x="10714" y="32001"/>
                  <a:pt x="10798" y="31973"/>
                  <a:pt x="10658" y="31917"/>
                </a:cubicBezTo>
                <a:cubicBezTo>
                  <a:pt x="10268" y="31778"/>
                  <a:pt x="10407" y="31917"/>
                  <a:pt x="10017" y="31778"/>
                </a:cubicBezTo>
                <a:cubicBezTo>
                  <a:pt x="9626" y="31750"/>
                  <a:pt x="9263" y="31610"/>
                  <a:pt x="8929" y="31415"/>
                </a:cubicBezTo>
                <a:cubicBezTo>
                  <a:pt x="8426" y="31136"/>
                  <a:pt x="7952" y="30801"/>
                  <a:pt x="7534" y="30410"/>
                </a:cubicBezTo>
                <a:cubicBezTo>
                  <a:pt x="7394" y="30299"/>
                  <a:pt x="7338" y="30299"/>
                  <a:pt x="7310" y="30327"/>
                </a:cubicBezTo>
                <a:cubicBezTo>
                  <a:pt x="6976" y="30104"/>
                  <a:pt x="6669" y="29825"/>
                  <a:pt x="6390" y="29518"/>
                </a:cubicBezTo>
                <a:cubicBezTo>
                  <a:pt x="5971" y="29015"/>
                  <a:pt x="5609" y="28458"/>
                  <a:pt x="5330" y="27844"/>
                </a:cubicBezTo>
                <a:cubicBezTo>
                  <a:pt x="5274" y="27648"/>
                  <a:pt x="5246" y="27425"/>
                  <a:pt x="5246" y="27202"/>
                </a:cubicBezTo>
                <a:close/>
                <a:moveTo>
                  <a:pt x="8203" y="12639"/>
                </a:moveTo>
                <a:lnTo>
                  <a:pt x="8929" y="14536"/>
                </a:lnTo>
                <a:lnTo>
                  <a:pt x="8929" y="14536"/>
                </a:lnTo>
                <a:lnTo>
                  <a:pt x="8984" y="14647"/>
                </a:lnTo>
                <a:cubicBezTo>
                  <a:pt x="9235" y="14899"/>
                  <a:pt x="9487" y="15178"/>
                  <a:pt x="9738" y="15457"/>
                </a:cubicBezTo>
                <a:cubicBezTo>
                  <a:pt x="9766" y="15540"/>
                  <a:pt x="9793" y="15512"/>
                  <a:pt x="9793" y="15568"/>
                </a:cubicBezTo>
                <a:cubicBezTo>
                  <a:pt x="10072" y="15875"/>
                  <a:pt x="10351" y="16712"/>
                  <a:pt x="10491" y="17270"/>
                </a:cubicBezTo>
                <a:cubicBezTo>
                  <a:pt x="10463" y="17298"/>
                  <a:pt x="10435" y="17354"/>
                  <a:pt x="10463" y="17382"/>
                </a:cubicBezTo>
                <a:cubicBezTo>
                  <a:pt x="10491" y="17465"/>
                  <a:pt x="10491" y="17493"/>
                  <a:pt x="10519" y="17577"/>
                </a:cubicBezTo>
                <a:cubicBezTo>
                  <a:pt x="10491" y="17716"/>
                  <a:pt x="10547" y="17995"/>
                  <a:pt x="10463" y="18051"/>
                </a:cubicBezTo>
                <a:cubicBezTo>
                  <a:pt x="10463" y="18079"/>
                  <a:pt x="10463" y="18135"/>
                  <a:pt x="10463" y="18191"/>
                </a:cubicBezTo>
                <a:lnTo>
                  <a:pt x="10324" y="18246"/>
                </a:lnTo>
                <a:lnTo>
                  <a:pt x="10909" y="19753"/>
                </a:lnTo>
                <a:cubicBezTo>
                  <a:pt x="10993" y="19837"/>
                  <a:pt x="11077" y="19892"/>
                  <a:pt x="11188" y="19948"/>
                </a:cubicBezTo>
                <a:cubicBezTo>
                  <a:pt x="11356" y="20116"/>
                  <a:pt x="11551" y="20311"/>
                  <a:pt x="11718" y="20534"/>
                </a:cubicBezTo>
                <a:cubicBezTo>
                  <a:pt x="11774" y="20646"/>
                  <a:pt x="11830" y="20785"/>
                  <a:pt x="11886" y="20925"/>
                </a:cubicBezTo>
                <a:cubicBezTo>
                  <a:pt x="11942" y="21064"/>
                  <a:pt x="12081" y="21455"/>
                  <a:pt x="12137" y="21622"/>
                </a:cubicBezTo>
                <a:cubicBezTo>
                  <a:pt x="12193" y="21845"/>
                  <a:pt x="12137" y="21957"/>
                  <a:pt x="12193" y="22180"/>
                </a:cubicBezTo>
                <a:cubicBezTo>
                  <a:pt x="12360" y="22292"/>
                  <a:pt x="12528" y="22348"/>
                  <a:pt x="12695" y="22431"/>
                </a:cubicBezTo>
                <a:cubicBezTo>
                  <a:pt x="12862" y="22655"/>
                  <a:pt x="13002" y="22878"/>
                  <a:pt x="13141" y="23129"/>
                </a:cubicBezTo>
                <a:cubicBezTo>
                  <a:pt x="13169" y="23240"/>
                  <a:pt x="13225" y="23352"/>
                  <a:pt x="13253" y="23464"/>
                </a:cubicBezTo>
                <a:cubicBezTo>
                  <a:pt x="13309" y="23491"/>
                  <a:pt x="13365" y="23491"/>
                  <a:pt x="13420" y="23519"/>
                </a:cubicBezTo>
                <a:cubicBezTo>
                  <a:pt x="13476" y="23491"/>
                  <a:pt x="13560" y="23491"/>
                  <a:pt x="13616" y="23519"/>
                </a:cubicBezTo>
                <a:cubicBezTo>
                  <a:pt x="13644" y="23464"/>
                  <a:pt x="13644" y="23436"/>
                  <a:pt x="13671" y="23408"/>
                </a:cubicBezTo>
                <a:cubicBezTo>
                  <a:pt x="13699" y="23380"/>
                  <a:pt x="13671" y="23380"/>
                  <a:pt x="13699" y="23380"/>
                </a:cubicBezTo>
                <a:cubicBezTo>
                  <a:pt x="13727" y="23352"/>
                  <a:pt x="13727" y="23352"/>
                  <a:pt x="13755" y="23352"/>
                </a:cubicBezTo>
                <a:cubicBezTo>
                  <a:pt x="13923" y="23296"/>
                  <a:pt x="14062" y="23268"/>
                  <a:pt x="14229" y="23268"/>
                </a:cubicBezTo>
                <a:cubicBezTo>
                  <a:pt x="14453" y="23296"/>
                  <a:pt x="14704" y="23296"/>
                  <a:pt x="14927" y="23268"/>
                </a:cubicBezTo>
                <a:cubicBezTo>
                  <a:pt x="15150" y="23324"/>
                  <a:pt x="15290" y="23380"/>
                  <a:pt x="15485" y="23436"/>
                </a:cubicBezTo>
                <a:cubicBezTo>
                  <a:pt x="15987" y="23268"/>
                  <a:pt x="16489" y="23212"/>
                  <a:pt x="17019" y="23240"/>
                </a:cubicBezTo>
                <a:cubicBezTo>
                  <a:pt x="17075" y="23240"/>
                  <a:pt x="17047" y="23296"/>
                  <a:pt x="17131" y="23296"/>
                </a:cubicBezTo>
                <a:cubicBezTo>
                  <a:pt x="17326" y="23296"/>
                  <a:pt x="17242" y="23212"/>
                  <a:pt x="17466" y="23212"/>
                </a:cubicBezTo>
                <a:cubicBezTo>
                  <a:pt x="17605" y="22989"/>
                  <a:pt x="18303" y="22989"/>
                  <a:pt x="18861" y="22933"/>
                </a:cubicBezTo>
                <a:cubicBezTo>
                  <a:pt x="18944" y="22906"/>
                  <a:pt x="18972" y="22878"/>
                  <a:pt x="18944" y="22822"/>
                </a:cubicBezTo>
                <a:cubicBezTo>
                  <a:pt x="19140" y="22766"/>
                  <a:pt x="19307" y="22682"/>
                  <a:pt x="19502" y="22627"/>
                </a:cubicBezTo>
                <a:cubicBezTo>
                  <a:pt x="19865" y="22571"/>
                  <a:pt x="20144" y="22599"/>
                  <a:pt x="20479" y="22543"/>
                </a:cubicBezTo>
                <a:cubicBezTo>
                  <a:pt x="20562" y="22599"/>
                  <a:pt x="20730" y="22627"/>
                  <a:pt x="20814" y="22682"/>
                </a:cubicBezTo>
                <a:cubicBezTo>
                  <a:pt x="21037" y="22571"/>
                  <a:pt x="21260" y="22487"/>
                  <a:pt x="21511" y="22459"/>
                </a:cubicBezTo>
                <a:cubicBezTo>
                  <a:pt x="21762" y="22376"/>
                  <a:pt x="22041" y="22348"/>
                  <a:pt x="22181" y="22320"/>
                </a:cubicBezTo>
                <a:cubicBezTo>
                  <a:pt x="22376" y="22180"/>
                  <a:pt x="22515" y="22236"/>
                  <a:pt x="22711" y="22152"/>
                </a:cubicBezTo>
                <a:cubicBezTo>
                  <a:pt x="22739" y="22152"/>
                  <a:pt x="22794" y="22124"/>
                  <a:pt x="22822" y="22097"/>
                </a:cubicBezTo>
                <a:cubicBezTo>
                  <a:pt x="23018" y="22041"/>
                  <a:pt x="23101" y="22069"/>
                  <a:pt x="23157" y="22124"/>
                </a:cubicBezTo>
                <a:cubicBezTo>
                  <a:pt x="23241" y="22069"/>
                  <a:pt x="23324" y="22013"/>
                  <a:pt x="23408" y="21957"/>
                </a:cubicBezTo>
                <a:cubicBezTo>
                  <a:pt x="23492" y="21901"/>
                  <a:pt x="23576" y="21845"/>
                  <a:pt x="23687" y="21790"/>
                </a:cubicBezTo>
                <a:cubicBezTo>
                  <a:pt x="23799" y="21678"/>
                  <a:pt x="23938" y="21622"/>
                  <a:pt x="24106" y="21594"/>
                </a:cubicBezTo>
                <a:cubicBezTo>
                  <a:pt x="24189" y="21483"/>
                  <a:pt x="24273" y="21371"/>
                  <a:pt x="24329" y="21260"/>
                </a:cubicBezTo>
                <a:cubicBezTo>
                  <a:pt x="24385" y="21148"/>
                  <a:pt x="24468" y="21036"/>
                  <a:pt x="24524" y="20925"/>
                </a:cubicBezTo>
                <a:cubicBezTo>
                  <a:pt x="24775" y="20702"/>
                  <a:pt x="24998" y="20367"/>
                  <a:pt x="25166" y="20283"/>
                </a:cubicBezTo>
                <a:cubicBezTo>
                  <a:pt x="25194" y="20227"/>
                  <a:pt x="25166" y="20227"/>
                  <a:pt x="25222" y="20171"/>
                </a:cubicBezTo>
                <a:cubicBezTo>
                  <a:pt x="25305" y="20171"/>
                  <a:pt x="25445" y="20032"/>
                  <a:pt x="25529" y="20004"/>
                </a:cubicBezTo>
                <a:cubicBezTo>
                  <a:pt x="25780" y="19669"/>
                  <a:pt x="25975" y="19446"/>
                  <a:pt x="26114" y="19474"/>
                </a:cubicBezTo>
                <a:cubicBezTo>
                  <a:pt x="26338" y="19056"/>
                  <a:pt x="26617" y="18470"/>
                  <a:pt x="26812" y="18498"/>
                </a:cubicBezTo>
                <a:cubicBezTo>
                  <a:pt x="26868" y="18163"/>
                  <a:pt x="26700" y="18079"/>
                  <a:pt x="26951" y="17521"/>
                </a:cubicBezTo>
                <a:cubicBezTo>
                  <a:pt x="26979" y="17409"/>
                  <a:pt x="27007" y="17437"/>
                  <a:pt x="27035" y="17326"/>
                </a:cubicBezTo>
                <a:cubicBezTo>
                  <a:pt x="27063" y="17130"/>
                  <a:pt x="27119" y="16935"/>
                  <a:pt x="27202" y="16740"/>
                </a:cubicBezTo>
                <a:cubicBezTo>
                  <a:pt x="27342" y="16545"/>
                  <a:pt x="27454" y="16238"/>
                  <a:pt x="27565" y="16098"/>
                </a:cubicBezTo>
                <a:lnTo>
                  <a:pt x="27621" y="16098"/>
                </a:lnTo>
                <a:cubicBezTo>
                  <a:pt x="27760" y="15931"/>
                  <a:pt x="27760" y="15596"/>
                  <a:pt x="27844" y="15373"/>
                </a:cubicBezTo>
                <a:cubicBezTo>
                  <a:pt x="27816" y="15261"/>
                  <a:pt x="27788" y="15122"/>
                  <a:pt x="27816" y="15010"/>
                </a:cubicBezTo>
                <a:cubicBezTo>
                  <a:pt x="27900" y="14787"/>
                  <a:pt x="27956" y="14508"/>
                  <a:pt x="28067" y="14313"/>
                </a:cubicBezTo>
                <a:cubicBezTo>
                  <a:pt x="28263" y="13559"/>
                  <a:pt x="28374" y="12806"/>
                  <a:pt x="28458" y="12025"/>
                </a:cubicBezTo>
                <a:cubicBezTo>
                  <a:pt x="28458" y="11858"/>
                  <a:pt x="28458" y="11718"/>
                  <a:pt x="28486" y="11551"/>
                </a:cubicBezTo>
                <a:cubicBezTo>
                  <a:pt x="28542" y="11272"/>
                  <a:pt x="28653" y="10742"/>
                  <a:pt x="28737" y="10742"/>
                </a:cubicBezTo>
                <a:cubicBezTo>
                  <a:pt x="28821" y="10742"/>
                  <a:pt x="28765" y="10965"/>
                  <a:pt x="28821" y="10909"/>
                </a:cubicBezTo>
                <a:cubicBezTo>
                  <a:pt x="28876" y="11634"/>
                  <a:pt x="28821" y="12360"/>
                  <a:pt x="28681" y="13057"/>
                </a:cubicBezTo>
                <a:cubicBezTo>
                  <a:pt x="28625" y="13448"/>
                  <a:pt x="28486" y="13866"/>
                  <a:pt x="28402" y="14257"/>
                </a:cubicBezTo>
                <a:cubicBezTo>
                  <a:pt x="28374" y="14368"/>
                  <a:pt x="28318" y="14536"/>
                  <a:pt x="28318" y="14620"/>
                </a:cubicBezTo>
                <a:cubicBezTo>
                  <a:pt x="28291" y="14675"/>
                  <a:pt x="28291" y="14731"/>
                  <a:pt x="28318" y="14815"/>
                </a:cubicBezTo>
                <a:cubicBezTo>
                  <a:pt x="28653" y="13476"/>
                  <a:pt x="28904" y="12137"/>
                  <a:pt x="29044" y="10769"/>
                </a:cubicBezTo>
                <a:lnTo>
                  <a:pt x="29044" y="10769"/>
                </a:lnTo>
                <a:cubicBezTo>
                  <a:pt x="29016" y="10714"/>
                  <a:pt x="29016" y="10658"/>
                  <a:pt x="28988" y="10630"/>
                </a:cubicBezTo>
                <a:cubicBezTo>
                  <a:pt x="29044" y="10351"/>
                  <a:pt x="28960" y="10295"/>
                  <a:pt x="28988" y="10184"/>
                </a:cubicBezTo>
                <a:cubicBezTo>
                  <a:pt x="29016" y="10044"/>
                  <a:pt x="29016" y="10156"/>
                  <a:pt x="29044" y="10184"/>
                </a:cubicBezTo>
                <a:cubicBezTo>
                  <a:pt x="29044" y="10100"/>
                  <a:pt x="29072" y="10072"/>
                  <a:pt x="29072" y="9988"/>
                </a:cubicBezTo>
                <a:cubicBezTo>
                  <a:pt x="29072" y="9905"/>
                  <a:pt x="29044" y="10156"/>
                  <a:pt x="28988" y="10100"/>
                </a:cubicBezTo>
                <a:cubicBezTo>
                  <a:pt x="28960" y="9877"/>
                  <a:pt x="28932" y="9598"/>
                  <a:pt x="28904" y="9375"/>
                </a:cubicBezTo>
                <a:cubicBezTo>
                  <a:pt x="28876" y="9151"/>
                  <a:pt x="28765" y="8928"/>
                  <a:pt x="28597" y="8789"/>
                </a:cubicBezTo>
                <a:lnTo>
                  <a:pt x="28681" y="8733"/>
                </a:lnTo>
                <a:cubicBezTo>
                  <a:pt x="28597" y="8677"/>
                  <a:pt x="28597" y="8761"/>
                  <a:pt x="28570" y="8761"/>
                </a:cubicBezTo>
                <a:cubicBezTo>
                  <a:pt x="28318" y="8593"/>
                  <a:pt x="28067" y="8454"/>
                  <a:pt x="27816" y="8370"/>
                </a:cubicBezTo>
                <a:cubicBezTo>
                  <a:pt x="27286" y="8259"/>
                  <a:pt x="26756" y="8175"/>
                  <a:pt x="26226" y="8147"/>
                </a:cubicBezTo>
                <a:cubicBezTo>
                  <a:pt x="25724" y="8147"/>
                  <a:pt x="24998" y="8063"/>
                  <a:pt x="24357" y="8035"/>
                </a:cubicBezTo>
                <a:lnTo>
                  <a:pt x="23603" y="8035"/>
                </a:lnTo>
                <a:cubicBezTo>
                  <a:pt x="23269" y="8035"/>
                  <a:pt x="22906" y="8007"/>
                  <a:pt x="22543" y="8007"/>
                </a:cubicBezTo>
                <a:cubicBezTo>
                  <a:pt x="22264" y="8007"/>
                  <a:pt x="21957" y="8007"/>
                  <a:pt x="21706" y="7980"/>
                </a:cubicBezTo>
                <a:cubicBezTo>
                  <a:pt x="20897" y="8007"/>
                  <a:pt x="20116" y="7980"/>
                  <a:pt x="19307" y="8063"/>
                </a:cubicBezTo>
                <a:cubicBezTo>
                  <a:pt x="18944" y="8119"/>
                  <a:pt x="18582" y="8147"/>
                  <a:pt x="18219" y="8175"/>
                </a:cubicBezTo>
                <a:cubicBezTo>
                  <a:pt x="17828" y="8203"/>
                  <a:pt x="17466" y="8259"/>
                  <a:pt x="17103" y="8286"/>
                </a:cubicBezTo>
                <a:cubicBezTo>
                  <a:pt x="16824" y="8259"/>
                  <a:pt x="16545" y="8203"/>
                  <a:pt x="16266" y="8119"/>
                </a:cubicBezTo>
                <a:cubicBezTo>
                  <a:pt x="15959" y="8203"/>
                  <a:pt x="15680" y="8286"/>
                  <a:pt x="15373" y="8398"/>
                </a:cubicBezTo>
                <a:cubicBezTo>
                  <a:pt x="15262" y="8426"/>
                  <a:pt x="15234" y="8398"/>
                  <a:pt x="15122" y="8426"/>
                </a:cubicBezTo>
                <a:lnTo>
                  <a:pt x="13867" y="8761"/>
                </a:lnTo>
                <a:cubicBezTo>
                  <a:pt x="13476" y="8872"/>
                  <a:pt x="13113" y="9012"/>
                  <a:pt x="12723" y="9179"/>
                </a:cubicBezTo>
                <a:cubicBezTo>
                  <a:pt x="12276" y="9291"/>
                  <a:pt x="11830" y="9458"/>
                  <a:pt x="11384" y="9681"/>
                </a:cubicBezTo>
                <a:cubicBezTo>
                  <a:pt x="11300" y="9709"/>
                  <a:pt x="11216" y="9765"/>
                  <a:pt x="11133" y="9793"/>
                </a:cubicBezTo>
                <a:cubicBezTo>
                  <a:pt x="11049" y="9849"/>
                  <a:pt x="11049" y="9793"/>
                  <a:pt x="11021" y="9821"/>
                </a:cubicBezTo>
                <a:cubicBezTo>
                  <a:pt x="10798" y="9933"/>
                  <a:pt x="10714" y="10016"/>
                  <a:pt x="10379" y="10100"/>
                </a:cubicBezTo>
                <a:cubicBezTo>
                  <a:pt x="10212" y="10184"/>
                  <a:pt x="9961" y="10239"/>
                  <a:pt x="9738" y="10323"/>
                </a:cubicBezTo>
                <a:cubicBezTo>
                  <a:pt x="9514" y="10407"/>
                  <a:pt x="9319" y="10491"/>
                  <a:pt x="9152" y="10630"/>
                </a:cubicBezTo>
                <a:cubicBezTo>
                  <a:pt x="9096" y="10630"/>
                  <a:pt x="8984" y="10714"/>
                  <a:pt x="8984" y="10686"/>
                </a:cubicBezTo>
                <a:cubicBezTo>
                  <a:pt x="8901" y="10714"/>
                  <a:pt x="8956" y="10714"/>
                  <a:pt x="8901" y="10742"/>
                </a:cubicBezTo>
                <a:cubicBezTo>
                  <a:pt x="8705" y="10825"/>
                  <a:pt x="8510" y="10909"/>
                  <a:pt x="8287" y="10993"/>
                </a:cubicBezTo>
                <a:lnTo>
                  <a:pt x="8147" y="11048"/>
                </a:lnTo>
                <a:cubicBezTo>
                  <a:pt x="8092" y="11076"/>
                  <a:pt x="7980" y="11076"/>
                  <a:pt x="8036" y="11132"/>
                </a:cubicBezTo>
                <a:cubicBezTo>
                  <a:pt x="8064" y="11188"/>
                  <a:pt x="8064" y="11327"/>
                  <a:pt x="8092" y="11411"/>
                </a:cubicBezTo>
                <a:cubicBezTo>
                  <a:pt x="8092" y="11606"/>
                  <a:pt x="8119" y="11802"/>
                  <a:pt x="8147" y="12025"/>
                </a:cubicBezTo>
                <a:cubicBezTo>
                  <a:pt x="8119" y="12081"/>
                  <a:pt x="8175" y="12276"/>
                  <a:pt x="8203" y="12416"/>
                </a:cubicBezTo>
                <a:cubicBezTo>
                  <a:pt x="8175" y="12471"/>
                  <a:pt x="8175" y="12555"/>
                  <a:pt x="8203" y="12639"/>
                </a:cubicBezTo>
                <a:close/>
                <a:moveTo>
                  <a:pt x="8761" y="10491"/>
                </a:moveTo>
                <a:cubicBezTo>
                  <a:pt x="8761" y="10435"/>
                  <a:pt x="8622" y="10518"/>
                  <a:pt x="8677" y="10518"/>
                </a:cubicBezTo>
                <a:cubicBezTo>
                  <a:pt x="8705" y="10518"/>
                  <a:pt x="8733" y="10518"/>
                  <a:pt x="8761" y="10491"/>
                </a:cubicBezTo>
                <a:close/>
                <a:moveTo>
                  <a:pt x="9012" y="10463"/>
                </a:moveTo>
                <a:cubicBezTo>
                  <a:pt x="9012" y="10435"/>
                  <a:pt x="8929" y="10463"/>
                  <a:pt x="8901" y="10491"/>
                </a:cubicBezTo>
                <a:cubicBezTo>
                  <a:pt x="8845" y="10518"/>
                  <a:pt x="8956" y="10491"/>
                  <a:pt x="9012" y="10463"/>
                </a:cubicBezTo>
                <a:close/>
                <a:moveTo>
                  <a:pt x="9793" y="16796"/>
                </a:moveTo>
                <a:cubicBezTo>
                  <a:pt x="9821" y="16796"/>
                  <a:pt x="9849" y="16796"/>
                  <a:pt x="9877" y="16796"/>
                </a:cubicBezTo>
                <a:cubicBezTo>
                  <a:pt x="9877" y="16740"/>
                  <a:pt x="9877" y="16684"/>
                  <a:pt x="9905" y="16684"/>
                </a:cubicBezTo>
                <a:cubicBezTo>
                  <a:pt x="9821" y="16489"/>
                  <a:pt x="9710" y="16349"/>
                  <a:pt x="9570" y="16210"/>
                </a:cubicBezTo>
                <a:close/>
                <a:moveTo>
                  <a:pt x="28988" y="8900"/>
                </a:moveTo>
                <a:close/>
                <a:moveTo>
                  <a:pt x="28932" y="8789"/>
                </a:moveTo>
                <a:cubicBezTo>
                  <a:pt x="28653" y="8426"/>
                  <a:pt x="28291" y="8147"/>
                  <a:pt x="27844" y="8007"/>
                </a:cubicBezTo>
                <a:cubicBezTo>
                  <a:pt x="26868" y="7673"/>
                  <a:pt x="25835" y="7505"/>
                  <a:pt x="24803" y="7505"/>
                </a:cubicBezTo>
                <a:cubicBezTo>
                  <a:pt x="22460" y="7394"/>
                  <a:pt x="20144" y="7505"/>
                  <a:pt x="17828" y="7840"/>
                </a:cubicBezTo>
                <a:lnTo>
                  <a:pt x="17884" y="7840"/>
                </a:lnTo>
                <a:cubicBezTo>
                  <a:pt x="18442" y="7840"/>
                  <a:pt x="19363" y="7701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2" y="7645"/>
                  <a:pt x="23966" y="7701"/>
                  <a:pt x="24998" y="7756"/>
                </a:cubicBezTo>
                <a:cubicBezTo>
                  <a:pt x="25556" y="7784"/>
                  <a:pt x="26087" y="7812"/>
                  <a:pt x="26561" y="7868"/>
                </a:cubicBezTo>
                <a:cubicBezTo>
                  <a:pt x="27063" y="7896"/>
                  <a:pt x="27565" y="7980"/>
                  <a:pt x="28039" y="8147"/>
                </a:cubicBezTo>
                <a:cubicBezTo>
                  <a:pt x="28039" y="8147"/>
                  <a:pt x="27984" y="8147"/>
                  <a:pt x="28039" y="8175"/>
                </a:cubicBezTo>
                <a:cubicBezTo>
                  <a:pt x="28151" y="8231"/>
                  <a:pt x="28012" y="8147"/>
                  <a:pt x="28095" y="8175"/>
                </a:cubicBezTo>
                <a:cubicBezTo>
                  <a:pt x="28318" y="8259"/>
                  <a:pt x="28514" y="8370"/>
                  <a:pt x="28681" y="8510"/>
                </a:cubicBezTo>
                <a:cubicBezTo>
                  <a:pt x="28793" y="8593"/>
                  <a:pt x="28876" y="8705"/>
                  <a:pt x="28932" y="8789"/>
                </a:cubicBezTo>
                <a:close/>
                <a:moveTo>
                  <a:pt x="28067" y="8259"/>
                </a:moveTo>
                <a:cubicBezTo>
                  <a:pt x="28095" y="8286"/>
                  <a:pt x="27956" y="8259"/>
                  <a:pt x="28067" y="8286"/>
                </a:cubicBezTo>
                <a:cubicBezTo>
                  <a:pt x="28067" y="8286"/>
                  <a:pt x="28179" y="8286"/>
                  <a:pt x="28067" y="8259"/>
                </a:cubicBezTo>
                <a:close/>
                <a:moveTo>
                  <a:pt x="26784" y="7980"/>
                </a:moveTo>
                <a:cubicBezTo>
                  <a:pt x="26756" y="7980"/>
                  <a:pt x="26756" y="8007"/>
                  <a:pt x="26784" y="8035"/>
                </a:cubicBezTo>
                <a:cubicBezTo>
                  <a:pt x="26840" y="8035"/>
                  <a:pt x="26840" y="8035"/>
                  <a:pt x="26896" y="8035"/>
                </a:cubicBezTo>
                <a:cubicBezTo>
                  <a:pt x="26951" y="8035"/>
                  <a:pt x="26868" y="8007"/>
                  <a:pt x="26784" y="7980"/>
                </a:cubicBezTo>
                <a:close/>
                <a:moveTo>
                  <a:pt x="19530" y="7840"/>
                </a:moveTo>
                <a:cubicBezTo>
                  <a:pt x="19809" y="7840"/>
                  <a:pt x="19614" y="7756"/>
                  <a:pt x="19530" y="7840"/>
                </a:cubicBezTo>
                <a:close/>
                <a:moveTo>
                  <a:pt x="10547" y="9626"/>
                </a:moveTo>
                <a:lnTo>
                  <a:pt x="10575" y="9626"/>
                </a:lnTo>
                <a:lnTo>
                  <a:pt x="10686" y="9570"/>
                </a:lnTo>
                <a:close/>
                <a:moveTo>
                  <a:pt x="9403" y="15205"/>
                </a:moveTo>
                <a:cubicBezTo>
                  <a:pt x="9403" y="15205"/>
                  <a:pt x="9375" y="15233"/>
                  <a:pt x="9403" y="15289"/>
                </a:cubicBezTo>
                <a:cubicBezTo>
                  <a:pt x="9431" y="15289"/>
                  <a:pt x="9459" y="15289"/>
                  <a:pt x="9403" y="15205"/>
                </a:cubicBezTo>
                <a:close/>
                <a:moveTo>
                  <a:pt x="9570" y="15484"/>
                </a:moveTo>
                <a:cubicBezTo>
                  <a:pt x="9570" y="15401"/>
                  <a:pt x="9542" y="15345"/>
                  <a:pt x="9514" y="15261"/>
                </a:cubicBezTo>
                <a:cubicBezTo>
                  <a:pt x="9459" y="15261"/>
                  <a:pt x="9542" y="15484"/>
                  <a:pt x="9570" y="15484"/>
                </a:cubicBezTo>
                <a:close/>
                <a:moveTo>
                  <a:pt x="9738" y="15596"/>
                </a:moveTo>
                <a:cubicBezTo>
                  <a:pt x="9710" y="15540"/>
                  <a:pt x="9710" y="15512"/>
                  <a:pt x="9682" y="15457"/>
                </a:cubicBezTo>
                <a:cubicBezTo>
                  <a:pt x="9654" y="15457"/>
                  <a:pt x="9654" y="15512"/>
                  <a:pt x="9682" y="15568"/>
                </a:cubicBezTo>
                <a:cubicBezTo>
                  <a:pt x="9710" y="15596"/>
                  <a:pt x="9710" y="15596"/>
                  <a:pt x="9738" y="15596"/>
                </a:cubicBezTo>
                <a:close/>
                <a:moveTo>
                  <a:pt x="32113" y="24356"/>
                </a:moveTo>
                <a:cubicBezTo>
                  <a:pt x="32113" y="24328"/>
                  <a:pt x="32029" y="24384"/>
                  <a:pt x="31973" y="24496"/>
                </a:cubicBezTo>
                <a:lnTo>
                  <a:pt x="31973" y="24552"/>
                </a:lnTo>
                <a:cubicBezTo>
                  <a:pt x="32001" y="24496"/>
                  <a:pt x="32057" y="24440"/>
                  <a:pt x="32113" y="24384"/>
                </a:cubicBezTo>
                <a:close/>
                <a:moveTo>
                  <a:pt x="32252" y="23966"/>
                </a:moveTo>
                <a:cubicBezTo>
                  <a:pt x="32252" y="23882"/>
                  <a:pt x="32029" y="24217"/>
                  <a:pt x="32029" y="24273"/>
                </a:cubicBezTo>
                <a:cubicBezTo>
                  <a:pt x="32113" y="24189"/>
                  <a:pt x="32196" y="24077"/>
                  <a:pt x="32252" y="23966"/>
                </a:cubicBezTo>
                <a:close/>
                <a:moveTo>
                  <a:pt x="32280" y="23770"/>
                </a:moveTo>
                <a:cubicBezTo>
                  <a:pt x="32252" y="23770"/>
                  <a:pt x="32224" y="23770"/>
                  <a:pt x="32169" y="23854"/>
                </a:cubicBezTo>
                <a:cubicBezTo>
                  <a:pt x="32196" y="23882"/>
                  <a:pt x="32196" y="23938"/>
                  <a:pt x="32280" y="23798"/>
                </a:cubicBezTo>
                <a:close/>
                <a:moveTo>
                  <a:pt x="31192" y="25054"/>
                </a:moveTo>
                <a:cubicBezTo>
                  <a:pt x="30969" y="25333"/>
                  <a:pt x="30746" y="25640"/>
                  <a:pt x="30522" y="25919"/>
                </a:cubicBezTo>
                <a:cubicBezTo>
                  <a:pt x="30550" y="25919"/>
                  <a:pt x="30550" y="25947"/>
                  <a:pt x="30550" y="25974"/>
                </a:cubicBezTo>
                <a:cubicBezTo>
                  <a:pt x="30606" y="25947"/>
                  <a:pt x="30718" y="25835"/>
                  <a:pt x="30718" y="25863"/>
                </a:cubicBezTo>
                <a:cubicBezTo>
                  <a:pt x="30913" y="25612"/>
                  <a:pt x="31080" y="25333"/>
                  <a:pt x="31192" y="25054"/>
                </a:cubicBezTo>
                <a:close/>
                <a:moveTo>
                  <a:pt x="35712" y="13559"/>
                </a:moveTo>
                <a:cubicBezTo>
                  <a:pt x="35544" y="14480"/>
                  <a:pt x="35349" y="15401"/>
                  <a:pt x="35126" y="16266"/>
                </a:cubicBezTo>
                <a:cubicBezTo>
                  <a:pt x="35182" y="16126"/>
                  <a:pt x="35237" y="15987"/>
                  <a:pt x="35293" y="15819"/>
                </a:cubicBezTo>
                <a:cubicBezTo>
                  <a:pt x="35349" y="15624"/>
                  <a:pt x="35405" y="15457"/>
                  <a:pt x="35461" y="15261"/>
                </a:cubicBezTo>
                <a:cubicBezTo>
                  <a:pt x="35600" y="14703"/>
                  <a:pt x="35684" y="14117"/>
                  <a:pt x="35712" y="13559"/>
                </a:cubicBezTo>
                <a:close/>
                <a:moveTo>
                  <a:pt x="35740" y="14201"/>
                </a:moveTo>
                <a:cubicBezTo>
                  <a:pt x="35712" y="14145"/>
                  <a:pt x="35684" y="14452"/>
                  <a:pt x="35712" y="14424"/>
                </a:cubicBezTo>
                <a:cubicBezTo>
                  <a:pt x="35740" y="14368"/>
                  <a:pt x="35740" y="14285"/>
                  <a:pt x="35740" y="14201"/>
                </a:cubicBezTo>
                <a:close/>
                <a:moveTo>
                  <a:pt x="35907" y="13810"/>
                </a:moveTo>
                <a:cubicBezTo>
                  <a:pt x="35879" y="13810"/>
                  <a:pt x="35823" y="13978"/>
                  <a:pt x="35823" y="14034"/>
                </a:cubicBezTo>
                <a:cubicBezTo>
                  <a:pt x="35823" y="14089"/>
                  <a:pt x="35879" y="13950"/>
                  <a:pt x="35907" y="13810"/>
                </a:cubicBezTo>
                <a:close/>
                <a:moveTo>
                  <a:pt x="36046" y="10574"/>
                </a:moveTo>
                <a:lnTo>
                  <a:pt x="36046" y="10853"/>
                </a:lnTo>
                <a:cubicBezTo>
                  <a:pt x="36046" y="10825"/>
                  <a:pt x="36046" y="10825"/>
                  <a:pt x="36046" y="10797"/>
                </a:cubicBezTo>
                <a:close/>
                <a:moveTo>
                  <a:pt x="26700" y="447"/>
                </a:moveTo>
                <a:cubicBezTo>
                  <a:pt x="26282" y="391"/>
                  <a:pt x="26589" y="531"/>
                  <a:pt x="26700" y="447"/>
                </a:cubicBezTo>
                <a:close/>
                <a:moveTo>
                  <a:pt x="14062" y="1089"/>
                </a:moveTo>
                <a:cubicBezTo>
                  <a:pt x="14062" y="1116"/>
                  <a:pt x="14146" y="1116"/>
                  <a:pt x="14257" y="1089"/>
                </a:cubicBezTo>
                <a:cubicBezTo>
                  <a:pt x="14313" y="1061"/>
                  <a:pt x="14313" y="1061"/>
                  <a:pt x="14257" y="1061"/>
                </a:cubicBezTo>
                <a:cubicBezTo>
                  <a:pt x="14201" y="1061"/>
                  <a:pt x="14146" y="1061"/>
                  <a:pt x="14062" y="1089"/>
                </a:cubicBezTo>
                <a:close/>
                <a:moveTo>
                  <a:pt x="12025" y="1730"/>
                </a:moveTo>
                <a:cubicBezTo>
                  <a:pt x="11942" y="1730"/>
                  <a:pt x="12193" y="1646"/>
                  <a:pt x="12025" y="1674"/>
                </a:cubicBezTo>
                <a:cubicBezTo>
                  <a:pt x="11970" y="1702"/>
                  <a:pt x="11830" y="1786"/>
                  <a:pt x="12025" y="1730"/>
                </a:cubicBezTo>
                <a:close/>
                <a:moveTo>
                  <a:pt x="10519" y="2288"/>
                </a:moveTo>
                <a:cubicBezTo>
                  <a:pt x="15262" y="893"/>
                  <a:pt x="20200" y="307"/>
                  <a:pt x="25166" y="558"/>
                </a:cubicBezTo>
                <a:cubicBezTo>
                  <a:pt x="26644" y="586"/>
                  <a:pt x="28123" y="810"/>
                  <a:pt x="29546" y="1200"/>
                </a:cubicBezTo>
                <a:lnTo>
                  <a:pt x="29434" y="1144"/>
                </a:lnTo>
                <a:cubicBezTo>
                  <a:pt x="28876" y="949"/>
                  <a:pt x="28318" y="782"/>
                  <a:pt x="27733" y="698"/>
                </a:cubicBezTo>
                <a:cubicBezTo>
                  <a:pt x="27063" y="586"/>
                  <a:pt x="26365" y="531"/>
                  <a:pt x="25724" y="475"/>
                </a:cubicBezTo>
                <a:cubicBezTo>
                  <a:pt x="24747" y="419"/>
                  <a:pt x="23548" y="335"/>
                  <a:pt x="22488" y="335"/>
                </a:cubicBezTo>
                <a:cubicBezTo>
                  <a:pt x="20786" y="307"/>
                  <a:pt x="19084" y="419"/>
                  <a:pt x="17382" y="614"/>
                </a:cubicBezTo>
                <a:cubicBezTo>
                  <a:pt x="15624" y="837"/>
                  <a:pt x="13867" y="1228"/>
                  <a:pt x="12193" y="1758"/>
                </a:cubicBezTo>
                <a:cubicBezTo>
                  <a:pt x="12193" y="1758"/>
                  <a:pt x="12249" y="1730"/>
                  <a:pt x="12193" y="1730"/>
                </a:cubicBezTo>
                <a:cubicBezTo>
                  <a:pt x="11970" y="1786"/>
                  <a:pt x="12249" y="1730"/>
                  <a:pt x="12109" y="1786"/>
                </a:cubicBezTo>
                <a:cubicBezTo>
                  <a:pt x="11635" y="1925"/>
                  <a:pt x="11105" y="2093"/>
                  <a:pt x="10519" y="2288"/>
                </a:cubicBezTo>
                <a:close/>
                <a:moveTo>
                  <a:pt x="7562" y="10853"/>
                </a:moveTo>
                <a:lnTo>
                  <a:pt x="7562" y="10853"/>
                </a:lnTo>
                <a:lnTo>
                  <a:pt x="7562" y="10853"/>
                </a:lnTo>
                <a:lnTo>
                  <a:pt x="7841" y="10797"/>
                </a:lnTo>
                <a:cubicBezTo>
                  <a:pt x="7952" y="10742"/>
                  <a:pt x="8064" y="10686"/>
                  <a:pt x="8203" y="10686"/>
                </a:cubicBezTo>
                <a:cubicBezTo>
                  <a:pt x="8482" y="10546"/>
                  <a:pt x="8789" y="10407"/>
                  <a:pt x="9040" y="10212"/>
                </a:cubicBezTo>
                <a:cubicBezTo>
                  <a:pt x="8566" y="10407"/>
                  <a:pt x="8092" y="10602"/>
                  <a:pt x="7645" y="1082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4" name="Google Shape;674;p33"/>
          <p:cNvSpPr/>
          <p:nvPr/>
        </p:nvSpPr>
        <p:spPr>
          <a:xfrm>
            <a:off x="93393" y="1612010"/>
            <a:ext cx="990387" cy="1126226"/>
          </a:xfrm>
          <a:custGeom>
            <a:avLst/>
            <a:gdLst/>
            <a:ahLst/>
            <a:cxnLst/>
            <a:rect l="l" t="t" r="r" b="b"/>
            <a:pathLst>
              <a:path w="44941" h="51105" extrusionOk="0">
                <a:moveTo>
                  <a:pt x="9398" y="16888"/>
                </a:moveTo>
                <a:cubicBezTo>
                  <a:pt x="10207" y="17194"/>
                  <a:pt x="10988" y="17501"/>
                  <a:pt x="11797" y="17808"/>
                </a:cubicBezTo>
                <a:cubicBezTo>
                  <a:pt x="11267" y="17641"/>
                  <a:pt x="10653" y="17473"/>
                  <a:pt x="9704" y="17139"/>
                </a:cubicBezTo>
                <a:cubicBezTo>
                  <a:pt x="9760" y="17139"/>
                  <a:pt x="9453" y="16999"/>
                  <a:pt x="9314" y="16915"/>
                </a:cubicBezTo>
                <a:cubicBezTo>
                  <a:pt x="9370" y="16915"/>
                  <a:pt x="9398" y="16915"/>
                  <a:pt x="9398" y="16888"/>
                </a:cubicBezTo>
                <a:close/>
                <a:moveTo>
                  <a:pt x="13331" y="18868"/>
                </a:moveTo>
                <a:cubicBezTo>
                  <a:pt x="13387" y="18924"/>
                  <a:pt x="13415" y="18924"/>
                  <a:pt x="13415" y="18924"/>
                </a:cubicBezTo>
                <a:cubicBezTo>
                  <a:pt x="13471" y="19008"/>
                  <a:pt x="13527" y="19119"/>
                  <a:pt x="13555" y="19175"/>
                </a:cubicBezTo>
                <a:cubicBezTo>
                  <a:pt x="13582" y="19231"/>
                  <a:pt x="13610" y="19259"/>
                  <a:pt x="13582" y="19259"/>
                </a:cubicBezTo>
                <a:cubicBezTo>
                  <a:pt x="13527" y="19175"/>
                  <a:pt x="13471" y="19092"/>
                  <a:pt x="13415" y="19008"/>
                </a:cubicBezTo>
                <a:lnTo>
                  <a:pt x="13331" y="18868"/>
                </a:lnTo>
                <a:close/>
                <a:moveTo>
                  <a:pt x="13722" y="19287"/>
                </a:moveTo>
                <a:cubicBezTo>
                  <a:pt x="13800" y="19339"/>
                  <a:pt x="14219" y="20023"/>
                  <a:pt x="14183" y="20023"/>
                </a:cubicBezTo>
                <a:cubicBezTo>
                  <a:pt x="14181" y="20023"/>
                  <a:pt x="14176" y="20020"/>
                  <a:pt x="14168" y="20012"/>
                </a:cubicBezTo>
                <a:cubicBezTo>
                  <a:pt x="14001" y="19789"/>
                  <a:pt x="13861" y="19538"/>
                  <a:pt x="13722" y="19287"/>
                </a:cubicBezTo>
                <a:close/>
                <a:moveTo>
                  <a:pt x="14322" y="20067"/>
                </a:moveTo>
                <a:cubicBezTo>
                  <a:pt x="14326" y="20067"/>
                  <a:pt x="14331" y="20068"/>
                  <a:pt x="14336" y="20068"/>
                </a:cubicBezTo>
                <a:cubicBezTo>
                  <a:pt x="14447" y="20235"/>
                  <a:pt x="14475" y="20347"/>
                  <a:pt x="14475" y="20347"/>
                </a:cubicBezTo>
                <a:cubicBezTo>
                  <a:pt x="14286" y="20087"/>
                  <a:pt x="14297" y="20067"/>
                  <a:pt x="14322" y="20067"/>
                </a:cubicBezTo>
                <a:close/>
                <a:moveTo>
                  <a:pt x="8254" y="24643"/>
                </a:moveTo>
                <a:cubicBezTo>
                  <a:pt x="8297" y="24665"/>
                  <a:pt x="7888" y="24754"/>
                  <a:pt x="7754" y="24754"/>
                </a:cubicBezTo>
                <a:cubicBezTo>
                  <a:pt x="7714" y="24754"/>
                  <a:pt x="7698" y="24746"/>
                  <a:pt x="7724" y="24727"/>
                </a:cubicBezTo>
                <a:cubicBezTo>
                  <a:pt x="7891" y="24699"/>
                  <a:pt x="8086" y="24643"/>
                  <a:pt x="8254" y="24643"/>
                </a:cubicBezTo>
                <a:close/>
                <a:moveTo>
                  <a:pt x="7277" y="24783"/>
                </a:moveTo>
                <a:cubicBezTo>
                  <a:pt x="7110" y="24839"/>
                  <a:pt x="6942" y="24867"/>
                  <a:pt x="6747" y="24895"/>
                </a:cubicBezTo>
                <a:cubicBezTo>
                  <a:pt x="6942" y="24839"/>
                  <a:pt x="7110" y="24783"/>
                  <a:pt x="7277" y="24783"/>
                </a:cubicBezTo>
                <a:close/>
                <a:moveTo>
                  <a:pt x="10290" y="24532"/>
                </a:moveTo>
                <a:lnTo>
                  <a:pt x="10904" y="24560"/>
                </a:lnTo>
                <a:cubicBezTo>
                  <a:pt x="11099" y="24588"/>
                  <a:pt x="11350" y="24560"/>
                  <a:pt x="11685" y="24616"/>
                </a:cubicBezTo>
                <a:cubicBezTo>
                  <a:pt x="12048" y="24671"/>
                  <a:pt x="12383" y="24755"/>
                  <a:pt x="12745" y="24839"/>
                </a:cubicBezTo>
                <a:cubicBezTo>
                  <a:pt x="11975" y="24681"/>
                  <a:pt x="11190" y="24607"/>
                  <a:pt x="10401" y="24607"/>
                </a:cubicBezTo>
                <a:cubicBezTo>
                  <a:pt x="10076" y="24607"/>
                  <a:pt x="9751" y="24619"/>
                  <a:pt x="9425" y="24643"/>
                </a:cubicBezTo>
                <a:cubicBezTo>
                  <a:pt x="8511" y="24716"/>
                  <a:pt x="7617" y="24871"/>
                  <a:pt x="6726" y="25109"/>
                </a:cubicBezTo>
                <a:lnTo>
                  <a:pt x="6726" y="25109"/>
                </a:lnTo>
                <a:cubicBezTo>
                  <a:pt x="7884" y="24731"/>
                  <a:pt x="9098" y="24532"/>
                  <a:pt x="10290" y="24532"/>
                </a:cubicBezTo>
                <a:close/>
                <a:moveTo>
                  <a:pt x="2674" y="27991"/>
                </a:moveTo>
                <a:cubicBezTo>
                  <a:pt x="2730" y="28075"/>
                  <a:pt x="2813" y="28131"/>
                  <a:pt x="2897" y="28215"/>
                </a:cubicBezTo>
                <a:cubicBezTo>
                  <a:pt x="2813" y="28159"/>
                  <a:pt x="2758" y="28103"/>
                  <a:pt x="2702" y="28047"/>
                </a:cubicBezTo>
                <a:lnTo>
                  <a:pt x="2674" y="27991"/>
                </a:lnTo>
                <a:close/>
                <a:moveTo>
                  <a:pt x="21831" y="38219"/>
                </a:moveTo>
                <a:cubicBezTo>
                  <a:pt x="21897" y="38219"/>
                  <a:pt x="22045" y="38229"/>
                  <a:pt x="22315" y="38258"/>
                </a:cubicBezTo>
                <a:cubicBezTo>
                  <a:pt x="22273" y="38267"/>
                  <a:pt x="22220" y="38270"/>
                  <a:pt x="22164" y="38270"/>
                </a:cubicBezTo>
                <a:cubicBezTo>
                  <a:pt x="21946" y="38270"/>
                  <a:pt x="21682" y="38219"/>
                  <a:pt x="21831" y="38219"/>
                </a:cubicBezTo>
                <a:close/>
                <a:moveTo>
                  <a:pt x="28564" y="39904"/>
                </a:moveTo>
                <a:lnTo>
                  <a:pt x="28704" y="40016"/>
                </a:lnTo>
                <a:cubicBezTo>
                  <a:pt x="28677" y="40007"/>
                  <a:pt x="28649" y="39997"/>
                  <a:pt x="28622" y="39988"/>
                </a:cubicBezTo>
                <a:lnTo>
                  <a:pt x="28622" y="39988"/>
                </a:lnTo>
                <a:cubicBezTo>
                  <a:pt x="28646" y="39987"/>
                  <a:pt x="28620" y="39960"/>
                  <a:pt x="28620" y="39960"/>
                </a:cubicBezTo>
                <a:lnTo>
                  <a:pt x="28564" y="39904"/>
                </a:lnTo>
                <a:close/>
                <a:moveTo>
                  <a:pt x="26337" y="45250"/>
                </a:moveTo>
                <a:cubicBezTo>
                  <a:pt x="26383" y="45250"/>
                  <a:pt x="26204" y="45353"/>
                  <a:pt x="26165" y="45372"/>
                </a:cubicBezTo>
                <a:cubicBezTo>
                  <a:pt x="26059" y="45412"/>
                  <a:pt x="26013" y="45427"/>
                  <a:pt x="26001" y="45427"/>
                </a:cubicBezTo>
                <a:cubicBezTo>
                  <a:pt x="25968" y="45427"/>
                  <a:pt x="26212" y="45309"/>
                  <a:pt x="26172" y="45309"/>
                </a:cubicBezTo>
                <a:cubicBezTo>
                  <a:pt x="26166" y="45309"/>
                  <a:pt x="26155" y="45311"/>
                  <a:pt x="26137" y="45317"/>
                </a:cubicBezTo>
                <a:cubicBezTo>
                  <a:pt x="26260" y="45268"/>
                  <a:pt x="26318" y="45250"/>
                  <a:pt x="26337" y="45250"/>
                </a:cubicBezTo>
                <a:close/>
                <a:moveTo>
                  <a:pt x="21589" y="47465"/>
                </a:moveTo>
                <a:lnTo>
                  <a:pt x="21171" y="47632"/>
                </a:lnTo>
                <a:cubicBezTo>
                  <a:pt x="21128" y="47654"/>
                  <a:pt x="21102" y="47663"/>
                  <a:pt x="21092" y="47663"/>
                </a:cubicBezTo>
                <a:cubicBezTo>
                  <a:pt x="21076" y="47663"/>
                  <a:pt x="21102" y="47639"/>
                  <a:pt x="21171" y="47604"/>
                </a:cubicBezTo>
                <a:cubicBezTo>
                  <a:pt x="21310" y="47521"/>
                  <a:pt x="21450" y="47493"/>
                  <a:pt x="21589" y="47465"/>
                </a:cubicBezTo>
                <a:close/>
                <a:moveTo>
                  <a:pt x="21222" y="38331"/>
                </a:moveTo>
                <a:cubicBezTo>
                  <a:pt x="21579" y="38331"/>
                  <a:pt x="21936" y="38345"/>
                  <a:pt x="22287" y="38370"/>
                </a:cubicBezTo>
                <a:cubicBezTo>
                  <a:pt x="22678" y="38398"/>
                  <a:pt x="23068" y="38454"/>
                  <a:pt x="23487" y="38509"/>
                </a:cubicBezTo>
                <a:cubicBezTo>
                  <a:pt x="23682" y="38537"/>
                  <a:pt x="23877" y="38593"/>
                  <a:pt x="24072" y="38621"/>
                </a:cubicBezTo>
                <a:cubicBezTo>
                  <a:pt x="24240" y="38649"/>
                  <a:pt x="24435" y="38705"/>
                  <a:pt x="24603" y="38733"/>
                </a:cubicBezTo>
                <a:cubicBezTo>
                  <a:pt x="25914" y="39039"/>
                  <a:pt x="27197" y="39458"/>
                  <a:pt x="28481" y="39932"/>
                </a:cubicBezTo>
                <a:lnTo>
                  <a:pt x="28492" y="39943"/>
                </a:lnTo>
                <a:lnTo>
                  <a:pt x="28492" y="39943"/>
                </a:lnTo>
                <a:cubicBezTo>
                  <a:pt x="26137" y="39141"/>
                  <a:pt x="23660" y="38396"/>
                  <a:pt x="21161" y="38396"/>
                </a:cubicBezTo>
                <a:cubicBezTo>
                  <a:pt x="20616" y="38396"/>
                  <a:pt x="20071" y="38431"/>
                  <a:pt x="19525" y="38509"/>
                </a:cubicBezTo>
                <a:cubicBezTo>
                  <a:pt x="15284" y="39123"/>
                  <a:pt x="11881" y="42164"/>
                  <a:pt x="8728" y="45038"/>
                </a:cubicBezTo>
                <a:cubicBezTo>
                  <a:pt x="9973" y="47506"/>
                  <a:pt x="12831" y="48592"/>
                  <a:pt x="15664" y="48592"/>
                </a:cubicBezTo>
                <a:cubicBezTo>
                  <a:pt x="16385" y="48592"/>
                  <a:pt x="17104" y="48521"/>
                  <a:pt x="17795" y="48386"/>
                </a:cubicBezTo>
                <a:cubicBezTo>
                  <a:pt x="21199" y="47688"/>
                  <a:pt x="24212" y="45819"/>
                  <a:pt x="27476" y="44675"/>
                </a:cubicBezTo>
                <a:cubicBezTo>
                  <a:pt x="27924" y="44514"/>
                  <a:pt x="28383" y="44387"/>
                  <a:pt x="28847" y="44288"/>
                </a:cubicBezTo>
                <a:lnTo>
                  <a:pt x="28847" y="44288"/>
                </a:lnTo>
                <a:cubicBezTo>
                  <a:pt x="28779" y="44305"/>
                  <a:pt x="28713" y="44322"/>
                  <a:pt x="28648" y="44340"/>
                </a:cubicBezTo>
                <a:cubicBezTo>
                  <a:pt x="27755" y="44591"/>
                  <a:pt x="26862" y="44926"/>
                  <a:pt x="25997" y="45317"/>
                </a:cubicBezTo>
                <a:cubicBezTo>
                  <a:pt x="25906" y="45355"/>
                  <a:pt x="25886" y="45366"/>
                  <a:pt x="25894" y="45366"/>
                </a:cubicBezTo>
                <a:cubicBezTo>
                  <a:pt x="25906" y="45366"/>
                  <a:pt x="25976" y="45344"/>
                  <a:pt x="25988" y="45344"/>
                </a:cubicBezTo>
                <a:cubicBezTo>
                  <a:pt x="26000" y="45344"/>
                  <a:pt x="25965" y="45361"/>
                  <a:pt x="25802" y="45428"/>
                </a:cubicBezTo>
                <a:cubicBezTo>
                  <a:pt x="25767" y="45442"/>
                  <a:pt x="25752" y="45447"/>
                  <a:pt x="25747" y="45447"/>
                </a:cubicBezTo>
                <a:cubicBezTo>
                  <a:pt x="25734" y="45447"/>
                  <a:pt x="25823" y="45400"/>
                  <a:pt x="25802" y="45400"/>
                </a:cubicBezTo>
                <a:cubicBezTo>
                  <a:pt x="23905" y="46209"/>
                  <a:pt x="22175" y="47158"/>
                  <a:pt x="20222" y="47856"/>
                </a:cubicBezTo>
                <a:cubicBezTo>
                  <a:pt x="19246" y="48246"/>
                  <a:pt x="18214" y="48525"/>
                  <a:pt x="17181" y="48692"/>
                </a:cubicBezTo>
                <a:cubicBezTo>
                  <a:pt x="16670" y="48769"/>
                  <a:pt x="16152" y="48805"/>
                  <a:pt x="15634" y="48805"/>
                </a:cubicBezTo>
                <a:cubicBezTo>
                  <a:pt x="15022" y="48805"/>
                  <a:pt x="14410" y="48755"/>
                  <a:pt x="13806" y="48665"/>
                </a:cubicBezTo>
                <a:cubicBezTo>
                  <a:pt x="12773" y="48469"/>
                  <a:pt x="11769" y="48107"/>
                  <a:pt x="10876" y="47577"/>
                </a:cubicBezTo>
                <a:cubicBezTo>
                  <a:pt x="9928" y="47019"/>
                  <a:pt x="9146" y="46237"/>
                  <a:pt x="8644" y="45289"/>
                </a:cubicBezTo>
                <a:lnTo>
                  <a:pt x="8533" y="45094"/>
                </a:lnTo>
                <a:cubicBezTo>
                  <a:pt x="8505" y="45066"/>
                  <a:pt x="8477" y="45038"/>
                  <a:pt x="8477" y="45010"/>
                </a:cubicBezTo>
                <a:lnTo>
                  <a:pt x="8561" y="44926"/>
                </a:lnTo>
                <a:lnTo>
                  <a:pt x="8895" y="44647"/>
                </a:lnTo>
                <a:lnTo>
                  <a:pt x="9202" y="44340"/>
                </a:lnTo>
                <a:lnTo>
                  <a:pt x="9509" y="44061"/>
                </a:lnTo>
                <a:cubicBezTo>
                  <a:pt x="9872" y="43754"/>
                  <a:pt x="10235" y="43420"/>
                  <a:pt x="10625" y="43085"/>
                </a:cubicBezTo>
                <a:cubicBezTo>
                  <a:pt x="11378" y="42471"/>
                  <a:pt x="12132" y="41857"/>
                  <a:pt x="12913" y="41271"/>
                </a:cubicBezTo>
                <a:cubicBezTo>
                  <a:pt x="13973" y="40518"/>
                  <a:pt x="15117" y="39876"/>
                  <a:pt x="16317" y="39346"/>
                </a:cubicBezTo>
                <a:cubicBezTo>
                  <a:pt x="17460" y="38844"/>
                  <a:pt x="18688" y="38537"/>
                  <a:pt x="19916" y="38398"/>
                </a:cubicBezTo>
                <a:cubicBezTo>
                  <a:pt x="20346" y="38352"/>
                  <a:pt x="20784" y="38331"/>
                  <a:pt x="21222" y="38331"/>
                </a:cubicBezTo>
                <a:close/>
                <a:moveTo>
                  <a:pt x="79" y="1"/>
                </a:moveTo>
                <a:cubicBezTo>
                  <a:pt x="1" y="1"/>
                  <a:pt x="23" y="223"/>
                  <a:pt x="23" y="399"/>
                </a:cubicBezTo>
                <a:lnTo>
                  <a:pt x="23" y="957"/>
                </a:lnTo>
                <a:lnTo>
                  <a:pt x="23" y="1850"/>
                </a:lnTo>
                <a:cubicBezTo>
                  <a:pt x="23" y="2268"/>
                  <a:pt x="51" y="2659"/>
                  <a:pt x="79" y="2966"/>
                </a:cubicBezTo>
                <a:cubicBezTo>
                  <a:pt x="107" y="3273"/>
                  <a:pt x="135" y="3580"/>
                  <a:pt x="163" y="3942"/>
                </a:cubicBezTo>
                <a:cubicBezTo>
                  <a:pt x="330" y="4919"/>
                  <a:pt x="554" y="5867"/>
                  <a:pt x="860" y="6788"/>
                </a:cubicBezTo>
                <a:cubicBezTo>
                  <a:pt x="1000" y="7011"/>
                  <a:pt x="1139" y="7402"/>
                  <a:pt x="1335" y="7848"/>
                </a:cubicBezTo>
                <a:cubicBezTo>
                  <a:pt x="1502" y="8350"/>
                  <a:pt x="1670" y="8908"/>
                  <a:pt x="1865" y="9411"/>
                </a:cubicBezTo>
                <a:cubicBezTo>
                  <a:pt x="2451" y="10861"/>
                  <a:pt x="3288" y="12228"/>
                  <a:pt x="4320" y="13428"/>
                </a:cubicBezTo>
                <a:cubicBezTo>
                  <a:pt x="4292" y="13484"/>
                  <a:pt x="4264" y="13512"/>
                  <a:pt x="4264" y="13568"/>
                </a:cubicBezTo>
                <a:cubicBezTo>
                  <a:pt x="4376" y="13707"/>
                  <a:pt x="4487" y="13847"/>
                  <a:pt x="4627" y="14014"/>
                </a:cubicBezTo>
                <a:cubicBezTo>
                  <a:pt x="4543" y="14098"/>
                  <a:pt x="5352" y="14935"/>
                  <a:pt x="5687" y="15269"/>
                </a:cubicBezTo>
                <a:cubicBezTo>
                  <a:pt x="5910" y="15465"/>
                  <a:pt x="6161" y="15632"/>
                  <a:pt x="6384" y="15799"/>
                </a:cubicBezTo>
                <a:cubicBezTo>
                  <a:pt x="6496" y="15883"/>
                  <a:pt x="6580" y="15939"/>
                  <a:pt x="6636" y="16051"/>
                </a:cubicBezTo>
                <a:cubicBezTo>
                  <a:pt x="7779" y="16776"/>
                  <a:pt x="9007" y="17362"/>
                  <a:pt x="10290" y="17780"/>
                </a:cubicBezTo>
                <a:lnTo>
                  <a:pt x="12104" y="18450"/>
                </a:lnTo>
                <a:lnTo>
                  <a:pt x="12829" y="18729"/>
                </a:lnTo>
                <a:lnTo>
                  <a:pt x="13108" y="18840"/>
                </a:lnTo>
                <a:cubicBezTo>
                  <a:pt x="13192" y="18868"/>
                  <a:pt x="13276" y="18868"/>
                  <a:pt x="13303" y="18924"/>
                </a:cubicBezTo>
                <a:cubicBezTo>
                  <a:pt x="13387" y="19064"/>
                  <a:pt x="13359" y="19008"/>
                  <a:pt x="13555" y="19315"/>
                </a:cubicBezTo>
                <a:cubicBezTo>
                  <a:pt x="14475" y="20542"/>
                  <a:pt x="15284" y="21491"/>
                  <a:pt x="16093" y="22523"/>
                </a:cubicBezTo>
                <a:lnTo>
                  <a:pt x="16400" y="22970"/>
                </a:lnTo>
                <a:cubicBezTo>
                  <a:pt x="17684" y="24950"/>
                  <a:pt x="18967" y="26903"/>
                  <a:pt x="20250" y="28884"/>
                </a:cubicBezTo>
                <a:cubicBezTo>
                  <a:pt x="19999" y="28633"/>
                  <a:pt x="19692" y="28382"/>
                  <a:pt x="19469" y="28131"/>
                </a:cubicBezTo>
                <a:cubicBezTo>
                  <a:pt x="19274" y="27908"/>
                  <a:pt x="19051" y="27684"/>
                  <a:pt x="18827" y="27461"/>
                </a:cubicBezTo>
                <a:cubicBezTo>
                  <a:pt x="18409" y="27099"/>
                  <a:pt x="17795" y="26680"/>
                  <a:pt x="17628" y="26513"/>
                </a:cubicBezTo>
                <a:cubicBezTo>
                  <a:pt x="15759" y="25229"/>
                  <a:pt x="13582" y="24448"/>
                  <a:pt x="11323" y="24281"/>
                </a:cubicBezTo>
                <a:cubicBezTo>
                  <a:pt x="10943" y="24246"/>
                  <a:pt x="10575" y="24222"/>
                  <a:pt x="10210" y="24222"/>
                </a:cubicBezTo>
                <a:cubicBezTo>
                  <a:pt x="9985" y="24222"/>
                  <a:pt x="9761" y="24232"/>
                  <a:pt x="9537" y="24253"/>
                </a:cubicBezTo>
                <a:cubicBezTo>
                  <a:pt x="8867" y="24309"/>
                  <a:pt x="8226" y="24392"/>
                  <a:pt x="7584" y="24532"/>
                </a:cubicBezTo>
                <a:cubicBezTo>
                  <a:pt x="7305" y="24588"/>
                  <a:pt x="7500" y="24560"/>
                  <a:pt x="7166" y="24643"/>
                </a:cubicBezTo>
                <a:cubicBezTo>
                  <a:pt x="7179" y="24634"/>
                  <a:pt x="7177" y="24631"/>
                  <a:pt x="7164" y="24631"/>
                </a:cubicBezTo>
                <a:cubicBezTo>
                  <a:pt x="7094" y="24631"/>
                  <a:pt x="6711" y="24736"/>
                  <a:pt x="6524" y="24783"/>
                </a:cubicBezTo>
                <a:cubicBezTo>
                  <a:pt x="5882" y="25006"/>
                  <a:pt x="4989" y="25313"/>
                  <a:pt x="4097" y="25648"/>
                </a:cubicBezTo>
                <a:lnTo>
                  <a:pt x="2618" y="26206"/>
                </a:lnTo>
                <a:lnTo>
                  <a:pt x="1028" y="26792"/>
                </a:lnTo>
                <a:cubicBezTo>
                  <a:pt x="1000" y="26820"/>
                  <a:pt x="1028" y="26848"/>
                  <a:pt x="1028" y="26848"/>
                </a:cubicBezTo>
                <a:lnTo>
                  <a:pt x="1084" y="26875"/>
                </a:lnTo>
                <a:lnTo>
                  <a:pt x="1167" y="26959"/>
                </a:lnTo>
                <a:cubicBezTo>
                  <a:pt x="1753" y="27601"/>
                  <a:pt x="2144" y="28019"/>
                  <a:pt x="2534" y="28354"/>
                </a:cubicBezTo>
                <a:lnTo>
                  <a:pt x="3539" y="29163"/>
                </a:lnTo>
                <a:cubicBezTo>
                  <a:pt x="3650" y="29247"/>
                  <a:pt x="3706" y="29303"/>
                  <a:pt x="3874" y="29442"/>
                </a:cubicBezTo>
                <a:cubicBezTo>
                  <a:pt x="4208" y="29665"/>
                  <a:pt x="4487" y="29889"/>
                  <a:pt x="4850" y="30140"/>
                </a:cubicBezTo>
                <a:cubicBezTo>
                  <a:pt x="6440" y="31256"/>
                  <a:pt x="8170" y="32176"/>
                  <a:pt x="9983" y="32902"/>
                </a:cubicBezTo>
                <a:cubicBezTo>
                  <a:pt x="11490" y="33460"/>
                  <a:pt x="13052" y="33878"/>
                  <a:pt x="14615" y="34157"/>
                </a:cubicBezTo>
                <a:cubicBezTo>
                  <a:pt x="15996" y="34398"/>
                  <a:pt x="17377" y="34519"/>
                  <a:pt x="18771" y="34519"/>
                </a:cubicBezTo>
                <a:cubicBezTo>
                  <a:pt x="19152" y="34519"/>
                  <a:pt x="19533" y="34510"/>
                  <a:pt x="19916" y="34492"/>
                </a:cubicBezTo>
                <a:cubicBezTo>
                  <a:pt x="20125" y="34464"/>
                  <a:pt x="20236" y="34464"/>
                  <a:pt x="20358" y="34464"/>
                </a:cubicBezTo>
                <a:cubicBezTo>
                  <a:pt x="20480" y="34464"/>
                  <a:pt x="20613" y="34464"/>
                  <a:pt x="20864" y="34436"/>
                </a:cubicBezTo>
                <a:lnTo>
                  <a:pt x="21310" y="34380"/>
                </a:lnTo>
                <a:lnTo>
                  <a:pt x="21729" y="34324"/>
                </a:lnTo>
                <a:cubicBezTo>
                  <a:pt x="22036" y="34269"/>
                  <a:pt x="23403" y="33962"/>
                  <a:pt x="23710" y="33934"/>
                </a:cubicBezTo>
                <a:lnTo>
                  <a:pt x="23821" y="33906"/>
                </a:lnTo>
                <a:lnTo>
                  <a:pt x="23905" y="33962"/>
                </a:lnTo>
                <a:lnTo>
                  <a:pt x="24072" y="34129"/>
                </a:lnTo>
                <a:lnTo>
                  <a:pt x="24407" y="34436"/>
                </a:lnTo>
                <a:cubicBezTo>
                  <a:pt x="24658" y="34659"/>
                  <a:pt x="24909" y="34910"/>
                  <a:pt x="25133" y="35134"/>
                </a:cubicBezTo>
                <a:cubicBezTo>
                  <a:pt x="25328" y="35413"/>
                  <a:pt x="25663" y="35803"/>
                  <a:pt x="26025" y="36249"/>
                </a:cubicBezTo>
                <a:lnTo>
                  <a:pt x="26528" y="36835"/>
                </a:lnTo>
                <a:cubicBezTo>
                  <a:pt x="26667" y="37003"/>
                  <a:pt x="26807" y="37170"/>
                  <a:pt x="26946" y="37338"/>
                </a:cubicBezTo>
                <a:cubicBezTo>
                  <a:pt x="27197" y="37644"/>
                  <a:pt x="27281" y="38286"/>
                  <a:pt x="27560" y="38593"/>
                </a:cubicBezTo>
                <a:lnTo>
                  <a:pt x="27727" y="39012"/>
                </a:lnTo>
                <a:lnTo>
                  <a:pt x="27337" y="39123"/>
                </a:lnTo>
                <a:lnTo>
                  <a:pt x="27448" y="39235"/>
                </a:lnTo>
                <a:lnTo>
                  <a:pt x="27476" y="39263"/>
                </a:lnTo>
                <a:lnTo>
                  <a:pt x="27448" y="39263"/>
                </a:lnTo>
                <a:lnTo>
                  <a:pt x="27392" y="39235"/>
                </a:lnTo>
                <a:cubicBezTo>
                  <a:pt x="26723" y="38984"/>
                  <a:pt x="26109" y="38788"/>
                  <a:pt x="25467" y="38593"/>
                </a:cubicBezTo>
                <a:cubicBezTo>
                  <a:pt x="25161" y="38509"/>
                  <a:pt x="24854" y="38426"/>
                  <a:pt x="24547" y="38370"/>
                </a:cubicBezTo>
                <a:cubicBezTo>
                  <a:pt x="24379" y="38342"/>
                  <a:pt x="24240" y="38286"/>
                  <a:pt x="24072" y="38258"/>
                </a:cubicBezTo>
                <a:cubicBezTo>
                  <a:pt x="23849" y="38230"/>
                  <a:pt x="23626" y="38175"/>
                  <a:pt x="23403" y="38147"/>
                </a:cubicBezTo>
                <a:cubicBezTo>
                  <a:pt x="22693" y="38028"/>
                  <a:pt x="21978" y="37970"/>
                  <a:pt x="21264" y="37970"/>
                </a:cubicBezTo>
                <a:cubicBezTo>
                  <a:pt x="20295" y="37970"/>
                  <a:pt x="19329" y="38077"/>
                  <a:pt x="18381" y="38286"/>
                </a:cubicBezTo>
                <a:cubicBezTo>
                  <a:pt x="17572" y="38481"/>
                  <a:pt x="16791" y="38733"/>
                  <a:pt x="16038" y="39095"/>
                </a:cubicBezTo>
                <a:cubicBezTo>
                  <a:pt x="15284" y="39430"/>
                  <a:pt x="14559" y="39821"/>
                  <a:pt x="13861" y="40267"/>
                </a:cubicBezTo>
                <a:cubicBezTo>
                  <a:pt x="12857" y="40881"/>
                  <a:pt x="11908" y="41578"/>
                  <a:pt x="11044" y="42304"/>
                </a:cubicBezTo>
                <a:cubicBezTo>
                  <a:pt x="10486" y="42750"/>
                  <a:pt x="9928" y="43252"/>
                  <a:pt x="9370" y="43726"/>
                </a:cubicBezTo>
                <a:lnTo>
                  <a:pt x="8867" y="44173"/>
                </a:lnTo>
                <a:lnTo>
                  <a:pt x="8337" y="44675"/>
                </a:lnTo>
                <a:lnTo>
                  <a:pt x="8198" y="44815"/>
                </a:lnTo>
                <a:lnTo>
                  <a:pt x="8142" y="44870"/>
                </a:lnTo>
                <a:lnTo>
                  <a:pt x="8114" y="44898"/>
                </a:lnTo>
                <a:cubicBezTo>
                  <a:pt x="8086" y="44926"/>
                  <a:pt x="8114" y="44954"/>
                  <a:pt x="8114" y="44954"/>
                </a:cubicBezTo>
                <a:lnTo>
                  <a:pt x="8282" y="45261"/>
                </a:lnTo>
                <a:cubicBezTo>
                  <a:pt x="8393" y="45456"/>
                  <a:pt x="8505" y="45651"/>
                  <a:pt x="8644" y="45847"/>
                </a:cubicBezTo>
                <a:cubicBezTo>
                  <a:pt x="8812" y="46098"/>
                  <a:pt x="9007" y="46349"/>
                  <a:pt x="9202" y="46572"/>
                </a:cubicBezTo>
                <a:lnTo>
                  <a:pt x="9481" y="46851"/>
                </a:lnTo>
                <a:lnTo>
                  <a:pt x="9788" y="47130"/>
                </a:lnTo>
                <a:cubicBezTo>
                  <a:pt x="10207" y="47493"/>
                  <a:pt x="10681" y="47800"/>
                  <a:pt x="11183" y="48051"/>
                </a:cubicBezTo>
                <a:cubicBezTo>
                  <a:pt x="12466" y="48665"/>
                  <a:pt x="13889" y="49027"/>
                  <a:pt x="15312" y="49055"/>
                </a:cubicBezTo>
                <a:cubicBezTo>
                  <a:pt x="15431" y="49060"/>
                  <a:pt x="15549" y="49062"/>
                  <a:pt x="15668" y="49062"/>
                </a:cubicBezTo>
                <a:cubicBezTo>
                  <a:pt x="16219" y="49062"/>
                  <a:pt x="16770" y="49012"/>
                  <a:pt x="17321" y="48944"/>
                </a:cubicBezTo>
                <a:cubicBezTo>
                  <a:pt x="17935" y="48832"/>
                  <a:pt x="18493" y="48692"/>
                  <a:pt x="19079" y="48525"/>
                </a:cubicBezTo>
                <a:cubicBezTo>
                  <a:pt x="20278" y="48162"/>
                  <a:pt x="21422" y="47716"/>
                  <a:pt x="22566" y="47186"/>
                </a:cubicBezTo>
                <a:cubicBezTo>
                  <a:pt x="23626" y="46684"/>
                  <a:pt x="24575" y="46209"/>
                  <a:pt x="25440" y="45819"/>
                </a:cubicBezTo>
                <a:lnTo>
                  <a:pt x="27281" y="45038"/>
                </a:lnTo>
                <a:cubicBezTo>
                  <a:pt x="27867" y="44787"/>
                  <a:pt x="28481" y="44563"/>
                  <a:pt x="29094" y="44424"/>
                </a:cubicBezTo>
                <a:cubicBezTo>
                  <a:pt x="29234" y="44368"/>
                  <a:pt x="28927" y="44396"/>
                  <a:pt x="29290" y="44312"/>
                </a:cubicBezTo>
                <a:lnTo>
                  <a:pt x="29290" y="44368"/>
                </a:lnTo>
                <a:cubicBezTo>
                  <a:pt x="29658" y="44307"/>
                  <a:pt x="30033" y="44275"/>
                  <a:pt x="30411" y="44275"/>
                </a:cubicBezTo>
                <a:cubicBezTo>
                  <a:pt x="31064" y="44275"/>
                  <a:pt x="31722" y="44369"/>
                  <a:pt x="32358" y="44563"/>
                </a:cubicBezTo>
                <a:cubicBezTo>
                  <a:pt x="33279" y="44870"/>
                  <a:pt x="34200" y="45289"/>
                  <a:pt x="35037" y="45819"/>
                </a:cubicBezTo>
                <a:cubicBezTo>
                  <a:pt x="35047" y="45822"/>
                  <a:pt x="35054" y="45823"/>
                  <a:pt x="35058" y="45823"/>
                </a:cubicBezTo>
                <a:cubicBezTo>
                  <a:pt x="35133" y="45823"/>
                  <a:pt x="34567" y="45479"/>
                  <a:pt x="34618" y="45479"/>
                </a:cubicBezTo>
                <a:cubicBezTo>
                  <a:pt x="34626" y="45479"/>
                  <a:pt x="34652" y="45489"/>
                  <a:pt x="34702" y="45512"/>
                </a:cubicBezTo>
                <a:cubicBezTo>
                  <a:pt x="34981" y="45707"/>
                  <a:pt x="35093" y="45791"/>
                  <a:pt x="35316" y="45958"/>
                </a:cubicBezTo>
                <a:cubicBezTo>
                  <a:pt x="35268" y="45926"/>
                  <a:pt x="35137" y="45858"/>
                  <a:pt x="35108" y="45858"/>
                </a:cubicBezTo>
                <a:cubicBezTo>
                  <a:pt x="35087" y="45858"/>
                  <a:pt x="35122" y="45895"/>
                  <a:pt x="35288" y="46014"/>
                </a:cubicBezTo>
                <a:cubicBezTo>
                  <a:pt x="35818" y="46321"/>
                  <a:pt x="36292" y="46684"/>
                  <a:pt x="36767" y="47046"/>
                </a:cubicBezTo>
                <a:cubicBezTo>
                  <a:pt x="36878" y="47102"/>
                  <a:pt x="37101" y="47242"/>
                  <a:pt x="37185" y="47298"/>
                </a:cubicBezTo>
                <a:lnTo>
                  <a:pt x="37241" y="47325"/>
                </a:lnTo>
                <a:cubicBezTo>
                  <a:pt x="38831" y="48525"/>
                  <a:pt x="40505" y="49613"/>
                  <a:pt x="42235" y="50562"/>
                </a:cubicBezTo>
                <a:cubicBezTo>
                  <a:pt x="42821" y="48888"/>
                  <a:pt x="43574" y="47298"/>
                  <a:pt x="44467" y="45763"/>
                </a:cubicBezTo>
                <a:cubicBezTo>
                  <a:pt x="42932" y="44898"/>
                  <a:pt x="41314" y="44201"/>
                  <a:pt x="39696" y="43447"/>
                </a:cubicBezTo>
                <a:lnTo>
                  <a:pt x="39696" y="43447"/>
                </a:lnTo>
                <a:cubicBezTo>
                  <a:pt x="39891" y="43503"/>
                  <a:pt x="40170" y="43615"/>
                  <a:pt x="40449" y="43726"/>
                </a:cubicBezTo>
                <a:cubicBezTo>
                  <a:pt x="40756" y="43866"/>
                  <a:pt x="41426" y="44173"/>
                  <a:pt x="41816" y="44368"/>
                </a:cubicBezTo>
                <a:cubicBezTo>
                  <a:pt x="42263" y="44563"/>
                  <a:pt x="42737" y="44787"/>
                  <a:pt x="43183" y="45038"/>
                </a:cubicBezTo>
                <a:cubicBezTo>
                  <a:pt x="43630" y="45261"/>
                  <a:pt x="44104" y="45512"/>
                  <a:pt x="44495" y="45763"/>
                </a:cubicBezTo>
                <a:cubicBezTo>
                  <a:pt x="44160" y="46349"/>
                  <a:pt x="43825" y="46935"/>
                  <a:pt x="43574" y="47493"/>
                </a:cubicBezTo>
                <a:cubicBezTo>
                  <a:pt x="43323" y="48023"/>
                  <a:pt x="43072" y="48553"/>
                  <a:pt x="42876" y="49055"/>
                </a:cubicBezTo>
                <a:cubicBezTo>
                  <a:pt x="42653" y="49557"/>
                  <a:pt x="42458" y="50115"/>
                  <a:pt x="42291" y="50618"/>
                </a:cubicBezTo>
                <a:lnTo>
                  <a:pt x="42291" y="50645"/>
                </a:lnTo>
                <a:lnTo>
                  <a:pt x="42263" y="50645"/>
                </a:lnTo>
                <a:lnTo>
                  <a:pt x="42235" y="50618"/>
                </a:lnTo>
                <a:lnTo>
                  <a:pt x="42123" y="50562"/>
                </a:lnTo>
                <a:lnTo>
                  <a:pt x="41956" y="50450"/>
                </a:lnTo>
                <a:lnTo>
                  <a:pt x="41621" y="50283"/>
                </a:lnTo>
                <a:lnTo>
                  <a:pt x="40924" y="49892"/>
                </a:lnTo>
                <a:cubicBezTo>
                  <a:pt x="40477" y="49641"/>
                  <a:pt x="40087" y="49418"/>
                  <a:pt x="39696" y="49195"/>
                </a:cubicBezTo>
                <a:cubicBezTo>
                  <a:pt x="38943" y="48748"/>
                  <a:pt x="38245" y="48302"/>
                  <a:pt x="37631" y="47883"/>
                </a:cubicBezTo>
                <a:lnTo>
                  <a:pt x="37631" y="47883"/>
                </a:lnTo>
                <a:cubicBezTo>
                  <a:pt x="37671" y="47928"/>
                  <a:pt x="37679" y="47946"/>
                  <a:pt x="37665" y="47946"/>
                </a:cubicBezTo>
                <a:cubicBezTo>
                  <a:pt x="37603" y="47946"/>
                  <a:pt x="37098" y="47576"/>
                  <a:pt x="37049" y="47576"/>
                </a:cubicBezTo>
                <a:cubicBezTo>
                  <a:pt x="37047" y="47576"/>
                  <a:pt x="37046" y="47576"/>
                  <a:pt x="37046" y="47577"/>
                </a:cubicBezTo>
                <a:cubicBezTo>
                  <a:pt x="37352" y="47911"/>
                  <a:pt x="37687" y="48190"/>
                  <a:pt x="38050" y="48441"/>
                </a:cubicBezTo>
                <a:cubicBezTo>
                  <a:pt x="38636" y="48888"/>
                  <a:pt x="39333" y="49362"/>
                  <a:pt x="39835" y="49669"/>
                </a:cubicBezTo>
                <a:cubicBezTo>
                  <a:pt x="40114" y="49836"/>
                  <a:pt x="40366" y="49976"/>
                  <a:pt x="40645" y="50143"/>
                </a:cubicBezTo>
                <a:lnTo>
                  <a:pt x="41760" y="50729"/>
                </a:lnTo>
                <a:lnTo>
                  <a:pt x="42095" y="50924"/>
                </a:lnTo>
                <a:lnTo>
                  <a:pt x="42291" y="51036"/>
                </a:lnTo>
                <a:lnTo>
                  <a:pt x="42374" y="51092"/>
                </a:lnTo>
                <a:cubicBezTo>
                  <a:pt x="42393" y="51092"/>
                  <a:pt x="42424" y="51104"/>
                  <a:pt x="42442" y="51104"/>
                </a:cubicBezTo>
                <a:cubicBezTo>
                  <a:pt x="42452" y="51104"/>
                  <a:pt x="42458" y="51101"/>
                  <a:pt x="42458" y="51092"/>
                </a:cubicBezTo>
                <a:cubicBezTo>
                  <a:pt x="42625" y="50618"/>
                  <a:pt x="42821" y="50087"/>
                  <a:pt x="43016" y="49557"/>
                </a:cubicBezTo>
                <a:cubicBezTo>
                  <a:pt x="43128" y="49278"/>
                  <a:pt x="43183" y="49111"/>
                  <a:pt x="43267" y="48916"/>
                </a:cubicBezTo>
                <a:lnTo>
                  <a:pt x="43546" y="48302"/>
                </a:lnTo>
                <a:cubicBezTo>
                  <a:pt x="43713" y="47911"/>
                  <a:pt x="43909" y="47521"/>
                  <a:pt x="44132" y="47130"/>
                </a:cubicBezTo>
                <a:cubicBezTo>
                  <a:pt x="44383" y="46656"/>
                  <a:pt x="44662" y="46126"/>
                  <a:pt x="44941" y="45651"/>
                </a:cubicBezTo>
                <a:cubicBezTo>
                  <a:pt x="44634" y="45428"/>
                  <a:pt x="44243" y="45261"/>
                  <a:pt x="43909" y="45066"/>
                </a:cubicBezTo>
                <a:lnTo>
                  <a:pt x="42988" y="44591"/>
                </a:lnTo>
                <a:cubicBezTo>
                  <a:pt x="42430" y="44340"/>
                  <a:pt x="41928" y="44117"/>
                  <a:pt x="41454" y="43894"/>
                </a:cubicBezTo>
                <a:cubicBezTo>
                  <a:pt x="40672" y="43475"/>
                  <a:pt x="39640" y="43029"/>
                  <a:pt x="38775" y="42583"/>
                </a:cubicBezTo>
                <a:cubicBezTo>
                  <a:pt x="38189" y="42331"/>
                  <a:pt x="37604" y="42053"/>
                  <a:pt x="37408" y="41997"/>
                </a:cubicBezTo>
                <a:cubicBezTo>
                  <a:pt x="36515" y="41550"/>
                  <a:pt x="35316" y="40964"/>
                  <a:pt x="34730" y="40490"/>
                </a:cubicBezTo>
                <a:lnTo>
                  <a:pt x="34758" y="40434"/>
                </a:lnTo>
                <a:lnTo>
                  <a:pt x="33698" y="39597"/>
                </a:lnTo>
                <a:cubicBezTo>
                  <a:pt x="33502" y="39402"/>
                  <a:pt x="33279" y="39235"/>
                  <a:pt x="33084" y="39039"/>
                </a:cubicBezTo>
                <a:cubicBezTo>
                  <a:pt x="32916" y="38872"/>
                  <a:pt x="32721" y="38677"/>
                  <a:pt x="32582" y="38509"/>
                </a:cubicBezTo>
                <a:cubicBezTo>
                  <a:pt x="31912" y="37812"/>
                  <a:pt x="31438" y="37393"/>
                  <a:pt x="30908" y="36780"/>
                </a:cubicBezTo>
                <a:cubicBezTo>
                  <a:pt x="30629" y="36445"/>
                  <a:pt x="30712" y="36473"/>
                  <a:pt x="30406" y="36110"/>
                </a:cubicBezTo>
                <a:cubicBezTo>
                  <a:pt x="29680" y="35106"/>
                  <a:pt x="29317" y="34603"/>
                  <a:pt x="29011" y="34213"/>
                </a:cubicBezTo>
                <a:cubicBezTo>
                  <a:pt x="28704" y="33850"/>
                  <a:pt x="28425" y="33460"/>
                  <a:pt x="28146" y="33041"/>
                </a:cubicBezTo>
                <a:cubicBezTo>
                  <a:pt x="28146" y="32930"/>
                  <a:pt x="28118" y="32790"/>
                  <a:pt x="28062" y="32678"/>
                </a:cubicBezTo>
                <a:cubicBezTo>
                  <a:pt x="27978" y="32511"/>
                  <a:pt x="27923" y="32288"/>
                  <a:pt x="27839" y="32037"/>
                </a:cubicBezTo>
                <a:cubicBezTo>
                  <a:pt x="27755" y="31758"/>
                  <a:pt x="27644" y="31451"/>
                  <a:pt x="27532" y="31116"/>
                </a:cubicBezTo>
                <a:cubicBezTo>
                  <a:pt x="27448" y="30837"/>
                  <a:pt x="27337" y="30614"/>
                  <a:pt x="27141" y="30391"/>
                </a:cubicBezTo>
                <a:cubicBezTo>
                  <a:pt x="27113" y="30363"/>
                  <a:pt x="27086" y="30307"/>
                  <a:pt x="27030" y="30279"/>
                </a:cubicBezTo>
                <a:cubicBezTo>
                  <a:pt x="27030" y="30279"/>
                  <a:pt x="27030" y="30279"/>
                  <a:pt x="27030" y="30251"/>
                </a:cubicBezTo>
                <a:lnTo>
                  <a:pt x="27058" y="30251"/>
                </a:lnTo>
                <a:lnTo>
                  <a:pt x="27141" y="30223"/>
                </a:lnTo>
                <a:cubicBezTo>
                  <a:pt x="27225" y="30223"/>
                  <a:pt x="27337" y="30167"/>
                  <a:pt x="27420" y="30140"/>
                </a:cubicBezTo>
                <a:cubicBezTo>
                  <a:pt x="27616" y="30084"/>
                  <a:pt x="27783" y="30000"/>
                  <a:pt x="27978" y="29916"/>
                </a:cubicBezTo>
                <a:cubicBezTo>
                  <a:pt x="27988" y="29926"/>
                  <a:pt x="28008" y="29931"/>
                  <a:pt x="28037" y="29931"/>
                </a:cubicBezTo>
                <a:cubicBezTo>
                  <a:pt x="28334" y="29931"/>
                  <a:pt x="29569" y="29406"/>
                  <a:pt x="30712" y="28187"/>
                </a:cubicBezTo>
                <a:cubicBezTo>
                  <a:pt x="30908" y="28019"/>
                  <a:pt x="31075" y="27852"/>
                  <a:pt x="31243" y="27657"/>
                </a:cubicBezTo>
                <a:cubicBezTo>
                  <a:pt x="31438" y="27433"/>
                  <a:pt x="31633" y="27210"/>
                  <a:pt x="31745" y="27099"/>
                </a:cubicBezTo>
                <a:cubicBezTo>
                  <a:pt x="31912" y="26820"/>
                  <a:pt x="31856" y="26875"/>
                  <a:pt x="31968" y="26680"/>
                </a:cubicBezTo>
                <a:cubicBezTo>
                  <a:pt x="32303" y="26150"/>
                  <a:pt x="32554" y="25592"/>
                  <a:pt x="32749" y="24978"/>
                </a:cubicBezTo>
                <a:cubicBezTo>
                  <a:pt x="32972" y="24197"/>
                  <a:pt x="33112" y="23388"/>
                  <a:pt x="33168" y="22579"/>
                </a:cubicBezTo>
                <a:cubicBezTo>
                  <a:pt x="33195" y="21993"/>
                  <a:pt x="33168" y="21407"/>
                  <a:pt x="33084" y="20849"/>
                </a:cubicBezTo>
                <a:cubicBezTo>
                  <a:pt x="33028" y="20347"/>
                  <a:pt x="32944" y="19845"/>
                  <a:pt x="32805" y="19036"/>
                </a:cubicBezTo>
                <a:cubicBezTo>
                  <a:pt x="32777" y="18282"/>
                  <a:pt x="32693" y="17557"/>
                  <a:pt x="32526" y="16832"/>
                </a:cubicBezTo>
                <a:cubicBezTo>
                  <a:pt x="32442" y="16302"/>
                  <a:pt x="32331" y="15772"/>
                  <a:pt x="32219" y="15269"/>
                </a:cubicBezTo>
                <a:cubicBezTo>
                  <a:pt x="32219" y="15186"/>
                  <a:pt x="32191" y="15130"/>
                  <a:pt x="32191" y="15074"/>
                </a:cubicBezTo>
                <a:lnTo>
                  <a:pt x="32024" y="14879"/>
                </a:lnTo>
                <a:lnTo>
                  <a:pt x="31689" y="14544"/>
                </a:lnTo>
                <a:lnTo>
                  <a:pt x="31382" y="14181"/>
                </a:lnTo>
                <a:lnTo>
                  <a:pt x="31243" y="14042"/>
                </a:lnTo>
                <a:cubicBezTo>
                  <a:pt x="31326" y="13819"/>
                  <a:pt x="31689" y="13233"/>
                  <a:pt x="31773" y="13037"/>
                </a:cubicBezTo>
                <a:cubicBezTo>
                  <a:pt x="31773" y="13010"/>
                  <a:pt x="31745" y="12954"/>
                  <a:pt x="31522" y="12870"/>
                </a:cubicBezTo>
                <a:cubicBezTo>
                  <a:pt x="31438" y="12842"/>
                  <a:pt x="31354" y="12814"/>
                  <a:pt x="31243" y="12786"/>
                </a:cubicBezTo>
                <a:lnTo>
                  <a:pt x="31047" y="12758"/>
                </a:lnTo>
                <a:lnTo>
                  <a:pt x="30936" y="12758"/>
                </a:lnTo>
                <a:cubicBezTo>
                  <a:pt x="30908" y="12731"/>
                  <a:pt x="30880" y="12731"/>
                  <a:pt x="30852" y="12731"/>
                </a:cubicBezTo>
                <a:lnTo>
                  <a:pt x="30824" y="12731"/>
                </a:lnTo>
                <a:cubicBezTo>
                  <a:pt x="30852" y="12870"/>
                  <a:pt x="30880" y="13010"/>
                  <a:pt x="30908" y="13149"/>
                </a:cubicBezTo>
                <a:cubicBezTo>
                  <a:pt x="30908" y="13177"/>
                  <a:pt x="30908" y="13177"/>
                  <a:pt x="30880" y="13177"/>
                </a:cubicBezTo>
                <a:cubicBezTo>
                  <a:pt x="30880" y="13205"/>
                  <a:pt x="30852" y="13233"/>
                  <a:pt x="30824" y="13261"/>
                </a:cubicBezTo>
                <a:cubicBezTo>
                  <a:pt x="30768" y="13316"/>
                  <a:pt x="30740" y="13372"/>
                  <a:pt x="30685" y="13400"/>
                </a:cubicBezTo>
                <a:lnTo>
                  <a:pt x="30601" y="13456"/>
                </a:lnTo>
                <a:cubicBezTo>
                  <a:pt x="30545" y="13512"/>
                  <a:pt x="30489" y="13568"/>
                  <a:pt x="30406" y="13595"/>
                </a:cubicBezTo>
                <a:lnTo>
                  <a:pt x="30210" y="13735"/>
                </a:lnTo>
                <a:lnTo>
                  <a:pt x="30154" y="13763"/>
                </a:lnTo>
                <a:cubicBezTo>
                  <a:pt x="30154" y="13763"/>
                  <a:pt x="30154" y="13735"/>
                  <a:pt x="30154" y="13735"/>
                </a:cubicBezTo>
                <a:lnTo>
                  <a:pt x="30154" y="13623"/>
                </a:lnTo>
                <a:lnTo>
                  <a:pt x="30127" y="13428"/>
                </a:lnTo>
                <a:cubicBezTo>
                  <a:pt x="30099" y="13177"/>
                  <a:pt x="30071" y="12926"/>
                  <a:pt x="30015" y="12647"/>
                </a:cubicBezTo>
                <a:cubicBezTo>
                  <a:pt x="29736" y="12898"/>
                  <a:pt x="29429" y="13093"/>
                  <a:pt x="29122" y="13316"/>
                </a:cubicBezTo>
                <a:cubicBezTo>
                  <a:pt x="28704" y="13623"/>
                  <a:pt x="28592" y="13679"/>
                  <a:pt x="28341" y="13874"/>
                </a:cubicBezTo>
                <a:cubicBezTo>
                  <a:pt x="27448" y="14405"/>
                  <a:pt x="26583" y="15018"/>
                  <a:pt x="25774" y="15660"/>
                </a:cubicBezTo>
                <a:cubicBezTo>
                  <a:pt x="25300" y="16078"/>
                  <a:pt x="24854" y="16525"/>
                  <a:pt x="24463" y="17027"/>
                </a:cubicBezTo>
                <a:cubicBezTo>
                  <a:pt x="24296" y="17250"/>
                  <a:pt x="24128" y="17473"/>
                  <a:pt x="23989" y="17725"/>
                </a:cubicBezTo>
                <a:cubicBezTo>
                  <a:pt x="23849" y="17920"/>
                  <a:pt x="23738" y="18115"/>
                  <a:pt x="23626" y="18338"/>
                </a:cubicBezTo>
                <a:cubicBezTo>
                  <a:pt x="23319" y="18729"/>
                  <a:pt x="23068" y="19119"/>
                  <a:pt x="22845" y="19538"/>
                </a:cubicBezTo>
                <a:cubicBezTo>
                  <a:pt x="22566" y="20208"/>
                  <a:pt x="22315" y="20905"/>
                  <a:pt x="22120" y="21630"/>
                </a:cubicBezTo>
                <a:cubicBezTo>
                  <a:pt x="22036" y="21965"/>
                  <a:pt x="21952" y="22328"/>
                  <a:pt x="21868" y="22663"/>
                </a:cubicBezTo>
                <a:cubicBezTo>
                  <a:pt x="21841" y="22858"/>
                  <a:pt x="21813" y="23025"/>
                  <a:pt x="21785" y="23221"/>
                </a:cubicBezTo>
                <a:lnTo>
                  <a:pt x="21785" y="23249"/>
                </a:lnTo>
                <a:cubicBezTo>
                  <a:pt x="21813" y="23332"/>
                  <a:pt x="21841" y="23416"/>
                  <a:pt x="21868" y="23500"/>
                </a:cubicBezTo>
                <a:cubicBezTo>
                  <a:pt x="21896" y="23611"/>
                  <a:pt x="21924" y="23695"/>
                  <a:pt x="21924" y="23807"/>
                </a:cubicBezTo>
                <a:lnTo>
                  <a:pt x="21868" y="23751"/>
                </a:lnTo>
                <a:lnTo>
                  <a:pt x="21813" y="23611"/>
                </a:lnTo>
                <a:cubicBezTo>
                  <a:pt x="21785" y="23555"/>
                  <a:pt x="21757" y="23500"/>
                  <a:pt x="21701" y="23444"/>
                </a:cubicBezTo>
                <a:lnTo>
                  <a:pt x="21673" y="23360"/>
                </a:lnTo>
                <a:lnTo>
                  <a:pt x="21645" y="23360"/>
                </a:lnTo>
                <a:lnTo>
                  <a:pt x="21617" y="23332"/>
                </a:lnTo>
                <a:lnTo>
                  <a:pt x="21450" y="23081"/>
                </a:lnTo>
                <a:cubicBezTo>
                  <a:pt x="21310" y="22858"/>
                  <a:pt x="21171" y="22663"/>
                  <a:pt x="20976" y="22467"/>
                </a:cubicBezTo>
                <a:cubicBezTo>
                  <a:pt x="20557" y="21686"/>
                  <a:pt x="20669" y="22049"/>
                  <a:pt x="20222" y="21296"/>
                </a:cubicBezTo>
                <a:cubicBezTo>
                  <a:pt x="20055" y="21017"/>
                  <a:pt x="20194" y="21128"/>
                  <a:pt x="20055" y="20905"/>
                </a:cubicBezTo>
                <a:cubicBezTo>
                  <a:pt x="19525" y="19901"/>
                  <a:pt x="18911" y="18813"/>
                  <a:pt x="18325" y="17864"/>
                </a:cubicBezTo>
                <a:lnTo>
                  <a:pt x="17879" y="17167"/>
                </a:lnTo>
                <a:cubicBezTo>
                  <a:pt x="17823" y="17055"/>
                  <a:pt x="17767" y="16943"/>
                  <a:pt x="17684" y="16832"/>
                </a:cubicBezTo>
                <a:lnTo>
                  <a:pt x="17628" y="16748"/>
                </a:lnTo>
                <a:lnTo>
                  <a:pt x="17628" y="16720"/>
                </a:lnTo>
                <a:lnTo>
                  <a:pt x="17600" y="16692"/>
                </a:lnTo>
                <a:cubicBezTo>
                  <a:pt x="17544" y="16664"/>
                  <a:pt x="17544" y="16581"/>
                  <a:pt x="17544" y="16497"/>
                </a:cubicBezTo>
                <a:lnTo>
                  <a:pt x="17544" y="15995"/>
                </a:lnTo>
                <a:cubicBezTo>
                  <a:pt x="17656" y="15158"/>
                  <a:pt x="17628" y="14293"/>
                  <a:pt x="17460" y="13456"/>
                </a:cubicBezTo>
                <a:cubicBezTo>
                  <a:pt x="17321" y="12898"/>
                  <a:pt x="17153" y="12368"/>
                  <a:pt x="16930" y="11838"/>
                </a:cubicBezTo>
                <a:cubicBezTo>
                  <a:pt x="16735" y="11336"/>
                  <a:pt x="16484" y="10861"/>
                  <a:pt x="16233" y="10387"/>
                </a:cubicBezTo>
                <a:cubicBezTo>
                  <a:pt x="15814" y="9690"/>
                  <a:pt x="15312" y="9076"/>
                  <a:pt x="14726" y="8546"/>
                </a:cubicBezTo>
                <a:cubicBezTo>
                  <a:pt x="14419" y="8267"/>
                  <a:pt x="14085" y="8016"/>
                  <a:pt x="13750" y="7792"/>
                </a:cubicBezTo>
                <a:cubicBezTo>
                  <a:pt x="12801" y="6928"/>
                  <a:pt x="11769" y="6174"/>
                  <a:pt x="10625" y="5616"/>
                </a:cubicBezTo>
                <a:cubicBezTo>
                  <a:pt x="10011" y="5170"/>
                  <a:pt x="9146" y="4696"/>
                  <a:pt x="8477" y="4305"/>
                </a:cubicBezTo>
                <a:cubicBezTo>
                  <a:pt x="7389" y="3775"/>
                  <a:pt x="6161" y="3217"/>
                  <a:pt x="5436" y="2938"/>
                </a:cubicBezTo>
                <a:cubicBezTo>
                  <a:pt x="4878" y="2826"/>
                  <a:pt x="4348" y="2715"/>
                  <a:pt x="3846" y="2547"/>
                </a:cubicBezTo>
                <a:cubicBezTo>
                  <a:pt x="3539" y="2380"/>
                  <a:pt x="3232" y="2213"/>
                  <a:pt x="2925" y="2017"/>
                </a:cubicBezTo>
                <a:lnTo>
                  <a:pt x="1753" y="1208"/>
                </a:lnTo>
                <a:cubicBezTo>
                  <a:pt x="1391" y="957"/>
                  <a:pt x="749" y="483"/>
                  <a:pt x="107" y="9"/>
                </a:cubicBezTo>
                <a:cubicBezTo>
                  <a:pt x="96" y="3"/>
                  <a:pt x="87" y="1"/>
                  <a:pt x="7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5" name="Google Shape;675;p33"/>
          <p:cNvSpPr/>
          <p:nvPr/>
        </p:nvSpPr>
        <p:spPr>
          <a:xfrm>
            <a:off x="136939" y="114034"/>
            <a:ext cx="257001" cy="280383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6" name="Google Shape;676;p33"/>
          <p:cNvSpPr/>
          <p:nvPr/>
        </p:nvSpPr>
        <p:spPr>
          <a:xfrm>
            <a:off x="513770" y="114030"/>
            <a:ext cx="750729" cy="425478"/>
          </a:xfrm>
          <a:custGeom>
            <a:avLst/>
            <a:gdLst/>
            <a:ahLst/>
            <a:cxnLst/>
            <a:rect l="l" t="t" r="r" b="b"/>
            <a:pathLst>
              <a:path w="34066" h="19307" extrusionOk="0">
                <a:moveTo>
                  <a:pt x="30411" y="140"/>
                </a:moveTo>
                <a:lnTo>
                  <a:pt x="30411" y="140"/>
                </a:lnTo>
                <a:cubicBezTo>
                  <a:pt x="30438" y="223"/>
                  <a:pt x="30438" y="335"/>
                  <a:pt x="30438" y="447"/>
                </a:cubicBezTo>
                <a:cubicBezTo>
                  <a:pt x="30411" y="251"/>
                  <a:pt x="30383" y="168"/>
                  <a:pt x="30411" y="140"/>
                </a:cubicBezTo>
                <a:close/>
                <a:moveTo>
                  <a:pt x="28433" y="916"/>
                </a:moveTo>
                <a:lnTo>
                  <a:pt x="28433" y="916"/>
                </a:lnTo>
                <a:cubicBezTo>
                  <a:pt x="28434" y="916"/>
                  <a:pt x="28433" y="918"/>
                  <a:pt x="28430" y="921"/>
                </a:cubicBezTo>
                <a:cubicBezTo>
                  <a:pt x="28374" y="1005"/>
                  <a:pt x="28290" y="1060"/>
                  <a:pt x="28207" y="1088"/>
                </a:cubicBezTo>
                <a:cubicBezTo>
                  <a:pt x="28306" y="1014"/>
                  <a:pt x="28428" y="916"/>
                  <a:pt x="28433" y="916"/>
                </a:cubicBezTo>
                <a:close/>
                <a:moveTo>
                  <a:pt x="30111" y="1383"/>
                </a:moveTo>
                <a:cubicBezTo>
                  <a:pt x="30119" y="1383"/>
                  <a:pt x="30132" y="1395"/>
                  <a:pt x="30132" y="1395"/>
                </a:cubicBezTo>
                <a:cubicBezTo>
                  <a:pt x="30159" y="1479"/>
                  <a:pt x="30159" y="1535"/>
                  <a:pt x="30159" y="1563"/>
                </a:cubicBezTo>
                <a:cubicBezTo>
                  <a:pt x="30155" y="1567"/>
                  <a:pt x="30151" y="1570"/>
                  <a:pt x="30148" y="1570"/>
                </a:cubicBezTo>
                <a:cubicBezTo>
                  <a:pt x="30131" y="1570"/>
                  <a:pt x="30127" y="1511"/>
                  <a:pt x="30104" y="1395"/>
                </a:cubicBezTo>
                <a:cubicBezTo>
                  <a:pt x="30104" y="1386"/>
                  <a:pt x="30107" y="1383"/>
                  <a:pt x="30111" y="1383"/>
                </a:cubicBezTo>
                <a:close/>
                <a:moveTo>
                  <a:pt x="31192" y="2093"/>
                </a:moveTo>
                <a:cubicBezTo>
                  <a:pt x="31220" y="2288"/>
                  <a:pt x="31220" y="2316"/>
                  <a:pt x="31192" y="2316"/>
                </a:cubicBezTo>
                <a:lnTo>
                  <a:pt x="31136" y="2121"/>
                </a:lnTo>
                <a:lnTo>
                  <a:pt x="31192" y="2093"/>
                </a:lnTo>
                <a:close/>
                <a:moveTo>
                  <a:pt x="31286" y="2274"/>
                </a:moveTo>
                <a:cubicBezTo>
                  <a:pt x="31290" y="2274"/>
                  <a:pt x="31295" y="2280"/>
                  <a:pt x="31303" y="2288"/>
                </a:cubicBezTo>
                <a:cubicBezTo>
                  <a:pt x="31331" y="2344"/>
                  <a:pt x="31359" y="2455"/>
                  <a:pt x="31387" y="2623"/>
                </a:cubicBezTo>
                <a:cubicBezTo>
                  <a:pt x="31387" y="2635"/>
                  <a:pt x="31386" y="2640"/>
                  <a:pt x="31384" y="2640"/>
                </a:cubicBezTo>
                <a:cubicBezTo>
                  <a:pt x="31372" y="2640"/>
                  <a:pt x="31327" y="2451"/>
                  <a:pt x="31303" y="2427"/>
                </a:cubicBezTo>
                <a:cubicBezTo>
                  <a:pt x="31284" y="2309"/>
                  <a:pt x="31278" y="2274"/>
                  <a:pt x="31286" y="2274"/>
                </a:cubicBezTo>
                <a:close/>
                <a:moveTo>
                  <a:pt x="30076" y="1507"/>
                </a:moveTo>
                <a:cubicBezTo>
                  <a:pt x="30104" y="1590"/>
                  <a:pt x="30159" y="1674"/>
                  <a:pt x="30187" y="1758"/>
                </a:cubicBezTo>
                <a:cubicBezTo>
                  <a:pt x="30264" y="1783"/>
                  <a:pt x="30410" y="2159"/>
                  <a:pt x="30499" y="2159"/>
                </a:cubicBezTo>
                <a:cubicBezTo>
                  <a:pt x="30507" y="2159"/>
                  <a:pt x="30515" y="2156"/>
                  <a:pt x="30522" y="2148"/>
                </a:cubicBezTo>
                <a:cubicBezTo>
                  <a:pt x="30606" y="2316"/>
                  <a:pt x="30662" y="2483"/>
                  <a:pt x="30773" y="2651"/>
                </a:cubicBezTo>
                <a:cubicBezTo>
                  <a:pt x="30801" y="2706"/>
                  <a:pt x="30829" y="2762"/>
                  <a:pt x="30885" y="2818"/>
                </a:cubicBezTo>
                <a:cubicBezTo>
                  <a:pt x="30913" y="2874"/>
                  <a:pt x="30941" y="2902"/>
                  <a:pt x="30969" y="2930"/>
                </a:cubicBezTo>
                <a:cubicBezTo>
                  <a:pt x="31108" y="3292"/>
                  <a:pt x="31192" y="3292"/>
                  <a:pt x="31331" y="3571"/>
                </a:cubicBezTo>
                <a:cubicBezTo>
                  <a:pt x="31080" y="3739"/>
                  <a:pt x="30885" y="3878"/>
                  <a:pt x="30634" y="4046"/>
                </a:cubicBezTo>
                <a:cubicBezTo>
                  <a:pt x="30411" y="3209"/>
                  <a:pt x="30187" y="2400"/>
                  <a:pt x="30020" y="1563"/>
                </a:cubicBezTo>
                <a:lnTo>
                  <a:pt x="30020" y="1563"/>
                </a:lnTo>
                <a:lnTo>
                  <a:pt x="30048" y="1590"/>
                </a:lnTo>
                <a:cubicBezTo>
                  <a:pt x="30076" y="1590"/>
                  <a:pt x="30048" y="1507"/>
                  <a:pt x="30076" y="1507"/>
                </a:cubicBezTo>
                <a:close/>
                <a:moveTo>
                  <a:pt x="31415" y="5692"/>
                </a:moveTo>
                <a:lnTo>
                  <a:pt x="31471" y="5831"/>
                </a:lnTo>
                <a:cubicBezTo>
                  <a:pt x="31443" y="5831"/>
                  <a:pt x="31415" y="5831"/>
                  <a:pt x="31387" y="5720"/>
                </a:cubicBezTo>
                <a:lnTo>
                  <a:pt x="31415" y="5692"/>
                </a:lnTo>
                <a:close/>
                <a:moveTo>
                  <a:pt x="31917" y="7868"/>
                </a:moveTo>
                <a:cubicBezTo>
                  <a:pt x="31917" y="7868"/>
                  <a:pt x="31916" y="7868"/>
                  <a:pt x="31916" y="7868"/>
                </a:cubicBezTo>
                <a:lnTo>
                  <a:pt x="31916" y="7868"/>
                </a:lnTo>
                <a:cubicBezTo>
                  <a:pt x="31916" y="7869"/>
                  <a:pt x="31917" y="7870"/>
                  <a:pt x="31917" y="7871"/>
                </a:cubicBezTo>
                <a:lnTo>
                  <a:pt x="31917" y="7871"/>
                </a:lnTo>
                <a:cubicBezTo>
                  <a:pt x="31917" y="7870"/>
                  <a:pt x="31917" y="7869"/>
                  <a:pt x="31917" y="7868"/>
                </a:cubicBezTo>
                <a:close/>
                <a:moveTo>
                  <a:pt x="10240" y="10323"/>
                </a:moveTo>
                <a:lnTo>
                  <a:pt x="10240" y="10379"/>
                </a:lnTo>
                <a:cubicBezTo>
                  <a:pt x="10184" y="10462"/>
                  <a:pt x="10128" y="10490"/>
                  <a:pt x="10128" y="10490"/>
                </a:cubicBezTo>
                <a:lnTo>
                  <a:pt x="10100" y="10518"/>
                </a:lnTo>
                <a:cubicBezTo>
                  <a:pt x="10128" y="10434"/>
                  <a:pt x="10184" y="10379"/>
                  <a:pt x="10240" y="10323"/>
                </a:cubicBezTo>
                <a:close/>
                <a:moveTo>
                  <a:pt x="32670" y="10044"/>
                </a:moveTo>
                <a:lnTo>
                  <a:pt x="32670" y="10044"/>
                </a:lnTo>
                <a:cubicBezTo>
                  <a:pt x="32782" y="10155"/>
                  <a:pt x="32977" y="10602"/>
                  <a:pt x="33117" y="10713"/>
                </a:cubicBezTo>
                <a:cubicBezTo>
                  <a:pt x="33312" y="11188"/>
                  <a:pt x="33479" y="11355"/>
                  <a:pt x="33675" y="11802"/>
                </a:cubicBezTo>
                <a:cubicBezTo>
                  <a:pt x="33591" y="11802"/>
                  <a:pt x="33535" y="11829"/>
                  <a:pt x="33479" y="11857"/>
                </a:cubicBezTo>
                <a:cubicBezTo>
                  <a:pt x="33398" y="11890"/>
                  <a:pt x="33326" y="11904"/>
                  <a:pt x="33257" y="11904"/>
                </a:cubicBezTo>
                <a:cubicBezTo>
                  <a:pt x="33209" y="11904"/>
                  <a:pt x="33163" y="11897"/>
                  <a:pt x="33117" y="11885"/>
                </a:cubicBezTo>
                <a:cubicBezTo>
                  <a:pt x="32754" y="11969"/>
                  <a:pt x="32447" y="12025"/>
                  <a:pt x="32168" y="12053"/>
                </a:cubicBezTo>
                <a:lnTo>
                  <a:pt x="31806" y="12080"/>
                </a:lnTo>
                <a:cubicBezTo>
                  <a:pt x="32308" y="11941"/>
                  <a:pt x="32810" y="11774"/>
                  <a:pt x="33312" y="11634"/>
                </a:cubicBezTo>
                <a:cubicBezTo>
                  <a:pt x="33089" y="11104"/>
                  <a:pt x="32866" y="10574"/>
                  <a:pt x="32670" y="10044"/>
                </a:cubicBezTo>
                <a:close/>
                <a:moveTo>
                  <a:pt x="31356" y="12547"/>
                </a:moveTo>
                <a:cubicBezTo>
                  <a:pt x="31363" y="12547"/>
                  <a:pt x="31364" y="12549"/>
                  <a:pt x="31359" y="12555"/>
                </a:cubicBezTo>
                <a:cubicBezTo>
                  <a:pt x="31314" y="12577"/>
                  <a:pt x="31178" y="12618"/>
                  <a:pt x="31142" y="12618"/>
                </a:cubicBezTo>
                <a:cubicBezTo>
                  <a:pt x="31133" y="12618"/>
                  <a:pt x="31131" y="12616"/>
                  <a:pt x="31136" y="12611"/>
                </a:cubicBezTo>
                <a:cubicBezTo>
                  <a:pt x="31204" y="12588"/>
                  <a:pt x="31326" y="12547"/>
                  <a:pt x="31356" y="12547"/>
                </a:cubicBezTo>
                <a:close/>
                <a:moveTo>
                  <a:pt x="30438" y="0"/>
                </a:moveTo>
                <a:cubicBezTo>
                  <a:pt x="30355" y="0"/>
                  <a:pt x="30271" y="28"/>
                  <a:pt x="30215" y="84"/>
                </a:cubicBezTo>
                <a:cubicBezTo>
                  <a:pt x="30197" y="84"/>
                  <a:pt x="30178" y="71"/>
                  <a:pt x="30151" y="71"/>
                </a:cubicBezTo>
                <a:cubicBezTo>
                  <a:pt x="30138" y="71"/>
                  <a:pt x="30122" y="75"/>
                  <a:pt x="30104" y="84"/>
                </a:cubicBezTo>
                <a:lnTo>
                  <a:pt x="29964" y="140"/>
                </a:lnTo>
                <a:cubicBezTo>
                  <a:pt x="29880" y="195"/>
                  <a:pt x="29797" y="251"/>
                  <a:pt x="29713" y="279"/>
                </a:cubicBezTo>
                <a:cubicBezTo>
                  <a:pt x="29602" y="363"/>
                  <a:pt x="29490" y="447"/>
                  <a:pt x="29378" y="558"/>
                </a:cubicBezTo>
                <a:cubicBezTo>
                  <a:pt x="29183" y="753"/>
                  <a:pt x="28988" y="921"/>
                  <a:pt x="28681" y="1228"/>
                </a:cubicBezTo>
                <a:cubicBezTo>
                  <a:pt x="28569" y="1060"/>
                  <a:pt x="28737" y="698"/>
                  <a:pt x="28681" y="530"/>
                </a:cubicBezTo>
                <a:lnTo>
                  <a:pt x="28681" y="530"/>
                </a:lnTo>
                <a:cubicBezTo>
                  <a:pt x="28569" y="558"/>
                  <a:pt x="28458" y="614"/>
                  <a:pt x="28346" y="698"/>
                </a:cubicBezTo>
                <a:cubicBezTo>
                  <a:pt x="28262" y="753"/>
                  <a:pt x="28151" y="809"/>
                  <a:pt x="28067" y="865"/>
                </a:cubicBezTo>
                <a:cubicBezTo>
                  <a:pt x="27788" y="1060"/>
                  <a:pt x="27537" y="1284"/>
                  <a:pt x="27342" y="1535"/>
                </a:cubicBezTo>
                <a:lnTo>
                  <a:pt x="27202" y="1702"/>
                </a:lnTo>
                <a:lnTo>
                  <a:pt x="27091" y="1814"/>
                </a:lnTo>
                <a:lnTo>
                  <a:pt x="27035" y="1869"/>
                </a:lnTo>
                <a:lnTo>
                  <a:pt x="26895" y="2093"/>
                </a:lnTo>
                <a:cubicBezTo>
                  <a:pt x="26784" y="2232"/>
                  <a:pt x="26672" y="2400"/>
                  <a:pt x="26561" y="2539"/>
                </a:cubicBezTo>
                <a:cubicBezTo>
                  <a:pt x="26505" y="2706"/>
                  <a:pt x="26393" y="2930"/>
                  <a:pt x="26309" y="3097"/>
                </a:cubicBezTo>
                <a:cubicBezTo>
                  <a:pt x="26309" y="3264"/>
                  <a:pt x="26282" y="3432"/>
                  <a:pt x="26226" y="3599"/>
                </a:cubicBezTo>
                <a:cubicBezTo>
                  <a:pt x="26189" y="3627"/>
                  <a:pt x="26164" y="3636"/>
                  <a:pt x="26145" y="3636"/>
                </a:cubicBezTo>
                <a:cubicBezTo>
                  <a:pt x="26108" y="3636"/>
                  <a:pt x="26096" y="3599"/>
                  <a:pt x="26058" y="3599"/>
                </a:cubicBezTo>
                <a:cubicBezTo>
                  <a:pt x="25835" y="3850"/>
                  <a:pt x="25640" y="4101"/>
                  <a:pt x="25445" y="4380"/>
                </a:cubicBezTo>
                <a:cubicBezTo>
                  <a:pt x="25277" y="4715"/>
                  <a:pt x="25082" y="4994"/>
                  <a:pt x="24914" y="5301"/>
                </a:cubicBezTo>
                <a:cubicBezTo>
                  <a:pt x="24831" y="5496"/>
                  <a:pt x="24747" y="5664"/>
                  <a:pt x="24663" y="5831"/>
                </a:cubicBezTo>
                <a:cubicBezTo>
                  <a:pt x="24468" y="6138"/>
                  <a:pt x="24301" y="6417"/>
                  <a:pt x="24161" y="6752"/>
                </a:cubicBezTo>
                <a:cubicBezTo>
                  <a:pt x="24189" y="6808"/>
                  <a:pt x="24105" y="7003"/>
                  <a:pt x="24077" y="7142"/>
                </a:cubicBezTo>
                <a:cubicBezTo>
                  <a:pt x="23854" y="7226"/>
                  <a:pt x="23408" y="8147"/>
                  <a:pt x="23101" y="8537"/>
                </a:cubicBezTo>
                <a:cubicBezTo>
                  <a:pt x="22683" y="9430"/>
                  <a:pt x="22989" y="9291"/>
                  <a:pt x="22906" y="9737"/>
                </a:cubicBezTo>
                <a:cubicBezTo>
                  <a:pt x="22906" y="9821"/>
                  <a:pt x="23017" y="9765"/>
                  <a:pt x="22989" y="9821"/>
                </a:cubicBezTo>
                <a:cubicBezTo>
                  <a:pt x="22972" y="9847"/>
                  <a:pt x="22960" y="9854"/>
                  <a:pt x="22951" y="9854"/>
                </a:cubicBezTo>
                <a:cubicBezTo>
                  <a:pt x="22940" y="9854"/>
                  <a:pt x="22933" y="9843"/>
                  <a:pt x="22926" y="9843"/>
                </a:cubicBezTo>
                <a:cubicBezTo>
                  <a:pt x="22920" y="9843"/>
                  <a:pt x="22914" y="9850"/>
                  <a:pt x="22906" y="9876"/>
                </a:cubicBezTo>
                <a:cubicBezTo>
                  <a:pt x="22906" y="9988"/>
                  <a:pt x="22962" y="10016"/>
                  <a:pt x="22878" y="10183"/>
                </a:cubicBezTo>
                <a:cubicBezTo>
                  <a:pt x="22865" y="10171"/>
                  <a:pt x="22850" y="10167"/>
                  <a:pt x="22833" y="10167"/>
                </a:cubicBezTo>
                <a:cubicBezTo>
                  <a:pt x="22804" y="10167"/>
                  <a:pt x="22772" y="10180"/>
                  <a:pt x="22748" y="10180"/>
                </a:cubicBezTo>
                <a:cubicBezTo>
                  <a:pt x="22726" y="10180"/>
                  <a:pt x="22710" y="10169"/>
                  <a:pt x="22710" y="10128"/>
                </a:cubicBezTo>
                <a:cubicBezTo>
                  <a:pt x="22655" y="10183"/>
                  <a:pt x="22599" y="10267"/>
                  <a:pt x="22543" y="10323"/>
                </a:cubicBezTo>
                <a:lnTo>
                  <a:pt x="22459" y="10434"/>
                </a:lnTo>
                <a:lnTo>
                  <a:pt x="22431" y="10462"/>
                </a:lnTo>
                <a:cubicBezTo>
                  <a:pt x="22413" y="10462"/>
                  <a:pt x="22407" y="10487"/>
                  <a:pt x="22405" y="10487"/>
                </a:cubicBezTo>
                <a:cubicBezTo>
                  <a:pt x="22404" y="10487"/>
                  <a:pt x="22404" y="10481"/>
                  <a:pt x="22404" y="10462"/>
                </a:cubicBezTo>
                <a:lnTo>
                  <a:pt x="22404" y="10434"/>
                </a:lnTo>
                <a:cubicBezTo>
                  <a:pt x="22292" y="10323"/>
                  <a:pt x="22208" y="10211"/>
                  <a:pt x="22125" y="10100"/>
                </a:cubicBezTo>
                <a:cubicBezTo>
                  <a:pt x="22041" y="9904"/>
                  <a:pt x="21957" y="9737"/>
                  <a:pt x="21873" y="9597"/>
                </a:cubicBezTo>
                <a:cubicBezTo>
                  <a:pt x="21846" y="9542"/>
                  <a:pt x="21818" y="9514"/>
                  <a:pt x="21790" y="9486"/>
                </a:cubicBezTo>
                <a:cubicBezTo>
                  <a:pt x="21762" y="9430"/>
                  <a:pt x="21762" y="9402"/>
                  <a:pt x="21678" y="9318"/>
                </a:cubicBezTo>
                <a:cubicBezTo>
                  <a:pt x="21567" y="9179"/>
                  <a:pt x="21427" y="9039"/>
                  <a:pt x="21315" y="8872"/>
                </a:cubicBezTo>
                <a:cubicBezTo>
                  <a:pt x="21204" y="8705"/>
                  <a:pt x="21176" y="8621"/>
                  <a:pt x="21092" y="8482"/>
                </a:cubicBezTo>
                <a:cubicBezTo>
                  <a:pt x="20674" y="7896"/>
                  <a:pt x="20172" y="7366"/>
                  <a:pt x="19642" y="6863"/>
                </a:cubicBezTo>
                <a:cubicBezTo>
                  <a:pt x="19642" y="6696"/>
                  <a:pt x="19558" y="6501"/>
                  <a:pt x="19111" y="5998"/>
                </a:cubicBezTo>
                <a:cubicBezTo>
                  <a:pt x="18916" y="5775"/>
                  <a:pt x="18637" y="5552"/>
                  <a:pt x="18442" y="5301"/>
                </a:cubicBezTo>
                <a:cubicBezTo>
                  <a:pt x="18330" y="5189"/>
                  <a:pt x="18219" y="5050"/>
                  <a:pt x="18107" y="4883"/>
                </a:cubicBezTo>
                <a:cubicBezTo>
                  <a:pt x="17828" y="4631"/>
                  <a:pt x="17661" y="4436"/>
                  <a:pt x="17410" y="4213"/>
                </a:cubicBezTo>
                <a:cubicBezTo>
                  <a:pt x="17326" y="4018"/>
                  <a:pt x="17549" y="4101"/>
                  <a:pt x="17521" y="3990"/>
                </a:cubicBezTo>
                <a:cubicBezTo>
                  <a:pt x="17493" y="3878"/>
                  <a:pt x="17438" y="3794"/>
                  <a:pt x="17354" y="3711"/>
                </a:cubicBezTo>
                <a:lnTo>
                  <a:pt x="17270" y="3627"/>
                </a:lnTo>
                <a:lnTo>
                  <a:pt x="17103" y="3460"/>
                </a:lnTo>
                <a:lnTo>
                  <a:pt x="16684" y="3069"/>
                </a:lnTo>
                <a:cubicBezTo>
                  <a:pt x="16098" y="2511"/>
                  <a:pt x="15373" y="1897"/>
                  <a:pt x="14899" y="1479"/>
                </a:cubicBezTo>
                <a:lnTo>
                  <a:pt x="14899" y="1507"/>
                </a:lnTo>
                <a:lnTo>
                  <a:pt x="14871" y="1535"/>
                </a:lnTo>
                <a:lnTo>
                  <a:pt x="14843" y="1590"/>
                </a:lnTo>
                <a:lnTo>
                  <a:pt x="14787" y="1702"/>
                </a:lnTo>
                <a:lnTo>
                  <a:pt x="14675" y="1925"/>
                </a:lnTo>
                <a:cubicBezTo>
                  <a:pt x="14648" y="2009"/>
                  <a:pt x="14592" y="2121"/>
                  <a:pt x="14564" y="2232"/>
                </a:cubicBezTo>
                <a:cubicBezTo>
                  <a:pt x="14508" y="2400"/>
                  <a:pt x="14480" y="2539"/>
                  <a:pt x="14424" y="2706"/>
                </a:cubicBezTo>
                <a:cubicBezTo>
                  <a:pt x="14424" y="2874"/>
                  <a:pt x="14564" y="2957"/>
                  <a:pt x="14536" y="3153"/>
                </a:cubicBezTo>
                <a:cubicBezTo>
                  <a:pt x="14452" y="3153"/>
                  <a:pt x="14285" y="3320"/>
                  <a:pt x="14006" y="3655"/>
                </a:cubicBezTo>
                <a:cubicBezTo>
                  <a:pt x="13866" y="3850"/>
                  <a:pt x="13699" y="4073"/>
                  <a:pt x="13504" y="4325"/>
                </a:cubicBezTo>
                <a:cubicBezTo>
                  <a:pt x="13392" y="4520"/>
                  <a:pt x="13281" y="4659"/>
                  <a:pt x="13141" y="4883"/>
                </a:cubicBezTo>
                <a:cubicBezTo>
                  <a:pt x="13057" y="4883"/>
                  <a:pt x="12974" y="4966"/>
                  <a:pt x="12862" y="5050"/>
                </a:cubicBezTo>
                <a:cubicBezTo>
                  <a:pt x="12416" y="5580"/>
                  <a:pt x="12053" y="6166"/>
                  <a:pt x="11746" y="6780"/>
                </a:cubicBezTo>
                <a:cubicBezTo>
                  <a:pt x="11551" y="7338"/>
                  <a:pt x="12165" y="7031"/>
                  <a:pt x="12248" y="7310"/>
                </a:cubicBezTo>
                <a:cubicBezTo>
                  <a:pt x="12248" y="7318"/>
                  <a:pt x="12250" y="7321"/>
                  <a:pt x="12253" y="7321"/>
                </a:cubicBezTo>
                <a:cubicBezTo>
                  <a:pt x="12269" y="7321"/>
                  <a:pt x="12321" y="7223"/>
                  <a:pt x="12331" y="7223"/>
                </a:cubicBezTo>
                <a:cubicBezTo>
                  <a:pt x="12331" y="7223"/>
                  <a:pt x="12332" y="7224"/>
                  <a:pt x="12332" y="7226"/>
                </a:cubicBezTo>
                <a:cubicBezTo>
                  <a:pt x="12304" y="7268"/>
                  <a:pt x="12304" y="7275"/>
                  <a:pt x="12311" y="7275"/>
                </a:cubicBezTo>
                <a:cubicBezTo>
                  <a:pt x="12315" y="7275"/>
                  <a:pt x="12320" y="7273"/>
                  <a:pt x="12324" y="7273"/>
                </a:cubicBezTo>
                <a:cubicBezTo>
                  <a:pt x="12328" y="7273"/>
                  <a:pt x="12332" y="7275"/>
                  <a:pt x="12332" y="7282"/>
                </a:cubicBezTo>
                <a:cubicBezTo>
                  <a:pt x="12248" y="7477"/>
                  <a:pt x="12137" y="7672"/>
                  <a:pt x="12025" y="7840"/>
                </a:cubicBezTo>
                <a:cubicBezTo>
                  <a:pt x="11662" y="8175"/>
                  <a:pt x="11328" y="8537"/>
                  <a:pt x="11077" y="8956"/>
                </a:cubicBezTo>
                <a:cubicBezTo>
                  <a:pt x="11066" y="8963"/>
                  <a:pt x="11058" y="8966"/>
                  <a:pt x="11052" y="8966"/>
                </a:cubicBezTo>
                <a:cubicBezTo>
                  <a:pt x="11006" y="8966"/>
                  <a:pt x="11052" y="8803"/>
                  <a:pt x="11077" y="8705"/>
                </a:cubicBezTo>
                <a:lnTo>
                  <a:pt x="11077" y="8705"/>
                </a:lnTo>
                <a:cubicBezTo>
                  <a:pt x="10965" y="8872"/>
                  <a:pt x="10853" y="8956"/>
                  <a:pt x="10686" y="9151"/>
                </a:cubicBezTo>
                <a:cubicBezTo>
                  <a:pt x="10546" y="9374"/>
                  <a:pt x="10435" y="9625"/>
                  <a:pt x="10379" y="9709"/>
                </a:cubicBezTo>
                <a:cubicBezTo>
                  <a:pt x="10323" y="9821"/>
                  <a:pt x="10267" y="9876"/>
                  <a:pt x="10267" y="9904"/>
                </a:cubicBezTo>
                <a:cubicBezTo>
                  <a:pt x="10267" y="9932"/>
                  <a:pt x="10295" y="9904"/>
                  <a:pt x="10267" y="9960"/>
                </a:cubicBezTo>
                <a:cubicBezTo>
                  <a:pt x="10240" y="9988"/>
                  <a:pt x="10212" y="10016"/>
                  <a:pt x="10184" y="10044"/>
                </a:cubicBezTo>
                <a:cubicBezTo>
                  <a:pt x="10156" y="10128"/>
                  <a:pt x="10184" y="10128"/>
                  <a:pt x="10156" y="10183"/>
                </a:cubicBezTo>
                <a:cubicBezTo>
                  <a:pt x="10100" y="10323"/>
                  <a:pt x="9933" y="10602"/>
                  <a:pt x="9961" y="10602"/>
                </a:cubicBezTo>
                <a:cubicBezTo>
                  <a:pt x="9877" y="10686"/>
                  <a:pt x="9793" y="10825"/>
                  <a:pt x="9737" y="10937"/>
                </a:cubicBezTo>
                <a:cubicBezTo>
                  <a:pt x="9654" y="11104"/>
                  <a:pt x="9570" y="11299"/>
                  <a:pt x="9458" y="11467"/>
                </a:cubicBezTo>
                <a:cubicBezTo>
                  <a:pt x="9375" y="11523"/>
                  <a:pt x="9319" y="11578"/>
                  <a:pt x="9263" y="11662"/>
                </a:cubicBezTo>
                <a:cubicBezTo>
                  <a:pt x="9151" y="11857"/>
                  <a:pt x="9040" y="12080"/>
                  <a:pt x="8900" y="12276"/>
                </a:cubicBezTo>
                <a:cubicBezTo>
                  <a:pt x="8845" y="12471"/>
                  <a:pt x="8789" y="12611"/>
                  <a:pt x="8705" y="12834"/>
                </a:cubicBezTo>
                <a:lnTo>
                  <a:pt x="8705" y="13141"/>
                </a:lnTo>
                <a:lnTo>
                  <a:pt x="8705" y="13364"/>
                </a:lnTo>
                <a:cubicBezTo>
                  <a:pt x="8649" y="13336"/>
                  <a:pt x="8621" y="13336"/>
                  <a:pt x="8566" y="13336"/>
                </a:cubicBezTo>
                <a:cubicBezTo>
                  <a:pt x="8510" y="13280"/>
                  <a:pt x="8482" y="13224"/>
                  <a:pt x="8454" y="13169"/>
                </a:cubicBezTo>
                <a:cubicBezTo>
                  <a:pt x="8259" y="13001"/>
                  <a:pt x="8063" y="12834"/>
                  <a:pt x="7868" y="12694"/>
                </a:cubicBezTo>
                <a:lnTo>
                  <a:pt x="7561" y="12471"/>
                </a:lnTo>
                <a:cubicBezTo>
                  <a:pt x="7422" y="12387"/>
                  <a:pt x="7282" y="12304"/>
                  <a:pt x="7143" y="12220"/>
                </a:cubicBezTo>
                <a:cubicBezTo>
                  <a:pt x="6720" y="11985"/>
                  <a:pt x="6337" y="11810"/>
                  <a:pt x="6193" y="11810"/>
                </a:cubicBezTo>
                <a:cubicBezTo>
                  <a:pt x="6166" y="11810"/>
                  <a:pt x="6147" y="11816"/>
                  <a:pt x="6138" y="11829"/>
                </a:cubicBezTo>
                <a:cubicBezTo>
                  <a:pt x="5999" y="11746"/>
                  <a:pt x="5859" y="11690"/>
                  <a:pt x="5720" y="11662"/>
                </a:cubicBezTo>
                <a:cubicBezTo>
                  <a:pt x="3851" y="10602"/>
                  <a:pt x="1954" y="9709"/>
                  <a:pt x="56" y="8314"/>
                </a:cubicBezTo>
                <a:lnTo>
                  <a:pt x="1" y="8314"/>
                </a:lnTo>
                <a:cubicBezTo>
                  <a:pt x="84" y="8426"/>
                  <a:pt x="168" y="8537"/>
                  <a:pt x="252" y="8649"/>
                </a:cubicBezTo>
                <a:lnTo>
                  <a:pt x="307" y="8705"/>
                </a:lnTo>
                <a:cubicBezTo>
                  <a:pt x="391" y="8844"/>
                  <a:pt x="475" y="9012"/>
                  <a:pt x="531" y="9179"/>
                </a:cubicBezTo>
                <a:lnTo>
                  <a:pt x="475" y="9151"/>
                </a:lnTo>
                <a:lnTo>
                  <a:pt x="475" y="9151"/>
                </a:lnTo>
                <a:cubicBezTo>
                  <a:pt x="698" y="9597"/>
                  <a:pt x="838" y="10072"/>
                  <a:pt x="949" y="10574"/>
                </a:cubicBezTo>
                <a:cubicBezTo>
                  <a:pt x="1033" y="10825"/>
                  <a:pt x="1089" y="11104"/>
                  <a:pt x="1144" y="11355"/>
                </a:cubicBezTo>
                <a:cubicBezTo>
                  <a:pt x="1172" y="11550"/>
                  <a:pt x="1200" y="11718"/>
                  <a:pt x="1228" y="11885"/>
                </a:cubicBezTo>
                <a:cubicBezTo>
                  <a:pt x="1619" y="14368"/>
                  <a:pt x="2037" y="16823"/>
                  <a:pt x="2456" y="19306"/>
                </a:cubicBezTo>
                <a:cubicBezTo>
                  <a:pt x="4827" y="18274"/>
                  <a:pt x="7310" y="17772"/>
                  <a:pt x="9877" y="17326"/>
                </a:cubicBezTo>
                <a:cubicBezTo>
                  <a:pt x="10658" y="17186"/>
                  <a:pt x="11439" y="17047"/>
                  <a:pt x="12248" y="16907"/>
                </a:cubicBezTo>
                <a:cubicBezTo>
                  <a:pt x="12476" y="16953"/>
                  <a:pt x="12722" y="16998"/>
                  <a:pt x="12987" y="16998"/>
                </a:cubicBezTo>
                <a:cubicBezTo>
                  <a:pt x="13047" y="16998"/>
                  <a:pt x="13108" y="16996"/>
                  <a:pt x="13169" y="16991"/>
                </a:cubicBezTo>
                <a:cubicBezTo>
                  <a:pt x="13532" y="16963"/>
                  <a:pt x="14229" y="16851"/>
                  <a:pt x="14731" y="16740"/>
                </a:cubicBezTo>
                <a:cubicBezTo>
                  <a:pt x="15345" y="16600"/>
                  <a:pt x="15819" y="16461"/>
                  <a:pt x="16266" y="16349"/>
                </a:cubicBezTo>
                <a:cubicBezTo>
                  <a:pt x="17186" y="16154"/>
                  <a:pt x="17772" y="15958"/>
                  <a:pt x="18526" y="15763"/>
                </a:cubicBezTo>
                <a:cubicBezTo>
                  <a:pt x="19446" y="15540"/>
                  <a:pt x="20339" y="15345"/>
                  <a:pt x="21148" y="15149"/>
                </a:cubicBezTo>
                <a:cubicBezTo>
                  <a:pt x="21873" y="14954"/>
                  <a:pt x="22292" y="14787"/>
                  <a:pt x="22934" y="14647"/>
                </a:cubicBezTo>
                <a:cubicBezTo>
                  <a:pt x="23157" y="14536"/>
                  <a:pt x="23464" y="14452"/>
                  <a:pt x="23771" y="14340"/>
                </a:cubicBezTo>
                <a:lnTo>
                  <a:pt x="23938" y="14312"/>
                </a:lnTo>
                <a:cubicBezTo>
                  <a:pt x="23957" y="14314"/>
                  <a:pt x="23977" y="14314"/>
                  <a:pt x="23999" y="14314"/>
                </a:cubicBezTo>
                <a:cubicBezTo>
                  <a:pt x="24479" y="14314"/>
                  <a:pt x="25535" y="14023"/>
                  <a:pt x="26309" y="13782"/>
                </a:cubicBezTo>
                <a:cubicBezTo>
                  <a:pt x="26309" y="13727"/>
                  <a:pt x="26365" y="13699"/>
                  <a:pt x="26421" y="13643"/>
                </a:cubicBezTo>
                <a:cubicBezTo>
                  <a:pt x="27258" y="13420"/>
                  <a:pt x="28067" y="13169"/>
                  <a:pt x="28876" y="12945"/>
                </a:cubicBezTo>
                <a:lnTo>
                  <a:pt x="30104" y="12778"/>
                </a:lnTo>
                <a:cubicBezTo>
                  <a:pt x="30355" y="12778"/>
                  <a:pt x="30606" y="12750"/>
                  <a:pt x="30857" y="12694"/>
                </a:cubicBezTo>
                <a:cubicBezTo>
                  <a:pt x="30941" y="12680"/>
                  <a:pt x="31010" y="12680"/>
                  <a:pt x="31084" y="12680"/>
                </a:cubicBezTo>
                <a:cubicBezTo>
                  <a:pt x="31157" y="12680"/>
                  <a:pt x="31234" y="12680"/>
                  <a:pt x="31331" y="12666"/>
                </a:cubicBezTo>
                <a:cubicBezTo>
                  <a:pt x="31387" y="12666"/>
                  <a:pt x="31499" y="12611"/>
                  <a:pt x="31554" y="12611"/>
                </a:cubicBezTo>
                <a:cubicBezTo>
                  <a:pt x="31638" y="12583"/>
                  <a:pt x="31750" y="12583"/>
                  <a:pt x="31861" y="12555"/>
                </a:cubicBezTo>
                <a:lnTo>
                  <a:pt x="32029" y="12555"/>
                </a:lnTo>
                <a:lnTo>
                  <a:pt x="32252" y="12499"/>
                </a:lnTo>
                <a:cubicBezTo>
                  <a:pt x="32559" y="12415"/>
                  <a:pt x="32977" y="12304"/>
                  <a:pt x="33145" y="12276"/>
                </a:cubicBezTo>
                <a:lnTo>
                  <a:pt x="34065" y="11997"/>
                </a:lnTo>
                <a:lnTo>
                  <a:pt x="33563" y="10881"/>
                </a:lnTo>
                <a:lnTo>
                  <a:pt x="33256" y="10295"/>
                </a:lnTo>
                <a:lnTo>
                  <a:pt x="33145" y="10016"/>
                </a:lnTo>
                <a:cubicBezTo>
                  <a:pt x="33089" y="9932"/>
                  <a:pt x="33061" y="9793"/>
                  <a:pt x="33033" y="9765"/>
                </a:cubicBezTo>
                <a:cubicBezTo>
                  <a:pt x="32977" y="9709"/>
                  <a:pt x="32921" y="9570"/>
                  <a:pt x="32866" y="9542"/>
                </a:cubicBezTo>
                <a:cubicBezTo>
                  <a:pt x="32670" y="9095"/>
                  <a:pt x="32419" y="8649"/>
                  <a:pt x="32112" y="8230"/>
                </a:cubicBezTo>
                <a:cubicBezTo>
                  <a:pt x="32052" y="8111"/>
                  <a:pt x="31987" y="7991"/>
                  <a:pt x="31917" y="7871"/>
                </a:cubicBezTo>
                <a:lnTo>
                  <a:pt x="31917" y="7871"/>
                </a:lnTo>
                <a:cubicBezTo>
                  <a:pt x="31918" y="7954"/>
                  <a:pt x="31945" y="8063"/>
                  <a:pt x="31917" y="8063"/>
                </a:cubicBezTo>
                <a:cubicBezTo>
                  <a:pt x="31889" y="7980"/>
                  <a:pt x="31862" y="7897"/>
                  <a:pt x="31916" y="7868"/>
                </a:cubicBezTo>
                <a:lnTo>
                  <a:pt x="31916" y="7868"/>
                </a:lnTo>
                <a:cubicBezTo>
                  <a:pt x="31823" y="7710"/>
                  <a:pt x="31721" y="7552"/>
                  <a:pt x="31610" y="7393"/>
                </a:cubicBezTo>
                <a:cubicBezTo>
                  <a:pt x="31499" y="7087"/>
                  <a:pt x="31387" y="6752"/>
                  <a:pt x="31303" y="6417"/>
                </a:cubicBezTo>
                <a:cubicBezTo>
                  <a:pt x="31387" y="6389"/>
                  <a:pt x="31415" y="6250"/>
                  <a:pt x="31499" y="6194"/>
                </a:cubicBezTo>
                <a:cubicBezTo>
                  <a:pt x="31694" y="6082"/>
                  <a:pt x="31917" y="5998"/>
                  <a:pt x="32140" y="5859"/>
                </a:cubicBezTo>
                <a:cubicBezTo>
                  <a:pt x="32140" y="5747"/>
                  <a:pt x="32057" y="5636"/>
                  <a:pt x="32057" y="5524"/>
                </a:cubicBezTo>
                <a:lnTo>
                  <a:pt x="32057" y="5524"/>
                </a:lnTo>
                <a:cubicBezTo>
                  <a:pt x="32120" y="5661"/>
                  <a:pt x="32151" y="5703"/>
                  <a:pt x="32170" y="5703"/>
                </a:cubicBezTo>
                <a:cubicBezTo>
                  <a:pt x="32200" y="5703"/>
                  <a:pt x="32200" y="5606"/>
                  <a:pt x="32242" y="5606"/>
                </a:cubicBezTo>
                <a:cubicBezTo>
                  <a:pt x="32245" y="5606"/>
                  <a:pt x="32248" y="5607"/>
                  <a:pt x="32252" y="5608"/>
                </a:cubicBezTo>
                <a:lnTo>
                  <a:pt x="32224" y="5078"/>
                </a:lnTo>
                <a:cubicBezTo>
                  <a:pt x="32140" y="4827"/>
                  <a:pt x="32085" y="4576"/>
                  <a:pt x="32029" y="4325"/>
                </a:cubicBezTo>
                <a:cubicBezTo>
                  <a:pt x="31917" y="4018"/>
                  <a:pt x="31833" y="3739"/>
                  <a:pt x="31778" y="3432"/>
                </a:cubicBezTo>
                <a:cubicBezTo>
                  <a:pt x="31666" y="3153"/>
                  <a:pt x="31554" y="2874"/>
                  <a:pt x="31471" y="2651"/>
                </a:cubicBezTo>
                <a:cubicBezTo>
                  <a:pt x="31387" y="2372"/>
                  <a:pt x="31275" y="2065"/>
                  <a:pt x="31108" y="1786"/>
                </a:cubicBezTo>
                <a:cubicBezTo>
                  <a:pt x="31108" y="1702"/>
                  <a:pt x="31080" y="1590"/>
                  <a:pt x="31052" y="1507"/>
                </a:cubicBezTo>
                <a:cubicBezTo>
                  <a:pt x="30913" y="1172"/>
                  <a:pt x="30717" y="530"/>
                  <a:pt x="30578" y="279"/>
                </a:cubicBezTo>
                <a:cubicBezTo>
                  <a:pt x="30522" y="195"/>
                  <a:pt x="30466" y="84"/>
                  <a:pt x="304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7" name="Google Shape;677;p33"/>
          <p:cNvSpPr/>
          <p:nvPr/>
        </p:nvSpPr>
        <p:spPr>
          <a:xfrm>
            <a:off x="8261978" y="2049669"/>
            <a:ext cx="640674" cy="954841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8" name="Google Shape;678;p33"/>
          <p:cNvSpPr/>
          <p:nvPr/>
        </p:nvSpPr>
        <p:spPr>
          <a:xfrm>
            <a:off x="7577783" y="3873571"/>
            <a:ext cx="721838" cy="408289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9" name="Google Shape;679;p33"/>
          <p:cNvSpPr/>
          <p:nvPr/>
        </p:nvSpPr>
        <p:spPr>
          <a:xfrm>
            <a:off x="7277885" y="190875"/>
            <a:ext cx="284702" cy="271766"/>
          </a:xfrm>
          <a:custGeom>
            <a:avLst/>
            <a:gdLst/>
            <a:ahLst/>
            <a:cxnLst/>
            <a:rect l="l" t="t" r="r" b="b"/>
            <a:pathLst>
              <a:path w="12919" h="12332" extrusionOk="0">
                <a:moveTo>
                  <a:pt x="12890" y="9486"/>
                </a:moveTo>
                <a:cubicBezTo>
                  <a:pt x="12890" y="9598"/>
                  <a:pt x="12834" y="9681"/>
                  <a:pt x="12834" y="9821"/>
                </a:cubicBezTo>
                <a:cubicBezTo>
                  <a:pt x="12779" y="9904"/>
                  <a:pt x="12751" y="9960"/>
                  <a:pt x="12723" y="10044"/>
                </a:cubicBezTo>
                <a:cubicBezTo>
                  <a:pt x="12695" y="10016"/>
                  <a:pt x="12639" y="10128"/>
                  <a:pt x="12639" y="9960"/>
                </a:cubicBezTo>
                <a:cubicBezTo>
                  <a:pt x="12611" y="10016"/>
                  <a:pt x="12639" y="10072"/>
                  <a:pt x="12611" y="10100"/>
                </a:cubicBezTo>
                <a:cubicBezTo>
                  <a:pt x="12472" y="10100"/>
                  <a:pt x="12360" y="10072"/>
                  <a:pt x="12249" y="10044"/>
                </a:cubicBezTo>
                <a:cubicBezTo>
                  <a:pt x="12221" y="10044"/>
                  <a:pt x="12137" y="10072"/>
                  <a:pt x="12109" y="10044"/>
                </a:cubicBezTo>
                <a:cubicBezTo>
                  <a:pt x="12053" y="10155"/>
                  <a:pt x="12025" y="10295"/>
                  <a:pt x="11970" y="10407"/>
                </a:cubicBezTo>
                <a:cubicBezTo>
                  <a:pt x="11970" y="10407"/>
                  <a:pt x="11970" y="10407"/>
                  <a:pt x="11970" y="10434"/>
                </a:cubicBezTo>
                <a:cubicBezTo>
                  <a:pt x="11942" y="10546"/>
                  <a:pt x="11914" y="10658"/>
                  <a:pt x="11886" y="10769"/>
                </a:cubicBezTo>
                <a:cubicBezTo>
                  <a:pt x="11858" y="10853"/>
                  <a:pt x="11830" y="10909"/>
                  <a:pt x="11774" y="10992"/>
                </a:cubicBezTo>
                <a:cubicBezTo>
                  <a:pt x="11746" y="11104"/>
                  <a:pt x="11663" y="11188"/>
                  <a:pt x="11607" y="11271"/>
                </a:cubicBezTo>
                <a:cubicBezTo>
                  <a:pt x="11607" y="11299"/>
                  <a:pt x="11579" y="11355"/>
                  <a:pt x="11551" y="11383"/>
                </a:cubicBezTo>
                <a:cubicBezTo>
                  <a:pt x="11439" y="11495"/>
                  <a:pt x="11384" y="11578"/>
                  <a:pt x="11272" y="11662"/>
                </a:cubicBezTo>
                <a:cubicBezTo>
                  <a:pt x="11105" y="11774"/>
                  <a:pt x="10909" y="11885"/>
                  <a:pt x="10714" y="11969"/>
                </a:cubicBezTo>
                <a:cubicBezTo>
                  <a:pt x="10686" y="11969"/>
                  <a:pt x="10547" y="12025"/>
                  <a:pt x="10463" y="12025"/>
                </a:cubicBezTo>
                <a:cubicBezTo>
                  <a:pt x="10379" y="12025"/>
                  <a:pt x="10296" y="12025"/>
                  <a:pt x="10184" y="12025"/>
                </a:cubicBezTo>
                <a:lnTo>
                  <a:pt x="10100" y="12025"/>
                </a:lnTo>
                <a:cubicBezTo>
                  <a:pt x="10045" y="12025"/>
                  <a:pt x="9961" y="12025"/>
                  <a:pt x="9905" y="11997"/>
                </a:cubicBezTo>
                <a:cubicBezTo>
                  <a:pt x="9793" y="11969"/>
                  <a:pt x="9654" y="11941"/>
                  <a:pt x="9626" y="11913"/>
                </a:cubicBezTo>
                <a:cubicBezTo>
                  <a:pt x="9487" y="11857"/>
                  <a:pt x="9347" y="11829"/>
                  <a:pt x="9208" y="11802"/>
                </a:cubicBezTo>
                <a:lnTo>
                  <a:pt x="9096" y="11802"/>
                </a:lnTo>
                <a:cubicBezTo>
                  <a:pt x="8929" y="11857"/>
                  <a:pt x="8761" y="11913"/>
                  <a:pt x="8594" y="12025"/>
                </a:cubicBezTo>
                <a:cubicBezTo>
                  <a:pt x="8510" y="12053"/>
                  <a:pt x="8398" y="12108"/>
                  <a:pt x="8315" y="12136"/>
                </a:cubicBezTo>
                <a:cubicBezTo>
                  <a:pt x="8287" y="12164"/>
                  <a:pt x="8259" y="12164"/>
                  <a:pt x="8259" y="12192"/>
                </a:cubicBezTo>
                <a:cubicBezTo>
                  <a:pt x="7980" y="12304"/>
                  <a:pt x="7673" y="12332"/>
                  <a:pt x="7366" y="12276"/>
                </a:cubicBezTo>
                <a:lnTo>
                  <a:pt x="7283" y="12276"/>
                </a:lnTo>
                <a:cubicBezTo>
                  <a:pt x="7171" y="12276"/>
                  <a:pt x="7059" y="12304"/>
                  <a:pt x="6976" y="12304"/>
                </a:cubicBezTo>
                <a:cubicBezTo>
                  <a:pt x="6752" y="12304"/>
                  <a:pt x="6585" y="12304"/>
                  <a:pt x="6306" y="12276"/>
                </a:cubicBezTo>
                <a:cubicBezTo>
                  <a:pt x="6027" y="12248"/>
                  <a:pt x="5664" y="12192"/>
                  <a:pt x="5330" y="12136"/>
                </a:cubicBezTo>
                <a:cubicBezTo>
                  <a:pt x="4995" y="12081"/>
                  <a:pt x="4800" y="12053"/>
                  <a:pt x="4465" y="11941"/>
                </a:cubicBezTo>
                <a:cubicBezTo>
                  <a:pt x="4269" y="11913"/>
                  <a:pt x="4074" y="11857"/>
                  <a:pt x="3907" y="11802"/>
                </a:cubicBezTo>
                <a:cubicBezTo>
                  <a:pt x="3711" y="11746"/>
                  <a:pt x="3544" y="11662"/>
                  <a:pt x="3349" y="11578"/>
                </a:cubicBezTo>
                <a:cubicBezTo>
                  <a:pt x="3265" y="11495"/>
                  <a:pt x="3181" y="11411"/>
                  <a:pt x="3098" y="11327"/>
                </a:cubicBezTo>
                <a:cubicBezTo>
                  <a:pt x="2093" y="10937"/>
                  <a:pt x="1228" y="10239"/>
                  <a:pt x="643" y="9319"/>
                </a:cubicBezTo>
                <a:cubicBezTo>
                  <a:pt x="85" y="8286"/>
                  <a:pt x="1" y="7059"/>
                  <a:pt x="364" y="5971"/>
                </a:cubicBezTo>
                <a:cubicBezTo>
                  <a:pt x="364" y="5887"/>
                  <a:pt x="391" y="5775"/>
                  <a:pt x="419" y="5692"/>
                </a:cubicBezTo>
                <a:cubicBezTo>
                  <a:pt x="503" y="5413"/>
                  <a:pt x="643" y="5134"/>
                  <a:pt x="782" y="4855"/>
                </a:cubicBezTo>
                <a:lnTo>
                  <a:pt x="782" y="4855"/>
                </a:lnTo>
                <a:lnTo>
                  <a:pt x="782" y="4855"/>
                </a:lnTo>
                <a:cubicBezTo>
                  <a:pt x="1173" y="4157"/>
                  <a:pt x="1647" y="3516"/>
                  <a:pt x="2233" y="2930"/>
                </a:cubicBezTo>
                <a:cubicBezTo>
                  <a:pt x="2233" y="2874"/>
                  <a:pt x="2261" y="2818"/>
                  <a:pt x="2316" y="2790"/>
                </a:cubicBezTo>
                <a:cubicBezTo>
                  <a:pt x="2233" y="2706"/>
                  <a:pt x="2707" y="2204"/>
                  <a:pt x="3042" y="1981"/>
                </a:cubicBezTo>
                <a:cubicBezTo>
                  <a:pt x="3070" y="1981"/>
                  <a:pt x="3070" y="1981"/>
                  <a:pt x="3098" y="1953"/>
                </a:cubicBezTo>
                <a:cubicBezTo>
                  <a:pt x="3153" y="1869"/>
                  <a:pt x="3181" y="1814"/>
                  <a:pt x="3265" y="1730"/>
                </a:cubicBezTo>
                <a:cubicBezTo>
                  <a:pt x="3321" y="1646"/>
                  <a:pt x="3405" y="1590"/>
                  <a:pt x="3488" y="1507"/>
                </a:cubicBezTo>
                <a:cubicBezTo>
                  <a:pt x="3572" y="1479"/>
                  <a:pt x="3656" y="1395"/>
                  <a:pt x="3739" y="1339"/>
                </a:cubicBezTo>
                <a:cubicBezTo>
                  <a:pt x="3767" y="1311"/>
                  <a:pt x="3795" y="1311"/>
                  <a:pt x="3823" y="1311"/>
                </a:cubicBezTo>
                <a:cubicBezTo>
                  <a:pt x="3879" y="1256"/>
                  <a:pt x="3935" y="1200"/>
                  <a:pt x="3990" y="1144"/>
                </a:cubicBezTo>
                <a:cubicBezTo>
                  <a:pt x="4046" y="1116"/>
                  <a:pt x="4074" y="1116"/>
                  <a:pt x="4130" y="1088"/>
                </a:cubicBezTo>
                <a:cubicBezTo>
                  <a:pt x="4130" y="1060"/>
                  <a:pt x="4214" y="1005"/>
                  <a:pt x="4242" y="977"/>
                </a:cubicBezTo>
                <a:cubicBezTo>
                  <a:pt x="4297" y="921"/>
                  <a:pt x="4242" y="949"/>
                  <a:pt x="4269" y="921"/>
                </a:cubicBezTo>
                <a:lnTo>
                  <a:pt x="4325" y="893"/>
                </a:lnTo>
                <a:lnTo>
                  <a:pt x="4325" y="865"/>
                </a:lnTo>
                <a:cubicBezTo>
                  <a:pt x="4325" y="865"/>
                  <a:pt x="4353" y="865"/>
                  <a:pt x="4409" y="837"/>
                </a:cubicBezTo>
                <a:cubicBezTo>
                  <a:pt x="4465" y="781"/>
                  <a:pt x="4521" y="754"/>
                  <a:pt x="4604" y="698"/>
                </a:cubicBezTo>
                <a:cubicBezTo>
                  <a:pt x="4688" y="670"/>
                  <a:pt x="4744" y="642"/>
                  <a:pt x="4827" y="642"/>
                </a:cubicBezTo>
                <a:cubicBezTo>
                  <a:pt x="4800" y="670"/>
                  <a:pt x="4744" y="726"/>
                  <a:pt x="4772" y="726"/>
                </a:cubicBezTo>
                <a:cubicBezTo>
                  <a:pt x="4911" y="698"/>
                  <a:pt x="4995" y="642"/>
                  <a:pt x="5106" y="614"/>
                </a:cubicBezTo>
                <a:cubicBezTo>
                  <a:pt x="5162" y="586"/>
                  <a:pt x="5246" y="586"/>
                  <a:pt x="5330" y="586"/>
                </a:cubicBezTo>
                <a:cubicBezTo>
                  <a:pt x="5441" y="558"/>
                  <a:pt x="5497" y="530"/>
                  <a:pt x="5553" y="502"/>
                </a:cubicBezTo>
                <a:cubicBezTo>
                  <a:pt x="5553" y="502"/>
                  <a:pt x="5525" y="502"/>
                  <a:pt x="5553" y="475"/>
                </a:cubicBezTo>
                <a:cubicBezTo>
                  <a:pt x="5581" y="475"/>
                  <a:pt x="5497" y="475"/>
                  <a:pt x="5497" y="475"/>
                </a:cubicBezTo>
                <a:cubicBezTo>
                  <a:pt x="5525" y="475"/>
                  <a:pt x="5497" y="363"/>
                  <a:pt x="5441" y="307"/>
                </a:cubicBezTo>
                <a:cubicBezTo>
                  <a:pt x="5413" y="251"/>
                  <a:pt x="5385" y="196"/>
                  <a:pt x="5497" y="140"/>
                </a:cubicBezTo>
                <a:cubicBezTo>
                  <a:pt x="5804" y="28"/>
                  <a:pt x="6111" y="0"/>
                  <a:pt x="6418" y="84"/>
                </a:cubicBezTo>
                <a:cubicBezTo>
                  <a:pt x="6473" y="84"/>
                  <a:pt x="6529" y="112"/>
                  <a:pt x="6557" y="168"/>
                </a:cubicBezTo>
                <a:cubicBezTo>
                  <a:pt x="6976" y="223"/>
                  <a:pt x="7171" y="391"/>
                  <a:pt x="7199" y="447"/>
                </a:cubicBezTo>
                <a:cubicBezTo>
                  <a:pt x="7227" y="419"/>
                  <a:pt x="7227" y="335"/>
                  <a:pt x="7255" y="307"/>
                </a:cubicBezTo>
                <a:cubicBezTo>
                  <a:pt x="7338" y="251"/>
                  <a:pt x="7450" y="251"/>
                  <a:pt x="7534" y="279"/>
                </a:cubicBezTo>
                <a:cubicBezTo>
                  <a:pt x="7701" y="335"/>
                  <a:pt x="7868" y="419"/>
                  <a:pt x="8008" y="502"/>
                </a:cubicBezTo>
                <a:cubicBezTo>
                  <a:pt x="8120" y="558"/>
                  <a:pt x="8203" y="642"/>
                  <a:pt x="8259" y="754"/>
                </a:cubicBezTo>
                <a:cubicBezTo>
                  <a:pt x="8259" y="809"/>
                  <a:pt x="8175" y="781"/>
                  <a:pt x="8231" y="865"/>
                </a:cubicBezTo>
                <a:cubicBezTo>
                  <a:pt x="8343" y="949"/>
                  <a:pt x="8426" y="1005"/>
                  <a:pt x="8538" y="1088"/>
                </a:cubicBezTo>
                <a:cubicBezTo>
                  <a:pt x="8566" y="1144"/>
                  <a:pt x="8622" y="1200"/>
                  <a:pt x="8650" y="1256"/>
                </a:cubicBezTo>
                <a:cubicBezTo>
                  <a:pt x="8733" y="1339"/>
                  <a:pt x="8845" y="1423"/>
                  <a:pt x="8929" y="1507"/>
                </a:cubicBezTo>
                <a:cubicBezTo>
                  <a:pt x="9096" y="1702"/>
                  <a:pt x="9124" y="1786"/>
                  <a:pt x="9124" y="1842"/>
                </a:cubicBezTo>
                <a:cubicBezTo>
                  <a:pt x="9319" y="2037"/>
                  <a:pt x="9514" y="2232"/>
                  <a:pt x="9654" y="2455"/>
                </a:cubicBezTo>
                <a:cubicBezTo>
                  <a:pt x="9682" y="2511"/>
                  <a:pt x="9710" y="2567"/>
                  <a:pt x="9738" y="2623"/>
                </a:cubicBezTo>
                <a:cubicBezTo>
                  <a:pt x="9877" y="2790"/>
                  <a:pt x="10017" y="2985"/>
                  <a:pt x="10100" y="3209"/>
                </a:cubicBezTo>
                <a:cubicBezTo>
                  <a:pt x="10156" y="3292"/>
                  <a:pt x="10212" y="3376"/>
                  <a:pt x="10268" y="3460"/>
                </a:cubicBezTo>
                <a:cubicBezTo>
                  <a:pt x="10296" y="3543"/>
                  <a:pt x="10379" y="3683"/>
                  <a:pt x="10407" y="3767"/>
                </a:cubicBezTo>
                <a:cubicBezTo>
                  <a:pt x="10379" y="3767"/>
                  <a:pt x="10407" y="3850"/>
                  <a:pt x="10407" y="3906"/>
                </a:cubicBezTo>
                <a:cubicBezTo>
                  <a:pt x="10435" y="3962"/>
                  <a:pt x="10463" y="3934"/>
                  <a:pt x="10491" y="3934"/>
                </a:cubicBezTo>
                <a:cubicBezTo>
                  <a:pt x="10519" y="3962"/>
                  <a:pt x="10491" y="3934"/>
                  <a:pt x="10491" y="3990"/>
                </a:cubicBezTo>
                <a:cubicBezTo>
                  <a:pt x="10491" y="4046"/>
                  <a:pt x="10491" y="3934"/>
                  <a:pt x="10547" y="3962"/>
                </a:cubicBezTo>
                <a:cubicBezTo>
                  <a:pt x="10686" y="4073"/>
                  <a:pt x="10770" y="4018"/>
                  <a:pt x="10993" y="4297"/>
                </a:cubicBezTo>
                <a:cubicBezTo>
                  <a:pt x="11049" y="4464"/>
                  <a:pt x="11272" y="4799"/>
                  <a:pt x="11244" y="4883"/>
                </a:cubicBezTo>
                <a:cubicBezTo>
                  <a:pt x="11272" y="4910"/>
                  <a:pt x="11328" y="4994"/>
                  <a:pt x="11356" y="4994"/>
                </a:cubicBezTo>
                <a:cubicBezTo>
                  <a:pt x="11439" y="5106"/>
                  <a:pt x="11495" y="5217"/>
                  <a:pt x="11551" y="5329"/>
                </a:cubicBezTo>
                <a:cubicBezTo>
                  <a:pt x="11579" y="5413"/>
                  <a:pt x="11635" y="5468"/>
                  <a:pt x="11663" y="5524"/>
                </a:cubicBezTo>
                <a:cubicBezTo>
                  <a:pt x="11691" y="5608"/>
                  <a:pt x="11774" y="5775"/>
                  <a:pt x="11830" y="5887"/>
                </a:cubicBezTo>
                <a:cubicBezTo>
                  <a:pt x="11886" y="5999"/>
                  <a:pt x="11914" y="6110"/>
                  <a:pt x="11942" y="6222"/>
                </a:cubicBezTo>
                <a:cubicBezTo>
                  <a:pt x="11914" y="6222"/>
                  <a:pt x="11886" y="6222"/>
                  <a:pt x="11886" y="6278"/>
                </a:cubicBezTo>
                <a:cubicBezTo>
                  <a:pt x="11914" y="6333"/>
                  <a:pt x="11970" y="6389"/>
                  <a:pt x="12025" y="6417"/>
                </a:cubicBezTo>
                <a:cubicBezTo>
                  <a:pt x="12053" y="6473"/>
                  <a:pt x="12109" y="6557"/>
                  <a:pt x="12137" y="6612"/>
                </a:cubicBezTo>
                <a:cubicBezTo>
                  <a:pt x="12193" y="6724"/>
                  <a:pt x="12249" y="6836"/>
                  <a:pt x="12276" y="6975"/>
                </a:cubicBezTo>
                <a:cubicBezTo>
                  <a:pt x="12332" y="7114"/>
                  <a:pt x="12332" y="7254"/>
                  <a:pt x="12360" y="7393"/>
                </a:cubicBezTo>
                <a:cubicBezTo>
                  <a:pt x="12276" y="7449"/>
                  <a:pt x="12137" y="7393"/>
                  <a:pt x="12053" y="7449"/>
                </a:cubicBezTo>
                <a:cubicBezTo>
                  <a:pt x="12193" y="7700"/>
                  <a:pt x="12304" y="7672"/>
                  <a:pt x="12416" y="7924"/>
                </a:cubicBezTo>
                <a:cubicBezTo>
                  <a:pt x="12444" y="7924"/>
                  <a:pt x="12500" y="8035"/>
                  <a:pt x="12528" y="8091"/>
                </a:cubicBezTo>
                <a:cubicBezTo>
                  <a:pt x="12583" y="8119"/>
                  <a:pt x="12639" y="8314"/>
                  <a:pt x="12667" y="8398"/>
                </a:cubicBezTo>
                <a:cubicBezTo>
                  <a:pt x="12695" y="8426"/>
                  <a:pt x="12695" y="8454"/>
                  <a:pt x="12667" y="8482"/>
                </a:cubicBezTo>
                <a:cubicBezTo>
                  <a:pt x="12779" y="8649"/>
                  <a:pt x="12834" y="8844"/>
                  <a:pt x="12834" y="9067"/>
                </a:cubicBezTo>
                <a:cubicBezTo>
                  <a:pt x="12890" y="9207"/>
                  <a:pt x="12918" y="9346"/>
                  <a:pt x="12890" y="9486"/>
                </a:cubicBezTo>
                <a:close/>
                <a:moveTo>
                  <a:pt x="12304" y="7338"/>
                </a:moveTo>
                <a:lnTo>
                  <a:pt x="12304" y="7254"/>
                </a:lnTo>
                <a:cubicBezTo>
                  <a:pt x="12304" y="7282"/>
                  <a:pt x="12304" y="7310"/>
                  <a:pt x="12304" y="7338"/>
                </a:cubicBezTo>
                <a:close/>
                <a:moveTo>
                  <a:pt x="12500" y="8091"/>
                </a:moveTo>
                <a:lnTo>
                  <a:pt x="12500" y="8007"/>
                </a:lnTo>
                <a:cubicBezTo>
                  <a:pt x="12500" y="7979"/>
                  <a:pt x="12472" y="8035"/>
                  <a:pt x="12500" y="8091"/>
                </a:cubicBezTo>
                <a:close/>
                <a:moveTo>
                  <a:pt x="12249" y="8203"/>
                </a:moveTo>
                <a:cubicBezTo>
                  <a:pt x="12249" y="8258"/>
                  <a:pt x="12249" y="8286"/>
                  <a:pt x="12276" y="8258"/>
                </a:cubicBezTo>
                <a:cubicBezTo>
                  <a:pt x="12276" y="8258"/>
                  <a:pt x="12276" y="8230"/>
                  <a:pt x="12276" y="8230"/>
                </a:cubicBezTo>
                <a:cubicBezTo>
                  <a:pt x="12276" y="8230"/>
                  <a:pt x="12249" y="8203"/>
                  <a:pt x="12249" y="8203"/>
                </a:cubicBezTo>
                <a:close/>
                <a:moveTo>
                  <a:pt x="4242" y="1144"/>
                </a:moveTo>
                <a:cubicBezTo>
                  <a:pt x="4242" y="1144"/>
                  <a:pt x="4269" y="1144"/>
                  <a:pt x="4297" y="1116"/>
                </a:cubicBezTo>
                <a:cubicBezTo>
                  <a:pt x="4325" y="1088"/>
                  <a:pt x="4297" y="1088"/>
                  <a:pt x="4297" y="1088"/>
                </a:cubicBezTo>
                <a:cubicBezTo>
                  <a:pt x="4269" y="1088"/>
                  <a:pt x="4242" y="1116"/>
                  <a:pt x="4242" y="1144"/>
                </a:cubicBezTo>
                <a:close/>
                <a:moveTo>
                  <a:pt x="10100" y="11997"/>
                </a:moveTo>
                <a:lnTo>
                  <a:pt x="10017" y="11997"/>
                </a:lnTo>
                <a:close/>
                <a:moveTo>
                  <a:pt x="11328" y="11244"/>
                </a:moveTo>
                <a:cubicBezTo>
                  <a:pt x="11049" y="11523"/>
                  <a:pt x="10686" y="11718"/>
                  <a:pt x="10296" y="11802"/>
                </a:cubicBezTo>
                <a:lnTo>
                  <a:pt x="10407" y="11802"/>
                </a:lnTo>
                <a:cubicBezTo>
                  <a:pt x="10519" y="11802"/>
                  <a:pt x="10630" y="11802"/>
                  <a:pt x="10742" y="11774"/>
                </a:cubicBezTo>
                <a:lnTo>
                  <a:pt x="10826" y="11774"/>
                </a:lnTo>
                <a:cubicBezTo>
                  <a:pt x="10965" y="11690"/>
                  <a:pt x="11077" y="11578"/>
                  <a:pt x="11188" y="11495"/>
                </a:cubicBezTo>
                <a:cubicBezTo>
                  <a:pt x="11216" y="11411"/>
                  <a:pt x="11328" y="11299"/>
                  <a:pt x="11328" y="11244"/>
                </a:cubicBezTo>
                <a:close/>
                <a:moveTo>
                  <a:pt x="11886" y="10602"/>
                </a:moveTo>
                <a:cubicBezTo>
                  <a:pt x="11886" y="10602"/>
                  <a:pt x="11858" y="10630"/>
                  <a:pt x="11830" y="10658"/>
                </a:cubicBezTo>
                <a:cubicBezTo>
                  <a:pt x="11830" y="10658"/>
                  <a:pt x="11858" y="10602"/>
                  <a:pt x="11886" y="10602"/>
                </a:cubicBezTo>
                <a:close/>
                <a:moveTo>
                  <a:pt x="12304" y="9877"/>
                </a:moveTo>
                <a:lnTo>
                  <a:pt x="12304" y="9877"/>
                </a:lnTo>
                <a:lnTo>
                  <a:pt x="12304" y="9932"/>
                </a:lnTo>
                <a:close/>
                <a:moveTo>
                  <a:pt x="12667" y="9067"/>
                </a:moveTo>
                <a:cubicBezTo>
                  <a:pt x="12639" y="8956"/>
                  <a:pt x="12583" y="8956"/>
                  <a:pt x="12583" y="8788"/>
                </a:cubicBezTo>
                <a:cubicBezTo>
                  <a:pt x="12500" y="8705"/>
                  <a:pt x="12444" y="8621"/>
                  <a:pt x="12416" y="8509"/>
                </a:cubicBezTo>
                <a:cubicBezTo>
                  <a:pt x="12388" y="8509"/>
                  <a:pt x="12332" y="8370"/>
                  <a:pt x="12276" y="8342"/>
                </a:cubicBezTo>
                <a:cubicBezTo>
                  <a:pt x="12249" y="8314"/>
                  <a:pt x="12249" y="8286"/>
                  <a:pt x="12221" y="8230"/>
                </a:cubicBezTo>
                <a:cubicBezTo>
                  <a:pt x="12221" y="8230"/>
                  <a:pt x="12221" y="8258"/>
                  <a:pt x="12221" y="8258"/>
                </a:cubicBezTo>
                <a:lnTo>
                  <a:pt x="12221" y="8230"/>
                </a:lnTo>
                <a:cubicBezTo>
                  <a:pt x="12276" y="8537"/>
                  <a:pt x="12276" y="8872"/>
                  <a:pt x="12276" y="9179"/>
                </a:cubicBezTo>
                <a:cubicBezTo>
                  <a:pt x="12388" y="9123"/>
                  <a:pt x="12528" y="9095"/>
                  <a:pt x="12667" y="9067"/>
                </a:cubicBezTo>
                <a:close/>
                <a:moveTo>
                  <a:pt x="12751" y="8565"/>
                </a:moveTo>
                <a:lnTo>
                  <a:pt x="12751" y="8565"/>
                </a:lnTo>
                <a:lnTo>
                  <a:pt x="12751" y="8621"/>
                </a:lnTo>
                <a:cubicBezTo>
                  <a:pt x="12751" y="8621"/>
                  <a:pt x="12751" y="8593"/>
                  <a:pt x="12751" y="8565"/>
                </a:cubicBezTo>
                <a:close/>
                <a:moveTo>
                  <a:pt x="12807" y="8705"/>
                </a:moveTo>
                <a:lnTo>
                  <a:pt x="12807" y="8621"/>
                </a:lnTo>
                <a:cubicBezTo>
                  <a:pt x="12807" y="8593"/>
                  <a:pt x="12779" y="8621"/>
                  <a:pt x="12779" y="8649"/>
                </a:cubicBezTo>
                <a:cubicBezTo>
                  <a:pt x="12779" y="8705"/>
                  <a:pt x="12779" y="8705"/>
                  <a:pt x="12807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0" name="Google Shape;680;p33"/>
          <p:cNvSpPr/>
          <p:nvPr/>
        </p:nvSpPr>
        <p:spPr>
          <a:xfrm>
            <a:off x="7532655" y="325313"/>
            <a:ext cx="662800" cy="103422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1" name="Google Shape;681;p33"/>
          <p:cNvSpPr/>
          <p:nvPr/>
        </p:nvSpPr>
        <p:spPr>
          <a:xfrm rot="5400000">
            <a:off x="8214395" y="-325964"/>
            <a:ext cx="955458" cy="1160363"/>
          </a:xfrm>
          <a:custGeom>
            <a:avLst/>
            <a:gdLst/>
            <a:ahLst/>
            <a:cxnLst/>
            <a:rect l="l" t="t" r="r" b="b"/>
            <a:pathLst>
              <a:path w="43356" h="52654" extrusionOk="0">
                <a:moveTo>
                  <a:pt x="23944" y="4223"/>
                </a:moveTo>
                <a:cubicBezTo>
                  <a:pt x="23960" y="4223"/>
                  <a:pt x="23936" y="4236"/>
                  <a:pt x="23854" y="4269"/>
                </a:cubicBezTo>
                <a:cubicBezTo>
                  <a:pt x="23715" y="4325"/>
                  <a:pt x="23575" y="4381"/>
                  <a:pt x="23436" y="4381"/>
                </a:cubicBezTo>
                <a:lnTo>
                  <a:pt x="23854" y="4241"/>
                </a:lnTo>
                <a:cubicBezTo>
                  <a:pt x="23900" y="4230"/>
                  <a:pt x="23932" y="4223"/>
                  <a:pt x="23944" y="4223"/>
                </a:cubicBezTo>
                <a:close/>
                <a:moveTo>
                  <a:pt x="18942" y="6276"/>
                </a:moveTo>
                <a:cubicBezTo>
                  <a:pt x="18962" y="6276"/>
                  <a:pt x="18701" y="6392"/>
                  <a:pt x="18780" y="6392"/>
                </a:cubicBezTo>
                <a:cubicBezTo>
                  <a:pt x="18786" y="6392"/>
                  <a:pt x="18794" y="6391"/>
                  <a:pt x="18805" y="6389"/>
                </a:cubicBezTo>
                <a:lnTo>
                  <a:pt x="18805" y="6389"/>
                </a:lnTo>
                <a:cubicBezTo>
                  <a:pt x="18684" y="6429"/>
                  <a:pt x="18626" y="6444"/>
                  <a:pt x="18606" y="6444"/>
                </a:cubicBezTo>
                <a:cubicBezTo>
                  <a:pt x="18555" y="6444"/>
                  <a:pt x="18737" y="6353"/>
                  <a:pt x="18777" y="6334"/>
                </a:cubicBezTo>
                <a:cubicBezTo>
                  <a:pt x="18890" y="6291"/>
                  <a:pt x="18935" y="6276"/>
                  <a:pt x="18942" y="6276"/>
                </a:cubicBezTo>
                <a:close/>
                <a:moveTo>
                  <a:pt x="28995" y="3265"/>
                </a:moveTo>
                <a:cubicBezTo>
                  <a:pt x="29747" y="3265"/>
                  <a:pt x="30504" y="3339"/>
                  <a:pt x="31248" y="3488"/>
                </a:cubicBezTo>
                <a:cubicBezTo>
                  <a:pt x="32280" y="3711"/>
                  <a:pt x="33256" y="4102"/>
                  <a:pt x="34149" y="4660"/>
                </a:cubicBezTo>
                <a:cubicBezTo>
                  <a:pt x="35070" y="5246"/>
                  <a:pt x="35795" y="6082"/>
                  <a:pt x="36297" y="7059"/>
                </a:cubicBezTo>
                <a:lnTo>
                  <a:pt x="36381" y="7254"/>
                </a:lnTo>
                <a:cubicBezTo>
                  <a:pt x="36409" y="7282"/>
                  <a:pt x="36437" y="7310"/>
                  <a:pt x="36437" y="7338"/>
                </a:cubicBezTo>
                <a:lnTo>
                  <a:pt x="36353" y="7394"/>
                </a:lnTo>
                <a:lnTo>
                  <a:pt x="36018" y="7673"/>
                </a:lnTo>
                <a:lnTo>
                  <a:pt x="35683" y="7952"/>
                </a:lnTo>
                <a:lnTo>
                  <a:pt x="35377" y="8231"/>
                </a:lnTo>
                <a:cubicBezTo>
                  <a:pt x="34986" y="8538"/>
                  <a:pt x="34623" y="8845"/>
                  <a:pt x="34233" y="9151"/>
                </a:cubicBezTo>
                <a:cubicBezTo>
                  <a:pt x="33452" y="9793"/>
                  <a:pt x="32670" y="10379"/>
                  <a:pt x="31861" y="10909"/>
                </a:cubicBezTo>
                <a:cubicBezTo>
                  <a:pt x="30773" y="11634"/>
                  <a:pt x="29629" y="12248"/>
                  <a:pt x="28402" y="12722"/>
                </a:cubicBezTo>
                <a:cubicBezTo>
                  <a:pt x="27230" y="13169"/>
                  <a:pt x="26002" y="13448"/>
                  <a:pt x="24775" y="13559"/>
                </a:cubicBezTo>
                <a:cubicBezTo>
                  <a:pt x="24573" y="13566"/>
                  <a:pt x="24372" y="13570"/>
                  <a:pt x="24173" y="13570"/>
                </a:cubicBezTo>
                <a:cubicBezTo>
                  <a:pt x="23575" y="13570"/>
                  <a:pt x="22989" y="13539"/>
                  <a:pt x="22403" y="13476"/>
                </a:cubicBezTo>
                <a:cubicBezTo>
                  <a:pt x="22013" y="13420"/>
                  <a:pt x="21594" y="13364"/>
                  <a:pt x="21204" y="13280"/>
                </a:cubicBezTo>
                <a:cubicBezTo>
                  <a:pt x="21009" y="13253"/>
                  <a:pt x="20813" y="13197"/>
                  <a:pt x="20618" y="13169"/>
                </a:cubicBezTo>
                <a:lnTo>
                  <a:pt x="20088" y="13029"/>
                </a:lnTo>
                <a:cubicBezTo>
                  <a:pt x="18805" y="12667"/>
                  <a:pt x="17521" y="12220"/>
                  <a:pt x="16266" y="11690"/>
                </a:cubicBezTo>
                <a:lnTo>
                  <a:pt x="16210" y="11690"/>
                </a:lnTo>
                <a:lnTo>
                  <a:pt x="16126" y="11634"/>
                </a:lnTo>
                <a:cubicBezTo>
                  <a:pt x="16098" y="11634"/>
                  <a:pt x="16126" y="11662"/>
                  <a:pt x="16126" y="11662"/>
                </a:cubicBezTo>
                <a:lnTo>
                  <a:pt x="16154" y="11718"/>
                </a:lnTo>
                <a:lnTo>
                  <a:pt x="16043" y="11579"/>
                </a:lnTo>
                <a:lnTo>
                  <a:pt x="16043" y="11579"/>
                </a:lnTo>
                <a:cubicBezTo>
                  <a:pt x="18573" y="12552"/>
                  <a:pt x="21252" y="13483"/>
                  <a:pt x="23969" y="13483"/>
                </a:cubicBezTo>
                <a:cubicBezTo>
                  <a:pt x="24367" y="13483"/>
                  <a:pt x="24766" y="13463"/>
                  <a:pt x="25166" y="13420"/>
                </a:cubicBezTo>
                <a:cubicBezTo>
                  <a:pt x="29406" y="12974"/>
                  <a:pt x="32949" y="10072"/>
                  <a:pt x="36186" y="7282"/>
                </a:cubicBezTo>
                <a:cubicBezTo>
                  <a:pt x="34997" y="4649"/>
                  <a:pt x="31941" y="3495"/>
                  <a:pt x="28982" y="3495"/>
                </a:cubicBezTo>
                <a:cubicBezTo>
                  <a:pt x="28399" y="3495"/>
                  <a:pt x="27819" y="3540"/>
                  <a:pt x="27258" y="3627"/>
                </a:cubicBezTo>
                <a:cubicBezTo>
                  <a:pt x="23854" y="4185"/>
                  <a:pt x="20757" y="5943"/>
                  <a:pt x="17437" y="6975"/>
                </a:cubicBezTo>
                <a:cubicBezTo>
                  <a:pt x="16949" y="7131"/>
                  <a:pt x="16447" y="7247"/>
                  <a:pt x="15941" y="7330"/>
                </a:cubicBezTo>
                <a:lnTo>
                  <a:pt x="15941" y="7330"/>
                </a:lnTo>
                <a:cubicBezTo>
                  <a:pt x="16052" y="7308"/>
                  <a:pt x="16161" y="7283"/>
                  <a:pt x="16266" y="7254"/>
                </a:cubicBezTo>
                <a:cubicBezTo>
                  <a:pt x="17186" y="7031"/>
                  <a:pt x="18079" y="6752"/>
                  <a:pt x="18944" y="6389"/>
                </a:cubicBezTo>
                <a:cubicBezTo>
                  <a:pt x="19043" y="6348"/>
                  <a:pt x="19059" y="6336"/>
                  <a:pt x="19045" y="6336"/>
                </a:cubicBezTo>
                <a:cubicBezTo>
                  <a:pt x="19040" y="6336"/>
                  <a:pt x="19033" y="6337"/>
                  <a:pt x="19025" y="6339"/>
                </a:cubicBezTo>
                <a:lnTo>
                  <a:pt x="19025" y="6339"/>
                </a:lnTo>
                <a:cubicBezTo>
                  <a:pt x="19053" y="6331"/>
                  <a:pt x="19090" y="6320"/>
                  <a:pt x="19139" y="6306"/>
                </a:cubicBezTo>
                <a:cubicBezTo>
                  <a:pt x="21064" y="5552"/>
                  <a:pt x="22850" y="4688"/>
                  <a:pt x="24803" y="4046"/>
                </a:cubicBezTo>
                <a:cubicBezTo>
                  <a:pt x="25779" y="3711"/>
                  <a:pt x="26812" y="3460"/>
                  <a:pt x="27872" y="3320"/>
                </a:cubicBezTo>
                <a:cubicBezTo>
                  <a:pt x="28244" y="3283"/>
                  <a:pt x="28619" y="3265"/>
                  <a:pt x="28995" y="3265"/>
                </a:cubicBezTo>
                <a:close/>
                <a:moveTo>
                  <a:pt x="22505" y="13577"/>
                </a:moveTo>
                <a:cubicBezTo>
                  <a:pt x="22722" y="13577"/>
                  <a:pt x="23001" y="13639"/>
                  <a:pt x="22868" y="13639"/>
                </a:cubicBezTo>
                <a:cubicBezTo>
                  <a:pt x="22807" y="13639"/>
                  <a:pt x="22658" y="13626"/>
                  <a:pt x="22376" y="13587"/>
                </a:cubicBezTo>
                <a:cubicBezTo>
                  <a:pt x="22412" y="13580"/>
                  <a:pt x="22457" y="13577"/>
                  <a:pt x="22505" y="13577"/>
                </a:cubicBezTo>
                <a:close/>
                <a:moveTo>
                  <a:pt x="41431" y="24328"/>
                </a:moveTo>
                <a:lnTo>
                  <a:pt x="41598" y="24468"/>
                </a:lnTo>
                <a:cubicBezTo>
                  <a:pt x="41598" y="24496"/>
                  <a:pt x="41626" y="24524"/>
                  <a:pt x="41626" y="24524"/>
                </a:cubicBezTo>
                <a:lnTo>
                  <a:pt x="41431" y="24328"/>
                </a:lnTo>
                <a:close/>
                <a:moveTo>
                  <a:pt x="37413" y="27481"/>
                </a:moveTo>
                <a:lnTo>
                  <a:pt x="37413" y="27509"/>
                </a:lnTo>
                <a:cubicBezTo>
                  <a:pt x="37291" y="27550"/>
                  <a:pt x="37153" y="27576"/>
                  <a:pt x="37023" y="27576"/>
                </a:cubicBezTo>
                <a:cubicBezTo>
                  <a:pt x="36975" y="27576"/>
                  <a:pt x="36928" y="27572"/>
                  <a:pt x="36883" y="27565"/>
                </a:cubicBezTo>
                <a:cubicBezTo>
                  <a:pt x="37051" y="27537"/>
                  <a:pt x="37218" y="27481"/>
                  <a:pt x="37413" y="27481"/>
                </a:cubicBezTo>
                <a:close/>
                <a:moveTo>
                  <a:pt x="36454" y="27588"/>
                </a:moveTo>
                <a:cubicBezTo>
                  <a:pt x="36457" y="27588"/>
                  <a:pt x="36452" y="27590"/>
                  <a:pt x="36437" y="27593"/>
                </a:cubicBezTo>
                <a:cubicBezTo>
                  <a:pt x="36294" y="27640"/>
                  <a:pt x="36132" y="27667"/>
                  <a:pt x="35983" y="27675"/>
                </a:cubicBezTo>
                <a:lnTo>
                  <a:pt x="35983" y="27675"/>
                </a:lnTo>
                <a:cubicBezTo>
                  <a:pt x="36131" y="27638"/>
                  <a:pt x="36438" y="27588"/>
                  <a:pt x="36454" y="27588"/>
                </a:cubicBezTo>
                <a:close/>
                <a:moveTo>
                  <a:pt x="35907" y="27701"/>
                </a:moveTo>
                <a:lnTo>
                  <a:pt x="35907" y="27704"/>
                </a:lnTo>
                <a:cubicBezTo>
                  <a:pt x="35906" y="27703"/>
                  <a:pt x="35906" y="27702"/>
                  <a:pt x="35907" y="27701"/>
                </a:cubicBezTo>
                <a:close/>
                <a:moveTo>
                  <a:pt x="37887" y="27146"/>
                </a:moveTo>
                <a:lnTo>
                  <a:pt x="37887" y="27146"/>
                </a:lnTo>
                <a:cubicBezTo>
                  <a:pt x="36748" y="27518"/>
                  <a:pt x="35542" y="27714"/>
                  <a:pt x="34328" y="27714"/>
                </a:cubicBezTo>
                <a:cubicBezTo>
                  <a:pt x="34176" y="27714"/>
                  <a:pt x="34023" y="27711"/>
                  <a:pt x="33870" y="27704"/>
                </a:cubicBezTo>
                <a:lnTo>
                  <a:pt x="33256" y="27648"/>
                </a:lnTo>
                <a:cubicBezTo>
                  <a:pt x="33061" y="27621"/>
                  <a:pt x="32810" y="27593"/>
                  <a:pt x="32475" y="27565"/>
                </a:cubicBezTo>
                <a:cubicBezTo>
                  <a:pt x="32112" y="27481"/>
                  <a:pt x="31750" y="27397"/>
                  <a:pt x="31415" y="27314"/>
                </a:cubicBezTo>
                <a:lnTo>
                  <a:pt x="31415" y="27314"/>
                </a:lnTo>
                <a:cubicBezTo>
                  <a:pt x="32319" y="27522"/>
                  <a:pt x="33242" y="27635"/>
                  <a:pt x="34169" y="27635"/>
                </a:cubicBezTo>
                <a:cubicBezTo>
                  <a:pt x="34358" y="27635"/>
                  <a:pt x="34546" y="27630"/>
                  <a:pt x="34735" y="27621"/>
                </a:cubicBezTo>
                <a:cubicBezTo>
                  <a:pt x="35795" y="27565"/>
                  <a:pt x="36855" y="27425"/>
                  <a:pt x="37887" y="27146"/>
                </a:cubicBezTo>
                <a:close/>
                <a:moveTo>
                  <a:pt x="29574" y="31750"/>
                </a:moveTo>
                <a:cubicBezTo>
                  <a:pt x="29715" y="31992"/>
                  <a:pt x="29725" y="32044"/>
                  <a:pt x="29709" y="32044"/>
                </a:cubicBezTo>
                <a:cubicBezTo>
                  <a:pt x="29703" y="32044"/>
                  <a:pt x="29693" y="32036"/>
                  <a:pt x="29685" y="32029"/>
                </a:cubicBezTo>
                <a:cubicBezTo>
                  <a:pt x="29546" y="31833"/>
                  <a:pt x="29518" y="31750"/>
                  <a:pt x="29546" y="31750"/>
                </a:cubicBezTo>
                <a:close/>
                <a:moveTo>
                  <a:pt x="29812" y="32078"/>
                </a:moveTo>
                <a:cubicBezTo>
                  <a:pt x="29815" y="32078"/>
                  <a:pt x="29819" y="32080"/>
                  <a:pt x="29825" y="32084"/>
                </a:cubicBezTo>
                <a:cubicBezTo>
                  <a:pt x="29992" y="32336"/>
                  <a:pt x="30132" y="32587"/>
                  <a:pt x="30243" y="32838"/>
                </a:cubicBezTo>
                <a:cubicBezTo>
                  <a:pt x="30164" y="32785"/>
                  <a:pt x="29757" y="32078"/>
                  <a:pt x="29812" y="32078"/>
                </a:cubicBezTo>
                <a:close/>
                <a:moveTo>
                  <a:pt x="30383" y="32866"/>
                </a:moveTo>
                <a:lnTo>
                  <a:pt x="30550" y="33145"/>
                </a:lnTo>
                <a:lnTo>
                  <a:pt x="30634" y="33284"/>
                </a:lnTo>
                <a:cubicBezTo>
                  <a:pt x="30578" y="33228"/>
                  <a:pt x="30550" y="33228"/>
                  <a:pt x="30550" y="33228"/>
                </a:cubicBezTo>
                <a:cubicBezTo>
                  <a:pt x="30494" y="33145"/>
                  <a:pt x="30438" y="33033"/>
                  <a:pt x="30411" y="32977"/>
                </a:cubicBezTo>
                <a:cubicBezTo>
                  <a:pt x="30383" y="32894"/>
                  <a:pt x="30383" y="32866"/>
                  <a:pt x="30383" y="32866"/>
                </a:cubicBezTo>
                <a:close/>
                <a:moveTo>
                  <a:pt x="32140" y="34400"/>
                </a:moveTo>
                <a:lnTo>
                  <a:pt x="32140" y="34400"/>
                </a:lnTo>
                <a:cubicBezTo>
                  <a:pt x="32670" y="34567"/>
                  <a:pt x="33256" y="34763"/>
                  <a:pt x="34205" y="35125"/>
                </a:cubicBezTo>
                <a:cubicBezTo>
                  <a:pt x="34149" y="35153"/>
                  <a:pt x="34456" y="35293"/>
                  <a:pt x="34567" y="35349"/>
                </a:cubicBezTo>
                <a:cubicBezTo>
                  <a:pt x="34512" y="35349"/>
                  <a:pt x="34484" y="35377"/>
                  <a:pt x="34484" y="35404"/>
                </a:cubicBezTo>
                <a:cubicBezTo>
                  <a:pt x="33703" y="35042"/>
                  <a:pt x="32921" y="34763"/>
                  <a:pt x="32140" y="34400"/>
                </a:cubicBezTo>
                <a:close/>
                <a:moveTo>
                  <a:pt x="2679" y="0"/>
                </a:moveTo>
                <a:cubicBezTo>
                  <a:pt x="2484" y="503"/>
                  <a:pt x="2288" y="1033"/>
                  <a:pt x="2065" y="1535"/>
                </a:cubicBezTo>
                <a:cubicBezTo>
                  <a:pt x="1953" y="1814"/>
                  <a:pt x="1898" y="1981"/>
                  <a:pt x="1786" y="2177"/>
                </a:cubicBezTo>
                <a:cubicBezTo>
                  <a:pt x="1702" y="2372"/>
                  <a:pt x="1591" y="2567"/>
                  <a:pt x="1507" y="2763"/>
                </a:cubicBezTo>
                <a:cubicBezTo>
                  <a:pt x="1284" y="3153"/>
                  <a:pt x="1089" y="3544"/>
                  <a:pt x="865" y="3934"/>
                </a:cubicBezTo>
                <a:cubicBezTo>
                  <a:pt x="614" y="4381"/>
                  <a:pt x="280" y="4911"/>
                  <a:pt x="1" y="5385"/>
                </a:cubicBezTo>
                <a:cubicBezTo>
                  <a:pt x="335" y="5580"/>
                  <a:pt x="698" y="5804"/>
                  <a:pt x="1033" y="5999"/>
                </a:cubicBezTo>
                <a:lnTo>
                  <a:pt x="1953" y="6501"/>
                </a:lnTo>
                <a:cubicBezTo>
                  <a:pt x="2484" y="6780"/>
                  <a:pt x="2986" y="7031"/>
                  <a:pt x="3432" y="7254"/>
                </a:cubicBezTo>
                <a:cubicBezTo>
                  <a:pt x="4213" y="7701"/>
                  <a:pt x="5218" y="8175"/>
                  <a:pt x="6083" y="8649"/>
                </a:cubicBezTo>
                <a:cubicBezTo>
                  <a:pt x="6641" y="8928"/>
                  <a:pt x="7226" y="9235"/>
                  <a:pt x="7422" y="9291"/>
                </a:cubicBezTo>
                <a:cubicBezTo>
                  <a:pt x="8287" y="9765"/>
                  <a:pt x="9458" y="10407"/>
                  <a:pt x="10044" y="10909"/>
                </a:cubicBezTo>
                <a:lnTo>
                  <a:pt x="10016" y="10937"/>
                </a:lnTo>
                <a:lnTo>
                  <a:pt x="11049" y="11830"/>
                </a:lnTo>
                <a:cubicBezTo>
                  <a:pt x="11244" y="12025"/>
                  <a:pt x="11467" y="12192"/>
                  <a:pt x="11634" y="12388"/>
                </a:cubicBezTo>
                <a:cubicBezTo>
                  <a:pt x="11802" y="12583"/>
                  <a:pt x="11969" y="12778"/>
                  <a:pt x="12137" y="12946"/>
                </a:cubicBezTo>
                <a:cubicBezTo>
                  <a:pt x="12778" y="13671"/>
                  <a:pt x="13225" y="14117"/>
                  <a:pt x="13727" y="14759"/>
                </a:cubicBezTo>
                <a:cubicBezTo>
                  <a:pt x="13978" y="15094"/>
                  <a:pt x="13922" y="15066"/>
                  <a:pt x="14201" y="15457"/>
                </a:cubicBezTo>
                <a:cubicBezTo>
                  <a:pt x="14899" y="16461"/>
                  <a:pt x="15261" y="16991"/>
                  <a:pt x="15540" y="17382"/>
                </a:cubicBezTo>
                <a:cubicBezTo>
                  <a:pt x="15819" y="17772"/>
                  <a:pt x="16098" y="18163"/>
                  <a:pt x="16349" y="18609"/>
                </a:cubicBezTo>
                <a:cubicBezTo>
                  <a:pt x="16349" y="18721"/>
                  <a:pt x="16377" y="18832"/>
                  <a:pt x="16433" y="18944"/>
                </a:cubicBezTo>
                <a:cubicBezTo>
                  <a:pt x="16489" y="19139"/>
                  <a:pt x="16573" y="19335"/>
                  <a:pt x="16628" y="19614"/>
                </a:cubicBezTo>
                <a:cubicBezTo>
                  <a:pt x="16712" y="19865"/>
                  <a:pt x="16796" y="20199"/>
                  <a:pt x="16907" y="20534"/>
                </a:cubicBezTo>
                <a:cubicBezTo>
                  <a:pt x="16963" y="20813"/>
                  <a:pt x="17075" y="21064"/>
                  <a:pt x="17242" y="21287"/>
                </a:cubicBezTo>
                <a:cubicBezTo>
                  <a:pt x="17270" y="21315"/>
                  <a:pt x="17298" y="21343"/>
                  <a:pt x="17354" y="21399"/>
                </a:cubicBezTo>
                <a:lnTo>
                  <a:pt x="17382" y="21427"/>
                </a:lnTo>
                <a:lnTo>
                  <a:pt x="17270" y="21427"/>
                </a:lnTo>
                <a:cubicBezTo>
                  <a:pt x="17158" y="21455"/>
                  <a:pt x="17075" y="21483"/>
                  <a:pt x="16963" y="21511"/>
                </a:cubicBezTo>
                <a:cubicBezTo>
                  <a:pt x="16768" y="21566"/>
                  <a:pt x="16600" y="21622"/>
                  <a:pt x="16405" y="21706"/>
                </a:cubicBezTo>
                <a:cubicBezTo>
                  <a:pt x="16397" y="21700"/>
                  <a:pt x="16380" y="21696"/>
                  <a:pt x="16357" y="21696"/>
                </a:cubicBezTo>
                <a:cubicBezTo>
                  <a:pt x="16083" y="21696"/>
                  <a:pt x="14825" y="22168"/>
                  <a:pt x="13615" y="23352"/>
                </a:cubicBezTo>
                <a:cubicBezTo>
                  <a:pt x="13420" y="23519"/>
                  <a:pt x="13225" y="23687"/>
                  <a:pt x="13057" y="23854"/>
                </a:cubicBezTo>
                <a:cubicBezTo>
                  <a:pt x="12834" y="24077"/>
                  <a:pt x="12667" y="24301"/>
                  <a:pt x="12527" y="24412"/>
                </a:cubicBezTo>
                <a:cubicBezTo>
                  <a:pt x="12360" y="24691"/>
                  <a:pt x="12416" y="24635"/>
                  <a:pt x="12304" y="24831"/>
                </a:cubicBezTo>
                <a:cubicBezTo>
                  <a:pt x="11941" y="25333"/>
                  <a:pt x="11662" y="25891"/>
                  <a:pt x="11467" y="26477"/>
                </a:cubicBezTo>
                <a:cubicBezTo>
                  <a:pt x="11216" y="27258"/>
                  <a:pt x="11021" y="28067"/>
                  <a:pt x="10965" y="28876"/>
                </a:cubicBezTo>
                <a:cubicBezTo>
                  <a:pt x="10909" y="29462"/>
                  <a:pt x="10909" y="30020"/>
                  <a:pt x="10965" y="30606"/>
                </a:cubicBezTo>
                <a:cubicBezTo>
                  <a:pt x="11021" y="31108"/>
                  <a:pt x="11076" y="31610"/>
                  <a:pt x="11160" y="32447"/>
                </a:cubicBezTo>
                <a:cubicBezTo>
                  <a:pt x="11160" y="33173"/>
                  <a:pt x="11244" y="33898"/>
                  <a:pt x="11383" y="34623"/>
                </a:cubicBezTo>
                <a:cubicBezTo>
                  <a:pt x="11467" y="35153"/>
                  <a:pt x="11551" y="35683"/>
                  <a:pt x="11634" y="36214"/>
                </a:cubicBezTo>
                <a:cubicBezTo>
                  <a:pt x="11634" y="36297"/>
                  <a:pt x="11634" y="36353"/>
                  <a:pt x="11662" y="36409"/>
                </a:cubicBezTo>
                <a:lnTo>
                  <a:pt x="11830" y="36604"/>
                </a:lnTo>
                <a:cubicBezTo>
                  <a:pt x="11941" y="36716"/>
                  <a:pt x="12025" y="36827"/>
                  <a:pt x="12137" y="36939"/>
                </a:cubicBezTo>
                <a:lnTo>
                  <a:pt x="12416" y="37302"/>
                </a:lnTo>
                <a:lnTo>
                  <a:pt x="12555" y="37469"/>
                </a:lnTo>
                <a:cubicBezTo>
                  <a:pt x="12471" y="37692"/>
                  <a:pt x="12109" y="38250"/>
                  <a:pt x="12025" y="38445"/>
                </a:cubicBezTo>
                <a:cubicBezTo>
                  <a:pt x="11997" y="38473"/>
                  <a:pt x="12025" y="38529"/>
                  <a:pt x="12248" y="38641"/>
                </a:cubicBezTo>
                <a:cubicBezTo>
                  <a:pt x="12332" y="38669"/>
                  <a:pt x="12444" y="38697"/>
                  <a:pt x="12527" y="38724"/>
                </a:cubicBezTo>
                <a:lnTo>
                  <a:pt x="12723" y="38780"/>
                </a:lnTo>
                <a:lnTo>
                  <a:pt x="12834" y="38780"/>
                </a:lnTo>
                <a:cubicBezTo>
                  <a:pt x="12862" y="38808"/>
                  <a:pt x="12890" y="38808"/>
                  <a:pt x="12918" y="38808"/>
                </a:cubicBezTo>
                <a:lnTo>
                  <a:pt x="12974" y="38808"/>
                </a:lnTo>
                <a:cubicBezTo>
                  <a:pt x="12946" y="38669"/>
                  <a:pt x="12918" y="38529"/>
                  <a:pt x="12890" y="38390"/>
                </a:cubicBezTo>
                <a:cubicBezTo>
                  <a:pt x="12890" y="38362"/>
                  <a:pt x="12918" y="38362"/>
                  <a:pt x="12918" y="38334"/>
                </a:cubicBezTo>
                <a:cubicBezTo>
                  <a:pt x="12918" y="38306"/>
                  <a:pt x="12946" y="38278"/>
                  <a:pt x="12974" y="38278"/>
                </a:cubicBezTo>
                <a:lnTo>
                  <a:pt x="13141" y="38139"/>
                </a:lnTo>
                <a:lnTo>
                  <a:pt x="13225" y="38083"/>
                </a:lnTo>
                <a:cubicBezTo>
                  <a:pt x="13281" y="38027"/>
                  <a:pt x="13336" y="37971"/>
                  <a:pt x="13420" y="37943"/>
                </a:cubicBezTo>
                <a:lnTo>
                  <a:pt x="13615" y="37832"/>
                </a:lnTo>
                <a:lnTo>
                  <a:pt x="13671" y="37804"/>
                </a:lnTo>
                <a:cubicBezTo>
                  <a:pt x="13671" y="37804"/>
                  <a:pt x="13671" y="37832"/>
                  <a:pt x="13671" y="37832"/>
                </a:cubicBezTo>
                <a:lnTo>
                  <a:pt x="13671" y="37943"/>
                </a:lnTo>
                <a:lnTo>
                  <a:pt x="13699" y="38139"/>
                </a:lnTo>
                <a:cubicBezTo>
                  <a:pt x="13727" y="38390"/>
                  <a:pt x="13755" y="38641"/>
                  <a:pt x="13783" y="38892"/>
                </a:cubicBezTo>
                <a:cubicBezTo>
                  <a:pt x="14090" y="38697"/>
                  <a:pt x="14369" y="38501"/>
                  <a:pt x="14703" y="38278"/>
                </a:cubicBezTo>
                <a:cubicBezTo>
                  <a:pt x="15122" y="37999"/>
                  <a:pt x="15233" y="37915"/>
                  <a:pt x="15485" y="37748"/>
                </a:cubicBezTo>
                <a:cubicBezTo>
                  <a:pt x="16405" y="37246"/>
                  <a:pt x="17270" y="36688"/>
                  <a:pt x="18107" y="36046"/>
                </a:cubicBezTo>
                <a:cubicBezTo>
                  <a:pt x="18609" y="35656"/>
                  <a:pt x="19084" y="35237"/>
                  <a:pt x="19474" y="34735"/>
                </a:cubicBezTo>
                <a:cubicBezTo>
                  <a:pt x="19669" y="34512"/>
                  <a:pt x="19837" y="34288"/>
                  <a:pt x="20004" y="34037"/>
                </a:cubicBezTo>
                <a:cubicBezTo>
                  <a:pt x="20144" y="33842"/>
                  <a:pt x="20255" y="33647"/>
                  <a:pt x="20367" y="33451"/>
                </a:cubicBezTo>
                <a:cubicBezTo>
                  <a:pt x="20674" y="33061"/>
                  <a:pt x="20953" y="32670"/>
                  <a:pt x="21204" y="32252"/>
                </a:cubicBezTo>
                <a:cubicBezTo>
                  <a:pt x="21511" y="31610"/>
                  <a:pt x="21762" y="30913"/>
                  <a:pt x="21985" y="30215"/>
                </a:cubicBezTo>
                <a:cubicBezTo>
                  <a:pt x="22097" y="29880"/>
                  <a:pt x="22180" y="29546"/>
                  <a:pt x="22264" y="29183"/>
                </a:cubicBezTo>
                <a:cubicBezTo>
                  <a:pt x="22320" y="28988"/>
                  <a:pt x="22348" y="28848"/>
                  <a:pt x="22376" y="28653"/>
                </a:cubicBezTo>
                <a:lnTo>
                  <a:pt x="22376" y="28597"/>
                </a:lnTo>
                <a:cubicBezTo>
                  <a:pt x="22348" y="28569"/>
                  <a:pt x="22348" y="28513"/>
                  <a:pt x="22320" y="28346"/>
                </a:cubicBezTo>
                <a:cubicBezTo>
                  <a:pt x="22292" y="28234"/>
                  <a:pt x="22264" y="28151"/>
                  <a:pt x="22264" y="28039"/>
                </a:cubicBezTo>
                <a:lnTo>
                  <a:pt x="22264" y="28039"/>
                </a:lnTo>
                <a:lnTo>
                  <a:pt x="22292" y="28095"/>
                </a:lnTo>
                <a:lnTo>
                  <a:pt x="22348" y="28234"/>
                </a:lnTo>
                <a:cubicBezTo>
                  <a:pt x="22376" y="28290"/>
                  <a:pt x="22403" y="28346"/>
                  <a:pt x="22431" y="28402"/>
                </a:cubicBezTo>
                <a:cubicBezTo>
                  <a:pt x="22459" y="28430"/>
                  <a:pt x="22459" y="28458"/>
                  <a:pt x="22487" y="28485"/>
                </a:cubicBezTo>
                <a:lnTo>
                  <a:pt x="22515" y="28485"/>
                </a:lnTo>
                <a:lnTo>
                  <a:pt x="22543" y="28513"/>
                </a:lnTo>
                <a:lnTo>
                  <a:pt x="22682" y="28764"/>
                </a:lnTo>
                <a:cubicBezTo>
                  <a:pt x="22822" y="28988"/>
                  <a:pt x="22961" y="29211"/>
                  <a:pt x="23129" y="29434"/>
                </a:cubicBezTo>
                <a:cubicBezTo>
                  <a:pt x="23519" y="30215"/>
                  <a:pt x="23436" y="29853"/>
                  <a:pt x="23826" y="30606"/>
                </a:cubicBezTo>
                <a:cubicBezTo>
                  <a:pt x="23994" y="30913"/>
                  <a:pt x="23854" y="30773"/>
                  <a:pt x="23994" y="31024"/>
                </a:cubicBezTo>
                <a:cubicBezTo>
                  <a:pt x="24496" y="32029"/>
                  <a:pt x="25082" y="33145"/>
                  <a:pt x="25612" y="34121"/>
                </a:cubicBezTo>
                <a:cubicBezTo>
                  <a:pt x="25751" y="34372"/>
                  <a:pt x="25891" y="34595"/>
                  <a:pt x="26030" y="34819"/>
                </a:cubicBezTo>
                <a:lnTo>
                  <a:pt x="26226" y="35153"/>
                </a:lnTo>
                <a:lnTo>
                  <a:pt x="26254" y="35237"/>
                </a:lnTo>
                <a:lnTo>
                  <a:pt x="26281" y="35265"/>
                </a:lnTo>
                <a:lnTo>
                  <a:pt x="26309" y="35293"/>
                </a:lnTo>
                <a:cubicBezTo>
                  <a:pt x="26365" y="35349"/>
                  <a:pt x="26337" y="35432"/>
                  <a:pt x="26337" y="35488"/>
                </a:cubicBezTo>
                <a:cubicBezTo>
                  <a:pt x="26309" y="35656"/>
                  <a:pt x="26309" y="35851"/>
                  <a:pt x="26309" y="36018"/>
                </a:cubicBezTo>
                <a:cubicBezTo>
                  <a:pt x="26170" y="36855"/>
                  <a:pt x="26170" y="37692"/>
                  <a:pt x="26309" y="38529"/>
                </a:cubicBezTo>
                <a:cubicBezTo>
                  <a:pt x="26421" y="39087"/>
                  <a:pt x="26588" y="39645"/>
                  <a:pt x="26784" y="40175"/>
                </a:cubicBezTo>
                <a:cubicBezTo>
                  <a:pt x="26979" y="40705"/>
                  <a:pt x="27202" y="41180"/>
                  <a:pt x="27453" y="41682"/>
                </a:cubicBezTo>
                <a:cubicBezTo>
                  <a:pt x="27844" y="42351"/>
                  <a:pt x="28318" y="42993"/>
                  <a:pt x="28876" y="43551"/>
                </a:cubicBezTo>
                <a:cubicBezTo>
                  <a:pt x="29183" y="43858"/>
                  <a:pt x="29490" y="44109"/>
                  <a:pt x="29853" y="44360"/>
                </a:cubicBezTo>
                <a:cubicBezTo>
                  <a:pt x="30745" y="45253"/>
                  <a:pt x="31750" y="46006"/>
                  <a:pt x="32866" y="46648"/>
                </a:cubicBezTo>
                <a:cubicBezTo>
                  <a:pt x="33479" y="47094"/>
                  <a:pt x="34316" y="47596"/>
                  <a:pt x="34958" y="48015"/>
                </a:cubicBezTo>
                <a:cubicBezTo>
                  <a:pt x="36046" y="48601"/>
                  <a:pt x="37246" y="49187"/>
                  <a:pt x="37971" y="49493"/>
                </a:cubicBezTo>
                <a:cubicBezTo>
                  <a:pt x="38473" y="49577"/>
                  <a:pt x="38920" y="49745"/>
                  <a:pt x="39534" y="49940"/>
                </a:cubicBezTo>
                <a:cubicBezTo>
                  <a:pt x="39840" y="50107"/>
                  <a:pt x="40147" y="50330"/>
                  <a:pt x="40454" y="50554"/>
                </a:cubicBezTo>
                <a:lnTo>
                  <a:pt x="41598" y="51391"/>
                </a:lnTo>
                <a:cubicBezTo>
                  <a:pt x="41933" y="51642"/>
                  <a:pt x="42575" y="52144"/>
                  <a:pt x="43188" y="52646"/>
                </a:cubicBezTo>
                <a:cubicBezTo>
                  <a:pt x="43196" y="52651"/>
                  <a:pt x="43204" y="52654"/>
                  <a:pt x="43210" y="52654"/>
                </a:cubicBezTo>
                <a:cubicBezTo>
                  <a:pt x="43272" y="52654"/>
                  <a:pt x="43272" y="52432"/>
                  <a:pt x="43272" y="52255"/>
                </a:cubicBezTo>
                <a:cubicBezTo>
                  <a:pt x="43300" y="52060"/>
                  <a:pt x="43300" y="51865"/>
                  <a:pt x="43300" y="51697"/>
                </a:cubicBezTo>
                <a:cubicBezTo>
                  <a:pt x="43328" y="51363"/>
                  <a:pt x="43328" y="51028"/>
                  <a:pt x="43328" y="50805"/>
                </a:cubicBezTo>
                <a:cubicBezTo>
                  <a:pt x="43356" y="50386"/>
                  <a:pt x="43328" y="50024"/>
                  <a:pt x="43328" y="49689"/>
                </a:cubicBezTo>
                <a:lnTo>
                  <a:pt x="43272" y="48712"/>
                </a:lnTo>
                <a:cubicBezTo>
                  <a:pt x="43160" y="47736"/>
                  <a:pt x="42965" y="46787"/>
                  <a:pt x="42686" y="45839"/>
                </a:cubicBezTo>
                <a:cubicBezTo>
                  <a:pt x="42575" y="45615"/>
                  <a:pt x="42435" y="45225"/>
                  <a:pt x="42240" y="44751"/>
                </a:cubicBezTo>
                <a:cubicBezTo>
                  <a:pt x="42128" y="44221"/>
                  <a:pt x="41961" y="43690"/>
                  <a:pt x="41765" y="43188"/>
                </a:cubicBezTo>
                <a:cubicBezTo>
                  <a:pt x="41235" y="41710"/>
                  <a:pt x="40454" y="40315"/>
                  <a:pt x="39478" y="39087"/>
                </a:cubicBezTo>
                <a:lnTo>
                  <a:pt x="39534" y="38920"/>
                </a:lnTo>
                <a:cubicBezTo>
                  <a:pt x="39422" y="38780"/>
                  <a:pt x="39310" y="38641"/>
                  <a:pt x="39199" y="38501"/>
                </a:cubicBezTo>
                <a:cubicBezTo>
                  <a:pt x="39282" y="38418"/>
                  <a:pt x="38501" y="37525"/>
                  <a:pt x="38194" y="37190"/>
                </a:cubicBezTo>
                <a:cubicBezTo>
                  <a:pt x="37971" y="36995"/>
                  <a:pt x="37720" y="36799"/>
                  <a:pt x="37497" y="36632"/>
                </a:cubicBezTo>
                <a:cubicBezTo>
                  <a:pt x="37385" y="36548"/>
                  <a:pt x="37302" y="36465"/>
                  <a:pt x="37246" y="36381"/>
                </a:cubicBezTo>
                <a:cubicBezTo>
                  <a:pt x="36130" y="35628"/>
                  <a:pt x="34930" y="34986"/>
                  <a:pt x="33647" y="34484"/>
                </a:cubicBezTo>
                <a:lnTo>
                  <a:pt x="31889" y="33786"/>
                </a:lnTo>
                <a:lnTo>
                  <a:pt x="31164" y="33451"/>
                </a:lnTo>
                <a:lnTo>
                  <a:pt x="30885" y="33340"/>
                </a:lnTo>
                <a:cubicBezTo>
                  <a:pt x="30801" y="33312"/>
                  <a:pt x="30717" y="33312"/>
                  <a:pt x="30690" y="33228"/>
                </a:cubicBezTo>
                <a:cubicBezTo>
                  <a:pt x="30634" y="33117"/>
                  <a:pt x="30634" y="33173"/>
                  <a:pt x="30466" y="32866"/>
                </a:cubicBezTo>
                <a:cubicBezTo>
                  <a:pt x="29574" y="31610"/>
                  <a:pt x="28820" y="30606"/>
                  <a:pt x="28011" y="29574"/>
                </a:cubicBezTo>
                <a:lnTo>
                  <a:pt x="27732" y="29099"/>
                </a:lnTo>
                <a:cubicBezTo>
                  <a:pt x="26533" y="27063"/>
                  <a:pt x="25333" y="25026"/>
                  <a:pt x="24105" y="23017"/>
                </a:cubicBezTo>
                <a:lnTo>
                  <a:pt x="24105" y="23017"/>
                </a:lnTo>
                <a:cubicBezTo>
                  <a:pt x="24356" y="23296"/>
                  <a:pt x="24663" y="23547"/>
                  <a:pt x="24859" y="23798"/>
                </a:cubicBezTo>
                <a:cubicBezTo>
                  <a:pt x="25082" y="24050"/>
                  <a:pt x="25277" y="24273"/>
                  <a:pt x="25500" y="24496"/>
                </a:cubicBezTo>
                <a:cubicBezTo>
                  <a:pt x="25891" y="24886"/>
                  <a:pt x="26505" y="25333"/>
                  <a:pt x="26644" y="25472"/>
                </a:cubicBezTo>
                <a:cubicBezTo>
                  <a:pt x="28458" y="26839"/>
                  <a:pt x="30634" y="27704"/>
                  <a:pt x="32894" y="27955"/>
                </a:cubicBezTo>
                <a:cubicBezTo>
                  <a:pt x="33333" y="28018"/>
                  <a:pt x="33772" y="28050"/>
                  <a:pt x="34212" y="28050"/>
                </a:cubicBezTo>
                <a:cubicBezTo>
                  <a:pt x="34358" y="28050"/>
                  <a:pt x="34505" y="28046"/>
                  <a:pt x="34651" y="28039"/>
                </a:cubicBezTo>
                <a:cubicBezTo>
                  <a:pt x="35321" y="28011"/>
                  <a:pt x="35962" y="27955"/>
                  <a:pt x="36604" y="27844"/>
                </a:cubicBezTo>
                <a:cubicBezTo>
                  <a:pt x="36911" y="27788"/>
                  <a:pt x="36688" y="27788"/>
                  <a:pt x="37051" y="27732"/>
                </a:cubicBezTo>
                <a:cubicBezTo>
                  <a:pt x="37246" y="27704"/>
                  <a:pt x="37469" y="27676"/>
                  <a:pt x="37692" y="27621"/>
                </a:cubicBezTo>
                <a:cubicBezTo>
                  <a:pt x="38334" y="27425"/>
                  <a:pt x="39227" y="27146"/>
                  <a:pt x="40119" y="26867"/>
                </a:cubicBezTo>
                <a:lnTo>
                  <a:pt x="41654" y="26365"/>
                </a:lnTo>
                <a:lnTo>
                  <a:pt x="43244" y="25807"/>
                </a:lnTo>
                <a:cubicBezTo>
                  <a:pt x="43244" y="25807"/>
                  <a:pt x="43216" y="25779"/>
                  <a:pt x="43216" y="25779"/>
                </a:cubicBezTo>
                <a:lnTo>
                  <a:pt x="43188" y="25723"/>
                </a:lnTo>
                <a:lnTo>
                  <a:pt x="43105" y="25640"/>
                </a:lnTo>
                <a:cubicBezTo>
                  <a:pt x="42519" y="24998"/>
                  <a:pt x="42128" y="24552"/>
                  <a:pt x="41793" y="24217"/>
                </a:cubicBezTo>
                <a:lnTo>
                  <a:pt x="40789" y="23296"/>
                </a:lnTo>
                <a:cubicBezTo>
                  <a:pt x="40677" y="23213"/>
                  <a:pt x="40649" y="23157"/>
                  <a:pt x="40454" y="23017"/>
                </a:cubicBezTo>
                <a:cubicBezTo>
                  <a:pt x="40147" y="22766"/>
                  <a:pt x="39868" y="22543"/>
                  <a:pt x="39534" y="22264"/>
                </a:cubicBezTo>
                <a:cubicBezTo>
                  <a:pt x="37971" y="21120"/>
                  <a:pt x="36269" y="20116"/>
                  <a:pt x="34512" y="19307"/>
                </a:cubicBezTo>
                <a:cubicBezTo>
                  <a:pt x="33005" y="18721"/>
                  <a:pt x="31471" y="18246"/>
                  <a:pt x="29908" y="17912"/>
                </a:cubicBezTo>
                <a:cubicBezTo>
                  <a:pt x="28261" y="17546"/>
                  <a:pt x="26614" y="17351"/>
                  <a:pt x="24943" y="17351"/>
                </a:cubicBezTo>
                <a:cubicBezTo>
                  <a:pt x="24831" y="17351"/>
                  <a:pt x="24720" y="17352"/>
                  <a:pt x="24608" y="17354"/>
                </a:cubicBezTo>
                <a:cubicBezTo>
                  <a:pt x="24329" y="17354"/>
                  <a:pt x="24223" y="17341"/>
                  <a:pt x="24035" y="17341"/>
                </a:cubicBezTo>
                <a:cubicBezTo>
                  <a:pt x="23941" y="17341"/>
                  <a:pt x="23826" y="17344"/>
                  <a:pt x="23659" y="17354"/>
                </a:cubicBezTo>
                <a:lnTo>
                  <a:pt x="23213" y="17410"/>
                </a:lnTo>
                <a:lnTo>
                  <a:pt x="22766" y="17465"/>
                </a:lnTo>
                <a:cubicBezTo>
                  <a:pt x="22487" y="17493"/>
                  <a:pt x="21092" y="17744"/>
                  <a:pt x="20785" y="17772"/>
                </a:cubicBezTo>
                <a:lnTo>
                  <a:pt x="20674" y="17772"/>
                </a:lnTo>
                <a:lnTo>
                  <a:pt x="20590" y="17716"/>
                </a:lnTo>
                <a:lnTo>
                  <a:pt x="20451" y="17549"/>
                </a:lnTo>
                <a:lnTo>
                  <a:pt x="20088" y="17214"/>
                </a:lnTo>
                <a:cubicBezTo>
                  <a:pt x="19865" y="16991"/>
                  <a:pt x="19641" y="16768"/>
                  <a:pt x="19390" y="16517"/>
                </a:cubicBezTo>
                <a:cubicBezTo>
                  <a:pt x="19223" y="16238"/>
                  <a:pt x="18888" y="15847"/>
                  <a:pt x="18553" y="15373"/>
                </a:cubicBezTo>
                <a:lnTo>
                  <a:pt x="18079" y="14787"/>
                </a:lnTo>
                <a:lnTo>
                  <a:pt x="17689" y="14257"/>
                </a:lnTo>
                <a:cubicBezTo>
                  <a:pt x="17410" y="13922"/>
                  <a:pt x="17382" y="13308"/>
                  <a:pt x="17103" y="13001"/>
                </a:cubicBezTo>
                <a:lnTo>
                  <a:pt x="16963" y="12555"/>
                </a:lnTo>
                <a:lnTo>
                  <a:pt x="17354" y="12471"/>
                </a:lnTo>
                <a:lnTo>
                  <a:pt x="17242" y="12360"/>
                </a:lnTo>
                <a:lnTo>
                  <a:pt x="17214" y="12332"/>
                </a:lnTo>
                <a:lnTo>
                  <a:pt x="17298" y="12360"/>
                </a:lnTo>
                <a:cubicBezTo>
                  <a:pt x="17940" y="12611"/>
                  <a:pt x="18553" y="12862"/>
                  <a:pt x="19167" y="13057"/>
                </a:cubicBezTo>
                <a:cubicBezTo>
                  <a:pt x="19474" y="13141"/>
                  <a:pt x="19781" y="13253"/>
                  <a:pt x="20088" y="13336"/>
                </a:cubicBezTo>
                <a:cubicBezTo>
                  <a:pt x="20255" y="13364"/>
                  <a:pt x="20395" y="13392"/>
                  <a:pt x="20562" y="13448"/>
                </a:cubicBezTo>
                <a:cubicBezTo>
                  <a:pt x="20785" y="13476"/>
                  <a:pt x="21009" y="13532"/>
                  <a:pt x="21232" y="13559"/>
                </a:cubicBezTo>
                <a:cubicBezTo>
                  <a:pt x="22089" y="13748"/>
                  <a:pt x="22962" y="13839"/>
                  <a:pt x="23837" y="13839"/>
                </a:cubicBezTo>
                <a:cubicBezTo>
                  <a:pt x="24643" y="13839"/>
                  <a:pt x="25452" y="13762"/>
                  <a:pt x="26254" y="13615"/>
                </a:cubicBezTo>
                <a:cubicBezTo>
                  <a:pt x="27063" y="13476"/>
                  <a:pt x="27872" y="13253"/>
                  <a:pt x="28625" y="12918"/>
                </a:cubicBezTo>
                <a:cubicBezTo>
                  <a:pt x="29406" y="12611"/>
                  <a:pt x="30132" y="12248"/>
                  <a:pt x="30857" y="11830"/>
                </a:cubicBezTo>
                <a:cubicBezTo>
                  <a:pt x="31861" y="11244"/>
                  <a:pt x="32810" y="10602"/>
                  <a:pt x="33731" y="9905"/>
                </a:cubicBezTo>
                <a:cubicBezTo>
                  <a:pt x="34316" y="9458"/>
                  <a:pt x="34874" y="9012"/>
                  <a:pt x="35460" y="8538"/>
                </a:cubicBezTo>
                <a:lnTo>
                  <a:pt x="35962" y="8091"/>
                </a:lnTo>
                <a:lnTo>
                  <a:pt x="36520" y="7617"/>
                </a:lnTo>
                <a:lnTo>
                  <a:pt x="36660" y="7505"/>
                </a:lnTo>
                <a:lnTo>
                  <a:pt x="36716" y="7450"/>
                </a:lnTo>
                <a:lnTo>
                  <a:pt x="36772" y="7422"/>
                </a:lnTo>
                <a:cubicBezTo>
                  <a:pt x="36772" y="7394"/>
                  <a:pt x="36772" y="7366"/>
                  <a:pt x="36772" y="7366"/>
                </a:cubicBezTo>
                <a:cubicBezTo>
                  <a:pt x="36716" y="7254"/>
                  <a:pt x="36660" y="7143"/>
                  <a:pt x="36604" y="7059"/>
                </a:cubicBezTo>
                <a:cubicBezTo>
                  <a:pt x="36493" y="6836"/>
                  <a:pt x="36381" y="6640"/>
                  <a:pt x="36241" y="6445"/>
                </a:cubicBezTo>
                <a:cubicBezTo>
                  <a:pt x="36074" y="6166"/>
                  <a:pt x="35907" y="5915"/>
                  <a:pt x="35711" y="5692"/>
                </a:cubicBezTo>
                <a:lnTo>
                  <a:pt x="35460" y="5385"/>
                </a:lnTo>
                <a:lnTo>
                  <a:pt x="35153" y="5106"/>
                </a:lnTo>
                <a:cubicBezTo>
                  <a:pt x="34735" y="4743"/>
                  <a:pt x="34289" y="4436"/>
                  <a:pt x="33814" y="4157"/>
                </a:cubicBezTo>
                <a:cubicBezTo>
                  <a:pt x="32531" y="3460"/>
                  <a:pt x="31136" y="3069"/>
                  <a:pt x="29713" y="2986"/>
                </a:cubicBezTo>
                <a:cubicBezTo>
                  <a:pt x="29468" y="2975"/>
                  <a:pt x="29219" y="2969"/>
                  <a:pt x="28969" y="2969"/>
                </a:cubicBezTo>
                <a:cubicBezTo>
                  <a:pt x="28537" y="2969"/>
                  <a:pt x="28101" y="2988"/>
                  <a:pt x="27676" y="3041"/>
                </a:cubicBezTo>
                <a:cubicBezTo>
                  <a:pt x="27091" y="3125"/>
                  <a:pt x="26505" y="3237"/>
                  <a:pt x="25947" y="3404"/>
                </a:cubicBezTo>
                <a:cubicBezTo>
                  <a:pt x="24747" y="3711"/>
                  <a:pt x="23575" y="4130"/>
                  <a:pt x="22431" y="4604"/>
                </a:cubicBezTo>
                <a:cubicBezTo>
                  <a:pt x="21371" y="5050"/>
                  <a:pt x="20395" y="5497"/>
                  <a:pt x="19502" y="5887"/>
                </a:cubicBezTo>
                <a:lnTo>
                  <a:pt x="17633" y="6585"/>
                </a:lnTo>
                <a:cubicBezTo>
                  <a:pt x="17047" y="6808"/>
                  <a:pt x="16433" y="6975"/>
                  <a:pt x="15791" y="7115"/>
                </a:cubicBezTo>
                <a:cubicBezTo>
                  <a:pt x="15652" y="7171"/>
                  <a:pt x="15959" y="7171"/>
                  <a:pt x="15596" y="7226"/>
                </a:cubicBezTo>
                <a:lnTo>
                  <a:pt x="15596" y="7143"/>
                </a:lnTo>
                <a:cubicBezTo>
                  <a:pt x="15285" y="7194"/>
                  <a:pt x="14969" y="7220"/>
                  <a:pt x="14651" y="7220"/>
                </a:cubicBezTo>
                <a:cubicBezTo>
                  <a:pt x="13943" y="7220"/>
                  <a:pt x="13229" y="7095"/>
                  <a:pt x="12555" y="6864"/>
                </a:cubicBezTo>
                <a:cubicBezTo>
                  <a:pt x="11634" y="6529"/>
                  <a:pt x="10742" y="6055"/>
                  <a:pt x="9933" y="5497"/>
                </a:cubicBezTo>
                <a:cubicBezTo>
                  <a:pt x="9922" y="5494"/>
                  <a:pt x="9914" y="5493"/>
                  <a:pt x="9908" y="5493"/>
                </a:cubicBezTo>
                <a:cubicBezTo>
                  <a:pt x="9808" y="5493"/>
                  <a:pt x="10338" y="5845"/>
                  <a:pt x="10317" y="5845"/>
                </a:cubicBezTo>
                <a:cubicBezTo>
                  <a:pt x="10313" y="5845"/>
                  <a:pt x="10290" y="5833"/>
                  <a:pt x="10240" y="5804"/>
                </a:cubicBezTo>
                <a:cubicBezTo>
                  <a:pt x="9961" y="5608"/>
                  <a:pt x="9877" y="5525"/>
                  <a:pt x="9626" y="5357"/>
                </a:cubicBezTo>
                <a:lnTo>
                  <a:pt x="9626" y="5357"/>
                </a:lnTo>
                <a:cubicBezTo>
                  <a:pt x="9677" y="5391"/>
                  <a:pt x="9819" y="5476"/>
                  <a:pt x="9837" y="5476"/>
                </a:cubicBezTo>
                <a:cubicBezTo>
                  <a:pt x="9849" y="5476"/>
                  <a:pt x="9808" y="5439"/>
                  <a:pt x="9654" y="5329"/>
                </a:cubicBezTo>
                <a:cubicBezTo>
                  <a:pt x="9151" y="4967"/>
                  <a:pt x="8677" y="4604"/>
                  <a:pt x="8231" y="4213"/>
                </a:cubicBezTo>
                <a:cubicBezTo>
                  <a:pt x="8119" y="4157"/>
                  <a:pt x="7924" y="4018"/>
                  <a:pt x="7812" y="3962"/>
                </a:cubicBezTo>
                <a:lnTo>
                  <a:pt x="7784" y="3906"/>
                </a:lnTo>
                <a:cubicBezTo>
                  <a:pt x="6222" y="2679"/>
                  <a:pt x="4604" y="1535"/>
                  <a:pt x="2902" y="531"/>
                </a:cubicBezTo>
                <a:cubicBezTo>
                  <a:pt x="2232" y="2149"/>
                  <a:pt x="1451" y="3739"/>
                  <a:pt x="503" y="5246"/>
                </a:cubicBezTo>
                <a:cubicBezTo>
                  <a:pt x="2009" y="6138"/>
                  <a:pt x="3600" y="6919"/>
                  <a:pt x="5190" y="7701"/>
                </a:cubicBezTo>
                <a:cubicBezTo>
                  <a:pt x="4994" y="7645"/>
                  <a:pt x="4743" y="7533"/>
                  <a:pt x="4436" y="7394"/>
                </a:cubicBezTo>
                <a:cubicBezTo>
                  <a:pt x="4158" y="7254"/>
                  <a:pt x="3488" y="6919"/>
                  <a:pt x="3097" y="6724"/>
                </a:cubicBezTo>
                <a:cubicBezTo>
                  <a:pt x="2651" y="6529"/>
                  <a:pt x="2205" y="6278"/>
                  <a:pt x="1758" y="6027"/>
                </a:cubicBezTo>
                <a:cubicBezTo>
                  <a:pt x="1340" y="5776"/>
                  <a:pt x="865" y="5525"/>
                  <a:pt x="475" y="5246"/>
                </a:cubicBezTo>
                <a:cubicBezTo>
                  <a:pt x="838" y="4688"/>
                  <a:pt x="1172" y="4102"/>
                  <a:pt x="1451" y="3572"/>
                </a:cubicBezTo>
                <a:cubicBezTo>
                  <a:pt x="1758" y="3041"/>
                  <a:pt x="2009" y="2539"/>
                  <a:pt x="2232" y="2009"/>
                </a:cubicBezTo>
                <a:cubicBezTo>
                  <a:pt x="2456" y="1507"/>
                  <a:pt x="2679" y="977"/>
                  <a:pt x="2874" y="475"/>
                </a:cubicBezTo>
                <a:lnTo>
                  <a:pt x="2902" y="475"/>
                </a:lnTo>
                <a:lnTo>
                  <a:pt x="2930" y="503"/>
                </a:lnTo>
                <a:lnTo>
                  <a:pt x="3014" y="558"/>
                </a:lnTo>
                <a:lnTo>
                  <a:pt x="3181" y="670"/>
                </a:lnTo>
                <a:lnTo>
                  <a:pt x="3544" y="865"/>
                </a:lnTo>
                <a:lnTo>
                  <a:pt x="4213" y="1284"/>
                </a:lnTo>
                <a:cubicBezTo>
                  <a:pt x="4632" y="1535"/>
                  <a:pt x="5022" y="1786"/>
                  <a:pt x="5385" y="2009"/>
                </a:cubicBezTo>
                <a:cubicBezTo>
                  <a:pt x="6138" y="2511"/>
                  <a:pt x="6808" y="2958"/>
                  <a:pt x="7394" y="3404"/>
                </a:cubicBezTo>
                <a:cubicBezTo>
                  <a:pt x="7356" y="3361"/>
                  <a:pt x="7347" y="3344"/>
                  <a:pt x="7359" y="3344"/>
                </a:cubicBezTo>
                <a:cubicBezTo>
                  <a:pt x="7413" y="3344"/>
                  <a:pt x="7901" y="3715"/>
                  <a:pt x="7972" y="3715"/>
                </a:cubicBezTo>
                <a:cubicBezTo>
                  <a:pt x="7976" y="3715"/>
                  <a:pt x="7978" y="3714"/>
                  <a:pt x="7980" y="3711"/>
                </a:cubicBezTo>
                <a:cubicBezTo>
                  <a:pt x="7701" y="3376"/>
                  <a:pt x="7366" y="3097"/>
                  <a:pt x="7003" y="2818"/>
                </a:cubicBezTo>
                <a:cubicBezTo>
                  <a:pt x="6445" y="2372"/>
                  <a:pt x="5748" y="1870"/>
                  <a:pt x="5273" y="1563"/>
                </a:cubicBezTo>
                <a:cubicBezTo>
                  <a:pt x="4994" y="1368"/>
                  <a:pt x="4743" y="1200"/>
                  <a:pt x="4464" y="1061"/>
                </a:cubicBezTo>
                <a:lnTo>
                  <a:pt x="3376" y="391"/>
                </a:lnTo>
                <a:lnTo>
                  <a:pt x="3042" y="196"/>
                </a:lnTo>
                <a:lnTo>
                  <a:pt x="2846" y="84"/>
                </a:lnTo>
                <a:lnTo>
                  <a:pt x="2763" y="28"/>
                </a:lnTo>
                <a:cubicBezTo>
                  <a:pt x="2735" y="0"/>
                  <a:pt x="2679" y="0"/>
                  <a:pt x="267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2" name="Google Shape;682;p33"/>
          <p:cNvSpPr/>
          <p:nvPr/>
        </p:nvSpPr>
        <p:spPr>
          <a:xfrm>
            <a:off x="8430778" y="770896"/>
            <a:ext cx="433478" cy="518939"/>
          </a:xfrm>
          <a:custGeom>
            <a:avLst/>
            <a:gdLst/>
            <a:ahLst/>
            <a:cxnLst/>
            <a:rect l="l" t="t" r="r" b="b"/>
            <a:pathLst>
              <a:path w="19670" h="23548" extrusionOk="0">
                <a:moveTo>
                  <a:pt x="1061" y="23548"/>
                </a:moveTo>
                <a:cubicBezTo>
                  <a:pt x="866" y="23520"/>
                  <a:pt x="698" y="23464"/>
                  <a:pt x="531" y="23380"/>
                </a:cubicBezTo>
                <a:cubicBezTo>
                  <a:pt x="364" y="23269"/>
                  <a:pt x="252" y="23101"/>
                  <a:pt x="168" y="22934"/>
                </a:cubicBezTo>
                <a:cubicBezTo>
                  <a:pt x="140" y="22906"/>
                  <a:pt x="113" y="22850"/>
                  <a:pt x="85" y="22794"/>
                </a:cubicBezTo>
                <a:cubicBezTo>
                  <a:pt x="57" y="22683"/>
                  <a:pt x="29" y="22571"/>
                  <a:pt x="29" y="22432"/>
                </a:cubicBezTo>
                <a:cubicBezTo>
                  <a:pt x="1" y="22264"/>
                  <a:pt x="1" y="22097"/>
                  <a:pt x="29" y="21930"/>
                </a:cubicBezTo>
                <a:cubicBezTo>
                  <a:pt x="29" y="21762"/>
                  <a:pt x="57" y="21595"/>
                  <a:pt x="85" y="21427"/>
                </a:cubicBezTo>
                <a:cubicBezTo>
                  <a:pt x="85" y="21344"/>
                  <a:pt x="85" y="21260"/>
                  <a:pt x="113" y="21176"/>
                </a:cubicBezTo>
                <a:lnTo>
                  <a:pt x="113" y="19474"/>
                </a:lnTo>
                <a:cubicBezTo>
                  <a:pt x="113" y="19447"/>
                  <a:pt x="85" y="19419"/>
                  <a:pt x="57" y="19419"/>
                </a:cubicBezTo>
                <a:cubicBezTo>
                  <a:pt x="29" y="18889"/>
                  <a:pt x="57" y="18358"/>
                  <a:pt x="168" y="17856"/>
                </a:cubicBezTo>
                <a:lnTo>
                  <a:pt x="168" y="17661"/>
                </a:lnTo>
                <a:lnTo>
                  <a:pt x="168" y="17159"/>
                </a:lnTo>
                <a:cubicBezTo>
                  <a:pt x="196" y="16740"/>
                  <a:pt x="196" y="16461"/>
                  <a:pt x="224" y="15987"/>
                </a:cubicBezTo>
                <a:cubicBezTo>
                  <a:pt x="280" y="15457"/>
                  <a:pt x="336" y="14871"/>
                  <a:pt x="392" y="14257"/>
                </a:cubicBezTo>
                <a:cubicBezTo>
                  <a:pt x="447" y="13755"/>
                  <a:pt x="475" y="13365"/>
                  <a:pt x="559" y="12751"/>
                </a:cubicBezTo>
                <a:cubicBezTo>
                  <a:pt x="615" y="12472"/>
                  <a:pt x="643" y="12137"/>
                  <a:pt x="698" y="11746"/>
                </a:cubicBezTo>
                <a:cubicBezTo>
                  <a:pt x="754" y="11412"/>
                  <a:pt x="838" y="11105"/>
                  <a:pt x="949" y="10770"/>
                </a:cubicBezTo>
                <a:cubicBezTo>
                  <a:pt x="1005" y="10575"/>
                  <a:pt x="1089" y="10407"/>
                  <a:pt x="1201" y="10240"/>
                </a:cubicBezTo>
                <a:cubicBezTo>
                  <a:pt x="2038" y="6473"/>
                  <a:pt x="1368" y="3488"/>
                  <a:pt x="3098" y="29"/>
                </a:cubicBezTo>
                <a:cubicBezTo>
                  <a:pt x="3126" y="29"/>
                  <a:pt x="3154" y="1"/>
                  <a:pt x="3209" y="1"/>
                </a:cubicBezTo>
                <a:lnTo>
                  <a:pt x="3209" y="1"/>
                </a:lnTo>
                <a:lnTo>
                  <a:pt x="3265" y="1"/>
                </a:lnTo>
                <a:lnTo>
                  <a:pt x="3405" y="1"/>
                </a:lnTo>
                <a:cubicBezTo>
                  <a:pt x="3516" y="1"/>
                  <a:pt x="3628" y="29"/>
                  <a:pt x="3767" y="57"/>
                </a:cubicBezTo>
                <a:cubicBezTo>
                  <a:pt x="4046" y="112"/>
                  <a:pt x="4297" y="252"/>
                  <a:pt x="4548" y="419"/>
                </a:cubicBezTo>
                <a:cubicBezTo>
                  <a:pt x="4744" y="559"/>
                  <a:pt x="4939" y="726"/>
                  <a:pt x="5134" y="894"/>
                </a:cubicBezTo>
                <a:lnTo>
                  <a:pt x="5106" y="894"/>
                </a:lnTo>
                <a:lnTo>
                  <a:pt x="5106" y="894"/>
                </a:lnTo>
                <a:cubicBezTo>
                  <a:pt x="6195" y="1870"/>
                  <a:pt x="9263" y="2177"/>
                  <a:pt x="10324" y="3126"/>
                </a:cubicBezTo>
                <a:cubicBezTo>
                  <a:pt x="10407" y="3153"/>
                  <a:pt x="10491" y="3209"/>
                  <a:pt x="10575" y="3293"/>
                </a:cubicBezTo>
                <a:cubicBezTo>
                  <a:pt x="10658" y="3209"/>
                  <a:pt x="11579" y="3990"/>
                  <a:pt x="12081" y="4465"/>
                </a:cubicBezTo>
                <a:cubicBezTo>
                  <a:pt x="12081" y="4493"/>
                  <a:pt x="12109" y="4548"/>
                  <a:pt x="12137" y="4576"/>
                </a:cubicBezTo>
                <a:cubicBezTo>
                  <a:pt x="12304" y="4660"/>
                  <a:pt x="12416" y="4688"/>
                  <a:pt x="12583" y="4800"/>
                </a:cubicBezTo>
                <a:cubicBezTo>
                  <a:pt x="12695" y="4911"/>
                  <a:pt x="12835" y="5023"/>
                  <a:pt x="13002" y="5134"/>
                </a:cubicBezTo>
                <a:cubicBezTo>
                  <a:pt x="13113" y="5274"/>
                  <a:pt x="13253" y="5385"/>
                  <a:pt x="13392" y="5497"/>
                </a:cubicBezTo>
                <a:cubicBezTo>
                  <a:pt x="13420" y="5525"/>
                  <a:pt x="13448" y="5581"/>
                  <a:pt x="13504" y="5609"/>
                </a:cubicBezTo>
                <a:cubicBezTo>
                  <a:pt x="13588" y="5692"/>
                  <a:pt x="13699" y="5776"/>
                  <a:pt x="13811" y="5860"/>
                </a:cubicBezTo>
                <a:lnTo>
                  <a:pt x="14006" y="6027"/>
                </a:lnTo>
                <a:cubicBezTo>
                  <a:pt x="14006" y="5999"/>
                  <a:pt x="14174" y="6139"/>
                  <a:pt x="14257" y="6194"/>
                </a:cubicBezTo>
                <a:cubicBezTo>
                  <a:pt x="14341" y="6250"/>
                  <a:pt x="14285" y="6194"/>
                  <a:pt x="14341" y="6222"/>
                </a:cubicBezTo>
                <a:cubicBezTo>
                  <a:pt x="14369" y="6250"/>
                  <a:pt x="14369" y="6278"/>
                  <a:pt x="14397" y="6278"/>
                </a:cubicBezTo>
                <a:cubicBezTo>
                  <a:pt x="14425" y="6306"/>
                  <a:pt x="14425" y="6278"/>
                  <a:pt x="14425" y="6278"/>
                </a:cubicBezTo>
                <a:cubicBezTo>
                  <a:pt x="14425" y="6278"/>
                  <a:pt x="14481" y="6334"/>
                  <a:pt x="14536" y="6390"/>
                </a:cubicBezTo>
                <a:cubicBezTo>
                  <a:pt x="14648" y="6473"/>
                  <a:pt x="14760" y="6557"/>
                  <a:pt x="14871" y="6641"/>
                </a:cubicBezTo>
                <a:cubicBezTo>
                  <a:pt x="15011" y="6752"/>
                  <a:pt x="15039" y="6836"/>
                  <a:pt x="15150" y="6920"/>
                </a:cubicBezTo>
                <a:cubicBezTo>
                  <a:pt x="15066" y="6892"/>
                  <a:pt x="14955" y="6836"/>
                  <a:pt x="14983" y="6892"/>
                </a:cubicBezTo>
                <a:cubicBezTo>
                  <a:pt x="15206" y="7115"/>
                  <a:pt x="15429" y="7338"/>
                  <a:pt x="15624" y="7589"/>
                </a:cubicBezTo>
                <a:cubicBezTo>
                  <a:pt x="15736" y="7701"/>
                  <a:pt x="15848" y="7785"/>
                  <a:pt x="15987" y="7841"/>
                </a:cubicBezTo>
                <a:cubicBezTo>
                  <a:pt x="15987" y="7841"/>
                  <a:pt x="15987" y="7813"/>
                  <a:pt x="16015" y="7841"/>
                </a:cubicBezTo>
                <a:cubicBezTo>
                  <a:pt x="16043" y="7896"/>
                  <a:pt x="15931" y="7785"/>
                  <a:pt x="15959" y="7785"/>
                </a:cubicBezTo>
                <a:cubicBezTo>
                  <a:pt x="16154" y="7785"/>
                  <a:pt x="15987" y="7366"/>
                  <a:pt x="16322" y="7534"/>
                </a:cubicBezTo>
                <a:cubicBezTo>
                  <a:pt x="16712" y="7785"/>
                  <a:pt x="17075" y="8064"/>
                  <a:pt x="17382" y="8398"/>
                </a:cubicBezTo>
                <a:cubicBezTo>
                  <a:pt x="17438" y="8454"/>
                  <a:pt x="17494" y="8538"/>
                  <a:pt x="17494" y="8566"/>
                </a:cubicBezTo>
                <a:cubicBezTo>
                  <a:pt x="17968" y="9012"/>
                  <a:pt x="18219" y="9319"/>
                  <a:pt x="18219" y="9431"/>
                </a:cubicBezTo>
                <a:cubicBezTo>
                  <a:pt x="18275" y="9431"/>
                  <a:pt x="18303" y="9347"/>
                  <a:pt x="18386" y="9319"/>
                </a:cubicBezTo>
                <a:cubicBezTo>
                  <a:pt x="18526" y="9347"/>
                  <a:pt x="18665" y="9403"/>
                  <a:pt x="18777" y="9487"/>
                </a:cubicBezTo>
                <a:cubicBezTo>
                  <a:pt x="18861" y="9570"/>
                  <a:pt x="18944" y="9682"/>
                  <a:pt x="19056" y="9793"/>
                </a:cubicBezTo>
                <a:cubicBezTo>
                  <a:pt x="19168" y="9905"/>
                  <a:pt x="19251" y="10045"/>
                  <a:pt x="19363" y="10184"/>
                </a:cubicBezTo>
                <a:cubicBezTo>
                  <a:pt x="19391" y="10240"/>
                  <a:pt x="19447" y="10296"/>
                  <a:pt x="19474" y="10379"/>
                </a:cubicBezTo>
                <a:cubicBezTo>
                  <a:pt x="19502" y="10435"/>
                  <a:pt x="19530" y="10519"/>
                  <a:pt x="19558" y="10575"/>
                </a:cubicBezTo>
                <a:cubicBezTo>
                  <a:pt x="19614" y="10658"/>
                  <a:pt x="19642" y="10742"/>
                  <a:pt x="19642" y="10826"/>
                </a:cubicBezTo>
                <a:cubicBezTo>
                  <a:pt x="19642" y="10909"/>
                  <a:pt x="19502" y="10742"/>
                  <a:pt x="19530" y="10937"/>
                </a:cubicBezTo>
                <a:cubicBezTo>
                  <a:pt x="19642" y="11244"/>
                  <a:pt x="19670" y="11551"/>
                  <a:pt x="19642" y="11830"/>
                </a:cubicBezTo>
                <a:cubicBezTo>
                  <a:pt x="19586" y="11997"/>
                  <a:pt x="19502" y="12137"/>
                  <a:pt x="19419" y="12276"/>
                </a:cubicBezTo>
                <a:cubicBezTo>
                  <a:pt x="19307" y="12500"/>
                  <a:pt x="19168" y="12723"/>
                  <a:pt x="18972" y="12918"/>
                </a:cubicBezTo>
                <a:cubicBezTo>
                  <a:pt x="18861" y="13030"/>
                  <a:pt x="18721" y="13141"/>
                  <a:pt x="18582" y="13225"/>
                </a:cubicBezTo>
                <a:cubicBezTo>
                  <a:pt x="18526" y="13253"/>
                  <a:pt x="18442" y="13281"/>
                  <a:pt x="18386" y="13281"/>
                </a:cubicBezTo>
                <a:cubicBezTo>
                  <a:pt x="18024" y="13616"/>
                  <a:pt x="17661" y="13895"/>
                  <a:pt x="17270" y="14146"/>
                </a:cubicBezTo>
                <a:cubicBezTo>
                  <a:pt x="17159" y="14201"/>
                  <a:pt x="17103" y="14229"/>
                  <a:pt x="17019" y="14285"/>
                </a:cubicBezTo>
                <a:cubicBezTo>
                  <a:pt x="16685" y="14564"/>
                  <a:pt x="16350" y="14787"/>
                  <a:pt x="15959" y="14983"/>
                </a:cubicBezTo>
                <a:cubicBezTo>
                  <a:pt x="15820" y="15094"/>
                  <a:pt x="15652" y="15206"/>
                  <a:pt x="15569" y="15290"/>
                </a:cubicBezTo>
                <a:cubicBezTo>
                  <a:pt x="15401" y="15373"/>
                  <a:pt x="15178" y="15541"/>
                  <a:pt x="15039" y="15596"/>
                </a:cubicBezTo>
                <a:cubicBezTo>
                  <a:pt x="15039" y="15569"/>
                  <a:pt x="14871" y="15624"/>
                  <a:pt x="14815" y="15596"/>
                </a:cubicBezTo>
                <a:cubicBezTo>
                  <a:pt x="14732" y="15680"/>
                  <a:pt x="14760" y="15708"/>
                  <a:pt x="14732" y="15764"/>
                </a:cubicBezTo>
                <a:cubicBezTo>
                  <a:pt x="14704" y="15820"/>
                  <a:pt x="14704" y="15764"/>
                  <a:pt x="14648" y="15792"/>
                </a:cubicBezTo>
                <a:cubicBezTo>
                  <a:pt x="14592" y="15820"/>
                  <a:pt x="14732" y="15792"/>
                  <a:pt x="14704" y="15820"/>
                </a:cubicBezTo>
                <a:cubicBezTo>
                  <a:pt x="14481" y="16099"/>
                  <a:pt x="14592" y="16182"/>
                  <a:pt x="14118" y="16517"/>
                </a:cubicBezTo>
                <a:cubicBezTo>
                  <a:pt x="13839" y="16685"/>
                  <a:pt x="13309" y="17075"/>
                  <a:pt x="13141" y="17103"/>
                </a:cubicBezTo>
                <a:cubicBezTo>
                  <a:pt x="13086" y="17159"/>
                  <a:pt x="12974" y="17242"/>
                  <a:pt x="12974" y="17298"/>
                </a:cubicBezTo>
                <a:cubicBezTo>
                  <a:pt x="12779" y="17410"/>
                  <a:pt x="12611" y="17549"/>
                  <a:pt x="12416" y="17661"/>
                </a:cubicBezTo>
                <a:cubicBezTo>
                  <a:pt x="12304" y="17745"/>
                  <a:pt x="12193" y="17828"/>
                  <a:pt x="12081" y="17884"/>
                </a:cubicBezTo>
                <a:cubicBezTo>
                  <a:pt x="11886" y="18024"/>
                  <a:pt x="11691" y="18135"/>
                  <a:pt x="11495" y="18275"/>
                </a:cubicBezTo>
                <a:cubicBezTo>
                  <a:pt x="11300" y="18386"/>
                  <a:pt x="11105" y="18470"/>
                  <a:pt x="10909" y="18554"/>
                </a:cubicBezTo>
                <a:cubicBezTo>
                  <a:pt x="10882" y="18526"/>
                  <a:pt x="10909" y="18470"/>
                  <a:pt x="10798" y="18498"/>
                </a:cubicBezTo>
                <a:cubicBezTo>
                  <a:pt x="10714" y="18582"/>
                  <a:pt x="10658" y="18665"/>
                  <a:pt x="10603" y="18749"/>
                </a:cubicBezTo>
                <a:cubicBezTo>
                  <a:pt x="10519" y="18805"/>
                  <a:pt x="10379" y="18916"/>
                  <a:pt x="10324" y="18972"/>
                </a:cubicBezTo>
                <a:cubicBezTo>
                  <a:pt x="10100" y="19084"/>
                  <a:pt x="9933" y="19223"/>
                  <a:pt x="9738" y="19335"/>
                </a:cubicBezTo>
                <a:cubicBezTo>
                  <a:pt x="9515" y="19447"/>
                  <a:pt x="9263" y="19530"/>
                  <a:pt x="9040" y="19614"/>
                </a:cubicBezTo>
                <a:cubicBezTo>
                  <a:pt x="8957" y="19530"/>
                  <a:pt x="8984" y="19363"/>
                  <a:pt x="8901" y="19307"/>
                </a:cubicBezTo>
                <a:cubicBezTo>
                  <a:pt x="8538" y="19586"/>
                  <a:pt x="8594" y="19698"/>
                  <a:pt x="8231" y="20005"/>
                </a:cubicBezTo>
                <a:cubicBezTo>
                  <a:pt x="8231" y="20060"/>
                  <a:pt x="8064" y="20172"/>
                  <a:pt x="8008" y="20228"/>
                </a:cubicBezTo>
                <a:cubicBezTo>
                  <a:pt x="7924" y="20339"/>
                  <a:pt x="7701" y="20507"/>
                  <a:pt x="7589" y="20618"/>
                </a:cubicBezTo>
                <a:cubicBezTo>
                  <a:pt x="7562" y="20646"/>
                  <a:pt x="7534" y="20646"/>
                  <a:pt x="7478" y="20674"/>
                </a:cubicBezTo>
                <a:cubicBezTo>
                  <a:pt x="7283" y="20897"/>
                  <a:pt x="7031" y="21093"/>
                  <a:pt x="6753" y="21260"/>
                </a:cubicBezTo>
                <a:cubicBezTo>
                  <a:pt x="6557" y="21344"/>
                  <a:pt x="6418" y="21455"/>
                  <a:pt x="6222" y="21567"/>
                </a:cubicBezTo>
                <a:cubicBezTo>
                  <a:pt x="6027" y="21651"/>
                  <a:pt x="5916" y="21678"/>
                  <a:pt x="5720" y="21790"/>
                </a:cubicBezTo>
                <a:lnTo>
                  <a:pt x="5385" y="21902"/>
                </a:lnTo>
                <a:cubicBezTo>
                  <a:pt x="5385" y="21846"/>
                  <a:pt x="5190" y="21902"/>
                  <a:pt x="5413" y="21762"/>
                </a:cubicBezTo>
                <a:cubicBezTo>
                  <a:pt x="5358" y="21790"/>
                  <a:pt x="5274" y="21846"/>
                  <a:pt x="5218" y="21846"/>
                </a:cubicBezTo>
                <a:cubicBezTo>
                  <a:pt x="5106" y="21762"/>
                  <a:pt x="5023" y="21623"/>
                  <a:pt x="4939" y="21511"/>
                </a:cubicBezTo>
                <a:cubicBezTo>
                  <a:pt x="4883" y="21455"/>
                  <a:pt x="4800" y="21455"/>
                  <a:pt x="4772" y="21427"/>
                </a:cubicBezTo>
                <a:lnTo>
                  <a:pt x="4158" y="21734"/>
                </a:lnTo>
                <a:cubicBezTo>
                  <a:pt x="4018" y="21874"/>
                  <a:pt x="3851" y="22013"/>
                  <a:pt x="3656" y="22125"/>
                </a:cubicBezTo>
                <a:cubicBezTo>
                  <a:pt x="3405" y="22348"/>
                  <a:pt x="3154" y="22515"/>
                  <a:pt x="2875" y="22711"/>
                </a:cubicBezTo>
                <a:cubicBezTo>
                  <a:pt x="2875" y="22739"/>
                  <a:pt x="2763" y="22767"/>
                  <a:pt x="2735" y="22794"/>
                </a:cubicBezTo>
                <a:cubicBezTo>
                  <a:pt x="2484" y="22934"/>
                  <a:pt x="2344" y="23018"/>
                  <a:pt x="2177" y="23129"/>
                </a:cubicBezTo>
                <a:cubicBezTo>
                  <a:pt x="1982" y="23241"/>
                  <a:pt x="1842" y="23297"/>
                  <a:pt x="1675" y="23380"/>
                </a:cubicBezTo>
                <a:cubicBezTo>
                  <a:pt x="1480" y="23464"/>
                  <a:pt x="1284" y="23520"/>
                  <a:pt x="1061" y="23548"/>
                </a:cubicBezTo>
                <a:close/>
                <a:moveTo>
                  <a:pt x="9263" y="19391"/>
                </a:moveTo>
                <a:cubicBezTo>
                  <a:pt x="9208" y="19391"/>
                  <a:pt x="9180" y="19419"/>
                  <a:pt x="9124" y="19447"/>
                </a:cubicBezTo>
                <a:cubicBezTo>
                  <a:pt x="9124" y="19474"/>
                  <a:pt x="9180" y="19447"/>
                  <a:pt x="9263" y="19391"/>
                </a:cubicBezTo>
                <a:close/>
                <a:moveTo>
                  <a:pt x="3767" y="21957"/>
                </a:moveTo>
                <a:cubicBezTo>
                  <a:pt x="3767" y="21985"/>
                  <a:pt x="3823" y="21957"/>
                  <a:pt x="3879" y="21930"/>
                </a:cubicBezTo>
                <a:cubicBezTo>
                  <a:pt x="3879" y="21930"/>
                  <a:pt x="3823" y="21957"/>
                  <a:pt x="3767" y="21957"/>
                </a:cubicBezTo>
                <a:close/>
                <a:moveTo>
                  <a:pt x="5246" y="21372"/>
                </a:moveTo>
                <a:cubicBezTo>
                  <a:pt x="5162" y="21399"/>
                  <a:pt x="5162" y="21399"/>
                  <a:pt x="5162" y="21427"/>
                </a:cubicBezTo>
                <a:lnTo>
                  <a:pt x="5246" y="21372"/>
                </a:lnTo>
                <a:close/>
                <a:moveTo>
                  <a:pt x="7283" y="20786"/>
                </a:moveTo>
                <a:cubicBezTo>
                  <a:pt x="7283" y="20786"/>
                  <a:pt x="7199" y="20869"/>
                  <a:pt x="7227" y="20869"/>
                </a:cubicBezTo>
                <a:cubicBezTo>
                  <a:pt x="7255" y="20841"/>
                  <a:pt x="7310" y="20814"/>
                  <a:pt x="7338" y="20786"/>
                </a:cubicBezTo>
                <a:cubicBezTo>
                  <a:pt x="7338" y="20786"/>
                  <a:pt x="7338" y="20758"/>
                  <a:pt x="7283" y="20786"/>
                </a:cubicBezTo>
                <a:close/>
                <a:moveTo>
                  <a:pt x="7366" y="20674"/>
                </a:moveTo>
                <a:lnTo>
                  <a:pt x="7310" y="20730"/>
                </a:lnTo>
                <a:cubicBezTo>
                  <a:pt x="7310" y="20730"/>
                  <a:pt x="7310" y="20730"/>
                  <a:pt x="7394" y="20702"/>
                </a:cubicBezTo>
                <a:close/>
                <a:moveTo>
                  <a:pt x="8008" y="20088"/>
                </a:moveTo>
                <a:cubicBezTo>
                  <a:pt x="8008" y="20088"/>
                  <a:pt x="8092" y="20088"/>
                  <a:pt x="8120" y="20060"/>
                </a:cubicBezTo>
                <a:cubicBezTo>
                  <a:pt x="8175" y="20032"/>
                  <a:pt x="8092" y="20060"/>
                  <a:pt x="8008" y="20088"/>
                </a:cubicBezTo>
                <a:close/>
                <a:moveTo>
                  <a:pt x="7729" y="19893"/>
                </a:moveTo>
                <a:cubicBezTo>
                  <a:pt x="7673" y="19921"/>
                  <a:pt x="7617" y="19949"/>
                  <a:pt x="7645" y="19949"/>
                </a:cubicBezTo>
                <a:cubicBezTo>
                  <a:pt x="7645" y="19977"/>
                  <a:pt x="7673" y="19949"/>
                  <a:pt x="7701" y="19921"/>
                </a:cubicBezTo>
                <a:cubicBezTo>
                  <a:pt x="7757" y="19893"/>
                  <a:pt x="7757" y="19893"/>
                  <a:pt x="7729" y="19893"/>
                </a:cubicBezTo>
                <a:close/>
                <a:moveTo>
                  <a:pt x="7645" y="19865"/>
                </a:moveTo>
                <a:cubicBezTo>
                  <a:pt x="7673" y="19865"/>
                  <a:pt x="7673" y="19865"/>
                  <a:pt x="7673" y="19837"/>
                </a:cubicBezTo>
                <a:cubicBezTo>
                  <a:pt x="7199" y="20116"/>
                  <a:pt x="6697" y="20395"/>
                  <a:pt x="6222" y="20646"/>
                </a:cubicBezTo>
                <a:cubicBezTo>
                  <a:pt x="6362" y="20786"/>
                  <a:pt x="6474" y="20869"/>
                  <a:pt x="6613" y="21009"/>
                </a:cubicBezTo>
                <a:cubicBezTo>
                  <a:pt x="6780" y="20869"/>
                  <a:pt x="6753" y="20814"/>
                  <a:pt x="6976" y="20674"/>
                </a:cubicBezTo>
                <a:cubicBezTo>
                  <a:pt x="7059" y="20535"/>
                  <a:pt x="7199" y="20423"/>
                  <a:pt x="7338" y="20339"/>
                </a:cubicBezTo>
                <a:cubicBezTo>
                  <a:pt x="7283" y="20311"/>
                  <a:pt x="7506" y="20116"/>
                  <a:pt x="7534" y="20032"/>
                </a:cubicBezTo>
                <a:cubicBezTo>
                  <a:pt x="7589" y="20005"/>
                  <a:pt x="7645" y="19949"/>
                  <a:pt x="7701" y="19921"/>
                </a:cubicBezTo>
                <a:cubicBezTo>
                  <a:pt x="7701" y="19921"/>
                  <a:pt x="7645" y="19893"/>
                  <a:pt x="7645" y="19865"/>
                </a:cubicBezTo>
                <a:close/>
                <a:moveTo>
                  <a:pt x="14006" y="6139"/>
                </a:moveTo>
                <a:cubicBezTo>
                  <a:pt x="14006" y="6139"/>
                  <a:pt x="14006" y="6167"/>
                  <a:pt x="14090" y="6222"/>
                </a:cubicBezTo>
                <a:cubicBezTo>
                  <a:pt x="14146" y="6250"/>
                  <a:pt x="14118" y="6222"/>
                  <a:pt x="14118" y="6222"/>
                </a:cubicBezTo>
                <a:cubicBezTo>
                  <a:pt x="14090" y="6167"/>
                  <a:pt x="14062" y="6139"/>
                  <a:pt x="14006" y="6139"/>
                </a:cubicBezTo>
                <a:close/>
                <a:moveTo>
                  <a:pt x="113" y="22655"/>
                </a:moveTo>
                <a:cubicBezTo>
                  <a:pt x="85" y="22655"/>
                  <a:pt x="140" y="22739"/>
                  <a:pt x="168" y="22794"/>
                </a:cubicBezTo>
                <a:cubicBezTo>
                  <a:pt x="196" y="22822"/>
                  <a:pt x="113" y="22711"/>
                  <a:pt x="113" y="22655"/>
                </a:cubicBezTo>
                <a:close/>
                <a:moveTo>
                  <a:pt x="1284" y="23297"/>
                </a:moveTo>
                <a:cubicBezTo>
                  <a:pt x="1284" y="23324"/>
                  <a:pt x="1368" y="23297"/>
                  <a:pt x="1480" y="23297"/>
                </a:cubicBezTo>
                <a:cubicBezTo>
                  <a:pt x="1703" y="23157"/>
                  <a:pt x="1926" y="23046"/>
                  <a:pt x="2149" y="22906"/>
                </a:cubicBezTo>
                <a:cubicBezTo>
                  <a:pt x="2177" y="22822"/>
                  <a:pt x="2456" y="22683"/>
                  <a:pt x="2512" y="22599"/>
                </a:cubicBezTo>
                <a:lnTo>
                  <a:pt x="1731" y="22990"/>
                </a:lnTo>
                <a:cubicBezTo>
                  <a:pt x="1507" y="23129"/>
                  <a:pt x="1256" y="23213"/>
                  <a:pt x="977" y="23213"/>
                </a:cubicBezTo>
                <a:cubicBezTo>
                  <a:pt x="838" y="23185"/>
                  <a:pt x="671" y="23129"/>
                  <a:pt x="559" y="23018"/>
                </a:cubicBezTo>
                <a:cubicBezTo>
                  <a:pt x="615" y="23073"/>
                  <a:pt x="671" y="23129"/>
                  <a:pt x="726" y="23157"/>
                </a:cubicBezTo>
                <a:cubicBezTo>
                  <a:pt x="866" y="23269"/>
                  <a:pt x="1061" y="23324"/>
                  <a:pt x="1284" y="23297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3" name="Google Shape;683;p33"/>
          <p:cNvSpPr/>
          <p:nvPr/>
        </p:nvSpPr>
        <p:spPr>
          <a:xfrm>
            <a:off x="290865" y="4515349"/>
            <a:ext cx="1026154" cy="951161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4" name="Google Shape;684;p33"/>
          <p:cNvSpPr/>
          <p:nvPr/>
        </p:nvSpPr>
        <p:spPr>
          <a:xfrm>
            <a:off x="-182049" y="4351769"/>
            <a:ext cx="938247" cy="431009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5" name="Google Shape;685;p33"/>
          <p:cNvSpPr/>
          <p:nvPr/>
        </p:nvSpPr>
        <p:spPr>
          <a:xfrm>
            <a:off x="621824" y="4081857"/>
            <a:ext cx="285297" cy="271766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6" name="Google Shape;686;p33"/>
          <p:cNvSpPr/>
          <p:nvPr/>
        </p:nvSpPr>
        <p:spPr>
          <a:xfrm>
            <a:off x="1489280" y="4281851"/>
            <a:ext cx="662800" cy="103422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7" name="Google Shape;687;p33"/>
          <p:cNvSpPr/>
          <p:nvPr/>
        </p:nvSpPr>
        <p:spPr>
          <a:xfrm>
            <a:off x="8299615" y="4608584"/>
            <a:ext cx="1066130" cy="558893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8" name="Google Shape;688;p33"/>
          <p:cNvSpPr/>
          <p:nvPr/>
        </p:nvSpPr>
        <p:spPr>
          <a:xfrm>
            <a:off x="997904" y="4246941"/>
            <a:ext cx="319125" cy="317869"/>
          </a:xfrm>
          <a:custGeom>
            <a:avLst/>
            <a:gdLst/>
            <a:ahLst/>
            <a:cxnLst/>
            <a:rect l="l" t="t" r="r" b="b"/>
            <a:pathLst>
              <a:path w="14481" h="14424" extrusionOk="0">
                <a:moveTo>
                  <a:pt x="9535" y="1123"/>
                </a:moveTo>
                <a:cubicBezTo>
                  <a:pt x="9807" y="1123"/>
                  <a:pt x="10079" y="1154"/>
                  <a:pt x="10351" y="1217"/>
                </a:cubicBezTo>
                <a:cubicBezTo>
                  <a:pt x="10519" y="1245"/>
                  <a:pt x="10714" y="1329"/>
                  <a:pt x="10881" y="1385"/>
                </a:cubicBezTo>
                <a:cubicBezTo>
                  <a:pt x="11049" y="1440"/>
                  <a:pt x="11188" y="1524"/>
                  <a:pt x="11356" y="1636"/>
                </a:cubicBezTo>
                <a:cubicBezTo>
                  <a:pt x="11997" y="2026"/>
                  <a:pt x="12500" y="2612"/>
                  <a:pt x="12834" y="3310"/>
                </a:cubicBezTo>
                <a:cubicBezTo>
                  <a:pt x="13169" y="4007"/>
                  <a:pt x="13392" y="4788"/>
                  <a:pt x="13448" y="5569"/>
                </a:cubicBezTo>
                <a:cubicBezTo>
                  <a:pt x="13532" y="6378"/>
                  <a:pt x="13476" y="7188"/>
                  <a:pt x="13253" y="7969"/>
                </a:cubicBezTo>
                <a:cubicBezTo>
                  <a:pt x="13030" y="8750"/>
                  <a:pt x="12611" y="9475"/>
                  <a:pt x="12053" y="10061"/>
                </a:cubicBezTo>
                <a:cubicBezTo>
                  <a:pt x="11411" y="10619"/>
                  <a:pt x="10714" y="11093"/>
                  <a:pt x="9961" y="11456"/>
                </a:cubicBezTo>
                <a:cubicBezTo>
                  <a:pt x="9207" y="11847"/>
                  <a:pt x="8426" y="12209"/>
                  <a:pt x="7673" y="12572"/>
                </a:cubicBezTo>
                <a:lnTo>
                  <a:pt x="6501" y="13130"/>
                </a:lnTo>
                <a:cubicBezTo>
                  <a:pt x="6194" y="13325"/>
                  <a:pt x="5832" y="13465"/>
                  <a:pt x="5469" y="13521"/>
                </a:cubicBezTo>
                <a:cubicBezTo>
                  <a:pt x="5134" y="13521"/>
                  <a:pt x="4855" y="13381"/>
                  <a:pt x="4632" y="13186"/>
                </a:cubicBezTo>
                <a:cubicBezTo>
                  <a:pt x="4353" y="12935"/>
                  <a:pt x="4046" y="12628"/>
                  <a:pt x="3739" y="12349"/>
                </a:cubicBezTo>
                <a:cubicBezTo>
                  <a:pt x="3125" y="11735"/>
                  <a:pt x="2484" y="11177"/>
                  <a:pt x="1842" y="10619"/>
                </a:cubicBezTo>
                <a:cubicBezTo>
                  <a:pt x="1507" y="10368"/>
                  <a:pt x="1200" y="10089"/>
                  <a:pt x="921" y="9810"/>
                </a:cubicBezTo>
                <a:cubicBezTo>
                  <a:pt x="615" y="9531"/>
                  <a:pt x="419" y="9168"/>
                  <a:pt x="308" y="8778"/>
                </a:cubicBezTo>
                <a:cubicBezTo>
                  <a:pt x="196" y="8387"/>
                  <a:pt x="252" y="7969"/>
                  <a:pt x="447" y="7634"/>
                </a:cubicBezTo>
                <a:cubicBezTo>
                  <a:pt x="670" y="7271"/>
                  <a:pt x="949" y="6936"/>
                  <a:pt x="1256" y="6630"/>
                </a:cubicBezTo>
                <a:cubicBezTo>
                  <a:pt x="1842" y="6016"/>
                  <a:pt x="2428" y="5430"/>
                  <a:pt x="3070" y="4844"/>
                </a:cubicBezTo>
                <a:cubicBezTo>
                  <a:pt x="3711" y="4286"/>
                  <a:pt x="4353" y="3728"/>
                  <a:pt x="5023" y="3226"/>
                </a:cubicBezTo>
                <a:cubicBezTo>
                  <a:pt x="5692" y="2724"/>
                  <a:pt x="6362" y="2277"/>
                  <a:pt x="7087" y="1859"/>
                </a:cubicBezTo>
                <a:cubicBezTo>
                  <a:pt x="7757" y="1468"/>
                  <a:pt x="8482" y="1217"/>
                  <a:pt x="9263" y="1133"/>
                </a:cubicBezTo>
                <a:cubicBezTo>
                  <a:pt x="9354" y="1126"/>
                  <a:pt x="9445" y="1123"/>
                  <a:pt x="9535" y="1123"/>
                </a:cubicBezTo>
                <a:close/>
                <a:moveTo>
                  <a:pt x="9551" y="0"/>
                </a:moveTo>
                <a:cubicBezTo>
                  <a:pt x="9418" y="0"/>
                  <a:pt x="9285" y="6"/>
                  <a:pt x="9152" y="17"/>
                </a:cubicBezTo>
                <a:cubicBezTo>
                  <a:pt x="8203" y="129"/>
                  <a:pt x="7338" y="464"/>
                  <a:pt x="6557" y="994"/>
                </a:cubicBezTo>
                <a:cubicBezTo>
                  <a:pt x="5804" y="1468"/>
                  <a:pt x="5134" y="2054"/>
                  <a:pt x="4548" y="2696"/>
                </a:cubicBezTo>
                <a:cubicBezTo>
                  <a:pt x="3349" y="3951"/>
                  <a:pt x="2344" y="5346"/>
                  <a:pt x="1173" y="6574"/>
                </a:cubicBezTo>
                <a:cubicBezTo>
                  <a:pt x="866" y="6853"/>
                  <a:pt x="587" y="7188"/>
                  <a:pt x="363" y="7550"/>
                </a:cubicBezTo>
                <a:cubicBezTo>
                  <a:pt x="112" y="7941"/>
                  <a:pt x="1" y="8387"/>
                  <a:pt x="57" y="8861"/>
                </a:cubicBezTo>
                <a:cubicBezTo>
                  <a:pt x="112" y="9308"/>
                  <a:pt x="308" y="9726"/>
                  <a:pt x="559" y="10089"/>
                </a:cubicBezTo>
                <a:cubicBezTo>
                  <a:pt x="810" y="10452"/>
                  <a:pt x="1089" y="10787"/>
                  <a:pt x="1368" y="11121"/>
                </a:cubicBezTo>
                <a:cubicBezTo>
                  <a:pt x="1954" y="11763"/>
                  <a:pt x="2512" y="12405"/>
                  <a:pt x="3098" y="13018"/>
                </a:cubicBezTo>
                <a:cubicBezTo>
                  <a:pt x="3404" y="13325"/>
                  <a:pt x="3739" y="13632"/>
                  <a:pt x="4074" y="13911"/>
                </a:cubicBezTo>
                <a:cubicBezTo>
                  <a:pt x="4269" y="14079"/>
                  <a:pt x="4493" y="14218"/>
                  <a:pt x="4744" y="14302"/>
                </a:cubicBezTo>
                <a:cubicBezTo>
                  <a:pt x="4935" y="14387"/>
                  <a:pt x="5160" y="14423"/>
                  <a:pt x="5379" y="14423"/>
                </a:cubicBezTo>
                <a:cubicBezTo>
                  <a:pt x="5447" y="14423"/>
                  <a:pt x="5515" y="14420"/>
                  <a:pt x="5581" y="14413"/>
                </a:cubicBezTo>
                <a:cubicBezTo>
                  <a:pt x="5832" y="14358"/>
                  <a:pt x="6083" y="14274"/>
                  <a:pt x="6306" y="14134"/>
                </a:cubicBezTo>
                <a:cubicBezTo>
                  <a:pt x="6529" y="14023"/>
                  <a:pt x="6697" y="13911"/>
                  <a:pt x="6864" y="13772"/>
                </a:cubicBezTo>
                <a:lnTo>
                  <a:pt x="7952" y="13074"/>
                </a:lnTo>
                <a:cubicBezTo>
                  <a:pt x="8649" y="12628"/>
                  <a:pt x="9375" y="12181"/>
                  <a:pt x="10128" y="11735"/>
                </a:cubicBezTo>
                <a:cubicBezTo>
                  <a:pt x="10881" y="11345"/>
                  <a:pt x="11607" y="10870"/>
                  <a:pt x="12276" y="10312"/>
                </a:cubicBezTo>
                <a:cubicBezTo>
                  <a:pt x="12918" y="9726"/>
                  <a:pt x="13448" y="8973"/>
                  <a:pt x="13783" y="8136"/>
                </a:cubicBezTo>
                <a:cubicBezTo>
                  <a:pt x="14480" y="6462"/>
                  <a:pt x="14452" y="4537"/>
                  <a:pt x="13727" y="2863"/>
                </a:cubicBezTo>
                <a:cubicBezTo>
                  <a:pt x="13337" y="1998"/>
                  <a:pt x="12723" y="1245"/>
                  <a:pt x="11942" y="687"/>
                </a:cubicBezTo>
                <a:cubicBezTo>
                  <a:pt x="11219" y="229"/>
                  <a:pt x="10392" y="0"/>
                  <a:pt x="95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9" name="Google Shape;689;p33"/>
          <p:cNvSpPr/>
          <p:nvPr/>
        </p:nvSpPr>
        <p:spPr>
          <a:xfrm rot="3660777">
            <a:off x="-13180" y="3060338"/>
            <a:ext cx="968405" cy="864516"/>
          </a:xfrm>
          <a:custGeom>
            <a:avLst/>
            <a:gdLst/>
            <a:ahLst/>
            <a:cxnLst/>
            <a:rect l="l" t="t" r="r" b="b"/>
            <a:pathLst>
              <a:path w="43942" h="39228" extrusionOk="0">
                <a:moveTo>
                  <a:pt x="43885" y="37637"/>
                </a:moveTo>
                <a:cubicBezTo>
                  <a:pt x="43802" y="37999"/>
                  <a:pt x="43634" y="38334"/>
                  <a:pt x="43411" y="38585"/>
                </a:cubicBezTo>
                <a:cubicBezTo>
                  <a:pt x="43132" y="38836"/>
                  <a:pt x="42825" y="39004"/>
                  <a:pt x="42490" y="39088"/>
                </a:cubicBezTo>
                <a:cubicBezTo>
                  <a:pt x="42407" y="39143"/>
                  <a:pt x="42295" y="39171"/>
                  <a:pt x="42183" y="39199"/>
                </a:cubicBezTo>
                <a:cubicBezTo>
                  <a:pt x="41960" y="39227"/>
                  <a:pt x="41765" y="39227"/>
                  <a:pt x="41542" y="39199"/>
                </a:cubicBezTo>
                <a:cubicBezTo>
                  <a:pt x="41235" y="39199"/>
                  <a:pt x="40900" y="39143"/>
                  <a:pt x="40621" y="39032"/>
                </a:cubicBezTo>
                <a:cubicBezTo>
                  <a:pt x="40286" y="38976"/>
                  <a:pt x="39951" y="38892"/>
                  <a:pt x="39645" y="38781"/>
                </a:cubicBezTo>
                <a:lnTo>
                  <a:pt x="39226" y="38669"/>
                </a:lnTo>
                <a:cubicBezTo>
                  <a:pt x="38166" y="38502"/>
                  <a:pt x="37078" y="38306"/>
                  <a:pt x="36018" y="38111"/>
                </a:cubicBezTo>
                <a:cubicBezTo>
                  <a:pt x="35962" y="38111"/>
                  <a:pt x="35906" y="38139"/>
                  <a:pt x="35878" y="38195"/>
                </a:cubicBezTo>
                <a:cubicBezTo>
                  <a:pt x="34874" y="38055"/>
                  <a:pt x="33507" y="37748"/>
                  <a:pt x="33033" y="37497"/>
                </a:cubicBezTo>
                <a:lnTo>
                  <a:pt x="32670" y="37414"/>
                </a:lnTo>
                <a:cubicBezTo>
                  <a:pt x="32335" y="37358"/>
                  <a:pt x="31972" y="37302"/>
                  <a:pt x="31749" y="37274"/>
                </a:cubicBezTo>
                <a:cubicBezTo>
                  <a:pt x="30968" y="37079"/>
                  <a:pt x="30466" y="36995"/>
                  <a:pt x="29545" y="36772"/>
                </a:cubicBezTo>
                <a:lnTo>
                  <a:pt x="26420" y="35907"/>
                </a:lnTo>
                <a:cubicBezTo>
                  <a:pt x="25472" y="35628"/>
                  <a:pt x="24774" y="35489"/>
                  <a:pt x="23658" y="35126"/>
                </a:cubicBezTo>
                <a:cubicBezTo>
                  <a:pt x="23128" y="34958"/>
                  <a:pt x="22542" y="34791"/>
                  <a:pt x="21817" y="34540"/>
                </a:cubicBezTo>
                <a:cubicBezTo>
                  <a:pt x="21259" y="34345"/>
                  <a:pt x="20450" y="34010"/>
                  <a:pt x="20059" y="33815"/>
                </a:cubicBezTo>
                <a:cubicBezTo>
                  <a:pt x="19725" y="33619"/>
                  <a:pt x="19418" y="33424"/>
                  <a:pt x="19167" y="33145"/>
                </a:cubicBezTo>
                <a:cubicBezTo>
                  <a:pt x="12387" y="30439"/>
                  <a:pt x="5943" y="26924"/>
                  <a:pt x="0" y="22683"/>
                </a:cubicBezTo>
                <a:lnTo>
                  <a:pt x="0" y="22488"/>
                </a:lnTo>
                <a:lnTo>
                  <a:pt x="0" y="22488"/>
                </a:lnTo>
                <a:lnTo>
                  <a:pt x="0" y="22348"/>
                </a:lnTo>
                <a:cubicBezTo>
                  <a:pt x="0" y="22320"/>
                  <a:pt x="0" y="22292"/>
                  <a:pt x="0" y="22292"/>
                </a:cubicBezTo>
                <a:cubicBezTo>
                  <a:pt x="0" y="22264"/>
                  <a:pt x="0" y="22236"/>
                  <a:pt x="0" y="22209"/>
                </a:cubicBezTo>
                <a:cubicBezTo>
                  <a:pt x="0" y="22181"/>
                  <a:pt x="0" y="22125"/>
                  <a:pt x="28" y="22097"/>
                </a:cubicBezTo>
                <a:cubicBezTo>
                  <a:pt x="56" y="21902"/>
                  <a:pt x="112" y="21678"/>
                  <a:pt x="195" y="21511"/>
                </a:cubicBezTo>
                <a:cubicBezTo>
                  <a:pt x="418" y="21009"/>
                  <a:pt x="725" y="20563"/>
                  <a:pt x="1116" y="20200"/>
                </a:cubicBezTo>
                <a:cubicBezTo>
                  <a:pt x="1479" y="19865"/>
                  <a:pt x="1813" y="19558"/>
                  <a:pt x="2204" y="19279"/>
                </a:cubicBezTo>
                <a:lnTo>
                  <a:pt x="2204" y="19307"/>
                </a:lnTo>
                <a:lnTo>
                  <a:pt x="2232" y="19307"/>
                </a:lnTo>
                <a:lnTo>
                  <a:pt x="8565" y="14397"/>
                </a:lnTo>
                <a:cubicBezTo>
                  <a:pt x="8677" y="14229"/>
                  <a:pt x="8816" y="14090"/>
                  <a:pt x="8956" y="13978"/>
                </a:cubicBezTo>
                <a:cubicBezTo>
                  <a:pt x="8844" y="13783"/>
                  <a:pt x="10546" y="12388"/>
                  <a:pt x="11606" y="11663"/>
                </a:cubicBezTo>
                <a:cubicBezTo>
                  <a:pt x="11690" y="11635"/>
                  <a:pt x="11746" y="11607"/>
                  <a:pt x="11801" y="11579"/>
                </a:cubicBezTo>
                <a:cubicBezTo>
                  <a:pt x="12052" y="11300"/>
                  <a:pt x="12164" y="11105"/>
                  <a:pt x="12359" y="10854"/>
                </a:cubicBezTo>
                <a:cubicBezTo>
                  <a:pt x="12638" y="10658"/>
                  <a:pt x="12889" y="10435"/>
                  <a:pt x="13113" y="10212"/>
                </a:cubicBezTo>
                <a:cubicBezTo>
                  <a:pt x="13392" y="10017"/>
                  <a:pt x="13643" y="9821"/>
                  <a:pt x="13894" y="9598"/>
                </a:cubicBezTo>
                <a:cubicBezTo>
                  <a:pt x="14005" y="9542"/>
                  <a:pt x="14089" y="9487"/>
                  <a:pt x="14173" y="9459"/>
                </a:cubicBezTo>
                <a:cubicBezTo>
                  <a:pt x="14368" y="9291"/>
                  <a:pt x="14535" y="9124"/>
                  <a:pt x="14703" y="8957"/>
                </a:cubicBezTo>
                <a:cubicBezTo>
                  <a:pt x="14842" y="8873"/>
                  <a:pt x="14982" y="8761"/>
                  <a:pt x="15093" y="8678"/>
                </a:cubicBezTo>
                <a:cubicBezTo>
                  <a:pt x="15066" y="8650"/>
                  <a:pt x="15344" y="8426"/>
                  <a:pt x="15484" y="8259"/>
                </a:cubicBezTo>
                <a:cubicBezTo>
                  <a:pt x="15540" y="8203"/>
                  <a:pt x="15512" y="8203"/>
                  <a:pt x="15568" y="8120"/>
                </a:cubicBezTo>
                <a:cubicBezTo>
                  <a:pt x="15623" y="8092"/>
                  <a:pt x="15651" y="8064"/>
                  <a:pt x="15707" y="8036"/>
                </a:cubicBezTo>
                <a:cubicBezTo>
                  <a:pt x="15735" y="8008"/>
                  <a:pt x="15707" y="8008"/>
                  <a:pt x="15735" y="7980"/>
                </a:cubicBezTo>
                <a:cubicBezTo>
                  <a:pt x="15735" y="7952"/>
                  <a:pt x="15819" y="7924"/>
                  <a:pt x="15930" y="7813"/>
                </a:cubicBezTo>
                <a:cubicBezTo>
                  <a:pt x="16042" y="7729"/>
                  <a:pt x="16265" y="7506"/>
                  <a:pt x="16516" y="7310"/>
                </a:cubicBezTo>
                <a:cubicBezTo>
                  <a:pt x="16767" y="7115"/>
                  <a:pt x="16935" y="7059"/>
                  <a:pt x="17130" y="6920"/>
                </a:cubicBezTo>
                <a:cubicBezTo>
                  <a:pt x="17074" y="7031"/>
                  <a:pt x="16907" y="7255"/>
                  <a:pt x="17046" y="7227"/>
                </a:cubicBezTo>
                <a:cubicBezTo>
                  <a:pt x="17493" y="6836"/>
                  <a:pt x="17967" y="6529"/>
                  <a:pt x="18497" y="6250"/>
                </a:cubicBezTo>
                <a:cubicBezTo>
                  <a:pt x="18692" y="6083"/>
                  <a:pt x="18888" y="5916"/>
                  <a:pt x="19083" y="5720"/>
                </a:cubicBezTo>
                <a:cubicBezTo>
                  <a:pt x="19083" y="5692"/>
                  <a:pt x="18999" y="5720"/>
                  <a:pt x="19083" y="5637"/>
                </a:cubicBezTo>
                <a:cubicBezTo>
                  <a:pt x="19083" y="5609"/>
                  <a:pt x="18916" y="5776"/>
                  <a:pt x="18916" y="5720"/>
                </a:cubicBezTo>
                <a:cubicBezTo>
                  <a:pt x="18971" y="5358"/>
                  <a:pt x="18162" y="5553"/>
                  <a:pt x="18581" y="4967"/>
                </a:cubicBezTo>
                <a:cubicBezTo>
                  <a:pt x="19139" y="4353"/>
                  <a:pt x="19808" y="3823"/>
                  <a:pt x="20506" y="3349"/>
                </a:cubicBezTo>
                <a:cubicBezTo>
                  <a:pt x="20617" y="3265"/>
                  <a:pt x="20729" y="3237"/>
                  <a:pt x="20869" y="3209"/>
                </a:cubicBezTo>
                <a:cubicBezTo>
                  <a:pt x="21817" y="2456"/>
                  <a:pt x="22515" y="2121"/>
                  <a:pt x="22710" y="2177"/>
                </a:cubicBezTo>
                <a:cubicBezTo>
                  <a:pt x="22738" y="2038"/>
                  <a:pt x="22570" y="1954"/>
                  <a:pt x="22542" y="1814"/>
                </a:cubicBezTo>
                <a:cubicBezTo>
                  <a:pt x="22598" y="1563"/>
                  <a:pt x="22766" y="1340"/>
                  <a:pt x="22961" y="1173"/>
                </a:cubicBezTo>
                <a:cubicBezTo>
                  <a:pt x="23156" y="1033"/>
                  <a:pt x="23379" y="894"/>
                  <a:pt x="23603" y="754"/>
                </a:cubicBezTo>
                <a:cubicBezTo>
                  <a:pt x="23854" y="587"/>
                  <a:pt x="24133" y="475"/>
                  <a:pt x="24412" y="336"/>
                </a:cubicBezTo>
                <a:lnTo>
                  <a:pt x="24830" y="168"/>
                </a:lnTo>
                <a:lnTo>
                  <a:pt x="25221" y="85"/>
                </a:lnTo>
                <a:cubicBezTo>
                  <a:pt x="25388" y="29"/>
                  <a:pt x="25556" y="1"/>
                  <a:pt x="25723" y="29"/>
                </a:cubicBezTo>
                <a:cubicBezTo>
                  <a:pt x="25890" y="57"/>
                  <a:pt x="25528" y="252"/>
                  <a:pt x="25918" y="280"/>
                </a:cubicBezTo>
                <a:cubicBezTo>
                  <a:pt x="26476" y="140"/>
                  <a:pt x="27062" y="196"/>
                  <a:pt x="27592" y="364"/>
                </a:cubicBezTo>
                <a:cubicBezTo>
                  <a:pt x="27871" y="503"/>
                  <a:pt x="28150" y="670"/>
                  <a:pt x="28373" y="866"/>
                </a:cubicBezTo>
                <a:cubicBezTo>
                  <a:pt x="28764" y="1173"/>
                  <a:pt x="29127" y="1507"/>
                  <a:pt x="29434" y="1870"/>
                </a:cubicBezTo>
                <a:cubicBezTo>
                  <a:pt x="29629" y="2121"/>
                  <a:pt x="29768" y="2400"/>
                  <a:pt x="29880" y="2707"/>
                </a:cubicBezTo>
                <a:cubicBezTo>
                  <a:pt x="29936" y="2819"/>
                  <a:pt x="29964" y="2958"/>
                  <a:pt x="29936" y="3098"/>
                </a:cubicBezTo>
                <a:cubicBezTo>
                  <a:pt x="30438" y="3823"/>
                  <a:pt x="30884" y="4604"/>
                  <a:pt x="31247" y="5385"/>
                </a:cubicBezTo>
                <a:cubicBezTo>
                  <a:pt x="31331" y="5581"/>
                  <a:pt x="31331" y="5692"/>
                  <a:pt x="31414" y="5888"/>
                </a:cubicBezTo>
                <a:cubicBezTo>
                  <a:pt x="31805" y="6557"/>
                  <a:pt x="32140" y="7255"/>
                  <a:pt x="32391" y="7980"/>
                </a:cubicBezTo>
                <a:cubicBezTo>
                  <a:pt x="32530" y="8259"/>
                  <a:pt x="32726" y="8650"/>
                  <a:pt x="32837" y="8817"/>
                </a:cubicBezTo>
                <a:cubicBezTo>
                  <a:pt x="32921" y="9124"/>
                  <a:pt x="33144" y="9598"/>
                  <a:pt x="33256" y="9877"/>
                </a:cubicBezTo>
                <a:cubicBezTo>
                  <a:pt x="33172" y="9849"/>
                  <a:pt x="33256" y="10156"/>
                  <a:pt x="33228" y="10240"/>
                </a:cubicBezTo>
                <a:cubicBezTo>
                  <a:pt x="33339" y="10463"/>
                  <a:pt x="33367" y="10379"/>
                  <a:pt x="33479" y="10463"/>
                </a:cubicBezTo>
                <a:cubicBezTo>
                  <a:pt x="33563" y="10630"/>
                  <a:pt x="33451" y="10491"/>
                  <a:pt x="33507" y="10603"/>
                </a:cubicBezTo>
                <a:cubicBezTo>
                  <a:pt x="33563" y="10742"/>
                  <a:pt x="33507" y="10435"/>
                  <a:pt x="33590" y="10519"/>
                </a:cubicBezTo>
                <a:cubicBezTo>
                  <a:pt x="34009" y="10993"/>
                  <a:pt x="34204" y="10826"/>
                  <a:pt x="34762" y="11802"/>
                </a:cubicBezTo>
                <a:cubicBezTo>
                  <a:pt x="34930" y="12388"/>
                  <a:pt x="35543" y="13476"/>
                  <a:pt x="35516" y="13755"/>
                </a:cubicBezTo>
                <a:cubicBezTo>
                  <a:pt x="35599" y="13895"/>
                  <a:pt x="35739" y="14118"/>
                  <a:pt x="35822" y="14146"/>
                </a:cubicBezTo>
                <a:cubicBezTo>
                  <a:pt x="36018" y="14508"/>
                  <a:pt x="36213" y="14871"/>
                  <a:pt x="36352" y="15262"/>
                </a:cubicBezTo>
                <a:cubicBezTo>
                  <a:pt x="36464" y="15485"/>
                  <a:pt x="36576" y="15680"/>
                  <a:pt x="36715" y="15931"/>
                </a:cubicBezTo>
                <a:cubicBezTo>
                  <a:pt x="36910" y="16322"/>
                  <a:pt x="37022" y="16712"/>
                  <a:pt x="37245" y="17131"/>
                </a:cubicBezTo>
                <a:cubicBezTo>
                  <a:pt x="37385" y="17494"/>
                  <a:pt x="37496" y="17884"/>
                  <a:pt x="37580" y="18275"/>
                </a:cubicBezTo>
                <a:cubicBezTo>
                  <a:pt x="37524" y="18303"/>
                  <a:pt x="37441" y="18275"/>
                  <a:pt x="37468" y="18442"/>
                </a:cubicBezTo>
                <a:cubicBezTo>
                  <a:pt x="37580" y="18610"/>
                  <a:pt x="37692" y="18777"/>
                  <a:pt x="37859" y="18889"/>
                </a:cubicBezTo>
                <a:cubicBezTo>
                  <a:pt x="37971" y="19084"/>
                  <a:pt x="38082" y="19335"/>
                  <a:pt x="38194" y="19474"/>
                </a:cubicBezTo>
                <a:cubicBezTo>
                  <a:pt x="38361" y="19921"/>
                  <a:pt x="38529" y="20256"/>
                  <a:pt x="38668" y="20646"/>
                </a:cubicBezTo>
                <a:cubicBezTo>
                  <a:pt x="38808" y="21093"/>
                  <a:pt x="38947" y="21539"/>
                  <a:pt x="39003" y="21985"/>
                </a:cubicBezTo>
                <a:cubicBezTo>
                  <a:pt x="38836" y="22097"/>
                  <a:pt x="38529" y="21985"/>
                  <a:pt x="38361" y="22097"/>
                </a:cubicBezTo>
                <a:cubicBezTo>
                  <a:pt x="38780" y="22850"/>
                  <a:pt x="39059" y="22794"/>
                  <a:pt x="39449" y="23520"/>
                </a:cubicBezTo>
                <a:cubicBezTo>
                  <a:pt x="39561" y="23576"/>
                  <a:pt x="39728" y="23883"/>
                  <a:pt x="39840" y="23994"/>
                </a:cubicBezTo>
                <a:cubicBezTo>
                  <a:pt x="40035" y="24217"/>
                  <a:pt x="40230" y="24664"/>
                  <a:pt x="40426" y="24887"/>
                </a:cubicBezTo>
                <a:cubicBezTo>
                  <a:pt x="40454" y="24971"/>
                  <a:pt x="40482" y="25026"/>
                  <a:pt x="40482" y="25082"/>
                </a:cubicBezTo>
                <a:cubicBezTo>
                  <a:pt x="40733" y="25277"/>
                  <a:pt x="41040" y="25947"/>
                  <a:pt x="41346" y="26617"/>
                </a:cubicBezTo>
                <a:cubicBezTo>
                  <a:pt x="41486" y="27007"/>
                  <a:pt x="41653" y="27342"/>
                  <a:pt x="41765" y="27677"/>
                </a:cubicBezTo>
                <a:cubicBezTo>
                  <a:pt x="41877" y="28039"/>
                  <a:pt x="41904" y="28263"/>
                  <a:pt x="42044" y="28625"/>
                </a:cubicBezTo>
                <a:lnTo>
                  <a:pt x="42128" y="29267"/>
                </a:lnTo>
                <a:cubicBezTo>
                  <a:pt x="42044" y="29239"/>
                  <a:pt x="42128" y="29630"/>
                  <a:pt x="41904" y="29183"/>
                </a:cubicBezTo>
                <a:cubicBezTo>
                  <a:pt x="41904" y="29323"/>
                  <a:pt x="42016" y="29462"/>
                  <a:pt x="42044" y="29574"/>
                </a:cubicBezTo>
                <a:cubicBezTo>
                  <a:pt x="41793" y="29769"/>
                  <a:pt x="41542" y="29853"/>
                  <a:pt x="41319" y="29992"/>
                </a:cubicBezTo>
                <a:cubicBezTo>
                  <a:pt x="41235" y="30048"/>
                  <a:pt x="41179" y="30244"/>
                  <a:pt x="41095" y="30271"/>
                </a:cubicBezTo>
                <a:lnTo>
                  <a:pt x="41486" y="31443"/>
                </a:lnTo>
                <a:cubicBezTo>
                  <a:pt x="41709" y="31778"/>
                  <a:pt x="41904" y="32113"/>
                  <a:pt x="42072" y="32475"/>
                </a:cubicBezTo>
                <a:cubicBezTo>
                  <a:pt x="42407" y="33006"/>
                  <a:pt x="42686" y="33564"/>
                  <a:pt x="42909" y="34121"/>
                </a:cubicBezTo>
                <a:cubicBezTo>
                  <a:pt x="42965" y="34149"/>
                  <a:pt x="43020" y="34345"/>
                  <a:pt x="43076" y="34400"/>
                </a:cubicBezTo>
                <a:cubicBezTo>
                  <a:pt x="43244" y="34903"/>
                  <a:pt x="43355" y="35154"/>
                  <a:pt x="43523" y="35516"/>
                </a:cubicBezTo>
                <a:cubicBezTo>
                  <a:pt x="43662" y="35879"/>
                  <a:pt x="43718" y="36130"/>
                  <a:pt x="43802" y="36465"/>
                </a:cubicBezTo>
                <a:cubicBezTo>
                  <a:pt x="43913" y="36856"/>
                  <a:pt x="43941" y="37246"/>
                  <a:pt x="43885" y="37637"/>
                </a:cubicBezTo>
                <a:close/>
                <a:moveTo>
                  <a:pt x="38612" y="21511"/>
                </a:moveTo>
                <a:cubicBezTo>
                  <a:pt x="38612" y="21595"/>
                  <a:pt x="38640" y="21678"/>
                  <a:pt x="38668" y="21762"/>
                </a:cubicBezTo>
                <a:cubicBezTo>
                  <a:pt x="38724" y="21790"/>
                  <a:pt x="38668" y="21651"/>
                  <a:pt x="38612" y="21511"/>
                </a:cubicBezTo>
                <a:close/>
                <a:moveTo>
                  <a:pt x="41737" y="32252"/>
                </a:moveTo>
                <a:cubicBezTo>
                  <a:pt x="41793" y="32280"/>
                  <a:pt x="41737" y="32141"/>
                  <a:pt x="41737" y="32057"/>
                </a:cubicBezTo>
                <a:cubicBezTo>
                  <a:pt x="41709" y="32057"/>
                  <a:pt x="41737" y="32169"/>
                  <a:pt x="41737" y="32252"/>
                </a:cubicBezTo>
                <a:close/>
                <a:moveTo>
                  <a:pt x="41067" y="29407"/>
                </a:moveTo>
                <a:cubicBezTo>
                  <a:pt x="41123" y="29546"/>
                  <a:pt x="41151" y="29574"/>
                  <a:pt x="41179" y="29546"/>
                </a:cubicBezTo>
                <a:lnTo>
                  <a:pt x="41123" y="29407"/>
                </a:lnTo>
                <a:close/>
                <a:moveTo>
                  <a:pt x="40621" y="25529"/>
                </a:moveTo>
                <a:cubicBezTo>
                  <a:pt x="40677" y="25556"/>
                  <a:pt x="40733" y="25724"/>
                  <a:pt x="40733" y="25668"/>
                </a:cubicBezTo>
                <a:cubicBezTo>
                  <a:pt x="40705" y="25584"/>
                  <a:pt x="40677" y="25501"/>
                  <a:pt x="40649" y="25417"/>
                </a:cubicBezTo>
                <a:cubicBezTo>
                  <a:pt x="40621" y="25417"/>
                  <a:pt x="40593" y="25445"/>
                  <a:pt x="40621" y="25529"/>
                </a:cubicBezTo>
                <a:close/>
                <a:moveTo>
                  <a:pt x="40454" y="25333"/>
                </a:moveTo>
                <a:lnTo>
                  <a:pt x="40509" y="25473"/>
                </a:lnTo>
                <a:cubicBezTo>
                  <a:pt x="40537" y="25473"/>
                  <a:pt x="40537" y="25445"/>
                  <a:pt x="40482" y="25305"/>
                </a:cubicBezTo>
                <a:close/>
                <a:moveTo>
                  <a:pt x="39561" y="23994"/>
                </a:moveTo>
                <a:cubicBezTo>
                  <a:pt x="39561" y="23994"/>
                  <a:pt x="39561" y="23855"/>
                  <a:pt x="39533" y="23771"/>
                </a:cubicBezTo>
                <a:cubicBezTo>
                  <a:pt x="39505" y="23771"/>
                  <a:pt x="39505" y="23855"/>
                  <a:pt x="39561" y="23994"/>
                </a:cubicBezTo>
                <a:close/>
                <a:moveTo>
                  <a:pt x="39087" y="24441"/>
                </a:moveTo>
                <a:cubicBezTo>
                  <a:pt x="39142" y="24580"/>
                  <a:pt x="39170" y="24664"/>
                  <a:pt x="39198" y="24636"/>
                </a:cubicBezTo>
                <a:cubicBezTo>
                  <a:pt x="39170" y="24580"/>
                  <a:pt x="39170" y="24524"/>
                  <a:pt x="39142" y="24468"/>
                </a:cubicBezTo>
                <a:cubicBezTo>
                  <a:pt x="39142" y="24468"/>
                  <a:pt x="39087" y="24413"/>
                  <a:pt x="39087" y="24441"/>
                </a:cubicBezTo>
                <a:close/>
                <a:moveTo>
                  <a:pt x="39031" y="24580"/>
                </a:moveTo>
                <a:lnTo>
                  <a:pt x="38975" y="24496"/>
                </a:lnTo>
                <a:cubicBezTo>
                  <a:pt x="39338" y="25473"/>
                  <a:pt x="39700" y="26449"/>
                  <a:pt x="40035" y="27426"/>
                </a:cubicBezTo>
                <a:cubicBezTo>
                  <a:pt x="40314" y="27230"/>
                  <a:pt x="40537" y="27035"/>
                  <a:pt x="40788" y="26812"/>
                </a:cubicBezTo>
                <a:cubicBezTo>
                  <a:pt x="40621" y="26449"/>
                  <a:pt x="40509" y="26449"/>
                  <a:pt x="40314" y="26059"/>
                </a:cubicBezTo>
                <a:cubicBezTo>
                  <a:pt x="40063" y="25835"/>
                  <a:pt x="39868" y="25584"/>
                  <a:pt x="39728" y="25305"/>
                </a:cubicBezTo>
                <a:cubicBezTo>
                  <a:pt x="39645" y="25389"/>
                  <a:pt x="39393" y="24943"/>
                  <a:pt x="39226" y="24831"/>
                </a:cubicBezTo>
                <a:cubicBezTo>
                  <a:pt x="39170" y="24719"/>
                  <a:pt x="39115" y="24608"/>
                  <a:pt x="39059" y="24496"/>
                </a:cubicBezTo>
                <a:cubicBezTo>
                  <a:pt x="39059" y="24524"/>
                  <a:pt x="39059" y="24608"/>
                  <a:pt x="39031" y="24580"/>
                </a:cubicBezTo>
                <a:close/>
                <a:moveTo>
                  <a:pt x="15289" y="8678"/>
                </a:moveTo>
                <a:cubicBezTo>
                  <a:pt x="15289" y="8678"/>
                  <a:pt x="15344" y="8650"/>
                  <a:pt x="15456" y="8566"/>
                </a:cubicBezTo>
                <a:cubicBezTo>
                  <a:pt x="15456" y="8566"/>
                  <a:pt x="15512" y="8510"/>
                  <a:pt x="15484" y="8510"/>
                </a:cubicBezTo>
                <a:cubicBezTo>
                  <a:pt x="15400" y="8566"/>
                  <a:pt x="15344" y="8594"/>
                  <a:pt x="15289" y="8678"/>
                </a:cubicBezTo>
                <a:close/>
                <a:moveTo>
                  <a:pt x="41932" y="39115"/>
                </a:moveTo>
                <a:cubicBezTo>
                  <a:pt x="41904" y="39143"/>
                  <a:pt x="42128" y="39115"/>
                  <a:pt x="42211" y="39060"/>
                </a:cubicBezTo>
                <a:cubicBezTo>
                  <a:pt x="42295" y="39004"/>
                  <a:pt x="42044" y="39115"/>
                  <a:pt x="41932" y="39115"/>
                </a:cubicBezTo>
                <a:close/>
                <a:moveTo>
                  <a:pt x="43495" y="37218"/>
                </a:moveTo>
                <a:cubicBezTo>
                  <a:pt x="43550" y="37218"/>
                  <a:pt x="43550" y="37023"/>
                  <a:pt x="43523" y="36856"/>
                </a:cubicBezTo>
                <a:cubicBezTo>
                  <a:pt x="43383" y="36409"/>
                  <a:pt x="43216" y="35963"/>
                  <a:pt x="43020" y="35516"/>
                </a:cubicBezTo>
                <a:cubicBezTo>
                  <a:pt x="42881" y="35433"/>
                  <a:pt x="42686" y="34903"/>
                  <a:pt x="42546" y="34763"/>
                </a:cubicBezTo>
                <a:cubicBezTo>
                  <a:pt x="42713" y="35265"/>
                  <a:pt x="42909" y="35795"/>
                  <a:pt x="43048" y="36326"/>
                </a:cubicBezTo>
                <a:cubicBezTo>
                  <a:pt x="43244" y="36772"/>
                  <a:pt x="43299" y="37246"/>
                  <a:pt x="43244" y="37720"/>
                </a:cubicBezTo>
                <a:cubicBezTo>
                  <a:pt x="43160" y="37999"/>
                  <a:pt x="42992" y="38251"/>
                  <a:pt x="42769" y="38418"/>
                </a:cubicBezTo>
                <a:cubicBezTo>
                  <a:pt x="42881" y="38362"/>
                  <a:pt x="42992" y="38278"/>
                  <a:pt x="43076" y="38195"/>
                </a:cubicBezTo>
                <a:cubicBezTo>
                  <a:pt x="43355" y="37944"/>
                  <a:pt x="43495" y="37581"/>
                  <a:pt x="43495" y="37218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0" name="Google Shape;690;p33"/>
          <p:cNvSpPr/>
          <p:nvPr/>
        </p:nvSpPr>
        <p:spPr>
          <a:xfrm>
            <a:off x="8519124" y="4143507"/>
            <a:ext cx="285297" cy="271766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3"/>
          <p:cNvSpPr txBox="1">
            <a:spLocks noGrp="1"/>
          </p:cNvSpPr>
          <p:nvPr>
            <p:ph type="title"/>
          </p:nvPr>
        </p:nvSpPr>
        <p:spPr>
          <a:xfrm>
            <a:off x="1695050" y="2332025"/>
            <a:ext cx="5754000" cy="107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32" name="Google Shape;32;p3"/>
          <p:cNvSpPr txBox="1">
            <a:spLocks noGrp="1"/>
          </p:cNvSpPr>
          <p:nvPr>
            <p:ph type="title" idx="2" hasCustomPrompt="1"/>
          </p:nvPr>
        </p:nvSpPr>
        <p:spPr>
          <a:xfrm>
            <a:off x="3999171" y="1261625"/>
            <a:ext cx="11310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33" name="Google Shape;33;p3"/>
          <p:cNvSpPr txBox="1">
            <a:spLocks noGrp="1"/>
          </p:cNvSpPr>
          <p:nvPr>
            <p:ph type="subTitle" idx="1"/>
          </p:nvPr>
        </p:nvSpPr>
        <p:spPr>
          <a:xfrm>
            <a:off x="3153150" y="3360775"/>
            <a:ext cx="28377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3"/>
          <p:cNvSpPr/>
          <p:nvPr/>
        </p:nvSpPr>
        <p:spPr>
          <a:xfrm flipH="1">
            <a:off x="2894670" y="338175"/>
            <a:ext cx="186041" cy="206412"/>
          </a:xfrm>
          <a:custGeom>
            <a:avLst/>
            <a:gdLst/>
            <a:ahLst/>
            <a:cxnLst/>
            <a:rect l="l" t="t" r="r" b="b"/>
            <a:pathLst>
              <a:path w="4347" h="4823" extrusionOk="0">
                <a:moveTo>
                  <a:pt x="2177" y="1"/>
                </a:moveTo>
                <a:cubicBezTo>
                  <a:pt x="2174" y="1"/>
                  <a:pt x="2171" y="1"/>
                  <a:pt x="2168" y="1"/>
                </a:cubicBezTo>
                <a:cubicBezTo>
                  <a:pt x="1858" y="1"/>
                  <a:pt x="1882" y="537"/>
                  <a:pt x="1822" y="834"/>
                </a:cubicBezTo>
                <a:cubicBezTo>
                  <a:pt x="1739" y="1430"/>
                  <a:pt x="1108" y="1953"/>
                  <a:pt x="417" y="2120"/>
                </a:cubicBezTo>
                <a:cubicBezTo>
                  <a:pt x="263" y="2144"/>
                  <a:pt x="72" y="2192"/>
                  <a:pt x="24" y="2311"/>
                </a:cubicBezTo>
                <a:cubicBezTo>
                  <a:pt x="1" y="2406"/>
                  <a:pt x="72" y="2513"/>
                  <a:pt x="191" y="2573"/>
                </a:cubicBezTo>
                <a:cubicBezTo>
                  <a:pt x="286" y="2620"/>
                  <a:pt x="417" y="2644"/>
                  <a:pt x="536" y="2668"/>
                </a:cubicBezTo>
                <a:cubicBezTo>
                  <a:pt x="965" y="2775"/>
                  <a:pt x="1310" y="3037"/>
                  <a:pt x="1525" y="3358"/>
                </a:cubicBezTo>
                <a:cubicBezTo>
                  <a:pt x="1739" y="3680"/>
                  <a:pt x="1822" y="4049"/>
                  <a:pt x="1882" y="4406"/>
                </a:cubicBezTo>
                <a:cubicBezTo>
                  <a:pt x="1906" y="4573"/>
                  <a:pt x="1965" y="4799"/>
                  <a:pt x="2168" y="4823"/>
                </a:cubicBezTo>
                <a:cubicBezTo>
                  <a:pt x="2394" y="4799"/>
                  <a:pt x="2441" y="4573"/>
                  <a:pt x="2465" y="4406"/>
                </a:cubicBezTo>
                <a:cubicBezTo>
                  <a:pt x="2513" y="4049"/>
                  <a:pt x="2608" y="3680"/>
                  <a:pt x="2822" y="3358"/>
                </a:cubicBezTo>
                <a:cubicBezTo>
                  <a:pt x="3037" y="3037"/>
                  <a:pt x="3382" y="2775"/>
                  <a:pt x="3811" y="2668"/>
                </a:cubicBezTo>
                <a:cubicBezTo>
                  <a:pt x="3930" y="2644"/>
                  <a:pt x="4049" y="2620"/>
                  <a:pt x="4156" y="2573"/>
                </a:cubicBezTo>
                <a:cubicBezTo>
                  <a:pt x="4275" y="2513"/>
                  <a:pt x="4346" y="2406"/>
                  <a:pt x="4323" y="2311"/>
                </a:cubicBezTo>
                <a:cubicBezTo>
                  <a:pt x="4275" y="2192"/>
                  <a:pt x="4084" y="2144"/>
                  <a:pt x="3930" y="2120"/>
                </a:cubicBezTo>
                <a:cubicBezTo>
                  <a:pt x="3239" y="1953"/>
                  <a:pt x="2644" y="1430"/>
                  <a:pt x="2560" y="834"/>
                </a:cubicBezTo>
                <a:cubicBezTo>
                  <a:pt x="2513" y="540"/>
                  <a:pt x="2478" y="1"/>
                  <a:pt x="217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35;p3"/>
          <p:cNvSpPr/>
          <p:nvPr/>
        </p:nvSpPr>
        <p:spPr>
          <a:xfrm flipH="1">
            <a:off x="6043910" y="346583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36;p3"/>
          <p:cNvSpPr/>
          <p:nvPr/>
        </p:nvSpPr>
        <p:spPr>
          <a:xfrm rot="-5400000" flipH="1">
            <a:off x="1750747" y="654897"/>
            <a:ext cx="104046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3"/>
          <p:cNvSpPr/>
          <p:nvPr/>
        </p:nvSpPr>
        <p:spPr>
          <a:xfrm rot="-1747020" flipH="1">
            <a:off x="8000965" y="2097062"/>
            <a:ext cx="97671" cy="14096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38;p3"/>
          <p:cNvSpPr/>
          <p:nvPr/>
        </p:nvSpPr>
        <p:spPr>
          <a:xfrm rot="-5400000" flipH="1">
            <a:off x="8363055" y="3102330"/>
            <a:ext cx="95099" cy="740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39;p3"/>
          <p:cNvSpPr/>
          <p:nvPr/>
        </p:nvSpPr>
        <p:spPr>
          <a:xfrm rot="-198679" flipH="1">
            <a:off x="6576129" y="3898092"/>
            <a:ext cx="93173" cy="130945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Google Shape;40;p3"/>
          <p:cNvSpPr/>
          <p:nvPr/>
        </p:nvSpPr>
        <p:spPr>
          <a:xfrm rot="-684224" flipH="1">
            <a:off x="3229852" y="4149318"/>
            <a:ext cx="85509" cy="17160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41;p3"/>
          <p:cNvSpPr/>
          <p:nvPr/>
        </p:nvSpPr>
        <p:spPr>
          <a:xfrm rot="-5400000" flipH="1">
            <a:off x="8181219" y="4350034"/>
            <a:ext cx="157623" cy="11288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;p3"/>
          <p:cNvSpPr/>
          <p:nvPr/>
        </p:nvSpPr>
        <p:spPr>
          <a:xfrm rot="4032399" flipH="1">
            <a:off x="6670696" y="4772729"/>
            <a:ext cx="155691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" name="Google Shape;43;p3"/>
          <p:cNvSpPr/>
          <p:nvPr/>
        </p:nvSpPr>
        <p:spPr>
          <a:xfrm flipH="1">
            <a:off x="1223076" y="1182167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44;p3"/>
          <p:cNvSpPr/>
          <p:nvPr/>
        </p:nvSpPr>
        <p:spPr>
          <a:xfrm flipH="1">
            <a:off x="7580960" y="1372958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45;p3"/>
          <p:cNvSpPr/>
          <p:nvPr/>
        </p:nvSpPr>
        <p:spPr>
          <a:xfrm flipH="1">
            <a:off x="2175305" y="1419838"/>
            <a:ext cx="107593" cy="95824"/>
          </a:xfrm>
          <a:custGeom>
            <a:avLst/>
            <a:gdLst/>
            <a:ahLst/>
            <a:cxnLst/>
            <a:rect l="l" t="t" r="r" b="b"/>
            <a:pathLst>
              <a:path w="2514" h="2239" extrusionOk="0">
                <a:moveTo>
                  <a:pt x="1251" y="0"/>
                </a:moveTo>
                <a:cubicBezTo>
                  <a:pt x="1072" y="0"/>
                  <a:pt x="1084" y="250"/>
                  <a:pt x="1061" y="393"/>
                </a:cubicBezTo>
                <a:cubicBezTo>
                  <a:pt x="1001" y="667"/>
                  <a:pt x="644" y="905"/>
                  <a:pt x="239" y="976"/>
                </a:cubicBezTo>
                <a:cubicBezTo>
                  <a:pt x="156" y="1000"/>
                  <a:pt x="48" y="1012"/>
                  <a:pt x="13" y="1072"/>
                </a:cubicBezTo>
                <a:cubicBezTo>
                  <a:pt x="1" y="1119"/>
                  <a:pt x="48" y="1167"/>
                  <a:pt x="108" y="1191"/>
                </a:cubicBezTo>
                <a:cubicBezTo>
                  <a:pt x="168" y="1215"/>
                  <a:pt x="239" y="1226"/>
                  <a:pt x="310" y="1238"/>
                </a:cubicBezTo>
                <a:cubicBezTo>
                  <a:pt x="560" y="1286"/>
                  <a:pt x="751" y="1405"/>
                  <a:pt x="882" y="1560"/>
                </a:cubicBezTo>
                <a:cubicBezTo>
                  <a:pt x="1001" y="1703"/>
                  <a:pt x="1061" y="1869"/>
                  <a:pt x="1084" y="2036"/>
                </a:cubicBezTo>
                <a:cubicBezTo>
                  <a:pt x="1096" y="2119"/>
                  <a:pt x="1132" y="2227"/>
                  <a:pt x="1251" y="2238"/>
                </a:cubicBezTo>
                <a:cubicBezTo>
                  <a:pt x="1382" y="2227"/>
                  <a:pt x="1418" y="2119"/>
                  <a:pt x="1430" y="2036"/>
                </a:cubicBezTo>
                <a:cubicBezTo>
                  <a:pt x="1453" y="1869"/>
                  <a:pt x="1513" y="1703"/>
                  <a:pt x="1632" y="1560"/>
                </a:cubicBezTo>
                <a:cubicBezTo>
                  <a:pt x="1751" y="1405"/>
                  <a:pt x="1953" y="1286"/>
                  <a:pt x="2192" y="1238"/>
                </a:cubicBezTo>
                <a:cubicBezTo>
                  <a:pt x="2263" y="1226"/>
                  <a:pt x="2346" y="1215"/>
                  <a:pt x="2406" y="1191"/>
                </a:cubicBezTo>
                <a:cubicBezTo>
                  <a:pt x="2465" y="1167"/>
                  <a:pt x="2513" y="1119"/>
                  <a:pt x="2489" y="1072"/>
                </a:cubicBezTo>
                <a:cubicBezTo>
                  <a:pt x="2465" y="1012"/>
                  <a:pt x="2358" y="1000"/>
                  <a:pt x="2275" y="976"/>
                </a:cubicBezTo>
                <a:cubicBezTo>
                  <a:pt x="1870" y="905"/>
                  <a:pt x="1525" y="667"/>
                  <a:pt x="1477" y="393"/>
                </a:cubicBezTo>
                <a:cubicBezTo>
                  <a:pt x="1453" y="250"/>
                  <a:pt x="1430" y="0"/>
                  <a:pt x="1251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46;p3"/>
          <p:cNvSpPr/>
          <p:nvPr/>
        </p:nvSpPr>
        <p:spPr>
          <a:xfrm flipH="1">
            <a:off x="360005" y="1940569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3"/>
          <p:cNvSpPr/>
          <p:nvPr/>
        </p:nvSpPr>
        <p:spPr>
          <a:xfrm flipH="1">
            <a:off x="931993" y="2809752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8" name="Google Shape;48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-2712" y="2722382"/>
            <a:ext cx="2423823" cy="2418413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Google Shape;49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5400000">
            <a:off x="6722890" y="2709"/>
            <a:ext cx="2423823" cy="2418413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Google Shape;50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277300" y="540000"/>
            <a:ext cx="1345050" cy="915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Google Shape;51;p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272925" y="3502327"/>
            <a:ext cx="2302150" cy="11011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013430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2" Type="http://schemas.openxmlformats.org/officeDocument/2006/relationships/slideLayout" Target="../slideLayouts/slideLayout2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FFEADC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35358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●"/>
              <a:defRPr sz="16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○"/>
              <a:defRPr sz="16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■"/>
              <a:defRPr sz="16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●"/>
              <a:defRPr sz="16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○"/>
              <a:defRPr sz="16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■"/>
              <a:defRPr sz="16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●"/>
              <a:defRPr sz="16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○"/>
              <a:defRPr sz="16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■"/>
              <a:defRPr sz="16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7" r:id="rId2"/>
    <p:sldLayoutId id="2147483658" r:id="rId3"/>
    <p:sldLayoutId id="2147483659" r:id="rId4"/>
    <p:sldLayoutId id="2147483666" r:id="rId5"/>
    <p:sldLayoutId id="2147483667" r:id="rId6"/>
    <p:sldLayoutId id="2147483678" r:id="rId7"/>
    <p:sldLayoutId id="2147483679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4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6;p1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 rot="5400000">
            <a:off x="2147426" y="-1829113"/>
            <a:ext cx="4849151" cy="8801726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7;p1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7436106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92" r:id="rId3"/>
    <p:sldLayoutId id="2147483696" r:id="rId4"/>
    <p:sldLayoutId id="2147483697" r:id="rId5"/>
    <p:sldLayoutId id="2147483699" r:id="rId6"/>
    <p:sldLayoutId id="2147483700" r:id="rId7"/>
    <p:sldLayoutId id="2147483705" r:id="rId8"/>
    <p:sldLayoutId id="2147483707" r:id="rId9"/>
    <p:sldLayoutId id="2147483708" r:id="rId10"/>
    <p:sldLayoutId id="2147483709" r:id="rId11"/>
    <p:sldLayoutId id="2147483710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5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6;p1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 rot="5400000">
            <a:off x="2147426" y="-1829113"/>
            <a:ext cx="4849151" cy="8801726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7;p1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0580326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2" r:id="rId1"/>
    <p:sldLayoutId id="2147483714" r:id="rId2"/>
    <p:sldLayoutId id="2147483719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32" r:id="rId9"/>
    <p:sldLayoutId id="2147483734" r:id="rId10"/>
    <p:sldLayoutId id="2147483735" r:id="rId11"/>
    <p:sldLayoutId id="2147483736" r:id="rId12"/>
    <p:sldLayoutId id="2147483737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</p:spPr>
        <p:txBody>
          <a:bodyPr vert="horz" lIns="45720" tIns="22860" rIns="45720" bIns="2286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800100"/>
            <a:ext cx="4114800" cy="2262982"/>
          </a:xfrm>
          <a:prstGeom prst="rect">
            <a:avLst/>
          </a:prstGeom>
        </p:spPr>
        <p:txBody>
          <a:bodyPr vert="horz" lIns="45720" tIns="22860" rIns="45720" bIns="2286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0" y="3178177"/>
            <a:ext cx="1066800" cy="182563"/>
          </a:xfrm>
          <a:prstGeom prst="rect">
            <a:avLst/>
          </a:prstGeom>
        </p:spPr>
        <p:txBody>
          <a:bodyPr vert="horz" lIns="45720" tIns="22860" rIns="45720" bIns="2286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</a:pPr>
            <a:fld id="{1D8BD707-D9CF-40AE-B4C6-C98DA3205C0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>
                <a:buClrTx/>
              </a:pPr>
              <a:t>4/19/2022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62100" y="3178177"/>
            <a:ext cx="1447800" cy="182563"/>
          </a:xfrm>
          <a:prstGeom prst="rect">
            <a:avLst/>
          </a:prstGeom>
        </p:spPr>
        <p:txBody>
          <a:bodyPr vert="horz" lIns="45720" tIns="22860" rIns="45720" bIns="22860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276600" y="3178177"/>
            <a:ext cx="1066800" cy="182563"/>
          </a:xfrm>
          <a:prstGeom prst="rect">
            <a:avLst/>
          </a:prstGeom>
        </p:spPr>
        <p:txBody>
          <a:bodyPr vert="horz" lIns="45720" tIns="22860" rIns="45720" bIns="22860" rtlCol="0" anchor="ctr"/>
          <a:lstStyle>
            <a:lvl1pPr algn="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</a:pPr>
            <a:fld id="{B6F15528-21DE-4FAA-801E-634DDDAF4B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2481076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2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4572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71475" indent="-142875" algn="l" defTabSz="457200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715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00100" indent="-114300" algn="l" defTabSz="457200" rtl="0" eaLnBrk="1" latinLnBrk="0" hangingPunct="1">
        <a:spcBef>
          <a:spcPct val="20000"/>
        </a:spcBef>
        <a:buFont typeface="Arial" pitchFamily="34" charset="0"/>
        <a:buChar char="–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indent="-114300" algn="l" defTabSz="457200" rtl="0" eaLnBrk="1" latinLnBrk="0" hangingPunct="1">
        <a:spcBef>
          <a:spcPct val="20000"/>
        </a:spcBef>
        <a:buFont typeface="Arial" pitchFamily="34" charset="0"/>
        <a:buChar char="»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573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5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1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30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06375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78" tIns="45689" rIns="91378" bIns="4568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200152"/>
            <a:ext cx="8229600" cy="339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78" tIns="45689" rIns="91378" bIns="4568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5"/>
            <a:ext cx="2133600" cy="274637"/>
          </a:xfrm>
          <a:prstGeom prst="rect">
            <a:avLst/>
          </a:prstGeom>
        </p:spPr>
        <p:txBody>
          <a:bodyPr vert="horz" lIns="91378" tIns="45689" rIns="91378" bIns="45689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buClrTx/>
              <a:buFontTx/>
              <a:buNone/>
              <a:defRPr/>
            </a:pPr>
            <a:fld id="{A801E726-5B1A-44D6-8631-3D477FFDBD22}" type="datetimeFigureOut">
              <a:rPr lang="vi-VN" kern="1200">
                <a:solidFill>
                  <a:prstClr val="black">
                    <a:tint val="75000"/>
                  </a:prstClr>
                </a:solidFill>
                <a:ea typeface="+mn-ea"/>
              </a:rPr>
              <a:pPr>
                <a:buClrTx/>
                <a:buFontTx/>
                <a:buNone/>
                <a:defRPr/>
              </a:pPr>
              <a:t>19/04/2022</a:t>
            </a:fld>
            <a:endParaRPr lang="vi-VN" kern="1200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5"/>
            <a:ext cx="2895600" cy="274637"/>
          </a:xfrm>
          <a:prstGeom prst="rect">
            <a:avLst/>
          </a:prstGeom>
        </p:spPr>
        <p:txBody>
          <a:bodyPr vert="horz" lIns="91378" tIns="45689" rIns="91378" bIns="45689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buClrTx/>
              <a:buFontTx/>
              <a:buNone/>
              <a:defRPr/>
            </a:pPr>
            <a:endParaRPr lang="vi-VN" kern="1200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5"/>
            <a:ext cx="2133600" cy="274637"/>
          </a:xfrm>
          <a:prstGeom prst="rect">
            <a:avLst/>
          </a:prstGeom>
        </p:spPr>
        <p:txBody>
          <a:bodyPr vert="horz" lIns="91378" tIns="45689" rIns="91378" bIns="45689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buClrTx/>
              <a:buFontTx/>
              <a:buNone/>
              <a:defRPr/>
            </a:pPr>
            <a:fld id="{11B6454B-6CD6-4D18-9A8E-FCDF3E366566}" type="slidenum">
              <a:rPr lang="vi-VN" kern="1200">
                <a:solidFill>
                  <a:prstClr val="black">
                    <a:tint val="75000"/>
                  </a:prstClr>
                </a:solidFill>
                <a:ea typeface="+mn-ea"/>
              </a:rPr>
              <a:pPr>
                <a:buClrTx/>
                <a:buFontTx/>
                <a:buNone/>
                <a:defRPr/>
              </a:pPr>
              <a:t>‹#›</a:t>
            </a:fld>
            <a:endParaRPr lang="vi-VN" kern="1200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1275130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5pPr>
      <a:lvl6pPr marL="45683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6pPr>
      <a:lvl7pPr marL="913703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7pPr>
      <a:lvl8pPr marL="1370546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8pPr>
      <a:lvl9pPr marL="1827404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9pPr>
    </p:titleStyle>
    <p:bodyStyle>
      <a:lvl1pPr marL="339725" indent="-339725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39775" indent="-282575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39825" indent="-225425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7025" indent="-225425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4225" indent="-225425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2647" indent="-228414" algn="l" defTabSz="91370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9506" indent="-228414" algn="l" defTabSz="91370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6350" indent="-228414" algn="l" defTabSz="91370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3193" indent="-228414" algn="l" defTabSz="91370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370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830" algn="l" defTabSz="91370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703" algn="l" defTabSz="91370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546" algn="l" defTabSz="91370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404" algn="l" defTabSz="91370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233" algn="l" defTabSz="91370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063" algn="l" defTabSz="91370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920" algn="l" defTabSz="91370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4765" algn="l" defTabSz="91370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</p:spPr>
        <p:txBody>
          <a:bodyPr vert="horz" lIns="45720" tIns="22860" rIns="45720" bIns="2286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800100"/>
            <a:ext cx="4114800" cy="2262982"/>
          </a:xfrm>
          <a:prstGeom prst="rect">
            <a:avLst/>
          </a:prstGeom>
        </p:spPr>
        <p:txBody>
          <a:bodyPr vert="horz" lIns="45720" tIns="22860" rIns="45720" bIns="2286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</p:spPr>
        <p:txBody>
          <a:bodyPr vert="horz" lIns="45720" tIns="22860" rIns="45720" bIns="2286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>
              <a:buClrTx/>
              <a:buFontTx/>
              <a:buNone/>
            </a:pPr>
            <a:fld id="{1D8BD707-D9CF-40AE-B4C6-C98DA3205C0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  <a:buFontTx/>
                <a:buNone/>
              </a:pPr>
              <a:t>4/19/2022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</p:spPr>
        <p:txBody>
          <a:bodyPr vert="horz" lIns="45720" tIns="22860" rIns="45720" bIns="22860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>
              <a:buClrTx/>
              <a:buFontTx/>
              <a:buNone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</p:spPr>
        <p:txBody>
          <a:bodyPr vert="horz" lIns="45720" tIns="22860" rIns="45720" bIns="22860" rtlCol="0" anchor="ctr"/>
          <a:lstStyle>
            <a:lvl1pPr algn="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>
              <a:buClrTx/>
              <a:buFontTx/>
              <a:buNone/>
            </a:pPr>
            <a:fld id="{B6F15528-21DE-4FAA-801E-634DDDAF4B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  <a:buFontTx/>
                <a:buNone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88842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777" r:id="rId3"/>
    <p:sldLayoutId id="2147483778" r:id="rId4"/>
    <p:sldLayoutId id="2147483779" r:id="rId5"/>
    <p:sldLayoutId id="2147483780" r:id="rId6"/>
    <p:sldLayoutId id="2147483781" r:id="rId7"/>
    <p:sldLayoutId id="2147483782" r:id="rId8"/>
    <p:sldLayoutId id="2147483783" r:id="rId9"/>
    <p:sldLayoutId id="2147483784" r:id="rId10"/>
    <p:sldLayoutId id="2147483785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2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4572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71475" indent="-142875" algn="l" defTabSz="457200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715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00100" indent="-114300" algn="l" defTabSz="457200" rtl="0" eaLnBrk="1" latinLnBrk="0" hangingPunct="1">
        <a:spcBef>
          <a:spcPct val="20000"/>
        </a:spcBef>
        <a:buFont typeface="Arial" pitchFamily="34" charset="0"/>
        <a:buChar char="–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indent="-114300" algn="l" defTabSz="457200" rtl="0" eaLnBrk="1" latinLnBrk="0" hangingPunct="1">
        <a:spcBef>
          <a:spcPct val="20000"/>
        </a:spcBef>
        <a:buFont typeface="Arial" pitchFamily="34" charset="0"/>
        <a:buChar char="»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573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5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1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30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</p:spPr>
        <p:txBody>
          <a:bodyPr vert="horz" lIns="45720" tIns="22860" rIns="45720" bIns="2286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800100"/>
            <a:ext cx="4114800" cy="2262982"/>
          </a:xfrm>
          <a:prstGeom prst="rect">
            <a:avLst/>
          </a:prstGeom>
        </p:spPr>
        <p:txBody>
          <a:bodyPr vert="horz" lIns="45720" tIns="22860" rIns="45720" bIns="2286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</p:spPr>
        <p:txBody>
          <a:bodyPr vert="horz" lIns="45720" tIns="22860" rIns="45720" bIns="2286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>
              <a:buClrTx/>
              <a:buFontTx/>
              <a:buNone/>
            </a:pPr>
            <a:fld id="{1D8BD707-D9CF-40AE-B4C6-C98DA3205C0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457200">
                <a:buClrTx/>
                <a:buFontTx/>
                <a:buNone/>
              </a:pPr>
              <a:t>4/19/2022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</p:spPr>
        <p:txBody>
          <a:bodyPr vert="horz" lIns="45720" tIns="22860" rIns="45720" bIns="22860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>
              <a:buClrTx/>
              <a:buFontTx/>
              <a:buNone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</p:spPr>
        <p:txBody>
          <a:bodyPr vert="horz" lIns="45720" tIns="22860" rIns="45720" bIns="22860" rtlCol="0" anchor="ctr"/>
          <a:lstStyle>
            <a:lvl1pPr algn="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>
              <a:buClrTx/>
              <a:buFontTx/>
              <a:buNone/>
            </a:pPr>
            <a:fld id="{B6F15528-21DE-4FAA-801E-634DDDAF4B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457200">
                <a:buClrTx/>
                <a:buFontTx/>
                <a:buNone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7883946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7" r:id="rId1"/>
    <p:sldLayoutId id="2147483788" r:id="rId2"/>
    <p:sldLayoutId id="2147483789" r:id="rId3"/>
    <p:sldLayoutId id="2147483790" r:id="rId4"/>
    <p:sldLayoutId id="2147483791" r:id="rId5"/>
    <p:sldLayoutId id="2147483792" r:id="rId6"/>
    <p:sldLayoutId id="2147483793" r:id="rId7"/>
    <p:sldLayoutId id="2147483794" r:id="rId8"/>
    <p:sldLayoutId id="2147483795" r:id="rId9"/>
    <p:sldLayoutId id="2147483796" r:id="rId10"/>
    <p:sldLayoutId id="2147483797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2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4572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71475" indent="-142875" algn="l" defTabSz="457200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715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00100" indent="-114300" algn="l" defTabSz="457200" rtl="0" eaLnBrk="1" latinLnBrk="0" hangingPunct="1">
        <a:spcBef>
          <a:spcPct val="20000"/>
        </a:spcBef>
        <a:buFont typeface="Arial" pitchFamily="34" charset="0"/>
        <a:buChar char="–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indent="-114300" algn="l" defTabSz="457200" rtl="0" eaLnBrk="1" latinLnBrk="0" hangingPunct="1">
        <a:spcBef>
          <a:spcPct val="20000"/>
        </a:spcBef>
        <a:buFont typeface="Arial" pitchFamily="34" charset="0"/>
        <a:buChar char="»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573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5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1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30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13.t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13" Type="http://schemas.openxmlformats.org/officeDocument/2006/relationships/image" Target="../media/image25.png"/><Relationship Id="rId18" Type="http://schemas.microsoft.com/office/2007/relationships/hdphoto" Target="../media/hdphoto6.wdp"/><Relationship Id="rId3" Type="http://schemas.openxmlformats.org/officeDocument/2006/relationships/audio" Target="../media/audio2.wav"/><Relationship Id="rId7" Type="http://schemas.openxmlformats.org/officeDocument/2006/relationships/image" Target="../media/image22.png"/><Relationship Id="rId12" Type="http://schemas.openxmlformats.org/officeDocument/2006/relationships/image" Target="../media/image27.svg"/><Relationship Id="rId17" Type="http://schemas.openxmlformats.org/officeDocument/2006/relationships/image" Target="../media/image34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31.svg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21.svg"/><Relationship Id="rId11" Type="http://schemas.openxmlformats.org/officeDocument/2006/relationships/image" Target="../media/image24.png"/><Relationship Id="rId5" Type="http://schemas.openxmlformats.org/officeDocument/2006/relationships/image" Target="../media/image21.png"/><Relationship Id="rId15" Type="http://schemas.openxmlformats.org/officeDocument/2006/relationships/image" Target="../media/image26.png"/><Relationship Id="rId10" Type="http://schemas.openxmlformats.org/officeDocument/2006/relationships/image" Target="../media/image25.svg"/><Relationship Id="rId4" Type="http://schemas.openxmlformats.org/officeDocument/2006/relationships/image" Target="../media/image20.jpeg"/><Relationship Id="rId9" Type="http://schemas.openxmlformats.org/officeDocument/2006/relationships/image" Target="../media/image23.png"/><Relationship Id="rId14" Type="http://schemas.openxmlformats.org/officeDocument/2006/relationships/image" Target="../media/image29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13" Type="http://schemas.openxmlformats.org/officeDocument/2006/relationships/image" Target="../media/image24.png"/><Relationship Id="rId18" Type="http://schemas.openxmlformats.org/officeDocument/2006/relationships/image" Target="../media/image31.svg"/><Relationship Id="rId3" Type="http://schemas.openxmlformats.org/officeDocument/2006/relationships/slideLayout" Target="../slideLayouts/slideLayout62.xml"/><Relationship Id="rId21" Type="http://schemas.openxmlformats.org/officeDocument/2006/relationships/image" Target="../media/image41.png"/><Relationship Id="rId7" Type="http://schemas.openxmlformats.org/officeDocument/2006/relationships/image" Target="../media/image21.png"/><Relationship Id="rId12" Type="http://schemas.openxmlformats.org/officeDocument/2006/relationships/image" Target="../media/image25.svg"/><Relationship Id="rId17" Type="http://schemas.openxmlformats.org/officeDocument/2006/relationships/image" Target="../media/image26.png"/><Relationship Id="rId2" Type="http://schemas.openxmlformats.org/officeDocument/2006/relationships/audio" Target="../media/media3.m4a"/><Relationship Id="rId16" Type="http://schemas.openxmlformats.org/officeDocument/2006/relationships/image" Target="../media/image29.svg"/><Relationship Id="rId20" Type="http://schemas.microsoft.com/office/2007/relationships/hdphoto" Target="../media/hdphoto6.wdp"/><Relationship Id="rId1" Type="http://schemas.microsoft.com/office/2007/relationships/media" Target="../media/media3.m4a"/><Relationship Id="rId6" Type="http://schemas.openxmlformats.org/officeDocument/2006/relationships/image" Target="../media/image20.jpeg"/><Relationship Id="rId11" Type="http://schemas.openxmlformats.org/officeDocument/2006/relationships/image" Target="../media/image23.png"/><Relationship Id="rId5" Type="http://schemas.openxmlformats.org/officeDocument/2006/relationships/audio" Target="../media/audio3.wav"/><Relationship Id="rId15" Type="http://schemas.openxmlformats.org/officeDocument/2006/relationships/image" Target="../media/image25.png"/><Relationship Id="rId23" Type="http://schemas.openxmlformats.org/officeDocument/2006/relationships/image" Target="../media/image38.png"/><Relationship Id="rId10" Type="http://schemas.openxmlformats.org/officeDocument/2006/relationships/image" Target="../media/image23.svg"/><Relationship Id="rId19" Type="http://schemas.openxmlformats.org/officeDocument/2006/relationships/image" Target="../media/image34.png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22.png"/><Relationship Id="rId14" Type="http://schemas.openxmlformats.org/officeDocument/2006/relationships/image" Target="../media/image27.svg"/><Relationship Id="rId22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13" Type="http://schemas.openxmlformats.org/officeDocument/2006/relationships/image" Target="../media/image25.png"/><Relationship Id="rId3" Type="http://schemas.openxmlformats.org/officeDocument/2006/relationships/audio" Target="../media/audio2.wav"/><Relationship Id="rId7" Type="http://schemas.openxmlformats.org/officeDocument/2006/relationships/image" Target="../media/image22.png"/><Relationship Id="rId12" Type="http://schemas.openxmlformats.org/officeDocument/2006/relationships/image" Target="../media/image27.svg"/><Relationship Id="rId17" Type="http://schemas.openxmlformats.org/officeDocument/2006/relationships/image" Target="../media/image28.pn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31.svg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21.svg"/><Relationship Id="rId11" Type="http://schemas.openxmlformats.org/officeDocument/2006/relationships/image" Target="../media/image24.png"/><Relationship Id="rId5" Type="http://schemas.openxmlformats.org/officeDocument/2006/relationships/image" Target="../media/image21.png"/><Relationship Id="rId15" Type="http://schemas.openxmlformats.org/officeDocument/2006/relationships/image" Target="../media/image26.png"/><Relationship Id="rId10" Type="http://schemas.openxmlformats.org/officeDocument/2006/relationships/image" Target="../media/image25.svg"/><Relationship Id="rId4" Type="http://schemas.openxmlformats.org/officeDocument/2006/relationships/image" Target="../media/image20.jpeg"/><Relationship Id="rId9" Type="http://schemas.openxmlformats.org/officeDocument/2006/relationships/image" Target="../media/image23.png"/><Relationship Id="rId14" Type="http://schemas.openxmlformats.org/officeDocument/2006/relationships/image" Target="../media/image29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13" Type="http://schemas.openxmlformats.org/officeDocument/2006/relationships/image" Target="../media/image24.png"/><Relationship Id="rId18" Type="http://schemas.openxmlformats.org/officeDocument/2006/relationships/image" Target="../media/image31.svg"/><Relationship Id="rId3" Type="http://schemas.openxmlformats.org/officeDocument/2006/relationships/slideLayout" Target="../slideLayouts/slideLayout62.xml"/><Relationship Id="rId21" Type="http://schemas.microsoft.com/office/2007/relationships/hdphoto" Target="../media/hdphoto9.wdp"/><Relationship Id="rId7" Type="http://schemas.openxmlformats.org/officeDocument/2006/relationships/image" Target="../media/image21.png"/><Relationship Id="rId12" Type="http://schemas.openxmlformats.org/officeDocument/2006/relationships/image" Target="../media/image25.svg"/><Relationship Id="rId17" Type="http://schemas.openxmlformats.org/officeDocument/2006/relationships/image" Target="../media/image26.png"/><Relationship Id="rId2" Type="http://schemas.openxmlformats.org/officeDocument/2006/relationships/audio" Target="../media/media4.mp3"/><Relationship Id="rId16" Type="http://schemas.openxmlformats.org/officeDocument/2006/relationships/image" Target="../media/image29.svg"/><Relationship Id="rId20" Type="http://schemas.openxmlformats.org/officeDocument/2006/relationships/image" Target="../media/image42.png"/><Relationship Id="rId1" Type="http://schemas.microsoft.com/office/2007/relationships/media" Target="../media/media4.mp3"/><Relationship Id="rId6" Type="http://schemas.openxmlformats.org/officeDocument/2006/relationships/image" Target="../media/image20.jpeg"/><Relationship Id="rId11" Type="http://schemas.openxmlformats.org/officeDocument/2006/relationships/image" Target="../media/image23.png"/><Relationship Id="rId5" Type="http://schemas.openxmlformats.org/officeDocument/2006/relationships/audio" Target="../media/audio3.wav"/><Relationship Id="rId15" Type="http://schemas.openxmlformats.org/officeDocument/2006/relationships/image" Target="../media/image25.png"/><Relationship Id="rId23" Type="http://schemas.openxmlformats.org/officeDocument/2006/relationships/image" Target="../media/image40.png"/><Relationship Id="rId10" Type="http://schemas.openxmlformats.org/officeDocument/2006/relationships/image" Target="../media/image23.svg"/><Relationship Id="rId19" Type="http://schemas.openxmlformats.org/officeDocument/2006/relationships/image" Target="../media/image28.png"/><Relationship Id="rId4" Type="http://schemas.openxmlformats.org/officeDocument/2006/relationships/notesSlide" Target="../notesSlides/notesSlide12.xml"/><Relationship Id="rId9" Type="http://schemas.openxmlformats.org/officeDocument/2006/relationships/image" Target="../media/image22.png"/><Relationship Id="rId14" Type="http://schemas.openxmlformats.org/officeDocument/2006/relationships/image" Target="../media/image27.svg"/><Relationship Id="rId22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13" Type="http://schemas.openxmlformats.org/officeDocument/2006/relationships/image" Target="../media/image25.png"/><Relationship Id="rId18" Type="http://schemas.microsoft.com/office/2007/relationships/hdphoto" Target="../media/hdphoto3.wdp"/><Relationship Id="rId3" Type="http://schemas.openxmlformats.org/officeDocument/2006/relationships/audio" Target="../media/audio2.wav"/><Relationship Id="rId7" Type="http://schemas.openxmlformats.org/officeDocument/2006/relationships/image" Target="../media/image22.png"/><Relationship Id="rId12" Type="http://schemas.openxmlformats.org/officeDocument/2006/relationships/image" Target="../media/image27.svg"/><Relationship Id="rId17" Type="http://schemas.openxmlformats.org/officeDocument/2006/relationships/image" Target="../media/image29.png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31.svg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21.svg"/><Relationship Id="rId11" Type="http://schemas.openxmlformats.org/officeDocument/2006/relationships/image" Target="../media/image24.png"/><Relationship Id="rId5" Type="http://schemas.openxmlformats.org/officeDocument/2006/relationships/image" Target="../media/image21.png"/><Relationship Id="rId15" Type="http://schemas.openxmlformats.org/officeDocument/2006/relationships/image" Target="../media/image26.png"/><Relationship Id="rId10" Type="http://schemas.openxmlformats.org/officeDocument/2006/relationships/image" Target="../media/image25.svg"/><Relationship Id="rId4" Type="http://schemas.openxmlformats.org/officeDocument/2006/relationships/image" Target="../media/image20.jpeg"/><Relationship Id="rId9" Type="http://schemas.openxmlformats.org/officeDocument/2006/relationships/image" Target="../media/image23.png"/><Relationship Id="rId14" Type="http://schemas.openxmlformats.org/officeDocument/2006/relationships/image" Target="../media/image29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13" Type="http://schemas.openxmlformats.org/officeDocument/2006/relationships/image" Target="../media/image24.png"/><Relationship Id="rId18" Type="http://schemas.openxmlformats.org/officeDocument/2006/relationships/image" Target="../media/image31.svg"/><Relationship Id="rId3" Type="http://schemas.openxmlformats.org/officeDocument/2006/relationships/slideLayout" Target="../slideLayouts/slideLayout62.xml"/><Relationship Id="rId21" Type="http://schemas.openxmlformats.org/officeDocument/2006/relationships/image" Target="../media/image43.png"/><Relationship Id="rId7" Type="http://schemas.openxmlformats.org/officeDocument/2006/relationships/image" Target="../media/image21.png"/><Relationship Id="rId12" Type="http://schemas.openxmlformats.org/officeDocument/2006/relationships/image" Target="../media/image25.svg"/><Relationship Id="rId17" Type="http://schemas.openxmlformats.org/officeDocument/2006/relationships/image" Target="../media/image26.png"/><Relationship Id="rId2" Type="http://schemas.openxmlformats.org/officeDocument/2006/relationships/audio" Target="../media/media5.m4a"/><Relationship Id="rId16" Type="http://schemas.openxmlformats.org/officeDocument/2006/relationships/image" Target="../media/image29.svg"/><Relationship Id="rId20" Type="http://schemas.microsoft.com/office/2007/relationships/hdphoto" Target="../media/hdphoto3.wdp"/><Relationship Id="rId1" Type="http://schemas.microsoft.com/office/2007/relationships/media" Target="../media/media5.m4a"/><Relationship Id="rId6" Type="http://schemas.openxmlformats.org/officeDocument/2006/relationships/image" Target="../media/image20.jpeg"/><Relationship Id="rId11" Type="http://schemas.openxmlformats.org/officeDocument/2006/relationships/image" Target="../media/image23.png"/><Relationship Id="rId5" Type="http://schemas.openxmlformats.org/officeDocument/2006/relationships/audio" Target="../media/audio3.wav"/><Relationship Id="rId15" Type="http://schemas.openxmlformats.org/officeDocument/2006/relationships/image" Target="../media/image25.png"/><Relationship Id="rId23" Type="http://schemas.openxmlformats.org/officeDocument/2006/relationships/image" Target="../media/image38.png"/><Relationship Id="rId10" Type="http://schemas.openxmlformats.org/officeDocument/2006/relationships/image" Target="../media/image23.svg"/><Relationship Id="rId19" Type="http://schemas.openxmlformats.org/officeDocument/2006/relationships/image" Target="../media/image29.png"/><Relationship Id="rId4" Type="http://schemas.openxmlformats.org/officeDocument/2006/relationships/notesSlide" Target="../notesSlides/notesSlide14.xml"/><Relationship Id="rId9" Type="http://schemas.openxmlformats.org/officeDocument/2006/relationships/image" Target="../media/image22.png"/><Relationship Id="rId14" Type="http://schemas.openxmlformats.org/officeDocument/2006/relationships/image" Target="../media/image27.svg"/><Relationship Id="rId22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38.png"/><Relationship Id="rId4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8.png"/><Relationship Id="rId5" Type="http://schemas.openxmlformats.org/officeDocument/2006/relationships/image" Target="../media/image45.png"/><Relationship Id="rId4" Type="http://schemas.openxmlformats.org/officeDocument/2006/relationships/notesSlide" Target="../notesSlides/notesSlide17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10" Type="http://schemas.microsoft.com/office/2007/relationships/hdphoto" Target="../media/hdphoto2.wdp"/><Relationship Id="rId4" Type="http://schemas.openxmlformats.org/officeDocument/2006/relationships/image" Target="../media/image15.png"/><Relationship Id="rId9" Type="http://schemas.openxmlformats.org/officeDocument/2006/relationships/image" Target="../media/image19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6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1.png"/><Relationship Id="rId7" Type="http://schemas.openxmlformats.org/officeDocument/2006/relationships/image" Target="../media/image61.sv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Relationship Id="rId9" Type="http://schemas.openxmlformats.org/officeDocument/2006/relationships/image" Target="../media/image63.sv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microsoft.com/office/2007/relationships/hdphoto" Target="../media/hdphoto10.wdp"/><Relationship Id="rId3" Type="http://schemas.openxmlformats.org/officeDocument/2006/relationships/image" Target="../media/image51.png"/><Relationship Id="rId7" Type="http://schemas.openxmlformats.org/officeDocument/2006/relationships/image" Target="../media/image61.svg"/><Relationship Id="rId12" Type="http://schemas.openxmlformats.org/officeDocument/2006/relationships/image" Target="../media/image5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54.png"/><Relationship Id="rId11" Type="http://schemas.openxmlformats.org/officeDocument/2006/relationships/image" Target="../media/image57.png"/><Relationship Id="rId5" Type="http://schemas.openxmlformats.org/officeDocument/2006/relationships/image" Target="../media/image53.png"/><Relationship Id="rId15" Type="http://schemas.openxmlformats.org/officeDocument/2006/relationships/image" Target="../media/image60.jpg"/><Relationship Id="rId10" Type="http://schemas.openxmlformats.org/officeDocument/2006/relationships/image" Target="../media/image56.png"/><Relationship Id="rId4" Type="http://schemas.openxmlformats.org/officeDocument/2006/relationships/image" Target="../media/image52.png"/><Relationship Id="rId9" Type="http://schemas.openxmlformats.org/officeDocument/2006/relationships/image" Target="../media/image63.svg"/><Relationship Id="rId14" Type="http://schemas.openxmlformats.org/officeDocument/2006/relationships/image" Target="../media/image5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13" Type="http://schemas.openxmlformats.org/officeDocument/2006/relationships/image" Target="../media/image25.png"/><Relationship Id="rId18" Type="http://schemas.openxmlformats.org/officeDocument/2006/relationships/image" Target="../media/image28.png"/><Relationship Id="rId26" Type="http://schemas.openxmlformats.org/officeDocument/2006/relationships/image" Target="../media/image33.png"/><Relationship Id="rId3" Type="http://schemas.openxmlformats.org/officeDocument/2006/relationships/audio" Target="../media/audio1.wav"/><Relationship Id="rId21" Type="http://schemas.openxmlformats.org/officeDocument/2006/relationships/image" Target="../media/image30.png"/><Relationship Id="rId7" Type="http://schemas.openxmlformats.org/officeDocument/2006/relationships/image" Target="../media/image22.png"/><Relationship Id="rId12" Type="http://schemas.openxmlformats.org/officeDocument/2006/relationships/image" Target="../media/image27.svg"/><Relationship Id="rId17" Type="http://schemas.openxmlformats.org/officeDocument/2006/relationships/image" Target="../media/image27.png"/><Relationship Id="rId25" Type="http://schemas.microsoft.com/office/2007/relationships/hdphoto" Target="../media/hdphoto5.wdp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31.svg"/><Relationship Id="rId20" Type="http://schemas.microsoft.com/office/2007/relationships/hdphoto" Target="../media/hdphoto3.wdp"/><Relationship Id="rId29" Type="http://schemas.openxmlformats.org/officeDocument/2006/relationships/image" Target="../media/image35.png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21.svg"/><Relationship Id="rId11" Type="http://schemas.openxmlformats.org/officeDocument/2006/relationships/image" Target="../media/image24.png"/><Relationship Id="rId24" Type="http://schemas.openxmlformats.org/officeDocument/2006/relationships/image" Target="../media/image32.png"/><Relationship Id="rId5" Type="http://schemas.openxmlformats.org/officeDocument/2006/relationships/image" Target="../media/image21.png"/><Relationship Id="rId15" Type="http://schemas.openxmlformats.org/officeDocument/2006/relationships/image" Target="../media/image26.png"/><Relationship Id="rId23" Type="http://schemas.openxmlformats.org/officeDocument/2006/relationships/image" Target="../media/image31.png"/><Relationship Id="rId28" Type="http://schemas.microsoft.com/office/2007/relationships/hdphoto" Target="../media/hdphoto6.wdp"/><Relationship Id="rId10" Type="http://schemas.openxmlformats.org/officeDocument/2006/relationships/image" Target="../media/image25.svg"/><Relationship Id="rId19" Type="http://schemas.openxmlformats.org/officeDocument/2006/relationships/image" Target="../media/image29.png"/><Relationship Id="rId4" Type="http://schemas.openxmlformats.org/officeDocument/2006/relationships/image" Target="../media/image20.jpeg"/><Relationship Id="rId9" Type="http://schemas.openxmlformats.org/officeDocument/2006/relationships/image" Target="../media/image23.png"/><Relationship Id="rId14" Type="http://schemas.openxmlformats.org/officeDocument/2006/relationships/image" Target="../media/image29.svg"/><Relationship Id="rId22" Type="http://schemas.microsoft.com/office/2007/relationships/hdphoto" Target="../media/hdphoto4.wdp"/><Relationship Id="rId27" Type="http://schemas.openxmlformats.org/officeDocument/2006/relationships/image" Target="../media/image3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13" Type="http://schemas.openxmlformats.org/officeDocument/2006/relationships/image" Target="../media/image25.png"/><Relationship Id="rId3" Type="http://schemas.openxmlformats.org/officeDocument/2006/relationships/audio" Target="../media/audio2.wav"/><Relationship Id="rId7" Type="http://schemas.openxmlformats.org/officeDocument/2006/relationships/image" Target="../media/image22.png"/><Relationship Id="rId12" Type="http://schemas.openxmlformats.org/officeDocument/2006/relationships/image" Target="../media/image27.svg"/><Relationship Id="rId17" Type="http://schemas.openxmlformats.org/officeDocument/2006/relationships/image" Target="../media/image27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31.svg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21.svg"/><Relationship Id="rId11" Type="http://schemas.openxmlformats.org/officeDocument/2006/relationships/image" Target="../media/image24.png"/><Relationship Id="rId5" Type="http://schemas.openxmlformats.org/officeDocument/2006/relationships/image" Target="../media/image21.png"/><Relationship Id="rId15" Type="http://schemas.openxmlformats.org/officeDocument/2006/relationships/image" Target="../media/image26.png"/><Relationship Id="rId10" Type="http://schemas.openxmlformats.org/officeDocument/2006/relationships/image" Target="../media/image25.svg"/><Relationship Id="rId4" Type="http://schemas.openxmlformats.org/officeDocument/2006/relationships/image" Target="../media/image20.jpeg"/><Relationship Id="rId9" Type="http://schemas.openxmlformats.org/officeDocument/2006/relationships/image" Target="../media/image23.png"/><Relationship Id="rId14" Type="http://schemas.openxmlformats.org/officeDocument/2006/relationships/image" Target="../media/image29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13" Type="http://schemas.openxmlformats.org/officeDocument/2006/relationships/image" Target="../media/image24.png"/><Relationship Id="rId18" Type="http://schemas.openxmlformats.org/officeDocument/2006/relationships/image" Target="../media/image31.svg"/><Relationship Id="rId3" Type="http://schemas.openxmlformats.org/officeDocument/2006/relationships/slideLayout" Target="../slideLayouts/slideLayout62.xml"/><Relationship Id="rId21" Type="http://schemas.microsoft.com/office/2007/relationships/hdphoto" Target="../media/hdphoto7.wdp"/><Relationship Id="rId7" Type="http://schemas.openxmlformats.org/officeDocument/2006/relationships/image" Target="../media/image21.png"/><Relationship Id="rId12" Type="http://schemas.openxmlformats.org/officeDocument/2006/relationships/image" Target="../media/image25.svg"/><Relationship Id="rId17" Type="http://schemas.openxmlformats.org/officeDocument/2006/relationships/image" Target="../media/image26.png"/><Relationship Id="rId2" Type="http://schemas.openxmlformats.org/officeDocument/2006/relationships/audio" Target="../media/media1.mp3"/><Relationship Id="rId16" Type="http://schemas.openxmlformats.org/officeDocument/2006/relationships/image" Target="../media/image29.svg"/><Relationship Id="rId20" Type="http://schemas.openxmlformats.org/officeDocument/2006/relationships/image" Target="../media/image36.png"/><Relationship Id="rId1" Type="http://schemas.microsoft.com/office/2007/relationships/media" Target="../media/media1.mp3"/><Relationship Id="rId6" Type="http://schemas.openxmlformats.org/officeDocument/2006/relationships/image" Target="../media/image20.jpeg"/><Relationship Id="rId11" Type="http://schemas.openxmlformats.org/officeDocument/2006/relationships/image" Target="../media/image23.png"/><Relationship Id="rId5" Type="http://schemas.openxmlformats.org/officeDocument/2006/relationships/audio" Target="../media/audio3.wav"/><Relationship Id="rId15" Type="http://schemas.openxmlformats.org/officeDocument/2006/relationships/image" Target="../media/image25.png"/><Relationship Id="rId23" Type="http://schemas.openxmlformats.org/officeDocument/2006/relationships/image" Target="../media/image38.png"/><Relationship Id="rId10" Type="http://schemas.openxmlformats.org/officeDocument/2006/relationships/image" Target="../media/image23.svg"/><Relationship Id="rId19" Type="http://schemas.openxmlformats.org/officeDocument/2006/relationships/image" Target="../media/image27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22.png"/><Relationship Id="rId14" Type="http://schemas.openxmlformats.org/officeDocument/2006/relationships/image" Target="../media/image27.svg"/><Relationship Id="rId22" Type="http://schemas.openxmlformats.org/officeDocument/2006/relationships/image" Target="../media/image3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13" Type="http://schemas.openxmlformats.org/officeDocument/2006/relationships/image" Target="../media/image25.png"/><Relationship Id="rId18" Type="http://schemas.microsoft.com/office/2007/relationships/hdphoto" Target="../media/hdphoto4.wdp"/><Relationship Id="rId3" Type="http://schemas.openxmlformats.org/officeDocument/2006/relationships/audio" Target="../media/audio2.wav"/><Relationship Id="rId21" Type="http://schemas.microsoft.com/office/2007/relationships/hdphoto" Target="../media/hdphoto5.wdp"/><Relationship Id="rId7" Type="http://schemas.openxmlformats.org/officeDocument/2006/relationships/image" Target="../media/image22.png"/><Relationship Id="rId12" Type="http://schemas.openxmlformats.org/officeDocument/2006/relationships/image" Target="../media/image27.svg"/><Relationship Id="rId17" Type="http://schemas.openxmlformats.org/officeDocument/2006/relationships/image" Target="../media/image30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31.svg"/><Relationship Id="rId20" Type="http://schemas.openxmlformats.org/officeDocument/2006/relationships/image" Target="../media/image32.png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21.svg"/><Relationship Id="rId11" Type="http://schemas.openxmlformats.org/officeDocument/2006/relationships/image" Target="../media/image24.png"/><Relationship Id="rId5" Type="http://schemas.openxmlformats.org/officeDocument/2006/relationships/image" Target="../media/image21.png"/><Relationship Id="rId15" Type="http://schemas.openxmlformats.org/officeDocument/2006/relationships/image" Target="../media/image26.png"/><Relationship Id="rId10" Type="http://schemas.openxmlformats.org/officeDocument/2006/relationships/image" Target="../media/image25.svg"/><Relationship Id="rId19" Type="http://schemas.openxmlformats.org/officeDocument/2006/relationships/image" Target="../media/image31.png"/><Relationship Id="rId4" Type="http://schemas.openxmlformats.org/officeDocument/2006/relationships/image" Target="../media/image20.jpeg"/><Relationship Id="rId9" Type="http://schemas.openxmlformats.org/officeDocument/2006/relationships/image" Target="../media/image23.png"/><Relationship Id="rId14" Type="http://schemas.openxmlformats.org/officeDocument/2006/relationships/image" Target="../media/image29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13" Type="http://schemas.openxmlformats.org/officeDocument/2006/relationships/image" Target="../media/image24.png"/><Relationship Id="rId18" Type="http://schemas.openxmlformats.org/officeDocument/2006/relationships/image" Target="../media/image31.svg"/><Relationship Id="rId26" Type="http://schemas.microsoft.com/office/2007/relationships/hdphoto" Target="../media/hdphoto8.wdp"/><Relationship Id="rId3" Type="http://schemas.openxmlformats.org/officeDocument/2006/relationships/slideLayout" Target="../slideLayouts/slideLayout62.xml"/><Relationship Id="rId21" Type="http://schemas.openxmlformats.org/officeDocument/2006/relationships/image" Target="../media/image31.png"/><Relationship Id="rId7" Type="http://schemas.openxmlformats.org/officeDocument/2006/relationships/image" Target="../media/image21.png"/><Relationship Id="rId12" Type="http://schemas.openxmlformats.org/officeDocument/2006/relationships/image" Target="../media/image25.svg"/><Relationship Id="rId17" Type="http://schemas.openxmlformats.org/officeDocument/2006/relationships/image" Target="../media/image26.png"/><Relationship Id="rId25" Type="http://schemas.openxmlformats.org/officeDocument/2006/relationships/image" Target="../media/image39.png"/><Relationship Id="rId2" Type="http://schemas.microsoft.com/office/2007/relationships/media" Target="../media/media2.mp3"/><Relationship Id="rId16" Type="http://schemas.openxmlformats.org/officeDocument/2006/relationships/image" Target="../media/image29.svg"/><Relationship Id="rId20" Type="http://schemas.microsoft.com/office/2007/relationships/hdphoto" Target="../media/hdphoto4.wdp"/><Relationship Id="rId1" Type="http://schemas.openxmlformats.org/officeDocument/2006/relationships/audio" Target="NULL" TargetMode="External"/><Relationship Id="rId6" Type="http://schemas.openxmlformats.org/officeDocument/2006/relationships/image" Target="../media/image20.jpeg"/><Relationship Id="rId11" Type="http://schemas.openxmlformats.org/officeDocument/2006/relationships/image" Target="../media/image23.png"/><Relationship Id="rId24" Type="http://schemas.openxmlformats.org/officeDocument/2006/relationships/image" Target="../media/image37.png"/><Relationship Id="rId5" Type="http://schemas.openxmlformats.org/officeDocument/2006/relationships/audio" Target="../media/audio3.wav"/><Relationship Id="rId15" Type="http://schemas.openxmlformats.org/officeDocument/2006/relationships/image" Target="../media/image25.png"/><Relationship Id="rId23" Type="http://schemas.microsoft.com/office/2007/relationships/hdphoto" Target="../media/hdphoto5.wdp"/><Relationship Id="rId10" Type="http://schemas.openxmlformats.org/officeDocument/2006/relationships/image" Target="../media/image23.svg"/><Relationship Id="rId19" Type="http://schemas.openxmlformats.org/officeDocument/2006/relationships/image" Target="../media/image30.pn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22.png"/><Relationship Id="rId14" Type="http://schemas.openxmlformats.org/officeDocument/2006/relationships/image" Target="../media/image27.svg"/><Relationship Id="rId22" Type="http://schemas.openxmlformats.org/officeDocument/2006/relationships/image" Target="../media/image32.png"/><Relationship Id="rId27" Type="http://schemas.openxmlformats.org/officeDocument/2006/relationships/image" Target="../media/image4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" y="15665"/>
            <a:ext cx="9143244" cy="513850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6579" y="240971"/>
            <a:ext cx="1150360" cy="74407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9483" y="10668"/>
            <a:ext cx="9125034" cy="5132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6402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-98011" y="0"/>
            <a:ext cx="9681548" cy="5257890"/>
            <a:chOff x="-98011" y="0"/>
            <a:chExt cx="9681548" cy="5257890"/>
          </a:xfrm>
        </p:grpSpPr>
        <p:pic>
          <p:nvPicPr>
            <p:cNvPr id="2" name="Picture 2"/>
            <p:cNvPicPr>
              <a:picLocks noChangeAspect="1"/>
            </p:cNvPicPr>
            <p:nvPr/>
          </p:nvPicPr>
          <p:blipFill>
            <a:blip r:embed="rId4"/>
            <a:srcRect t="10223" b="10223"/>
            <a:stretch>
              <a:fillRect/>
            </a:stretch>
          </p:blipFill>
          <p:spPr>
            <a:xfrm>
              <a:off x="0" y="0"/>
              <a:ext cx="9144000" cy="5143500"/>
            </a:xfrm>
            <a:prstGeom prst="rect">
              <a:avLst/>
            </a:prstGeom>
          </p:spPr>
        </p:pic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7665281" y="4379145"/>
              <a:ext cx="1297017" cy="653225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7675766" y="2321744"/>
              <a:ext cx="1907771" cy="2057400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1769529" y="4173390"/>
              <a:ext cx="730095" cy="411508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-98011" y="3717793"/>
              <a:ext cx="1426444" cy="661352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rcRect/>
            <a:stretch>
              <a:fillRect/>
            </a:stretch>
          </p:blipFill>
          <p:spPr>
            <a:xfrm>
              <a:off x="8629651" y="4917997"/>
              <a:ext cx="648509" cy="228747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rcRect/>
            <a:stretch>
              <a:fillRect/>
            </a:stretch>
          </p:blipFill>
          <p:spPr>
            <a:xfrm>
              <a:off x="8375477" y="4806848"/>
              <a:ext cx="508346" cy="451042"/>
            </a:xfrm>
            <a:prstGeom prst="rect">
              <a:avLst/>
            </a:prstGeom>
          </p:spPr>
        </p:pic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2891" b="99688" l="703" r="94453">
                        <a14:foregroundMark x1="26719" y1="21875" x2="34141" y2="43516"/>
                        <a14:foregroundMark x1="41328" y1="19688" x2="36094" y2="32188"/>
                        <a14:foregroundMark x1="38984" y1="19219" x2="33203" y2="264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6504" y="2116612"/>
            <a:ext cx="3040347" cy="2915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403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-98011" y="0"/>
            <a:ext cx="9681548" cy="5257890"/>
            <a:chOff x="-98011" y="0"/>
            <a:chExt cx="9681548" cy="5257890"/>
          </a:xfrm>
        </p:grpSpPr>
        <p:pic>
          <p:nvPicPr>
            <p:cNvPr id="2" name="Picture 2"/>
            <p:cNvPicPr>
              <a:picLocks noChangeAspect="1"/>
            </p:cNvPicPr>
            <p:nvPr/>
          </p:nvPicPr>
          <p:blipFill>
            <a:blip r:embed="rId6"/>
            <a:srcRect t="10223" b="10223"/>
            <a:stretch>
              <a:fillRect/>
            </a:stretch>
          </p:blipFill>
          <p:spPr>
            <a:xfrm>
              <a:off x="0" y="0"/>
              <a:ext cx="9144000" cy="5143500"/>
            </a:xfrm>
            <a:prstGeom prst="rect">
              <a:avLst/>
            </a:prstGeom>
          </p:spPr>
        </p:pic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7665281" y="4379145"/>
              <a:ext cx="1297017" cy="653225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7675766" y="2321744"/>
              <a:ext cx="1907771" cy="2057400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1769529" y="4173390"/>
              <a:ext cx="730095" cy="411508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rcRect/>
            <a:stretch>
              <a:fillRect/>
            </a:stretch>
          </p:blipFill>
          <p:spPr>
            <a:xfrm>
              <a:off x="-98011" y="3717793"/>
              <a:ext cx="1426444" cy="661352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rcRect/>
            <a:stretch>
              <a:fillRect/>
            </a:stretch>
          </p:blipFill>
          <p:spPr>
            <a:xfrm>
              <a:off x="8629651" y="4917997"/>
              <a:ext cx="648509" cy="228747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rcRect/>
            <a:stretch>
              <a:fillRect/>
            </a:stretch>
          </p:blipFill>
          <p:spPr>
            <a:xfrm>
              <a:off x="8375477" y="4806848"/>
              <a:ext cx="508346" cy="451042"/>
            </a:xfrm>
            <a:prstGeom prst="rect">
              <a:avLst/>
            </a:prstGeom>
          </p:spPr>
        </p:pic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2891" b="99688" l="703" r="94453">
                        <a14:foregroundMark x1="26719" y1="21875" x2="34141" y2="43516"/>
                        <a14:foregroundMark x1="41328" y1="19688" x2="36094" y2="32188"/>
                        <a14:foregroundMark x1="38984" y1="19219" x2="33203" y2="264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6504" y="2116612"/>
            <a:ext cx="3040347" cy="291575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1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58125" b="74609" l="61875" r="80938">
                        <a14:foregroundMark x1="26719" y1="21875" x2="34141" y2="43516"/>
                        <a14:foregroundMark x1="41328" y1="19688" x2="36094" y2="32188"/>
                        <a14:foregroundMark x1="38984" y1="19219" x2="33203" y2="264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010" t="58105" r="21289" b="26979"/>
          <a:stretch/>
        </p:blipFill>
        <p:spPr>
          <a:xfrm>
            <a:off x="3904813" y="3717792"/>
            <a:ext cx="884657" cy="58526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7235" y="659052"/>
            <a:ext cx="3032775" cy="2216210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4474129" y="716933"/>
            <a:ext cx="2939141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Fredoka One"/>
                <a:sym typeface="Fredoka One"/>
              </a:rPr>
              <a:t>hand</a:t>
            </a:r>
            <a:endParaRPr kumimoji="0" lang="vi-VN" sz="2000" b="0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pic>
        <p:nvPicPr>
          <p:cNvPr id="11" name="hand">
            <a:hlinkClick r:id="" action="ppaction://media"/>
            <a:extLst>
              <a:ext uri="{FF2B5EF4-FFF2-40B4-BE49-F238E27FC236}">
                <a16:creationId xmlns:a16="http://schemas.microsoft.com/office/drawing/2014/main" id="{61597BC9-AB77-413F-A712-478C6211212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9505950" y="18018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303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649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-98011" y="0"/>
            <a:ext cx="9681548" cy="5257890"/>
            <a:chOff x="-98011" y="0"/>
            <a:chExt cx="9681548" cy="5257890"/>
          </a:xfrm>
        </p:grpSpPr>
        <p:pic>
          <p:nvPicPr>
            <p:cNvPr id="2" name="Picture 2"/>
            <p:cNvPicPr>
              <a:picLocks noChangeAspect="1"/>
            </p:cNvPicPr>
            <p:nvPr/>
          </p:nvPicPr>
          <p:blipFill>
            <a:blip r:embed="rId4"/>
            <a:srcRect t="10223" b="10223"/>
            <a:stretch>
              <a:fillRect/>
            </a:stretch>
          </p:blipFill>
          <p:spPr>
            <a:xfrm>
              <a:off x="0" y="0"/>
              <a:ext cx="9144000" cy="5143500"/>
            </a:xfrm>
            <a:prstGeom prst="rect">
              <a:avLst/>
            </a:prstGeom>
          </p:spPr>
        </p:pic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7665281" y="4379145"/>
              <a:ext cx="1297017" cy="653225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7675766" y="2321744"/>
              <a:ext cx="1907771" cy="2057400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1769529" y="4173390"/>
              <a:ext cx="730095" cy="411508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-98011" y="3717793"/>
              <a:ext cx="1426444" cy="661352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rcRect/>
            <a:stretch>
              <a:fillRect/>
            </a:stretch>
          </p:blipFill>
          <p:spPr>
            <a:xfrm>
              <a:off x="8629651" y="4917997"/>
              <a:ext cx="648509" cy="228747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rcRect/>
            <a:stretch>
              <a:fillRect/>
            </a:stretch>
          </p:blipFill>
          <p:spPr>
            <a:xfrm>
              <a:off x="8375477" y="4806848"/>
              <a:ext cx="508346" cy="451042"/>
            </a:xfrm>
            <a:prstGeom prst="rect">
              <a:avLst/>
            </a:prstGeom>
          </p:spPr>
        </p:pic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0437" y="1600494"/>
            <a:ext cx="3599870" cy="2778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806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-98011" y="0"/>
            <a:ext cx="9681548" cy="5257890"/>
            <a:chOff x="-98011" y="0"/>
            <a:chExt cx="9681548" cy="5257890"/>
          </a:xfrm>
        </p:grpSpPr>
        <p:pic>
          <p:nvPicPr>
            <p:cNvPr id="2" name="Picture 2"/>
            <p:cNvPicPr>
              <a:picLocks noChangeAspect="1"/>
            </p:cNvPicPr>
            <p:nvPr/>
          </p:nvPicPr>
          <p:blipFill>
            <a:blip r:embed="rId6"/>
            <a:srcRect t="10223" b="10223"/>
            <a:stretch>
              <a:fillRect/>
            </a:stretch>
          </p:blipFill>
          <p:spPr>
            <a:xfrm>
              <a:off x="0" y="0"/>
              <a:ext cx="9144000" cy="5143500"/>
            </a:xfrm>
            <a:prstGeom prst="rect">
              <a:avLst/>
            </a:prstGeom>
          </p:spPr>
        </p:pic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7665281" y="4379145"/>
              <a:ext cx="1297017" cy="653225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7675766" y="2321744"/>
              <a:ext cx="1907771" cy="2057400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1769529" y="4173390"/>
              <a:ext cx="730095" cy="411508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rcRect/>
            <a:stretch>
              <a:fillRect/>
            </a:stretch>
          </p:blipFill>
          <p:spPr>
            <a:xfrm>
              <a:off x="-98011" y="3717793"/>
              <a:ext cx="1426444" cy="661352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rcRect/>
            <a:stretch>
              <a:fillRect/>
            </a:stretch>
          </p:blipFill>
          <p:spPr>
            <a:xfrm>
              <a:off x="8629651" y="4917997"/>
              <a:ext cx="648509" cy="228747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rcRect/>
            <a:stretch>
              <a:fillRect/>
            </a:stretch>
          </p:blipFill>
          <p:spPr>
            <a:xfrm>
              <a:off x="8375477" y="4806848"/>
              <a:ext cx="508346" cy="451042"/>
            </a:xfrm>
            <a:prstGeom prst="rect">
              <a:avLst/>
            </a:prstGeom>
          </p:spPr>
        </p:pic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0437" y="1600494"/>
            <a:ext cx="3599870" cy="277865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25304" b="95648" l="78" r="28750">
                        <a14:foregroundMark x1="10078" y1="62449" x2="10078" y2="62449"/>
                        <a14:foregroundMark x1="4297" y1="47571" x2="4297" y2="475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9208" r="72024" b="9641"/>
          <a:stretch/>
        </p:blipFill>
        <p:spPr>
          <a:xfrm>
            <a:off x="3412507" y="2034988"/>
            <a:ext cx="1080157" cy="212047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9700" y="879014"/>
            <a:ext cx="3032775" cy="221621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358935" y="936354"/>
            <a:ext cx="2939141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Fredoka One"/>
                <a:sym typeface="Fredoka One"/>
              </a:rPr>
              <a:t>nose</a:t>
            </a:r>
            <a:endParaRPr kumimoji="0" lang="vi-VN" sz="2000" b="0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pic>
        <p:nvPicPr>
          <p:cNvPr id="9" name="nose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9341328" y="177330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150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03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-98011" y="0"/>
            <a:ext cx="9681548" cy="5257890"/>
            <a:chOff x="-98011" y="0"/>
            <a:chExt cx="9681548" cy="5257890"/>
          </a:xfrm>
        </p:grpSpPr>
        <p:pic>
          <p:nvPicPr>
            <p:cNvPr id="2" name="Picture 2"/>
            <p:cNvPicPr>
              <a:picLocks noChangeAspect="1"/>
            </p:cNvPicPr>
            <p:nvPr/>
          </p:nvPicPr>
          <p:blipFill>
            <a:blip r:embed="rId4"/>
            <a:srcRect t="10223" b="10223"/>
            <a:stretch>
              <a:fillRect/>
            </a:stretch>
          </p:blipFill>
          <p:spPr>
            <a:xfrm>
              <a:off x="0" y="0"/>
              <a:ext cx="9144000" cy="5143500"/>
            </a:xfrm>
            <a:prstGeom prst="rect">
              <a:avLst/>
            </a:prstGeom>
          </p:spPr>
        </p:pic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7665281" y="4379145"/>
              <a:ext cx="1297017" cy="653225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7675766" y="2321744"/>
              <a:ext cx="1907771" cy="2057400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1769529" y="4173390"/>
              <a:ext cx="730095" cy="411508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-98011" y="3717793"/>
              <a:ext cx="1426444" cy="661352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rcRect/>
            <a:stretch>
              <a:fillRect/>
            </a:stretch>
          </p:blipFill>
          <p:spPr>
            <a:xfrm>
              <a:off x="8629651" y="4917997"/>
              <a:ext cx="648509" cy="228747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rcRect/>
            <a:stretch>
              <a:fillRect/>
            </a:stretch>
          </p:blipFill>
          <p:spPr>
            <a:xfrm>
              <a:off x="8375477" y="4806848"/>
              <a:ext cx="508346" cy="451042"/>
            </a:xfrm>
            <a:prstGeom prst="rect">
              <a:avLst/>
            </a:prstGeom>
          </p:spPr>
        </p:pic>
      </p:grp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1186" b="91186" l="4531" r="94531">
                        <a14:backgroundMark x1="7031" y1="50678" x2="7031" y2="50678"/>
                        <a14:backgroundMark x1="34375" y1="77542" x2="34375" y2="77542"/>
                        <a14:backgroundMark x1="39531" y1="78983" x2="39531" y2="78983"/>
                        <a14:backgroundMark x1="18281" y1="70254" x2="18281" y2="70254"/>
                        <a14:backgroundMark x1="37734" y1="78644" x2="37734" y2="78644"/>
                        <a14:backgroundMark x1="51328" y1="66695" x2="51328" y2="66695"/>
                        <a14:backgroundMark x1="54844" y1="81186" x2="54844" y2="81186"/>
                        <a14:backgroundMark x1="49531" y1="82797" x2="49531" y2="82797"/>
                        <a14:backgroundMark x1="48672" y1="81441" x2="48750" y2="83814"/>
                        <a14:backgroundMark x1="22344" y1="82119" x2="19063" y2="83983"/>
                        <a14:backgroundMark x1="80078" y1="63559" x2="80078" y2="63559"/>
                        <a14:backgroundMark x1="82344" y1="77712" x2="82344" y2="77712"/>
                        <a14:backgroundMark x1="76094" y1="75678" x2="76094" y2="75678"/>
                        <a14:backgroundMark x1="73203" y1="71949" x2="73203" y2="71949"/>
                        <a14:backgroundMark x1="70625" y1="81949" x2="70625" y2="81949"/>
                        <a14:backgroundMark x1="63047" y1="82119" x2="63047" y2="82119"/>
                        <a14:backgroundMark x1="57891" y1="84915" x2="57891" y2="84915"/>
                        <a14:backgroundMark x1="60625" y1="66864" x2="60625" y2="66864"/>
                        <a14:backgroundMark x1="71563" y1="77203" x2="71563" y2="772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8101" b="8170"/>
          <a:stretch/>
        </p:blipFill>
        <p:spPr>
          <a:xfrm flipH="1">
            <a:off x="1165263" y="1733605"/>
            <a:ext cx="5738243" cy="3305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9646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-98011" y="0"/>
            <a:ext cx="9681548" cy="5257890"/>
            <a:chOff x="-98011" y="0"/>
            <a:chExt cx="9681548" cy="5257890"/>
          </a:xfrm>
        </p:grpSpPr>
        <p:pic>
          <p:nvPicPr>
            <p:cNvPr id="2" name="Picture 2"/>
            <p:cNvPicPr>
              <a:picLocks noChangeAspect="1"/>
            </p:cNvPicPr>
            <p:nvPr/>
          </p:nvPicPr>
          <p:blipFill>
            <a:blip r:embed="rId6"/>
            <a:srcRect t="10223" b="10223"/>
            <a:stretch>
              <a:fillRect/>
            </a:stretch>
          </p:blipFill>
          <p:spPr>
            <a:xfrm>
              <a:off x="0" y="0"/>
              <a:ext cx="9144000" cy="5143500"/>
            </a:xfrm>
            <a:prstGeom prst="rect">
              <a:avLst/>
            </a:prstGeom>
          </p:spPr>
        </p:pic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7665281" y="4379145"/>
              <a:ext cx="1297017" cy="653225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7675766" y="2321744"/>
              <a:ext cx="1907771" cy="2057400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1769529" y="4173390"/>
              <a:ext cx="730095" cy="411508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rcRect/>
            <a:stretch>
              <a:fillRect/>
            </a:stretch>
          </p:blipFill>
          <p:spPr>
            <a:xfrm>
              <a:off x="-98011" y="3717793"/>
              <a:ext cx="1426444" cy="661352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rcRect/>
            <a:stretch>
              <a:fillRect/>
            </a:stretch>
          </p:blipFill>
          <p:spPr>
            <a:xfrm>
              <a:off x="8629651" y="4917997"/>
              <a:ext cx="648509" cy="228747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rcRect/>
            <a:stretch>
              <a:fillRect/>
            </a:stretch>
          </p:blipFill>
          <p:spPr>
            <a:xfrm>
              <a:off x="8375477" y="4806848"/>
              <a:ext cx="508346" cy="451042"/>
            </a:xfrm>
            <a:prstGeom prst="rect">
              <a:avLst/>
            </a:prstGeom>
          </p:spPr>
        </p:pic>
      </p:grp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1186" b="91186" l="4531" r="94531">
                        <a14:backgroundMark x1="7031" y1="50678" x2="7031" y2="50678"/>
                        <a14:backgroundMark x1="34375" y1="77542" x2="34375" y2="77542"/>
                        <a14:backgroundMark x1="39531" y1="78983" x2="39531" y2="78983"/>
                        <a14:backgroundMark x1="18281" y1="70254" x2="18281" y2="70254"/>
                        <a14:backgroundMark x1="37734" y1="78644" x2="37734" y2="78644"/>
                        <a14:backgroundMark x1="51328" y1="66695" x2="51328" y2="66695"/>
                        <a14:backgroundMark x1="54844" y1="81186" x2="54844" y2="81186"/>
                        <a14:backgroundMark x1="49531" y1="82797" x2="49531" y2="82797"/>
                        <a14:backgroundMark x1="48672" y1="81441" x2="48750" y2="83814"/>
                        <a14:backgroundMark x1="22344" y1="82119" x2="19063" y2="83983"/>
                        <a14:backgroundMark x1="80078" y1="63559" x2="80078" y2="63559"/>
                        <a14:backgroundMark x1="82344" y1="77712" x2="82344" y2="77712"/>
                        <a14:backgroundMark x1="76094" y1="75678" x2="76094" y2="75678"/>
                        <a14:backgroundMark x1="73203" y1="71949" x2="73203" y2="71949"/>
                        <a14:backgroundMark x1="70625" y1="81949" x2="70625" y2="81949"/>
                        <a14:backgroundMark x1="63047" y1="82119" x2="63047" y2="82119"/>
                        <a14:backgroundMark x1="57891" y1="84915" x2="57891" y2="84915"/>
                        <a14:backgroundMark x1="60625" y1="66864" x2="60625" y2="66864"/>
                        <a14:backgroundMark x1="71563" y1="77203" x2="71563" y2="772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8101" b="8170"/>
          <a:stretch/>
        </p:blipFill>
        <p:spPr>
          <a:xfrm flipH="1">
            <a:off x="1165263" y="1733605"/>
            <a:ext cx="5738243" cy="330517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1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27881" b="70339" l="4375" r="34219">
                        <a14:foregroundMark x1="16719" y1="40424" x2="17188" y2="41695"/>
                        <a14:backgroundMark x1="7031" y1="50678" x2="7031" y2="50678"/>
                        <a14:backgroundMark x1="34375" y1="77542" x2="34375" y2="77542"/>
                        <a14:backgroundMark x1="39531" y1="78983" x2="39531" y2="78983"/>
                        <a14:backgroundMark x1="18281" y1="70254" x2="18281" y2="70254"/>
                        <a14:backgroundMark x1="37734" y1="78644" x2="37734" y2="78644"/>
                        <a14:backgroundMark x1="51328" y1="66695" x2="51328" y2="66695"/>
                        <a14:backgroundMark x1="54844" y1="81186" x2="54844" y2="81186"/>
                        <a14:backgroundMark x1="49531" y1="82797" x2="49531" y2="82797"/>
                        <a14:backgroundMark x1="48672" y1="81441" x2="48750" y2="83814"/>
                        <a14:backgroundMark x1="22344" y1="82119" x2="19063" y2="83983"/>
                        <a14:backgroundMark x1="80078" y1="63559" x2="80078" y2="63559"/>
                        <a14:backgroundMark x1="82344" y1="77712" x2="82344" y2="77712"/>
                        <a14:backgroundMark x1="76094" y1="75678" x2="76094" y2="75678"/>
                        <a14:backgroundMark x1="73203" y1="71949" x2="73203" y2="71949"/>
                        <a14:backgroundMark x1="70625" y1="81949" x2="70625" y2="81949"/>
                        <a14:backgroundMark x1="63047" y1="82119" x2="63047" y2="82119"/>
                        <a14:backgroundMark x1="57891" y1="84915" x2="57891" y2="84915"/>
                        <a14:backgroundMark x1="60625" y1="66864" x2="60625" y2="66864"/>
                        <a14:backgroundMark x1="71563" y1="77203" x2="71563" y2="772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8101" r="65123" b="24936"/>
          <a:stretch/>
        </p:blipFill>
        <p:spPr>
          <a:xfrm flipH="1">
            <a:off x="4572000" y="1067591"/>
            <a:ext cx="2890083" cy="351730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8574" y="162684"/>
            <a:ext cx="3032775" cy="221621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844009" y="220024"/>
            <a:ext cx="2939141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Fredoka One"/>
                <a:sym typeface="Fredoka One"/>
              </a:rPr>
              <a:t>face</a:t>
            </a:r>
            <a:endParaRPr kumimoji="0" lang="vi-VN" sz="2000" b="0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pic>
        <p:nvPicPr>
          <p:cNvPr id="9" name="face">
            <a:hlinkClick r:id="" action="ppaction://media"/>
            <a:extLst>
              <a:ext uri="{FF2B5EF4-FFF2-40B4-BE49-F238E27FC236}">
                <a16:creationId xmlns:a16="http://schemas.microsoft.com/office/drawing/2014/main" id="{F6347AA7-0704-404A-9390-268A77CEE2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9680575" y="19272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205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76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5" name="Google Shape;925;p48"/>
          <p:cNvSpPr txBox="1">
            <a:spLocks noGrp="1"/>
          </p:cNvSpPr>
          <p:nvPr>
            <p:ph type="title"/>
          </p:nvPr>
        </p:nvSpPr>
        <p:spPr>
          <a:xfrm>
            <a:off x="3409911" y="369081"/>
            <a:ext cx="1982802" cy="134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en" dirty="0" smtClean="0"/>
              <a:t>2</a:t>
            </a:r>
            <a:endParaRPr dirty="0"/>
          </a:p>
        </p:txBody>
      </p:sp>
      <p:sp>
        <p:nvSpPr>
          <p:cNvPr id="927" name="Google Shape;927;p48"/>
          <p:cNvSpPr txBox="1">
            <a:spLocks noGrp="1"/>
          </p:cNvSpPr>
          <p:nvPr>
            <p:ph type="title" idx="2"/>
          </p:nvPr>
        </p:nvSpPr>
        <p:spPr>
          <a:xfrm>
            <a:off x="1789651" y="1716381"/>
            <a:ext cx="5422005" cy="277914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en-US" sz="6000" dirty="0">
                <a:solidFill>
                  <a:schemeClr val="tx1"/>
                </a:solidFill>
              </a:rPr>
              <a:t>Look, listen and </a:t>
            </a:r>
            <a:r>
              <a:rPr lang="en-US" sz="6000" dirty="0" smtClean="0">
                <a:solidFill>
                  <a:schemeClr val="tx1"/>
                </a:solidFill>
              </a:rPr>
              <a:t>repeat.</a:t>
            </a:r>
            <a:endParaRPr lang="en-US" sz="60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18" y="1058200"/>
            <a:ext cx="9144000" cy="3100251"/>
          </a:xfrm>
          <a:prstGeom prst="rect">
            <a:avLst/>
          </a:prstGeom>
        </p:spPr>
      </p:pic>
      <p:pic>
        <p:nvPicPr>
          <p:cNvPr id="5" name="Track 3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009594" y="9728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4512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62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5" name="Google Shape;925;p48"/>
          <p:cNvSpPr txBox="1">
            <a:spLocks noGrp="1"/>
          </p:cNvSpPr>
          <p:nvPr>
            <p:ph type="title"/>
          </p:nvPr>
        </p:nvSpPr>
        <p:spPr>
          <a:xfrm>
            <a:off x="3467545" y="620184"/>
            <a:ext cx="1982802" cy="134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en" dirty="0" smtClean="0"/>
              <a:t>3</a:t>
            </a:r>
            <a:endParaRPr dirty="0"/>
          </a:p>
        </p:txBody>
      </p:sp>
      <p:sp>
        <p:nvSpPr>
          <p:cNvPr id="927" name="Google Shape;927;p48"/>
          <p:cNvSpPr txBox="1">
            <a:spLocks noGrp="1"/>
          </p:cNvSpPr>
          <p:nvPr>
            <p:ph type="title" idx="2"/>
          </p:nvPr>
        </p:nvSpPr>
        <p:spPr>
          <a:xfrm>
            <a:off x="1539328" y="1967484"/>
            <a:ext cx="5839237" cy="151796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en-US" sz="6000" dirty="0">
                <a:solidFill>
                  <a:schemeClr val="tx1"/>
                </a:solidFill>
              </a:rPr>
              <a:t>Listen, point and </a:t>
            </a:r>
            <a:r>
              <a:rPr lang="en-US" sz="6000" dirty="0" smtClean="0">
                <a:solidFill>
                  <a:schemeClr val="tx1"/>
                </a:solidFill>
              </a:rPr>
              <a:t>say.</a:t>
            </a:r>
            <a:endParaRPr sz="6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6951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00959"/>
            <a:ext cx="9144000" cy="3190330"/>
          </a:xfrm>
          <a:prstGeom prst="rect">
            <a:avLst/>
          </a:prstGeom>
        </p:spPr>
      </p:pic>
      <p:pic>
        <p:nvPicPr>
          <p:cNvPr id="5" name="Track 3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700511" y="11472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2104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19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CE4B64F5-43D7-4AF2-B3BB-2A1B444B8FC3}"/>
              </a:ext>
            </a:extLst>
          </p:cNvPr>
          <p:cNvSpPr/>
          <p:nvPr/>
        </p:nvSpPr>
        <p:spPr>
          <a:xfrm>
            <a:off x="-10633" y="-10633"/>
            <a:ext cx="9255971" cy="5143500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>
              <a:solidFill>
                <a:srgbClr val="FFDEDE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DD038F0-0C5E-4B42-BFC5-E840D40CEDE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000"/>
          <a:stretch/>
        </p:blipFill>
        <p:spPr>
          <a:xfrm>
            <a:off x="2" y="0"/>
            <a:ext cx="617495" cy="51435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11839C6-14E5-4EFB-AD41-3AF2D69429A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2" t="22022"/>
          <a:stretch/>
        </p:blipFill>
        <p:spPr>
          <a:xfrm>
            <a:off x="-10633" y="-10633"/>
            <a:ext cx="1852153" cy="191141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0DF7B29-1F07-499B-89C7-D69CB48FA60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747" y="156351"/>
            <a:ext cx="707396" cy="359903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C72AB036-80C2-4DD5-9681-3528B54E31C6}"/>
              </a:ext>
            </a:extLst>
          </p:cNvPr>
          <p:cNvSpPr txBox="1"/>
          <p:nvPr/>
        </p:nvSpPr>
        <p:spPr>
          <a:xfrm>
            <a:off x="391399" y="341110"/>
            <a:ext cx="691623" cy="1323439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sz="8000" b="1" dirty="0">
                <a:solidFill>
                  <a:srgbClr val="FFDEDE"/>
                </a:solidFill>
                <a:latin typeface="Sport Day" pitchFamily="2" charset="0"/>
                <a:ea typeface="+mn-ea"/>
              </a:rPr>
              <a:t>4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F0638187-2B24-478E-8BDE-4026A0A0C7E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2622" y="2723984"/>
            <a:ext cx="3205546" cy="794675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641DFD89-493E-4D14-A13B-EE5BB5F18E0C}"/>
              </a:ext>
            </a:extLst>
          </p:cNvPr>
          <p:cNvSpPr txBox="1"/>
          <p:nvPr/>
        </p:nvSpPr>
        <p:spPr>
          <a:xfrm>
            <a:off x="3753450" y="2769041"/>
            <a:ext cx="2314843" cy="523220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sz="2800" b="1" dirty="0">
                <a:solidFill>
                  <a:srgbClr val="FFDEDE"/>
                </a:solidFill>
                <a:latin typeface="Comic Sans MS" panose="030F0702030302020204" pitchFamily="66" charset="0"/>
                <a:ea typeface="+mn-ea"/>
              </a:rPr>
              <a:t>LESSON 1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54B51B9-C265-45A0-B217-028C10585EA7}"/>
              </a:ext>
            </a:extLst>
          </p:cNvPr>
          <p:cNvSpPr txBox="1"/>
          <p:nvPr/>
        </p:nvSpPr>
        <p:spPr>
          <a:xfrm>
            <a:off x="2142182" y="1371423"/>
            <a:ext cx="5675029" cy="120032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 rtlCol="0">
            <a:spAutoFit/>
          </a:bodyPr>
          <a:lstStyle/>
          <a:p>
            <a:r>
              <a:rPr lang="en-US" sz="7200" b="1" dirty="0" smtClean="0">
                <a:solidFill>
                  <a:srgbClr val="F9A128"/>
                </a:solidFill>
                <a:latin typeface="Comic Sans MS" panose="030F0702030302020204" pitchFamily="66" charset="0"/>
                <a:ea typeface="+mn-ea"/>
              </a:rPr>
              <a:t>Our bodies</a:t>
            </a:r>
            <a:endParaRPr lang="en-US" sz="7200" b="1" dirty="0">
              <a:solidFill>
                <a:srgbClr val="F9A128"/>
              </a:solidFill>
              <a:latin typeface="Comic Sans MS" panose="030F0702030302020204" pitchFamily="66" charset="0"/>
              <a:ea typeface="+mn-ea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83" b="100000" l="9992" r="8998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9066" y="2441661"/>
            <a:ext cx="4007040" cy="267136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981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2817" y="2446755"/>
            <a:ext cx="3622045" cy="264610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1089716-7C3B-4056-99B7-D0A1BC1F72BE}"/>
              </a:ext>
            </a:extLst>
          </p:cNvPr>
          <p:cNvSpPr txBox="1"/>
          <p:nvPr/>
        </p:nvSpPr>
        <p:spPr>
          <a:xfrm>
            <a:off x="3607974" y="3307114"/>
            <a:ext cx="2314843" cy="523220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2"/>
                </a:solidFill>
                <a:latin typeface="Comic Sans MS" panose="030F0702030302020204" pitchFamily="66" charset="0"/>
                <a:ea typeface="+mn-ea"/>
              </a:rPr>
              <a:t>Period 1</a:t>
            </a:r>
          </a:p>
        </p:txBody>
      </p:sp>
    </p:spTree>
    <p:extLst>
      <p:ext uri="{BB962C8B-B14F-4D97-AF65-F5344CB8AC3E}">
        <p14:creationId xmlns:p14="http://schemas.microsoft.com/office/powerpoint/2010/main" val="2379215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5" name="Google Shape;925;p48"/>
          <p:cNvSpPr txBox="1">
            <a:spLocks noGrp="1"/>
          </p:cNvSpPr>
          <p:nvPr>
            <p:ph type="title"/>
          </p:nvPr>
        </p:nvSpPr>
        <p:spPr>
          <a:xfrm>
            <a:off x="3580599" y="702592"/>
            <a:ext cx="1982802" cy="134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en" dirty="0" smtClean="0"/>
              <a:t>4</a:t>
            </a:r>
            <a:endParaRPr dirty="0"/>
          </a:p>
        </p:txBody>
      </p:sp>
      <p:sp>
        <p:nvSpPr>
          <p:cNvPr id="927" name="Google Shape;927;p48"/>
          <p:cNvSpPr txBox="1">
            <a:spLocks noGrp="1"/>
          </p:cNvSpPr>
          <p:nvPr>
            <p:ph type="title" idx="2"/>
          </p:nvPr>
        </p:nvSpPr>
        <p:spPr>
          <a:xfrm>
            <a:off x="2047789" y="2233422"/>
            <a:ext cx="5048422" cy="220748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en-US" sz="6000" dirty="0"/>
              <a:t>Let’s </a:t>
            </a:r>
            <a:r>
              <a:rPr lang="en-US" sz="6000" dirty="0" smtClean="0"/>
              <a:t>talk. </a:t>
            </a:r>
            <a:endParaRPr sz="6000" dirty="0"/>
          </a:p>
        </p:txBody>
      </p:sp>
    </p:spTree>
    <p:extLst>
      <p:ext uri="{BB962C8B-B14F-4D97-AF65-F5344CB8AC3E}">
        <p14:creationId xmlns:p14="http://schemas.microsoft.com/office/powerpoint/2010/main" val="188698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12556" r="3869" b="1928"/>
          <a:stretch/>
        </p:blipFill>
        <p:spPr>
          <a:xfrm>
            <a:off x="4002314" y="398385"/>
            <a:ext cx="3607483" cy="371856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54" t="231"/>
          <a:stretch/>
        </p:blipFill>
        <p:spPr>
          <a:xfrm>
            <a:off x="1755648" y="734528"/>
            <a:ext cx="1986966" cy="265785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427191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046" y="655090"/>
            <a:ext cx="7983188" cy="44884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2089" y="2015254"/>
            <a:ext cx="680445" cy="6804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850" y="259352"/>
            <a:ext cx="4095723" cy="607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707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73 0.00709 L 0.00573 0.00709 C 0.01545 -0.02994 0.0125 -0.02439 0.02482 -0.05371 C 0.02569 -0.05556 0.02639 -0.05803 0.0276 -0.05865 C 0.03211 -0.0605 0.0368 -0.06019 0.04132 -0.06081 C 0.04635 -0.05679 0.05191 -0.05463 0.05642 -0.04877 C 0.0585 -0.04599 0.0592 -0.04074 0.06041 -0.03673 C 0.06232 -0.03087 0.06493 -0.02068 0.06597 -0.01482 C 0.06701 -0.00834 0.0677 -0.00155 0.06875 0.00493 C 0.06909 0.01203 0.06944 0.01944 0.07014 0.02685 C 0.07048 0.03148 0.06892 0.0395 0.07135 0.04135 C 0.0743 0.04351 0.07691 0.03642 0.07968 0.03395 C 0.08576 0.0216 0.08819 0.01543 0.09479 0.00493 C 0.09774 -0.00031 0.10052 -0.00679 0.10434 -0.00988 C 0.10989 -0.0142 0.11614 -0.01482 0.12205 -0.01698 C 0.13246 -0.01667 0.17014 -0.02408 0.18784 -0.00741 C 0.19132 -0.00402 0.19705 0.00648 0.20017 0.01203 C 0.20069 0.01697 0.20069 0.02191 0.20156 0.02685 C 0.20208 0.03024 0.20364 0.03302 0.20434 0.03642 C 0.20503 0.0395 0.2052 0.0429 0.20573 0.04629 C 0.20607 0.05432 0.20243 0.06944 0.20711 0.07068 C 0.21389 0.07222 0.21857 0.05617 0.22482 0.05123 C 0.23784 0.04074 0.2585 0.03765 0.27135 0.03395 C 0.3302 0.04506 0.32465 0.01574 0.3427 0.05833 C 0.34357 0.0608 0.34444 0.06327 0.34548 0.06574 C 0.34114 0.09351 0.34305 0.10216 0.33177 0.11944 C 0.32882 0.12345 0.32517 0.1253 0.32205 0.12901 C 0.32048 0.13117 0.32552 0.125 0.3276 0.12407 L 0.33437 0.1216 C 0.34409 0.12345 0.35382 0.12284 0.36319 0.12654 C 0.36823 0.1287 0.37257 0.13395 0.37691 0.13888 C 0.38524 0.14814 0.38958 0.16018 0.39479 0.1753 C 0.39948 0.1895 0.40121 0.19814 0.40434 0.21172 C 0.40086 0.23858 0.40434 0.24166 0.3934 0.25339 C 0.39132 0.25555 0.38871 0.25648 0.38645 0.25802 C 0.3875 0.26234 0.38802 0.26666 0.38923 0.27037 C 0.39027 0.27314 0.39218 0.275 0.3934 0.27777 C 0.39444 0.27993 0.39514 0.28271 0.396 0.28487 C 0.39739 0.28827 0.39878 0.29135 0.40017 0.29475 C 0.40104 0.29969 0.40191 0.30463 0.40295 0.30926 C 0.40382 0.31327 0.40538 0.31728 0.40573 0.3216 C 0.40677 0.33364 0.40642 0.34598 0.40711 0.35802 C 0.40729 0.36388 0.40798 0.36944 0.4085 0.375 C 0.40798 0.38426 0.40746 0.40308 0.40573 0.41419 C 0.40277 0.43148 0.40034 0.43179 0.39201 0.44814 C 0.38802 0.45586 0.3868 0.45771 0.38107 0.46265 C 0.37795 0.46543 0.37482 0.46851 0.37135 0.47006 C 0.36788 0.47191 0.36406 0.4716 0.36041 0.47253 C 0.35399 0.47407 0.34774 0.4753 0.34132 0.47747 C 0.25156 0.50555 0.2783 0.49598 0.20295 0.5287 C 0.19375 0.52685 0.18455 0.52716 0.17552 0.52376 C 0.17152 0.52222 0.16823 0.51697 0.16458 0.51388 C 0.15833 0.50895 0.15173 0.50463 0.14548 0.49938 C 0.14097 0.49568 0.11215 0.46913 0.10573 0.46512 C 0.10017 0.46203 0.09461 0.45956 0.08923 0.45555 C 0.07899 0.44753 0.07257 0.43858 0.06319 0.4287 C 0.0592 0.42438 0.05486 0.42098 0.05086 0.41635 C 0.04149 0.40555 0.03316 0.39228 0.02343 0.3824 C 0.00833 0.36697 -0.0073 0.35247 -0.02032 0.33117 C -0.02327 0.32654 -0.02622 0.32222 -0.02865 0.31666 C -0.03073 0.31142 -0.03212 0.30524 -0.03403 0.29969 C -0.06198 0.22006 -0.0217 0.33858 -0.05052 0.25339 C -0.05139 0.24753 -0.05209 0.24166 -0.0533 0.23611 C -0.05434 0.23117 -0.05608 0.22654 -0.0573 0.2216 C -0.05799 0.21913 -0.05816 0.21666 -0.05868 0.21419 C -0.06146 0.21605 -0.06424 0.21697 -0.06684 0.21913 C -0.06841 0.22037 -0.06945 0.22407 -0.07101 0.22407 L -0.09983 0.2216 C -0.10261 0.21851 -0.10539 0.21543 -0.10799 0.21172 C -0.10903 0.21049 -0.1099 0.20864 -0.11077 0.20709 C -0.11302 0.20216 -0.11563 0.19784 -0.11754 0.19228 C -0.12257 0.1787 -0.125 0.1645 -0.12726 0.14845 C -0.12778 0.14382 -0.12813 0.13888 -0.12848 0.13395 C -0.12587 0.11203 -0.12448 0.0895 -0.12032 0.06821 C -0.11962 0.06419 -0.10868 0.04876 -0.1066 0.04629 C -0.10313 0.04197 -0.09966 0.03703 -0.09566 0.03395 C -0.07934 0.02098 -0.0724 0.02314 -0.0533 0.01944 C -0.02223 0.02191 -0.03316 0.02191 -0.02032 0.02191 L -0.02032 0.02191 " pathEditMode="relative" ptsTypes="AAAAAAAAAAAAAAAAAAAAAAAAAAAAAAAAAAAAAAAAAAAAAAAAAAAAAAAAAAAAAAAAAAAAAAAAAAAAAAA">
                                      <p:cBhvr>
                                        <p:cTn id="6" dur="6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5" name="Google Shape;925;p48"/>
          <p:cNvSpPr txBox="1">
            <a:spLocks noGrp="1"/>
          </p:cNvSpPr>
          <p:nvPr>
            <p:ph type="title"/>
          </p:nvPr>
        </p:nvSpPr>
        <p:spPr>
          <a:xfrm>
            <a:off x="3776440" y="450825"/>
            <a:ext cx="1982802" cy="134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en" dirty="0" smtClean="0"/>
              <a:t>5</a:t>
            </a:r>
            <a:endParaRPr dirty="0"/>
          </a:p>
        </p:txBody>
      </p:sp>
      <p:sp>
        <p:nvSpPr>
          <p:cNvPr id="927" name="Google Shape;927;p48"/>
          <p:cNvSpPr txBox="1">
            <a:spLocks noGrp="1"/>
          </p:cNvSpPr>
          <p:nvPr>
            <p:ph type="title" idx="2"/>
          </p:nvPr>
        </p:nvSpPr>
        <p:spPr>
          <a:xfrm>
            <a:off x="390144" y="1798125"/>
            <a:ext cx="8485632" cy="151796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5300" dirty="0">
                <a:solidFill>
                  <a:schemeClr val="tx1"/>
                </a:solidFill>
              </a:rPr>
              <a:t>Fun corner </a:t>
            </a:r>
            <a:br>
              <a:rPr lang="en-US" sz="5300" dirty="0">
                <a:solidFill>
                  <a:schemeClr val="tx1"/>
                </a:solidFill>
              </a:rPr>
            </a:br>
            <a:r>
              <a:rPr lang="en-US" sz="5300" dirty="0">
                <a:solidFill>
                  <a:schemeClr val="tx1"/>
                </a:solidFill>
              </a:rPr>
              <a:t>and </a:t>
            </a:r>
            <a:br>
              <a:rPr lang="en-US" sz="5300" dirty="0">
                <a:solidFill>
                  <a:schemeClr val="tx1"/>
                </a:solidFill>
              </a:rPr>
            </a:br>
            <a:r>
              <a:rPr lang="en-US" sz="5300" dirty="0" smtClean="0">
                <a:solidFill>
                  <a:schemeClr val="tx1"/>
                </a:solidFill>
              </a:rPr>
              <a:t>wrap-up</a:t>
            </a:r>
            <a:endParaRPr sz="53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6114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1680909">
            <a:off x="-443435" y="3626187"/>
            <a:ext cx="2425315" cy="235861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-2021032">
            <a:off x="8004812" y="-66277"/>
            <a:ext cx="1601668" cy="1453514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18126720">
            <a:off x="8534975" y="4857771"/>
            <a:ext cx="859875" cy="434237"/>
          </a:xfrm>
          <a:prstGeom prst="rect">
            <a:avLst/>
          </a:prstGeom>
        </p:spPr>
      </p:pic>
      <p:pic>
        <p:nvPicPr>
          <p:cNvPr id="11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2760134" y="193185"/>
            <a:ext cx="3316840" cy="4866766"/>
          </a:xfrm>
          <a:prstGeom prst="rect">
            <a:avLst/>
          </a:prstGeom>
        </p:spPr>
      </p:pic>
      <p:pic>
        <p:nvPicPr>
          <p:cNvPr id="20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1465016">
            <a:off x="-1167938" y="1093681"/>
            <a:ext cx="888828" cy="1906834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75260" y="208124"/>
            <a:ext cx="305430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Comic Sans MS" panose="030F0702030302020204" pitchFamily="66" charset="0"/>
                <a:sym typeface="Fredoka One"/>
              </a:rPr>
              <a:t>Draw your monster!</a:t>
            </a:r>
            <a:endParaRPr lang="vi-VN" sz="1000" dirty="0"/>
          </a:p>
        </p:txBody>
      </p:sp>
    </p:spTree>
    <p:extLst>
      <p:ext uri="{BB962C8B-B14F-4D97-AF65-F5344CB8AC3E}">
        <p14:creationId xmlns:p14="http://schemas.microsoft.com/office/powerpoint/2010/main" val="2183443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1680909">
            <a:off x="-443435" y="3626187"/>
            <a:ext cx="2425315" cy="235861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-2021032">
            <a:off x="8004812" y="-66277"/>
            <a:ext cx="1601668" cy="1453514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18126720">
            <a:off x="8534975" y="4857771"/>
            <a:ext cx="859875" cy="434237"/>
          </a:xfrm>
          <a:prstGeom prst="rect">
            <a:avLst/>
          </a:prstGeom>
        </p:spPr>
      </p:pic>
      <p:pic>
        <p:nvPicPr>
          <p:cNvPr id="11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2760134" y="208124"/>
            <a:ext cx="3316840" cy="4866766"/>
          </a:xfrm>
          <a:prstGeom prst="rect">
            <a:avLst/>
          </a:prstGeom>
        </p:spPr>
      </p:pic>
      <p:pic>
        <p:nvPicPr>
          <p:cNvPr id="20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1465016">
            <a:off x="-1167938" y="1093681"/>
            <a:ext cx="888828" cy="1906834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1529942" y="405995"/>
            <a:ext cx="1435008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  <a:latin typeface="Fredoka One"/>
                <a:sym typeface="Fredoka One"/>
              </a:rPr>
              <a:t>ear</a:t>
            </a:r>
            <a:endParaRPr lang="vi-VN" dirty="0"/>
          </a:p>
        </p:txBody>
      </p:sp>
      <p:sp>
        <p:nvSpPr>
          <p:cNvPr id="24" name="Rectangle 23"/>
          <p:cNvSpPr/>
          <p:nvPr/>
        </p:nvSpPr>
        <p:spPr>
          <a:xfrm>
            <a:off x="6993557" y="1832178"/>
            <a:ext cx="1930337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  <a:latin typeface="Fredoka One"/>
                <a:sym typeface="Fredoka One"/>
              </a:rPr>
              <a:t>nose</a:t>
            </a:r>
            <a:endParaRPr lang="vi-VN" dirty="0"/>
          </a:p>
        </p:txBody>
      </p:sp>
      <p:sp>
        <p:nvSpPr>
          <p:cNvPr id="25" name="Rectangle 24"/>
          <p:cNvSpPr/>
          <p:nvPr/>
        </p:nvSpPr>
        <p:spPr>
          <a:xfrm>
            <a:off x="6993557" y="3579649"/>
            <a:ext cx="2034531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  <a:latin typeface="Fredoka One"/>
                <a:sym typeface="Fredoka One"/>
              </a:rPr>
              <a:t>hand</a:t>
            </a:r>
            <a:endParaRPr lang="vi-VN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D22E300-A4CD-4E4B-995A-E8C2319A756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56030" y="361749"/>
            <a:ext cx="722885" cy="87318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C8761E9-4998-44E6-A906-BDB6BD9B513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79337" y="2308428"/>
            <a:ext cx="806605" cy="51622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316573" y="1971968"/>
            <a:ext cx="1531188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  <a:latin typeface="Fredoka One"/>
                <a:sym typeface="Fredoka One"/>
              </a:rPr>
              <a:t>eye</a:t>
            </a:r>
            <a:endParaRPr lang="vi-VN" dirty="0"/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F97C1270-30DF-4D54-80AA-89563D607D6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01188" y="171044"/>
            <a:ext cx="1371791" cy="847843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5845235" y="654380"/>
            <a:ext cx="1827744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  <a:latin typeface="Fredoka One"/>
                <a:sym typeface="Fredoka One"/>
              </a:rPr>
              <a:t>face</a:t>
            </a:r>
            <a:endParaRPr lang="vi-VN" dirty="0"/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2227E916-CB88-4B4D-8FA6-5F33FB3A2A0D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399503" y="1894855"/>
            <a:ext cx="594054" cy="93760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1407" y="3564266"/>
            <a:ext cx="1187717" cy="894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5404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4" grpId="0"/>
      <p:bldP spid="25" grpId="0"/>
      <p:bldP spid="3" grpId="0"/>
      <p:bldP spid="2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599EF066-149D-4692-91BD-DB2F7D9C47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29184" y="1031671"/>
            <a:ext cx="9144000" cy="428483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ECA3EFB-7D6D-422E-8EF6-3DFD0A35CA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87036" y="1832115"/>
            <a:ext cx="1355780" cy="11204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D98201B-85A5-4AB4-8290-B79E8B1C5B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71819" y="2571750"/>
            <a:ext cx="1250525" cy="12046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0352033-2C65-4BBD-9B42-6D7DB073165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56547" y="3058422"/>
            <a:ext cx="1112108" cy="11193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879640A-A945-4089-9A62-CCB0E29589D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51196" y="5614"/>
            <a:ext cx="1412593" cy="1360659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2E23BBAB-E4CD-4832-8938-791B6024E0F0}"/>
              </a:ext>
            </a:extLst>
          </p:cNvPr>
          <p:cNvSpPr/>
          <p:nvPr/>
        </p:nvSpPr>
        <p:spPr>
          <a:xfrm>
            <a:off x="2806380" y="769401"/>
            <a:ext cx="129234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Fredoka One"/>
                <a:sym typeface="Fredoka One"/>
              </a:rPr>
              <a:t>an ear</a:t>
            </a:r>
            <a:endParaRPr lang="vi-VN" sz="700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D6D3E742-BEA5-4235-910D-CAB2517B526C}"/>
              </a:ext>
            </a:extLst>
          </p:cNvPr>
          <p:cNvSpPr/>
          <p:nvPr/>
        </p:nvSpPr>
        <p:spPr>
          <a:xfrm>
            <a:off x="4848713" y="769401"/>
            <a:ext cx="130516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Fredoka One"/>
                <a:sym typeface="Fredoka One"/>
              </a:rPr>
              <a:t>a nose</a:t>
            </a:r>
            <a:endParaRPr lang="vi-VN" sz="700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8F9EC950-2791-4BF2-B547-F9DEE45FBC91}"/>
              </a:ext>
            </a:extLst>
          </p:cNvPr>
          <p:cNvSpPr/>
          <p:nvPr/>
        </p:nvSpPr>
        <p:spPr>
          <a:xfrm>
            <a:off x="6402778" y="468828"/>
            <a:ext cx="135646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Fredoka One"/>
                <a:sym typeface="Fredoka One"/>
              </a:rPr>
              <a:t>a hand</a:t>
            </a:r>
            <a:endParaRPr lang="vi-VN" sz="700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7DDC1E74-287C-4CC9-AB49-A03C37CC07E9}"/>
              </a:ext>
            </a:extLst>
          </p:cNvPr>
          <p:cNvSpPr/>
          <p:nvPr/>
        </p:nvSpPr>
        <p:spPr>
          <a:xfrm>
            <a:off x="4848713" y="134724"/>
            <a:ext cx="133562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Fredoka One"/>
                <a:sym typeface="Fredoka One"/>
              </a:rPr>
              <a:t>an eye</a:t>
            </a:r>
            <a:endParaRPr lang="vi-VN" sz="700" dirty="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F8459AE9-104C-472C-B5EA-FF08ED8E35EB}"/>
              </a:ext>
            </a:extLst>
          </p:cNvPr>
          <p:cNvSpPr/>
          <p:nvPr/>
        </p:nvSpPr>
        <p:spPr>
          <a:xfrm>
            <a:off x="2785491" y="162723"/>
            <a:ext cx="125867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Fredoka One"/>
                <a:sym typeface="Fredoka One"/>
              </a:rPr>
              <a:t>a face</a:t>
            </a:r>
            <a:endParaRPr lang="vi-VN" sz="700" dirty="0"/>
          </a:p>
        </p:txBody>
      </p:sp>
    </p:spTree>
    <p:extLst>
      <p:ext uri="{BB962C8B-B14F-4D97-AF65-F5344CB8AC3E}">
        <p14:creationId xmlns:p14="http://schemas.microsoft.com/office/powerpoint/2010/main" val="3455321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8" grpId="0"/>
      <p:bldP spid="29" grpId="0"/>
      <p:bldP spid="3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9698" y="393792"/>
            <a:ext cx="3400962" cy="308274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429406" y="4304761"/>
            <a:ext cx="443810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>
                <a:solidFill>
                  <a:srgbClr val="0070C0"/>
                </a:solidFill>
              </a:rPr>
              <a:t>Website</a:t>
            </a:r>
            <a:r>
              <a:rPr lang="en-US" sz="1500" dirty="0">
                <a:solidFill>
                  <a:srgbClr val="0070C0"/>
                </a:solidFill>
              </a:rPr>
              <a:t>: </a:t>
            </a:r>
            <a:r>
              <a:rPr lang="en-US" sz="1500" i="1" dirty="0">
                <a:solidFill>
                  <a:srgbClr val="0070C0"/>
                </a:solidFill>
              </a:rPr>
              <a:t>sachmem.vn</a:t>
            </a:r>
          </a:p>
          <a:p>
            <a:pPr algn="ctr"/>
            <a:r>
              <a:rPr lang="en-US" sz="1500" b="1" dirty="0" err="1">
                <a:solidFill>
                  <a:srgbClr val="0070C0"/>
                </a:solidFill>
              </a:rPr>
              <a:t>Fanpage</a:t>
            </a:r>
            <a:r>
              <a:rPr lang="en-US" sz="1500" dirty="0">
                <a:solidFill>
                  <a:srgbClr val="0070C0"/>
                </a:solidFill>
              </a:rPr>
              <a:t>: </a:t>
            </a:r>
            <a:r>
              <a:rPr lang="en-US" sz="1500" i="1" dirty="0">
                <a:solidFill>
                  <a:srgbClr val="0070C0"/>
                </a:solidFill>
              </a:rPr>
              <a:t>www.facebook.com/sachmem.vn</a:t>
            </a:r>
            <a:endParaRPr lang="en-GB" sz="15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2849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ADC"/>
        </a:solidFill>
        <a:effectLst/>
      </p:bgPr>
    </p:bg>
    <p:spTree>
      <p:nvGrpSpPr>
        <p:cNvPr id="1" name="Shape 7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2" name="Google Shape;712;p38"/>
          <p:cNvSpPr txBox="1">
            <a:spLocks noGrp="1"/>
          </p:cNvSpPr>
          <p:nvPr>
            <p:ph type="ctrTitle" idx="6"/>
          </p:nvPr>
        </p:nvSpPr>
        <p:spPr>
          <a:xfrm>
            <a:off x="5335943" y="1764787"/>
            <a:ext cx="3163255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/>
            <a:r>
              <a:rPr lang="en-US" sz="3600" dirty="0" smtClean="0">
                <a:solidFill>
                  <a:schemeClr val="bg2">
                    <a:lumMod val="75000"/>
                  </a:schemeClr>
                </a:solidFill>
              </a:rPr>
              <a:t>Let’s talk.</a:t>
            </a:r>
            <a:endParaRPr sz="3600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714" name="Google Shape;714;p38"/>
          <p:cNvSpPr txBox="1">
            <a:spLocks noGrp="1"/>
          </p:cNvSpPr>
          <p:nvPr>
            <p:ph type="title" idx="8"/>
          </p:nvPr>
        </p:nvSpPr>
        <p:spPr>
          <a:xfrm>
            <a:off x="1356739" y="3363562"/>
            <a:ext cx="1094100" cy="1350000"/>
          </a:xfrm>
          <a:prstGeom prst="rect">
            <a:avLst/>
          </a:prstGeom>
        </p:spPr>
        <p:txBody>
          <a:bodyPr spcFirstLastPara="1" wrap="square" lIns="91425" tIns="192000" rIns="91425" bIns="91425" anchor="t" anchorCtr="0">
            <a:noAutofit/>
          </a:bodyPr>
          <a:lstStyle/>
          <a:p>
            <a:r>
              <a:rPr lang="en" dirty="0" smtClean="0"/>
              <a:t>3</a:t>
            </a:r>
            <a:endParaRPr dirty="0"/>
          </a:p>
        </p:txBody>
      </p:sp>
      <p:sp>
        <p:nvSpPr>
          <p:cNvPr id="715" name="Google Shape;715;p38"/>
          <p:cNvSpPr txBox="1">
            <a:spLocks noGrp="1"/>
          </p:cNvSpPr>
          <p:nvPr>
            <p:ph type="ctrTitle" idx="9"/>
          </p:nvPr>
        </p:nvSpPr>
        <p:spPr>
          <a:xfrm>
            <a:off x="723600" y="290950"/>
            <a:ext cx="7696800" cy="912300"/>
          </a:xfrm>
          <a:prstGeom prst="rect">
            <a:avLst/>
          </a:prstGeom>
        </p:spPr>
        <p:txBody>
          <a:bodyPr spcFirstLastPara="1" wrap="square" lIns="91425" tIns="146300" rIns="91425" bIns="91425" anchor="t" anchorCtr="0">
            <a:noAutofit/>
          </a:bodyPr>
          <a:lstStyle/>
          <a:p>
            <a:r>
              <a:rPr lang="en-US" sz="5400" dirty="0"/>
              <a:t>C</a:t>
            </a:r>
            <a:r>
              <a:rPr lang="en" sz="5400" dirty="0"/>
              <a:t>ontents </a:t>
            </a:r>
            <a:endParaRPr sz="5400" dirty="0"/>
          </a:p>
        </p:txBody>
      </p:sp>
      <p:sp>
        <p:nvSpPr>
          <p:cNvPr id="716" name="Google Shape;716;p38"/>
          <p:cNvSpPr txBox="1">
            <a:spLocks noGrp="1"/>
          </p:cNvSpPr>
          <p:nvPr>
            <p:ph type="ctrTitle"/>
          </p:nvPr>
        </p:nvSpPr>
        <p:spPr>
          <a:xfrm>
            <a:off x="1650120" y="1622131"/>
            <a:ext cx="2525401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sz="3600" dirty="0">
                <a:solidFill>
                  <a:schemeClr val="bg2">
                    <a:lumMod val="75000"/>
                  </a:schemeClr>
                </a:solidFill>
              </a:rPr>
              <a:t>W</a:t>
            </a:r>
            <a:r>
              <a:rPr lang="en" sz="3600" dirty="0" smtClean="0">
                <a:solidFill>
                  <a:schemeClr val="bg2">
                    <a:lumMod val="75000"/>
                  </a:schemeClr>
                </a:solidFill>
              </a:rPr>
              <a:t>arm-up</a:t>
            </a:r>
            <a:endParaRPr sz="3600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718" name="Google Shape;718;p38"/>
          <p:cNvSpPr txBox="1">
            <a:spLocks noGrp="1"/>
          </p:cNvSpPr>
          <p:nvPr>
            <p:ph type="title" idx="2"/>
          </p:nvPr>
        </p:nvSpPr>
        <p:spPr>
          <a:xfrm>
            <a:off x="1398446" y="1409253"/>
            <a:ext cx="1094100" cy="1353300"/>
          </a:xfrm>
          <a:prstGeom prst="rect">
            <a:avLst/>
          </a:prstGeom>
        </p:spPr>
        <p:txBody>
          <a:bodyPr spcFirstLastPara="1" wrap="square" lIns="91425" tIns="192000" rIns="91425" bIns="91425" anchor="t" anchorCtr="0">
            <a:noAutofit/>
          </a:bodyPr>
          <a:lstStyle/>
          <a:p>
            <a:r>
              <a:rPr lang="en" dirty="0" smtClean="0"/>
              <a:t>1</a:t>
            </a:r>
            <a:endParaRPr dirty="0"/>
          </a:p>
        </p:txBody>
      </p:sp>
      <p:sp>
        <p:nvSpPr>
          <p:cNvPr id="719" name="Google Shape;719;p38"/>
          <p:cNvSpPr txBox="1">
            <a:spLocks noGrp="1"/>
          </p:cNvSpPr>
          <p:nvPr>
            <p:ph type="ctrTitle" idx="3"/>
          </p:nvPr>
        </p:nvSpPr>
        <p:spPr>
          <a:xfrm>
            <a:off x="1903788" y="2342587"/>
            <a:ext cx="3269768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sz="3600" dirty="0">
                <a:solidFill>
                  <a:schemeClr val="bg2">
                    <a:lumMod val="75000"/>
                  </a:schemeClr>
                </a:solidFill>
              </a:rPr>
              <a:t>Look, listen and </a:t>
            </a:r>
            <a:r>
              <a:rPr lang="en-US" sz="3600" dirty="0" smtClean="0">
                <a:solidFill>
                  <a:schemeClr val="bg2">
                    <a:lumMod val="75000"/>
                  </a:schemeClr>
                </a:solidFill>
              </a:rPr>
              <a:t>repeat.</a:t>
            </a:r>
            <a:endParaRPr sz="3600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721" name="Google Shape;721;p38"/>
          <p:cNvSpPr txBox="1">
            <a:spLocks noGrp="1"/>
          </p:cNvSpPr>
          <p:nvPr>
            <p:ph type="title" idx="5"/>
          </p:nvPr>
        </p:nvSpPr>
        <p:spPr>
          <a:xfrm>
            <a:off x="802081" y="2193241"/>
            <a:ext cx="1094100" cy="1350000"/>
          </a:xfrm>
          <a:prstGeom prst="rect">
            <a:avLst/>
          </a:prstGeom>
        </p:spPr>
        <p:txBody>
          <a:bodyPr spcFirstLastPara="1" wrap="square" lIns="91425" tIns="192000" rIns="91425" bIns="91425" anchor="t" anchorCtr="0">
            <a:noAutofit/>
          </a:bodyPr>
          <a:lstStyle/>
          <a:p>
            <a:r>
              <a:rPr lang="en" dirty="0" smtClean="0"/>
              <a:t>2</a:t>
            </a:r>
            <a:endParaRPr dirty="0"/>
          </a:p>
        </p:txBody>
      </p:sp>
      <p:sp>
        <p:nvSpPr>
          <p:cNvPr id="722" name="Google Shape;722;p38"/>
          <p:cNvSpPr txBox="1">
            <a:spLocks noGrp="1"/>
          </p:cNvSpPr>
          <p:nvPr>
            <p:ph type="ctrTitle" idx="13"/>
          </p:nvPr>
        </p:nvSpPr>
        <p:spPr>
          <a:xfrm>
            <a:off x="1911396" y="3581349"/>
            <a:ext cx="3813451" cy="121077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sz="3600" dirty="0">
                <a:solidFill>
                  <a:schemeClr val="bg2">
                    <a:lumMod val="75000"/>
                  </a:schemeClr>
                </a:solidFill>
              </a:rPr>
              <a:t>Listen, point and say.</a:t>
            </a:r>
            <a:endParaRPr sz="3600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724" name="Google Shape;724;p38"/>
          <p:cNvSpPr txBox="1">
            <a:spLocks noGrp="1"/>
          </p:cNvSpPr>
          <p:nvPr>
            <p:ph type="title" idx="15"/>
          </p:nvPr>
        </p:nvSpPr>
        <p:spPr>
          <a:xfrm>
            <a:off x="4167914" y="1562639"/>
            <a:ext cx="1094100" cy="1350000"/>
          </a:xfrm>
          <a:prstGeom prst="rect">
            <a:avLst/>
          </a:prstGeom>
        </p:spPr>
        <p:txBody>
          <a:bodyPr spcFirstLastPara="1" wrap="square" lIns="91425" tIns="192000" rIns="91425" bIns="91425" anchor="t" anchorCtr="0">
            <a:noAutofit/>
          </a:bodyPr>
          <a:lstStyle/>
          <a:p>
            <a:r>
              <a:rPr lang="en" dirty="0" smtClean="0"/>
              <a:t>4</a:t>
            </a:r>
            <a:endParaRPr dirty="0"/>
          </a:p>
        </p:txBody>
      </p:sp>
      <p:sp>
        <p:nvSpPr>
          <p:cNvPr id="11" name="Google Shape;724;p38"/>
          <p:cNvSpPr txBox="1">
            <a:spLocks/>
          </p:cNvSpPr>
          <p:nvPr/>
        </p:nvSpPr>
        <p:spPr>
          <a:xfrm>
            <a:off x="4160307" y="2259423"/>
            <a:ext cx="1094100" cy="135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92000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redoka One"/>
              <a:buNone/>
              <a:defRPr sz="4800" b="0" i="0" u="none" strike="noStrike" cap="none">
                <a:solidFill>
                  <a:schemeClr val="accent6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rPr lang="en" dirty="0" smtClean="0"/>
              <a:t>5</a:t>
            </a:r>
            <a:endParaRPr lang="en" dirty="0"/>
          </a:p>
        </p:txBody>
      </p:sp>
      <p:sp>
        <p:nvSpPr>
          <p:cNvPr id="12" name="Google Shape;712;p38"/>
          <p:cNvSpPr txBox="1">
            <a:spLocks/>
          </p:cNvSpPr>
          <p:nvPr/>
        </p:nvSpPr>
        <p:spPr>
          <a:xfrm>
            <a:off x="5286483" y="2473653"/>
            <a:ext cx="3200219" cy="5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2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 algn="l"/>
            <a:r>
              <a:rPr lang="en-US" sz="3600" dirty="0">
                <a:solidFill>
                  <a:srgbClr val="FF0000"/>
                </a:solidFill>
              </a:rPr>
              <a:t>Fun corner </a:t>
            </a:r>
            <a:r>
              <a:rPr lang="en-US" sz="3600" dirty="0" smtClean="0">
                <a:solidFill>
                  <a:srgbClr val="FF0000"/>
                </a:solidFill>
              </a:rPr>
              <a:t>and </a:t>
            </a:r>
            <a:r>
              <a:rPr lang="en-US" sz="3600" dirty="0" smtClean="0">
                <a:solidFill>
                  <a:srgbClr val="FF0000"/>
                </a:solidFill>
              </a:rPr>
              <a:t>wrap-up</a:t>
            </a:r>
            <a:endParaRPr lang="en-US" sz="36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7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7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7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7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2" grpId="0"/>
      <p:bldP spid="714" grpId="0"/>
      <p:bldP spid="716" grpId="0"/>
      <p:bldP spid="718" grpId="0"/>
      <p:bldP spid="719" grpId="0"/>
      <p:bldP spid="721" grpId="0"/>
      <p:bldP spid="722" grpId="0"/>
      <p:bldP spid="724" grpId="0"/>
      <p:bldP spid="11" grpId="0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0" name="Google Shape;750;p42"/>
          <p:cNvSpPr txBox="1">
            <a:spLocks noGrp="1"/>
          </p:cNvSpPr>
          <p:nvPr>
            <p:ph type="title"/>
          </p:nvPr>
        </p:nvSpPr>
        <p:spPr>
          <a:xfrm>
            <a:off x="2021885" y="2029314"/>
            <a:ext cx="5100130" cy="146484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sz="6000" dirty="0"/>
              <a:t>W</a:t>
            </a:r>
            <a:r>
              <a:rPr lang="en" sz="6000" dirty="0" smtClean="0"/>
              <a:t>arm-up</a:t>
            </a:r>
            <a:endParaRPr sz="6000" dirty="0"/>
          </a:p>
        </p:txBody>
      </p:sp>
      <p:sp>
        <p:nvSpPr>
          <p:cNvPr id="751" name="Google Shape;751;p42"/>
          <p:cNvSpPr txBox="1">
            <a:spLocks noGrp="1"/>
          </p:cNvSpPr>
          <p:nvPr>
            <p:ph type="title" idx="2"/>
          </p:nvPr>
        </p:nvSpPr>
        <p:spPr>
          <a:xfrm>
            <a:off x="2890900" y="661116"/>
            <a:ext cx="3362100" cy="12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 dirty="0" smtClean="0"/>
              <a:t>1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-98011" y="0"/>
            <a:ext cx="9681548" cy="5257890"/>
            <a:chOff x="-98011" y="0"/>
            <a:chExt cx="9681548" cy="5257890"/>
          </a:xfrm>
        </p:grpSpPr>
        <p:pic>
          <p:nvPicPr>
            <p:cNvPr id="2" name="Picture 2"/>
            <p:cNvPicPr>
              <a:picLocks noChangeAspect="1"/>
            </p:cNvPicPr>
            <p:nvPr/>
          </p:nvPicPr>
          <p:blipFill>
            <a:blip r:embed="rId4"/>
            <a:srcRect t="10223" b="10223"/>
            <a:stretch>
              <a:fillRect/>
            </a:stretch>
          </p:blipFill>
          <p:spPr>
            <a:xfrm>
              <a:off x="0" y="0"/>
              <a:ext cx="9144000" cy="5143500"/>
            </a:xfrm>
            <a:prstGeom prst="rect">
              <a:avLst/>
            </a:prstGeom>
          </p:spPr>
        </p:pic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7665281" y="4379145"/>
              <a:ext cx="1297017" cy="653225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7675766" y="2321744"/>
              <a:ext cx="1907771" cy="2057400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1769529" y="4173390"/>
              <a:ext cx="730095" cy="411508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-98011" y="3717793"/>
              <a:ext cx="1426444" cy="661352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rcRect/>
            <a:stretch>
              <a:fillRect/>
            </a:stretch>
          </p:blipFill>
          <p:spPr>
            <a:xfrm>
              <a:off x="8629651" y="4917997"/>
              <a:ext cx="648509" cy="228747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rcRect/>
            <a:stretch>
              <a:fillRect/>
            </a:stretch>
          </p:blipFill>
          <p:spPr>
            <a:xfrm>
              <a:off x="8375477" y="4806848"/>
              <a:ext cx="508346" cy="451042"/>
            </a:xfrm>
            <a:prstGeom prst="rect">
              <a:avLst/>
            </a:prstGeom>
          </p:spPr>
        </p:pic>
      </p:grpSp>
      <p:pic>
        <p:nvPicPr>
          <p:cNvPr id="16" name="Picture 15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2743" y="2896473"/>
            <a:ext cx="1535617" cy="210900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4576" y="1848845"/>
            <a:ext cx="2849714" cy="219962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1186" b="91186" l="4531" r="94531">
                        <a14:backgroundMark x1="7031" y1="50678" x2="7031" y2="50678"/>
                        <a14:backgroundMark x1="34375" y1="77542" x2="34375" y2="77542"/>
                        <a14:backgroundMark x1="39531" y1="78983" x2="39531" y2="78983"/>
                        <a14:backgroundMark x1="18281" y1="70254" x2="18281" y2="70254"/>
                        <a14:backgroundMark x1="37734" y1="78644" x2="37734" y2="78644"/>
                        <a14:backgroundMark x1="51328" y1="66695" x2="51328" y2="66695"/>
                        <a14:backgroundMark x1="54844" y1="81186" x2="54844" y2="81186"/>
                        <a14:backgroundMark x1="49531" y1="82797" x2="49531" y2="82797"/>
                        <a14:backgroundMark x1="48672" y1="81441" x2="48750" y2="83814"/>
                        <a14:backgroundMark x1="22344" y1="82119" x2="19063" y2="83983"/>
                        <a14:backgroundMark x1="80078" y1="63559" x2="80078" y2="63559"/>
                        <a14:backgroundMark x1="82344" y1="77712" x2="82344" y2="77712"/>
                        <a14:backgroundMark x1="76094" y1="75678" x2="76094" y2="75678"/>
                        <a14:backgroundMark x1="73203" y1="71949" x2="73203" y2="71949"/>
                        <a14:backgroundMark x1="70625" y1="81949" x2="70625" y2="81949"/>
                        <a14:backgroundMark x1="63047" y1="82119" x2="63047" y2="82119"/>
                        <a14:backgroundMark x1="57891" y1="84915" x2="57891" y2="84915"/>
                        <a14:backgroundMark x1="60625" y1="66864" x2="60625" y2="66864"/>
                        <a14:backgroundMark x1="71563" y1="77203" x2="71563" y2="772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8101" b="8170"/>
          <a:stretch/>
        </p:blipFill>
        <p:spPr>
          <a:xfrm rot="21261614" flipH="1">
            <a:off x="4784953" y="1074236"/>
            <a:ext cx="3499939" cy="2015929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4694367" y="3779201"/>
            <a:ext cx="1648376" cy="1312159"/>
            <a:chOff x="4815868" y="2571750"/>
            <a:chExt cx="3137025" cy="2384013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21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colorTemperature colorTemp="47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15868" y="2571750"/>
              <a:ext cx="3137025" cy="2384013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11997" y="3186257"/>
              <a:ext cx="2097058" cy="1248829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24">
              <a:extLst>
                <a:ext uri="{BEBA8EAE-BF5A-486C-A8C5-ECC9F3942E4B}">
                  <a14:imgProps xmlns:a14="http://schemas.microsoft.com/office/drawing/2010/main">
                    <a14:imgLayer r:embed="rId25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319381" y="3946138"/>
              <a:ext cx="137237" cy="140228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24">
              <a:extLst>
                <a:ext uri="{BEBA8EAE-BF5A-486C-A8C5-ECC9F3942E4B}">
                  <a14:imgProps xmlns:a14="http://schemas.microsoft.com/office/drawing/2010/main">
                    <a14:imgLayer r:embed="rId25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179381" y="3786575"/>
              <a:ext cx="156160" cy="159563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24">
              <a:extLst>
                <a:ext uri="{BEBA8EAE-BF5A-486C-A8C5-ECC9F3942E4B}">
                  <a14:imgProps xmlns:a14="http://schemas.microsoft.com/office/drawing/2010/main">
                    <a14:imgLayer r:embed="rId25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319381" y="3578503"/>
              <a:ext cx="207112" cy="211626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24">
              <a:extLst>
                <a:ext uri="{BEBA8EAE-BF5A-486C-A8C5-ECC9F3942E4B}">
                  <a14:imgProps xmlns:a14="http://schemas.microsoft.com/office/drawing/2010/main">
                    <a14:imgLayer r:embed="rId25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521791" y="4086366"/>
              <a:ext cx="158013" cy="158013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24">
              <a:extLst>
                <a:ext uri="{BEBA8EAE-BF5A-486C-A8C5-ECC9F3942E4B}">
                  <a14:imgProps xmlns:a14="http://schemas.microsoft.com/office/drawing/2010/main">
                    <a14:imgLayer r:embed="rId25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613147" y="3866356"/>
              <a:ext cx="133315" cy="133315"/>
            </a:xfrm>
            <a:prstGeom prst="rect">
              <a:avLst/>
            </a:prstGeom>
          </p:spPr>
        </p:pic>
      </p:grpSp>
      <p:pic>
        <p:nvPicPr>
          <p:cNvPr id="27" name="Picture 26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098282">
            <a:off x="278614" y="4111664"/>
            <a:ext cx="673192" cy="393912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27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2891" b="99688" l="703" r="94453">
                        <a14:foregroundMark x1="26719" y1="21875" x2="34141" y2="43516"/>
                        <a14:foregroundMark x1="41328" y1="19688" x2="36094" y2="32188"/>
                        <a14:foregroundMark x1="38984" y1="19219" x2="33203" y2="264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8620" y="2647119"/>
            <a:ext cx="2499625" cy="2499625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41796">
            <a:off x="6291412" y="3262593"/>
            <a:ext cx="554355" cy="1108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998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-98011" y="0"/>
            <a:ext cx="9681548" cy="5257890"/>
            <a:chOff x="-98011" y="0"/>
            <a:chExt cx="9681548" cy="5257890"/>
          </a:xfrm>
        </p:grpSpPr>
        <p:pic>
          <p:nvPicPr>
            <p:cNvPr id="2" name="Picture 2"/>
            <p:cNvPicPr>
              <a:picLocks noChangeAspect="1"/>
            </p:cNvPicPr>
            <p:nvPr/>
          </p:nvPicPr>
          <p:blipFill>
            <a:blip r:embed="rId4"/>
            <a:srcRect t="10223" b="10223"/>
            <a:stretch>
              <a:fillRect/>
            </a:stretch>
          </p:blipFill>
          <p:spPr>
            <a:xfrm>
              <a:off x="0" y="0"/>
              <a:ext cx="9144000" cy="5143500"/>
            </a:xfrm>
            <a:prstGeom prst="rect">
              <a:avLst/>
            </a:prstGeom>
          </p:spPr>
        </p:pic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7665281" y="4379145"/>
              <a:ext cx="1297017" cy="653225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7675766" y="2321744"/>
              <a:ext cx="1907771" cy="2057400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1769529" y="4173390"/>
              <a:ext cx="730095" cy="411508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-98011" y="3717793"/>
              <a:ext cx="1426444" cy="661352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rcRect/>
            <a:stretch>
              <a:fillRect/>
            </a:stretch>
          </p:blipFill>
          <p:spPr>
            <a:xfrm>
              <a:off x="8629651" y="4917997"/>
              <a:ext cx="648509" cy="228747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rcRect/>
            <a:stretch>
              <a:fillRect/>
            </a:stretch>
          </p:blipFill>
          <p:spPr>
            <a:xfrm>
              <a:off x="8375477" y="4806848"/>
              <a:ext cx="508346" cy="451042"/>
            </a:xfrm>
            <a:prstGeom prst="rect">
              <a:avLst/>
            </a:prstGeom>
          </p:spPr>
        </p:pic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751199" y="1755770"/>
            <a:ext cx="2283379" cy="3276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4918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-98011" y="0"/>
            <a:ext cx="9681548" cy="5257890"/>
            <a:chOff x="-98011" y="0"/>
            <a:chExt cx="9681548" cy="5257890"/>
          </a:xfrm>
        </p:grpSpPr>
        <p:pic>
          <p:nvPicPr>
            <p:cNvPr id="2" name="Picture 2"/>
            <p:cNvPicPr>
              <a:picLocks noChangeAspect="1"/>
            </p:cNvPicPr>
            <p:nvPr/>
          </p:nvPicPr>
          <p:blipFill>
            <a:blip r:embed="rId6"/>
            <a:srcRect t="10223" b="10223"/>
            <a:stretch>
              <a:fillRect/>
            </a:stretch>
          </p:blipFill>
          <p:spPr>
            <a:xfrm>
              <a:off x="0" y="0"/>
              <a:ext cx="9144000" cy="5143500"/>
            </a:xfrm>
            <a:prstGeom prst="rect">
              <a:avLst/>
            </a:prstGeom>
          </p:spPr>
        </p:pic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7665281" y="4379145"/>
              <a:ext cx="1297017" cy="653225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7675766" y="2321744"/>
              <a:ext cx="1907771" cy="2057400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1769529" y="4173390"/>
              <a:ext cx="730095" cy="411508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rcRect/>
            <a:stretch>
              <a:fillRect/>
            </a:stretch>
          </p:blipFill>
          <p:spPr>
            <a:xfrm>
              <a:off x="-98011" y="3717793"/>
              <a:ext cx="1426444" cy="661352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rcRect/>
            <a:stretch>
              <a:fillRect/>
            </a:stretch>
          </p:blipFill>
          <p:spPr>
            <a:xfrm>
              <a:off x="8629651" y="4917997"/>
              <a:ext cx="648509" cy="228747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rcRect/>
            <a:stretch>
              <a:fillRect/>
            </a:stretch>
          </p:blipFill>
          <p:spPr>
            <a:xfrm>
              <a:off x="8375477" y="4806848"/>
              <a:ext cx="508346" cy="451042"/>
            </a:xfrm>
            <a:prstGeom prst="rect">
              <a:avLst/>
            </a:prstGeom>
          </p:spPr>
        </p:pic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751199" y="1755770"/>
            <a:ext cx="2283379" cy="327659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31016" l="39807" r="100000">
                        <a14:foregroundMark x1="86373" y1="14219" x2="86373" y2="14219"/>
                        <a14:foregroundMark x1="56760" y1="6719" x2="56760" y2="6719"/>
                        <a14:foregroundMark x1="63305" y1="2422" x2="63305" y2="2422"/>
                        <a14:foregroundMark x1="84013" y1="13906" x2="84013" y2="13906"/>
                        <a14:foregroundMark x1="76502" y1="16250" x2="73712" y2="19219"/>
                        <a14:foregroundMark x1="57725" y1="4766" x2="58584" y2="146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419" b="68672"/>
          <a:stretch/>
        </p:blipFill>
        <p:spPr>
          <a:xfrm flipH="1">
            <a:off x="2545421" y="1550835"/>
            <a:ext cx="1736120" cy="124713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1090" y="818791"/>
            <a:ext cx="2471036" cy="221621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4701090" y="875194"/>
            <a:ext cx="273603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Fredoka One"/>
                <a:sym typeface="Fredoka One"/>
              </a:rPr>
              <a:t>ears</a:t>
            </a:r>
            <a:endParaRPr kumimoji="0" lang="vi-VN" sz="18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pic>
        <p:nvPicPr>
          <p:cNvPr id="14" name="ear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9735668" y="124603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9413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74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-98011" y="0"/>
            <a:ext cx="9681548" cy="5257890"/>
            <a:chOff x="-98011" y="0"/>
            <a:chExt cx="9681548" cy="5257890"/>
          </a:xfrm>
        </p:grpSpPr>
        <p:pic>
          <p:nvPicPr>
            <p:cNvPr id="2" name="Picture 2"/>
            <p:cNvPicPr>
              <a:picLocks noChangeAspect="1"/>
            </p:cNvPicPr>
            <p:nvPr/>
          </p:nvPicPr>
          <p:blipFill>
            <a:blip r:embed="rId4"/>
            <a:srcRect t="10223" b="10223"/>
            <a:stretch>
              <a:fillRect/>
            </a:stretch>
          </p:blipFill>
          <p:spPr>
            <a:xfrm>
              <a:off x="0" y="0"/>
              <a:ext cx="9144000" cy="5143500"/>
            </a:xfrm>
            <a:prstGeom prst="rect">
              <a:avLst/>
            </a:prstGeom>
          </p:spPr>
        </p:pic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7665281" y="4379145"/>
              <a:ext cx="1297017" cy="653225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7675766" y="2321744"/>
              <a:ext cx="1907771" cy="2057400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1769529" y="4173390"/>
              <a:ext cx="730095" cy="411508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-98011" y="3717793"/>
              <a:ext cx="1426444" cy="661352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rcRect/>
            <a:stretch>
              <a:fillRect/>
            </a:stretch>
          </p:blipFill>
          <p:spPr>
            <a:xfrm>
              <a:off x="8629651" y="4917997"/>
              <a:ext cx="648509" cy="228747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rcRect/>
            <a:stretch>
              <a:fillRect/>
            </a:stretch>
          </p:blipFill>
          <p:spPr>
            <a:xfrm>
              <a:off x="8375477" y="4806848"/>
              <a:ext cx="508346" cy="451042"/>
            </a:xfrm>
            <a:prstGeom prst="rect">
              <a:avLst/>
            </a:prstGeom>
          </p:spPr>
        </p:pic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5868" y="2571750"/>
            <a:ext cx="3137025" cy="238401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0575" y="2964244"/>
            <a:ext cx="2445887" cy="153245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093463" y="3946138"/>
            <a:ext cx="137237" cy="14022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953463" y="3786575"/>
            <a:ext cx="156160" cy="15956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093463" y="3578503"/>
            <a:ext cx="207112" cy="211626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21791" y="4086366"/>
            <a:ext cx="158013" cy="158013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613147" y="3866356"/>
            <a:ext cx="133315" cy="133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4700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-98011" y="0"/>
            <a:ext cx="9681548" cy="5257890"/>
            <a:chOff x="-98011" y="0"/>
            <a:chExt cx="9681548" cy="5257890"/>
          </a:xfrm>
        </p:grpSpPr>
        <p:pic>
          <p:nvPicPr>
            <p:cNvPr id="2" name="Picture 2"/>
            <p:cNvPicPr>
              <a:picLocks noChangeAspect="1"/>
            </p:cNvPicPr>
            <p:nvPr/>
          </p:nvPicPr>
          <p:blipFill>
            <a:blip r:embed="rId6"/>
            <a:srcRect t="10223" b="10223"/>
            <a:stretch>
              <a:fillRect/>
            </a:stretch>
          </p:blipFill>
          <p:spPr>
            <a:xfrm>
              <a:off x="0" y="0"/>
              <a:ext cx="9144000" cy="5143500"/>
            </a:xfrm>
            <a:prstGeom prst="rect">
              <a:avLst/>
            </a:prstGeom>
          </p:spPr>
        </p:pic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7665281" y="4379145"/>
              <a:ext cx="1297017" cy="653225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7675766" y="2321744"/>
              <a:ext cx="1907771" cy="2057400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1769529" y="4173390"/>
              <a:ext cx="730095" cy="411508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rcRect/>
            <a:stretch>
              <a:fillRect/>
            </a:stretch>
          </p:blipFill>
          <p:spPr>
            <a:xfrm>
              <a:off x="-98011" y="3717793"/>
              <a:ext cx="1426444" cy="661352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rcRect/>
            <a:stretch>
              <a:fillRect/>
            </a:stretch>
          </p:blipFill>
          <p:spPr>
            <a:xfrm>
              <a:off x="8629651" y="4917997"/>
              <a:ext cx="648509" cy="228747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rcRect/>
            <a:stretch>
              <a:fillRect/>
            </a:stretch>
          </p:blipFill>
          <p:spPr>
            <a:xfrm>
              <a:off x="8375477" y="4806848"/>
              <a:ext cx="508346" cy="451042"/>
            </a:xfrm>
            <a:prstGeom prst="rect">
              <a:avLst/>
            </a:prstGeom>
          </p:spPr>
        </p:pic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5868" y="2571750"/>
            <a:ext cx="3137025" cy="238401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0575" y="2964244"/>
            <a:ext cx="2445887" cy="153245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093463" y="3946138"/>
            <a:ext cx="137237" cy="14022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953463" y="3786575"/>
            <a:ext cx="156160" cy="15956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093463" y="3578503"/>
            <a:ext cx="207112" cy="211626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21791" y="4086366"/>
            <a:ext cx="158013" cy="158013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613147" y="3866356"/>
            <a:ext cx="133315" cy="13331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91407" y="1376875"/>
            <a:ext cx="2471036" cy="2216210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2385894" y="1433278"/>
            <a:ext cx="2429974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Fredoka One"/>
                <a:sym typeface="Fredoka One"/>
              </a:rPr>
              <a:t>eye</a:t>
            </a:r>
            <a:endParaRPr kumimoji="0" lang="vi-VN" sz="2000" b="0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28820" b="71850" l="13672" r="32188">
                        <a14:foregroundMark x1="23828" y1="48660" x2="20313" y2="60590"/>
                        <a14:foregroundMark x1="21563" y1="46515" x2="17656" y2="62735"/>
                        <a14:foregroundMark x1="22891" y1="47185" x2="17656" y2="47989"/>
                        <a14:foregroundMark x1="20313" y1="50000" x2="20313" y2="50000"/>
                        <a14:foregroundMark x1="20313" y1="50000" x2="20313" y2="50000"/>
                        <a14:foregroundMark x1="20313" y1="50000" x2="20313" y2="50000"/>
                        <a14:foregroundMark x1="19844" y1="50000" x2="19844" y2="50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482" t="34479" r="61920" b="31042"/>
          <a:stretch/>
        </p:blipFill>
        <p:spPr>
          <a:xfrm>
            <a:off x="5453494" y="3350444"/>
            <a:ext cx="930886" cy="756056"/>
          </a:xfrm>
          <a:prstGeom prst="rect">
            <a:avLst/>
          </a:prstGeom>
        </p:spPr>
      </p:pic>
      <p:pic>
        <p:nvPicPr>
          <p:cNvPr id="24" name="Track 036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7161.6992" end="10242.7944"/>
                </p14:media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9349412" y="1712144"/>
            <a:ext cx="462257" cy="462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8982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914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aller de Aprendizaje con Tonos Pastel by Slidesgo">
  <a:themeElements>
    <a:clrScheme name="Simple Light">
      <a:dk1>
        <a:srgbClr val="4C4B4B"/>
      </a:dk1>
      <a:lt1>
        <a:srgbClr val="FFEADC"/>
      </a:lt1>
      <a:dk2>
        <a:srgbClr val="FFB2AE"/>
      </a:dk2>
      <a:lt2>
        <a:srgbClr val="FFFFFF"/>
      </a:lt2>
      <a:accent1>
        <a:srgbClr val="FFAD8D"/>
      </a:accent1>
      <a:accent2>
        <a:srgbClr val="FCD3B9"/>
      </a:accent2>
      <a:accent3>
        <a:srgbClr val="FFD18D"/>
      </a:accent3>
      <a:accent4>
        <a:srgbClr val="96C48C"/>
      </a:accent4>
      <a:accent5>
        <a:srgbClr val="D7EAEA"/>
      </a:accent5>
      <a:accent6>
        <a:srgbClr val="8CB9F9"/>
      </a:accent6>
      <a:hlink>
        <a:srgbClr val="4C4B4B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ver The Rainbow by Slidesgo">
  <a:themeElements>
    <a:clrScheme name="Simple Light">
      <a:dk1>
        <a:srgbClr val="A578DA"/>
      </a:dk1>
      <a:lt1>
        <a:srgbClr val="FFDEDE"/>
      </a:lt1>
      <a:dk2>
        <a:srgbClr val="FE6761"/>
      </a:dk2>
      <a:lt2>
        <a:srgbClr val="FEA667"/>
      </a:lt2>
      <a:accent1>
        <a:srgbClr val="FCC552"/>
      </a:accent1>
      <a:accent2>
        <a:srgbClr val="52CFDD"/>
      </a:accent2>
      <a:accent3>
        <a:srgbClr val="82B3E8"/>
      </a:accent3>
      <a:accent4>
        <a:srgbClr val="98D1A1"/>
      </a:accent4>
      <a:accent5>
        <a:srgbClr val="FFFFFF"/>
      </a:accent5>
      <a:accent6>
        <a:srgbClr val="FFFFFF"/>
      </a:accent6>
      <a:hlink>
        <a:srgbClr val="A578DA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ver The Rainbow by Slidesgo">
  <a:themeElements>
    <a:clrScheme name="Simple Light">
      <a:dk1>
        <a:srgbClr val="A578DA"/>
      </a:dk1>
      <a:lt1>
        <a:srgbClr val="FFDEDE"/>
      </a:lt1>
      <a:dk2>
        <a:srgbClr val="FE6761"/>
      </a:dk2>
      <a:lt2>
        <a:srgbClr val="FEA667"/>
      </a:lt2>
      <a:accent1>
        <a:srgbClr val="FCC552"/>
      </a:accent1>
      <a:accent2>
        <a:srgbClr val="52CFDD"/>
      </a:accent2>
      <a:accent3>
        <a:srgbClr val="82B3E8"/>
      </a:accent3>
      <a:accent4>
        <a:srgbClr val="98D1A1"/>
      </a:accent4>
      <a:accent5>
        <a:srgbClr val="FFFFFF"/>
      </a:accent5>
      <a:accent6>
        <a:srgbClr val="FFFFFF"/>
      </a:accent6>
      <a:hlink>
        <a:srgbClr val="A578DA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1023</TotalTime>
  <Words>366</Words>
  <Application>Microsoft Office PowerPoint</Application>
  <PresentationFormat>On-screen Show (16:9)</PresentationFormat>
  <Paragraphs>76</Paragraphs>
  <Slides>27</Slides>
  <Notes>25</Notes>
  <HiddenSlides>0</HiddenSlides>
  <MMClips>7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27</vt:i4>
      </vt:variant>
    </vt:vector>
  </HeadingPairs>
  <TitlesOfParts>
    <vt:vector size="44" baseType="lpstr">
      <vt:lpstr>Barlow</vt:lpstr>
      <vt:lpstr>Fira Sans Extra Condensed Medium</vt:lpstr>
      <vt:lpstr>Arial</vt:lpstr>
      <vt:lpstr>Times New Roman</vt:lpstr>
      <vt:lpstr>Montserrat</vt:lpstr>
      <vt:lpstr>Hind</vt:lpstr>
      <vt:lpstr>Sport Day</vt:lpstr>
      <vt:lpstr>Calibri</vt:lpstr>
      <vt:lpstr>Comic Sans MS</vt:lpstr>
      <vt:lpstr>Fredoka One</vt:lpstr>
      <vt:lpstr>Taller de Aprendizaje con Tonos Pastel by Slidesgo</vt:lpstr>
      <vt:lpstr>Over The Rainbow by Slidesgo</vt:lpstr>
      <vt:lpstr>1_Over The Rainbow by Slidesgo</vt:lpstr>
      <vt:lpstr>1_Office Theme</vt:lpstr>
      <vt:lpstr>Office Theme</vt:lpstr>
      <vt:lpstr>2_Office Theme</vt:lpstr>
      <vt:lpstr>3_Office Theme</vt:lpstr>
      <vt:lpstr>PowerPoint Presentation</vt:lpstr>
      <vt:lpstr>PowerPoint Presentation</vt:lpstr>
      <vt:lpstr>Let’s talk.</vt:lpstr>
      <vt:lpstr>Warm-up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2</vt:lpstr>
      <vt:lpstr>PowerPoint Presentation</vt:lpstr>
      <vt:lpstr>3</vt:lpstr>
      <vt:lpstr>PowerPoint Presentation</vt:lpstr>
      <vt:lpstr>4</vt:lpstr>
      <vt:lpstr>PowerPoint Presentation</vt:lpstr>
      <vt:lpstr>PowerPoint Presentation</vt:lpstr>
      <vt:lpstr>5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Phuong Thy</dc:creator>
  <cp:lastModifiedBy>Giang Do</cp:lastModifiedBy>
  <cp:revision>149</cp:revision>
  <dcterms:modified xsi:type="dcterms:W3CDTF">2022-04-19T03:55:45Z</dcterms:modified>
</cp:coreProperties>
</file>