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84" r:id="rId2"/>
    <p:sldMasterId id="2147483711" r:id="rId3"/>
  </p:sldMasterIdLst>
  <p:notesMasterIdLst>
    <p:notesMasterId r:id="rId24"/>
  </p:notesMasterIdLst>
  <p:sldIdLst>
    <p:sldId id="384" r:id="rId4"/>
    <p:sldId id="364" r:id="rId5"/>
    <p:sldId id="389" r:id="rId6"/>
    <p:sldId id="262" r:id="rId7"/>
    <p:sldId id="376" r:id="rId8"/>
    <p:sldId id="377" r:id="rId9"/>
    <p:sldId id="378" r:id="rId10"/>
    <p:sldId id="379" r:id="rId11"/>
    <p:sldId id="380" r:id="rId12"/>
    <p:sldId id="365" r:id="rId13"/>
    <p:sldId id="366" r:id="rId14"/>
    <p:sldId id="368" r:id="rId15"/>
    <p:sldId id="338" r:id="rId16"/>
    <p:sldId id="381" r:id="rId17"/>
    <p:sldId id="369" r:id="rId18"/>
    <p:sldId id="371" r:id="rId19"/>
    <p:sldId id="382" r:id="rId20"/>
    <p:sldId id="372" r:id="rId21"/>
    <p:sldId id="374" r:id="rId22"/>
    <p:sldId id="387" r:id="rId23"/>
  </p:sldIdLst>
  <p:sldSz cx="9144000" cy="5143500" type="screen16x9"/>
  <p:notesSz cx="6858000" cy="9144000"/>
  <p:embeddedFontLst>
    <p:embeddedFont>
      <p:font typeface="Hind" panose="020B0604020202020204" charset="0"/>
      <p:regular r:id="rId25"/>
      <p:bold r:id="rId26"/>
    </p:embeddedFont>
    <p:embeddedFont>
      <p:font typeface="Montserrat" panose="020B0604020202020204" charset="0"/>
      <p:regular r:id="rId27"/>
      <p:bold r:id="rId28"/>
      <p:italic r:id="rId29"/>
      <p:boldItalic r:id="rId30"/>
    </p:embeddedFont>
    <p:embeddedFont>
      <p:font typeface="Barlow" panose="020B0604020202020204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Sport Day" panose="020B0604020202020204" charset="0"/>
      <p:bold r:id="rId39"/>
    </p:embeddedFont>
    <p:embeddedFont>
      <p:font typeface="Fira Sans Extra Condensed Medium" panose="020B0604020202020204" charset="0"/>
      <p:regular r:id="rId40"/>
      <p:bold r:id="rId41"/>
      <p:italic r:id="rId42"/>
      <p:boldItalic r:id="rId43"/>
    </p:embeddedFont>
    <p:embeddedFont>
      <p:font typeface="Comic Sans MS" panose="030F0702030302020204" pitchFamily="66" charset="0"/>
      <p:regular r:id="rId44"/>
      <p:bold r:id="rId45"/>
      <p:italic r:id="rId46"/>
      <p:boldItalic r:id="rId47"/>
    </p:embeddedFont>
    <p:embeddedFont>
      <p:font typeface=".VnTime" panose="020B7200000000000000" pitchFamily="34" charset="0"/>
      <p:regular r:id="rId48"/>
      <p:bold r:id="rId49"/>
      <p:italic r:id="rId50"/>
      <p:boldItalic r:id="rId51"/>
    </p:embeddedFont>
    <p:embeddedFont>
      <p:font typeface="Fredoka One" panose="020B0604020202020204" charset="0"/>
      <p:regular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7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5FFB69E-1223-4EAC-84CD-91854206EB8B}">
  <a:tblStyle styleId="{05FFB69E-1223-4EAC-84CD-91854206EB8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383" autoAdjust="0"/>
  </p:normalViewPr>
  <p:slideViewPr>
    <p:cSldViewPr snapToGrid="0">
      <p:cViewPr varScale="1">
        <p:scale>
          <a:sx n="125" d="100"/>
          <a:sy n="125" d="100"/>
        </p:scale>
        <p:origin x="1116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8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font" Target="fonts/font26.fntdata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5.fntdata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font" Target="fonts/font28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font" Target="fonts/font2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0" Type="http://schemas.openxmlformats.org/officeDocument/2006/relationships/slide" Target="slides/slide17.xml"/><Relationship Id="rId41" Type="http://schemas.openxmlformats.org/officeDocument/2006/relationships/font" Target="fonts/font17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font" Target="fonts/font2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50297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1985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/>
              <a:t>Key: 1. d </a:t>
            </a:r>
            <a:r>
              <a:rPr lang="en-US" b="1" dirty="0" smtClean="0"/>
              <a:t>   2</a:t>
            </a:r>
            <a:r>
              <a:rPr lang="en-US" b="1" dirty="0"/>
              <a:t>. </a:t>
            </a:r>
            <a:r>
              <a:rPr lang="en-US" b="1" dirty="0" smtClean="0"/>
              <a:t>c   </a:t>
            </a:r>
            <a:r>
              <a:rPr lang="en-US" b="1" dirty="0"/>
              <a:t>3. </a:t>
            </a:r>
            <a:r>
              <a:rPr lang="en-US" b="1" dirty="0" smtClean="0"/>
              <a:t>b   4</a:t>
            </a:r>
            <a:r>
              <a:rPr lang="en-US" b="1" dirty="0"/>
              <a:t>. a</a:t>
            </a:r>
          </a:p>
        </p:txBody>
      </p:sp>
    </p:spTree>
    <p:extLst>
      <p:ext uri="{BB962C8B-B14F-4D97-AF65-F5344CB8AC3E}">
        <p14:creationId xmlns:p14="http://schemas.microsoft.com/office/powerpoint/2010/main" val="34709493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563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Key: 1. a hand </a:t>
            </a:r>
            <a:r>
              <a:rPr lang="en-US" dirty="0" smtClean="0"/>
              <a:t>    2</a:t>
            </a:r>
            <a:r>
              <a:rPr lang="en-US" dirty="0"/>
              <a:t>. an </a:t>
            </a:r>
            <a:r>
              <a:rPr lang="en-US" dirty="0" smtClean="0"/>
              <a:t>eye     </a:t>
            </a:r>
            <a:r>
              <a:rPr lang="en-US" dirty="0"/>
              <a:t>3. nose </a:t>
            </a:r>
            <a:r>
              <a:rPr lang="en-US" dirty="0" smtClean="0"/>
              <a:t>  4</a:t>
            </a:r>
            <a:r>
              <a:rPr lang="en-US" dirty="0"/>
              <a:t>. Open</a:t>
            </a:r>
          </a:p>
        </p:txBody>
      </p:sp>
    </p:spTree>
    <p:extLst>
      <p:ext uri="{BB962C8B-B14F-4D97-AF65-F5344CB8AC3E}">
        <p14:creationId xmlns:p14="http://schemas.microsoft.com/office/powerpoint/2010/main" val="39874331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just" eaLnBrk="0" hangingPunct="0">
              <a:spcBef>
                <a:spcPts val="300"/>
              </a:spcBef>
              <a:spcAft>
                <a:spcPts val="0"/>
              </a:spcAft>
              <a:buFontTx/>
              <a:buNone/>
            </a:pPr>
            <a:r>
              <a:rPr lang="pt-BR" sz="1100" b="1" dirty="0">
                <a:effectLst/>
                <a:latin typeface="Calibri"/>
                <a:ea typeface="Times New Roman"/>
                <a:cs typeface="Times New Roman"/>
              </a:rPr>
              <a:t>Game: Who is the fastest writer?</a:t>
            </a:r>
            <a:endParaRPr lang="vi-VN" sz="1200" dirty="0">
              <a:effectLst/>
              <a:latin typeface=".VnTime"/>
              <a:ea typeface="Times New Roman"/>
              <a:cs typeface="Times New Roman"/>
            </a:endParaRPr>
          </a:p>
          <a:p>
            <a:pPr marL="158750" indent="0" algn="just" eaLnBrk="0" hangingPunct="0">
              <a:spcBef>
                <a:spcPts val="300"/>
              </a:spcBef>
              <a:spcAft>
                <a:spcPts val="0"/>
              </a:spcAft>
              <a:buFontTx/>
              <a:buNone/>
            </a:pPr>
            <a:r>
              <a:rPr lang="pt-BR" sz="1100" dirty="0">
                <a:effectLst/>
                <a:latin typeface="Calibri"/>
                <a:ea typeface="Times New Roman"/>
                <a:cs typeface="Times New Roman"/>
              </a:rPr>
              <a:t>- Teacher asks 6-8 pupils to join this </a:t>
            </a:r>
            <a:r>
              <a:rPr lang="pt-BR" sz="1100" dirty="0" smtClean="0">
                <a:effectLst/>
                <a:latin typeface="Calibri"/>
                <a:ea typeface="Times New Roman"/>
                <a:cs typeface="Times New Roman"/>
              </a:rPr>
              <a:t>game.</a:t>
            </a:r>
            <a:endParaRPr lang="vi-VN" sz="1200" dirty="0">
              <a:effectLst/>
              <a:latin typeface=".VnTime"/>
              <a:ea typeface="Times New Roman"/>
              <a:cs typeface="Times New Roman"/>
            </a:endParaRPr>
          </a:p>
          <a:p>
            <a:pPr marL="158750" indent="0" algn="just" eaLnBrk="0" hangingPunct="0">
              <a:spcBef>
                <a:spcPts val="300"/>
              </a:spcBef>
              <a:spcAft>
                <a:spcPts val="0"/>
              </a:spcAft>
              <a:buFontTx/>
              <a:buNone/>
            </a:pPr>
            <a:r>
              <a:rPr lang="pt-BR" sz="1100" dirty="0">
                <a:effectLst/>
                <a:latin typeface="Calibri"/>
                <a:ea typeface="Times New Roman"/>
                <a:cs typeface="Times New Roman"/>
              </a:rPr>
              <a:t>- Teacher says </a:t>
            </a:r>
            <a:r>
              <a:rPr lang="pt-BR" sz="1100" dirty="0" smtClean="0">
                <a:effectLst/>
                <a:latin typeface="Calibri"/>
                <a:ea typeface="Times New Roman"/>
                <a:cs typeface="Times New Roman"/>
              </a:rPr>
              <a:t>out</a:t>
            </a:r>
            <a:r>
              <a:rPr lang="pt-BR" sz="1100" baseline="0" dirty="0" smtClean="0">
                <a:effectLst/>
                <a:latin typeface="Calibri"/>
                <a:ea typeface="Times New Roman"/>
                <a:cs typeface="Times New Roman"/>
              </a:rPr>
              <a:t> </a:t>
            </a:r>
            <a:r>
              <a:rPr lang="pt-BR" sz="1100" dirty="0" smtClean="0">
                <a:effectLst/>
                <a:latin typeface="Calibri"/>
                <a:ea typeface="Times New Roman"/>
                <a:cs typeface="Times New Roman"/>
              </a:rPr>
              <a:t>loud </a:t>
            </a:r>
            <a:r>
              <a:rPr lang="pt-BR" sz="1100" dirty="0">
                <a:effectLst/>
                <a:latin typeface="Calibri"/>
                <a:ea typeface="Times New Roman"/>
                <a:cs typeface="Times New Roman"/>
              </a:rPr>
              <a:t>a word (twice</a:t>
            </a:r>
            <a:r>
              <a:rPr lang="pt-BR" sz="1100" dirty="0" smtClean="0">
                <a:effectLst/>
                <a:latin typeface="Calibri"/>
                <a:ea typeface="Times New Roman"/>
                <a:cs typeface="Times New Roman"/>
              </a:rPr>
              <a:t>).</a:t>
            </a:r>
            <a:endParaRPr lang="vi-VN" sz="1200" dirty="0">
              <a:effectLst/>
              <a:latin typeface=".VnTime"/>
              <a:ea typeface="Times New Roman"/>
              <a:cs typeface="Times New Roman"/>
            </a:endParaRPr>
          </a:p>
          <a:p>
            <a:pPr marL="158750" indent="0" algn="just" eaLnBrk="0" hangingPunct="0">
              <a:spcBef>
                <a:spcPts val="300"/>
              </a:spcBef>
              <a:spcAft>
                <a:spcPts val="0"/>
              </a:spcAft>
              <a:buFontTx/>
              <a:buNone/>
            </a:pPr>
            <a:r>
              <a:rPr lang="pt-BR" sz="1100" dirty="0">
                <a:effectLst/>
                <a:latin typeface="Calibri"/>
                <a:ea typeface="Times New Roman"/>
                <a:cs typeface="Times New Roman"/>
              </a:rPr>
              <a:t>- Pupils have to write as fast as they can.</a:t>
            </a:r>
            <a:endParaRPr lang="vi-VN" sz="1200" dirty="0">
              <a:effectLst/>
              <a:latin typeface=".VnTime"/>
              <a:ea typeface="Times New Roman"/>
              <a:cs typeface="Times New Roman"/>
            </a:endParaRPr>
          </a:p>
          <a:p>
            <a:pPr marL="158750" indent="0" algn="just" eaLnBrk="0" hangingPunct="0">
              <a:spcBef>
                <a:spcPts val="300"/>
              </a:spcBef>
              <a:spcAft>
                <a:spcPts val="0"/>
              </a:spcAft>
              <a:buFontTx/>
              <a:buNone/>
            </a:pPr>
            <a:r>
              <a:rPr lang="pt-BR" sz="1100" dirty="0">
                <a:effectLst/>
                <a:latin typeface="Calibri"/>
                <a:ea typeface="Times New Roman"/>
                <a:cs typeface="Times New Roman"/>
              </a:rPr>
              <a:t> </a:t>
            </a:r>
            <a:endParaRPr lang="vi-VN" sz="1200" dirty="0">
              <a:effectLst/>
              <a:latin typeface=".VnTime"/>
              <a:ea typeface="Times New Roman"/>
              <a:cs typeface="Times New Roman"/>
            </a:endParaRPr>
          </a:p>
          <a:p>
            <a:pPr marL="158750" indent="0">
              <a:buFontTx/>
              <a:buNone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5949303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7773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4331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5425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cde4a31ab4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cde4a31ab4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b="1" dirty="0" smtClean="0"/>
              <a:t>Body Parts Memory Game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b="1" dirty="0" smtClean="0"/>
              <a:t>Step 1:</a:t>
            </a:r>
            <a:r>
              <a:rPr lang="en-US" dirty="0" smtClean="0"/>
              <a:t> Divide class into 4 groups.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b="1" dirty="0" smtClean="0"/>
              <a:t>Step 2: </a:t>
            </a:r>
            <a:r>
              <a:rPr lang="en-US" dirty="0" smtClean="0"/>
              <a:t>Teacher asks each</a:t>
            </a:r>
            <a:r>
              <a:rPr lang="en-US" baseline="0" dirty="0" smtClean="0"/>
              <a:t> group to choose a pair of numbers.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b="1" baseline="0" dirty="0" smtClean="0"/>
              <a:t>Step 3: </a:t>
            </a:r>
            <a:r>
              <a:rPr lang="en-US" dirty="0" smtClean="0"/>
              <a:t>Click on the box to reveal the hidden word. Then click on another box to reveal</a:t>
            </a:r>
            <a:r>
              <a:rPr lang="en-US" baseline="0" dirty="0" smtClean="0"/>
              <a:t> the picture.</a:t>
            </a:r>
            <a:r>
              <a:rPr lang="en-US" dirty="0" smtClean="0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b="1" dirty="0" smtClean="0"/>
              <a:t>Step</a:t>
            </a:r>
            <a:r>
              <a:rPr lang="en-US" b="1" baseline="0" dirty="0" smtClean="0"/>
              <a:t> 4: </a:t>
            </a:r>
            <a:r>
              <a:rPr lang="en-US" dirty="0" smtClean="0"/>
              <a:t>Once a correct match is made, that</a:t>
            </a:r>
            <a:r>
              <a:rPr lang="en-US" baseline="0" dirty="0" smtClean="0"/>
              <a:t> group will get 10 points.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514431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013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d2902cdb1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d2902cdb1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0969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Game: Bodiless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/>
              <a:t>- Review body parts with the students and introduce the “No (body part)” concept.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/>
              <a:t>Step</a:t>
            </a:r>
            <a:r>
              <a:rPr lang="en-US" b="0" baseline="0" dirty="0"/>
              <a:t> 1: </a:t>
            </a:r>
            <a:r>
              <a:rPr lang="en-US" b="0" dirty="0"/>
              <a:t>Teacher says “No (body part)!”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/>
              <a:t>Step</a:t>
            </a:r>
            <a:r>
              <a:rPr lang="en-US" b="0" baseline="0" dirty="0"/>
              <a:t> 2: </a:t>
            </a:r>
            <a:r>
              <a:rPr lang="en-US" b="0" dirty="0"/>
              <a:t>Pupils listen carefully, then cover </a:t>
            </a:r>
            <a:r>
              <a:rPr lang="en-US" b="0" dirty="0" smtClean="0"/>
              <a:t>the </a:t>
            </a:r>
            <a:r>
              <a:rPr lang="en-US" b="0" dirty="0"/>
              <a:t>body part that they heard by hands.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b="0" i="1" dirty="0"/>
              <a:t>Ex: No nose!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b="0" i="1" dirty="0"/>
              <a:t>Pupils cover a nose by hand.</a:t>
            </a:r>
          </a:p>
        </p:txBody>
      </p:sp>
    </p:spTree>
    <p:extLst>
      <p:ext uri="{BB962C8B-B14F-4D97-AF65-F5344CB8AC3E}">
        <p14:creationId xmlns:p14="http://schemas.microsoft.com/office/powerpoint/2010/main" val="654814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d2902cdb1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d2902cdb1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272466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d2902cdb1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d2902cdb1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83246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d2902cdb1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d2902cdb1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581586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d2902cdb1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d2902cdb1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492496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d2902cdb1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d2902cdb1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448369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 algn="just" eaLnBrk="0" hangingPunct="0">
              <a:spcBef>
                <a:spcPts val="300"/>
              </a:spcBef>
              <a:spcAft>
                <a:spcPts val="0"/>
              </a:spcAft>
              <a:buFontTx/>
              <a:buNone/>
              <a:tabLst>
                <a:tab pos="1385570" algn="l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718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"/>
          <p:cNvSpPr txBox="1">
            <a:spLocks noGrp="1"/>
          </p:cNvSpPr>
          <p:nvPr>
            <p:ph type="title" hasCustomPrompt="1"/>
          </p:nvPr>
        </p:nvSpPr>
        <p:spPr>
          <a:xfrm>
            <a:off x="740775" y="1392213"/>
            <a:ext cx="7717500" cy="197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3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5" name="Google Shape;195;p11"/>
          <p:cNvSpPr txBox="1">
            <a:spLocks noGrp="1"/>
          </p:cNvSpPr>
          <p:nvPr>
            <p:ph type="subTitle" idx="1"/>
          </p:nvPr>
        </p:nvSpPr>
        <p:spPr>
          <a:xfrm>
            <a:off x="1033025" y="3259075"/>
            <a:ext cx="70779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6" name="Google Shape;196;p11"/>
          <p:cNvSpPr/>
          <p:nvPr/>
        </p:nvSpPr>
        <p:spPr>
          <a:xfrm rot="5246680">
            <a:off x="-399922" y="4008037"/>
            <a:ext cx="1152795" cy="791896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1"/>
          <p:cNvSpPr/>
          <p:nvPr/>
        </p:nvSpPr>
        <p:spPr>
          <a:xfrm>
            <a:off x="6788233" y="401122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1"/>
          <p:cNvSpPr/>
          <p:nvPr/>
        </p:nvSpPr>
        <p:spPr>
          <a:xfrm>
            <a:off x="7448851" y="4643544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1"/>
          <p:cNvSpPr/>
          <p:nvPr/>
        </p:nvSpPr>
        <p:spPr>
          <a:xfrm>
            <a:off x="571814" y="-117225"/>
            <a:ext cx="553979" cy="565042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1"/>
          <p:cNvSpPr/>
          <p:nvPr/>
        </p:nvSpPr>
        <p:spPr>
          <a:xfrm>
            <a:off x="8106600" y="3735153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1"/>
          <p:cNvSpPr/>
          <p:nvPr/>
        </p:nvSpPr>
        <p:spPr>
          <a:xfrm>
            <a:off x="8228657" y="7600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1"/>
          <p:cNvSpPr/>
          <p:nvPr/>
        </p:nvSpPr>
        <p:spPr>
          <a:xfrm>
            <a:off x="1284417" y="844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1"/>
          <p:cNvSpPr/>
          <p:nvPr/>
        </p:nvSpPr>
        <p:spPr>
          <a:xfrm>
            <a:off x="73773" y="-20698"/>
            <a:ext cx="403969" cy="440860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1"/>
          <p:cNvSpPr/>
          <p:nvPr/>
        </p:nvSpPr>
        <p:spPr>
          <a:xfrm>
            <a:off x="7588153" y="63378"/>
            <a:ext cx="802980" cy="716902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1"/>
          <p:cNvSpPr/>
          <p:nvPr/>
        </p:nvSpPr>
        <p:spPr>
          <a:xfrm>
            <a:off x="-10" y="454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1"/>
          <p:cNvSpPr/>
          <p:nvPr/>
        </p:nvSpPr>
        <p:spPr>
          <a:xfrm>
            <a:off x="8335391" y="41606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1"/>
          <p:cNvSpPr/>
          <p:nvPr/>
        </p:nvSpPr>
        <p:spPr>
          <a:xfrm>
            <a:off x="1089512" y="619357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1"/>
          <p:cNvSpPr/>
          <p:nvPr/>
        </p:nvSpPr>
        <p:spPr>
          <a:xfrm>
            <a:off x="8254785" y="131013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1"/>
          <p:cNvSpPr/>
          <p:nvPr/>
        </p:nvSpPr>
        <p:spPr>
          <a:xfrm>
            <a:off x="716296" y="1149771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1"/>
          <p:cNvSpPr/>
          <p:nvPr/>
        </p:nvSpPr>
        <p:spPr>
          <a:xfrm>
            <a:off x="720593" y="9618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1"/>
          <p:cNvSpPr/>
          <p:nvPr/>
        </p:nvSpPr>
        <p:spPr>
          <a:xfrm>
            <a:off x="8613853" y="309919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1"/>
          <p:cNvSpPr/>
          <p:nvPr/>
        </p:nvSpPr>
        <p:spPr>
          <a:xfrm rot="5246680">
            <a:off x="-70774" y="3833171"/>
            <a:ext cx="640657" cy="954815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1"/>
          <p:cNvSpPr/>
          <p:nvPr/>
        </p:nvSpPr>
        <p:spPr>
          <a:xfrm>
            <a:off x="7305433" y="4490831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1"/>
          <p:cNvSpPr/>
          <p:nvPr/>
        </p:nvSpPr>
        <p:spPr>
          <a:xfrm>
            <a:off x="879840" y="4380572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1"/>
          <p:cNvSpPr/>
          <p:nvPr/>
        </p:nvSpPr>
        <p:spPr>
          <a:xfrm>
            <a:off x="724890" y="4212707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1"/>
          <p:cNvSpPr/>
          <p:nvPr/>
        </p:nvSpPr>
        <p:spPr>
          <a:xfrm>
            <a:off x="-94072" y="3248156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7295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42732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91562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95095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38554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1061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56310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53841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236318" y="-1742866"/>
            <a:ext cx="4783948" cy="8447828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8340325" y="336450"/>
            <a:ext cx="415325" cy="478075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123934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74153" y="-9024"/>
            <a:ext cx="586848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720000" y="1079821"/>
            <a:ext cx="4577700" cy="7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720000" y="1823525"/>
            <a:ext cx="3146100" cy="25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4141430" y="3579265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7"/>
          <p:cNvSpPr/>
          <p:nvPr/>
        </p:nvSpPr>
        <p:spPr>
          <a:xfrm rot="-4032455">
            <a:off x="1907594" y="465757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7"/>
          <p:cNvSpPr/>
          <p:nvPr/>
        </p:nvSpPr>
        <p:spPr>
          <a:xfrm rot="5400000">
            <a:off x="411352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7"/>
          <p:cNvSpPr/>
          <p:nvPr/>
        </p:nvSpPr>
        <p:spPr>
          <a:xfrm rot="5400000">
            <a:off x="530664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7"/>
          <p:cNvSpPr/>
          <p:nvPr/>
        </p:nvSpPr>
        <p:spPr>
          <a:xfrm rot="5400000">
            <a:off x="7014712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7"/>
          <p:cNvSpPr/>
          <p:nvPr/>
        </p:nvSpPr>
        <p:spPr>
          <a:xfrm rot="684224">
            <a:off x="4413496" y="1682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7"/>
          <p:cNvSpPr/>
          <p:nvPr/>
        </p:nvSpPr>
        <p:spPr>
          <a:xfrm rot="5400000">
            <a:off x="3177015" y="4604204"/>
            <a:ext cx="1929" cy="3911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7"/>
          <p:cNvSpPr/>
          <p:nvPr/>
        </p:nvSpPr>
        <p:spPr>
          <a:xfrm rot="1747020">
            <a:off x="487495" y="12823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7"/>
          <p:cNvSpPr/>
          <p:nvPr/>
        </p:nvSpPr>
        <p:spPr>
          <a:xfrm>
            <a:off x="26844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4553" y="-504924"/>
            <a:ext cx="1957203" cy="133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1784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4295853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6851537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1728450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4295853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239719" y="2700890"/>
            <a:ext cx="3044" cy="25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3672003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3672003" y="3726444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6227687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6227687" y="3726446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104600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104750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3672003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3672153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6851537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6227687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6227837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530881" y="654593"/>
            <a:ext cx="93177" cy="130952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3"/>
          <p:cNvSpPr/>
          <p:nvPr/>
        </p:nvSpPr>
        <p:spPr>
          <a:xfrm rot="4190688">
            <a:off x="5949512" y="1071297"/>
            <a:ext cx="155707" cy="696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3"/>
          <p:cNvSpPr/>
          <p:nvPr/>
        </p:nvSpPr>
        <p:spPr>
          <a:xfrm rot="6592150">
            <a:off x="8621192" y="1937603"/>
            <a:ext cx="95106" cy="741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475040" y="624681"/>
            <a:ext cx="157637" cy="11289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3"/>
          <p:cNvSpPr/>
          <p:nvPr/>
        </p:nvSpPr>
        <p:spPr>
          <a:xfrm rot="3913652">
            <a:off x="3584838" y="727250"/>
            <a:ext cx="104056" cy="78712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3"/>
          <p:cNvSpPr/>
          <p:nvPr/>
        </p:nvSpPr>
        <p:spPr>
          <a:xfrm>
            <a:off x="5363132" y="4578731"/>
            <a:ext cx="85515" cy="17162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3"/>
          <p:cNvSpPr/>
          <p:nvPr/>
        </p:nvSpPr>
        <p:spPr>
          <a:xfrm>
            <a:off x="6658572" y="4711382"/>
            <a:ext cx="97678" cy="14097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3"/>
          <p:cNvSpPr/>
          <p:nvPr/>
        </p:nvSpPr>
        <p:spPr>
          <a:xfrm>
            <a:off x="8423999" y="4249842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3"/>
          <p:cNvSpPr/>
          <p:nvPr/>
        </p:nvSpPr>
        <p:spPr>
          <a:xfrm>
            <a:off x="1184608" y="4211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3"/>
          <p:cNvSpPr/>
          <p:nvPr/>
        </p:nvSpPr>
        <p:spPr>
          <a:xfrm>
            <a:off x="8021908" y="6556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3"/>
          <p:cNvSpPr/>
          <p:nvPr/>
        </p:nvSpPr>
        <p:spPr>
          <a:xfrm>
            <a:off x="5788396" y="322400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57097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84501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62296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16388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20555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28554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934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92811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7200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7200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3403800" y="255930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3403800" y="314582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60876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60876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2467129" y="-1978497"/>
            <a:ext cx="4190616" cy="8517319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4261100" y="-42950"/>
            <a:ext cx="621800" cy="988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42097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2381394" y="-1400388"/>
            <a:ext cx="4250548" cy="833577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8557399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0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30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30"/>
          <p:cNvSpPr/>
          <p:nvPr/>
        </p:nvSpPr>
        <p:spPr>
          <a:xfrm>
            <a:off x="1228383" y="22743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3575" y="228737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93675" y="4481126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620741" y="455694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5916362" y="3913554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3325" y="-156375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6848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2_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13"/>
          <p:cNvGrpSpPr/>
          <p:nvPr/>
        </p:nvGrpSpPr>
        <p:grpSpPr>
          <a:xfrm flipH="1">
            <a:off x="875160" y="1002025"/>
            <a:ext cx="7447686" cy="3904012"/>
            <a:chOff x="1282762" y="26746"/>
            <a:chExt cx="6692744" cy="5156534"/>
          </a:xfrm>
        </p:grpSpPr>
        <p:sp>
          <p:nvSpPr>
            <p:cNvPr id="220" name="Google Shape;220;p1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" name="Google Shape;222;p13"/>
          <p:cNvSpPr/>
          <p:nvPr/>
        </p:nvSpPr>
        <p:spPr>
          <a:xfrm>
            <a:off x="423950" y="80225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3"/>
          <p:cNvSpPr/>
          <p:nvPr/>
        </p:nvSpPr>
        <p:spPr>
          <a:xfrm>
            <a:off x="975650" y="636100"/>
            <a:ext cx="628450" cy="64102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3"/>
          <p:cNvSpPr/>
          <p:nvPr/>
        </p:nvSpPr>
        <p:spPr>
          <a:xfrm>
            <a:off x="36850" y="458950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3"/>
          <p:cNvSpPr/>
          <p:nvPr/>
        </p:nvSpPr>
        <p:spPr>
          <a:xfrm>
            <a:off x="820100" y="442500"/>
            <a:ext cx="818875" cy="46317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3"/>
          <p:cNvSpPr/>
          <p:nvPr/>
        </p:nvSpPr>
        <p:spPr>
          <a:xfrm rot="10800000">
            <a:off x="7822225" y="4358800"/>
            <a:ext cx="922075" cy="8928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3"/>
          <p:cNvSpPr/>
          <p:nvPr/>
        </p:nvSpPr>
        <p:spPr>
          <a:xfrm rot="10800000">
            <a:off x="7612150" y="4741675"/>
            <a:ext cx="322975" cy="29505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3"/>
          <p:cNvSpPr/>
          <p:nvPr/>
        </p:nvSpPr>
        <p:spPr>
          <a:xfrm rot="10800000">
            <a:off x="8959850" y="3942350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3"/>
          <p:cNvSpPr/>
          <p:nvPr/>
        </p:nvSpPr>
        <p:spPr>
          <a:xfrm rot="10800000">
            <a:off x="8222625" y="3181275"/>
            <a:ext cx="1083900" cy="1316350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3"/>
          <p:cNvSpPr/>
          <p:nvPr/>
        </p:nvSpPr>
        <p:spPr>
          <a:xfrm>
            <a:off x="-428300" y="3828025"/>
            <a:ext cx="1065775" cy="6696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3"/>
          <p:cNvSpPr/>
          <p:nvPr/>
        </p:nvSpPr>
        <p:spPr>
          <a:xfrm>
            <a:off x="827100" y="4762650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/>
          <p:nvPr/>
        </p:nvSpPr>
        <p:spPr>
          <a:xfrm>
            <a:off x="763300" y="4651050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3"/>
          <p:cNvSpPr/>
          <p:nvPr/>
        </p:nvSpPr>
        <p:spPr>
          <a:xfrm>
            <a:off x="36850" y="4358825"/>
            <a:ext cx="1081800" cy="75677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3"/>
          <p:cNvSpPr/>
          <p:nvPr/>
        </p:nvSpPr>
        <p:spPr>
          <a:xfrm>
            <a:off x="7848725" y="74352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3"/>
          <p:cNvSpPr/>
          <p:nvPr/>
        </p:nvSpPr>
        <p:spPr>
          <a:xfrm>
            <a:off x="8469500" y="967675"/>
            <a:ext cx="490350" cy="435250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3"/>
          <p:cNvSpPr/>
          <p:nvPr/>
        </p:nvSpPr>
        <p:spPr>
          <a:xfrm>
            <a:off x="8184425" y="205025"/>
            <a:ext cx="848150" cy="59985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3"/>
          <p:cNvSpPr/>
          <p:nvPr/>
        </p:nvSpPr>
        <p:spPr>
          <a:xfrm>
            <a:off x="8028675" y="80225"/>
            <a:ext cx="906025" cy="887450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/>
          </p:nvPr>
        </p:nvSpPr>
        <p:spPr>
          <a:xfrm>
            <a:off x="1687505" y="1595894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"/>
          </p:nvPr>
        </p:nvSpPr>
        <p:spPr>
          <a:xfrm>
            <a:off x="1363225" y="2014400"/>
            <a:ext cx="22308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2" hasCustomPrompt="1"/>
          </p:nvPr>
        </p:nvSpPr>
        <p:spPr>
          <a:xfrm>
            <a:off x="3555525" y="1595900"/>
            <a:ext cx="1094100" cy="13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3"/>
          </p:nvPr>
        </p:nvSpPr>
        <p:spPr>
          <a:xfrm>
            <a:off x="5556180" y="1595894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4"/>
          </p:nvPr>
        </p:nvSpPr>
        <p:spPr>
          <a:xfrm>
            <a:off x="5556150" y="2014400"/>
            <a:ext cx="22308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5" hasCustomPrompt="1"/>
          </p:nvPr>
        </p:nvSpPr>
        <p:spPr>
          <a:xfrm>
            <a:off x="4499725" y="1595900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4" name="Google Shape;244;p13"/>
          <p:cNvSpPr txBox="1">
            <a:spLocks noGrp="1"/>
          </p:cNvSpPr>
          <p:nvPr>
            <p:ph type="ctrTitle" idx="6"/>
          </p:nvPr>
        </p:nvSpPr>
        <p:spPr>
          <a:xfrm>
            <a:off x="1687502" y="3067026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subTitle" idx="7"/>
          </p:nvPr>
        </p:nvSpPr>
        <p:spPr>
          <a:xfrm>
            <a:off x="1363200" y="3485575"/>
            <a:ext cx="2230800" cy="9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title" idx="8" hasCustomPrompt="1"/>
          </p:nvPr>
        </p:nvSpPr>
        <p:spPr>
          <a:xfrm>
            <a:off x="3552850" y="3067025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7" name="Google Shape;247;p13"/>
          <p:cNvSpPr txBox="1">
            <a:spLocks noGrp="1"/>
          </p:cNvSpPr>
          <p:nvPr>
            <p:ph type="ctrTitle" idx="9"/>
          </p:nvPr>
        </p:nvSpPr>
        <p:spPr>
          <a:xfrm>
            <a:off x="723600" y="290950"/>
            <a:ext cx="7696800" cy="9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4C4B4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ctrTitle" idx="13"/>
          </p:nvPr>
        </p:nvSpPr>
        <p:spPr>
          <a:xfrm>
            <a:off x="5556180" y="3067025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subTitle" idx="14"/>
          </p:nvPr>
        </p:nvSpPr>
        <p:spPr>
          <a:xfrm>
            <a:off x="5556175" y="3485575"/>
            <a:ext cx="2230800" cy="9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 idx="15" hasCustomPrompt="1"/>
          </p:nvPr>
        </p:nvSpPr>
        <p:spPr>
          <a:xfrm>
            <a:off x="4497050" y="3067025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767" y="-1400388"/>
            <a:ext cx="4250548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82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776208" y="5947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35594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18547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04581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92288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21388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34282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46313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72243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49211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1041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20"/>
          <p:cNvGrpSpPr/>
          <p:nvPr/>
        </p:nvGrpSpPr>
        <p:grpSpPr>
          <a:xfrm rot="5400000" flipH="1">
            <a:off x="2325535" y="-214583"/>
            <a:ext cx="4492839" cy="5572666"/>
            <a:chOff x="1282762" y="26746"/>
            <a:chExt cx="6692744" cy="5156534"/>
          </a:xfrm>
        </p:grpSpPr>
        <p:sp>
          <p:nvSpPr>
            <p:cNvPr id="378" name="Google Shape;378;p2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0" name="Google Shape;380;p20"/>
          <p:cNvSpPr/>
          <p:nvPr/>
        </p:nvSpPr>
        <p:spPr>
          <a:xfrm rot="-952867">
            <a:off x="7088054" y="4607786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20"/>
          <p:cNvSpPr/>
          <p:nvPr/>
        </p:nvSpPr>
        <p:spPr>
          <a:xfrm>
            <a:off x="684358" y="13437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0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0"/>
          <p:cNvSpPr/>
          <p:nvPr/>
        </p:nvSpPr>
        <p:spPr>
          <a:xfrm>
            <a:off x="6621850" y="114028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0"/>
          <p:cNvSpPr/>
          <p:nvPr/>
        </p:nvSpPr>
        <p:spPr>
          <a:xfrm>
            <a:off x="684344" y="6951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0"/>
          <p:cNvSpPr/>
          <p:nvPr/>
        </p:nvSpPr>
        <p:spPr>
          <a:xfrm>
            <a:off x="93392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0"/>
          <p:cNvSpPr/>
          <p:nvPr/>
        </p:nvSpPr>
        <p:spPr>
          <a:xfrm>
            <a:off x="6603165" y="4120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0"/>
          <p:cNvSpPr/>
          <p:nvPr/>
        </p:nvSpPr>
        <p:spPr>
          <a:xfrm>
            <a:off x="1355916" y="1991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20"/>
          <p:cNvSpPr/>
          <p:nvPr/>
        </p:nvSpPr>
        <p:spPr>
          <a:xfrm>
            <a:off x="136937" y="114032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0"/>
          <p:cNvSpPr/>
          <p:nvPr/>
        </p:nvSpPr>
        <p:spPr>
          <a:xfrm>
            <a:off x="513768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0"/>
          <p:cNvSpPr/>
          <p:nvPr/>
        </p:nvSpPr>
        <p:spPr>
          <a:xfrm>
            <a:off x="6771878" y="439404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0"/>
          <p:cNvSpPr/>
          <p:nvPr/>
        </p:nvSpPr>
        <p:spPr>
          <a:xfrm>
            <a:off x="7577783" y="3873569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20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0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20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0"/>
          <p:cNvSpPr/>
          <p:nvPr/>
        </p:nvSpPr>
        <p:spPr>
          <a:xfrm>
            <a:off x="8430778" y="770894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20"/>
          <p:cNvSpPr/>
          <p:nvPr/>
        </p:nvSpPr>
        <p:spPr>
          <a:xfrm>
            <a:off x="290865" y="4515347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20"/>
          <p:cNvSpPr/>
          <p:nvPr/>
        </p:nvSpPr>
        <p:spPr>
          <a:xfrm>
            <a:off x="-182049" y="435176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0"/>
          <p:cNvSpPr/>
          <p:nvPr/>
        </p:nvSpPr>
        <p:spPr>
          <a:xfrm>
            <a:off x="621822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20"/>
          <p:cNvSpPr/>
          <p:nvPr/>
        </p:nvSpPr>
        <p:spPr>
          <a:xfrm>
            <a:off x="1090755" y="3677676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0"/>
          <p:cNvSpPr/>
          <p:nvPr/>
        </p:nvSpPr>
        <p:spPr>
          <a:xfrm>
            <a:off x="8299615" y="4608582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0"/>
          <p:cNvSpPr/>
          <p:nvPr/>
        </p:nvSpPr>
        <p:spPr>
          <a:xfrm>
            <a:off x="997902" y="4246939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0"/>
          <p:cNvSpPr/>
          <p:nvPr/>
        </p:nvSpPr>
        <p:spPr>
          <a:xfrm rot="3660777">
            <a:off x="1625345" y="3973625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0"/>
          <p:cNvSpPr/>
          <p:nvPr/>
        </p:nvSpPr>
        <p:spPr>
          <a:xfrm>
            <a:off x="8519122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2890900" y="2431649"/>
            <a:ext cx="3362100" cy="6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5" name="Google Shape;405;p20"/>
          <p:cNvSpPr txBox="1">
            <a:spLocks noGrp="1"/>
          </p:cNvSpPr>
          <p:nvPr>
            <p:ph type="title" idx="2" hasCustomPrompt="1"/>
          </p:nvPr>
        </p:nvSpPr>
        <p:spPr>
          <a:xfrm>
            <a:off x="2890900" y="1109825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06" name="Google Shape;406;p20"/>
          <p:cNvSpPr txBox="1">
            <a:spLocks noGrp="1"/>
          </p:cNvSpPr>
          <p:nvPr>
            <p:ph type="subTitle" idx="1"/>
          </p:nvPr>
        </p:nvSpPr>
        <p:spPr>
          <a:xfrm>
            <a:off x="3490399" y="3144909"/>
            <a:ext cx="23070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08752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99216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236318" y="-1742866"/>
            <a:ext cx="4783948" cy="8447828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8340325" y="336450"/>
            <a:ext cx="415325" cy="478075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3720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74153" y="-9024"/>
            <a:ext cx="586848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720000" y="1079821"/>
            <a:ext cx="4577700" cy="7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720000" y="1823525"/>
            <a:ext cx="3146100" cy="25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4141430" y="3579265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8" name="Google Shape;118;p7"/>
          <p:cNvSpPr/>
          <p:nvPr/>
        </p:nvSpPr>
        <p:spPr>
          <a:xfrm rot="-4032455">
            <a:off x="1907594" y="465757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 rot="5400000">
            <a:off x="411352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0" name="Google Shape;120;p7"/>
          <p:cNvSpPr/>
          <p:nvPr/>
        </p:nvSpPr>
        <p:spPr>
          <a:xfrm rot="5400000">
            <a:off x="530664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1" name="Google Shape;121;p7"/>
          <p:cNvSpPr/>
          <p:nvPr/>
        </p:nvSpPr>
        <p:spPr>
          <a:xfrm rot="5400000">
            <a:off x="7014712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2" name="Google Shape;122;p7"/>
          <p:cNvSpPr/>
          <p:nvPr/>
        </p:nvSpPr>
        <p:spPr>
          <a:xfrm rot="684224">
            <a:off x="4413496" y="1682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3" name="Google Shape;123;p7"/>
          <p:cNvSpPr/>
          <p:nvPr/>
        </p:nvSpPr>
        <p:spPr>
          <a:xfrm rot="5400000">
            <a:off x="3177015" y="4604204"/>
            <a:ext cx="1929" cy="3911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4" name="Google Shape;124;p7"/>
          <p:cNvSpPr/>
          <p:nvPr/>
        </p:nvSpPr>
        <p:spPr>
          <a:xfrm rot="1747020">
            <a:off x="487495" y="12823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5" name="Google Shape;125;p7"/>
          <p:cNvSpPr/>
          <p:nvPr/>
        </p:nvSpPr>
        <p:spPr>
          <a:xfrm>
            <a:off x="26844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4553" y="-504924"/>
            <a:ext cx="1957203" cy="133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12132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80115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4295853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6851537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1728450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4295853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239719" y="2700890"/>
            <a:ext cx="3044" cy="25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3672003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3672003" y="3726444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6227687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6227687" y="3726446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104600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104750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3672003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3672153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6851537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6227687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6227837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530881" y="654593"/>
            <a:ext cx="93177" cy="130952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4" name="Google Shape;244;p13"/>
          <p:cNvSpPr/>
          <p:nvPr/>
        </p:nvSpPr>
        <p:spPr>
          <a:xfrm rot="4190688">
            <a:off x="5949512" y="1071297"/>
            <a:ext cx="155707" cy="696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5" name="Google Shape;245;p13"/>
          <p:cNvSpPr/>
          <p:nvPr/>
        </p:nvSpPr>
        <p:spPr>
          <a:xfrm rot="6592150">
            <a:off x="8621192" y="1937603"/>
            <a:ext cx="95106" cy="741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475040" y="624681"/>
            <a:ext cx="157637" cy="11289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7" name="Google Shape;247;p13"/>
          <p:cNvSpPr/>
          <p:nvPr/>
        </p:nvSpPr>
        <p:spPr>
          <a:xfrm rot="3913652">
            <a:off x="3584838" y="727250"/>
            <a:ext cx="104056" cy="78712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8" name="Google Shape;248;p13"/>
          <p:cNvSpPr/>
          <p:nvPr/>
        </p:nvSpPr>
        <p:spPr>
          <a:xfrm>
            <a:off x="5363132" y="4578731"/>
            <a:ext cx="85515" cy="17162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9" name="Google Shape;249;p13"/>
          <p:cNvSpPr/>
          <p:nvPr/>
        </p:nvSpPr>
        <p:spPr>
          <a:xfrm>
            <a:off x="6658572" y="4711382"/>
            <a:ext cx="97678" cy="14097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0" name="Google Shape;250;p13"/>
          <p:cNvSpPr/>
          <p:nvPr/>
        </p:nvSpPr>
        <p:spPr>
          <a:xfrm>
            <a:off x="8423999" y="4249842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1" name="Google Shape;251;p13"/>
          <p:cNvSpPr/>
          <p:nvPr/>
        </p:nvSpPr>
        <p:spPr>
          <a:xfrm>
            <a:off x="1184608" y="4211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2" name="Google Shape;252;p13"/>
          <p:cNvSpPr/>
          <p:nvPr/>
        </p:nvSpPr>
        <p:spPr>
          <a:xfrm>
            <a:off x="8021908" y="6556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3" name="Google Shape;253;p13"/>
          <p:cNvSpPr/>
          <p:nvPr/>
        </p:nvSpPr>
        <p:spPr>
          <a:xfrm>
            <a:off x="5788396" y="322400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80449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5090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6270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57295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1556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3_1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oogle Shape;408;p21"/>
          <p:cNvGrpSpPr/>
          <p:nvPr/>
        </p:nvGrpSpPr>
        <p:grpSpPr>
          <a:xfrm flipH="1">
            <a:off x="1546880" y="974375"/>
            <a:ext cx="6050241" cy="3904012"/>
            <a:chOff x="1282762" y="26746"/>
            <a:chExt cx="6692744" cy="5156534"/>
          </a:xfrm>
        </p:grpSpPr>
        <p:sp>
          <p:nvSpPr>
            <p:cNvPr id="409" name="Google Shape;409;p2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1" name="Google Shape;411;p21"/>
          <p:cNvSpPr/>
          <p:nvPr/>
        </p:nvSpPr>
        <p:spPr>
          <a:xfrm>
            <a:off x="446400" y="776825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21"/>
          <p:cNvSpPr/>
          <p:nvPr/>
        </p:nvSpPr>
        <p:spPr>
          <a:xfrm>
            <a:off x="769300" y="109275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21"/>
          <p:cNvSpPr/>
          <p:nvPr/>
        </p:nvSpPr>
        <p:spPr>
          <a:xfrm>
            <a:off x="294000" y="1699500"/>
            <a:ext cx="929050" cy="8928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21"/>
          <p:cNvSpPr/>
          <p:nvPr/>
        </p:nvSpPr>
        <p:spPr>
          <a:xfrm>
            <a:off x="676350" y="130775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1"/>
          <p:cNvSpPr/>
          <p:nvPr/>
        </p:nvSpPr>
        <p:spPr>
          <a:xfrm>
            <a:off x="1546875" y="829000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1"/>
          <p:cNvSpPr/>
          <p:nvPr/>
        </p:nvSpPr>
        <p:spPr>
          <a:xfrm>
            <a:off x="152400" y="1460550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"/>
          <p:cNvSpPr/>
          <p:nvPr/>
        </p:nvSpPr>
        <p:spPr>
          <a:xfrm>
            <a:off x="2408450" y="1240575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21"/>
          <p:cNvSpPr/>
          <p:nvPr/>
        </p:nvSpPr>
        <p:spPr>
          <a:xfrm>
            <a:off x="2550775" y="1821150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21"/>
          <p:cNvSpPr/>
          <p:nvPr/>
        </p:nvSpPr>
        <p:spPr>
          <a:xfrm>
            <a:off x="7543075" y="3139475"/>
            <a:ext cx="458275" cy="500125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21"/>
          <p:cNvSpPr/>
          <p:nvPr/>
        </p:nvSpPr>
        <p:spPr>
          <a:xfrm>
            <a:off x="7324750" y="4088775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21"/>
          <p:cNvSpPr/>
          <p:nvPr/>
        </p:nvSpPr>
        <p:spPr>
          <a:xfrm>
            <a:off x="8551300" y="428335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21"/>
          <p:cNvSpPr/>
          <p:nvPr/>
        </p:nvSpPr>
        <p:spPr>
          <a:xfrm>
            <a:off x="1220250" y="1408175"/>
            <a:ext cx="16750" cy="14900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21"/>
          <p:cNvSpPr/>
          <p:nvPr/>
        </p:nvSpPr>
        <p:spPr>
          <a:xfrm>
            <a:off x="8334400" y="4726500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21"/>
          <p:cNvSpPr/>
          <p:nvPr/>
        </p:nvSpPr>
        <p:spPr>
          <a:xfrm>
            <a:off x="1316350" y="1859400"/>
            <a:ext cx="726800" cy="1083200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21"/>
          <p:cNvSpPr/>
          <p:nvPr/>
        </p:nvSpPr>
        <p:spPr>
          <a:xfrm rot="8100000">
            <a:off x="8143752" y="3362153"/>
            <a:ext cx="628444" cy="6410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21"/>
          <p:cNvSpPr/>
          <p:nvPr/>
        </p:nvSpPr>
        <p:spPr>
          <a:xfrm rot="8100000">
            <a:off x="8281294" y="3598499"/>
            <a:ext cx="818867" cy="46317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21"/>
          <p:cNvSpPr/>
          <p:nvPr/>
        </p:nvSpPr>
        <p:spPr>
          <a:xfrm rot="8829132">
            <a:off x="-195809" y="311844"/>
            <a:ext cx="1123506" cy="1277603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21"/>
          <p:cNvSpPr/>
          <p:nvPr/>
        </p:nvSpPr>
        <p:spPr>
          <a:xfrm>
            <a:off x="7499875" y="363960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21"/>
          <p:cNvSpPr/>
          <p:nvPr/>
        </p:nvSpPr>
        <p:spPr>
          <a:xfrm>
            <a:off x="7203738" y="222107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21"/>
          <p:cNvSpPr/>
          <p:nvPr/>
        </p:nvSpPr>
        <p:spPr>
          <a:xfrm>
            <a:off x="8164364" y="2763325"/>
            <a:ext cx="563461" cy="500146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1"/>
          <p:cNvSpPr txBox="1">
            <a:spLocks noGrp="1"/>
          </p:cNvSpPr>
          <p:nvPr>
            <p:ph type="ctrTitle"/>
          </p:nvPr>
        </p:nvSpPr>
        <p:spPr>
          <a:xfrm>
            <a:off x="2194350" y="1859400"/>
            <a:ext cx="47553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21"/>
          <p:cNvSpPr txBox="1">
            <a:spLocks noGrp="1"/>
          </p:cNvSpPr>
          <p:nvPr>
            <p:ph type="subTitle" idx="1"/>
          </p:nvPr>
        </p:nvSpPr>
        <p:spPr>
          <a:xfrm>
            <a:off x="2194350" y="2898450"/>
            <a:ext cx="4755300" cy="14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08869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0210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3512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7200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7200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3403800" y="255930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3403800" y="314582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60876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60876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2467129" y="-1978497"/>
            <a:ext cx="4190616" cy="8517319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4261100" y="-42950"/>
            <a:ext cx="621800" cy="988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08214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2381394" y="-1400388"/>
            <a:ext cx="4250548" cy="833577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8557399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65" name="Google Shape;665;p30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66" name="Google Shape;666;p30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67" name="Google Shape;667;p30"/>
          <p:cNvSpPr/>
          <p:nvPr/>
        </p:nvSpPr>
        <p:spPr>
          <a:xfrm>
            <a:off x="1228383" y="22743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3575" y="228737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93675" y="4481126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620741" y="455694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5916362" y="3913554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3325" y="-156375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498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767" y="-1400388"/>
            <a:ext cx="4250548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82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776208" y="5947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95584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5728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AND_BODY_1_1_1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32"/>
          <p:cNvGrpSpPr/>
          <p:nvPr/>
        </p:nvGrpSpPr>
        <p:grpSpPr>
          <a:xfrm rot="10800000">
            <a:off x="1132023" y="265886"/>
            <a:ext cx="7058168" cy="5183347"/>
            <a:chOff x="1282762" y="26746"/>
            <a:chExt cx="6692744" cy="5156534"/>
          </a:xfrm>
        </p:grpSpPr>
        <p:sp>
          <p:nvSpPr>
            <p:cNvPr id="642" name="Google Shape;642;p3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4" name="Google Shape;644;p32"/>
          <p:cNvSpPr/>
          <p:nvPr/>
        </p:nvSpPr>
        <p:spPr>
          <a:xfrm rot="10800000">
            <a:off x="12680" y="927531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32"/>
          <p:cNvSpPr/>
          <p:nvPr/>
        </p:nvSpPr>
        <p:spPr>
          <a:xfrm rot="10800000">
            <a:off x="7607693" y="4903867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32"/>
          <p:cNvSpPr/>
          <p:nvPr/>
        </p:nvSpPr>
        <p:spPr>
          <a:xfrm rot="10800000">
            <a:off x="7632140" y="422692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32"/>
          <p:cNvSpPr/>
          <p:nvPr/>
        </p:nvSpPr>
        <p:spPr>
          <a:xfrm rot="10800000">
            <a:off x="39405" y="4420939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32"/>
          <p:cNvSpPr/>
          <p:nvPr/>
        </p:nvSpPr>
        <p:spPr>
          <a:xfrm rot="10800000">
            <a:off x="7278975" y="-25699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2"/>
          <p:cNvSpPr/>
          <p:nvPr/>
        </p:nvSpPr>
        <p:spPr>
          <a:xfrm rot="10800000">
            <a:off x="8321520" y="4404619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32"/>
          <p:cNvSpPr/>
          <p:nvPr/>
        </p:nvSpPr>
        <p:spPr>
          <a:xfrm rot="10800000">
            <a:off x="8604793" y="272106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32"/>
          <p:cNvSpPr/>
          <p:nvPr/>
        </p:nvSpPr>
        <p:spPr>
          <a:xfrm rot="10800000">
            <a:off x="-22676" y="683452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2"/>
          <p:cNvSpPr/>
          <p:nvPr/>
        </p:nvSpPr>
        <p:spPr>
          <a:xfrm rot="10800000">
            <a:off x="7810048" y="3773832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2"/>
          <p:cNvSpPr/>
          <p:nvPr/>
        </p:nvSpPr>
        <p:spPr>
          <a:xfrm rot="10800000">
            <a:off x="635225" y="3488212"/>
            <a:ext cx="812809" cy="787003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32"/>
          <p:cNvSpPr/>
          <p:nvPr/>
        </p:nvSpPr>
        <p:spPr>
          <a:xfrm rot="10800000">
            <a:off x="606913" y="4063084"/>
            <a:ext cx="284702" cy="260087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32"/>
          <p:cNvSpPr/>
          <p:nvPr/>
        </p:nvSpPr>
        <p:spPr>
          <a:xfrm rot="10800000">
            <a:off x="8593925" y="3898035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32"/>
          <p:cNvSpPr/>
          <p:nvPr/>
        </p:nvSpPr>
        <p:spPr>
          <a:xfrm rot="10800000">
            <a:off x="6411511" y="1577417"/>
            <a:ext cx="2468" cy="275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32"/>
          <p:cNvSpPr/>
          <p:nvPr/>
        </p:nvSpPr>
        <p:spPr>
          <a:xfrm rot="10800000">
            <a:off x="999490" y="296775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32"/>
          <p:cNvSpPr/>
          <p:nvPr/>
        </p:nvSpPr>
        <p:spPr>
          <a:xfrm rot="10800000">
            <a:off x="7393949" y="534433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32"/>
          <p:cNvSpPr/>
          <p:nvPr/>
        </p:nvSpPr>
        <p:spPr>
          <a:xfrm rot="10800000">
            <a:off x="5538426" y="1705922"/>
            <a:ext cx="5553" cy="19084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32"/>
          <p:cNvSpPr/>
          <p:nvPr/>
        </p:nvSpPr>
        <p:spPr>
          <a:xfrm rot="10800000">
            <a:off x="8265411" y="1087988"/>
            <a:ext cx="747644" cy="52876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32"/>
          <p:cNvSpPr/>
          <p:nvPr/>
        </p:nvSpPr>
        <p:spPr>
          <a:xfrm rot="10800000">
            <a:off x="-66960" y="3955480"/>
            <a:ext cx="610527" cy="527556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32"/>
          <p:cNvSpPr/>
          <p:nvPr/>
        </p:nvSpPr>
        <p:spPr>
          <a:xfrm rot="10800000">
            <a:off x="358818" y="923239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32"/>
          <p:cNvSpPr/>
          <p:nvPr/>
        </p:nvSpPr>
        <p:spPr>
          <a:xfrm rot="10800000">
            <a:off x="8230989" y="1093329"/>
            <a:ext cx="798661" cy="78228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32"/>
          <p:cNvSpPr/>
          <p:nvPr/>
        </p:nvSpPr>
        <p:spPr>
          <a:xfrm rot="10800000">
            <a:off x="7608774" y="4550188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2"/>
          <p:cNvSpPr/>
          <p:nvPr/>
        </p:nvSpPr>
        <p:spPr>
          <a:xfrm rot="9155340">
            <a:off x="281403" y="110451"/>
            <a:ext cx="953568" cy="667070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AND_TWO_COLUMNS_1_4_1_2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3"/>
          <p:cNvSpPr/>
          <p:nvPr/>
        </p:nvSpPr>
        <p:spPr>
          <a:xfrm rot="-952867">
            <a:off x="7088054" y="4607786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33"/>
          <p:cNvSpPr/>
          <p:nvPr/>
        </p:nvSpPr>
        <p:spPr>
          <a:xfrm>
            <a:off x="684358" y="13437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33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33"/>
          <p:cNvSpPr/>
          <p:nvPr/>
        </p:nvSpPr>
        <p:spPr>
          <a:xfrm>
            <a:off x="8111950" y="1724290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33"/>
          <p:cNvSpPr/>
          <p:nvPr/>
        </p:nvSpPr>
        <p:spPr>
          <a:xfrm>
            <a:off x="684344" y="6951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33"/>
          <p:cNvSpPr/>
          <p:nvPr/>
        </p:nvSpPr>
        <p:spPr>
          <a:xfrm>
            <a:off x="93392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33"/>
          <p:cNvSpPr/>
          <p:nvPr/>
        </p:nvSpPr>
        <p:spPr>
          <a:xfrm>
            <a:off x="6199315" y="4608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33"/>
          <p:cNvSpPr/>
          <p:nvPr/>
        </p:nvSpPr>
        <p:spPr>
          <a:xfrm>
            <a:off x="93391" y="16120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33"/>
          <p:cNvSpPr/>
          <p:nvPr/>
        </p:nvSpPr>
        <p:spPr>
          <a:xfrm>
            <a:off x="136937" y="114032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33"/>
          <p:cNvSpPr/>
          <p:nvPr/>
        </p:nvSpPr>
        <p:spPr>
          <a:xfrm>
            <a:off x="513768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33"/>
          <p:cNvSpPr/>
          <p:nvPr/>
        </p:nvSpPr>
        <p:spPr>
          <a:xfrm>
            <a:off x="8261978" y="2049667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33"/>
          <p:cNvSpPr/>
          <p:nvPr/>
        </p:nvSpPr>
        <p:spPr>
          <a:xfrm>
            <a:off x="7577783" y="3873569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33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33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33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33"/>
          <p:cNvSpPr/>
          <p:nvPr/>
        </p:nvSpPr>
        <p:spPr>
          <a:xfrm>
            <a:off x="8430778" y="770894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33"/>
          <p:cNvSpPr/>
          <p:nvPr/>
        </p:nvSpPr>
        <p:spPr>
          <a:xfrm>
            <a:off x="290865" y="4515347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33"/>
          <p:cNvSpPr/>
          <p:nvPr/>
        </p:nvSpPr>
        <p:spPr>
          <a:xfrm>
            <a:off x="-182049" y="435176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3"/>
          <p:cNvSpPr/>
          <p:nvPr/>
        </p:nvSpPr>
        <p:spPr>
          <a:xfrm>
            <a:off x="621822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3"/>
          <p:cNvSpPr/>
          <p:nvPr/>
        </p:nvSpPr>
        <p:spPr>
          <a:xfrm>
            <a:off x="1489280" y="4281851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3"/>
          <p:cNvSpPr/>
          <p:nvPr/>
        </p:nvSpPr>
        <p:spPr>
          <a:xfrm>
            <a:off x="8299615" y="4608582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33"/>
          <p:cNvSpPr/>
          <p:nvPr/>
        </p:nvSpPr>
        <p:spPr>
          <a:xfrm>
            <a:off x="997902" y="4246939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33"/>
          <p:cNvSpPr/>
          <p:nvPr/>
        </p:nvSpPr>
        <p:spPr>
          <a:xfrm rot="3660777">
            <a:off x="-13180" y="3060338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33"/>
          <p:cNvSpPr/>
          <p:nvPr/>
        </p:nvSpPr>
        <p:spPr>
          <a:xfrm>
            <a:off x="8519122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1695050" y="2332025"/>
            <a:ext cx="5754000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3999171" y="1261625"/>
            <a:ext cx="1131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3153150" y="3360775"/>
            <a:ext cx="28377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2894668" y="338175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 flipH="1">
            <a:off x="60439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1750747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8000963" y="209706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8363053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6576127" y="389809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3229850" y="41493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8181217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6670694" y="4772727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/>
          <p:nvPr/>
        </p:nvSpPr>
        <p:spPr>
          <a:xfrm flipH="1">
            <a:off x="1223074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3"/>
          <p:cNvSpPr/>
          <p:nvPr/>
        </p:nvSpPr>
        <p:spPr>
          <a:xfrm flipH="1">
            <a:off x="7580958" y="13729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flipH="1">
            <a:off x="2175303" y="141983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 flipH="1">
            <a:off x="360003" y="1940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 flipH="1">
            <a:off x="931993" y="2809750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6722888" y="2707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77300" y="540000"/>
            <a:ext cx="1345050" cy="9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2925" y="3502325"/>
            <a:ext cx="2302150" cy="1101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1343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8951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Relationship Id="rId27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EAD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5358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6" r:id="rId4"/>
    <p:sldLayoutId id="2147483667" r:id="rId5"/>
    <p:sldLayoutId id="2147483678" r:id="rId6"/>
    <p:sldLayoutId id="2147483679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 rot="5400000">
            <a:off x="2147424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43610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  <p:sldLayoutId id="2147483710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 rot="5400000">
            <a:off x="2147424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58032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  <p:sldLayoutId id="2147483737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3.t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31.jp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microsoft.com/office/2007/relationships/hdphoto" Target="../media/hdphoto2.wdp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" y="15665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483" y="10668"/>
            <a:ext cx="9125034" cy="513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85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1762785" y="2058023"/>
            <a:ext cx="5660569" cy="8220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6000" b="1" dirty="0">
                <a:solidFill>
                  <a:srgbClr val="FF0000"/>
                </a:solidFill>
              </a:rPr>
              <a:t>Read and match.</a:t>
            </a:r>
            <a:endParaRPr sz="6000" dirty="0"/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90900" y="661116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8787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933" y="0"/>
            <a:ext cx="7810500" cy="5154893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4425840" y="1191723"/>
            <a:ext cx="2555309" cy="340707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352812" y="2186735"/>
            <a:ext cx="2576174" cy="128297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363245" y="2367419"/>
            <a:ext cx="2597039" cy="110229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352812" y="1191723"/>
            <a:ext cx="2617904" cy="345368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676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1762785" y="2058023"/>
            <a:ext cx="5660569" cy="8220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60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6000" b="1" dirty="0">
                <a:solidFill>
                  <a:srgbClr val="FF0000"/>
                </a:solidFill>
              </a:rPr>
              <a:t>Let’s </a:t>
            </a:r>
            <a:r>
              <a:rPr lang="en-US" sz="6000" b="1" dirty="0" smtClean="0">
                <a:solidFill>
                  <a:srgbClr val="FF0000"/>
                </a:solidFill>
              </a:rPr>
              <a:t>write.</a:t>
            </a:r>
            <a:r>
              <a:rPr lang="en-US" sz="6000" dirty="0">
                <a:solidFill>
                  <a:srgbClr val="FF0000"/>
                </a:solidFill>
              </a:rPr>
              <a:t/>
            </a:r>
            <a:br>
              <a:rPr lang="en-US" sz="6000" dirty="0">
                <a:solidFill>
                  <a:srgbClr val="FF0000"/>
                </a:solidFill>
              </a:rPr>
            </a:br>
            <a:endParaRPr sz="6000" dirty="0"/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90900" y="661116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3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0073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794" y="187889"/>
            <a:ext cx="7796736" cy="477241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73242" y="2312488"/>
            <a:ext cx="14430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a hand </a:t>
            </a:r>
          </a:p>
        </p:txBody>
      </p:sp>
      <p:sp>
        <p:nvSpPr>
          <p:cNvPr id="9" name="Rectangle 8"/>
          <p:cNvSpPr/>
          <p:nvPr/>
        </p:nvSpPr>
        <p:spPr>
          <a:xfrm>
            <a:off x="6277816" y="2312488"/>
            <a:ext cx="13051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an eye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994754" y="4259292"/>
            <a:ext cx="10246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nose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726223" y="4259292"/>
            <a:ext cx="11031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Open</a:t>
            </a:r>
          </a:p>
        </p:txBody>
      </p:sp>
    </p:spTree>
    <p:extLst>
      <p:ext uri="{BB962C8B-B14F-4D97-AF65-F5344CB8AC3E}">
        <p14:creationId xmlns:p14="http://schemas.microsoft.com/office/powerpoint/2010/main" val="135100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56" b="98419" l="1250" r="9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090">
            <a:off x="2832589" y="-248742"/>
            <a:ext cx="5889987" cy="41545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100000" l="983" r="89153">
                        <a14:backgroundMark x1="57407" y1="19059" x2="58163" y2="23529"/>
                        <a14:backgroundMark x1="52570" y1="17490" x2="66440" y2="67529"/>
                        <a14:backgroundMark x1="81066" y1="54118" x2="81708" y2="55922"/>
                        <a14:backgroundMark x1="81293" y1="54980" x2="79252" y2="55686"/>
                        <a14:backgroundMark x1="81935" y1="56314" x2="83333" y2="56784"/>
                        <a14:backgroundMark x1="83862" y1="58588" x2="84505" y2="607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61"/>
          <a:stretch/>
        </p:blipFill>
        <p:spPr>
          <a:xfrm>
            <a:off x="0" y="663656"/>
            <a:ext cx="9065342" cy="44061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08926" y="248157"/>
            <a:ext cx="56584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solidFill>
                  <a:srgbClr val="FFFF00"/>
                </a:solidFill>
                <a:latin typeface="Fredoka One"/>
                <a:sym typeface="Fredoka One"/>
              </a:rPr>
              <a:t>Board race</a:t>
            </a:r>
            <a:endParaRPr lang="vi-VN" sz="900">
              <a:solidFill>
                <a:srgbClr val="FFFF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53" b="95389" l="3256" r="93721">
                        <a14:foregroundMark x1="34186" y1="46686" x2="73488" y2="76801"/>
                        <a14:foregroundMark x1="54884" y1="62104" x2="23721" y2="85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6017" y="2671915"/>
            <a:ext cx="1657794" cy="26756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0BBCD8-C6BF-41EF-8795-45F855C2F8B3}"/>
              </a:ext>
            </a:extLst>
          </p:cNvPr>
          <p:cNvSpPr txBox="1"/>
          <p:nvPr/>
        </p:nvSpPr>
        <p:spPr>
          <a:xfrm>
            <a:off x="226432" y="494379"/>
            <a:ext cx="27845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Who is the fastest writer?</a:t>
            </a:r>
            <a:endParaRPr lang="en-US" sz="3200" dirty="0">
              <a:ln>
                <a:solidFill>
                  <a:schemeClr val="bg2">
                    <a:lumMod val="50000"/>
                  </a:schemeClr>
                </a:solidFill>
              </a:ln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49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1762785" y="2058023"/>
            <a:ext cx="5660569" cy="8220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6000" b="1" dirty="0">
                <a:solidFill>
                  <a:srgbClr val="FF0000"/>
                </a:solidFill>
              </a:rPr>
              <a:t>Project</a:t>
            </a:r>
            <a:endParaRPr sz="6000" dirty="0"/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90900" y="661116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39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11539" b="-4125"/>
          <a:stretch/>
        </p:blipFill>
        <p:spPr>
          <a:xfrm>
            <a:off x="526094" y="340616"/>
            <a:ext cx="8066761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46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32"/>
            <a:ext cx="9144000" cy="5053035"/>
          </a:xfrm>
          <a:prstGeom prst="rect">
            <a:avLst/>
          </a:prstGeom>
        </p:spPr>
      </p:pic>
      <p:pic>
        <p:nvPicPr>
          <p:cNvPr id="4" name="Picture 6" descr="https://encrypted-tbn3.gstatic.com/images?q=tbn:ANd9GcQyrDkJQ9YmWrvBjXWxTX54MSn6T9Dz5Bwbg9tBSpoeuMT8gMlW2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19" y="4108672"/>
            <a:ext cx="1976285" cy="712730"/>
          </a:xfrm>
          <a:prstGeom prst="trapezoid">
            <a:avLst>
              <a:gd name="adj" fmla="val 22731"/>
            </a:avLst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915" y="4153874"/>
            <a:ext cx="951292" cy="667528"/>
          </a:xfrm>
          <a:prstGeom prst="rect">
            <a:avLst/>
          </a:prstGeom>
        </p:spPr>
      </p:pic>
      <p:pic>
        <p:nvPicPr>
          <p:cNvPr id="6" name="Picture 6" descr="https://encrypted-tbn3.gstatic.com/images?q=tbn:ANd9GcQyrDkJQ9YmWrvBjXWxTX54MSn6T9Dz5Bwbg9tBSpoeuMT8gMlW2w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5961">
            <a:off x="4115530" y="4239146"/>
            <a:ext cx="1252718" cy="451782"/>
          </a:xfrm>
          <a:prstGeom prst="trapezoid">
            <a:avLst>
              <a:gd name="adj" fmla="val 22731"/>
            </a:avLst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encrypted-tbn3.gstatic.com/images?q=tbn:ANd9GcQyrDkJQ9YmWrvBjXWxTX54MSn6T9Dz5Bwbg9tBSpoeuMT8gMlW2w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22369">
            <a:off x="4267929" y="4351142"/>
            <a:ext cx="1252718" cy="451782"/>
          </a:xfrm>
          <a:prstGeom prst="trapezoid">
            <a:avLst>
              <a:gd name="adj" fmla="val 22731"/>
            </a:avLst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ttps://encrypted-tbn3.gstatic.com/images?q=tbn:ANd9GcQyrDkJQ9YmWrvBjXWxTX54MSn6T9Dz5Bwbg9tBSpoeuMT8gMlW2w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1474">
            <a:off x="4289056" y="4408006"/>
            <a:ext cx="1252718" cy="451782"/>
          </a:xfrm>
          <a:prstGeom prst="trapezoid">
            <a:avLst>
              <a:gd name="adj" fmla="val 22731"/>
            </a:avLst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5966661" y="45232"/>
            <a:ext cx="286809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6000" b="1">
                <a:solidFill>
                  <a:schemeClr val="tx1"/>
                </a:solidFill>
                <a:latin typeface="Fredoka One"/>
                <a:sym typeface="Fredoka One"/>
              </a:rPr>
              <a:t>Project</a:t>
            </a:r>
            <a:endParaRPr lang="vi-VN" sz="9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0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1741664" y="1567362"/>
            <a:ext cx="5660569" cy="8220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sz="6000" b="1" dirty="0">
                <a:solidFill>
                  <a:srgbClr val="FF0000"/>
                </a:solidFill>
              </a:rPr>
              <a:t>Fun corner and wrap-up</a:t>
            </a:r>
            <a:r>
              <a:rPr lang="vi-VN" sz="6000" dirty="0">
                <a:solidFill>
                  <a:srgbClr val="FF0000"/>
                </a:solidFill>
              </a:rPr>
              <a:t/>
            </a:r>
            <a:br>
              <a:rPr lang="vi-VN" sz="6000" dirty="0">
                <a:solidFill>
                  <a:srgbClr val="FF0000"/>
                </a:solidFill>
              </a:rPr>
            </a:br>
            <a:endParaRPr sz="6000" dirty="0"/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90899" y="296562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5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890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098" y="-25658"/>
            <a:ext cx="1401964" cy="130443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829098" y="-25658"/>
            <a:ext cx="1401964" cy="1304436"/>
            <a:chOff x="1738568" y="-8441"/>
            <a:chExt cx="1401964" cy="13044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568" y="-8441"/>
              <a:ext cx="1401964" cy="1304436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2175695" y="201326"/>
              <a:ext cx="52770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800" b="1"/>
                <a:t>1</a:t>
              </a:r>
              <a:endParaRPr lang="vi-VN"/>
            </a:p>
          </p:txBody>
        </p:sp>
      </p:grpSp>
      <p:pic>
        <p:nvPicPr>
          <p:cNvPr id="73" name="Picture 7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062" y="-25658"/>
            <a:ext cx="1401964" cy="1304436"/>
          </a:xfrm>
          <a:prstGeom prst="rect">
            <a:avLst/>
          </a:prstGeom>
        </p:spPr>
      </p:pic>
      <p:grpSp>
        <p:nvGrpSpPr>
          <p:cNvPr id="74" name="Group 73"/>
          <p:cNvGrpSpPr/>
          <p:nvPr/>
        </p:nvGrpSpPr>
        <p:grpSpPr>
          <a:xfrm>
            <a:off x="3231062" y="-25658"/>
            <a:ext cx="1401964" cy="1304436"/>
            <a:chOff x="1738568" y="-8441"/>
            <a:chExt cx="1401964" cy="1304436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568" y="-8441"/>
              <a:ext cx="1401964" cy="1304436"/>
            </a:xfrm>
            <a:prstGeom prst="rect">
              <a:avLst/>
            </a:prstGeom>
          </p:spPr>
        </p:pic>
        <p:sp>
          <p:nvSpPr>
            <p:cNvPr id="76" name="Rectangle 75"/>
            <p:cNvSpPr/>
            <p:nvPr/>
          </p:nvSpPr>
          <p:spPr>
            <a:xfrm>
              <a:off x="2175695" y="201326"/>
              <a:ext cx="52770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800" b="1"/>
                <a:t>2</a:t>
              </a:r>
              <a:endParaRPr lang="vi-VN"/>
            </a:p>
          </p:txBody>
        </p:sp>
      </p:grpSp>
      <p:pic>
        <p:nvPicPr>
          <p:cNvPr id="77" name="Picture 7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026" y="-21081"/>
            <a:ext cx="1401964" cy="1304436"/>
          </a:xfrm>
          <a:prstGeom prst="rect">
            <a:avLst/>
          </a:prstGeom>
        </p:spPr>
      </p:pic>
      <p:grpSp>
        <p:nvGrpSpPr>
          <p:cNvPr id="78" name="Group 77"/>
          <p:cNvGrpSpPr/>
          <p:nvPr/>
        </p:nvGrpSpPr>
        <p:grpSpPr>
          <a:xfrm>
            <a:off x="4633026" y="-21081"/>
            <a:ext cx="1401964" cy="1304436"/>
            <a:chOff x="1738568" y="-8441"/>
            <a:chExt cx="1401964" cy="1304436"/>
          </a:xfrm>
        </p:grpSpPr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568" y="-8441"/>
              <a:ext cx="1401964" cy="1304436"/>
            </a:xfrm>
            <a:prstGeom prst="rect">
              <a:avLst/>
            </a:prstGeom>
          </p:spPr>
        </p:pic>
        <p:sp>
          <p:nvSpPr>
            <p:cNvPr id="80" name="Rectangle 79"/>
            <p:cNvSpPr/>
            <p:nvPr/>
          </p:nvSpPr>
          <p:spPr>
            <a:xfrm>
              <a:off x="2175695" y="201326"/>
              <a:ext cx="52770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800" b="1"/>
                <a:t>3</a:t>
              </a:r>
              <a:endParaRPr lang="vi-VN"/>
            </a:p>
          </p:txBody>
        </p:sp>
      </p:grpSp>
      <p:pic>
        <p:nvPicPr>
          <p:cNvPr id="81" name="Picture 8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471" y="-21081"/>
            <a:ext cx="1401964" cy="1304436"/>
          </a:xfrm>
          <a:prstGeom prst="rect">
            <a:avLst/>
          </a:prstGeom>
        </p:spPr>
      </p:pic>
      <p:grpSp>
        <p:nvGrpSpPr>
          <p:cNvPr id="82" name="Group 81"/>
          <p:cNvGrpSpPr/>
          <p:nvPr/>
        </p:nvGrpSpPr>
        <p:grpSpPr>
          <a:xfrm>
            <a:off x="6017471" y="-21081"/>
            <a:ext cx="1401964" cy="1304436"/>
            <a:chOff x="1738568" y="-8441"/>
            <a:chExt cx="1401964" cy="1304436"/>
          </a:xfrm>
        </p:grpSpPr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568" y="-8441"/>
              <a:ext cx="1401964" cy="1304436"/>
            </a:xfrm>
            <a:prstGeom prst="rect">
              <a:avLst/>
            </a:prstGeom>
          </p:spPr>
        </p:pic>
        <p:sp>
          <p:nvSpPr>
            <p:cNvPr id="84" name="Rectangle 83"/>
            <p:cNvSpPr/>
            <p:nvPr/>
          </p:nvSpPr>
          <p:spPr>
            <a:xfrm>
              <a:off x="2175695" y="201326"/>
              <a:ext cx="52770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800" b="1"/>
                <a:t>4</a:t>
              </a:r>
              <a:endParaRPr lang="vi-VN"/>
            </a:p>
          </p:txBody>
        </p:sp>
      </p:grpSp>
      <p:pic>
        <p:nvPicPr>
          <p:cNvPr id="85" name="Picture 8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292" y="1275671"/>
            <a:ext cx="1401964" cy="1304436"/>
          </a:xfrm>
          <a:prstGeom prst="rect">
            <a:avLst/>
          </a:prstGeom>
        </p:spPr>
      </p:pic>
      <p:grpSp>
        <p:nvGrpSpPr>
          <p:cNvPr id="86" name="Group 85"/>
          <p:cNvGrpSpPr/>
          <p:nvPr/>
        </p:nvGrpSpPr>
        <p:grpSpPr>
          <a:xfrm>
            <a:off x="1829292" y="1283355"/>
            <a:ext cx="1401964" cy="1304436"/>
            <a:chOff x="1738568" y="-757"/>
            <a:chExt cx="1401964" cy="1304436"/>
          </a:xfrm>
        </p:grpSpPr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568" y="-757"/>
              <a:ext cx="1401964" cy="1304436"/>
            </a:xfrm>
            <a:prstGeom prst="rect">
              <a:avLst/>
            </a:prstGeom>
          </p:spPr>
        </p:pic>
        <p:sp>
          <p:nvSpPr>
            <p:cNvPr id="88" name="Rectangle 87"/>
            <p:cNvSpPr/>
            <p:nvPr/>
          </p:nvSpPr>
          <p:spPr>
            <a:xfrm>
              <a:off x="2175695" y="201326"/>
              <a:ext cx="52770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800" b="1"/>
                <a:t>5</a:t>
              </a:r>
              <a:endParaRPr lang="vi-VN"/>
            </a:p>
          </p:txBody>
        </p:sp>
      </p:grpSp>
      <p:pic>
        <p:nvPicPr>
          <p:cNvPr id="89" name="Picture 8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256" y="1275671"/>
            <a:ext cx="1395869" cy="1304436"/>
          </a:xfrm>
          <a:prstGeom prst="rect">
            <a:avLst/>
          </a:prstGeom>
        </p:spPr>
      </p:pic>
      <p:grpSp>
        <p:nvGrpSpPr>
          <p:cNvPr id="90" name="Group 89"/>
          <p:cNvGrpSpPr/>
          <p:nvPr/>
        </p:nvGrpSpPr>
        <p:grpSpPr>
          <a:xfrm>
            <a:off x="3231256" y="1283355"/>
            <a:ext cx="1401964" cy="1304436"/>
            <a:chOff x="1738568" y="-8441"/>
            <a:chExt cx="1401964" cy="1304436"/>
          </a:xfrm>
        </p:grpSpPr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568" y="-8441"/>
              <a:ext cx="1401964" cy="1304436"/>
            </a:xfrm>
            <a:prstGeom prst="rect">
              <a:avLst/>
            </a:prstGeom>
          </p:spPr>
        </p:pic>
        <p:sp>
          <p:nvSpPr>
            <p:cNvPr id="92" name="Rectangle 91"/>
            <p:cNvSpPr/>
            <p:nvPr/>
          </p:nvSpPr>
          <p:spPr>
            <a:xfrm>
              <a:off x="2175695" y="201326"/>
              <a:ext cx="52770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800" b="1"/>
                <a:t>6</a:t>
              </a:r>
              <a:endParaRPr lang="vi-VN"/>
            </a:p>
          </p:txBody>
        </p:sp>
      </p:grpSp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1"/>
          <a:stretch/>
        </p:blipFill>
        <p:spPr>
          <a:xfrm>
            <a:off x="4617853" y="1278778"/>
            <a:ext cx="1417138" cy="1301329"/>
          </a:xfrm>
          <a:prstGeom prst="rect">
            <a:avLst/>
          </a:prstGeom>
        </p:spPr>
      </p:pic>
      <p:grpSp>
        <p:nvGrpSpPr>
          <p:cNvPr id="98" name="Group 97"/>
          <p:cNvGrpSpPr/>
          <p:nvPr/>
        </p:nvGrpSpPr>
        <p:grpSpPr>
          <a:xfrm>
            <a:off x="4633220" y="1283355"/>
            <a:ext cx="1401964" cy="1304436"/>
            <a:chOff x="1738568" y="-8441"/>
            <a:chExt cx="1401964" cy="1304436"/>
          </a:xfrm>
        </p:grpSpPr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568" y="-8441"/>
              <a:ext cx="1401964" cy="1304436"/>
            </a:xfrm>
            <a:prstGeom prst="rect">
              <a:avLst/>
            </a:prstGeom>
          </p:spPr>
        </p:pic>
        <p:sp>
          <p:nvSpPr>
            <p:cNvPr id="100" name="Rectangle 99"/>
            <p:cNvSpPr/>
            <p:nvPr/>
          </p:nvSpPr>
          <p:spPr>
            <a:xfrm>
              <a:off x="2175695" y="201326"/>
              <a:ext cx="52770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800" b="1"/>
                <a:t>7</a:t>
              </a:r>
              <a:endParaRPr lang="vi-VN"/>
            </a:p>
          </p:txBody>
        </p:sp>
      </p:grpSp>
      <p:pic>
        <p:nvPicPr>
          <p:cNvPr id="101" name="Picture 10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4"/>
          <a:stretch/>
        </p:blipFill>
        <p:spPr>
          <a:xfrm>
            <a:off x="6026040" y="1275671"/>
            <a:ext cx="1532213" cy="1304436"/>
          </a:xfrm>
          <a:prstGeom prst="rect">
            <a:avLst/>
          </a:prstGeom>
        </p:spPr>
      </p:pic>
      <p:grpSp>
        <p:nvGrpSpPr>
          <p:cNvPr id="102" name="Group 101"/>
          <p:cNvGrpSpPr/>
          <p:nvPr/>
        </p:nvGrpSpPr>
        <p:grpSpPr>
          <a:xfrm>
            <a:off x="6022043" y="1283355"/>
            <a:ext cx="1401964" cy="1304436"/>
            <a:chOff x="1738568" y="-8441"/>
            <a:chExt cx="1401964" cy="1304436"/>
          </a:xfrm>
        </p:grpSpPr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568" y="-8441"/>
              <a:ext cx="1401964" cy="1304436"/>
            </a:xfrm>
            <a:prstGeom prst="rect">
              <a:avLst/>
            </a:prstGeom>
          </p:spPr>
        </p:pic>
        <p:sp>
          <p:nvSpPr>
            <p:cNvPr id="104" name="Rectangle 103"/>
            <p:cNvSpPr/>
            <p:nvPr/>
          </p:nvSpPr>
          <p:spPr>
            <a:xfrm>
              <a:off x="2175695" y="201326"/>
              <a:ext cx="52770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800" b="1" dirty="0"/>
                <a:t>8</a:t>
              </a:r>
              <a:endParaRPr lang="vi-VN" dirty="0"/>
            </a:p>
          </p:txBody>
        </p:sp>
      </p:grpSp>
      <p:pic>
        <p:nvPicPr>
          <p:cNvPr id="105" name="Picture 10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3295"/>
          <a:stretch/>
        </p:blipFill>
        <p:spPr>
          <a:xfrm>
            <a:off x="1829933" y="2580107"/>
            <a:ext cx="1401323" cy="1296752"/>
          </a:xfrm>
          <a:prstGeom prst="rect">
            <a:avLst/>
          </a:prstGeom>
        </p:spPr>
      </p:pic>
      <p:grpSp>
        <p:nvGrpSpPr>
          <p:cNvPr id="106" name="Group 105"/>
          <p:cNvGrpSpPr/>
          <p:nvPr/>
        </p:nvGrpSpPr>
        <p:grpSpPr>
          <a:xfrm>
            <a:off x="1828022" y="2580107"/>
            <a:ext cx="1401964" cy="1304436"/>
            <a:chOff x="1738568" y="-8441"/>
            <a:chExt cx="1401964" cy="1304436"/>
          </a:xfrm>
        </p:grpSpPr>
        <p:pic>
          <p:nvPicPr>
            <p:cNvPr id="107" name="Picture 10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568" y="-8441"/>
              <a:ext cx="1401964" cy="1304436"/>
            </a:xfrm>
            <a:prstGeom prst="rect">
              <a:avLst/>
            </a:prstGeom>
          </p:spPr>
        </p:pic>
        <p:sp>
          <p:nvSpPr>
            <p:cNvPr id="108" name="Rectangle 107"/>
            <p:cNvSpPr/>
            <p:nvPr/>
          </p:nvSpPr>
          <p:spPr>
            <a:xfrm>
              <a:off x="2175695" y="201326"/>
              <a:ext cx="52770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800" b="1"/>
                <a:t>9</a:t>
              </a:r>
              <a:endParaRPr lang="vi-VN"/>
            </a:p>
          </p:txBody>
        </p:sp>
      </p:grpSp>
      <p:pic>
        <p:nvPicPr>
          <p:cNvPr id="109" name="Picture 10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256" y="2576265"/>
            <a:ext cx="1401964" cy="1304436"/>
          </a:xfrm>
          <a:prstGeom prst="rect">
            <a:avLst/>
          </a:prstGeom>
        </p:spPr>
      </p:pic>
      <p:grpSp>
        <p:nvGrpSpPr>
          <p:cNvPr id="110" name="Group 109"/>
          <p:cNvGrpSpPr/>
          <p:nvPr/>
        </p:nvGrpSpPr>
        <p:grpSpPr>
          <a:xfrm>
            <a:off x="3231256" y="2576265"/>
            <a:ext cx="1401964" cy="1304436"/>
            <a:chOff x="1738568" y="-8441"/>
            <a:chExt cx="1401964" cy="1304436"/>
          </a:xfrm>
        </p:grpSpPr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568" y="-8441"/>
              <a:ext cx="1401964" cy="1304436"/>
            </a:xfrm>
            <a:prstGeom prst="rect">
              <a:avLst/>
            </a:prstGeom>
          </p:spPr>
        </p:pic>
        <p:sp>
          <p:nvSpPr>
            <p:cNvPr id="112" name="Rectangle 111"/>
            <p:cNvSpPr/>
            <p:nvPr/>
          </p:nvSpPr>
          <p:spPr>
            <a:xfrm>
              <a:off x="1965643" y="213682"/>
              <a:ext cx="87075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800" b="1"/>
                <a:t>10</a:t>
              </a:r>
              <a:endParaRPr lang="vi-VN"/>
            </a:p>
          </p:txBody>
        </p:sp>
      </p:grpSp>
      <p:pic>
        <p:nvPicPr>
          <p:cNvPr id="117" name="Picture 11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4"/>
          <a:stretch/>
        </p:blipFill>
        <p:spPr>
          <a:xfrm>
            <a:off x="4634462" y="2573831"/>
            <a:ext cx="1400102" cy="1303028"/>
          </a:xfrm>
          <a:prstGeom prst="rect">
            <a:avLst/>
          </a:prstGeom>
        </p:spPr>
      </p:pic>
      <p:grpSp>
        <p:nvGrpSpPr>
          <p:cNvPr id="118" name="Group 117"/>
          <p:cNvGrpSpPr/>
          <p:nvPr/>
        </p:nvGrpSpPr>
        <p:grpSpPr>
          <a:xfrm>
            <a:off x="4634462" y="2573831"/>
            <a:ext cx="1401964" cy="1304436"/>
            <a:chOff x="1738568" y="-8441"/>
            <a:chExt cx="1401964" cy="1304436"/>
          </a:xfrm>
        </p:grpSpPr>
        <p:pic>
          <p:nvPicPr>
            <p:cNvPr id="119" name="Picture 1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568" y="-8441"/>
              <a:ext cx="1401964" cy="1304436"/>
            </a:xfrm>
            <a:prstGeom prst="rect">
              <a:avLst/>
            </a:prstGeom>
          </p:spPr>
        </p:pic>
        <p:sp>
          <p:nvSpPr>
            <p:cNvPr id="120" name="Rectangle 119"/>
            <p:cNvSpPr/>
            <p:nvPr/>
          </p:nvSpPr>
          <p:spPr>
            <a:xfrm>
              <a:off x="2001195" y="201326"/>
              <a:ext cx="87075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800" b="1" dirty="0"/>
                <a:t>11</a:t>
              </a:r>
              <a:endParaRPr lang="vi-VN" dirty="0"/>
            </a:p>
          </p:txBody>
        </p:sp>
      </p:grpSp>
      <p:pic>
        <p:nvPicPr>
          <p:cNvPr id="121" name="Picture 12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426" y="2578675"/>
            <a:ext cx="1401964" cy="1298341"/>
          </a:xfrm>
          <a:prstGeom prst="rect">
            <a:avLst/>
          </a:prstGeom>
        </p:spPr>
      </p:pic>
      <p:grpSp>
        <p:nvGrpSpPr>
          <p:cNvPr id="122" name="Group 121"/>
          <p:cNvGrpSpPr/>
          <p:nvPr/>
        </p:nvGrpSpPr>
        <p:grpSpPr>
          <a:xfrm>
            <a:off x="6036426" y="2575628"/>
            <a:ext cx="1401964" cy="1304436"/>
            <a:chOff x="1738568" y="-8441"/>
            <a:chExt cx="1401964" cy="1304436"/>
          </a:xfrm>
        </p:grpSpPr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568" y="-8441"/>
              <a:ext cx="1401964" cy="1304436"/>
            </a:xfrm>
            <a:prstGeom prst="rect">
              <a:avLst/>
            </a:prstGeom>
          </p:spPr>
        </p:pic>
        <p:sp>
          <p:nvSpPr>
            <p:cNvPr id="124" name="Rectangle 123"/>
            <p:cNvSpPr/>
            <p:nvPr/>
          </p:nvSpPr>
          <p:spPr>
            <a:xfrm>
              <a:off x="1966295" y="201326"/>
              <a:ext cx="87075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800" b="1" dirty="0"/>
                <a:t>12</a:t>
              </a:r>
              <a:endParaRPr lang="vi-VN" dirty="0"/>
            </a:p>
          </p:txBody>
        </p:sp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022" y="3881896"/>
            <a:ext cx="1401964" cy="1304436"/>
          </a:xfrm>
          <a:prstGeom prst="rect">
            <a:avLst/>
          </a:prstGeom>
        </p:spPr>
      </p:pic>
      <p:grpSp>
        <p:nvGrpSpPr>
          <p:cNvPr id="126" name="Group 125"/>
          <p:cNvGrpSpPr/>
          <p:nvPr/>
        </p:nvGrpSpPr>
        <p:grpSpPr>
          <a:xfrm>
            <a:off x="1828022" y="3881896"/>
            <a:ext cx="1401964" cy="1304436"/>
            <a:chOff x="1738568" y="-8441"/>
            <a:chExt cx="1401964" cy="1304436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568" y="-8441"/>
              <a:ext cx="1401964" cy="1304436"/>
            </a:xfrm>
            <a:prstGeom prst="rect">
              <a:avLst/>
            </a:prstGeom>
          </p:spPr>
        </p:pic>
        <p:sp>
          <p:nvSpPr>
            <p:cNvPr id="128" name="Rectangle 127"/>
            <p:cNvSpPr/>
            <p:nvPr/>
          </p:nvSpPr>
          <p:spPr>
            <a:xfrm>
              <a:off x="1978920" y="201326"/>
              <a:ext cx="87075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800" b="1"/>
                <a:t>13</a:t>
              </a:r>
              <a:endParaRPr lang="vi-VN"/>
            </a:p>
          </p:txBody>
        </p:sp>
      </p:grpSp>
      <p:pic>
        <p:nvPicPr>
          <p:cNvPr id="129" name="Picture 12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307" y="3880064"/>
            <a:ext cx="1401964" cy="1304436"/>
          </a:xfrm>
          <a:prstGeom prst="rect">
            <a:avLst/>
          </a:prstGeom>
        </p:spPr>
      </p:pic>
      <p:grpSp>
        <p:nvGrpSpPr>
          <p:cNvPr id="130" name="Group 129"/>
          <p:cNvGrpSpPr/>
          <p:nvPr/>
        </p:nvGrpSpPr>
        <p:grpSpPr>
          <a:xfrm>
            <a:off x="3231307" y="3880064"/>
            <a:ext cx="1401964" cy="1304436"/>
            <a:chOff x="1738568" y="-8441"/>
            <a:chExt cx="1401964" cy="1304436"/>
          </a:xfrm>
        </p:grpSpPr>
        <p:pic>
          <p:nvPicPr>
            <p:cNvPr id="131" name="Picture 13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568" y="-8441"/>
              <a:ext cx="1401964" cy="1304436"/>
            </a:xfrm>
            <a:prstGeom prst="rect">
              <a:avLst/>
            </a:prstGeom>
          </p:spPr>
        </p:pic>
        <p:sp>
          <p:nvSpPr>
            <p:cNvPr id="132" name="Rectangle 131"/>
            <p:cNvSpPr/>
            <p:nvPr/>
          </p:nvSpPr>
          <p:spPr>
            <a:xfrm>
              <a:off x="1967345" y="201326"/>
              <a:ext cx="87075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800" b="1"/>
                <a:t>14</a:t>
              </a:r>
              <a:endParaRPr lang="vi-VN"/>
            </a:p>
          </p:txBody>
        </p:sp>
      </p:grpSp>
      <p:pic>
        <p:nvPicPr>
          <p:cNvPr id="133" name="Picture 13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271" y="3876859"/>
            <a:ext cx="1401964" cy="1304436"/>
          </a:xfrm>
          <a:prstGeom prst="rect">
            <a:avLst/>
          </a:prstGeom>
        </p:spPr>
      </p:pic>
      <p:grpSp>
        <p:nvGrpSpPr>
          <p:cNvPr id="134" name="Group 133"/>
          <p:cNvGrpSpPr/>
          <p:nvPr/>
        </p:nvGrpSpPr>
        <p:grpSpPr>
          <a:xfrm>
            <a:off x="4633271" y="3876859"/>
            <a:ext cx="1401964" cy="1304436"/>
            <a:chOff x="1738568" y="-8441"/>
            <a:chExt cx="1401964" cy="1304436"/>
          </a:xfrm>
        </p:grpSpPr>
        <p:pic>
          <p:nvPicPr>
            <p:cNvPr id="135" name="Picture 13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568" y="-8441"/>
              <a:ext cx="1401964" cy="1304436"/>
            </a:xfrm>
            <a:prstGeom prst="rect">
              <a:avLst/>
            </a:prstGeom>
          </p:spPr>
        </p:pic>
        <p:sp>
          <p:nvSpPr>
            <p:cNvPr id="136" name="Rectangle 135"/>
            <p:cNvSpPr/>
            <p:nvPr/>
          </p:nvSpPr>
          <p:spPr>
            <a:xfrm>
              <a:off x="1990495" y="201326"/>
              <a:ext cx="87075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800" b="1" dirty="0"/>
                <a:t>15</a:t>
              </a:r>
              <a:endParaRPr lang="vi-VN" dirty="0"/>
            </a:p>
          </p:txBody>
        </p:sp>
      </p:grpSp>
      <p:pic>
        <p:nvPicPr>
          <p:cNvPr id="141" name="Picture 14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374" y="3880064"/>
            <a:ext cx="1401964" cy="1304436"/>
          </a:xfrm>
          <a:prstGeom prst="rect">
            <a:avLst/>
          </a:prstGeom>
        </p:spPr>
      </p:pic>
      <p:grpSp>
        <p:nvGrpSpPr>
          <p:cNvPr id="142" name="Group 141"/>
          <p:cNvGrpSpPr/>
          <p:nvPr/>
        </p:nvGrpSpPr>
        <p:grpSpPr>
          <a:xfrm>
            <a:off x="5937337" y="3880064"/>
            <a:ext cx="1498001" cy="1304436"/>
            <a:chOff x="1738568" y="-8441"/>
            <a:chExt cx="1401964" cy="1304436"/>
          </a:xfrm>
        </p:grpSpPr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568" y="-8441"/>
              <a:ext cx="1401964" cy="1304436"/>
            </a:xfrm>
            <a:prstGeom prst="rect">
              <a:avLst/>
            </a:prstGeom>
          </p:spPr>
        </p:pic>
        <p:sp>
          <p:nvSpPr>
            <p:cNvPr id="144" name="Rectangle 143"/>
            <p:cNvSpPr/>
            <p:nvPr/>
          </p:nvSpPr>
          <p:spPr>
            <a:xfrm>
              <a:off x="1955770" y="201326"/>
              <a:ext cx="87075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800" b="1"/>
                <a:t>16</a:t>
              </a:r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73717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CE4B64F5-43D7-4AF2-B3BB-2A1B444B8FC3}"/>
              </a:ext>
            </a:extLst>
          </p:cNvPr>
          <p:cNvSpPr/>
          <p:nvPr/>
        </p:nvSpPr>
        <p:spPr>
          <a:xfrm>
            <a:off x="0" y="-10633"/>
            <a:ext cx="9255971" cy="51435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DED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DD038F0-0C5E-4B42-BFC5-E840D40CED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0"/>
            <a:ext cx="617495" cy="5143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DF7B29-1F07-499B-89C7-D69CB48FA6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2AB036-80C2-4DD5-9681-3528B54E31C6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DEDE"/>
                </a:solidFill>
                <a:latin typeface="Sport Day" pitchFamily="2" charset="0"/>
                <a:ea typeface="+mn-ea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4B51B9-C265-45A0-B217-028C10585EA7}"/>
              </a:ext>
            </a:extLst>
          </p:cNvPr>
          <p:cNvSpPr txBox="1"/>
          <p:nvPr/>
        </p:nvSpPr>
        <p:spPr>
          <a:xfrm>
            <a:off x="2142180" y="1371421"/>
            <a:ext cx="5675029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9A128"/>
                </a:solidFill>
                <a:latin typeface="Comic Sans MS" panose="030F0702030302020204" pitchFamily="66" charset="0"/>
                <a:ea typeface="+mn-ea"/>
              </a:rPr>
              <a:t>Our bodies</a:t>
            </a:r>
            <a:endParaRPr lang="en-US" sz="7200" b="1" dirty="0">
              <a:solidFill>
                <a:srgbClr val="F9A128"/>
              </a:solidFill>
              <a:latin typeface="Comic Sans MS" panose="030F0702030302020204" pitchFamily="66" charset="0"/>
              <a:ea typeface="+mn-ea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0638187-2B24-478E-8BDE-4026A0A0C7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622" y="2723982"/>
            <a:ext cx="3205546" cy="7946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3753448" y="2769041"/>
            <a:ext cx="2314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DEDE"/>
                </a:solidFill>
                <a:latin typeface="Comic Sans MS" panose="030F0702030302020204" pitchFamily="66" charset="0"/>
                <a:ea typeface="+mn-ea"/>
              </a:rPr>
              <a:t>LESSON </a:t>
            </a:r>
            <a:r>
              <a:rPr lang="en-US" sz="2800" b="1" dirty="0">
                <a:solidFill>
                  <a:srgbClr val="FFDEDE"/>
                </a:solidFill>
                <a:latin typeface="Comic Sans MS" panose="030F0702030302020204" pitchFamily="66" charset="0"/>
                <a:ea typeface="+mn-ea"/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3661708" y="3365870"/>
            <a:ext cx="2314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+mn-ea"/>
              </a:rPr>
              <a:t>Period 6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3" b="100000" l="9992" r="899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648" y="2377771"/>
            <a:ext cx="4007040" cy="267136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81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817" y="2446755"/>
            <a:ext cx="3622045" cy="264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21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698" y="393792"/>
            <a:ext cx="3400962" cy="30827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29406" y="4304761"/>
            <a:ext cx="44381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rgbClr val="0070C0"/>
                </a:solidFill>
              </a:rPr>
              <a:t>Website</a:t>
            </a:r>
            <a:r>
              <a:rPr lang="en-US" sz="1500" dirty="0">
                <a:solidFill>
                  <a:srgbClr val="0070C0"/>
                </a:solidFill>
              </a:rPr>
              <a:t>: </a:t>
            </a:r>
            <a:r>
              <a:rPr lang="en-US" sz="1500" i="1" dirty="0">
                <a:solidFill>
                  <a:srgbClr val="0070C0"/>
                </a:solidFill>
              </a:rPr>
              <a:t>sachmem.vn</a:t>
            </a:r>
          </a:p>
          <a:p>
            <a:pPr algn="ctr"/>
            <a:r>
              <a:rPr lang="en-US" sz="1500" b="1" dirty="0" err="1">
                <a:solidFill>
                  <a:srgbClr val="0070C0"/>
                </a:solidFill>
              </a:rPr>
              <a:t>Fanpage</a:t>
            </a:r>
            <a:r>
              <a:rPr lang="en-US" sz="1500" dirty="0">
                <a:solidFill>
                  <a:srgbClr val="0070C0"/>
                </a:solidFill>
              </a:rPr>
              <a:t>: </a:t>
            </a:r>
            <a:r>
              <a:rPr lang="en-US" sz="1500" i="1" dirty="0">
                <a:solidFill>
                  <a:srgbClr val="0070C0"/>
                </a:solidFill>
              </a:rPr>
              <a:t>www.facebook.com/sachmem.vn</a:t>
            </a:r>
            <a:endParaRPr lang="en-GB" sz="15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12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38"/>
          <p:cNvSpPr txBox="1">
            <a:spLocks noGrp="1"/>
          </p:cNvSpPr>
          <p:nvPr>
            <p:ph type="title" idx="8"/>
          </p:nvPr>
        </p:nvSpPr>
        <p:spPr>
          <a:xfrm>
            <a:off x="2047431" y="2569476"/>
            <a:ext cx="1094100" cy="13500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3</a:t>
            </a:r>
            <a:endParaRPr dirty="0"/>
          </a:p>
        </p:txBody>
      </p:sp>
      <p:sp>
        <p:nvSpPr>
          <p:cNvPr id="715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743264" y="0"/>
            <a:ext cx="7696800" cy="9123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C</a:t>
            </a:r>
            <a:r>
              <a:rPr lang="en" sz="5400" dirty="0"/>
              <a:t>ontents </a:t>
            </a:r>
            <a:endParaRPr sz="5400" dirty="0"/>
          </a:p>
        </p:txBody>
      </p:sp>
      <p:sp>
        <p:nvSpPr>
          <p:cNvPr id="716" name="Google Shape;716;p38"/>
          <p:cNvSpPr txBox="1">
            <a:spLocks noGrp="1"/>
          </p:cNvSpPr>
          <p:nvPr>
            <p:ph type="ctrTitle"/>
          </p:nvPr>
        </p:nvSpPr>
        <p:spPr>
          <a:xfrm>
            <a:off x="1301781" y="1589477"/>
            <a:ext cx="2738595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vi-VN" sz="3600" b="1" dirty="0">
                <a:solidFill>
                  <a:srgbClr val="FF0000"/>
                </a:solidFill>
              </a:rPr>
              <a:t>Warm-up and review</a:t>
            </a:r>
            <a:endParaRPr sz="3600" dirty="0">
              <a:solidFill>
                <a:srgbClr val="FF0000"/>
              </a:solidFill>
            </a:endParaRPr>
          </a:p>
        </p:txBody>
      </p:sp>
      <p:sp>
        <p:nvSpPr>
          <p:cNvPr id="718" name="Google Shape;718;p38"/>
          <p:cNvSpPr txBox="1">
            <a:spLocks noGrp="1"/>
          </p:cNvSpPr>
          <p:nvPr>
            <p:ph type="title" idx="2"/>
          </p:nvPr>
        </p:nvSpPr>
        <p:spPr>
          <a:xfrm>
            <a:off x="2447524" y="870292"/>
            <a:ext cx="1094100" cy="13533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1</a:t>
            </a:r>
            <a:endParaRPr dirty="0"/>
          </a:p>
        </p:txBody>
      </p:sp>
      <p:sp>
        <p:nvSpPr>
          <p:cNvPr id="719" name="Google Shape;719;p38"/>
          <p:cNvSpPr txBox="1">
            <a:spLocks noGrp="1"/>
          </p:cNvSpPr>
          <p:nvPr>
            <p:ph type="ctrTitle" idx="3"/>
          </p:nvPr>
        </p:nvSpPr>
        <p:spPr>
          <a:xfrm>
            <a:off x="4488455" y="1587675"/>
            <a:ext cx="3269768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600" b="1" dirty="0">
                <a:solidFill>
                  <a:srgbClr val="FF0000"/>
                </a:solidFill>
              </a:rPr>
              <a:t>Read and </a:t>
            </a:r>
            <a:r>
              <a:rPr lang="en-US" sz="3600" b="1" dirty="0" smtClean="0">
                <a:solidFill>
                  <a:srgbClr val="FF0000"/>
                </a:solidFill>
              </a:rPr>
              <a:t>match. </a:t>
            </a:r>
            <a:endParaRPr sz="3600" dirty="0">
              <a:solidFill>
                <a:srgbClr val="FF0000"/>
              </a:solidFill>
            </a:endParaRPr>
          </a:p>
        </p:txBody>
      </p:sp>
      <p:sp>
        <p:nvSpPr>
          <p:cNvPr id="721" name="Google Shape;721;p38"/>
          <p:cNvSpPr txBox="1">
            <a:spLocks noGrp="1"/>
          </p:cNvSpPr>
          <p:nvPr>
            <p:ph type="title" idx="5"/>
          </p:nvPr>
        </p:nvSpPr>
        <p:spPr>
          <a:xfrm>
            <a:off x="5340999" y="864075"/>
            <a:ext cx="1094100" cy="13500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2</a:t>
            </a:r>
            <a:endParaRPr dirty="0"/>
          </a:p>
        </p:txBody>
      </p:sp>
      <p:sp>
        <p:nvSpPr>
          <p:cNvPr id="722" name="Google Shape;722;p38"/>
          <p:cNvSpPr txBox="1">
            <a:spLocks noGrp="1"/>
          </p:cNvSpPr>
          <p:nvPr>
            <p:ph type="ctrTitle" idx="13"/>
          </p:nvPr>
        </p:nvSpPr>
        <p:spPr>
          <a:xfrm>
            <a:off x="5571660" y="3285138"/>
            <a:ext cx="3106030" cy="12107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vi-VN" sz="3600" b="1" dirty="0">
                <a:solidFill>
                  <a:srgbClr val="FF0000"/>
                </a:solidFill>
              </a:rPr>
              <a:t>Fun corner and wrap-up</a:t>
            </a:r>
            <a:endParaRPr sz="3600" dirty="0">
              <a:solidFill>
                <a:srgbClr val="FF0000"/>
              </a:solidFill>
            </a:endParaRPr>
          </a:p>
        </p:txBody>
      </p:sp>
      <p:sp>
        <p:nvSpPr>
          <p:cNvPr id="724" name="Google Shape;724;p38"/>
          <p:cNvSpPr txBox="1">
            <a:spLocks noGrp="1"/>
          </p:cNvSpPr>
          <p:nvPr>
            <p:ph type="title" idx="15"/>
          </p:nvPr>
        </p:nvSpPr>
        <p:spPr>
          <a:xfrm>
            <a:off x="3854907" y="2505292"/>
            <a:ext cx="1094100" cy="13500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4</a:t>
            </a:r>
            <a:endParaRPr dirty="0"/>
          </a:p>
        </p:txBody>
      </p:sp>
      <p:sp>
        <p:nvSpPr>
          <p:cNvPr id="12" name="Google Shape;719;p38"/>
          <p:cNvSpPr txBox="1">
            <a:spLocks/>
          </p:cNvSpPr>
          <p:nvPr/>
        </p:nvSpPr>
        <p:spPr>
          <a:xfrm>
            <a:off x="549634" y="3277492"/>
            <a:ext cx="3269768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600" b="1" dirty="0">
                <a:solidFill>
                  <a:srgbClr val="FF0000"/>
                </a:solidFill>
              </a:rPr>
              <a:t>Let’s </a:t>
            </a:r>
            <a:r>
              <a:rPr lang="en-US" sz="3600" b="1" dirty="0" smtClean="0">
                <a:solidFill>
                  <a:srgbClr val="FF0000"/>
                </a:solidFill>
              </a:rPr>
              <a:t>write.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3" name="Google Shape;719;p38"/>
          <p:cNvSpPr txBox="1">
            <a:spLocks/>
          </p:cNvSpPr>
          <p:nvPr/>
        </p:nvSpPr>
        <p:spPr>
          <a:xfrm>
            <a:off x="3783897" y="3282127"/>
            <a:ext cx="3269768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dirty="0">
                <a:solidFill>
                  <a:srgbClr val="FF0000"/>
                </a:solidFill>
              </a:rPr>
              <a:t>Project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4" name="Google Shape;724;p38"/>
          <p:cNvSpPr txBox="1">
            <a:spLocks/>
          </p:cNvSpPr>
          <p:nvPr/>
        </p:nvSpPr>
        <p:spPr>
          <a:xfrm>
            <a:off x="6362344" y="2602492"/>
            <a:ext cx="1094100" cy="13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9200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" dirty="0" smtClean="0"/>
              <a:t>5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48968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4" grpId="0"/>
      <p:bldP spid="716" grpId="0"/>
      <p:bldP spid="718" grpId="0"/>
      <p:bldP spid="719" grpId="0"/>
      <p:bldP spid="721" grpId="0"/>
      <p:bldP spid="722" grpId="0"/>
      <p:bldP spid="724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2215070" y="1822048"/>
            <a:ext cx="4713860" cy="8220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vi-VN" sz="6000" b="1">
                <a:solidFill>
                  <a:srgbClr val="FF0000"/>
                </a:solidFill>
              </a:rPr>
              <a:t>Warm-up and review</a:t>
            </a:r>
            <a:endParaRPr lang="vi-VN" sz="6000" dirty="0">
              <a:solidFill>
                <a:srgbClr val="FF0000"/>
              </a:solidFill>
            </a:endParaRPr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90900" y="661116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1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743264" y="0"/>
            <a:ext cx="7696800" cy="9123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pPr lvl="0"/>
            <a:r>
              <a:rPr lang="en-US" sz="54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Arrange me!</a:t>
            </a:r>
            <a:endParaRPr sz="5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-491593" y="948816"/>
            <a:ext cx="7696800" cy="9123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pPr lvl="0"/>
            <a:r>
              <a:rPr lang="en-US" sz="4400" dirty="0" smtClean="0">
                <a:solidFill>
                  <a:srgbClr val="000714"/>
                </a:solidFill>
              </a:rPr>
              <a:t> 1</a:t>
            </a:r>
            <a:r>
              <a:rPr lang="en-US" sz="4400" dirty="0">
                <a:solidFill>
                  <a:srgbClr val="000714"/>
                </a:solidFill>
              </a:rPr>
              <a:t>. an/ It’s/ </a:t>
            </a:r>
            <a:r>
              <a:rPr lang="en-US" sz="4400" dirty="0" smtClean="0">
                <a:solidFill>
                  <a:srgbClr val="000714"/>
                </a:solidFill>
              </a:rPr>
              <a:t>eye/ .</a:t>
            </a:r>
            <a:r>
              <a:rPr lang="en-US" sz="4400" dirty="0">
                <a:solidFill>
                  <a:srgbClr val="000714"/>
                </a:solidFill>
              </a:rPr>
              <a:t/>
            </a:r>
            <a:br>
              <a:rPr lang="en-US" sz="4400" dirty="0">
                <a:solidFill>
                  <a:srgbClr val="000714"/>
                </a:solidFill>
              </a:rPr>
            </a:br>
            <a:endParaRPr sz="4400" dirty="0">
              <a:solidFill>
                <a:srgbClr val="000714"/>
              </a:solidFill>
            </a:endParaRPr>
          </a:p>
        </p:txBody>
      </p:sp>
      <p:sp>
        <p:nvSpPr>
          <p:cNvPr id="23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-103240" y="1858297"/>
            <a:ext cx="8853950" cy="884905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pPr lvl="0"/>
            <a:r>
              <a:rPr lang="en-US" sz="4400" dirty="0">
                <a:solidFill>
                  <a:srgbClr val="000714"/>
                </a:solidFill>
              </a:rPr>
              <a:t>2. your</a:t>
            </a:r>
            <a:r>
              <a:rPr lang="en-US" sz="4400" dirty="0" smtClean="0">
                <a:solidFill>
                  <a:srgbClr val="000714"/>
                </a:solidFill>
              </a:rPr>
              <a:t>/ touch/nose</a:t>
            </a:r>
            <a:r>
              <a:rPr lang="en-US" sz="4400" dirty="0">
                <a:solidFill>
                  <a:srgbClr val="000714"/>
                </a:solidFill>
              </a:rPr>
              <a:t>/ !</a:t>
            </a:r>
          </a:p>
        </p:txBody>
      </p:sp>
      <p:sp>
        <p:nvSpPr>
          <p:cNvPr id="24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73736" y="2807110"/>
            <a:ext cx="8853950" cy="884905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pPr lvl="0"/>
            <a:r>
              <a:rPr lang="en-US" sz="4400" dirty="0">
                <a:solidFill>
                  <a:srgbClr val="000714"/>
                </a:solidFill>
              </a:rPr>
              <a:t>3. mouth</a:t>
            </a:r>
            <a:r>
              <a:rPr lang="en-US" sz="4400" dirty="0" smtClean="0">
                <a:solidFill>
                  <a:srgbClr val="000714"/>
                </a:solidFill>
              </a:rPr>
              <a:t>/ open</a:t>
            </a:r>
            <a:r>
              <a:rPr lang="en-US" sz="4400" dirty="0">
                <a:solidFill>
                  <a:srgbClr val="000714"/>
                </a:solidFill>
              </a:rPr>
              <a:t>/ ! /your</a:t>
            </a:r>
          </a:p>
        </p:txBody>
      </p:sp>
      <p:sp>
        <p:nvSpPr>
          <p:cNvPr id="25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63908" y="3805084"/>
            <a:ext cx="8853950" cy="884905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pPr lvl="0"/>
            <a:r>
              <a:rPr lang="en-US" sz="4400" dirty="0" smtClean="0">
                <a:solidFill>
                  <a:srgbClr val="0007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4</a:t>
            </a:r>
            <a:r>
              <a:rPr lang="en-US" sz="4400" dirty="0">
                <a:solidFill>
                  <a:srgbClr val="0007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a/and</a:t>
            </a:r>
            <a:r>
              <a:rPr lang="en-US" sz="4400" dirty="0" smtClean="0">
                <a:solidFill>
                  <a:srgbClr val="0007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face/ a/ hand/ . </a:t>
            </a:r>
            <a:endParaRPr lang="en-US" sz="4400" dirty="0">
              <a:solidFill>
                <a:srgbClr val="00071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96287" y="1005393"/>
            <a:ext cx="639096" cy="3699994"/>
            <a:chOff x="235975" y="1140149"/>
            <a:chExt cx="639096" cy="369999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79" r="53871"/>
            <a:stretch/>
          </p:blipFill>
          <p:spPr>
            <a:xfrm>
              <a:off x="235975" y="1140149"/>
              <a:ext cx="629264" cy="853353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79" r="53871"/>
            <a:stretch/>
          </p:blipFill>
          <p:spPr>
            <a:xfrm>
              <a:off x="235975" y="2057414"/>
              <a:ext cx="629264" cy="853353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79" r="53871"/>
            <a:stretch/>
          </p:blipFill>
          <p:spPr>
            <a:xfrm>
              <a:off x="235975" y="3040029"/>
              <a:ext cx="629264" cy="853353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79" r="53871"/>
            <a:stretch/>
          </p:blipFill>
          <p:spPr>
            <a:xfrm>
              <a:off x="245807" y="3986790"/>
              <a:ext cx="629264" cy="8533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79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743264" y="0"/>
            <a:ext cx="7696800" cy="9123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pPr lvl="0"/>
            <a:r>
              <a:rPr lang="en-US" sz="54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Arrange me!</a:t>
            </a:r>
            <a:endParaRPr sz="5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471965" y="1617410"/>
            <a:ext cx="7696800" cy="9123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pPr lvl="0"/>
            <a:r>
              <a:rPr lang="en-US" sz="5400" dirty="0">
                <a:solidFill>
                  <a:srgbClr val="0007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1. an/ It’s/ </a:t>
            </a:r>
            <a:r>
              <a:rPr lang="en-US" sz="5400" dirty="0" smtClean="0">
                <a:solidFill>
                  <a:srgbClr val="0007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eye/.</a:t>
            </a:r>
            <a:r>
              <a:rPr lang="en-US" sz="5400" dirty="0">
                <a:solidFill>
                  <a:srgbClr val="0007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dirty="0">
                <a:solidFill>
                  <a:srgbClr val="0007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sz="5400" dirty="0">
              <a:solidFill>
                <a:srgbClr val="00071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368709" y="2605549"/>
            <a:ext cx="8853950" cy="884905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pPr lvl="0"/>
            <a:r>
              <a:rPr lang="en-US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It’s an eye.</a:t>
            </a:r>
          </a:p>
        </p:txBody>
      </p:sp>
    </p:spTree>
    <p:extLst>
      <p:ext uri="{BB962C8B-B14F-4D97-AF65-F5344CB8AC3E}">
        <p14:creationId xmlns:p14="http://schemas.microsoft.com/office/powerpoint/2010/main" val="553065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743264" y="0"/>
            <a:ext cx="7696800" cy="9123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pPr lvl="0"/>
            <a:r>
              <a:rPr lang="en-US" sz="54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Arrange me!</a:t>
            </a:r>
            <a:endParaRPr sz="5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560456" y="1538752"/>
            <a:ext cx="8190254" cy="9123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pPr lvl="0"/>
            <a:r>
              <a:rPr lang="en-US" sz="5400">
                <a:solidFill>
                  <a:srgbClr val="0007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your/ touch/ nose/ !</a:t>
            </a:r>
          </a:p>
        </p:txBody>
      </p:sp>
      <p:sp>
        <p:nvSpPr>
          <p:cNvPr id="23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113077" y="2605549"/>
            <a:ext cx="8853950" cy="884905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pPr lvl="0"/>
            <a:r>
              <a:rPr lang="en-US" sz="66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Touch your nose ! </a:t>
            </a:r>
          </a:p>
        </p:txBody>
      </p:sp>
    </p:spTree>
    <p:extLst>
      <p:ext uri="{BB962C8B-B14F-4D97-AF65-F5344CB8AC3E}">
        <p14:creationId xmlns:p14="http://schemas.microsoft.com/office/powerpoint/2010/main" val="114670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743264" y="0"/>
            <a:ext cx="7696800" cy="9123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pPr lvl="0"/>
            <a:r>
              <a:rPr lang="en-US" sz="54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Arrange me!</a:t>
            </a:r>
            <a:endParaRPr sz="5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560455" y="1538752"/>
            <a:ext cx="8406571" cy="9123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pPr lvl="0"/>
            <a:r>
              <a:rPr lang="en-US" sz="5400" dirty="0">
                <a:solidFill>
                  <a:srgbClr val="0007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mouth/ open/ ! </a:t>
            </a:r>
            <a:r>
              <a:rPr lang="en-US" sz="5400" dirty="0" smtClean="0">
                <a:solidFill>
                  <a:srgbClr val="0007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your</a:t>
            </a:r>
            <a:endParaRPr lang="en-US" sz="5400" dirty="0">
              <a:solidFill>
                <a:srgbClr val="00071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113077" y="2605549"/>
            <a:ext cx="8853950" cy="884905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pPr lvl="0"/>
            <a:r>
              <a:rPr lang="en-US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Open your </a:t>
            </a:r>
            <a:r>
              <a:rPr lang="en-US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mouth! </a:t>
            </a:r>
            <a:endParaRPr lang="en-US" sz="6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344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743264" y="0"/>
            <a:ext cx="7696800" cy="9123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pPr lvl="0"/>
            <a:r>
              <a:rPr lang="en-US" sz="54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Arrange me!</a:t>
            </a:r>
            <a:endParaRPr sz="5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560456" y="1538752"/>
            <a:ext cx="8583544" cy="9123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pPr lvl="0"/>
            <a:r>
              <a:rPr lang="en-US" sz="5400" dirty="0">
                <a:solidFill>
                  <a:srgbClr val="0007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a/and</a:t>
            </a:r>
            <a:r>
              <a:rPr lang="en-US" sz="5400" dirty="0" smtClean="0">
                <a:solidFill>
                  <a:srgbClr val="0007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face/a/ hand/. </a:t>
            </a:r>
            <a:endParaRPr lang="en-US" sz="5400" dirty="0">
              <a:solidFill>
                <a:srgbClr val="00071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113077" y="2605549"/>
            <a:ext cx="8853950" cy="884905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pPr lvl="0"/>
            <a:r>
              <a:rPr lang="en-US" sz="66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face and a hand.</a:t>
            </a:r>
          </a:p>
        </p:txBody>
      </p:sp>
    </p:spTree>
    <p:extLst>
      <p:ext uri="{BB962C8B-B14F-4D97-AF65-F5344CB8AC3E}">
        <p14:creationId xmlns:p14="http://schemas.microsoft.com/office/powerpoint/2010/main" val="428147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theme/theme1.xml><?xml version="1.0" encoding="utf-8"?>
<a:theme xmlns:a="http://schemas.openxmlformats.org/drawingml/2006/main" name="Taller de Aprendizaje con Tonos Pastel by Slidesgo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</TotalTime>
  <Words>393</Words>
  <Application>Microsoft Office PowerPoint</Application>
  <PresentationFormat>On-screen Show (16:9)</PresentationFormat>
  <Paragraphs>85</Paragraphs>
  <Slides>20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Hind</vt:lpstr>
      <vt:lpstr>Montserrat</vt:lpstr>
      <vt:lpstr>Barlow</vt:lpstr>
      <vt:lpstr>Calibri</vt:lpstr>
      <vt:lpstr>Sport Day</vt:lpstr>
      <vt:lpstr>Fira Sans Extra Condensed Medium</vt:lpstr>
      <vt:lpstr>Comic Sans MS</vt:lpstr>
      <vt:lpstr>.VnTime</vt:lpstr>
      <vt:lpstr>Arial</vt:lpstr>
      <vt:lpstr>Times New Roman</vt:lpstr>
      <vt:lpstr>Fredoka One</vt:lpstr>
      <vt:lpstr>Taller de Aprendizaje con Tonos Pastel by Slidesgo</vt:lpstr>
      <vt:lpstr>Over The Rainbow by Slidesgo</vt:lpstr>
      <vt:lpstr>1_Over The Rainbow by Slidesgo</vt:lpstr>
      <vt:lpstr>PowerPoint Presentation</vt:lpstr>
      <vt:lpstr>PowerPoint Presentation</vt:lpstr>
      <vt:lpstr>3</vt:lpstr>
      <vt:lpstr>Warm-up and review</vt:lpstr>
      <vt:lpstr>Arrange me!</vt:lpstr>
      <vt:lpstr>Arrange me!</vt:lpstr>
      <vt:lpstr>Arrange me!</vt:lpstr>
      <vt:lpstr>Arrange me!</vt:lpstr>
      <vt:lpstr>Arrange me!</vt:lpstr>
      <vt:lpstr>Read and match.</vt:lpstr>
      <vt:lpstr>PowerPoint Presentation</vt:lpstr>
      <vt:lpstr> Let’s write. </vt:lpstr>
      <vt:lpstr>PowerPoint Presentation</vt:lpstr>
      <vt:lpstr>PowerPoint Presentation</vt:lpstr>
      <vt:lpstr>Project</vt:lpstr>
      <vt:lpstr>PowerPoint Presentation</vt:lpstr>
      <vt:lpstr>PowerPoint Presentation</vt:lpstr>
      <vt:lpstr>Fun corner and wrap-up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Giang Do</cp:lastModifiedBy>
  <cp:revision>91</cp:revision>
  <dcterms:modified xsi:type="dcterms:W3CDTF">2022-04-25T03:16:32Z</dcterms:modified>
</cp:coreProperties>
</file>