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3" r:id="rId3"/>
    <p:sldMasterId id="2147483686" r:id="rId4"/>
    <p:sldMasterId id="2147483699" r:id="rId5"/>
  </p:sldMasterIdLst>
  <p:notesMasterIdLst>
    <p:notesMasterId r:id="rId26"/>
  </p:notesMasterIdLst>
  <p:sldIdLst>
    <p:sldId id="256" r:id="rId6"/>
    <p:sldId id="257" r:id="rId7"/>
    <p:sldId id="258" r:id="rId8"/>
    <p:sldId id="261" r:id="rId9"/>
    <p:sldId id="259" r:id="rId10"/>
    <p:sldId id="260" r:id="rId11"/>
    <p:sldId id="460" r:id="rId12"/>
    <p:sldId id="262" r:id="rId13"/>
    <p:sldId id="263" r:id="rId14"/>
    <p:sldId id="264" r:id="rId15"/>
    <p:sldId id="265" r:id="rId16"/>
    <p:sldId id="266" r:id="rId17"/>
    <p:sldId id="267" r:id="rId18"/>
    <p:sldId id="268" r:id="rId19"/>
    <p:sldId id="269" r:id="rId20"/>
    <p:sldId id="270" r:id="rId21"/>
    <p:sldId id="271" r:id="rId22"/>
    <p:sldId id="272" r:id="rId23"/>
    <p:sldId id="461" r:id="rId24"/>
    <p:sldId id="459" r:id="rId25"/>
  </p:sldIdLst>
  <p:sldSz cx="12192000" cy="6858000"/>
  <p:notesSz cx="6858000" cy="9144000"/>
  <p:embeddedFontLst>
    <p:embeddedFont>
      <p:font typeface="PT Sans" panose="020B0604020202020204" charset="0"/>
      <p:regular r:id="rId27"/>
      <p:bold r:id="rId28"/>
      <p:italic r:id="rId29"/>
      <p:boldItalic r:id="rId30"/>
    </p:embeddedFont>
    <p:embeddedFont>
      <p:font typeface="Fira Sans Extra Condensed Medium" panose="020B0604020202020204" charset="0"/>
      <p:regular r:id="rId31"/>
      <p:bold r:id="rId32"/>
      <p:italic r:id="rId33"/>
      <p:boldItalic r:id="rId34"/>
    </p:embeddedFont>
    <p:embeddedFont>
      <p:font typeface="Josefin Slab SemiBold" panose="020B0604020202020204" charset="0"/>
      <p:bold r:id="rId35"/>
      <p:boldItalic r:id="rId36"/>
    </p:embeddedFont>
    <p:embeddedFont>
      <p:font typeface="Patrick Hand" panose="020B0604020202020204" charset="0"/>
      <p:regular r:id="rId37"/>
    </p:embeddedFont>
    <p:embeddedFont>
      <p:font typeface="Schoolbell" panose="020B0604020202020204" charset="0"/>
      <p:regular r:id="rId38"/>
    </p:embeddedFont>
    <p:embeddedFont>
      <p:font typeface="Tahoma" panose="020B0604030504040204" pitchFamily="34" charset="0"/>
      <p:regular r:id="rId39"/>
      <p:bold r:id="rId40"/>
    </p:embeddedFont>
    <p:embeddedFont>
      <p:font typeface="Hind" panose="020B0604020202020204" charset="0"/>
      <p:regular r:id="rId41"/>
      <p:bold r:id="rId42"/>
    </p:embeddedFont>
    <p:embeddedFont>
      <p:font typeface="Fredoka One" panose="020B0604020202020204" charset="0"/>
      <p:regular r:id="rId43"/>
    </p:embeddedFont>
    <p:embeddedFont>
      <p:font typeface="Bilbo" panose="020B0604020202020204" charset="0"/>
      <p:regular r:id="rId44"/>
    </p:embeddedFont>
    <p:embeddedFont>
      <p:font typeface="Comic Sans MS" panose="030F0702030302020204" pitchFamily="66" charset="0"/>
      <p:regular r:id="rId45"/>
      <p:bold r:id="rId46"/>
      <p:italic r:id="rId47"/>
      <p:boldItalic r:id="rId48"/>
    </p:embeddedFont>
    <p:embeddedFont>
      <p:font typeface="Lato" panose="020B0604020202020204" charset="0"/>
      <p:regular r:id="rId49"/>
      <p:bold r:id="rId50"/>
      <p:italic r:id="rId51"/>
      <p:boldItalic r:id="rId52"/>
    </p:embeddedFont>
    <p:embeddedFont>
      <p:font typeface="Verdana" panose="020B0604030504040204" pitchFamily="34" charset="0"/>
      <p:regular r:id="rId53"/>
      <p:bold r:id="rId54"/>
      <p:italic r:id="rId55"/>
      <p:boldItalic r:id="rId56"/>
    </p:embeddedFont>
    <p:embeddedFont>
      <p:font typeface="Open Sans" panose="020B0604020202020204" charset="0"/>
      <p:regular r:id="rId57"/>
      <p:bold r:id="rId58"/>
      <p:italic r:id="rId59"/>
      <p:boldItalic r:id="rId60"/>
    </p:embeddedFont>
    <p:embeddedFont>
      <p:font typeface="Calibri" panose="020F050202020403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5" roundtripDataSignature="AMtx7mhp8HIkmSlxrUfBQRAw8GzUP3zLT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0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notesMaster" Target="notesMasters/notesMaster1.xml"/><Relationship Id="rId21" Type="http://schemas.openxmlformats.org/officeDocument/2006/relationships/slide" Target="slides/slide16.xml"/><Relationship Id="rId42" Type="http://schemas.openxmlformats.org/officeDocument/2006/relationships/font" Target="fonts/font16.fntdata"/><Relationship Id="rId47" Type="http://schemas.openxmlformats.org/officeDocument/2006/relationships/font" Target="fonts/font21.fntdata"/><Relationship Id="rId63" Type="http://schemas.openxmlformats.org/officeDocument/2006/relationships/font" Target="fonts/font37.fntdata"/><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3.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font" Target="fonts/font32.fntdata"/><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35.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font" Target="fonts/font30.fntdata"/><Relationship Id="rId64" Type="http://schemas.openxmlformats.org/officeDocument/2006/relationships/font" Target="fonts/font38.fntdata"/><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25.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font" Target="fonts/font33.fntdata"/><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15.fntdata"/><Relationship Id="rId54" Type="http://schemas.openxmlformats.org/officeDocument/2006/relationships/font" Target="fonts/font28.fntdata"/><Relationship Id="rId62" Type="http://schemas.openxmlformats.org/officeDocument/2006/relationships/font" Target="fonts/font36.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font" Target="fonts/font31.fntdata"/><Relationship Id="rId10" Type="http://schemas.openxmlformats.org/officeDocument/2006/relationships/slide" Target="slides/slide5.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font" Target="fonts/font34.fntdata"/><Relationship Id="rId65"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13.fntdata"/><Relationship Id="rId34" Type="http://schemas.openxmlformats.org/officeDocument/2006/relationships/font" Target="fonts/font8.fntdata"/><Relationship Id="rId50" Type="http://schemas.openxmlformats.org/officeDocument/2006/relationships/font" Target="fonts/font24.fntdata"/><Relationship Id="rId55" Type="http://schemas.openxmlformats.org/officeDocument/2006/relationships/font" Target="fonts/font29.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1" name="Google Shape;127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7" name="Google Shape;13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i="0" u="none" strike="noStrike">
                <a:solidFill>
                  <a:srgbClr val="161616"/>
                </a:solidFill>
                <a:latin typeface="Open Sans"/>
                <a:ea typeface="Open Sans"/>
                <a:cs typeface="Open Sans"/>
                <a:sym typeface="Open Sans"/>
              </a:rPr>
              <a:t>Step 1: </a:t>
            </a:r>
            <a:r>
              <a:rPr lang="en-US" sz="1800" b="0" i="0" u="none" strike="noStrike">
                <a:solidFill>
                  <a:srgbClr val="161616"/>
                </a:solidFill>
                <a:latin typeface="Open Sans"/>
                <a:ea typeface="Open Sans"/>
                <a:cs typeface="Open Sans"/>
                <a:sym typeface="Open Sans"/>
              </a:rPr>
              <a:t>Explain to the class the goal of this activity. Show them how to complete the task. They</a:t>
            </a:r>
            <a:endParaRPr/>
          </a:p>
          <a:p>
            <a:pPr marL="0" lvl="0" indent="0" algn="l" rtl="0">
              <a:spcBef>
                <a:spcPts val="0"/>
              </a:spcBef>
              <a:spcAft>
                <a:spcPts val="0"/>
              </a:spcAft>
              <a:buNone/>
            </a:pPr>
            <a:r>
              <a:rPr lang="en-US" sz="1800" b="0" i="0" u="none" strike="noStrike">
                <a:solidFill>
                  <a:srgbClr val="161616"/>
                </a:solidFill>
                <a:latin typeface="Open Sans"/>
                <a:ea typeface="Open Sans"/>
                <a:cs typeface="Open Sans"/>
                <a:sym typeface="Open Sans"/>
              </a:rPr>
              <a:t>should read each gapped sentence, guess the missing information and complete the sentence</a:t>
            </a:r>
            <a:endParaRPr/>
          </a:p>
          <a:p>
            <a:pPr marL="0" lvl="0" indent="0" algn="l" rtl="0">
              <a:spcBef>
                <a:spcPts val="0"/>
              </a:spcBef>
              <a:spcAft>
                <a:spcPts val="0"/>
              </a:spcAft>
              <a:buNone/>
            </a:pPr>
            <a:r>
              <a:rPr lang="en-US" sz="1800" b="0" i="0" u="none" strike="noStrike">
                <a:solidFill>
                  <a:srgbClr val="161616"/>
                </a:solidFill>
                <a:latin typeface="Open Sans"/>
                <a:ea typeface="Open Sans"/>
                <a:cs typeface="Open Sans"/>
                <a:sym typeface="Open Sans"/>
              </a:rPr>
              <a:t>with their own personal information. Check comprehension and give feedback.</a:t>
            </a:r>
            <a:endParaRPr/>
          </a:p>
          <a:p>
            <a:pPr marL="0" lvl="0" indent="0" algn="l" rtl="0">
              <a:spcBef>
                <a:spcPts val="0"/>
              </a:spcBef>
              <a:spcAft>
                <a:spcPts val="0"/>
              </a:spcAft>
              <a:buNone/>
            </a:pPr>
            <a:r>
              <a:rPr lang="en-US" sz="1800" b="1" i="0" u="none" strike="noStrike">
                <a:solidFill>
                  <a:srgbClr val="161616"/>
                </a:solidFill>
                <a:latin typeface="Open Sans"/>
                <a:ea typeface="Open Sans"/>
                <a:cs typeface="Open Sans"/>
                <a:sym typeface="Open Sans"/>
              </a:rPr>
              <a:t>Step 2: </a:t>
            </a:r>
            <a:r>
              <a:rPr lang="en-US" sz="1800" b="0" i="0" u="none" strike="noStrike">
                <a:solidFill>
                  <a:srgbClr val="161616"/>
                </a:solidFill>
                <a:latin typeface="Open Sans"/>
                <a:ea typeface="Open Sans"/>
                <a:cs typeface="Open Sans"/>
                <a:sym typeface="Open Sans"/>
              </a:rPr>
              <a:t>Give pupils time to write their answers. Circulate round the classroom during the</a:t>
            </a:r>
            <a:endParaRPr/>
          </a:p>
          <a:p>
            <a:pPr marL="0" lvl="0" indent="0" algn="l" rtl="0">
              <a:spcBef>
                <a:spcPts val="0"/>
              </a:spcBef>
              <a:spcAft>
                <a:spcPts val="0"/>
              </a:spcAft>
              <a:buNone/>
            </a:pPr>
            <a:r>
              <a:rPr lang="en-US" sz="1800" b="0" i="0" u="none" strike="noStrike">
                <a:solidFill>
                  <a:srgbClr val="161616"/>
                </a:solidFill>
                <a:latin typeface="Open Sans"/>
                <a:ea typeface="Open Sans"/>
                <a:cs typeface="Open Sans"/>
                <a:sym typeface="Open Sans"/>
              </a:rPr>
              <a:t>activity and offer help where necessary.</a:t>
            </a:r>
            <a:endParaRPr/>
          </a:p>
          <a:p>
            <a:pPr marL="0" lvl="0" indent="0" algn="l" rtl="0">
              <a:spcBef>
                <a:spcPts val="0"/>
              </a:spcBef>
              <a:spcAft>
                <a:spcPts val="0"/>
              </a:spcAft>
              <a:buNone/>
            </a:pPr>
            <a:r>
              <a:rPr lang="en-US" sz="1800" b="1" i="0" u="none" strike="noStrike">
                <a:solidFill>
                  <a:srgbClr val="161616"/>
                </a:solidFill>
                <a:latin typeface="Open Sans"/>
                <a:ea typeface="Open Sans"/>
                <a:cs typeface="Open Sans"/>
                <a:sym typeface="Open Sans"/>
              </a:rPr>
              <a:t>Step 3: </a:t>
            </a:r>
            <a:r>
              <a:rPr lang="en-US" sz="1800" b="0" i="0" u="none" strike="noStrike">
                <a:solidFill>
                  <a:srgbClr val="161616"/>
                </a:solidFill>
                <a:latin typeface="Open Sans"/>
                <a:ea typeface="Open Sans"/>
                <a:cs typeface="Open Sans"/>
                <a:sym typeface="Open Sans"/>
              </a:rPr>
              <a:t>Ask pupils to swap and correct their answers in pairs. Check the answers as a class.</a:t>
            </a:r>
            <a:endParaRPr/>
          </a:p>
          <a:p>
            <a:pPr marL="0" lvl="0" indent="0" algn="l" rtl="0">
              <a:spcBef>
                <a:spcPts val="0"/>
              </a:spcBef>
              <a:spcAft>
                <a:spcPts val="0"/>
              </a:spcAft>
              <a:buNone/>
            </a:pPr>
            <a:r>
              <a:rPr lang="en-US" sz="1800" b="1" i="0" u="none" strike="noStrike">
                <a:solidFill>
                  <a:srgbClr val="161616"/>
                </a:solidFill>
                <a:latin typeface="Open Sans"/>
                <a:ea typeface="Open Sans"/>
                <a:cs typeface="Open Sans"/>
                <a:sym typeface="Open Sans"/>
              </a:rPr>
              <a:t>Extension: </a:t>
            </a:r>
            <a:r>
              <a:rPr lang="en-US" sz="1800" b="0" i="0" u="none" strike="noStrike">
                <a:solidFill>
                  <a:srgbClr val="161616"/>
                </a:solidFill>
                <a:latin typeface="Open Sans"/>
                <a:ea typeface="Open Sans"/>
                <a:cs typeface="Open Sans"/>
                <a:sym typeface="Open Sans"/>
              </a:rPr>
              <a:t>If time allows, invite a pupil to stand up and read his / her completed sentences.</a:t>
            </a:r>
            <a:endParaRPr/>
          </a:p>
          <a:p>
            <a:pPr marL="0" lvl="0" indent="0" algn="l" rtl="0">
              <a:spcBef>
                <a:spcPts val="0"/>
              </a:spcBef>
              <a:spcAft>
                <a:spcPts val="0"/>
              </a:spcAft>
              <a:buNone/>
            </a:pPr>
            <a:r>
              <a:rPr lang="en-US" sz="1800" b="0" i="0" u="none" strike="noStrike">
                <a:solidFill>
                  <a:srgbClr val="161616"/>
                </a:solidFill>
                <a:latin typeface="Open Sans"/>
                <a:ea typeface="Open Sans"/>
                <a:cs typeface="Open Sans"/>
                <a:sym typeface="Open Sans"/>
              </a:rPr>
              <a:t>The rest of the class listen, and cheer or clap their hands if the performers do a good job.</a:t>
            </a:r>
            <a:endParaRPr/>
          </a:p>
        </p:txBody>
      </p:sp>
      <p:sp>
        <p:nvSpPr>
          <p:cNvPr id="1348" name="Google Shape;134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3" name="Google Shape;135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9" name="Google Shape;135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T asks pupils to write their own information and hobbies.</a:t>
            </a:r>
            <a:endParaRPr/>
          </a:p>
          <a:p>
            <a:pPr marL="0" lvl="0" indent="0" algn="l" rtl="0">
              <a:spcBef>
                <a:spcPts val="0"/>
              </a:spcBef>
              <a:spcAft>
                <a:spcPts val="0"/>
              </a:spcAft>
              <a:buNone/>
            </a:pPr>
            <a:r>
              <a:rPr lang="en-US"/>
              <a:t>- Pupils hand in the paper.</a:t>
            </a:r>
            <a:endParaRPr/>
          </a:p>
          <a:p>
            <a:pPr marL="0" lvl="0" indent="0" algn="l" rtl="0">
              <a:spcBef>
                <a:spcPts val="0"/>
              </a:spcBef>
              <a:spcAft>
                <a:spcPts val="0"/>
              </a:spcAft>
              <a:buNone/>
            </a:pPr>
            <a:r>
              <a:rPr lang="en-US"/>
              <a:t>- T will get the 1</a:t>
            </a:r>
            <a:r>
              <a:rPr lang="en-US" baseline="30000"/>
              <a:t>st</a:t>
            </a:r>
            <a:r>
              <a:rPr lang="en-US"/>
              <a:t> pieces of paper to come to the board and give the speaking of that.</a:t>
            </a:r>
            <a:endParaRPr/>
          </a:p>
          <a:p>
            <a:pPr marL="0" lvl="0" indent="0" algn="l" rtl="0">
              <a:spcBef>
                <a:spcPts val="0"/>
              </a:spcBef>
              <a:spcAft>
                <a:spcPts val="0"/>
              </a:spcAft>
              <a:buNone/>
            </a:pPr>
            <a:r>
              <a:rPr lang="en-US"/>
              <a:t>- The pupils will take turn in circle. </a:t>
            </a:r>
            <a:endParaRPr/>
          </a:p>
          <a:p>
            <a:pPr marL="0" lvl="0" indent="0" algn="l" rtl="0">
              <a:spcBef>
                <a:spcPts val="0"/>
              </a:spcBef>
              <a:spcAft>
                <a:spcPts val="0"/>
              </a:spcAft>
              <a:buNone/>
            </a:pPr>
            <a:endParaRPr/>
          </a:p>
        </p:txBody>
      </p:sp>
      <p:sp>
        <p:nvSpPr>
          <p:cNvPr id="1360" name="Google Shape;136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6" name="Google Shape;13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T asks pupils to write their own information and hobbies.</a:t>
            </a:r>
            <a:endParaRPr/>
          </a:p>
          <a:p>
            <a:pPr marL="0" lvl="0" indent="0" algn="l" rtl="0">
              <a:spcBef>
                <a:spcPts val="0"/>
              </a:spcBef>
              <a:spcAft>
                <a:spcPts val="0"/>
              </a:spcAft>
              <a:buNone/>
            </a:pPr>
            <a:r>
              <a:rPr lang="en-US"/>
              <a:t>- Pupils hand in the paper.</a:t>
            </a:r>
            <a:endParaRPr/>
          </a:p>
          <a:p>
            <a:pPr marL="0" lvl="0" indent="0" algn="l" rtl="0">
              <a:spcBef>
                <a:spcPts val="0"/>
              </a:spcBef>
              <a:spcAft>
                <a:spcPts val="0"/>
              </a:spcAft>
              <a:buNone/>
            </a:pPr>
            <a:r>
              <a:rPr lang="en-US"/>
              <a:t>- T will get the 1</a:t>
            </a:r>
            <a:r>
              <a:rPr lang="en-US" baseline="30000"/>
              <a:t>st</a:t>
            </a:r>
            <a:r>
              <a:rPr lang="en-US"/>
              <a:t> pieces of paper to come to the board and give the speaking of that.</a:t>
            </a:r>
            <a:endParaRPr/>
          </a:p>
          <a:p>
            <a:pPr marL="0" lvl="0" indent="0" algn="l" rtl="0">
              <a:spcBef>
                <a:spcPts val="0"/>
              </a:spcBef>
              <a:spcAft>
                <a:spcPts val="0"/>
              </a:spcAft>
              <a:buNone/>
            </a:pPr>
            <a:r>
              <a:rPr lang="en-US"/>
              <a:t>- The pupils will take turn in circle. </a:t>
            </a:r>
            <a:endParaRPr/>
          </a:p>
          <a:p>
            <a:pPr marL="0" lvl="0" indent="0" algn="l" rtl="0">
              <a:spcBef>
                <a:spcPts val="0"/>
              </a:spcBef>
              <a:spcAft>
                <a:spcPts val="0"/>
              </a:spcAft>
              <a:buNone/>
            </a:pPr>
            <a:endParaRPr/>
          </a:p>
        </p:txBody>
      </p:sp>
      <p:sp>
        <p:nvSpPr>
          <p:cNvPr id="1367" name="Google Shape;136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2" name="Google Shape;137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T asks pupils to write their own information and hobbies.</a:t>
            </a:r>
            <a:endParaRPr/>
          </a:p>
          <a:p>
            <a:pPr marL="0" lvl="0" indent="0" algn="l" rtl="0">
              <a:spcBef>
                <a:spcPts val="0"/>
              </a:spcBef>
              <a:spcAft>
                <a:spcPts val="0"/>
              </a:spcAft>
              <a:buNone/>
            </a:pPr>
            <a:r>
              <a:rPr lang="en-US"/>
              <a:t>- Pupils hand in the paper.</a:t>
            </a:r>
            <a:endParaRPr/>
          </a:p>
          <a:p>
            <a:pPr marL="0" lvl="0" indent="0" algn="l" rtl="0">
              <a:spcBef>
                <a:spcPts val="0"/>
              </a:spcBef>
              <a:spcAft>
                <a:spcPts val="0"/>
              </a:spcAft>
              <a:buNone/>
            </a:pPr>
            <a:r>
              <a:rPr lang="en-US"/>
              <a:t>- T will get the 1</a:t>
            </a:r>
            <a:r>
              <a:rPr lang="en-US" baseline="30000"/>
              <a:t>st</a:t>
            </a:r>
            <a:r>
              <a:rPr lang="en-US"/>
              <a:t> pieces of paper to come to the board and give the speaking of that.</a:t>
            </a:r>
            <a:endParaRPr/>
          </a:p>
          <a:p>
            <a:pPr marL="0" lvl="0" indent="0" algn="l" rtl="0">
              <a:spcBef>
                <a:spcPts val="0"/>
              </a:spcBef>
              <a:spcAft>
                <a:spcPts val="0"/>
              </a:spcAft>
              <a:buNone/>
            </a:pPr>
            <a:r>
              <a:rPr lang="en-US"/>
              <a:t>- The pupils will take turn in circle.</a:t>
            </a:r>
            <a:endParaRPr/>
          </a:p>
          <a:p>
            <a:pPr marL="0" lvl="0" indent="0" algn="l" rtl="0">
              <a:spcBef>
                <a:spcPts val="0"/>
              </a:spcBef>
              <a:spcAft>
                <a:spcPts val="0"/>
              </a:spcAft>
              <a:buNone/>
            </a:pPr>
            <a:endParaRPr/>
          </a:p>
        </p:txBody>
      </p:sp>
      <p:sp>
        <p:nvSpPr>
          <p:cNvPr id="1373" name="Google Shape;137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9" name="Google Shape;137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5" name="Google Shape;138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i="0" u="none" strike="noStrike">
                <a:solidFill>
                  <a:srgbClr val="161616"/>
                </a:solidFill>
                <a:latin typeface="Open Sans"/>
                <a:ea typeface="Open Sans"/>
                <a:cs typeface="Open Sans"/>
                <a:sym typeface="Open Sans"/>
              </a:rPr>
              <a:t>Step 1: </a:t>
            </a:r>
            <a:r>
              <a:rPr lang="en-US" sz="1800" b="0" i="0" u="none" strike="noStrike">
                <a:solidFill>
                  <a:srgbClr val="161616"/>
                </a:solidFill>
                <a:latin typeface="Open Sans"/>
                <a:ea typeface="Open Sans"/>
                <a:cs typeface="Open Sans"/>
                <a:sym typeface="Open Sans"/>
              </a:rPr>
              <a:t>Explain the goal of this activity to pupils. Point at the picture and explain what they</a:t>
            </a:r>
            <a:endParaRPr/>
          </a:p>
          <a:p>
            <a:pPr marL="0" lvl="0" indent="0" algn="l" rtl="0">
              <a:spcBef>
                <a:spcPts val="0"/>
              </a:spcBef>
              <a:spcAft>
                <a:spcPts val="0"/>
              </a:spcAft>
              <a:buNone/>
            </a:pPr>
            <a:r>
              <a:rPr lang="en-US" sz="1800" b="0" i="0" u="none" strike="noStrike">
                <a:solidFill>
                  <a:srgbClr val="161616"/>
                </a:solidFill>
                <a:latin typeface="Open Sans"/>
                <a:ea typeface="Open Sans"/>
                <a:cs typeface="Open Sans"/>
                <a:sym typeface="Open Sans"/>
              </a:rPr>
              <a:t>should do to complete the project. Tell pupils to work in groups. Remind pupils to be friendly,</a:t>
            </a:r>
            <a:endParaRPr/>
          </a:p>
          <a:p>
            <a:pPr marL="0" lvl="0" indent="0" algn="l" rtl="0">
              <a:spcBef>
                <a:spcPts val="0"/>
              </a:spcBef>
              <a:spcAft>
                <a:spcPts val="0"/>
              </a:spcAft>
              <a:buNone/>
            </a:pPr>
            <a:r>
              <a:rPr lang="en-US" sz="1800" b="0" i="0" u="none" strike="noStrike">
                <a:solidFill>
                  <a:srgbClr val="161616"/>
                </a:solidFill>
                <a:latin typeface="Open Sans"/>
                <a:ea typeface="Open Sans"/>
                <a:cs typeface="Open Sans"/>
                <a:sym typeface="Open Sans"/>
              </a:rPr>
              <a:t>cooperative and supportive when working together.</a:t>
            </a:r>
            <a:endParaRPr/>
          </a:p>
          <a:p>
            <a:pPr marL="0" lvl="0" indent="0" algn="l" rtl="0">
              <a:spcBef>
                <a:spcPts val="0"/>
              </a:spcBef>
              <a:spcAft>
                <a:spcPts val="0"/>
              </a:spcAft>
              <a:buNone/>
            </a:pPr>
            <a:r>
              <a:rPr lang="en-US" sz="1800" b="1" i="0" u="none" strike="noStrike">
                <a:solidFill>
                  <a:srgbClr val="161616"/>
                </a:solidFill>
                <a:latin typeface="Open Sans"/>
                <a:ea typeface="Open Sans"/>
                <a:cs typeface="Open Sans"/>
                <a:sym typeface="Open Sans"/>
              </a:rPr>
              <a:t>Step 2: </a:t>
            </a:r>
            <a:r>
              <a:rPr lang="en-US" sz="1800" b="0" i="0" u="none" strike="noStrike">
                <a:solidFill>
                  <a:srgbClr val="161616"/>
                </a:solidFill>
                <a:latin typeface="Open Sans"/>
                <a:ea typeface="Open Sans"/>
                <a:cs typeface="Open Sans"/>
                <a:sym typeface="Open Sans"/>
              </a:rPr>
              <a:t>Give the class time to complete the project by drawing three pictures showing their</a:t>
            </a:r>
            <a:endParaRPr/>
          </a:p>
          <a:p>
            <a:pPr marL="0" lvl="0" indent="0" algn="l" rtl="0">
              <a:spcBef>
                <a:spcPts val="0"/>
              </a:spcBef>
              <a:spcAft>
                <a:spcPts val="0"/>
              </a:spcAft>
              <a:buNone/>
            </a:pPr>
            <a:r>
              <a:rPr lang="en-US" sz="1800" b="0" i="0" u="none" strike="noStrike">
                <a:solidFill>
                  <a:srgbClr val="161616"/>
                </a:solidFill>
                <a:latin typeface="Open Sans"/>
                <a:ea typeface="Open Sans"/>
                <a:cs typeface="Open Sans"/>
                <a:sym typeface="Open Sans"/>
              </a:rPr>
              <a:t>hobbies. Circulate round the classroom and offer help where necessary.</a:t>
            </a:r>
            <a:endParaRPr/>
          </a:p>
          <a:p>
            <a:pPr marL="0" lvl="0" indent="0" algn="l" rtl="0">
              <a:spcBef>
                <a:spcPts val="0"/>
              </a:spcBef>
              <a:spcAft>
                <a:spcPts val="0"/>
              </a:spcAft>
              <a:buNone/>
            </a:pPr>
            <a:r>
              <a:rPr lang="en-US" sz="1800" b="1" i="0" u="none" strike="noStrike">
                <a:solidFill>
                  <a:srgbClr val="161616"/>
                </a:solidFill>
                <a:latin typeface="Open Sans"/>
                <a:ea typeface="Open Sans"/>
                <a:cs typeface="Open Sans"/>
                <a:sym typeface="Open Sans"/>
              </a:rPr>
              <a:t>Extension: </a:t>
            </a:r>
            <a:r>
              <a:rPr lang="en-US" sz="1800" b="0" i="0" u="none" strike="noStrike">
                <a:solidFill>
                  <a:srgbClr val="161616"/>
                </a:solidFill>
                <a:latin typeface="Open Sans"/>
                <a:ea typeface="Open Sans"/>
                <a:cs typeface="Open Sans"/>
                <a:sym typeface="Open Sans"/>
              </a:rPr>
              <a:t>Have a class display of pupils’ projects and have them vote for the most interesting.</a:t>
            </a:r>
            <a:endParaRPr/>
          </a:p>
          <a:p>
            <a:pPr marL="0" lvl="0" indent="0" algn="l" rtl="0">
              <a:spcBef>
                <a:spcPts val="0"/>
              </a:spcBef>
              <a:spcAft>
                <a:spcPts val="0"/>
              </a:spcAft>
              <a:buNone/>
            </a:pPr>
            <a:r>
              <a:rPr lang="en-US" sz="1800" b="0" i="0" u="none" strike="noStrike">
                <a:solidFill>
                  <a:srgbClr val="161616"/>
                </a:solidFill>
                <a:latin typeface="Open Sans"/>
                <a:ea typeface="Open Sans"/>
                <a:cs typeface="Open Sans"/>
                <a:sym typeface="Open Sans"/>
              </a:rPr>
              <a:t>Give prizes like paper flowers, coloured stars or stickers to the best presenters.</a:t>
            </a:r>
            <a:endParaRPr sz="1800"/>
          </a:p>
        </p:txBody>
      </p:sp>
      <p:sp>
        <p:nvSpPr>
          <p:cNvPr id="1386" name="Google Shape;138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1" name="Google Shape;139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Review Numbers 1-10 and Alphabet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7" name="Google Shape;139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Game: Passing the ball</a:t>
            </a:r>
            <a:endParaRPr dirty="0"/>
          </a:p>
          <a:p>
            <a:pPr marL="0" lvl="0" indent="0" algn="l" rtl="0">
              <a:spcBef>
                <a:spcPts val="0"/>
              </a:spcBef>
              <a:spcAft>
                <a:spcPts val="0"/>
              </a:spcAft>
              <a:buNone/>
            </a:pPr>
            <a:r>
              <a:rPr lang="en-US" dirty="0"/>
              <a:t>- T lets the pupils sit in circle and turn on the music. When the music stops, the one with the ball will say 1 hobby using </a:t>
            </a:r>
            <a:r>
              <a:rPr lang="en-US" i="1" dirty="0"/>
              <a:t>I like _____./ It’s ______.</a:t>
            </a:r>
            <a:endParaRPr dirty="0"/>
          </a:p>
          <a:p>
            <a:pPr marL="0" lvl="0" indent="0" algn="l" rtl="0">
              <a:spcBef>
                <a:spcPts val="0"/>
              </a:spcBef>
              <a:spcAft>
                <a:spcPts val="0"/>
              </a:spcAft>
              <a:buNone/>
            </a:pPr>
            <a:r>
              <a:rPr lang="en-US" dirty="0"/>
              <a:t>- The next one are not allowed to say the same word before.</a:t>
            </a:r>
            <a:endParaRPr dirty="0"/>
          </a:p>
        </p:txBody>
      </p:sp>
      <p:sp>
        <p:nvSpPr>
          <p:cNvPr id="1398" name="Google Shape;139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smtClean="0"/>
              <a:t>- T </a:t>
            </a:r>
            <a:r>
              <a:rPr lang="en-US" dirty="0"/>
              <a:t>lets the pupils sit in circle and turn on the music. When the music stops, the one with the ball will spin the wheel get points when answer the question by his</a:t>
            </a:r>
            <a:r>
              <a:rPr lang="en-US" dirty="0" smtClean="0"/>
              <a:t>/ her </a:t>
            </a:r>
            <a:r>
              <a:rPr lang="en-US" dirty="0"/>
              <a:t>own idea:</a:t>
            </a:r>
          </a:p>
          <a:p>
            <a:r>
              <a:rPr lang="en-US" dirty="0" smtClean="0"/>
              <a:t>  What’s </a:t>
            </a:r>
            <a:r>
              <a:rPr lang="en-US" dirty="0"/>
              <a:t>your hobby?</a:t>
            </a:r>
          </a:p>
          <a:p>
            <a:r>
              <a:rPr lang="en-US" dirty="0" smtClean="0"/>
              <a:t>   I like ______________.</a:t>
            </a:r>
            <a:endParaRPr lang="en-US"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8443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9" name="Google Shape;127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6" name="Google Shape;129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5" name="Google Shape;132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1" name="Google Shape;13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T calls 5 pupils come to the board and say their hobbies. </a:t>
            </a:r>
            <a:endParaRPr/>
          </a:p>
          <a:p>
            <a:pPr marL="0" lvl="0" indent="0" algn="l" rtl="0">
              <a:spcBef>
                <a:spcPts val="0"/>
              </a:spcBef>
              <a:spcAft>
                <a:spcPts val="0"/>
              </a:spcAft>
              <a:buNone/>
            </a:pPr>
            <a:r>
              <a:rPr lang="en-US"/>
              <a:t>  T asks: </a:t>
            </a:r>
            <a:r>
              <a:rPr lang="en-US" i="1"/>
              <a:t>What’s your hobby?</a:t>
            </a:r>
            <a:endParaRPr/>
          </a:p>
          <a:p>
            <a:pPr marL="0" lvl="0" indent="0" algn="l" rtl="0">
              <a:spcBef>
                <a:spcPts val="0"/>
              </a:spcBef>
              <a:spcAft>
                <a:spcPts val="0"/>
              </a:spcAft>
              <a:buNone/>
            </a:pPr>
            <a:r>
              <a:rPr lang="en-US"/>
              <a:t>  Pupils answer: </a:t>
            </a:r>
            <a:r>
              <a:rPr lang="en-US" i="1"/>
              <a:t>It’s _____. / I like ______.</a:t>
            </a:r>
            <a:endParaRPr/>
          </a:p>
          <a:p>
            <a:pPr marL="0" lvl="0" indent="0" algn="l" rtl="0">
              <a:spcBef>
                <a:spcPts val="0"/>
              </a:spcBef>
              <a:spcAft>
                <a:spcPts val="0"/>
              </a:spcAft>
              <a:buNone/>
            </a:pPr>
            <a:r>
              <a:rPr lang="en-US"/>
              <a:t>- The others will listen and try to remember the hobbies of pupils on the board.</a:t>
            </a:r>
            <a:endParaRPr/>
          </a:p>
          <a:p>
            <a:pPr marL="0" lvl="0" indent="0" algn="l" rtl="0">
              <a:spcBef>
                <a:spcPts val="0"/>
              </a:spcBef>
              <a:spcAft>
                <a:spcPts val="0"/>
              </a:spcAft>
              <a:buNone/>
            </a:pPr>
            <a:r>
              <a:rPr lang="en-US"/>
              <a:t>- T asks 1 pupil to come to the board and retell the hobbies </a:t>
            </a:r>
            <a:endParaRPr/>
          </a:p>
          <a:p>
            <a:pPr marL="0" lvl="0" indent="0" algn="l" rtl="0">
              <a:spcBef>
                <a:spcPts val="0"/>
              </a:spcBef>
              <a:spcAft>
                <a:spcPts val="0"/>
              </a:spcAft>
              <a:buNone/>
            </a:pPr>
            <a:endParaRPr/>
          </a:p>
        </p:txBody>
      </p:sp>
      <p:sp>
        <p:nvSpPr>
          <p:cNvPr id="1312" name="Google Shape;131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9" name="Google Shape;131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 asks pupils to open their SB/ page 39.</a:t>
            </a:r>
            <a:endParaRPr/>
          </a:p>
        </p:txBody>
      </p:sp>
      <p:sp>
        <p:nvSpPr>
          <p:cNvPr id="1320" name="Google Shape;132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5" name="Google Shape;132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832078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1" name="Google Shape;133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i="0" u="none" strike="noStrike">
                <a:solidFill>
                  <a:srgbClr val="252525"/>
                </a:solidFill>
                <a:latin typeface="Open Sans"/>
                <a:ea typeface="Open Sans"/>
                <a:cs typeface="Open Sans"/>
                <a:sym typeface="Open Sans"/>
              </a:rPr>
              <a:t>Step 1: </a:t>
            </a:r>
            <a:r>
              <a:rPr lang="en-US" sz="1800" b="0" i="0" u="none" strike="noStrike">
                <a:solidFill>
                  <a:srgbClr val="252525"/>
                </a:solidFill>
                <a:latin typeface="Open Sans"/>
                <a:ea typeface="Open Sans"/>
                <a:cs typeface="Open Sans"/>
                <a:sym typeface="Open Sans"/>
              </a:rPr>
              <a:t>Tell pupils about the activity. Pupils should read the communicative context in silence,</a:t>
            </a:r>
            <a:endParaRPr/>
          </a:p>
          <a:p>
            <a:pPr marL="0" lvl="0" indent="0" algn="l" rtl="0">
              <a:spcBef>
                <a:spcPts val="0"/>
              </a:spcBef>
              <a:spcAft>
                <a:spcPts val="0"/>
              </a:spcAft>
              <a:buNone/>
            </a:pPr>
            <a:r>
              <a:rPr lang="en-US" sz="1800" b="0" i="0" u="none" strike="noStrike">
                <a:solidFill>
                  <a:srgbClr val="252525"/>
                </a:solidFill>
                <a:latin typeface="Open Sans"/>
                <a:ea typeface="Open Sans"/>
                <a:cs typeface="Open Sans"/>
                <a:sym typeface="Open Sans"/>
              </a:rPr>
              <a:t>pay attention to the sentences and complete the table by ticking the correct boxes.</a:t>
            </a:r>
            <a:endParaRPr/>
          </a:p>
          <a:p>
            <a:pPr marL="0" lvl="0" indent="0" algn="l" rtl="0">
              <a:spcBef>
                <a:spcPts val="0"/>
              </a:spcBef>
              <a:spcAft>
                <a:spcPts val="0"/>
              </a:spcAft>
              <a:buNone/>
            </a:pPr>
            <a:r>
              <a:rPr lang="en-US" sz="1800" b="1" i="0" u="none" strike="noStrike">
                <a:solidFill>
                  <a:srgbClr val="252525"/>
                </a:solidFill>
                <a:latin typeface="Open Sans"/>
                <a:ea typeface="Open Sans"/>
                <a:cs typeface="Open Sans"/>
                <a:sym typeface="Open Sans"/>
              </a:rPr>
              <a:t>Step 2: </a:t>
            </a:r>
            <a:r>
              <a:rPr lang="en-US" sz="1800" b="0" i="0" u="none" strike="noStrike">
                <a:solidFill>
                  <a:srgbClr val="252525"/>
                </a:solidFill>
                <a:latin typeface="Open Sans"/>
                <a:ea typeface="Open Sans"/>
                <a:cs typeface="Open Sans"/>
                <a:sym typeface="Open Sans"/>
              </a:rPr>
              <a:t>Give the class time to do the task. Circulate round the classroom during the activity and</a:t>
            </a:r>
            <a:endParaRPr/>
          </a:p>
          <a:p>
            <a:pPr marL="0" lvl="0" indent="0" algn="l" rtl="0">
              <a:spcBef>
                <a:spcPts val="0"/>
              </a:spcBef>
              <a:spcAft>
                <a:spcPts val="0"/>
              </a:spcAft>
              <a:buNone/>
            </a:pPr>
            <a:r>
              <a:rPr lang="en-US" sz="1800" b="0" i="0" u="none" strike="noStrike">
                <a:solidFill>
                  <a:srgbClr val="252525"/>
                </a:solidFill>
                <a:latin typeface="Open Sans"/>
                <a:ea typeface="Open Sans"/>
                <a:cs typeface="Open Sans"/>
                <a:sym typeface="Open Sans"/>
              </a:rPr>
              <a:t>offer help where necessary.</a:t>
            </a:r>
            <a:endParaRPr/>
          </a:p>
          <a:p>
            <a:pPr marL="0" lvl="0" indent="0" algn="l" rtl="0">
              <a:spcBef>
                <a:spcPts val="0"/>
              </a:spcBef>
              <a:spcAft>
                <a:spcPts val="0"/>
              </a:spcAft>
              <a:buNone/>
            </a:pPr>
            <a:r>
              <a:rPr lang="en-US" sz="1800" b="1" i="0" u="none" strike="noStrike">
                <a:solidFill>
                  <a:srgbClr val="252525"/>
                </a:solidFill>
                <a:latin typeface="Open Sans"/>
                <a:ea typeface="Open Sans"/>
                <a:cs typeface="Open Sans"/>
                <a:sym typeface="Open Sans"/>
              </a:rPr>
              <a:t>Step 3: </a:t>
            </a:r>
            <a:r>
              <a:rPr lang="en-US" sz="1800" b="0" i="0" u="none" strike="noStrike">
                <a:solidFill>
                  <a:srgbClr val="252525"/>
                </a:solidFill>
                <a:latin typeface="Open Sans"/>
                <a:ea typeface="Open Sans"/>
                <a:cs typeface="Open Sans"/>
                <a:sym typeface="Open Sans"/>
              </a:rPr>
              <a:t>Check the answers as a class. Get pupils to swap and correct their answers in pairs.</a:t>
            </a:r>
            <a:endParaRPr/>
          </a:p>
        </p:txBody>
      </p:sp>
      <p:sp>
        <p:nvSpPr>
          <p:cNvPr id="1332" name="Google Shape;133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1" name="Google Shape;134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4" Type="http://schemas.openxmlformats.org/officeDocument/2006/relationships/hyperlink" Target="https://www.freepik.com/" TargetMode="Externa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êu đề Bản chiếu" type="title">
  <p:cSld name="TITLE">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êu đề Dọc và Văn bản"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9067F0-07BC-487D-934D-0881BEC70F84}"/>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A89BE98-BEEB-418C-8561-D4E3EBCE011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A52B0D7-1D7C-4ADE-898B-BF3FB3FC20DF}"/>
              </a:ext>
            </a:extLst>
          </p:cNvPr>
          <p:cNvSpPr>
            <a:spLocks noGrp="1"/>
          </p:cNvSpPr>
          <p:nvPr>
            <p:ph type="dt" sz="half" idx="10"/>
          </p:nvPr>
        </p:nvSpPr>
        <p:spPr/>
        <p:txBody>
          <a:bodyPr/>
          <a:lstStyle/>
          <a:p>
            <a:fld id="{445C614B-67F2-43A0-8D0F-6F3B3C04F71F}" type="datetimeFigureOut">
              <a:rPr lang="en-US" smtClean="0"/>
              <a:t>6/26/2024</a:t>
            </a:fld>
            <a:endParaRPr lang="en-US"/>
          </a:p>
        </p:txBody>
      </p:sp>
      <p:sp>
        <p:nvSpPr>
          <p:cNvPr id="5" name="Chỗ dành sẵn cho Chân trang 4">
            <a:extLst>
              <a:ext uri="{FF2B5EF4-FFF2-40B4-BE49-F238E27FC236}">
                <a16:creationId xmlns:a16="http://schemas.microsoft.com/office/drawing/2014/main" id="{FEDE5021-E9CF-4186-960C-FB407B8C12C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DAB3142-1152-457F-9AD6-4A428D23C5BF}"/>
              </a:ext>
            </a:extLst>
          </p:cNvPr>
          <p:cNvSpPr>
            <a:spLocks noGrp="1"/>
          </p:cNvSpPr>
          <p:nvPr>
            <p:ph type="sldNum" sz="quarter" idx="12"/>
          </p:nvPr>
        </p:nvSpPr>
        <p:spPr/>
        <p:txBody>
          <a:bodyPr/>
          <a:lstStyle/>
          <a:p>
            <a:fld id="{F45C6A7E-81E6-416B-8A9B-3B1340D52EFA}" type="slidenum">
              <a:rPr lang="en-US" smtClean="0"/>
              <a:t>‹#›</a:t>
            </a:fld>
            <a:endParaRPr lang="en-US"/>
          </a:p>
        </p:txBody>
      </p:sp>
    </p:spTree>
    <p:extLst>
      <p:ext uri="{BB962C8B-B14F-4D97-AF65-F5344CB8AC3E}">
        <p14:creationId xmlns:p14="http://schemas.microsoft.com/office/powerpoint/2010/main" val="498709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
        <p:cNvGrpSpPr/>
        <p:nvPr/>
      </p:nvGrpSpPr>
      <p:grpSpPr>
        <a:xfrm>
          <a:off x="0" y="0"/>
          <a:ext cx="0" cy="0"/>
          <a:chOff x="0" y="0"/>
          <a:chExt cx="0" cy="0"/>
        </a:xfrm>
      </p:grpSpPr>
      <p:sp>
        <p:nvSpPr>
          <p:cNvPr id="88" name="Google Shape;88;p23"/>
          <p:cNvSpPr txBox="1">
            <a:spLocks noGrp="1"/>
          </p:cNvSpPr>
          <p:nvPr>
            <p:ph type="ctrTitle"/>
          </p:nvPr>
        </p:nvSpPr>
        <p:spPr>
          <a:xfrm>
            <a:off x="960000" y="2023700"/>
            <a:ext cx="5755600" cy="19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8000"/>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89" name="Google Shape;89;p23"/>
          <p:cNvSpPr txBox="1">
            <a:spLocks noGrp="1"/>
          </p:cNvSpPr>
          <p:nvPr>
            <p:ph type="subTitle" idx="1"/>
          </p:nvPr>
        </p:nvSpPr>
        <p:spPr>
          <a:xfrm>
            <a:off x="955433" y="4232300"/>
            <a:ext cx="5764800" cy="60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533">
                <a:solidFill>
                  <a:srgbClr val="9D6ED3"/>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90" name="Google Shape;90;p23"/>
          <p:cNvSpPr/>
          <p:nvPr/>
        </p:nvSpPr>
        <p:spPr>
          <a:xfrm>
            <a:off x="5123194" y="7200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91" name="Google Shape;91;p23"/>
          <p:cNvSpPr/>
          <p:nvPr/>
        </p:nvSpPr>
        <p:spPr>
          <a:xfrm>
            <a:off x="2517078" y="56222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92" name="Google Shape;92;p23"/>
          <p:cNvSpPr/>
          <p:nvPr/>
        </p:nvSpPr>
        <p:spPr>
          <a:xfrm>
            <a:off x="976411" y="10141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93" name="Google Shape;93;p23"/>
          <p:cNvSpPr/>
          <p:nvPr/>
        </p:nvSpPr>
        <p:spPr>
          <a:xfrm>
            <a:off x="10274527" y="12339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94" name="Google Shape;94;p23"/>
          <p:cNvSpPr/>
          <p:nvPr/>
        </p:nvSpPr>
        <p:spPr>
          <a:xfrm>
            <a:off x="5776194" y="53694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95" name="Google Shape;95;p23"/>
          <p:cNvSpPr/>
          <p:nvPr/>
        </p:nvSpPr>
        <p:spPr>
          <a:xfrm>
            <a:off x="5311427" y="60116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96" name="Google Shape;96;p23"/>
          <p:cNvSpPr/>
          <p:nvPr/>
        </p:nvSpPr>
        <p:spPr>
          <a:xfrm>
            <a:off x="9047427" y="5936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97" name="Google Shape;97;p23"/>
          <p:cNvSpPr/>
          <p:nvPr/>
        </p:nvSpPr>
        <p:spPr>
          <a:xfrm rot="198691">
            <a:off x="3882141" y="5247920"/>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98" name="Google Shape;98;p23"/>
          <p:cNvSpPr/>
          <p:nvPr/>
        </p:nvSpPr>
        <p:spPr>
          <a:xfrm rot="-4032455">
            <a:off x="2878326" y="433535"/>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99" name="Google Shape;99;p23"/>
          <p:cNvSpPr/>
          <p:nvPr/>
        </p:nvSpPr>
        <p:spPr>
          <a:xfrm rot="5400000">
            <a:off x="664968" y="4316938"/>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00" name="Google Shape;100;p23"/>
          <p:cNvSpPr/>
          <p:nvPr/>
        </p:nvSpPr>
        <p:spPr>
          <a:xfrm rot="5400000">
            <a:off x="965451" y="6468043"/>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01" name="Google Shape;101;p23"/>
          <p:cNvSpPr/>
          <p:nvPr/>
        </p:nvSpPr>
        <p:spPr>
          <a:xfrm rot="5400000">
            <a:off x="8431648" y="1872177"/>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02" name="Google Shape;102;p23"/>
          <p:cNvSpPr/>
          <p:nvPr/>
        </p:nvSpPr>
        <p:spPr>
          <a:xfrm rot="684164">
            <a:off x="4251030" y="1245955"/>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rgbClr val="A0DAA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03" name="Google Shape;103;p23"/>
          <p:cNvSpPr/>
          <p:nvPr/>
        </p:nvSpPr>
        <p:spPr>
          <a:xfrm rot="1746969">
            <a:off x="2349328" y="1266381"/>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04" name="Google Shape;104;p23"/>
          <p:cNvSpPr/>
          <p:nvPr/>
        </p:nvSpPr>
        <p:spPr>
          <a:xfrm rot="684164">
            <a:off x="11330063" y="680422"/>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05" name="Google Shape;105;p23"/>
          <p:cNvSpPr/>
          <p:nvPr/>
        </p:nvSpPr>
        <p:spPr>
          <a:xfrm>
            <a:off x="10212461" y="5851742"/>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06" name="Google Shape;106;p23"/>
          <p:cNvSpPr/>
          <p:nvPr/>
        </p:nvSpPr>
        <p:spPr>
          <a:xfrm rot="5400000">
            <a:off x="10771401" y="5249971"/>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07" name="Google Shape;107;p23"/>
          <p:cNvSpPr/>
          <p:nvPr/>
        </p:nvSpPr>
        <p:spPr>
          <a:xfrm rot="198691">
            <a:off x="7363274" y="2370487"/>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8"/>
        <p:cNvGrpSpPr/>
        <p:nvPr/>
      </p:nvGrpSpPr>
      <p:grpSpPr>
        <a:xfrm>
          <a:off x="0" y="0"/>
          <a:ext cx="0" cy="0"/>
          <a:chOff x="0" y="0"/>
          <a:chExt cx="0" cy="0"/>
        </a:xfrm>
      </p:grpSpPr>
      <p:grpSp>
        <p:nvGrpSpPr>
          <p:cNvPr id="109" name="Google Shape;109;p96"/>
          <p:cNvGrpSpPr/>
          <p:nvPr/>
        </p:nvGrpSpPr>
        <p:grpSpPr>
          <a:xfrm rot="5400000" flipH="1">
            <a:off x="2986013" y="-646719"/>
            <a:ext cx="5990462" cy="8151446"/>
            <a:chOff x="1282756" y="26746"/>
            <a:chExt cx="6692755" cy="5156533"/>
          </a:xfrm>
        </p:grpSpPr>
        <p:sp>
          <p:nvSpPr>
            <p:cNvPr id="110" name="Google Shape;110;p96"/>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1" name="Google Shape;111;p96"/>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12" name="Google Shape;112;p96"/>
          <p:cNvSpPr txBox="1">
            <a:spLocks noGrp="1"/>
          </p:cNvSpPr>
          <p:nvPr>
            <p:ph type="title"/>
          </p:nvPr>
        </p:nvSpPr>
        <p:spPr>
          <a:xfrm>
            <a:off x="3537700" y="1473237"/>
            <a:ext cx="4482800" cy="1796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0"/>
              <a:buNone/>
              <a:defRPr sz="12666">
                <a:solidFill>
                  <a:schemeClr val="accent6"/>
                </a:solidFill>
              </a:defRPr>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113" name="Google Shape;113;p96"/>
          <p:cNvSpPr txBox="1">
            <a:spLocks noGrp="1"/>
          </p:cNvSpPr>
          <p:nvPr>
            <p:ph type="subTitle" idx="1"/>
          </p:nvPr>
        </p:nvSpPr>
        <p:spPr>
          <a:xfrm>
            <a:off x="3574207" y="4176511"/>
            <a:ext cx="3266400" cy="91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114" name="Google Shape;114;p96"/>
          <p:cNvSpPr/>
          <p:nvPr/>
        </p:nvSpPr>
        <p:spPr>
          <a:xfrm>
            <a:off x="1062095" y="1488228"/>
            <a:ext cx="19687" cy="17512"/>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5" name="Google Shape;115;p96"/>
          <p:cNvSpPr/>
          <p:nvPr/>
        </p:nvSpPr>
        <p:spPr>
          <a:xfrm rot="-4564996">
            <a:off x="9798545" y="539879"/>
            <a:ext cx="815561" cy="877892"/>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6" name="Google Shape;116;p96"/>
          <p:cNvSpPr/>
          <p:nvPr/>
        </p:nvSpPr>
        <p:spPr>
          <a:xfrm>
            <a:off x="2574767" y="4251900"/>
            <a:ext cx="580333" cy="530133"/>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7" name="Google Shape;117;p96"/>
          <p:cNvSpPr/>
          <p:nvPr/>
        </p:nvSpPr>
        <p:spPr>
          <a:xfrm>
            <a:off x="-216716" y="5786518"/>
            <a:ext cx="1552133" cy="14387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8" name="Google Shape;118;p96"/>
          <p:cNvSpPr/>
          <p:nvPr/>
        </p:nvSpPr>
        <p:spPr>
          <a:xfrm rot="-4564996">
            <a:off x="8463750" y="485658"/>
            <a:ext cx="882524" cy="1540927"/>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9" name="Google Shape;119;p96"/>
          <p:cNvSpPr/>
          <p:nvPr/>
        </p:nvSpPr>
        <p:spPr>
          <a:xfrm>
            <a:off x="10778867" y="1043701"/>
            <a:ext cx="1213667" cy="1085300"/>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0" name="Google Shape;120;p96"/>
          <p:cNvSpPr/>
          <p:nvPr/>
        </p:nvSpPr>
        <p:spPr>
          <a:xfrm>
            <a:off x="10579384" y="-202866"/>
            <a:ext cx="1612600" cy="845367"/>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1" name="Google Shape;121;p96"/>
          <p:cNvSpPr/>
          <p:nvPr/>
        </p:nvSpPr>
        <p:spPr>
          <a:xfrm rot="-4564996">
            <a:off x="8608077" y="1436780"/>
            <a:ext cx="1445131" cy="1755049"/>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2" name="Google Shape;122;p96"/>
          <p:cNvSpPr/>
          <p:nvPr/>
        </p:nvSpPr>
        <p:spPr>
          <a:xfrm>
            <a:off x="491818" y="5095767"/>
            <a:ext cx="1214567" cy="1084367"/>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3" name="Google Shape;123;p96"/>
          <p:cNvSpPr/>
          <p:nvPr/>
        </p:nvSpPr>
        <p:spPr>
          <a:xfrm>
            <a:off x="1550018" y="5071267"/>
            <a:ext cx="1498033" cy="170350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4" name="Google Shape;124;p96"/>
          <p:cNvSpPr/>
          <p:nvPr/>
        </p:nvSpPr>
        <p:spPr>
          <a:xfrm>
            <a:off x="1922701" y="4684700"/>
            <a:ext cx="430633" cy="411067"/>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5" name="Google Shape;125;p96"/>
          <p:cNvSpPr/>
          <p:nvPr/>
        </p:nvSpPr>
        <p:spPr>
          <a:xfrm>
            <a:off x="2465800" y="4955300"/>
            <a:ext cx="655667" cy="784933"/>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6" name="Google Shape;126;p96"/>
          <p:cNvSpPr/>
          <p:nvPr/>
        </p:nvSpPr>
        <p:spPr>
          <a:xfrm>
            <a:off x="10228467" y="1044067"/>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7" name="Google Shape;127;p96"/>
          <p:cNvSpPr/>
          <p:nvPr/>
        </p:nvSpPr>
        <p:spPr>
          <a:xfrm>
            <a:off x="7233267" y="1770318"/>
            <a:ext cx="1135533" cy="643567"/>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8" name="Google Shape;128;p96"/>
          <p:cNvSpPr/>
          <p:nvPr/>
        </p:nvSpPr>
        <p:spPr>
          <a:xfrm>
            <a:off x="2806518" y="5536267"/>
            <a:ext cx="482700" cy="4808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9" name="Google Shape;129;p96"/>
          <p:cNvSpPr txBox="1">
            <a:spLocks noGrp="1"/>
          </p:cNvSpPr>
          <p:nvPr>
            <p:ph type="title" idx="2"/>
          </p:nvPr>
        </p:nvSpPr>
        <p:spPr>
          <a:xfrm>
            <a:off x="3577633" y="3242997"/>
            <a:ext cx="4482800" cy="913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0"/>
        <p:cNvGrpSpPr/>
        <p:nvPr/>
      </p:nvGrpSpPr>
      <p:grpSpPr>
        <a:xfrm>
          <a:off x="0" y="0"/>
          <a:ext cx="0" cy="0"/>
          <a:chOff x="0" y="0"/>
          <a:chExt cx="0" cy="0"/>
        </a:xfrm>
      </p:grpSpPr>
      <p:sp>
        <p:nvSpPr>
          <p:cNvPr id="131" name="Google Shape;131;p97"/>
          <p:cNvSpPr txBox="1">
            <a:spLocks noGrp="1"/>
          </p:cNvSpPr>
          <p:nvPr>
            <p:ph type="title"/>
          </p:nvPr>
        </p:nvSpPr>
        <p:spPr>
          <a:xfrm>
            <a:off x="987700" y="1856284"/>
            <a:ext cx="10290000" cy="263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9600"/>
              <a:buNone/>
              <a:defRPr sz="18266"/>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a:endParaRPr/>
          </a:p>
        </p:txBody>
      </p:sp>
      <p:sp>
        <p:nvSpPr>
          <p:cNvPr id="132" name="Google Shape;132;p97"/>
          <p:cNvSpPr txBox="1">
            <a:spLocks noGrp="1"/>
          </p:cNvSpPr>
          <p:nvPr>
            <p:ph type="subTitle" idx="1"/>
          </p:nvPr>
        </p:nvSpPr>
        <p:spPr>
          <a:xfrm>
            <a:off x="1377367" y="4345433"/>
            <a:ext cx="9437200" cy="662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400"/>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133" name="Google Shape;133;p97"/>
          <p:cNvSpPr/>
          <p:nvPr/>
        </p:nvSpPr>
        <p:spPr>
          <a:xfrm rot="5246680">
            <a:off x="-533229" y="5344050"/>
            <a:ext cx="1537060" cy="1055861"/>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34" name="Google Shape;134;p97"/>
          <p:cNvSpPr/>
          <p:nvPr/>
        </p:nvSpPr>
        <p:spPr>
          <a:xfrm>
            <a:off x="9050978" y="53483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35" name="Google Shape;135;p97"/>
          <p:cNvSpPr/>
          <p:nvPr/>
        </p:nvSpPr>
        <p:spPr>
          <a:xfrm>
            <a:off x="9931802" y="6191392"/>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36" name="Google Shape;136;p97"/>
          <p:cNvSpPr/>
          <p:nvPr/>
        </p:nvSpPr>
        <p:spPr>
          <a:xfrm>
            <a:off x="762419" y="-156300"/>
            <a:ext cx="738639" cy="753389"/>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37" name="Google Shape;137;p97"/>
          <p:cNvSpPr/>
          <p:nvPr/>
        </p:nvSpPr>
        <p:spPr>
          <a:xfrm>
            <a:off x="10808801" y="4980204"/>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38" name="Google Shape;138;p97"/>
          <p:cNvSpPr/>
          <p:nvPr/>
        </p:nvSpPr>
        <p:spPr>
          <a:xfrm>
            <a:off x="10971543" y="1013342"/>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39" name="Google Shape;139;p97"/>
          <p:cNvSpPr/>
          <p:nvPr/>
        </p:nvSpPr>
        <p:spPr>
          <a:xfrm>
            <a:off x="1712557" y="112595"/>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40" name="Google Shape;140;p97"/>
          <p:cNvSpPr/>
          <p:nvPr/>
        </p:nvSpPr>
        <p:spPr>
          <a:xfrm>
            <a:off x="98365" y="-27597"/>
            <a:ext cx="538625" cy="587813"/>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41" name="Google Shape;141;p97"/>
          <p:cNvSpPr/>
          <p:nvPr/>
        </p:nvSpPr>
        <p:spPr>
          <a:xfrm>
            <a:off x="10117537" y="84504"/>
            <a:ext cx="1070640" cy="955869"/>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42" name="Google Shape;142;p97"/>
          <p:cNvSpPr/>
          <p:nvPr/>
        </p:nvSpPr>
        <p:spPr>
          <a:xfrm>
            <a:off x="-13" y="606103"/>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43" name="Google Shape;143;p97"/>
          <p:cNvSpPr/>
          <p:nvPr/>
        </p:nvSpPr>
        <p:spPr>
          <a:xfrm>
            <a:off x="11113855" y="5547480"/>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44" name="Google Shape;144;p97"/>
          <p:cNvSpPr/>
          <p:nvPr/>
        </p:nvSpPr>
        <p:spPr>
          <a:xfrm>
            <a:off x="1452683" y="825810"/>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45" name="Google Shape;145;p97"/>
          <p:cNvSpPr/>
          <p:nvPr/>
        </p:nvSpPr>
        <p:spPr>
          <a:xfrm>
            <a:off x="11006380" y="174684"/>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46" name="Google Shape;146;p97"/>
          <p:cNvSpPr/>
          <p:nvPr/>
        </p:nvSpPr>
        <p:spPr>
          <a:xfrm>
            <a:off x="955062" y="1533028"/>
            <a:ext cx="19687" cy="17512"/>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47" name="Google Shape;147;p97"/>
          <p:cNvSpPr/>
          <p:nvPr/>
        </p:nvSpPr>
        <p:spPr>
          <a:xfrm>
            <a:off x="960791" y="12824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48" name="Google Shape;148;p97"/>
          <p:cNvSpPr/>
          <p:nvPr/>
        </p:nvSpPr>
        <p:spPr>
          <a:xfrm>
            <a:off x="11485137" y="413226"/>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49" name="Google Shape;149;p97"/>
          <p:cNvSpPr/>
          <p:nvPr/>
        </p:nvSpPr>
        <p:spPr>
          <a:xfrm rot="5246680">
            <a:off x="-94365" y="5110895"/>
            <a:ext cx="854209" cy="1273087"/>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50" name="Google Shape;150;p97"/>
          <p:cNvSpPr/>
          <p:nvPr/>
        </p:nvSpPr>
        <p:spPr>
          <a:xfrm>
            <a:off x="9740577" y="5987776"/>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51" name="Google Shape;151;p97"/>
          <p:cNvSpPr/>
          <p:nvPr/>
        </p:nvSpPr>
        <p:spPr>
          <a:xfrm>
            <a:off x="1173120" y="5840763"/>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52" name="Google Shape;152;p97"/>
          <p:cNvSpPr/>
          <p:nvPr/>
        </p:nvSpPr>
        <p:spPr>
          <a:xfrm>
            <a:off x="966520" y="5616943"/>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53" name="Google Shape;153;p97"/>
          <p:cNvSpPr/>
          <p:nvPr/>
        </p:nvSpPr>
        <p:spPr>
          <a:xfrm>
            <a:off x="-125430" y="4330875"/>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154"/>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5"/>
        <p:cNvGrpSpPr/>
        <p:nvPr/>
      </p:nvGrpSpPr>
      <p:grpSpPr>
        <a:xfrm>
          <a:off x="0" y="0"/>
          <a:ext cx="0" cy="0"/>
          <a:chOff x="0" y="0"/>
          <a:chExt cx="0" cy="0"/>
        </a:xfrm>
      </p:grpSpPr>
      <p:grpSp>
        <p:nvGrpSpPr>
          <p:cNvPr id="156" name="Google Shape;156;p99"/>
          <p:cNvGrpSpPr/>
          <p:nvPr/>
        </p:nvGrpSpPr>
        <p:grpSpPr>
          <a:xfrm flipH="1">
            <a:off x="1166872" y="1336034"/>
            <a:ext cx="9930265" cy="5205348"/>
            <a:chOff x="1282756" y="26746"/>
            <a:chExt cx="6692755" cy="5156533"/>
          </a:xfrm>
        </p:grpSpPr>
        <p:sp>
          <p:nvSpPr>
            <p:cNvPr id="157" name="Google Shape;157;p99"/>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58" name="Google Shape;158;p99"/>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59" name="Google Shape;159;p99"/>
          <p:cNvSpPr/>
          <p:nvPr/>
        </p:nvSpPr>
        <p:spPr>
          <a:xfrm>
            <a:off x="565268" y="106967"/>
            <a:ext cx="1617233" cy="571967"/>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60" name="Google Shape;160;p99"/>
          <p:cNvSpPr/>
          <p:nvPr/>
        </p:nvSpPr>
        <p:spPr>
          <a:xfrm>
            <a:off x="1300867" y="848134"/>
            <a:ext cx="837933" cy="854700"/>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61" name="Google Shape;161;p99"/>
          <p:cNvSpPr/>
          <p:nvPr/>
        </p:nvSpPr>
        <p:spPr>
          <a:xfrm>
            <a:off x="49133" y="611934"/>
            <a:ext cx="1053667" cy="8221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62" name="Google Shape;162;p99"/>
          <p:cNvSpPr/>
          <p:nvPr/>
        </p:nvSpPr>
        <p:spPr>
          <a:xfrm>
            <a:off x="1093468" y="590001"/>
            <a:ext cx="1091833" cy="617567"/>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63" name="Google Shape;163;p99"/>
          <p:cNvSpPr/>
          <p:nvPr/>
        </p:nvSpPr>
        <p:spPr>
          <a:xfrm rot="10800000">
            <a:off x="10429634" y="5811733"/>
            <a:ext cx="1229433" cy="11904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64" name="Google Shape;164;p99"/>
          <p:cNvSpPr/>
          <p:nvPr/>
        </p:nvSpPr>
        <p:spPr>
          <a:xfrm rot="10800000">
            <a:off x="10149534" y="6322233"/>
            <a:ext cx="430633" cy="39340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65" name="Google Shape;165;p99"/>
          <p:cNvSpPr/>
          <p:nvPr/>
        </p:nvSpPr>
        <p:spPr>
          <a:xfrm rot="10800000">
            <a:off x="11946467" y="5256467"/>
            <a:ext cx="1002533" cy="1564333"/>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66" name="Google Shape;166;p99"/>
          <p:cNvSpPr/>
          <p:nvPr/>
        </p:nvSpPr>
        <p:spPr>
          <a:xfrm rot="10800000">
            <a:off x="10963500" y="4241700"/>
            <a:ext cx="1445200" cy="175513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67" name="Google Shape;167;p99"/>
          <p:cNvSpPr/>
          <p:nvPr/>
        </p:nvSpPr>
        <p:spPr>
          <a:xfrm>
            <a:off x="-571066" y="5104033"/>
            <a:ext cx="1421033" cy="8928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68" name="Google Shape;168;p99"/>
          <p:cNvSpPr/>
          <p:nvPr/>
        </p:nvSpPr>
        <p:spPr>
          <a:xfrm>
            <a:off x="1102801" y="6350200"/>
            <a:ext cx="1419167" cy="651933"/>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69" name="Google Shape;169;p99"/>
          <p:cNvSpPr/>
          <p:nvPr/>
        </p:nvSpPr>
        <p:spPr>
          <a:xfrm>
            <a:off x="1017734" y="6201400"/>
            <a:ext cx="431533" cy="411067"/>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70" name="Google Shape;170;p99"/>
          <p:cNvSpPr/>
          <p:nvPr/>
        </p:nvSpPr>
        <p:spPr>
          <a:xfrm>
            <a:off x="49133" y="5811768"/>
            <a:ext cx="1442400" cy="1009033"/>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71" name="Google Shape;171;p99"/>
          <p:cNvSpPr/>
          <p:nvPr/>
        </p:nvSpPr>
        <p:spPr>
          <a:xfrm>
            <a:off x="10464967" y="991367"/>
            <a:ext cx="882567" cy="154100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rgbClr val="8CB9F9"/>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72" name="Google Shape;172;p99"/>
          <p:cNvSpPr/>
          <p:nvPr/>
        </p:nvSpPr>
        <p:spPr>
          <a:xfrm>
            <a:off x="11292667" y="1290234"/>
            <a:ext cx="653800" cy="58033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73" name="Google Shape;173;p99"/>
          <p:cNvSpPr/>
          <p:nvPr/>
        </p:nvSpPr>
        <p:spPr>
          <a:xfrm>
            <a:off x="10912567" y="273367"/>
            <a:ext cx="1130867" cy="799800"/>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74" name="Google Shape;174;p99"/>
          <p:cNvSpPr/>
          <p:nvPr/>
        </p:nvSpPr>
        <p:spPr>
          <a:xfrm>
            <a:off x="10704901" y="106967"/>
            <a:ext cx="1208033" cy="118326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75" name="Google Shape;175;p99"/>
          <p:cNvSpPr txBox="1">
            <a:spLocks noGrp="1"/>
          </p:cNvSpPr>
          <p:nvPr>
            <p:ph type="ctrTitle"/>
          </p:nvPr>
        </p:nvSpPr>
        <p:spPr>
          <a:xfrm>
            <a:off x="2250007" y="2127859"/>
            <a:ext cx="2542000" cy="770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sz="3200"/>
            </a:lvl1pPr>
            <a:lvl2pPr lvl="1" algn="l">
              <a:lnSpc>
                <a:spcPct val="100000"/>
              </a:lnSpc>
              <a:spcBef>
                <a:spcPts val="0"/>
              </a:spcBef>
              <a:spcAft>
                <a:spcPts val="0"/>
              </a:spcAft>
              <a:buSzPts val="1200"/>
              <a:buNone/>
              <a:defRPr sz="1600"/>
            </a:lvl2pPr>
            <a:lvl3pPr lvl="2" algn="l">
              <a:lnSpc>
                <a:spcPct val="100000"/>
              </a:lnSpc>
              <a:spcBef>
                <a:spcPts val="0"/>
              </a:spcBef>
              <a:spcAft>
                <a:spcPts val="0"/>
              </a:spcAft>
              <a:buSzPts val="1200"/>
              <a:buNone/>
              <a:defRPr sz="1600"/>
            </a:lvl3pPr>
            <a:lvl4pPr lvl="3" algn="l">
              <a:lnSpc>
                <a:spcPct val="100000"/>
              </a:lnSpc>
              <a:spcBef>
                <a:spcPts val="0"/>
              </a:spcBef>
              <a:spcAft>
                <a:spcPts val="0"/>
              </a:spcAft>
              <a:buSzPts val="1200"/>
              <a:buNone/>
              <a:defRPr sz="1600"/>
            </a:lvl4pPr>
            <a:lvl5pPr lvl="4" algn="l">
              <a:lnSpc>
                <a:spcPct val="100000"/>
              </a:lnSpc>
              <a:spcBef>
                <a:spcPts val="0"/>
              </a:spcBef>
              <a:spcAft>
                <a:spcPts val="0"/>
              </a:spcAft>
              <a:buSzPts val="1200"/>
              <a:buNone/>
              <a:defRPr sz="1600"/>
            </a:lvl5pPr>
            <a:lvl6pPr lvl="5" algn="l">
              <a:lnSpc>
                <a:spcPct val="100000"/>
              </a:lnSpc>
              <a:spcBef>
                <a:spcPts val="0"/>
              </a:spcBef>
              <a:spcAft>
                <a:spcPts val="0"/>
              </a:spcAft>
              <a:buSzPts val="1200"/>
              <a:buNone/>
              <a:defRPr sz="1600"/>
            </a:lvl6pPr>
            <a:lvl7pPr lvl="6" algn="l">
              <a:lnSpc>
                <a:spcPct val="100000"/>
              </a:lnSpc>
              <a:spcBef>
                <a:spcPts val="0"/>
              </a:spcBef>
              <a:spcAft>
                <a:spcPts val="0"/>
              </a:spcAft>
              <a:buSzPts val="1200"/>
              <a:buNone/>
              <a:defRPr sz="1600"/>
            </a:lvl7pPr>
            <a:lvl8pPr lvl="7" algn="l">
              <a:lnSpc>
                <a:spcPct val="100000"/>
              </a:lnSpc>
              <a:spcBef>
                <a:spcPts val="0"/>
              </a:spcBef>
              <a:spcAft>
                <a:spcPts val="0"/>
              </a:spcAft>
              <a:buSzPts val="1200"/>
              <a:buNone/>
              <a:defRPr sz="1600"/>
            </a:lvl8pPr>
            <a:lvl9pPr lvl="8" algn="l">
              <a:lnSpc>
                <a:spcPct val="100000"/>
              </a:lnSpc>
              <a:spcBef>
                <a:spcPts val="0"/>
              </a:spcBef>
              <a:spcAft>
                <a:spcPts val="0"/>
              </a:spcAft>
              <a:buSzPts val="1200"/>
              <a:buNone/>
              <a:defRPr sz="1600"/>
            </a:lvl9pPr>
          </a:lstStyle>
          <a:p>
            <a:endParaRPr/>
          </a:p>
        </p:txBody>
      </p:sp>
      <p:sp>
        <p:nvSpPr>
          <p:cNvPr id="176" name="Google Shape;176;p99"/>
          <p:cNvSpPr txBox="1">
            <a:spLocks noGrp="1"/>
          </p:cNvSpPr>
          <p:nvPr>
            <p:ph type="subTitle" idx="1"/>
          </p:nvPr>
        </p:nvSpPr>
        <p:spPr>
          <a:xfrm>
            <a:off x="1817633" y="2685867"/>
            <a:ext cx="2974400" cy="1246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000"/>
              <a:buNone/>
              <a:defRPr/>
            </a:lvl1pPr>
            <a:lvl2pPr lvl="1" algn="l">
              <a:lnSpc>
                <a:spcPct val="100000"/>
              </a:lnSpc>
              <a:spcBef>
                <a:spcPts val="0"/>
              </a:spcBef>
              <a:spcAft>
                <a:spcPts val="0"/>
              </a:spcAft>
              <a:buSzPts val="1000"/>
              <a:buNone/>
              <a:defRPr sz="1333"/>
            </a:lvl2pPr>
            <a:lvl3pPr lvl="2" algn="l">
              <a:lnSpc>
                <a:spcPct val="100000"/>
              </a:lnSpc>
              <a:spcBef>
                <a:spcPts val="0"/>
              </a:spcBef>
              <a:spcAft>
                <a:spcPts val="0"/>
              </a:spcAft>
              <a:buSzPts val="1000"/>
              <a:buNone/>
              <a:defRPr sz="1333"/>
            </a:lvl3pPr>
            <a:lvl4pPr lvl="3" algn="l">
              <a:lnSpc>
                <a:spcPct val="100000"/>
              </a:lnSpc>
              <a:spcBef>
                <a:spcPts val="0"/>
              </a:spcBef>
              <a:spcAft>
                <a:spcPts val="0"/>
              </a:spcAft>
              <a:buSzPts val="1000"/>
              <a:buNone/>
              <a:defRPr sz="1333"/>
            </a:lvl4pPr>
            <a:lvl5pPr lvl="4" algn="l">
              <a:lnSpc>
                <a:spcPct val="100000"/>
              </a:lnSpc>
              <a:spcBef>
                <a:spcPts val="0"/>
              </a:spcBef>
              <a:spcAft>
                <a:spcPts val="0"/>
              </a:spcAft>
              <a:buSzPts val="1000"/>
              <a:buNone/>
              <a:defRPr sz="1333"/>
            </a:lvl5pPr>
            <a:lvl6pPr lvl="5" algn="l">
              <a:lnSpc>
                <a:spcPct val="100000"/>
              </a:lnSpc>
              <a:spcBef>
                <a:spcPts val="0"/>
              </a:spcBef>
              <a:spcAft>
                <a:spcPts val="0"/>
              </a:spcAft>
              <a:buSzPts val="1000"/>
              <a:buNone/>
              <a:defRPr sz="1333"/>
            </a:lvl6pPr>
            <a:lvl7pPr lvl="6" algn="l">
              <a:lnSpc>
                <a:spcPct val="100000"/>
              </a:lnSpc>
              <a:spcBef>
                <a:spcPts val="0"/>
              </a:spcBef>
              <a:spcAft>
                <a:spcPts val="0"/>
              </a:spcAft>
              <a:buSzPts val="1000"/>
              <a:buNone/>
              <a:defRPr sz="1333"/>
            </a:lvl7pPr>
            <a:lvl8pPr lvl="7" algn="l">
              <a:lnSpc>
                <a:spcPct val="100000"/>
              </a:lnSpc>
              <a:spcBef>
                <a:spcPts val="0"/>
              </a:spcBef>
              <a:spcAft>
                <a:spcPts val="0"/>
              </a:spcAft>
              <a:buSzPts val="1000"/>
              <a:buNone/>
              <a:defRPr sz="1333"/>
            </a:lvl8pPr>
            <a:lvl9pPr lvl="8" algn="l">
              <a:lnSpc>
                <a:spcPct val="100000"/>
              </a:lnSpc>
              <a:spcBef>
                <a:spcPts val="0"/>
              </a:spcBef>
              <a:spcAft>
                <a:spcPts val="0"/>
              </a:spcAft>
              <a:buSzPts val="1000"/>
              <a:buNone/>
              <a:defRPr sz="1333"/>
            </a:lvl9pPr>
          </a:lstStyle>
          <a:p>
            <a:endParaRPr/>
          </a:p>
        </p:txBody>
      </p:sp>
      <p:sp>
        <p:nvSpPr>
          <p:cNvPr id="177" name="Google Shape;177;p99"/>
          <p:cNvSpPr txBox="1">
            <a:spLocks noGrp="1"/>
          </p:cNvSpPr>
          <p:nvPr>
            <p:ph type="title" idx="2"/>
          </p:nvPr>
        </p:nvSpPr>
        <p:spPr>
          <a:xfrm>
            <a:off x="4740700" y="2127867"/>
            <a:ext cx="1458800" cy="1804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800"/>
              <a:buNone/>
              <a:defRPr sz="6400">
                <a:solidFill>
                  <a:schemeClr val="accent6"/>
                </a:solidFill>
              </a:defRPr>
            </a:lvl1pPr>
            <a:lvl2pPr lvl="1"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endParaRPr/>
          </a:p>
        </p:txBody>
      </p:sp>
      <p:sp>
        <p:nvSpPr>
          <p:cNvPr id="178" name="Google Shape;178;p99"/>
          <p:cNvSpPr txBox="1">
            <a:spLocks noGrp="1"/>
          </p:cNvSpPr>
          <p:nvPr>
            <p:ph type="ctrTitle" idx="3"/>
          </p:nvPr>
        </p:nvSpPr>
        <p:spPr>
          <a:xfrm>
            <a:off x="7408240" y="2127859"/>
            <a:ext cx="2542000" cy="77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3200"/>
            </a:lvl1pPr>
            <a:lvl2pPr lvl="1" algn="l">
              <a:lnSpc>
                <a:spcPct val="100000"/>
              </a:lnSpc>
              <a:spcBef>
                <a:spcPts val="0"/>
              </a:spcBef>
              <a:spcAft>
                <a:spcPts val="0"/>
              </a:spcAft>
              <a:buSzPts val="1200"/>
              <a:buNone/>
              <a:defRPr sz="1600"/>
            </a:lvl2pPr>
            <a:lvl3pPr lvl="2" algn="l">
              <a:lnSpc>
                <a:spcPct val="100000"/>
              </a:lnSpc>
              <a:spcBef>
                <a:spcPts val="0"/>
              </a:spcBef>
              <a:spcAft>
                <a:spcPts val="0"/>
              </a:spcAft>
              <a:buSzPts val="1200"/>
              <a:buNone/>
              <a:defRPr sz="1600"/>
            </a:lvl3pPr>
            <a:lvl4pPr lvl="3" algn="l">
              <a:lnSpc>
                <a:spcPct val="100000"/>
              </a:lnSpc>
              <a:spcBef>
                <a:spcPts val="0"/>
              </a:spcBef>
              <a:spcAft>
                <a:spcPts val="0"/>
              </a:spcAft>
              <a:buSzPts val="1200"/>
              <a:buNone/>
              <a:defRPr sz="1600"/>
            </a:lvl4pPr>
            <a:lvl5pPr lvl="4" algn="l">
              <a:lnSpc>
                <a:spcPct val="100000"/>
              </a:lnSpc>
              <a:spcBef>
                <a:spcPts val="0"/>
              </a:spcBef>
              <a:spcAft>
                <a:spcPts val="0"/>
              </a:spcAft>
              <a:buSzPts val="1200"/>
              <a:buNone/>
              <a:defRPr sz="1600"/>
            </a:lvl5pPr>
            <a:lvl6pPr lvl="5" algn="l">
              <a:lnSpc>
                <a:spcPct val="100000"/>
              </a:lnSpc>
              <a:spcBef>
                <a:spcPts val="0"/>
              </a:spcBef>
              <a:spcAft>
                <a:spcPts val="0"/>
              </a:spcAft>
              <a:buSzPts val="1200"/>
              <a:buNone/>
              <a:defRPr sz="1600"/>
            </a:lvl6pPr>
            <a:lvl7pPr lvl="6" algn="l">
              <a:lnSpc>
                <a:spcPct val="100000"/>
              </a:lnSpc>
              <a:spcBef>
                <a:spcPts val="0"/>
              </a:spcBef>
              <a:spcAft>
                <a:spcPts val="0"/>
              </a:spcAft>
              <a:buSzPts val="1200"/>
              <a:buNone/>
              <a:defRPr sz="1600"/>
            </a:lvl7pPr>
            <a:lvl8pPr lvl="7" algn="l">
              <a:lnSpc>
                <a:spcPct val="100000"/>
              </a:lnSpc>
              <a:spcBef>
                <a:spcPts val="0"/>
              </a:spcBef>
              <a:spcAft>
                <a:spcPts val="0"/>
              </a:spcAft>
              <a:buSzPts val="1200"/>
              <a:buNone/>
              <a:defRPr sz="1600"/>
            </a:lvl8pPr>
            <a:lvl9pPr lvl="8" algn="l">
              <a:lnSpc>
                <a:spcPct val="100000"/>
              </a:lnSpc>
              <a:spcBef>
                <a:spcPts val="0"/>
              </a:spcBef>
              <a:spcAft>
                <a:spcPts val="0"/>
              </a:spcAft>
              <a:buSzPts val="1200"/>
              <a:buNone/>
              <a:defRPr sz="1600"/>
            </a:lvl9pPr>
          </a:lstStyle>
          <a:p>
            <a:endParaRPr/>
          </a:p>
        </p:txBody>
      </p:sp>
      <p:sp>
        <p:nvSpPr>
          <p:cNvPr id="179" name="Google Shape;179;p99"/>
          <p:cNvSpPr txBox="1">
            <a:spLocks noGrp="1"/>
          </p:cNvSpPr>
          <p:nvPr>
            <p:ph type="subTitle" idx="4"/>
          </p:nvPr>
        </p:nvSpPr>
        <p:spPr>
          <a:xfrm>
            <a:off x="7408200" y="2685867"/>
            <a:ext cx="2974400" cy="1246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a:lvl1pPr>
            <a:lvl2pPr lvl="1" algn="l">
              <a:lnSpc>
                <a:spcPct val="100000"/>
              </a:lnSpc>
              <a:spcBef>
                <a:spcPts val="0"/>
              </a:spcBef>
              <a:spcAft>
                <a:spcPts val="0"/>
              </a:spcAft>
              <a:buSzPts val="1000"/>
              <a:buNone/>
              <a:defRPr sz="1333"/>
            </a:lvl2pPr>
            <a:lvl3pPr lvl="2" algn="l">
              <a:lnSpc>
                <a:spcPct val="100000"/>
              </a:lnSpc>
              <a:spcBef>
                <a:spcPts val="0"/>
              </a:spcBef>
              <a:spcAft>
                <a:spcPts val="0"/>
              </a:spcAft>
              <a:buSzPts val="1000"/>
              <a:buNone/>
              <a:defRPr sz="1333"/>
            </a:lvl3pPr>
            <a:lvl4pPr lvl="3" algn="l">
              <a:lnSpc>
                <a:spcPct val="100000"/>
              </a:lnSpc>
              <a:spcBef>
                <a:spcPts val="0"/>
              </a:spcBef>
              <a:spcAft>
                <a:spcPts val="0"/>
              </a:spcAft>
              <a:buSzPts val="1000"/>
              <a:buNone/>
              <a:defRPr sz="1333"/>
            </a:lvl4pPr>
            <a:lvl5pPr lvl="4" algn="l">
              <a:lnSpc>
                <a:spcPct val="100000"/>
              </a:lnSpc>
              <a:spcBef>
                <a:spcPts val="0"/>
              </a:spcBef>
              <a:spcAft>
                <a:spcPts val="0"/>
              </a:spcAft>
              <a:buSzPts val="1000"/>
              <a:buNone/>
              <a:defRPr sz="1333"/>
            </a:lvl5pPr>
            <a:lvl6pPr lvl="5" algn="l">
              <a:lnSpc>
                <a:spcPct val="100000"/>
              </a:lnSpc>
              <a:spcBef>
                <a:spcPts val="0"/>
              </a:spcBef>
              <a:spcAft>
                <a:spcPts val="0"/>
              </a:spcAft>
              <a:buSzPts val="1000"/>
              <a:buNone/>
              <a:defRPr sz="1333"/>
            </a:lvl6pPr>
            <a:lvl7pPr lvl="6" algn="l">
              <a:lnSpc>
                <a:spcPct val="100000"/>
              </a:lnSpc>
              <a:spcBef>
                <a:spcPts val="0"/>
              </a:spcBef>
              <a:spcAft>
                <a:spcPts val="0"/>
              </a:spcAft>
              <a:buSzPts val="1000"/>
              <a:buNone/>
              <a:defRPr sz="1333"/>
            </a:lvl7pPr>
            <a:lvl8pPr lvl="7" algn="l">
              <a:lnSpc>
                <a:spcPct val="100000"/>
              </a:lnSpc>
              <a:spcBef>
                <a:spcPts val="0"/>
              </a:spcBef>
              <a:spcAft>
                <a:spcPts val="0"/>
              </a:spcAft>
              <a:buSzPts val="1000"/>
              <a:buNone/>
              <a:defRPr sz="1333"/>
            </a:lvl8pPr>
            <a:lvl9pPr lvl="8" algn="l">
              <a:lnSpc>
                <a:spcPct val="100000"/>
              </a:lnSpc>
              <a:spcBef>
                <a:spcPts val="0"/>
              </a:spcBef>
              <a:spcAft>
                <a:spcPts val="0"/>
              </a:spcAft>
              <a:buSzPts val="1000"/>
              <a:buNone/>
              <a:defRPr sz="1333"/>
            </a:lvl9pPr>
          </a:lstStyle>
          <a:p>
            <a:endParaRPr/>
          </a:p>
        </p:txBody>
      </p:sp>
      <p:sp>
        <p:nvSpPr>
          <p:cNvPr id="180" name="Google Shape;180;p99"/>
          <p:cNvSpPr txBox="1">
            <a:spLocks noGrp="1"/>
          </p:cNvSpPr>
          <p:nvPr>
            <p:ph type="title" idx="5"/>
          </p:nvPr>
        </p:nvSpPr>
        <p:spPr>
          <a:xfrm>
            <a:off x="5999633" y="2127867"/>
            <a:ext cx="1458800" cy="1800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4800"/>
              <a:buNone/>
              <a:defRPr sz="6400">
                <a:solidFill>
                  <a:schemeClr val="accent6"/>
                </a:solidFill>
              </a:defRPr>
            </a:lvl1pPr>
            <a:lvl2pPr lvl="1"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endParaRPr/>
          </a:p>
        </p:txBody>
      </p:sp>
      <p:sp>
        <p:nvSpPr>
          <p:cNvPr id="181" name="Google Shape;181;p99"/>
          <p:cNvSpPr txBox="1">
            <a:spLocks noGrp="1"/>
          </p:cNvSpPr>
          <p:nvPr>
            <p:ph type="ctrTitle" idx="6"/>
          </p:nvPr>
        </p:nvSpPr>
        <p:spPr>
          <a:xfrm>
            <a:off x="2250003" y="4089368"/>
            <a:ext cx="2542000" cy="770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sz="3200"/>
            </a:lvl1pPr>
            <a:lvl2pPr lvl="1" algn="l">
              <a:lnSpc>
                <a:spcPct val="100000"/>
              </a:lnSpc>
              <a:spcBef>
                <a:spcPts val="0"/>
              </a:spcBef>
              <a:spcAft>
                <a:spcPts val="0"/>
              </a:spcAft>
              <a:buSzPts val="1200"/>
              <a:buNone/>
              <a:defRPr sz="1600"/>
            </a:lvl2pPr>
            <a:lvl3pPr lvl="2" algn="l">
              <a:lnSpc>
                <a:spcPct val="100000"/>
              </a:lnSpc>
              <a:spcBef>
                <a:spcPts val="0"/>
              </a:spcBef>
              <a:spcAft>
                <a:spcPts val="0"/>
              </a:spcAft>
              <a:buSzPts val="1200"/>
              <a:buNone/>
              <a:defRPr sz="1600"/>
            </a:lvl3pPr>
            <a:lvl4pPr lvl="3" algn="l">
              <a:lnSpc>
                <a:spcPct val="100000"/>
              </a:lnSpc>
              <a:spcBef>
                <a:spcPts val="0"/>
              </a:spcBef>
              <a:spcAft>
                <a:spcPts val="0"/>
              </a:spcAft>
              <a:buSzPts val="1200"/>
              <a:buNone/>
              <a:defRPr sz="1600"/>
            </a:lvl4pPr>
            <a:lvl5pPr lvl="4" algn="l">
              <a:lnSpc>
                <a:spcPct val="100000"/>
              </a:lnSpc>
              <a:spcBef>
                <a:spcPts val="0"/>
              </a:spcBef>
              <a:spcAft>
                <a:spcPts val="0"/>
              </a:spcAft>
              <a:buSzPts val="1200"/>
              <a:buNone/>
              <a:defRPr sz="1600"/>
            </a:lvl5pPr>
            <a:lvl6pPr lvl="5" algn="l">
              <a:lnSpc>
                <a:spcPct val="100000"/>
              </a:lnSpc>
              <a:spcBef>
                <a:spcPts val="0"/>
              </a:spcBef>
              <a:spcAft>
                <a:spcPts val="0"/>
              </a:spcAft>
              <a:buSzPts val="1200"/>
              <a:buNone/>
              <a:defRPr sz="1600"/>
            </a:lvl6pPr>
            <a:lvl7pPr lvl="6" algn="l">
              <a:lnSpc>
                <a:spcPct val="100000"/>
              </a:lnSpc>
              <a:spcBef>
                <a:spcPts val="0"/>
              </a:spcBef>
              <a:spcAft>
                <a:spcPts val="0"/>
              </a:spcAft>
              <a:buSzPts val="1200"/>
              <a:buNone/>
              <a:defRPr sz="1600"/>
            </a:lvl7pPr>
            <a:lvl8pPr lvl="7" algn="l">
              <a:lnSpc>
                <a:spcPct val="100000"/>
              </a:lnSpc>
              <a:spcBef>
                <a:spcPts val="0"/>
              </a:spcBef>
              <a:spcAft>
                <a:spcPts val="0"/>
              </a:spcAft>
              <a:buSzPts val="1200"/>
              <a:buNone/>
              <a:defRPr sz="1600"/>
            </a:lvl8pPr>
            <a:lvl9pPr lvl="8" algn="l">
              <a:lnSpc>
                <a:spcPct val="100000"/>
              </a:lnSpc>
              <a:spcBef>
                <a:spcPts val="0"/>
              </a:spcBef>
              <a:spcAft>
                <a:spcPts val="0"/>
              </a:spcAft>
              <a:buSzPts val="1200"/>
              <a:buNone/>
              <a:defRPr sz="1600"/>
            </a:lvl9pPr>
          </a:lstStyle>
          <a:p>
            <a:endParaRPr/>
          </a:p>
        </p:txBody>
      </p:sp>
      <p:sp>
        <p:nvSpPr>
          <p:cNvPr id="182" name="Google Shape;182;p99"/>
          <p:cNvSpPr txBox="1">
            <a:spLocks noGrp="1"/>
          </p:cNvSpPr>
          <p:nvPr>
            <p:ph type="subTitle" idx="7"/>
          </p:nvPr>
        </p:nvSpPr>
        <p:spPr>
          <a:xfrm>
            <a:off x="1817600" y="4647433"/>
            <a:ext cx="2974400" cy="1242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000"/>
              <a:buNone/>
              <a:defRPr/>
            </a:lvl1pPr>
            <a:lvl2pPr lvl="1" algn="l">
              <a:lnSpc>
                <a:spcPct val="100000"/>
              </a:lnSpc>
              <a:spcBef>
                <a:spcPts val="0"/>
              </a:spcBef>
              <a:spcAft>
                <a:spcPts val="0"/>
              </a:spcAft>
              <a:buSzPts val="1000"/>
              <a:buNone/>
              <a:defRPr sz="1333"/>
            </a:lvl2pPr>
            <a:lvl3pPr lvl="2" algn="l">
              <a:lnSpc>
                <a:spcPct val="100000"/>
              </a:lnSpc>
              <a:spcBef>
                <a:spcPts val="0"/>
              </a:spcBef>
              <a:spcAft>
                <a:spcPts val="0"/>
              </a:spcAft>
              <a:buSzPts val="1000"/>
              <a:buNone/>
              <a:defRPr sz="1333"/>
            </a:lvl3pPr>
            <a:lvl4pPr lvl="3" algn="l">
              <a:lnSpc>
                <a:spcPct val="100000"/>
              </a:lnSpc>
              <a:spcBef>
                <a:spcPts val="0"/>
              </a:spcBef>
              <a:spcAft>
                <a:spcPts val="0"/>
              </a:spcAft>
              <a:buSzPts val="1000"/>
              <a:buNone/>
              <a:defRPr sz="1333"/>
            </a:lvl4pPr>
            <a:lvl5pPr lvl="4" algn="l">
              <a:lnSpc>
                <a:spcPct val="100000"/>
              </a:lnSpc>
              <a:spcBef>
                <a:spcPts val="0"/>
              </a:spcBef>
              <a:spcAft>
                <a:spcPts val="0"/>
              </a:spcAft>
              <a:buSzPts val="1000"/>
              <a:buNone/>
              <a:defRPr sz="1333"/>
            </a:lvl5pPr>
            <a:lvl6pPr lvl="5" algn="l">
              <a:lnSpc>
                <a:spcPct val="100000"/>
              </a:lnSpc>
              <a:spcBef>
                <a:spcPts val="0"/>
              </a:spcBef>
              <a:spcAft>
                <a:spcPts val="0"/>
              </a:spcAft>
              <a:buSzPts val="1000"/>
              <a:buNone/>
              <a:defRPr sz="1333"/>
            </a:lvl6pPr>
            <a:lvl7pPr lvl="6" algn="l">
              <a:lnSpc>
                <a:spcPct val="100000"/>
              </a:lnSpc>
              <a:spcBef>
                <a:spcPts val="0"/>
              </a:spcBef>
              <a:spcAft>
                <a:spcPts val="0"/>
              </a:spcAft>
              <a:buSzPts val="1000"/>
              <a:buNone/>
              <a:defRPr sz="1333"/>
            </a:lvl7pPr>
            <a:lvl8pPr lvl="7" algn="l">
              <a:lnSpc>
                <a:spcPct val="100000"/>
              </a:lnSpc>
              <a:spcBef>
                <a:spcPts val="0"/>
              </a:spcBef>
              <a:spcAft>
                <a:spcPts val="0"/>
              </a:spcAft>
              <a:buSzPts val="1000"/>
              <a:buNone/>
              <a:defRPr sz="1333"/>
            </a:lvl8pPr>
            <a:lvl9pPr lvl="8" algn="l">
              <a:lnSpc>
                <a:spcPct val="100000"/>
              </a:lnSpc>
              <a:spcBef>
                <a:spcPts val="0"/>
              </a:spcBef>
              <a:spcAft>
                <a:spcPts val="0"/>
              </a:spcAft>
              <a:buSzPts val="1000"/>
              <a:buNone/>
              <a:defRPr sz="1333"/>
            </a:lvl9pPr>
          </a:lstStyle>
          <a:p>
            <a:endParaRPr/>
          </a:p>
        </p:txBody>
      </p:sp>
      <p:sp>
        <p:nvSpPr>
          <p:cNvPr id="183" name="Google Shape;183;p99"/>
          <p:cNvSpPr txBox="1">
            <a:spLocks noGrp="1"/>
          </p:cNvSpPr>
          <p:nvPr>
            <p:ph type="title" idx="8"/>
          </p:nvPr>
        </p:nvSpPr>
        <p:spPr>
          <a:xfrm>
            <a:off x="4737133" y="4089367"/>
            <a:ext cx="1458800" cy="180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800"/>
              <a:buNone/>
              <a:defRPr sz="6400">
                <a:solidFill>
                  <a:schemeClr val="accent6"/>
                </a:solidFill>
              </a:defRPr>
            </a:lvl1pPr>
            <a:lvl2pPr lvl="1"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endParaRPr/>
          </a:p>
        </p:txBody>
      </p:sp>
      <p:sp>
        <p:nvSpPr>
          <p:cNvPr id="184" name="Google Shape;184;p99"/>
          <p:cNvSpPr txBox="1">
            <a:spLocks noGrp="1"/>
          </p:cNvSpPr>
          <p:nvPr>
            <p:ph type="ctrTitle" idx="9"/>
          </p:nvPr>
        </p:nvSpPr>
        <p:spPr>
          <a:xfrm>
            <a:off x="964800" y="387933"/>
            <a:ext cx="10262400" cy="1216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600"/>
              <a:buNone/>
              <a:defRPr sz="4800">
                <a:solidFill>
                  <a:srgbClr val="4C4B4B"/>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5" name="Google Shape;185;p99"/>
          <p:cNvSpPr txBox="1">
            <a:spLocks noGrp="1"/>
          </p:cNvSpPr>
          <p:nvPr>
            <p:ph type="ctrTitle" idx="13"/>
          </p:nvPr>
        </p:nvSpPr>
        <p:spPr>
          <a:xfrm>
            <a:off x="7408240" y="4089367"/>
            <a:ext cx="2542000" cy="77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3200"/>
            </a:lvl1pPr>
            <a:lvl2pPr lvl="1" algn="l">
              <a:lnSpc>
                <a:spcPct val="100000"/>
              </a:lnSpc>
              <a:spcBef>
                <a:spcPts val="0"/>
              </a:spcBef>
              <a:spcAft>
                <a:spcPts val="0"/>
              </a:spcAft>
              <a:buSzPts val="1200"/>
              <a:buNone/>
              <a:defRPr sz="1600"/>
            </a:lvl2pPr>
            <a:lvl3pPr lvl="2" algn="l">
              <a:lnSpc>
                <a:spcPct val="100000"/>
              </a:lnSpc>
              <a:spcBef>
                <a:spcPts val="0"/>
              </a:spcBef>
              <a:spcAft>
                <a:spcPts val="0"/>
              </a:spcAft>
              <a:buSzPts val="1200"/>
              <a:buNone/>
              <a:defRPr sz="1600"/>
            </a:lvl3pPr>
            <a:lvl4pPr lvl="3" algn="l">
              <a:lnSpc>
                <a:spcPct val="100000"/>
              </a:lnSpc>
              <a:spcBef>
                <a:spcPts val="0"/>
              </a:spcBef>
              <a:spcAft>
                <a:spcPts val="0"/>
              </a:spcAft>
              <a:buSzPts val="1200"/>
              <a:buNone/>
              <a:defRPr sz="1600"/>
            </a:lvl4pPr>
            <a:lvl5pPr lvl="4" algn="l">
              <a:lnSpc>
                <a:spcPct val="100000"/>
              </a:lnSpc>
              <a:spcBef>
                <a:spcPts val="0"/>
              </a:spcBef>
              <a:spcAft>
                <a:spcPts val="0"/>
              </a:spcAft>
              <a:buSzPts val="1200"/>
              <a:buNone/>
              <a:defRPr sz="1600"/>
            </a:lvl5pPr>
            <a:lvl6pPr lvl="5" algn="l">
              <a:lnSpc>
                <a:spcPct val="100000"/>
              </a:lnSpc>
              <a:spcBef>
                <a:spcPts val="0"/>
              </a:spcBef>
              <a:spcAft>
                <a:spcPts val="0"/>
              </a:spcAft>
              <a:buSzPts val="1200"/>
              <a:buNone/>
              <a:defRPr sz="1600"/>
            </a:lvl6pPr>
            <a:lvl7pPr lvl="6" algn="l">
              <a:lnSpc>
                <a:spcPct val="100000"/>
              </a:lnSpc>
              <a:spcBef>
                <a:spcPts val="0"/>
              </a:spcBef>
              <a:spcAft>
                <a:spcPts val="0"/>
              </a:spcAft>
              <a:buSzPts val="1200"/>
              <a:buNone/>
              <a:defRPr sz="1600"/>
            </a:lvl7pPr>
            <a:lvl8pPr lvl="7" algn="l">
              <a:lnSpc>
                <a:spcPct val="100000"/>
              </a:lnSpc>
              <a:spcBef>
                <a:spcPts val="0"/>
              </a:spcBef>
              <a:spcAft>
                <a:spcPts val="0"/>
              </a:spcAft>
              <a:buSzPts val="1200"/>
              <a:buNone/>
              <a:defRPr sz="1600"/>
            </a:lvl8pPr>
            <a:lvl9pPr lvl="8" algn="l">
              <a:lnSpc>
                <a:spcPct val="100000"/>
              </a:lnSpc>
              <a:spcBef>
                <a:spcPts val="0"/>
              </a:spcBef>
              <a:spcAft>
                <a:spcPts val="0"/>
              </a:spcAft>
              <a:buSzPts val="1200"/>
              <a:buNone/>
              <a:defRPr sz="1600"/>
            </a:lvl9pPr>
          </a:lstStyle>
          <a:p>
            <a:endParaRPr/>
          </a:p>
        </p:txBody>
      </p:sp>
      <p:sp>
        <p:nvSpPr>
          <p:cNvPr id="186" name="Google Shape;186;p99"/>
          <p:cNvSpPr txBox="1">
            <a:spLocks noGrp="1"/>
          </p:cNvSpPr>
          <p:nvPr>
            <p:ph type="subTitle" idx="14"/>
          </p:nvPr>
        </p:nvSpPr>
        <p:spPr>
          <a:xfrm>
            <a:off x="7408233" y="4647433"/>
            <a:ext cx="2974400" cy="124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a:lvl1pPr>
            <a:lvl2pPr lvl="1" algn="l">
              <a:lnSpc>
                <a:spcPct val="100000"/>
              </a:lnSpc>
              <a:spcBef>
                <a:spcPts val="0"/>
              </a:spcBef>
              <a:spcAft>
                <a:spcPts val="0"/>
              </a:spcAft>
              <a:buSzPts val="1000"/>
              <a:buNone/>
              <a:defRPr sz="1333"/>
            </a:lvl2pPr>
            <a:lvl3pPr lvl="2" algn="l">
              <a:lnSpc>
                <a:spcPct val="100000"/>
              </a:lnSpc>
              <a:spcBef>
                <a:spcPts val="0"/>
              </a:spcBef>
              <a:spcAft>
                <a:spcPts val="0"/>
              </a:spcAft>
              <a:buSzPts val="1000"/>
              <a:buNone/>
              <a:defRPr sz="1333"/>
            </a:lvl3pPr>
            <a:lvl4pPr lvl="3" algn="l">
              <a:lnSpc>
                <a:spcPct val="100000"/>
              </a:lnSpc>
              <a:spcBef>
                <a:spcPts val="0"/>
              </a:spcBef>
              <a:spcAft>
                <a:spcPts val="0"/>
              </a:spcAft>
              <a:buSzPts val="1000"/>
              <a:buNone/>
              <a:defRPr sz="1333"/>
            </a:lvl4pPr>
            <a:lvl5pPr lvl="4" algn="l">
              <a:lnSpc>
                <a:spcPct val="100000"/>
              </a:lnSpc>
              <a:spcBef>
                <a:spcPts val="0"/>
              </a:spcBef>
              <a:spcAft>
                <a:spcPts val="0"/>
              </a:spcAft>
              <a:buSzPts val="1000"/>
              <a:buNone/>
              <a:defRPr sz="1333"/>
            </a:lvl5pPr>
            <a:lvl6pPr lvl="5" algn="l">
              <a:lnSpc>
                <a:spcPct val="100000"/>
              </a:lnSpc>
              <a:spcBef>
                <a:spcPts val="0"/>
              </a:spcBef>
              <a:spcAft>
                <a:spcPts val="0"/>
              </a:spcAft>
              <a:buSzPts val="1000"/>
              <a:buNone/>
              <a:defRPr sz="1333"/>
            </a:lvl6pPr>
            <a:lvl7pPr lvl="6" algn="l">
              <a:lnSpc>
                <a:spcPct val="100000"/>
              </a:lnSpc>
              <a:spcBef>
                <a:spcPts val="0"/>
              </a:spcBef>
              <a:spcAft>
                <a:spcPts val="0"/>
              </a:spcAft>
              <a:buSzPts val="1000"/>
              <a:buNone/>
              <a:defRPr sz="1333"/>
            </a:lvl7pPr>
            <a:lvl8pPr lvl="7" algn="l">
              <a:lnSpc>
                <a:spcPct val="100000"/>
              </a:lnSpc>
              <a:spcBef>
                <a:spcPts val="0"/>
              </a:spcBef>
              <a:spcAft>
                <a:spcPts val="0"/>
              </a:spcAft>
              <a:buSzPts val="1000"/>
              <a:buNone/>
              <a:defRPr sz="1333"/>
            </a:lvl8pPr>
            <a:lvl9pPr lvl="8" algn="l">
              <a:lnSpc>
                <a:spcPct val="100000"/>
              </a:lnSpc>
              <a:spcBef>
                <a:spcPts val="0"/>
              </a:spcBef>
              <a:spcAft>
                <a:spcPts val="0"/>
              </a:spcAft>
              <a:buSzPts val="1000"/>
              <a:buNone/>
              <a:defRPr sz="1333"/>
            </a:lvl9pPr>
          </a:lstStyle>
          <a:p>
            <a:endParaRPr/>
          </a:p>
        </p:txBody>
      </p:sp>
      <p:sp>
        <p:nvSpPr>
          <p:cNvPr id="187" name="Google Shape;187;p99"/>
          <p:cNvSpPr txBox="1">
            <a:spLocks noGrp="1"/>
          </p:cNvSpPr>
          <p:nvPr>
            <p:ph type="title" idx="15"/>
          </p:nvPr>
        </p:nvSpPr>
        <p:spPr>
          <a:xfrm>
            <a:off x="5996067" y="4089367"/>
            <a:ext cx="1458800" cy="1800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4800"/>
              <a:buNone/>
              <a:defRPr sz="6400">
                <a:solidFill>
                  <a:schemeClr val="accent6"/>
                </a:solidFill>
              </a:defRPr>
            </a:lvl1pPr>
            <a:lvl2pPr lvl="1"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8"/>
        <p:cNvGrpSpPr/>
        <p:nvPr/>
      </p:nvGrpSpPr>
      <p:grpSpPr>
        <a:xfrm>
          <a:off x="0" y="0"/>
          <a:ext cx="0" cy="0"/>
          <a:chOff x="0" y="0"/>
          <a:chExt cx="0" cy="0"/>
        </a:xfrm>
      </p:grpSpPr>
      <p:grpSp>
        <p:nvGrpSpPr>
          <p:cNvPr id="189" name="Google Shape;189;p100"/>
          <p:cNvGrpSpPr/>
          <p:nvPr/>
        </p:nvGrpSpPr>
        <p:grpSpPr>
          <a:xfrm>
            <a:off x="1241496" y="-95466"/>
            <a:ext cx="9410907" cy="6911127"/>
            <a:chOff x="1282756" y="26746"/>
            <a:chExt cx="6692755" cy="5156533"/>
          </a:xfrm>
        </p:grpSpPr>
        <p:sp>
          <p:nvSpPr>
            <p:cNvPr id="190" name="Google Shape;190;p10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91" name="Google Shape;191;p10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92" name="Google Shape;192;p100"/>
          <p:cNvSpPr/>
          <p:nvPr/>
        </p:nvSpPr>
        <p:spPr>
          <a:xfrm>
            <a:off x="10607752" y="4877580"/>
            <a:ext cx="1537101" cy="1055891"/>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93" name="Google Shape;193;p100"/>
          <p:cNvSpPr/>
          <p:nvPr/>
        </p:nvSpPr>
        <p:spPr>
          <a:xfrm>
            <a:off x="592578" y="1275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94" name="Google Shape;194;p100"/>
          <p:cNvSpPr/>
          <p:nvPr/>
        </p:nvSpPr>
        <p:spPr>
          <a:xfrm>
            <a:off x="1246935" y="780859"/>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95" name="Google Shape;195;p100"/>
          <p:cNvSpPr/>
          <p:nvPr/>
        </p:nvSpPr>
        <p:spPr>
          <a:xfrm>
            <a:off x="10854934" y="4"/>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96" name="Google Shape;196;p100"/>
          <p:cNvSpPr/>
          <p:nvPr/>
        </p:nvSpPr>
        <p:spPr>
          <a:xfrm>
            <a:off x="1088254" y="5936230"/>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97" name="Google Shape;197;p100"/>
          <p:cNvSpPr/>
          <p:nvPr/>
        </p:nvSpPr>
        <p:spPr>
          <a:xfrm>
            <a:off x="137593" y="572642"/>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98" name="Google Shape;198;p100"/>
          <p:cNvSpPr/>
          <p:nvPr/>
        </p:nvSpPr>
        <p:spPr>
          <a:xfrm>
            <a:off x="-89280" y="5448979"/>
            <a:ext cx="777983" cy="1358392"/>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99" name="Google Shape;199;p100"/>
          <p:cNvSpPr/>
          <p:nvPr/>
        </p:nvSpPr>
        <p:spPr>
          <a:xfrm>
            <a:off x="10939354" y="5471905"/>
            <a:ext cx="1252641" cy="787003"/>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00" name="Google Shape;200;p100"/>
          <p:cNvSpPr/>
          <p:nvPr/>
        </p:nvSpPr>
        <p:spPr>
          <a:xfrm>
            <a:off x="497369" y="1563723"/>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01" name="Google Shape;201;p100"/>
          <p:cNvSpPr/>
          <p:nvPr/>
        </p:nvSpPr>
        <p:spPr>
          <a:xfrm>
            <a:off x="10231049" y="1469892"/>
            <a:ext cx="1083745" cy="104933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02" name="Google Shape;202;p100"/>
          <p:cNvSpPr/>
          <p:nvPr/>
        </p:nvSpPr>
        <p:spPr>
          <a:xfrm>
            <a:off x="10972940" y="1405951"/>
            <a:ext cx="379603" cy="346783"/>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03" name="Google Shape;203;p100"/>
          <p:cNvSpPr/>
          <p:nvPr/>
        </p:nvSpPr>
        <p:spPr>
          <a:xfrm>
            <a:off x="322797" y="1610443"/>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04" name="Google Shape;204;p100"/>
          <p:cNvSpPr/>
          <p:nvPr/>
        </p:nvSpPr>
        <p:spPr>
          <a:xfrm>
            <a:off x="3609788" y="5063284"/>
            <a:ext cx="3291" cy="3673"/>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05" name="Google Shape;205;p100"/>
          <p:cNvSpPr/>
          <p:nvPr/>
        </p:nvSpPr>
        <p:spPr>
          <a:xfrm>
            <a:off x="9945374" y="5395517"/>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06" name="Google Shape;206;p100"/>
          <p:cNvSpPr/>
          <p:nvPr/>
        </p:nvSpPr>
        <p:spPr>
          <a:xfrm>
            <a:off x="881653" y="5712410"/>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07" name="Google Shape;207;p100"/>
          <p:cNvSpPr/>
          <p:nvPr/>
        </p:nvSpPr>
        <p:spPr>
          <a:xfrm>
            <a:off x="4769789" y="4870170"/>
            <a:ext cx="7404" cy="25445"/>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08" name="Google Shape;208;p100"/>
          <p:cNvSpPr/>
          <p:nvPr/>
        </p:nvSpPr>
        <p:spPr>
          <a:xfrm>
            <a:off x="144353" y="5014503"/>
            <a:ext cx="996859" cy="705024"/>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09" name="Google Shape;209;p100"/>
          <p:cNvSpPr/>
          <p:nvPr/>
        </p:nvSpPr>
        <p:spPr>
          <a:xfrm>
            <a:off x="11437005" y="1192797"/>
            <a:ext cx="814036" cy="703408"/>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10" name="Google Shape;210;p100"/>
          <p:cNvSpPr/>
          <p:nvPr/>
        </p:nvSpPr>
        <p:spPr>
          <a:xfrm>
            <a:off x="10829104" y="4666073"/>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11" name="Google Shape;211;p100"/>
          <p:cNvSpPr/>
          <p:nvPr/>
        </p:nvSpPr>
        <p:spPr>
          <a:xfrm>
            <a:off x="122228" y="4669357"/>
            <a:ext cx="1064881" cy="1043049"/>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12" name="Google Shape;212;p100"/>
          <p:cNvSpPr/>
          <p:nvPr/>
        </p:nvSpPr>
        <p:spPr>
          <a:xfrm>
            <a:off x="1054277" y="558876"/>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13" name="Google Shape;213;p100"/>
          <p:cNvSpPr/>
          <p:nvPr/>
        </p:nvSpPr>
        <p:spPr>
          <a:xfrm rot="-1644660">
            <a:off x="10515131" y="6133483"/>
            <a:ext cx="1271424" cy="88942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14" name="Google Shape;214;p100"/>
          <p:cNvSpPr txBox="1">
            <a:spLocks noGrp="1"/>
          </p:cNvSpPr>
          <p:nvPr>
            <p:ph type="title"/>
          </p:nvPr>
        </p:nvSpPr>
        <p:spPr>
          <a:xfrm>
            <a:off x="2964800" y="995233"/>
            <a:ext cx="6262400" cy="102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215" name="Google Shape;215;p100"/>
          <p:cNvSpPr txBox="1">
            <a:spLocks noGrp="1"/>
          </p:cNvSpPr>
          <p:nvPr>
            <p:ph type="subTitle" idx="1"/>
          </p:nvPr>
        </p:nvSpPr>
        <p:spPr>
          <a:xfrm>
            <a:off x="2964800" y="1773100"/>
            <a:ext cx="6262400" cy="79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PT Sans"/>
              <a:buNone/>
              <a:defRPr sz="2267">
                <a:solidFill>
                  <a:schemeClr val="dk1"/>
                </a:solidFill>
              </a:defRPr>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216" name="Google Shape;216;p100"/>
          <p:cNvSpPr txBox="1">
            <a:spLocks noGrp="1"/>
          </p:cNvSpPr>
          <p:nvPr>
            <p:ph type="title" idx="2"/>
          </p:nvPr>
        </p:nvSpPr>
        <p:spPr>
          <a:xfrm>
            <a:off x="2964800" y="2605748"/>
            <a:ext cx="6262400" cy="102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217" name="Google Shape;217;p100"/>
          <p:cNvSpPr txBox="1">
            <a:spLocks noGrp="1"/>
          </p:cNvSpPr>
          <p:nvPr>
            <p:ph type="subTitle" idx="3"/>
          </p:nvPr>
        </p:nvSpPr>
        <p:spPr>
          <a:xfrm>
            <a:off x="2964800" y="3406192"/>
            <a:ext cx="6262400" cy="79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PT Sans"/>
              <a:buNone/>
              <a:defRPr sz="2267">
                <a:solidFill>
                  <a:schemeClr val="dk1"/>
                </a:solidFill>
              </a:defRPr>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218" name="Google Shape;218;p100"/>
          <p:cNvSpPr txBox="1">
            <a:spLocks noGrp="1"/>
          </p:cNvSpPr>
          <p:nvPr>
            <p:ph type="title" idx="4"/>
          </p:nvPr>
        </p:nvSpPr>
        <p:spPr>
          <a:xfrm>
            <a:off x="2964800" y="4252584"/>
            <a:ext cx="6262400" cy="102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219" name="Google Shape;219;p100"/>
          <p:cNvSpPr txBox="1">
            <a:spLocks noGrp="1"/>
          </p:cNvSpPr>
          <p:nvPr>
            <p:ph type="subTitle" idx="5"/>
          </p:nvPr>
        </p:nvSpPr>
        <p:spPr>
          <a:xfrm>
            <a:off x="2964800" y="5064351"/>
            <a:ext cx="6262400" cy="79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PT Sans"/>
              <a:buNone/>
              <a:defRPr sz="2267">
                <a:solidFill>
                  <a:schemeClr val="dk1"/>
                </a:solidFill>
              </a:defRPr>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20"/>
        <p:cNvGrpSpPr/>
        <p:nvPr/>
      </p:nvGrpSpPr>
      <p:grpSpPr>
        <a:xfrm>
          <a:off x="0" y="0"/>
          <a:ext cx="0" cy="0"/>
          <a:chOff x="0" y="0"/>
          <a:chExt cx="0" cy="0"/>
        </a:xfrm>
      </p:grpSpPr>
      <p:grpSp>
        <p:nvGrpSpPr>
          <p:cNvPr id="221" name="Google Shape;221;p101"/>
          <p:cNvGrpSpPr/>
          <p:nvPr/>
        </p:nvGrpSpPr>
        <p:grpSpPr>
          <a:xfrm rot="5400000" flipH="1">
            <a:off x="3100710" y="-286110"/>
            <a:ext cx="5990462" cy="7430219"/>
            <a:chOff x="1282756" y="26746"/>
            <a:chExt cx="6692755" cy="5156533"/>
          </a:xfrm>
        </p:grpSpPr>
        <p:sp>
          <p:nvSpPr>
            <p:cNvPr id="222" name="Google Shape;222;p101"/>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23" name="Google Shape;223;p101"/>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224" name="Google Shape;224;p101"/>
          <p:cNvSpPr/>
          <p:nvPr/>
        </p:nvSpPr>
        <p:spPr>
          <a:xfrm rot="-952867">
            <a:off x="9450739" y="6143715"/>
            <a:ext cx="1537003" cy="1055823"/>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25" name="Google Shape;225;p101"/>
          <p:cNvSpPr/>
          <p:nvPr/>
        </p:nvSpPr>
        <p:spPr>
          <a:xfrm>
            <a:off x="912478" y="17917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26" name="Google Shape;226;p101"/>
          <p:cNvSpPr/>
          <p:nvPr/>
        </p:nvSpPr>
        <p:spPr>
          <a:xfrm>
            <a:off x="10265769" y="5329141"/>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27" name="Google Shape;227;p101"/>
          <p:cNvSpPr/>
          <p:nvPr/>
        </p:nvSpPr>
        <p:spPr>
          <a:xfrm>
            <a:off x="8829134" y="152038"/>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28" name="Google Shape;228;p101"/>
          <p:cNvSpPr/>
          <p:nvPr/>
        </p:nvSpPr>
        <p:spPr>
          <a:xfrm>
            <a:off x="912459" y="926809"/>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29" name="Google Shape;229;p101"/>
          <p:cNvSpPr/>
          <p:nvPr/>
        </p:nvSpPr>
        <p:spPr>
          <a:xfrm>
            <a:off x="124524" y="748728"/>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30" name="Google Shape;230;p101"/>
          <p:cNvSpPr/>
          <p:nvPr/>
        </p:nvSpPr>
        <p:spPr>
          <a:xfrm>
            <a:off x="8804221" y="5494103"/>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31" name="Google Shape;231;p101"/>
          <p:cNvSpPr/>
          <p:nvPr/>
        </p:nvSpPr>
        <p:spPr>
          <a:xfrm>
            <a:off x="1807889" y="265480"/>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32" name="Google Shape;232;p101"/>
          <p:cNvSpPr/>
          <p:nvPr/>
        </p:nvSpPr>
        <p:spPr>
          <a:xfrm>
            <a:off x="182583" y="152043"/>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33" name="Google Shape;233;p101"/>
          <p:cNvSpPr/>
          <p:nvPr/>
        </p:nvSpPr>
        <p:spPr>
          <a:xfrm>
            <a:off x="685025" y="1520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34" name="Google Shape;234;p101"/>
          <p:cNvSpPr/>
          <p:nvPr/>
        </p:nvSpPr>
        <p:spPr>
          <a:xfrm>
            <a:off x="9029171" y="585873"/>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35" name="Google Shape;235;p101"/>
          <p:cNvSpPr/>
          <p:nvPr/>
        </p:nvSpPr>
        <p:spPr>
          <a:xfrm>
            <a:off x="10103711" y="5164760"/>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36" name="Google Shape;236;p101"/>
          <p:cNvSpPr/>
          <p:nvPr/>
        </p:nvSpPr>
        <p:spPr>
          <a:xfrm>
            <a:off x="9703847" y="254500"/>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37" name="Google Shape;237;p101"/>
          <p:cNvSpPr/>
          <p:nvPr/>
        </p:nvSpPr>
        <p:spPr>
          <a:xfrm>
            <a:off x="10043540" y="433751"/>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38" name="Google Shape;238;p101"/>
          <p:cNvSpPr/>
          <p:nvPr/>
        </p:nvSpPr>
        <p:spPr>
          <a:xfrm rot="5400000">
            <a:off x="10952527" y="-434618"/>
            <a:ext cx="1273944" cy="1547151"/>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39" name="Google Shape;239;p101"/>
          <p:cNvSpPr/>
          <p:nvPr/>
        </p:nvSpPr>
        <p:spPr>
          <a:xfrm>
            <a:off x="11241037" y="1027859"/>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40" name="Google Shape;240;p101"/>
          <p:cNvSpPr/>
          <p:nvPr/>
        </p:nvSpPr>
        <p:spPr>
          <a:xfrm>
            <a:off x="387820" y="6020463"/>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41" name="Google Shape;241;p101"/>
          <p:cNvSpPr/>
          <p:nvPr/>
        </p:nvSpPr>
        <p:spPr>
          <a:xfrm>
            <a:off x="-242731" y="5802357"/>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42" name="Google Shape;242;p101"/>
          <p:cNvSpPr/>
          <p:nvPr/>
        </p:nvSpPr>
        <p:spPr>
          <a:xfrm>
            <a:off x="829097" y="54424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43" name="Google Shape;243;p101"/>
          <p:cNvSpPr/>
          <p:nvPr/>
        </p:nvSpPr>
        <p:spPr>
          <a:xfrm>
            <a:off x="1454340" y="4903568"/>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44" name="Google Shape;244;p101"/>
          <p:cNvSpPr/>
          <p:nvPr/>
        </p:nvSpPr>
        <p:spPr>
          <a:xfrm>
            <a:off x="11066153" y="6144777"/>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45" name="Google Shape;245;p101"/>
          <p:cNvSpPr/>
          <p:nvPr/>
        </p:nvSpPr>
        <p:spPr>
          <a:xfrm>
            <a:off x="1330537" y="5662586"/>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46" name="Google Shape;246;p101"/>
          <p:cNvSpPr/>
          <p:nvPr/>
        </p:nvSpPr>
        <p:spPr>
          <a:xfrm rot="3660777">
            <a:off x="2167127" y="5298167"/>
            <a:ext cx="1291207" cy="115268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47" name="Google Shape;247;p101"/>
          <p:cNvSpPr/>
          <p:nvPr/>
        </p:nvSpPr>
        <p:spPr>
          <a:xfrm>
            <a:off x="11358830" y="55246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48" name="Google Shape;248;p101"/>
          <p:cNvSpPr txBox="1">
            <a:spLocks noGrp="1"/>
          </p:cNvSpPr>
          <p:nvPr>
            <p:ph type="title"/>
          </p:nvPr>
        </p:nvSpPr>
        <p:spPr>
          <a:xfrm>
            <a:off x="3854533" y="3242199"/>
            <a:ext cx="4482800" cy="8056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249" name="Google Shape;249;p101"/>
          <p:cNvSpPr txBox="1">
            <a:spLocks noGrp="1"/>
          </p:cNvSpPr>
          <p:nvPr>
            <p:ph type="title" idx="2"/>
          </p:nvPr>
        </p:nvSpPr>
        <p:spPr>
          <a:xfrm>
            <a:off x="3854533" y="1479767"/>
            <a:ext cx="4482800" cy="1694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2000"/>
              <a:buNone/>
              <a:defRPr sz="12666">
                <a:solidFill>
                  <a:schemeClr val="accent6"/>
                </a:solidFill>
              </a:defRPr>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250" name="Google Shape;250;p101"/>
          <p:cNvSpPr txBox="1">
            <a:spLocks noGrp="1"/>
          </p:cNvSpPr>
          <p:nvPr>
            <p:ph type="subTitle" idx="1"/>
          </p:nvPr>
        </p:nvSpPr>
        <p:spPr>
          <a:xfrm>
            <a:off x="4653865" y="4193212"/>
            <a:ext cx="3076000" cy="91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1"/>
        <p:cNvGrpSpPr/>
        <p:nvPr/>
      </p:nvGrpSpPr>
      <p:grpSpPr>
        <a:xfrm>
          <a:off x="0" y="0"/>
          <a:ext cx="0" cy="0"/>
          <a:chOff x="0" y="0"/>
          <a:chExt cx="0" cy="0"/>
        </a:xfrm>
      </p:grpSpPr>
      <p:grpSp>
        <p:nvGrpSpPr>
          <p:cNvPr id="252" name="Google Shape;252;p102"/>
          <p:cNvGrpSpPr/>
          <p:nvPr/>
        </p:nvGrpSpPr>
        <p:grpSpPr>
          <a:xfrm flipH="1">
            <a:off x="2062500" y="1299167"/>
            <a:ext cx="8067002" cy="5205348"/>
            <a:chOff x="1282756" y="26746"/>
            <a:chExt cx="6692755" cy="5156533"/>
          </a:xfrm>
        </p:grpSpPr>
        <p:sp>
          <p:nvSpPr>
            <p:cNvPr id="253" name="Google Shape;253;p10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54" name="Google Shape;254;p10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255" name="Google Shape;255;p102"/>
          <p:cNvSpPr/>
          <p:nvPr/>
        </p:nvSpPr>
        <p:spPr>
          <a:xfrm>
            <a:off x="595200" y="1035767"/>
            <a:ext cx="1552133" cy="14387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56" name="Google Shape;256;p102"/>
          <p:cNvSpPr/>
          <p:nvPr/>
        </p:nvSpPr>
        <p:spPr>
          <a:xfrm>
            <a:off x="1025734" y="145700"/>
            <a:ext cx="1419167" cy="651933"/>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57" name="Google Shape;257;p102"/>
          <p:cNvSpPr/>
          <p:nvPr/>
        </p:nvSpPr>
        <p:spPr>
          <a:xfrm>
            <a:off x="392000" y="2266000"/>
            <a:ext cx="1238733" cy="11904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58" name="Google Shape;258;p102"/>
          <p:cNvSpPr/>
          <p:nvPr/>
        </p:nvSpPr>
        <p:spPr>
          <a:xfrm>
            <a:off x="901800" y="174367"/>
            <a:ext cx="431533" cy="411067"/>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59" name="Google Shape;259;p102"/>
          <p:cNvSpPr/>
          <p:nvPr/>
        </p:nvSpPr>
        <p:spPr>
          <a:xfrm>
            <a:off x="2062500" y="1105334"/>
            <a:ext cx="1002533" cy="1564333"/>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60" name="Google Shape;260;p102"/>
          <p:cNvSpPr/>
          <p:nvPr/>
        </p:nvSpPr>
        <p:spPr>
          <a:xfrm>
            <a:off x="203201" y="1947400"/>
            <a:ext cx="482700" cy="4808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61" name="Google Shape;261;p102"/>
          <p:cNvSpPr/>
          <p:nvPr/>
        </p:nvSpPr>
        <p:spPr>
          <a:xfrm>
            <a:off x="3211268" y="1654101"/>
            <a:ext cx="1617233" cy="571967"/>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62" name="Google Shape;262;p102"/>
          <p:cNvSpPr/>
          <p:nvPr/>
        </p:nvSpPr>
        <p:spPr>
          <a:xfrm>
            <a:off x="3401033" y="2428200"/>
            <a:ext cx="1053667" cy="8221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63" name="Google Shape;263;p102"/>
          <p:cNvSpPr/>
          <p:nvPr/>
        </p:nvSpPr>
        <p:spPr>
          <a:xfrm>
            <a:off x="10057434" y="4185968"/>
            <a:ext cx="611033" cy="666833"/>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64" name="Google Shape;264;p102"/>
          <p:cNvSpPr/>
          <p:nvPr/>
        </p:nvSpPr>
        <p:spPr>
          <a:xfrm>
            <a:off x="9766333" y="5451701"/>
            <a:ext cx="1213667" cy="1085300"/>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65" name="Google Shape;265;p102"/>
          <p:cNvSpPr/>
          <p:nvPr/>
        </p:nvSpPr>
        <p:spPr>
          <a:xfrm>
            <a:off x="11401734" y="5711134"/>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66" name="Google Shape;266;p102"/>
          <p:cNvSpPr/>
          <p:nvPr/>
        </p:nvSpPr>
        <p:spPr>
          <a:xfrm>
            <a:off x="1627000" y="1877567"/>
            <a:ext cx="22333" cy="19867"/>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67" name="Google Shape;267;p102"/>
          <p:cNvSpPr/>
          <p:nvPr/>
        </p:nvSpPr>
        <p:spPr>
          <a:xfrm>
            <a:off x="11112534" y="6302001"/>
            <a:ext cx="1135533" cy="643567"/>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68" name="Google Shape;268;p102"/>
          <p:cNvSpPr/>
          <p:nvPr/>
        </p:nvSpPr>
        <p:spPr>
          <a:xfrm>
            <a:off x="1755133" y="2479200"/>
            <a:ext cx="969067" cy="1444267"/>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69" name="Google Shape;269;p102"/>
          <p:cNvSpPr/>
          <p:nvPr/>
        </p:nvSpPr>
        <p:spPr>
          <a:xfrm rot="8100000">
            <a:off x="10858336" y="4482871"/>
            <a:ext cx="837925" cy="854692"/>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70" name="Google Shape;270;p102"/>
          <p:cNvSpPr/>
          <p:nvPr/>
        </p:nvSpPr>
        <p:spPr>
          <a:xfrm rot="8100000">
            <a:off x="11041726" y="4798000"/>
            <a:ext cx="1091823" cy="61756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71" name="Google Shape;271;p102"/>
          <p:cNvSpPr/>
          <p:nvPr/>
        </p:nvSpPr>
        <p:spPr>
          <a:xfrm rot="8829132">
            <a:off x="-261079" y="415793"/>
            <a:ext cx="1498008" cy="1703471"/>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72" name="Google Shape;272;p102"/>
          <p:cNvSpPr/>
          <p:nvPr/>
        </p:nvSpPr>
        <p:spPr>
          <a:xfrm>
            <a:off x="9999834" y="4852801"/>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73" name="Google Shape;273;p102"/>
          <p:cNvSpPr/>
          <p:nvPr/>
        </p:nvSpPr>
        <p:spPr>
          <a:xfrm>
            <a:off x="9604985" y="2961433"/>
            <a:ext cx="882567" cy="154100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74" name="Google Shape;274;p102"/>
          <p:cNvSpPr/>
          <p:nvPr/>
        </p:nvSpPr>
        <p:spPr>
          <a:xfrm>
            <a:off x="10885820" y="3684433"/>
            <a:ext cx="751281" cy="666861"/>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75" name="Google Shape;275;p102"/>
          <p:cNvSpPr txBox="1">
            <a:spLocks noGrp="1"/>
          </p:cNvSpPr>
          <p:nvPr>
            <p:ph type="ctrTitle"/>
          </p:nvPr>
        </p:nvSpPr>
        <p:spPr>
          <a:xfrm>
            <a:off x="2925800" y="2479200"/>
            <a:ext cx="6340400" cy="12556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3600"/>
              <a:buNone/>
              <a:defRPr>
                <a:solidFill>
                  <a:srgbClr val="4C4B4B"/>
                </a:solidFill>
              </a:defRPr>
            </a:lvl1pPr>
            <a:lvl2pPr lvl="1" algn="l">
              <a:lnSpc>
                <a:spcPct val="100000"/>
              </a:lnSpc>
              <a:spcBef>
                <a:spcPts val="0"/>
              </a:spcBef>
              <a:spcAft>
                <a:spcPts val="0"/>
              </a:spcAft>
              <a:buClr>
                <a:srgbClr val="000000"/>
              </a:buClr>
              <a:buSzPts val="1600"/>
              <a:buNone/>
              <a:defRPr sz="2133">
                <a:solidFill>
                  <a:srgbClr val="000000"/>
                </a:solidFill>
              </a:defRPr>
            </a:lvl2pPr>
            <a:lvl3pPr lvl="2" algn="l">
              <a:lnSpc>
                <a:spcPct val="100000"/>
              </a:lnSpc>
              <a:spcBef>
                <a:spcPts val="0"/>
              </a:spcBef>
              <a:spcAft>
                <a:spcPts val="0"/>
              </a:spcAft>
              <a:buClr>
                <a:srgbClr val="000000"/>
              </a:buClr>
              <a:buSzPts val="1600"/>
              <a:buNone/>
              <a:defRPr sz="2133">
                <a:solidFill>
                  <a:srgbClr val="000000"/>
                </a:solidFill>
              </a:defRPr>
            </a:lvl3pPr>
            <a:lvl4pPr lvl="3" algn="l">
              <a:lnSpc>
                <a:spcPct val="100000"/>
              </a:lnSpc>
              <a:spcBef>
                <a:spcPts val="0"/>
              </a:spcBef>
              <a:spcAft>
                <a:spcPts val="0"/>
              </a:spcAft>
              <a:buClr>
                <a:srgbClr val="000000"/>
              </a:buClr>
              <a:buSzPts val="1600"/>
              <a:buNone/>
              <a:defRPr sz="2133">
                <a:solidFill>
                  <a:srgbClr val="000000"/>
                </a:solidFill>
              </a:defRPr>
            </a:lvl4pPr>
            <a:lvl5pPr lvl="4" algn="l">
              <a:lnSpc>
                <a:spcPct val="100000"/>
              </a:lnSpc>
              <a:spcBef>
                <a:spcPts val="0"/>
              </a:spcBef>
              <a:spcAft>
                <a:spcPts val="0"/>
              </a:spcAft>
              <a:buClr>
                <a:srgbClr val="000000"/>
              </a:buClr>
              <a:buSzPts val="1600"/>
              <a:buNone/>
              <a:defRPr sz="2133">
                <a:solidFill>
                  <a:srgbClr val="000000"/>
                </a:solidFill>
              </a:defRPr>
            </a:lvl5pPr>
            <a:lvl6pPr lvl="5" algn="l">
              <a:lnSpc>
                <a:spcPct val="100000"/>
              </a:lnSpc>
              <a:spcBef>
                <a:spcPts val="0"/>
              </a:spcBef>
              <a:spcAft>
                <a:spcPts val="0"/>
              </a:spcAft>
              <a:buClr>
                <a:srgbClr val="000000"/>
              </a:buClr>
              <a:buSzPts val="1600"/>
              <a:buNone/>
              <a:defRPr sz="2133">
                <a:solidFill>
                  <a:srgbClr val="000000"/>
                </a:solidFill>
              </a:defRPr>
            </a:lvl6pPr>
            <a:lvl7pPr lvl="6" algn="l">
              <a:lnSpc>
                <a:spcPct val="100000"/>
              </a:lnSpc>
              <a:spcBef>
                <a:spcPts val="0"/>
              </a:spcBef>
              <a:spcAft>
                <a:spcPts val="0"/>
              </a:spcAft>
              <a:buClr>
                <a:srgbClr val="000000"/>
              </a:buClr>
              <a:buSzPts val="1600"/>
              <a:buNone/>
              <a:defRPr sz="2133">
                <a:solidFill>
                  <a:srgbClr val="000000"/>
                </a:solidFill>
              </a:defRPr>
            </a:lvl7pPr>
            <a:lvl8pPr lvl="7" algn="l">
              <a:lnSpc>
                <a:spcPct val="100000"/>
              </a:lnSpc>
              <a:spcBef>
                <a:spcPts val="0"/>
              </a:spcBef>
              <a:spcAft>
                <a:spcPts val="0"/>
              </a:spcAft>
              <a:buClr>
                <a:srgbClr val="000000"/>
              </a:buClr>
              <a:buSzPts val="1600"/>
              <a:buNone/>
              <a:defRPr sz="2133">
                <a:solidFill>
                  <a:srgbClr val="000000"/>
                </a:solidFill>
              </a:defRPr>
            </a:lvl8pPr>
            <a:lvl9pPr lvl="8" algn="l">
              <a:lnSpc>
                <a:spcPct val="100000"/>
              </a:lnSpc>
              <a:spcBef>
                <a:spcPts val="0"/>
              </a:spcBef>
              <a:spcAft>
                <a:spcPts val="0"/>
              </a:spcAft>
              <a:buClr>
                <a:srgbClr val="000000"/>
              </a:buClr>
              <a:buSzPts val="1600"/>
              <a:buNone/>
              <a:defRPr sz="2133">
                <a:solidFill>
                  <a:srgbClr val="000000"/>
                </a:solidFill>
              </a:defRPr>
            </a:lvl9pPr>
          </a:lstStyle>
          <a:p>
            <a:endParaRPr/>
          </a:p>
        </p:txBody>
      </p:sp>
      <p:sp>
        <p:nvSpPr>
          <p:cNvPr id="276" name="Google Shape;276;p102"/>
          <p:cNvSpPr txBox="1">
            <a:spLocks noGrp="1"/>
          </p:cNvSpPr>
          <p:nvPr>
            <p:ph type="subTitle" idx="1"/>
          </p:nvPr>
        </p:nvSpPr>
        <p:spPr>
          <a:xfrm>
            <a:off x="2925800" y="3864600"/>
            <a:ext cx="6340400" cy="1886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600"/>
              <a:buNone/>
              <a:defRPr>
                <a:solidFill>
                  <a:srgbClr val="4C4B4B"/>
                </a:solidFill>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rống" type="blank">
  <p:cSld name="BLANK">
    <p:spTree>
      <p:nvGrpSpPr>
        <p:cNvPr id="1" name="Shape 21"/>
        <p:cNvGrpSpPr/>
        <p:nvPr/>
      </p:nvGrpSpPr>
      <p:grpSpPr>
        <a:xfrm>
          <a:off x="0" y="0"/>
          <a:ext cx="0" cy="0"/>
          <a:chOff x="0" y="0"/>
          <a:chExt cx="0" cy="0"/>
        </a:xfrm>
      </p:grpSpPr>
      <p:sp>
        <p:nvSpPr>
          <p:cNvPr id="22" name="Google Shape;2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77"/>
        <p:cNvGrpSpPr/>
        <p:nvPr/>
      </p:nvGrpSpPr>
      <p:grpSpPr>
        <a:xfrm>
          <a:off x="0" y="0"/>
          <a:ext cx="0" cy="0"/>
          <a:chOff x="0" y="0"/>
          <a:chExt cx="0" cy="0"/>
        </a:xfrm>
      </p:grpSpPr>
      <p:sp>
        <p:nvSpPr>
          <p:cNvPr id="278" name="Google Shape;278;p103"/>
          <p:cNvSpPr txBox="1">
            <a:spLocks noGrp="1"/>
          </p:cNvSpPr>
          <p:nvPr>
            <p:ph type="subTitle" idx="1"/>
          </p:nvPr>
        </p:nvSpPr>
        <p:spPr>
          <a:xfrm>
            <a:off x="1389900" y="2855999"/>
            <a:ext cx="4218400" cy="189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279" name="Google Shape;279;p103"/>
          <p:cNvSpPr/>
          <p:nvPr/>
        </p:nvSpPr>
        <p:spPr>
          <a:xfrm>
            <a:off x="10734145" y="96234"/>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80" name="Google Shape;280;p103"/>
          <p:cNvSpPr/>
          <p:nvPr/>
        </p:nvSpPr>
        <p:spPr>
          <a:xfrm>
            <a:off x="11331569" y="763559"/>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81" name="Google Shape;281;p103"/>
          <p:cNvSpPr/>
          <p:nvPr/>
        </p:nvSpPr>
        <p:spPr>
          <a:xfrm>
            <a:off x="10279159" y="541375"/>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82" name="Google Shape;282;p103"/>
          <p:cNvSpPr/>
          <p:nvPr/>
        </p:nvSpPr>
        <p:spPr>
          <a:xfrm>
            <a:off x="10662502" y="1723357"/>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83" name="Google Shape;283;p103"/>
          <p:cNvSpPr/>
          <p:nvPr/>
        </p:nvSpPr>
        <p:spPr>
          <a:xfrm>
            <a:off x="10237963" y="1566943"/>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84" name="Google Shape;284;p103"/>
          <p:cNvSpPr/>
          <p:nvPr/>
        </p:nvSpPr>
        <p:spPr>
          <a:xfrm>
            <a:off x="11195844" y="527609"/>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85" name="Google Shape;285;p103"/>
          <p:cNvSpPr/>
          <p:nvPr/>
        </p:nvSpPr>
        <p:spPr>
          <a:xfrm rot="1039124">
            <a:off x="6087346" y="4509429"/>
            <a:ext cx="738607" cy="75338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86" name="Google Shape;286;p103"/>
          <p:cNvSpPr/>
          <p:nvPr/>
        </p:nvSpPr>
        <p:spPr>
          <a:xfrm rot="-5705381">
            <a:off x="1672434" y="6280351"/>
            <a:ext cx="1252607" cy="786981"/>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87" name="Google Shape;287;p103"/>
          <p:cNvSpPr/>
          <p:nvPr/>
        </p:nvSpPr>
        <p:spPr>
          <a:xfrm rot="1039124">
            <a:off x="5159939" y="5608917"/>
            <a:ext cx="1250943" cy="574655"/>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88" name="Google Shape;288;p103"/>
          <p:cNvSpPr/>
          <p:nvPr/>
        </p:nvSpPr>
        <p:spPr>
          <a:xfrm rot="1039124">
            <a:off x="4112481" y="6115791"/>
            <a:ext cx="1421447" cy="745159"/>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89" name="Google Shape;289;p103"/>
          <p:cNvSpPr/>
          <p:nvPr/>
        </p:nvSpPr>
        <p:spPr>
          <a:xfrm rot="1039124">
            <a:off x="2888537" y="6181153"/>
            <a:ext cx="1291108" cy="115260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90" name="Google Shape;290;p103"/>
          <p:cNvSpPr/>
          <p:nvPr/>
        </p:nvSpPr>
        <p:spPr>
          <a:xfrm rot="1039124">
            <a:off x="3190516" y="5342888"/>
            <a:ext cx="1271421" cy="889425"/>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91" name="Google Shape;291;p103"/>
          <p:cNvSpPr/>
          <p:nvPr/>
        </p:nvSpPr>
        <p:spPr>
          <a:xfrm rot="-4850917">
            <a:off x="5028685" y="5093367"/>
            <a:ext cx="854252" cy="127315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92" name="Google Shape;292;p103"/>
          <p:cNvSpPr/>
          <p:nvPr/>
        </p:nvSpPr>
        <p:spPr>
          <a:xfrm rot="1314892">
            <a:off x="6823714" y="4581844"/>
            <a:ext cx="1070637" cy="955867"/>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93" name="Google Shape;293;p103"/>
          <p:cNvSpPr/>
          <p:nvPr/>
        </p:nvSpPr>
        <p:spPr>
          <a:xfrm rot="1314892">
            <a:off x="7801672" y="4598781"/>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94" name="Google Shape;294;p103"/>
          <p:cNvSpPr/>
          <p:nvPr/>
        </p:nvSpPr>
        <p:spPr>
          <a:xfrm rot="1314892">
            <a:off x="7399120" y="3714971"/>
            <a:ext cx="577968" cy="691917"/>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95" name="Google Shape;295;p103"/>
          <p:cNvSpPr txBox="1">
            <a:spLocks noGrp="1"/>
          </p:cNvSpPr>
          <p:nvPr>
            <p:ph type="ctrTitle"/>
          </p:nvPr>
        </p:nvSpPr>
        <p:spPr>
          <a:xfrm>
            <a:off x="963200" y="467756"/>
            <a:ext cx="10265600" cy="125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600"/>
              <a:buNone/>
              <a:defRPr/>
            </a:lvl1pPr>
            <a:lvl2pPr lvl="1" algn="l">
              <a:lnSpc>
                <a:spcPct val="100000"/>
              </a:lnSpc>
              <a:spcBef>
                <a:spcPts val="0"/>
              </a:spcBef>
              <a:spcAft>
                <a:spcPts val="0"/>
              </a:spcAft>
              <a:buClr>
                <a:srgbClr val="000000"/>
              </a:buClr>
              <a:buSzPts val="1600"/>
              <a:buNone/>
              <a:defRPr sz="2133">
                <a:solidFill>
                  <a:srgbClr val="000000"/>
                </a:solidFill>
              </a:defRPr>
            </a:lvl2pPr>
            <a:lvl3pPr lvl="2" algn="l">
              <a:lnSpc>
                <a:spcPct val="100000"/>
              </a:lnSpc>
              <a:spcBef>
                <a:spcPts val="0"/>
              </a:spcBef>
              <a:spcAft>
                <a:spcPts val="0"/>
              </a:spcAft>
              <a:buClr>
                <a:srgbClr val="000000"/>
              </a:buClr>
              <a:buSzPts val="1600"/>
              <a:buNone/>
              <a:defRPr sz="2133">
                <a:solidFill>
                  <a:srgbClr val="000000"/>
                </a:solidFill>
              </a:defRPr>
            </a:lvl3pPr>
            <a:lvl4pPr lvl="3" algn="l">
              <a:lnSpc>
                <a:spcPct val="100000"/>
              </a:lnSpc>
              <a:spcBef>
                <a:spcPts val="0"/>
              </a:spcBef>
              <a:spcAft>
                <a:spcPts val="0"/>
              </a:spcAft>
              <a:buClr>
                <a:srgbClr val="000000"/>
              </a:buClr>
              <a:buSzPts val="1600"/>
              <a:buNone/>
              <a:defRPr sz="2133">
                <a:solidFill>
                  <a:srgbClr val="000000"/>
                </a:solidFill>
              </a:defRPr>
            </a:lvl4pPr>
            <a:lvl5pPr lvl="4" algn="l">
              <a:lnSpc>
                <a:spcPct val="100000"/>
              </a:lnSpc>
              <a:spcBef>
                <a:spcPts val="0"/>
              </a:spcBef>
              <a:spcAft>
                <a:spcPts val="0"/>
              </a:spcAft>
              <a:buClr>
                <a:srgbClr val="000000"/>
              </a:buClr>
              <a:buSzPts val="1600"/>
              <a:buNone/>
              <a:defRPr sz="2133">
                <a:solidFill>
                  <a:srgbClr val="000000"/>
                </a:solidFill>
              </a:defRPr>
            </a:lvl5pPr>
            <a:lvl6pPr lvl="5" algn="l">
              <a:lnSpc>
                <a:spcPct val="100000"/>
              </a:lnSpc>
              <a:spcBef>
                <a:spcPts val="0"/>
              </a:spcBef>
              <a:spcAft>
                <a:spcPts val="0"/>
              </a:spcAft>
              <a:buClr>
                <a:srgbClr val="000000"/>
              </a:buClr>
              <a:buSzPts val="1600"/>
              <a:buNone/>
              <a:defRPr sz="2133">
                <a:solidFill>
                  <a:srgbClr val="000000"/>
                </a:solidFill>
              </a:defRPr>
            </a:lvl6pPr>
            <a:lvl7pPr lvl="6" algn="l">
              <a:lnSpc>
                <a:spcPct val="100000"/>
              </a:lnSpc>
              <a:spcBef>
                <a:spcPts val="0"/>
              </a:spcBef>
              <a:spcAft>
                <a:spcPts val="0"/>
              </a:spcAft>
              <a:buClr>
                <a:srgbClr val="000000"/>
              </a:buClr>
              <a:buSzPts val="1600"/>
              <a:buNone/>
              <a:defRPr sz="2133">
                <a:solidFill>
                  <a:srgbClr val="000000"/>
                </a:solidFill>
              </a:defRPr>
            </a:lvl7pPr>
            <a:lvl8pPr lvl="7" algn="l">
              <a:lnSpc>
                <a:spcPct val="100000"/>
              </a:lnSpc>
              <a:spcBef>
                <a:spcPts val="0"/>
              </a:spcBef>
              <a:spcAft>
                <a:spcPts val="0"/>
              </a:spcAft>
              <a:buClr>
                <a:srgbClr val="000000"/>
              </a:buClr>
              <a:buSzPts val="1600"/>
              <a:buNone/>
              <a:defRPr sz="2133">
                <a:solidFill>
                  <a:srgbClr val="000000"/>
                </a:solidFill>
              </a:defRPr>
            </a:lvl8pPr>
            <a:lvl9pPr lvl="8" algn="l">
              <a:lnSpc>
                <a:spcPct val="100000"/>
              </a:lnSpc>
              <a:spcBef>
                <a:spcPts val="0"/>
              </a:spcBef>
              <a:spcAft>
                <a:spcPts val="0"/>
              </a:spcAft>
              <a:buClr>
                <a:srgbClr val="000000"/>
              </a:buClr>
              <a:buSzPts val="1600"/>
              <a:buNone/>
              <a:defRPr sz="2133">
                <a:solidFill>
                  <a:srgbClr val="000000"/>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96"/>
        <p:cNvGrpSpPr/>
        <p:nvPr/>
      </p:nvGrpSpPr>
      <p:grpSpPr>
        <a:xfrm>
          <a:off x="0" y="0"/>
          <a:ext cx="0" cy="0"/>
          <a:chOff x="0" y="0"/>
          <a:chExt cx="0" cy="0"/>
        </a:xfrm>
      </p:grpSpPr>
      <p:grpSp>
        <p:nvGrpSpPr>
          <p:cNvPr id="297" name="Google Shape;297;p104"/>
          <p:cNvGrpSpPr/>
          <p:nvPr/>
        </p:nvGrpSpPr>
        <p:grpSpPr>
          <a:xfrm rot="10800000">
            <a:off x="1509356" y="354517"/>
            <a:ext cx="9410907" cy="6911127"/>
            <a:chOff x="1282756" y="26746"/>
            <a:chExt cx="6692755" cy="5156533"/>
          </a:xfrm>
        </p:grpSpPr>
        <p:sp>
          <p:nvSpPr>
            <p:cNvPr id="298" name="Google Shape;298;p104"/>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99" name="Google Shape;299;p104"/>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300" name="Google Shape;300;p104"/>
          <p:cNvSpPr/>
          <p:nvPr/>
        </p:nvSpPr>
        <p:spPr>
          <a:xfrm rot="10800000">
            <a:off x="16907" y="1236708"/>
            <a:ext cx="1537101" cy="1055891"/>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01" name="Google Shape;301;p104"/>
          <p:cNvSpPr/>
          <p:nvPr/>
        </p:nvSpPr>
        <p:spPr>
          <a:xfrm rot="10800000">
            <a:off x="10143591" y="6538490"/>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02" name="Google Shape;302;p104"/>
          <p:cNvSpPr/>
          <p:nvPr/>
        </p:nvSpPr>
        <p:spPr>
          <a:xfrm rot="10800000">
            <a:off x="10176187" y="5635901"/>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03" name="Google Shape;303;p104"/>
          <p:cNvSpPr/>
          <p:nvPr/>
        </p:nvSpPr>
        <p:spPr>
          <a:xfrm rot="10800000">
            <a:off x="52541" y="5894586"/>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04" name="Google Shape;304;p104"/>
          <p:cNvSpPr/>
          <p:nvPr/>
        </p:nvSpPr>
        <p:spPr>
          <a:xfrm rot="10800000">
            <a:off x="9705300" y="-34265"/>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05" name="Google Shape;305;p104"/>
          <p:cNvSpPr/>
          <p:nvPr/>
        </p:nvSpPr>
        <p:spPr>
          <a:xfrm rot="10800000">
            <a:off x="11095361" y="5872826"/>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06" name="Google Shape;306;p104"/>
          <p:cNvSpPr/>
          <p:nvPr/>
        </p:nvSpPr>
        <p:spPr>
          <a:xfrm rot="10800000">
            <a:off x="11473058" y="362808"/>
            <a:ext cx="777983" cy="1358392"/>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07" name="Google Shape;307;p104"/>
          <p:cNvSpPr/>
          <p:nvPr/>
        </p:nvSpPr>
        <p:spPr>
          <a:xfrm rot="10800000">
            <a:off x="-30234" y="911269"/>
            <a:ext cx="1252641" cy="787003"/>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08" name="Google Shape;308;p104"/>
          <p:cNvSpPr/>
          <p:nvPr/>
        </p:nvSpPr>
        <p:spPr>
          <a:xfrm rot="10800000">
            <a:off x="10413398" y="5031777"/>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09" name="Google Shape;309;p104"/>
          <p:cNvSpPr/>
          <p:nvPr/>
        </p:nvSpPr>
        <p:spPr>
          <a:xfrm rot="10800000">
            <a:off x="846968" y="4650950"/>
            <a:ext cx="1083745" cy="104933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10" name="Google Shape;310;p104"/>
          <p:cNvSpPr/>
          <p:nvPr/>
        </p:nvSpPr>
        <p:spPr>
          <a:xfrm rot="10800000">
            <a:off x="809217" y="5417446"/>
            <a:ext cx="379603" cy="346783"/>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11" name="Google Shape;311;p104"/>
          <p:cNvSpPr/>
          <p:nvPr/>
        </p:nvSpPr>
        <p:spPr>
          <a:xfrm rot="10800000">
            <a:off x="11458567" y="5197380"/>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12" name="Google Shape;312;p104"/>
          <p:cNvSpPr/>
          <p:nvPr/>
        </p:nvSpPr>
        <p:spPr>
          <a:xfrm rot="10800000">
            <a:off x="8548681" y="2103224"/>
            <a:ext cx="3291" cy="3673"/>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13" name="Google Shape;313;p104"/>
          <p:cNvSpPr/>
          <p:nvPr/>
        </p:nvSpPr>
        <p:spPr>
          <a:xfrm rot="10800000">
            <a:off x="1332654" y="395700"/>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14" name="Google Shape;314;p104"/>
          <p:cNvSpPr/>
          <p:nvPr/>
        </p:nvSpPr>
        <p:spPr>
          <a:xfrm rot="10800000">
            <a:off x="9858599" y="712578"/>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15" name="Google Shape;315;p104"/>
          <p:cNvSpPr/>
          <p:nvPr/>
        </p:nvSpPr>
        <p:spPr>
          <a:xfrm rot="10800000">
            <a:off x="7384569" y="2274563"/>
            <a:ext cx="7404" cy="25445"/>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16" name="Google Shape;316;p104"/>
          <p:cNvSpPr/>
          <p:nvPr/>
        </p:nvSpPr>
        <p:spPr>
          <a:xfrm rot="10800000">
            <a:off x="11020548" y="1450651"/>
            <a:ext cx="996859" cy="705024"/>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17" name="Google Shape;317;p104"/>
          <p:cNvSpPr/>
          <p:nvPr/>
        </p:nvSpPr>
        <p:spPr>
          <a:xfrm rot="10800000">
            <a:off x="-89279" y="5273973"/>
            <a:ext cx="814036" cy="703408"/>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18" name="Google Shape;318;p104"/>
          <p:cNvSpPr/>
          <p:nvPr/>
        </p:nvSpPr>
        <p:spPr>
          <a:xfrm rot="10800000">
            <a:off x="478424" y="1230986"/>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19" name="Google Shape;319;p104"/>
          <p:cNvSpPr/>
          <p:nvPr/>
        </p:nvSpPr>
        <p:spPr>
          <a:xfrm rot="10800000">
            <a:off x="10974653" y="1457773"/>
            <a:ext cx="1064881" cy="1043049"/>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20" name="Google Shape;320;p104"/>
          <p:cNvSpPr/>
          <p:nvPr/>
        </p:nvSpPr>
        <p:spPr>
          <a:xfrm rot="10800000">
            <a:off x="10145032" y="6066918"/>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21" name="Google Shape;321;p104"/>
          <p:cNvSpPr/>
          <p:nvPr/>
        </p:nvSpPr>
        <p:spPr>
          <a:xfrm rot="9155340">
            <a:off x="375204" y="147268"/>
            <a:ext cx="1271424" cy="88942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22"/>
        <p:cNvGrpSpPr/>
        <p:nvPr/>
      </p:nvGrpSpPr>
      <p:grpSpPr>
        <a:xfrm>
          <a:off x="0" y="0"/>
          <a:ext cx="0" cy="0"/>
          <a:chOff x="0" y="0"/>
          <a:chExt cx="0" cy="0"/>
        </a:xfrm>
      </p:grpSpPr>
      <p:sp>
        <p:nvSpPr>
          <p:cNvPr id="323" name="Google Shape;323;p105"/>
          <p:cNvSpPr/>
          <p:nvPr/>
        </p:nvSpPr>
        <p:spPr>
          <a:xfrm rot="-952867">
            <a:off x="9450739" y="6143715"/>
            <a:ext cx="1537003" cy="1055823"/>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24" name="Google Shape;324;p105"/>
          <p:cNvSpPr/>
          <p:nvPr/>
        </p:nvSpPr>
        <p:spPr>
          <a:xfrm>
            <a:off x="912478" y="17917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25" name="Google Shape;325;p105"/>
          <p:cNvSpPr/>
          <p:nvPr/>
        </p:nvSpPr>
        <p:spPr>
          <a:xfrm>
            <a:off x="10265769" y="5329141"/>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26" name="Google Shape;326;p105"/>
          <p:cNvSpPr/>
          <p:nvPr/>
        </p:nvSpPr>
        <p:spPr>
          <a:xfrm>
            <a:off x="10815934" y="2299054"/>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27" name="Google Shape;327;p105"/>
          <p:cNvSpPr/>
          <p:nvPr/>
        </p:nvSpPr>
        <p:spPr>
          <a:xfrm>
            <a:off x="912459" y="926809"/>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28" name="Google Shape;328;p105"/>
          <p:cNvSpPr/>
          <p:nvPr/>
        </p:nvSpPr>
        <p:spPr>
          <a:xfrm>
            <a:off x="124524" y="748728"/>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29" name="Google Shape;329;p105"/>
          <p:cNvSpPr/>
          <p:nvPr/>
        </p:nvSpPr>
        <p:spPr>
          <a:xfrm>
            <a:off x="8265754" y="6144770"/>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30" name="Google Shape;330;p105"/>
          <p:cNvSpPr/>
          <p:nvPr/>
        </p:nvSpPr>
        <p:spPr>
          <a:xfrm>
            <a:off x="124522" y="2149347"/>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31" name="Google Shape;331;p105"/>
          <p:cNvSpPr/>
          <p:nvPr/>
        </p:nvSpPr>
        <p:spPr>
          <a:xfrm>
            <a:off x="182583" y="152043"/>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32" name="Google Shape;332;p105"/>
          <p:cNvSpPr/>
          <p:nvPr/>
        </p:nvSpPr>
        <p:spPr>
          <a:xfrm>
            <a:off x="685025" y="1520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33" name="Google Shape;333;p105"/>
          <p:cNvSpPr/>
          <p:nvPr/>
        </p:nvSpPr>
        <p:spPr>
          <a:xfrm>
            <a:off x="11015971" y="2732890"/>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34" name="Google Shape;334;p105"/>
          <p:cNvSpPr/>
          <p:nvPr/>
        </p:nvSpPr>
        <p:spPr>
          <a:xfrm>
            <a:off x="10103711" y="5164760"/>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35" name="Google Shape;335;p105"/>
          <p:cNvSpPr/>
          <p:nvPr/>
        </p:nvSpPr>
        <p:spPr>
          <a:xfrm>
            <a:off x="9703847" y="254500"/>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36" name="Google Shape;336;p105"/>
          <p:cNvSpPr/>
          <p:nvPr/>
        </p:nvSpPr>
        <p:spPr>
          <a:xfrm>
            <a:off x="10043540" y="433751"/>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37" name="Google Shape;337;p105"/>
          <p:cNvSpPr/>
          <p:nvPr/>
        </p:nvSpPr>
        <p:spPr>
          <a:xfrm rot="5400000">
            <a:off x="10952527" y="-434618"/>
            <a:ext cx="1273944" cy="1547151"/>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38" name="Google Shape;338;p105"/>
          <p:cNvSpPr/>
          <p:nvPr/>
        </p:nvSpPr>
        <p:spPr>
          <a:xfrm>
            <a:off x="11241037" y="1027859"/>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39" name="Google Shape;339;p105"/>
          <p:cNvSpPr/>
          <p:nvPr/>
        </p:nvSpPr>
        <p:spPr>
          <a:xfrm>
            <a:off x="387820" y="6020463"/>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40" name="Google Shape;340;p105"/>
          <p:cNvSpPr/>
          <p:nvPr/>
        </p:nvSpPr>
        <p:spPr>
          <a:xfrm>
            <a:off x="-242731" y="5802357"/>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41" name="Google Shape;341;p105"/>
          <p:cNvSpPr/>
          <p:nvPr/>
        </p:nvSpPr>
        <p:spPr>
          <a:xfrm>
            <a:off x="829097" y="54424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42" name="Google Shape;342;p105"/>
          <p:cNvSpPr/>
          <p:nvPr/>
        </p:nvSpPr>
        <p:spPr>
          <a:xfrm>
            <a:off x="1985707" y="5709135"/>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43" name="Google Shape;343;p105"/>
          <p:cNvSpPr/>
          <p:nvPr/>
        </p:nvSpPr>
        <p:spPr>
          <a:xfrm>
            <a:off x="11066153" y="6144777"/>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44" name="Google Shape;344;p105"/>
          <p:cNvSpPr/>
          <p:nvPr/>
        </p:nvSpPr>
        <p:spPr>
          <a:xfrm>
            <a:off x="1330537" y="5662586"/>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45" name="Google Shape;345;p105"/>
          <p:cNvSpPr/>
          <p:nvPr/>
        </p:nvSpPr>
        <p:spPr>
          <a:xfrm rot="3660777">
            <a:off x="-17573" y="4080451"/>
            <a:ext cx="1291207" cy="115268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46" name="Google Shape;346;p105"/>
          <p:cNvSpPr/>
          <p:nvPr/>
        </p:nvSpPr>
        <p:spPr>
          <a:xfrm>
            <a:off x="11358830" y="55246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p:cSld name="Two">
    <p:bg>
      <p:bgPr>
        <a:solidFill>
          <a:srgbClr val="FFCDBA"/>
        </a:solidFill>
        <a:effectLst/>
      </p:bgPr>
    </p:bg>
    <p:spTree>
      <p:nvGrpSpPr>
        <p:cNvPr id="1" name="Shape 347"/>
        <p:cNvGrpSpPr/>
        <p:nvPr/>
      </p:nvGrpSpPr>
      <p:grpSpPr>
        <a:xfrm>
          <a:off x="0" y="0"/>
          <a:ext cx="0" cy="0"/>
          <a:chOff x="0" y="0"/>
          <a:chExt cx="0" cy="0"/>
        </a:xfrm>
      </p:grpSpPr>
      <p:pic>
        <p:nvPicPr>
          <p:cNvPr id="348" name="Google Shape;348;p106"/>
          <p:cNvPicPr preferRelativeResize="0"/>
          <p:nvPr/>
        </p:nvPicPr>
        <p:blipFill rotWithShape="1">
          <a:blip r:embed="rId2">
            <a:alphaModFix/>
          </a:blip>
          <a:srcRect/>
          <a:stretch/>
        </p:blipFill>
        <p:spPr>
          <a:xfrm rot="-254630">
            <a:off x="8986697" y="695281"/>
            <a:ext cx="3041178" cy="2361386"/>
          </a:xfrm>
          <a:prstGeom prst="rect">
            <a:avLst/>
          </a:prstGeom>
          <a:noFill/>
          <a:ln>
            <a:noFill/>
          </a:ln>
        </p:spPr>
      </p:pic>
      <p:pic>
        <p:nvPicPr>
          <p:cNvPr id="349" name="Google Shape;349;p106"/>
          <p:cNvPicPr preferRelativeResize="0"/>
          <p:nvPr/>
        </p:nvPicPr>
        <p:blipFill rotWithShape="1">
          <a:blip r:embed="rId3">
            <a:alphaModFix/>
          </a:blip>
          <a:srcRect/>
          <a:stretch/>
        </p:blipFill>
        <p:spPr>
          <a:xfrm>
            <a:off x="4544291" y="4736051"/>
            <a:ext cx="3035954" cy="1974505"/>
          </a:xfrm>
          <a:prstGeom prst="rect">
            <a:avLst/>
          </a:prstGeom>
          <a:noFill/>
          <a:ln>
            <a:noFill/>
          </a:ln>
        </p:spPr>
      </p:pic>
      <p:pic>
        <p:nvPicPr>
          <p:cNvPr id="350" name="Google Shape;350;p106"/>
          <p:cNvPicPr preferRelativeResize="0"/>
          <p:nvPr/>
        </p:nvPicPr>
        <p:blipFill rotWithShape="1">
          <a:blip r:embed="rId4">
            <a:alphaModFix/>
          </a:blip>
          <a:srcRect/>
          <a:stretch/>
        </p:blipFill>
        <p:spPr>
          <a:xfrm rot="-557350">
            <a:off x="798069" y="3913118"/>
            <a:ext cx="2709423" cy="2349610"/>
          </a:xfrm>
          <a:prstGeom prst="rect">
            <a:avLst/>
          </a:prstGeom>
          <a:noFill/>
          <a:ln>
            <a:noFill/>
          </a:ln>
        </p:spPr>
      </p:pic>
      <p:pic>
        <p:nvPicPr>
          <p:cNvPr id="351" name="Google Shape;351;p106"/>
          <p:cNvPicPr preferRelativeResize="0"/>
          <p:nvPr/>
        </p:nvPicPr>
        <p:blipFill rotWithShape="1">
          <a:blip r:embed="rId5">
            <a:alphaModFix/>
          </a:blip>
          <a:srcRect/>
          <a:stretch/>
        </p:blipFill>
        <p:spPr>
          <a:xfrm rot="-708467">
            <a:off x="8504760" y="3800401"/>
            <a:ext cx="2955321" cy="2120785"/>
          </a:xfrm>
          <a:prstGeom prst="rect">
            <a:avLst/>
          </a:prstGeom>
          <a:noFill/>
          <a:ln>
            <a:noFill/>
          </a:ln>
        </p:spPr>
      </p:pic>
      <p:pic>
        <p:nvPicPr>
          <p:cNvPr id="352" name="Google Shape;352;p106"/>
          <p:cNvPicPr preferRelativeResize="0"/>
          <p:nvPr/>
        </p:nvPicPr>
        <p:blipFill rotWithShape="1">
          <a:blip r:embed="rId6">
            <a:alphaModFix/>
          </a:blip>
          <a:srcRect/>
          <a:stretch/>
        </p:blipFill>
        <p:spPr>
          <a:xfrm>
            <a:off x="3037711" y="326122"/>
            <a:ext cx="5907719" cy="4300472"/>
          </a:xfrm>
          <a:prstGeom prst="rect">
            <a:avLst/>
          </a:prstGeom>
          <a:noFill/>
          <a:ln>
            <a:noFill/>
          </a:ln>
        </p:spPr>
      </p:pic>
      <p:pic>
        <p:nvPicPr>
          <p:cNvPr id="353" name="Google Shape;353;p106"/>
          <p:cNvPicPr preferRelativeResize="0"/>
          <p:nvPr/>
        </p:nvPicPr>
        <p:blipFill rotWithShape="1">
          <a:blip r:embed="rId7">
            <a:alphaModFix/>
          </a:blip>
          <a:srcRect/>
          <a:stretch/>
        </p:blipFill>
        <p:spPr>
          <a:xfrm>
            <a:off x="3975898" y="1041022"/>
            <a:ext cx="4030267" cy="2944466"/>
          </a:xfrm>
          <a:prstGeom prst="rect">
            <a:avLst/>
          </a:prstGeom>
          <a:noFill/>
          <a:ln>
            <a:noFill/>
          </a:ln>
        </p:spPr>
      </p:pic>
      <p:pic>
        <p:nvPicPr>
          <p:cNvPr id="354" name="Google Shape;354;p106"/>
          <p:cNvPicPr preferRelativeResize="0"/>
          <p:nvPr/>
        </p:nvPicPr>
        <p:blipFill rotWithShape="1">
          <a:blip r:embed="rId8">
            <a:alphaModFix/>
          </a:blip>
          <a:srcRect/>
          <a:stretch/>
        </p:blipFill>
        <p:spPr>
          <a:xfrm rot="336419">
            <a:off x="444495" y="694006"/>
            <a:ext cx="2331114" cy="2298221"/>
          </a:xfrm>
          <a:prstGeom prst="rect">
            <a:avLst/>
          </a:prstGeom>
          <a:noFill/>
          <a:ln>
            <a:noFill/>
          </a:ln>
        </p:spPr>
      </p:pic>
      <p:pic>
        <p:nvPicPr>
          <p:cNvPr id="355" name="Google Shape;355;p106"/>
          <p:cNvPicPr preferRelativeResize="0"/>
          <p:nvPr/>
        </p:nvPicPr>
        <p:blipFill rotWithShape="1">
          <a:blip r:embed="rId9">
            <a:alphaModFix/>
          </a:blip>
          <a:srcRect/>
          <a:stretch/>
        </p:blipFill>
        <p:spPr>
          <a:xfrm rot="496944">
            <a:off x="778778" y="1726221"/>
            <a:ext cx="1662545" cy="29883"/>
          </a:xfrm>
          <a:prstGeom prst="rect">
            <a:avLst/>
          </a:prstGeom>
          <a:noFill/>
          <a:ln>
            <a:noFill/>
          </a:ln>
        </p:spPr>
      </p:pic>
      <p:pic>
        <p:nvPicPr>
          <p:cNvPr id="356" name="Google Shape;356;p106"/>
          <p:cNvPicPr preferRelativeResize="0"/>
          <p:nvPr/>
        </p:nvPicPr>
        <p:blipFill rotWithShape="1">
          <a:blip r:embed="rId9">
            <a:alphaModFix/>
          </a:blip>
          <a:srcRect/>
          <a:stretch/>
        </p:blipFill>
        <p:spPr>
          <a:xfrm rot="-465931">
            <a:off x="1271486" y="5096253"/>
            <a:ext cx="1662545" cy="29883"/>
          </a:xfrm>
          <a:prstGeom prst="rect">
            <a:avLst/>
          </a:prstGeom>
          <a:noFill/>
          <a:ln>
            <a:noFill/>
          </a:ln>
        </p:spPr>
      </p:pic>
      <p:pic>
        <p:nvPicPr>
          <p:cNvPr id="357" name="Google Shape;357;p106"/>
          <p:cNvPicPr preferRelativeResize="0"/>
          <p:nvPr/>
        </p:nvPicPr>
        <p:blipFill rotWithShape="1">
          <a:blip r:embed="rId9">
            <a:alphaModFix/>
          </a:blip>
          <a:srcRect/>
          <a:stretch/>
        </p:blipFill>
        <p:spPr>
          <a:xfrm rot="-212047">
            <a:off x="9610558" y="1669796"/>
            <a:ext cx="1662545" cy="29883"/>
          </a:xfrm>
          <a:prstGeom prst="rect">
            <a:avLst/>
          </a:prstGeom>
          <a:noFill/>
          <a:ln>
            <a:noFill/>
          </a:ln>
        </p:spPr>
      </p:pic>
      <p:sp>
        <p:nvSpPr>
          <p:cNvPr id="358" name="Google Shape;358;p106"/>
          <p:cNvSpPr txBox="1">
            <a:spLocks noGrp="1"/>
          </p:cNvSpPr>
          <p:nvPr>
            <p:ph type="title"/>
          </p:nvPr>
        </p:nvSpPr>
        <p:spPr>
          <a:xfrm>
            <a:off x="4366953" y="2047200"/>
            <a:ext cx="3325091" cy="1298986"/>
          </a:xfrm>
          <a:prstGeom prst="rect">
            <a:avLst/>
          </a:prstGeom>
          <a:noFill/>
          <a:ln>
            <a:noFill/>
          </a:ln>
        </p:spPr>
        <p:txBody>
          <a:bodyPr spcFirstLastPara="1" wrap="square" lIns="91425" tIns="91425" rIns="91425" bIns="91425" anchor="t" anchorCtr="0">
            <a:normAutofit/>
          </a:bodyPr>
          <a:lstStyle>
            <a:lvl1pPr lvl="0" algn="ctr">
              <a:lnSpc>
                <a:spcPct val="122714"/>
              </a:lnSpc>
              <a:spcBef>
                <a:spcPts val="0"/>
              </a:spcBef>
              <a:spcAft>
                <a:spcPts val="0"/>
              </a:spcAft>
              <a:buSzPts val="3600"/>
              <a:buNone/>
              <a:defRPr sz="3883" b="1">
                <a:solidFill>
                  <a:schemeClr val="accent1"/>
                </a:solidFill>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359" name="Google Shape;359;p106"/>
          <p:cNvSpPr txBox="1">
            <a:spLocks noGrp="1"/>
          </p:cNvSpPr>
          <p:nvPr>
            <p:ph type="body" idx="1"/>
          </p:nvPr>
        </p:nvSpPr>
        <p:spPr>
          <a:xfrm rot="462530">
            <a:off x="598516" y="1339327"/>
            <a:ext cx="2116975" cy="355002"/>
          </a:xfrm>
          <a:prstGeom prst="rect">
            <a:avLst/>
          </a:prstGeom>
          <a:noFill/>
          <a:ln>
            <a:noFill/>
          </a:ln>
        </p:spPr>
        <p:txBody>
          <a:bodyPr spcFirstLastPara="1" wrap="square" lIns="91425" tIns="91425" rIns="91425" bIns="91425" anchor="t" anchorCtr="0">
            <a:normAutofit/>
          </a:bodyPr>
          <a:lstStyle>
            <a:lvl1pPr marL="457200" lvl="0" indent="-330200" algn="ctr">
              <a:lnSpc>
                <a:spcPct val="100000"/>
              </a:lnSpc>
              <a:spcBef>
                <a:spcPts val="0"/>
              </a:spcBef>
              <a:spcAft>
                <a:spcPts val="0"/>
              </a:spcAft>
              <a:buSzPts val="1600"/>
              <a:buChar char="●"/>
              <a:defRPr sz="1765"/>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60" name="Google Shape;360;p106"/>
          <p:cNvSpPr txBox="1">
            <a:spLocks noGrp="1"/>
          </p:cNvSpPr>
          <p:nvPr>
            <p:ph type="body" idx="2"/>
          </p:nvPr>
        </p:nvSpPr>
        <p:spPr>
          <a:xfrm rot="-523743">
            <a:off x="953193" y="4703781"/>
            <a:ext cx="2116975" cy="355002"/>
          </a:xfrm>
          <a:prstGeom prst="rect">
            <a:avLst/>
          </a:prstGeom>
          <a:noFill/>
          <a:ln>
            <a:noFill/>
          </a:ln>
        </p:spPr>
        <p:txBody>
          <a:bodyPr spcFirstLastPara="1" wrap="square" lIns="91425" tIns="91425" rIns="91425" bIns="91425" anchor="t" anchorCtr="0">
            <a:normAutofit/>
          </a:bodyPr>
          <a:lstStyle>
            <a:lvl1pPr marL="457200" lvl="0" indent="-330200" algn="ctr">
              <a:lnSpc>
                <a:spcPct val="100000"/>
              </a:lnSpc>
              <a:spcBef>
                <a:spcPts val="0"/>
              </a:spcBef>
              <a:spcAft>
                <a:spcPts val="0"/>
              </a:spcAft>
              <a:buSzPts val="1600"/>
              <a:buChar char="●"/>
              <a:defRPr sz="1765"/>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61" name="Google Shape;361;p106"/>
          <p:cNvSpPr txBox="1">
            <a:spLocks noGrp="1"/>
          </p:cNvSpPr>
          <p:nvPr>
            <p:ph type="body" idx="3"/>
          </p:nvPr>
        </p:nvSpPr>
        <p:spPr>
          <a:xfrm>
            <a:off x="4837546" y="5091057"/>
            <a:ext cx="2493818" cy="355002"/>
          </a:xfrm>
          <a:prstGeom prst="rect">
            <a:avLst/>
          </a:prstGeom>
          <a:noFill/>
          <a:ln>
            <a:noFill/>
          </a:ln>
        </p:spPr>
        <p:txBody>
          <a:bodyPr spcFirstLastPara="1" wrap="square" lIns="91425" tIns="91425" rIns="91425" bIns="91425" anchor="t" anchorCtr="0">
            <a:normAutofit/>
          </a:bodyPr>
          <a:lstStyle>
            <a:lvl1pPr marL="457200" lvl="0" indent="-330200" algn="ctr">
              <a:lnSpc>
                <a:spcPct val="100000"/>
              </a:lnSpc>
              <a:spcBef>
                <a:spcPts val="0"/>
              </a:spcBef>
              <a:spcAft>
                <a:spcPts val="0"/>
              </a:spcAft>
              <a:buSzPts val="1600"/>
              <a:buChar char="●"/>
              <a:defRPr sz="1765"/>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62" name="Google Shape;362;p106"/>
          <p:cNvSpPr txBox="1">
            <a:spLocks noGrp="1"/>
          </p:cNvSpPr>
          <p:nvPr>
            <p:ph type="body" idx="4"/>
          </p:nvPr>
        </p:nvSpPr>
        <p:spPr>
          <a:xfrm rot="-734591">
            <a:off x="8871758" y="4352578"/>
            <a:ext cx="1706880" cy="355002"/>
          </a:xfrm>
          <a:prstGeom prst="rect">
            <a:avLst/>
          </a:prstGeom>
          <a:noFill/>
          <a:ln>
            <a:noFill/>
          </a:ln>
        </p:spPr>
        <p:txBody>
          <a:bodyPr spcFirstLastPara="1" wrap="square" lIns="91425" tIns="91425" rIns="91425" bIns="91425" anchor="t" anchorCtr="0">
            <a:normAutofit/>
          </a:bodyPr>
          <a:lstStyle>
            <a:lvl1pPr marL="457200" lvl="0" indent="-330200" algn="ctr">
              <a:lnSpc>
                <a:spcPct val="100000"/>
              </a:lnSpc>
              <a:spcBef>
                <a:spcPts val="0"/>
              </a:spcBef>
              <a:spcAft>
                <a:spcPts val="0"/>
              </a:spcAft>
              <a:buSzPts val="1600"/>
              <a:buChar char="●"/>
              <a:defRPr sz="1765"/>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63" name="Google Shape;363;p106"/>
          <p:cNvSpPr txBox="1">
            <a:spLocks noGrp="1"/>
          </p:cNvSpPr>
          <p:nvPr>
            <p:ph type="body" idx="5"/>
          </p:nvPr>
        </p:nvSpPr>
        <p:spPr>
          <a:xfrm rot="-175648">
            <a:off x="9376756" y="1294737"/>
            <a:ext cx="2116975" cy="355002"/>
          </a:xfrm>
          <a:prstGeom prst="rect">
            <a:avLst/>
          </a:prstGeom>
          <a:noFill/>
          <a:ln>
            <a:noFill/>
          </a:ln>
        </p:spPr>
        <p:txBody>
          <a:bodyPr spcFirstLastPara="1" wrap="square" lIns="91425" tIns="91425" rIns="91425" bIns="91425" anchor="t" anchorCtr="0">
            <a:normAutofit/>
          </a:bodyPr>
          <a:lstStyle>
            <a:lvl1pPr marL="457200" lvl="0" indent="-330200" algn="ctr">
              <a:lnSpc>
                <a:spcPct val="100000"/>
              </a:lnSpc>
              <a:spcBef>
                <a:spcPts val="0"/>
              </a:spcBef>
              <a:spcAft>
                <a:spcPts val="0"/>
              </a:spcAft>
              <a:buSzPts val="1600"/>
              <a:buChar char="●"/>
              <a:defRPr sz="1765"/>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64" name="Google Shape;364;p106"/>
          <p:cNvSpPr txBox="1">
            <a:spLocks noGrp="1"/>
          </p:cNvSpPr>
          <p:nvPr>
            <p:ph type="body" idx="6"/>
          </p:nvPr>
        </p:nvSpPr>
        <p:spPr>
          <a:xfrm rot="435466">
            <a:off x="377213" y="1899857"/>
            <a:ext cx="2216727" cy="734209"/>
          </a:xfrm>
          <a:prstGeom prst="rect">
            <a:avLst/>
          </a:prstGeom>
          <a:noFill/>
          <a:ln>
            <a:noFill/>
          </a:ln>
        </p:spPr>
        <p:txBody>
          <a:bodyPr spcFirstLastPara="1" wrap="square" lIns="91425" tIns="91425" rIns="91425" bIns="91425" anchor="t" anchorCtr="0">
            <a:noAutofit/>
          </a:bodyPr>
          <a:lstStyle>
            <a:lvl1pPr marL="457200" lvl="0" indent="-330200" algn="ctr">
              <a:lnSpc>
                <a:spcPct val="100000"/>
              </a:lnSpc>
              <a:spcBef>
                <a:spcPts val="0"/>
              </a:spcBef>
              <a:spcAft>
                <a:spcPts val="0"/>
              </a:spcAft>
              <a:buSzPts val="1600"/>
              <a:buChar char="●"/>
              <a:defRPr sz="2118">
                <a:solidFill>
                  <a:schemeClr val="accent5"/>
                </a:solidFill>
                <a:latin typeface="Arial"/>
                <a:ea typeface="Arial"/>
                <a:cs typeface="Arial"/>
                <a:sym typeface="Arial"/>
              </a:defRPr>
            </a:lvl1pPr>
            <a:lvl2pPr marL="914400" lvl="1" indent="-330200" algn="l">
              <a:lnSpc>
                <a:spcPct val="100000"/>
              </a:lnSpc>
              <a:spcBef>
                <a:spcPts val="0"/>
              </a:spcBef>
              <a:spcAft>
                <a:spcPts val="0"/>
              </a:spcAft>
              <a:buSzPts val="1600"/>
              <a:buChar char="○"/>
              <a:defRPr sz="2118">
                <a:latin typeface="Arial"/>
                <a:ea typeface="Arial"/>
                <a:cs typeface="Arial"/>
                <a:sym typeface="Arial"/>
              </a:defRPr>
            </a:lvl2pPr>
            <a:lvl3pPr marL="1371600" lvl="2" indent="-330200" algn="l">
              <a:lnSpc>
                <a:spcPct val="100000"/>
              </a:lnSpc>
              <a:spcBef>
                <a:spcPts val="0"/>
              </a:spcBef>
              <a:spcAft>
                <a:spcPts val="0"/>
              </a:spcAft>
              <a:buSzPts val="1600"/>
              <a:buChar char="■"/>
              <a:defRPr sz="2118">
                <a:latin typeface="Arial"/>
                <a:ea typeface="Arial"/>
                <a:cs typeface="Arial"/>
                <a:sym typeface="Arial"/>
              </a:defRPr>
            </a:lvl3pPr>
            <a:lvl4pPr marL="1828800" lvl="3" indent="-330200" algn="l">
              <a:lnSpc>
                <a:spcPct val="100000"/>
              </a:lnSpc>
              <a:spcBef>
                <a:spcPts val="0"/>
              </a:spcBef>
              <a:spcAft>
                <a:spcPts val="0"/>
              </a:spcAft>
              <a:buSzPts val="1600"/>
              <a:buChar char="●"/>
              <a:defRPr sz="2118">
                <a:latin typeface="Arial"/>
                <a:ea typeface="Arial"/>
                <a:cs typeface="Arial"/>
                <a:sym typeface="Arial"/>
              </a:defRPr>
            </a:lvl4pPr>
            <a:lvl5pPr marL="2286000" lvl="4" indent="-330200" algn="l">
              <a:lnSpc>
                <a:spcPct val="100000"/>
              </a:lnSpc>
              <a:spcBef>
                <a:spcPts val="0"/>
              </a:spcBef>
              <a:spcAft>
                <a:spcPts val="0"/>
              </a:spcAft>
              <a:buSzPts val="1600"/>
              <a:buChar char="○"/>
              <a:defRPr sz="2118">
                <a:latin typeface="Arial"/>
                <a:ea typeface="Arial"/>
                <a:cs typeface="Arial"/>
                <a:sym typeface="Arial"/>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65" name="Google Shape;365;p106"/>
          <p:cNvSpPr txBox="1">
            <a:spLocks noGrp="1"/>
          </p:cNvSpPr>
          <p:nvPr>
            <p:ph type="body" idx="7"/>
          </p:nvPr>
        </p:nvSpPr>
        <p:spPr>
          <a:xfrm rot="-585108">
            <a:off x="1152698" y="5220148"/>
            <a:ext cx="2050473" cy="734209"/>
          </a:xfrm>
          <a:prstGeom prst="rect">
            <a:avLst/>
          </a:prstGeom>
          <a:noFill/>
          <a:ln>
            <a:noFill/>
          </a:ln>
        </p:spPr>
        <p:txBody>
          <a:bodyPr spcFirstLastPara="1" wrap="square" lIns="91425" tIns="91425" rIns="91425" bIns="91425" anchor="t" anchorCtr="0">
            <a:noAutofit/>
          </a:bodyPr>
          <a:lstStyle>
            <a:lvl1pPr marL="457200" lvl="0" indent="-330200" algn="ctr">
              <a:lnSpc>
                <a:spcPct val="100000"/>
              </a:lnSpc>
              <a:spcBef>
                <a:spcPts val="0"/>
              </a:spcBef>
              <a:spcAft>
                <a:spcPts val="0"/>
              </a:spcAft>
              <a:buSzPts val="1600"/>
              <a:buChar char="●"/>
              <a:defRPr sz="2118">
                <a:solidFill>
                  <a:schemeClr val="accent6"/>
                </a:solidFill>
                <a:latin typeface="Arial"/>
                <a:ea typeface="Arial"/>
                <a:cs typeface="Arial"/>
                <a:sym typeface="Arial"/>
              </a:defRPr>
            </a:lvl1pPr>
            <a:lvl2pPr marL="914400" lvl="1" indent="-330200" algn="l">
              <a:lnSpc>
                <a:spcPct val="100000"/>
              </a:lnSpc>
              <a:spcBef>
                <a:spcPts val="0"/>
              </a:spcBef>
              <a:spcAft>
                <a:spcPts val="0"/>
              </a:spcAft>
              <a:buSzPts val="1600"/>
              <a:buChar char="○"/>
              <a:defRPr sz="2118">
                <a:latin typeface="Arial"/>
                <a:ea typeface="Arial"/>
                <a:cs typeface="Arial"/>
                <a:sym typeface="Arial"/>
              </a:defRPr>
            </a:lvl2pPr>
            <a:lvl3pPr marL="1371600" lvl="2" indent="-330200" algn="l">
              <a:lnSpc>
                <a:spcPct val="100000"/>
              </a:lnSpc>
              <a:spcBef>
                <a:spcPts val="0"/>
              </a:spcBef>
              <a:spcAft>
                <a:spcPts val="0"/>
              </a:spcAft>
              <a:buSzPts val="1600"/>
              <a:buChar char="■"/>
              <a:defRPr sz="2118">
                <a:latin typeface="Arial"/>
                <a:ea typeface="Arial"/>
                <a:cs typeface="Arial"/>
                <a:sym typeface="Arial"/>
              </a:defRPr>
            </a:lvl3pPr>
            <a:lvl4pPr marL="1828800" lvl="3" indent="-330200" algn="l">
              <a:lnSpc>
                <a:spcPct val="100000"/>
              </a:lnSpc>
              <a:spcBef>
                <a:spcPts val="0"/>
              </a:spcBef>
              <a:spcAft>
                <a:spcPts val="0"/>
              </a:spcAft>
              <a:buSzPts val="1600"/>
              <a:buChar char="●"/>
              <a:defRPr sz="2118">
                <a:latin typeface="Arial"/>
                <a:ea typeface="Arial"/>
                <a:cs typeface="Arial"/>
                <a:sym typeface="Arial"/>
              </a:defRPr>
            </a:lvl4pPr>
            <a:lvl5pPr marL="2286000" lvl="4" indent="-330200" algn="l">
              <a:lnSpc>
                <a:spcPct val="100000"/>
              </a:lnSpc>
              <a:spcBef>
                <a:spcPts val="0"/>
              </a:spcBef>
              <a:spcAft>
                <a:spcPts val="0"/>
              </a:spcAft>
              <a:buSzPts val="1600"/>
              <a:buChar char="○"/>
              <a:defRPr sz="2118">
                <a:latin typeface="Arial"/>
                <a:ea typeface="Arial"/>
                <a:cs typeface="Arial"/>
                <a:sym typeface="Arial"/>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66" name="Google Shape;366;p106"/>
          <p:cNvSpPr txBox="1">
            <a:spLocks noGrp="1"/>
          </p:cNvSpPr>
          <p:nvPr>
            <p:ph type="body" idx="8"/>
          </p:nvPr>
        </p:nvSpPr>
        <p:spPr>
          <a:xfrm>
            <a:off x="4898967" y="5599356"/>
            <a:ext cx="2305396" cy="734209"/>
          </a:xfrm>
          <a:prstGeom prst="rect">
            <a:avLst/>
          </a:prstGeom>
          <a:noFill/>
          <a:ln>
            <a:noFill/>
          </a:ln>
        </p:spPr>
        <p:txBody>
          <a:bodyPr spcFirstLastPara="1" wrap="square" lIns="91425" tIns="91425" rIns="91425" bIns="91425" anchor="t" anchorCtr="0">
            <a:noAutofit/>
          </a:bodyPr>
          <a:lstStyle>
            <a:lvl1pPr marL="457200" lvl="0" indent="-330200" algn="ctr">
              <a:lnSpc>
                <a:spcPct val="100000"/>
              </a:lnSpc>
              <a:spcBef>
                <a:spcPts val="0"/>
              </a:spcBef>
              <a:spcAft>
                <a:spcPts val="0"/>
              </a:spcAft>
              <a:buSzPts val="1600"/>
              <a:buChar char="●"/>
              <a:defRPr sz="2118">
                <a:solidFill>
                  <a:schemeClr val="accent2"/>
                </a:solidFill>
                <a:latin typeface="Arial"/>
                <a:ea typeface="Arial"/>
                <a:cs typeface="Arial"/>
                <a:sym typeface="Arial"/>
              </a:defRPr>
            </a:lvl1pPr>
            <a:lvl2pPr marL="914400" lvl="1" indent="-330200" algn="l">
              <a:lnSpc>
                <a:spcPct val="100000"/>
              </a:lnSpc>
              <a:spcBef>
                <a:spcPts val="0"/>
              </a:spcBef>
              <a:spcAft>
                <a:spcPts val="0"/>
              </a:spcAft>
              <a:buSzPts val="1600"/>
              <a:buChar char="○"/>
              <a:defRPr sz="2118">
                <a:latin typeface="Arial"/>
                <a:ea typeface="Arial"/>
                <a:cs typeface="Arial"/>
                <a:sym typeface="Arial"/>
              </a:defRPr>
            </a:lvl2pPr>
            <a:lvl3pPr marL="1371600" lvl="2" indent="-330200" algn="l">
              <a:lnSpc>
                <a:spcPct val="100000"/>
              </a:lnSpc>
              <a:spcBef>
                <a:spcPts val="0"/>
              </a:spcBef>
              <a:spcAft>
                <a:spcPts val="0"/>
              </a:spcAft>
              <a:buSzPts val="1600"/>
              <a:buChar char="■"/>
              <a:defRPr sz="2118">
                <a:latin typeface="Arial"/>
                <a:ea typeface="Arial"/>
                <a:cs typeface="Arial"/>
                <a:sym typeface="Arial"/>
              </a:defRPr>
            </a:lvl3pPr>
            <a:lvl4pPr marL="1828800" lvl="3" indent="-330200" algn="l">
              <a:lnSpc>
                <a:spcPct val="100000"/>
              </a:lnSpc>
              <a:spcBef>
                <a:spcPts val="0"/>
              </a:spcBef>
              <a:spcAft>
                <a:spcPts val="0"/>
              </a:spcAft>
              <a:buSzPts val="1600"/>
              <a:buChar char="●"/>
              <a:defRPr sz="2118">
                <a:latin typeface="Arial"/>
                <a:ea typeface="Arial"/>
                <a:cs typeface="Arial"/>
                <a:sym typeface="Arial"/>
              </a:defRPr>
            </a:lvl4pPr>
            <a:lvl5pPr marL="2286000" lvl="4" indent="-330200" algn="l">
              <a:lnSpc>
                <a:spcPct val="100000"/>
              </a:lnSpc>
              <a:spcBef>
                <a:spcPts val="0"/>
              </a:spcBef>
              <a:spcAft>
                <a:spcPts val="0"/>
              </a:spcAft>
              <a:buSzPts val="1600"/>
              <a:buChar char="○"/>
              <a:defRPr sz="2118">
                <a:latin typeface="Arial"/>
                <a:ea typeface="Arial"/>
                <a:cs typeface="Arial"/>
                <a:sym typeface="Arial"/>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67" name="Google Shape;367;p106"/>
          <p:cNvSpPr txBox="1">
            <a:spLocks noGrp="1"/>
          </p:cNvSpPr>
          <p:nvPr>
            <p:ph type="body" idx="9"/>
          </p:nvPr>
        </p:nvSpPr>
        <p:spPr>
          <a:xfrm rot="-665740">
            <a:off x="8871758" y="4836672"/>
            <a:ext cx="2216727" cy="734209"/>
          </a:xfrm>
          <a:prstGeom prst="rect">
            <a:avLst/>
          </a:prstGeom>
          <a:noFill/>
          <a:ln>
            <a:noFill/>
          </a:ln>
        </p:spPr>
        <p:txBody>
          <a:bodyPr spcFirstLastPara="1" wrap="square" lIns="91425" tIns="91425" rIns="91425" bIns="91425" anchor="t" anchorCtr="0">
            <a:noAutofit/>
          </a:bodyPr>
          <a:lstStyle>
            <a:lvl1pPr marL="457200" lvl="0" indent="-330200" algn="ctr">
              <a:lnSpc>
                <a:spcPct val="100000"/>
              </a:lnSpc>
              <a:spcBef>
                <a:spcPts val="0"/>
              </a:spcBef>
              <a:spcAft>
                <a:spcPts val="0"/>
              </a:spcAft>
              <a:buSzPts val="1600"/>
              <a:buChar char="●"/>
              <a:defRPr sz="2118">
                <a:solidFill>
                  <a:schemeClr val="accent4"/>
                </a:solidFill>
                <a:latin typeface="Arial"/>
                <a:ea typeface="Arial"/>
                <a:cs typeface="Arial"/>
                <a:sym typeface="Arial"/>
              </a:defRPr>
            </a:lvl1pPr>
            <a:lvl2pPr marL="914400" lvl="1" indent="-330200" algn="l">
              <a:lnSpc>
                <a:spcPct val="100000"/>
              </a:lnSpc>
              <a:spcBef>
                <a:spcPts val="0"/>
              </a:spcBef>
              <a:spcAft>
                <a:spcPts val="0"/>
              </a:spcAft>
              <a:buSzPts val="1600"/>
              <a:buChar char="○"/>
              <a:defRPr sz="2118">
                <a:latin typeface="Arial"/>
                <a:ea typeface="Arial"/>
                <a:cs typeface="Arial"/>
                <a:sym typeface="Arial"/>
              </a:defRPr>
            </a:lvl2pPr>
            <a:lvl3pPr marL="1371600" lvl="2" indent="-330200" algn="l">
              <a:lnSpc>
                <a:spcPct val="100000"/>
              </a:lnSpc>
              <a:spcBef>
                <a:spcPts val="0"/>
              </a:spcBef>
              <a:spcAft>
                <a:spcPts val="0"/>
              </a:spcAft>
              <a:buSzPts val="1600"/>
              <a:buChar char="■"/>
              <a:defRPr sz="2118">
                <a:latin typeface="Arial"/>
                <a:ea typeface="Arial"/>
                <a:cs typeface="Arial"/>
                <a:sym typeface="Arial"/>
              </a:defRPr>
            </a:lvl3pPr>
            <a:lvl4pPr marL="1828800" lvl="3" indent="-330200" algn="l">
              <a:lnSpc>
                <a:spcPct val="100000"/>
              </a:lnSpc>
              <a:spcBef>
                <a:spcPts val="0"/>
              </a:spcBef>
              <a:spcAft>
                <a:spcPts val="0"/>
              </a:spcAft>
              <a:buSzPts val="1600"/>
              <a:buChar char="●"/>
              <a:defRPr sz="2118">
                <a:latin typeface="Arial"/>
                <a:ea typeface="Arial"/>
                <a:cs typeface="Arial"/>
                <a:sym typeface="Arial"/>
              </a:defRPr>
            </a:lvl4pPr>
            <a:lvl5pPr marL="2286000" lvl="4" indent="-330200" algn="l">
              <a:lnSpc>
                <a:spcPct val="100000"/>
              </a:lnSpc>
              <a:spcBef>
                <a:spcPts val="0"/>
              </a:spcBef>
              <a:spcAft>
                <a:spcPts val="0"/>
              </a:spcAft>
              <a:buSzPts val="1600"/>
              <a:buChar char="○"/>
              <a:defRPr sz="2118">
                <a:latin typeface="Arial"/>
                <a:ea typeface="Arial"/>
                <a:cs typeface="Arial"/>
                <a:sym typeface="Arial"/>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68" name="Google Shape;368;p106"/>
          <p:cNvSpPr txBox="1">
            <a:spLocks noGrp="1"/>
          </p:cNvSpPr>
          <p:nvPr>
            <p:ph type="body" idx="13"/>
          </p:nvPr>
        </p:nvSpPr>
        <p:spPr>
          <a:xfrm rot="-221615">
            <a:off x="9354589" y="1814076"/>
            <a:ext cx="2305396" cy="734209"/>
          </a:xfrm>
          <a:prstGeom prst="rect">
            <a:avLst/>
          </a:prstGeom>
          <a:noFill/>
          <a:ln>
            <a:noFill/>
          </a:ln>
        </p:spPr>
        <p:txBody>
          <a:bodyPr spcFirstLastPara="1" wrap="square" lIns="91425" tIns="91425" rIns="91425" bIns="91425" anchor="t" anchorCtr="0">
            <a:noAutofit/>
          </a:bodyPr>
          <a:lstStyle>
            <a:lvl1pPr marL="457200" lvl="0" indent="-330200" algn="ctr">
              <a:lnSpc>
                <a:spcPct val="100000"/>
              </a:lnSpc>
              <a:spcBef>
                <a:spcPts val="0"/>
              </a:spcBef>
              <a:spcAft>
                <a:spcPts val="0"/>
              </a:spcAft>
              <a:buSzPts val="1600"/>
              <a:buChar char="●"/>
              <a:defRPr sz="2118">
                <a:solidFill>
                  <a:schemeClr val="lt2"/>
                </a:solidFill>
                <a:latin typeface="Arial"/>
                <a:ea typeface="Arial"/>
                <a:cs typeface="Arial"/>
                <a:sym typeface="Arial"/>
              </a:defRPr>
            </a:lvl1pPr>
            <a:lvl2pPr marL="914400" lvl="1" indent="-330200" algn="l">
              <a:lnSpc>
                <a:spcPct val="100000"/>
              </a:lnSpc>
              <a:spcBef>
                <a:spcPts val="0"/>
              </a:spcBef>
              <a:spcAft>
                <a:spcPts val="0"/>
              </a:spcAft>
              <a:buSzPts val="1600"/>
              <a:buChar char="○"/>
              <a:defRPr sz="2118">
                <a:latin typeface="Arial"/>
                <a:ea typeface="Arial"/>
                <a:cs typeface="Arial"/>
                <a:sym typeface="Arial"/>
              </a:defRPr>
            </a:lvl2pPr>
            <a:lvl3pPr marL="1371600" lvl="2" indent="-330200" algn="l">
              <a:lnSpc>
                <a:spcPct val="100000"/>
              </a:lnSpc>
              <a:spcBef>
                <a:spcPts val="0"/>
              </a:spcBef>
              <a:spcAft>
                <a:spcPts val="0"/>
              </a:spcAft>
              <a:buSzPts val="1600"/>
              <a:buChar char="■"/>
              <a:defRPr sz="2118">
                <a:latin typeface="Arial"/>
                <a:ea typeface="Arial"/>
                <a:cs typeface="Arial"/>
                <a:sym typeface="Arial"/>
              </a:defRPr>
            </a:lvl3pPr>
            <a:lvl4pPr marL="1828800" lvl="3" indent="-330200" algn="l">
              <a:lnSpc>
                <a:spcPct val="100000"/>
              </a:lnSpc>
              <a:spcBef>
                <a:spcPts val="0"/>
              </a:spcBef>
              <a:spcAft>
                <a:spcPts val="0"/>
              </a:spcAft>
              <a:buSzPts val="1600"/>
              <a:buChar char="●"/>
              <a:defRPr sz="2118">
                <a:latin typeface="Arial"/>
                <a:ea typeface="Arial"/>
                <a:cs typeface="Arial"/>
                <a:sym typeface="Arial"/>
              </a:defRPr>
            </a:lvl4pPr>
            <a:lvl5pPr marL="2286000" lvl="4" indent="-330200" algn="l">
              <a:lnSpc>
                <a:spcPct val="100000"/>
              </a:lnSpc>
              <a:spcBef>
                <a:spcPts val="0"/>
              </a:spcBef>
              <a:spcAft>
                <a:spcPts val="0"/>
              </a:spcAft>
              <a:buSzPts val="1600"/>
              <a:buChar char="○"/>
              <a:defRPr sz="2118">
                <a:latin typeface="Arial"/>
                <a:ea typeface="Arial"/>
                <a:cs typeface="Arial"/>
                <a:sym typeface="Arial"/>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69" name="Google Shape;369;p106"/>
          <p:cNvSpPr txBox="1">
            <a:spLocks noGrp="1"/>
          </p:cNvSpPr>
          <p:nvPr>
            <p:ph type="body" idx="14"/>
          </p:nvPr>
        </p:nvSpPr>
        <p:spPr>
          <a:xfrm>
            <a:off x="4544291" y="1621716"/>
            <a:ext cx="3103418" cy="369747"/>
          </a:xfrm>
          <a:prstGeom prst="rect">
            <a:avLst/>
          </a:prstGeom>
          <a:noFill/>
          <a:ln>
            <a:noFill/>
          </a:ln>
        </p:spPr>
        <p:txBody>
          <a:bodyPr spcFirstLastPara="1" wrap="square" lIns="91425" tIns="91425" rIns="91425" bIns="91425" anchor="t" anchorCtr="0">
            <a:normAutofit/>
          </a:bodyPr>
          <a:lstStyle>
            <a:lvl1pPr marL="457200" lvl="0" indent="-330200" algn="ctr">
              <a:lnSpc>
                <a:spcPct val="100000"/>
              </a:lnSpc>
              <a:spcBef>
                <a:spcPts val="0"/>
              </a:spcBef>
              <a:spcAft>
                <a:spcPts val="0"/>
              </a:spcAft>
              <a:buSzPts val="1600"/>
              <a:buChar char="●"/>
              <a:defRPr sz="1765"/>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pic>
        <p:nvPicPr>
          <p:cNvPr id="370" name="Google Shape;370;p106"/>
          <p:cNvPicPr preferRelativeResize="0"/>
          <p:nvPr/>
        </p:nvPicPr>
        <p:blipFill rotWithShape="1">
          <a:blip r:embed="rId9">
            <a:alphaModFix/>
          </a:blip>
          <a:srcRect/>
          <a:stretch/>
        </p:blipFill>
        <p:spPr>
          <a:xfrm>
            <a:off x="5198226" y="5412142"/>
            <a:ext cx="1662545" cy="29883"/>
          </a:xfrm>
          <a:prstGeom prst="rect">
            <a:avLst/>
          </a:prstGeom>
          <a:noFill/>
          <a:ln>
            <a:noFill/>
          </a:ln>
        </p:spPr>
      </p:pic>
      <p:pic>
        <p:nvPicPr>
          <p:cNvPr id="371" name="Google Shape;371;p106"/>
          <p:cNvPicPr preferRelativeResize="0"/>
          <p:nvPr/>
        </p:nvPicPr>
        <p:blipFill rotWithShape="1">
          <a:blip r:embed="rId9">
            <a:alphaModFix/>
          </a:blip>
          <a:srcRect/>
          <a:stretch/>
        </p:blipFill>
        <p:spPr>
          <a:xfrm rot="-771823">
            <a:off x="8964684" y="4723814"/>
            <a:ext cx="1662545" cy="2988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p:cSld name="Two">
    <p:bg>
      <p:bgPr>
        <a:solidFill>
          <a:srgbClr val="FFCDBA"/>
        </a:solidFill>
        <a:effectLst/>
      </p:bgPr>
    </p:bg>
    <p:spTree>
      <p:nvGrpSpPr>
        <p:cNvPr id="1" name="Shape 375"/>
        <p:cNvGrpSpPr/>
        <p:nvPr/>
      </p:nvGrpSpPr>
      <p:grpSpPr>
        <a:xfrm>
          <a:off x="0" y="0"/>
          <a:ext cx="0" cy="0"/>
          <a:chOff x="0" y="0"/>
          <a:chExt cx="0" cy="0"/>
        </a:xfrm>
      </p:grpSpPr>
      <p:pic>
        <p:nvPicPr>
          <p:cNvPr id="376" name="Google Shape;376;p25"/>
          <p:cNvPicPr preferRelativeResize="0"/>
          <p:nvPr/>
        </p:nvPicPr>
        <p:blipFill rotWithShape="1">
          <a:blip r:embed="rId2">
            <a:alphaModFix/>
          </a:blip>
          <a:srcRect/>
          <a:stretch/>
        </p:blipFill>
        <p:spPr>
          <a:xfrm rot="-254630">
            <a:off x="8986697" y="695281"/>
            <a:ext cx="3041178" cy="2361386"/>
          </a:xfrm>
          <a:prstGeom prst="rect">
            <a:avLst/>
          </a:prstGeom>
          <a:noFill/>
          <a:ln>
            <a:noFill/>
          </a:ln>
        </p:spPr>
      </p:pic>
      <p:pic>
        <p:nvPicPr>
          <p:cNvPr id="377" name="Google Shape;377;p25"/>
          <p:cNvPicPr preferRelativeResize="0"/>
          <p:nvPr/>
        </p:nvPicPr>
        <p:blipFill rotWithShape="1">
          <a:blip r:embed="rId3">
            <a:alphaModFix/>
          </a:blip>
          <a:srcRect/>
          <a:stretch/>
        </p:blipFill>
        <p:spPr>
          <a:xfrm>
            <a:off x="4544291" y="4736051"/>
            <a:ext cx="3035954" cy="1974505"/>
          </a:xfrm>
          <a:prstGeom prst="rect">
            <a:avLst/>
          </a:prstGeom>
          <a:noFill/>
          <a:ln>
            <a:noFill/>
          </a:ln>
        </p:spPr>
      </p:pic>
      <p:pic>
        <p:nvPicPr>
          <p:cNvPr id="378" name="Google Shape;378;p25"/>
          <p:cNvPicPr preferRelativeResize="0"/>
          <p:nvPr/>
        </p:nvPicPr>
        <p:blipFill rotWithShape="1">
          <a:blip r:embed="rId4">
            <a:alphaModFix/>
          </a:blip>
          <a:srcRect/>
          <a:stretch/>
        </p:blipFill>
        <p:spPr>
          <a:xfrm rot="-557350">
            <a:off x="798069" y="3913118"/>
            <a:ext cx="2709423" cy="2349610"/>
          </a:xfrm>
          <a:prstGeom prst="rect">
            <a:avLst/>
          </a:prstGeom>
          <a:noFill/>
          <a:ln>
            <a:noFill/>
          </a:ln>
        </p:spPr>
      </p:pic>
      <p:pic>
        <p:nvPicPr>
          <p:cNvPr id="379" name="Google Shape;379;p25"/>
          <p:cNvPicPr preferRelativeResize="0"/>
          <p:nvPr/>
        </p:nvPicPr>
        <p:blipFill rotWithShape="1">
          <a:blip r:embed="rId5">
            <a:alphaModFix/>
          </a:blip>
          <a:srcRect/>
          <a:stretch/>
        </p:blipFill>
        <p:spPr>
          <a:xfrm rot="-708467">
            <a:off x="8504760" y="3800401"/>
            <a:ext cx="2955321" cy="2120785"/>
          </a:xfrm>
          <a:prstGeom prst="rect">
            <a:avLst/>
          </a:prstGeom>
          <a:noFill/>
          <a:ln>
            <a:noFill/>
          </a:ln>
        </p:spPr>
      </p:pic>
      <p:pic>
        <p:nvPicPr>
          <p:cNvPr id="380" name="Google Shape;380;p25"/>
          <p:cNvPicPr preferRelativeResize="0"/>
          <p:nvPr/>
        </p:nvPicPr>
        <p:blipFill rotWithShape="1">
          <a:blip r:embed="rId6">
            <a:alphaModFix/>
          </a:blip>
          <a:srcRect/>
          <a:stretch/>
        </p:blipFill>
        <p:spPr>
          <a:xfrm>
            <a:off x="3037711" y="326122"/>
            <a:ext cx="5907719" cy="4300472"/>
          </a:xfrm>
          <a:prstGeom prst="rect">
            <a:avLst/>
          </a:prstGeom>
          <a:noFill/>
          <a:ln>
            <a:noFill/>
          </a:ln>
        </p:spPr>
      </p:pic>
      <p:pic>
        <p:nvPicPr>
          <p:cNvPr id="381" name="Google Shape;381;p25"/>
          <p:cNvPicPr preferRelativeResize="0"/>
          <p:nvPr/>
        </p:nvPicPr>
        <p:blipFill rotWithShape="1">
          <a:blip r:embed="rId7">
            <a:alphaModFix/>
          </a:blip>
          <a:srcRect/>
          <a:stretch/>
        </p:blipFill>
        <p:spPr>
          <a:xfrm>
            <a:off x="3975898" y="1041022"/>
            <a:ext cx="4030267" cy="2944466"/>
          </a:xfrm>
          <a:prstGeom prst="rect">
            <a:avLst/>
          </a:prstGeom>
          <a:noFill/>
          <a:ln>
            <a:noFill/>
          </a:ln>
        </p:spPr>
      </p:pic>
      <p:pic>
        <p:nvPicPr>
          <p:cNvPr id="382" name="Google Shape;382;p25"/>
          <p:cNvPicPr preferRelativeResize="0"/>
          <p:nvPr/>
        </p:nvPicPr>
        <p:blipFill rotWithShape="1">
          <a:blip r:embed="rId8">
            <a:alphaModFix/>
          </a:blip>
          <a:srcRect/>
          <a:stretch/>
        </p:blipFill>
        <p:spPr>
          <a:xfrm rot="336419">
            <a:off x="444495" y="694006"/>
            <a:ext cx="2331114" cy="2298221"/>
          </a:xfrm>
          <a:prstGeom prst="rect">
            <a:avLst/>
          </a:prstGeom>
          <a:noFill/>
          <a:ln>
            <a:noFill/>
          </a:ln>
        </p:spPr>
      </p:pic>
      <p:pic>
        <p:nvPicPr>
          <p:cNvPr id="383" name="Google Shape;383;p25"/>
          <p:cNvPicPr preferRelativeResize="0"/>
          <p:nvPr/>
        </p:nvPicPr>
        <p:blipFill rotWithShape="1">
          <a:blip r:embed="rId9">
            <a:alphaModFix/>
          </a:blip>
          <a:srcRect/>
          <a:stretch/>
        </p:blipFill>
        <p:spPr>
          <a:xfrm rot="496944">
            <a:off x="778778" y="1726221"/>
            <a:ext cx="1662545" cy="29883"/>
          </a:xfrm>
          <a:prstGeom prst="rect">
            <a:avLst/>
          </a:prstGeom>
          <a:noFill/>
          <a:ln>
            <a:noFill/>
          </a:ln>
        </p:spPr>
      </p:pic>
      <p:pic>
        <p:nvPicPr>
          <p:cNvPr id="384" name="Google Shape;384;p25"/>
          <p:cNvPicPr preferRelativeResize="0"/>
          <p:nvPr/>
        </p:nvPicPr>
        <p:blipFill rotWithShape="1">
          <a:blip r:embed="rId9">
            <a:alphaModFix/>
          </a:blip>
          <a:srcRect/>
          <a:stretch/>
        </p:blipFill>
        <p:spPr>
          <a:xfrm rot="-465931">
            <a:off x="1271486" y="5096253"/>
            <a:ext cx="1662545" cy="29883"/>
          </a:xfrm>
          <a:prstGeom prst="rect">
            <a:avLst/>
          </a:prstGeom>
          <a:noFill/>
          <a:ln>
            <a:noFill/>
          </a:ln>
        </p:spPr>
      </p:pic>
      <p:pic>
        <p:nvPicPr>
          <p:cNvPr id="385" name="Google Shape;385;p25"/>
          <p:cNvPicPr preferRelativeResize="0"/>
          <p:nvPr/>
        </p:nvPicPr>
        <p:blipFill rotWithShape="1">
          <a:blip r:embed="rId9">
            <a:alphaModFix/>
          </a:blip>
          <a:srcRect/>
          <a:stretch/>
        </p:blipFill>
        <p:spPr>
          <a:xfrm rot="-212047">
            <a:off x="9610558" y="1669796"/>
            <a:ext cx="1662545" cy="29883"/>
          </a:xfrm>
          <a:prstGeom prst="rect">
            <a:avLst/>
          </a:prstGeom>
          <a:noFill/>
          <a:ln>
            <a:noFill/>
          </a:ln>
        </p:spPr>
      </p:pic>
      <p:sp>
        <p:nvSpPr>
          <p:cNvPr id="386" name="Google Shape;386;p25"/>
          <p:cNvSpPr txBox="1">
            <a:spLocks noGrp="1"/>
          </p:cNvSpPr>
          <p:nvPr>
            <p:ph type="title"/>
          </p:nvPr>
        </p:nvSpPr>
        <p:spPr>
          <a:xfrm>
            <a:off x="4366953" y="2047200"/>
            <a:ext cx="3325091" cy="1298986"/>
          </a:xfrm>
          <a:prstGeom prst="rect">
            <a:avLst/>
          </a:prstGeom>
          <a:noFill/>
          <a:ln>
            <a:noFill/>
          </a:ln>
        </p:spPr>
        <p:txBody>
          <a:bodyPr spcFirstLastPara="1" wrap="square" lIns="91425" tIns="91425" rIns="91425" bIns="91425" anchor="t" anchorCtr="0">
            <a:normAutofit/>
          </a:bodyPr>
          <a:lstStyle>
            <a:lvl1pPr lvl="0" algn="ctr">
              <a:lnSpc>
                <a:spcPct val="122714"/>
              </a:lnSpc>
              <a:spcBef>
                <a:spcPts val="0"/>
              </a:spcBef>
              <a:spcAft>
                <a:spcPts val="0"/>
              </a:spcAft>
              <a:buSzPts val="3600"/>
              <a:buNone/>
              <a:defRPr sz="3883" b="1">
                <a:solidFill>
                  <a:schemeClr val="accent1"/>
                </a:solidFill>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387" name="Google Shape;387;p25"/>
          <p:cNvSpPr txBox="1">
            <a:spLocks noGrp="1"/>
          </p:cNvSpPr>
          <p:nvPr>
            <p:ph type="body" idx="1"/>
          </p:nvPr>
        </p:nvSpPr>
        <p:spPr>
          <a:xfrm rot="462530">
            <a:off x="598516" y="1339327"/>
            <a:ext cx="2116975" cy="355002"/>
          </a:xfrm>
          <a:prstGeom prst="rect">
            <a:avLst/>
          </a:prstGeom>
          <a:noFill/>
          <a:ln>
            <a:noFill/>
          </a:ln>
        </p:spPr>
        <p:txBody>
          <a:bodyPr spcFirstLastPara="1" wrap="square" lIns="91425" tIns="91425" rIns="91425" bIns="91425" anchor="t" anchorCtr="0">
            <a:normAutofit/>
          </a:bodyPr>
          <a:lstStyle>
            <a:lvl1pPr marL="457200" lvl="0" indent="-330200" algn="ctr">
              <a:lnSpc>
                <a:spcPct val="100000"/>
              </a:lnSpc>
              <a:spcBef>
                <a:spcPts val="0"/>
              </a:spcBef>
              <a:spcAft>
                <a:spcPts val="0"/>
              </a:spcAft>
              <a:buSzPts val="1600"/>
              <a:buChar char="●"/>
              <a:defRPr sz="1765"/>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88" name="Google Shape;388;p25"/>
          <p:cNvSpPr txBox="1">
            <a:spLocks noGrp="1"/>
          </p:cNvSpPr>
          <p:nvPr>
            <p:ph type="body" idx="2"/>
          </p:nvPr>
        </p:nvSpPr>
        <p:spPr>
          <a:xfrm rot="-523743">
            <a:off x="953193" y="4703781"/>
            <a:ext cx="2116975" cy="355002"/>
          </a:xfrm>
          <a:prstGeom prst="rect">
            <a:avLst/>
          </a:prstGeom>
          <a:noFill/>
          <a:ln>
            <a:noFill/>
          </a:ln>
        </p:spPr>
        <p:txBody>
          <a:bodyPr spcFirstLastPara="1" wrap="square" lIns="91425" tIns="91425" rIns="91425" bIns="91425" anchor="t" anchorCtr="0">
            <a:normAutofit/>
          </a:bodyPr>
          <a:lstStyle>
            <a:lvl1pPr marL="457200" lvl="0" indent="-330200" algn="ctr">
              <a:lnSpc>
                <a:spcPct val="100000"/>
              </a:lnSpc>
              <a:spcBef>
                <a:spcPts val="0"/>
              </a:spcBef>
              <a:spcAft>
                <a:spcPts val="0"/>
              </a:spcAft>
              <a:buSzPts val="1600"/>
              <a:buChar char="●"/>
              <a:defRPr sz="1765"/>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89" name="Google Shape;389;p25"/>
          <p:cNvSpPr txBox="1">
            <a:spLocks noGrp="1"/>
          </p:cNvSpPr>
          <p:nvPr>
            <p:ph type="body" idx="3"/>
          </p:nvPr>
        </p:nvSpPr>
        <p:spPr>
          <a:xfrm>
            <a:off x="4837546" y="5091057"/>
            <a:ext cx="2493818" cy="355002"/>
          </a:xfrm>
          <a:prstGeom prst="rect">
            <a:avLst/>
          </a:prstGeom>
          <a:noFill/>
          <a:ln>
            <a:noFill/>
          </a:ln>
        </p:spPr>
        <p:txBody>
          <a:bodyPr spcFirstLastPara="1" wrap="square" lIns="91425" tIns="91425" rIns="91425" bIns="91425" anchor="t" anchorCtr="0">
            <a:normAutofit/>
          </a:bodyPr>
          <a:lstStyle>
            <a:lvl1pPr marL="457200" lvl="0" indent="-330200" algn="ctr">
              <a:lnSpc>
                <a:spcPct val="100000"/>
              </a:lnSpc>
              <a:spcBef>
                <a:spcPts val="0"/>
              </a:spcBef>
              <a:spcAft>
                <a:spcPts val="0"/>
              </a:spcAft>
              <a:buSzPts val="1600"/>
              <a:buChar char="●"/>
              <a:defRPr sz="1765"/>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90" name="Google Shape;390;p25"/>
          <p:cNvSpPr txBox="1">
            <a:spLocks noGrp="1"/>
          </p:cNvSpPr>
          <p:nvPr>
            <p:ph type="body" idx="4"/>
          </p:nvPr>
        </p:nvSpPr>
        <p:spPr>
          <a:xfrm rot="-734591">
            <a:off x="8871758" y="4352578"/>
            <a:ext cx="1706880" cy="355002"/>
          </a:xfrm>
          <a:prstGeom prst="rect">
            <a:avLst/>
          </a:prstGeom>
          <a:noFill/>
          <a:ln>
            <a:noFill/>
          </a:ln>
        </p:spPr>
        <p:txBody>
          <a:bodyPr spcFirstLastPara="1" wrap="square" lIns="91425" tIns="91425" rIns="91425" bIns="91425" anchor="t" anchorCtr="0">
            <a:normAutofit/>
          </a:bodyPr>
          <a:lstStyle>
            <a:lvl1pPr marL="457200" lvl="0" indent="-330200" algn="ctr">
              <a:lnSpc>
                <a:spcPct val="100000"/>
              </a:lnSpc>
              <a:spcBef>
                <a:spcPts val="0"/>
              </a:spcBef>
              <a:spcAft>
                <a:spcPts val="0"/>
              </a:spcAft>
              <a:buSzPts val="1600"/>
              <a:buChar char="●"/>
              <a:defRPr sz="1765"/>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91" name="Google Shape;391;p25"/>
          <p:cNvSpPr txBox="1">
            <a:spLocks noGrp="1"/>
          </p:cNvSpPr>
          <p:nvPr>
            <p:ph type="body" idx="5"/>
          </p:nvPr>
        </p:nvSpPr>
        <p:spPr>
          <a:xfrm rot="-175648">
            <a:off x="9376756" y="1294737"/>
            <a:ext cx="2116975" cy="355002"/>
          </a:xfrm>
          <a:prstGeom prst="rect">
            <a:avLst/>
          </a:prstGeom>
          <a:noFill/>
          <a:ln>
            <a:noFill/>
          </a:ln>
        </p:spPr>
        <p:txBody>
          <a:bodyPr spcFirstLastPara="1" wrap="square" lIns="91425" tIns="91425" rIns="91425" bIns="91425" anchor="t" anchorCtr="0">
            <a:normAutofit/>
          </a:bodyPr>
          <a:lstStyle>
            <a:lvl1pPr marL="457200" lvl="0" indent="-330200" algn="ctr">
              <a:lnSpc>
                <a:spcPct val="100000"/>
              </a:lnSpc>
              <a:spcBef>
                <a:spcPts val="0"/>
              </a:spcBef>
              <a:spcAft>
                <a:spcPts val="0"/>
              </a:spcAft>
              <a:buSzPts val="1600"/>
              <a:buChar char="●"/>
              <a:defRPr sz="1765"/>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92" name="Google Shape;392;p25"/>
          <p:cNvSpPr txBox="1">
            <a:spLocks noGrp="1"/>
          </p:cNvSpPr>
          <p:nvPr>
            <p:ph type="body" idx="6"/>
          </p:nvPr>
        </p:nvSpPr>
        <p:spPr>
          <a:xfrm rot="435466">
            <a:off x="377213" y="1899857"/>
            <a:ext cx="2216727" cy="734209"/>
          </a:xfrm>
          <a:prstGeom prst="rect">
            <a:avLst/>
          </a:prstGeom>
          <a:noFill/>
          <a:ln>
            <a:noFill/>
          </a:ln>
        </p:spPr>
        <p:txBody>
          <a:bodyPr spcFirstLastPara="1" wrap="square" lIns="91425" tIns="91425" rIns="91425" bIns="91425" anchor="t" anchorCtr="0">
            <a:noAutofit/>
          </a:bodyPr>
          <a:lstStyle>
            <a:lvl1pPr marL="457200" lvl="0" indent="-330200" algn="ctr">
              <a:lnSpc>
                <a:spcPct val="100000"/>
              </a:lnSpc>
              <a:spcBef>
                <a:spcPts val="0"/>
              </a:spcBef>
              <a:spcAft>
                <a:spcPts val="0"/>
              </a:spcAft>
              <a:buSzPts val="1600"/>
              <a:buChar char="●"/>
              <a:defRPr sz="2118">
                <a:solidFill>
                  <a:schemeClr val="accent5"/>
                </a:solidFill>
                <a:latin typeface="Arial"/>
                <a:ea typeface="Arial"/>
                <a:cs typeface="Arial"/>
                <a:sym typeface="Arial"/>
              </a:defRPr>
            </a:lvl1pPr>
            <a:lvl2pPr marL="914400" lvl="1" indent="-330200" algn="l">
              <a:lnSpc>
                <a:spcPct val="100000"/>
              </a:lnSpc>
              <a:spcBef>
                <a:spcPts val="0"/>
              </a:spcBef>
              <a:spcAft>
                <a:spcPts val="0"/>
              </a:spcAft>
              <a:buSzPts val="1600"/>
              <a:buChar char="○"/>
              <a:defRPr sz="2118">
                <a:latin typeface="Arial"/>
                <a:ea typeface="Arial"/>
                <a:cs typeface="Arial"/>
                <a:sym typeface="Arial"/>
              </a:defRPr>
            </a:lvl2pPr>
            <a:lvl3pPr marL="1371600" lvl="2" indent="-330200" algn="l">
              <a:lnSpc>
                <a:spcPct val="100000"/>
              </a:lnSpc>
              <a:spcBef>
                <a:spcPts val="0"/>
              </a:spcBef>
              <a:spcAft>
                <a:spcPts val="0"/>
              </a:spcAft>
              <a:buSzPts val="1600"/>
              <a:buChar char="■"/>
              <a:defRPr sz="2118">
                <a:latin typeface="Arial"/>
                <a:ea typeface="Arial"/>
                <a:cs typeface="Arial"/>
                <a:sym typeface="Arial"/>
              </a:defRPr>
            </a:lvl3pPr>
            <a:lvl4pPr marL="1828800" lvl="3" indent="-330200" algn="l">
              <a:lnSpc>
                <a:spcPct val="100000"/>
              </a:lnSpc>
              <a:spcBef>
                <a:spcPts val="0"/>
              </a:spcBef>
              <a:spcAft>
                <a:spcPts val="0"/>
              </a:spcAft>
              <a:buSzPts val="1600"/>
              <a:buChar char="●"/>
              <a:defRPr sz="2118">
                <a:latin typeface="Arial"/>
                <a:ea typeface="Arial"/>
                <a:cs typeface="Arial"/>
                <a:sym typeface="Arial"/>
              </a:defRPr>
            </a:lvl4pPr>
            <a:lvl5pPr marL="2286000" lvl="4" indent="-330200" algn="l">
              <a:lnSpc>
                <a:spcPct val="100000"/>
              </a:lnSpc>
              <a:spcBef>
                <a:spcPts val="0"/>
              </a:spcBef>
              <a:spcAft>
                <a:spcPts val="0"/>
              </a:spcAft>
              <a:buSzPts val="1600"/>
              <a:buChar char="○"/>
              <a:defRPr sz="2118">
                <a:latin typeface="Arial"/>
                <a:ea typeface="Arial"/>
                <a:cs typeface="Arial"/>
                <a:sym typeface="Arial"/>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93" name="Google Shape;393;p25"/>
          <p:cNvSpPr txBox="1">
            <a:spLocks noGrp="1"/>
          </p:cNvSpPr>
          <p:nvPr>
            <p:ph type="body" idx="7"/>
          </p:nvPr>
        </p:nvSpPr>
        <p:spPr>
          <a:xfrm rot="-585108">
            <a:off x="1152698" y="5220148"/>
            <a:ext cx="2050473" cy="734209"/>
          </a:xfrm>
          <a:prstGeom prst="rect">
            <a:avLst/>
          </a:prstGeom>
          <a:noFill/>
          <a:ln>
            <a:noFill/>
          </a:ln>
        </p:spPr>
        <p:txBody>
          <a:bodyPr spcFirstLastPara="1" wrap="square" lIns="91425" tIns="91425" rIns="91425" bIns="91425" anchor="t" anchorCtr="0">
            <a:noAutofit/>
          </a:bodyPr>
          <a:lstStyle>
            <a:lvl1pPr marL="457200" lvl="0" indent="-330200" algn="ctr">
              <a:lnSpc>
                <a:spcPct val="100000"/>
              </a:lnSpc>
              <a:spcBef>
                <a:spcPts val="0"/>
              </a:spcBef>
              <a:spcAft>
                <a:spcPts val="0"/>
              </a:spcAft>
              <a:buSzPts val="1600"/>
              <a:buChar char="●"/>
              <a:defRPr sz="2118">
                <a:solidFill>
                  <a:schemeClr val="accent6"/>
                </a:solidFill>
                <a:latin typeface="Arial"/>
                <a:ea typeface="Arial"/>
                <a:cs typeface="Arial"/>
                <a:sym typeface="Arial"/>
              </a:defRPr>
            </a:lvl1pPr>
            <a:lvl2pPr marL="914400" lvl="1" indent="-330200" algn="l">
              <a:lnSpc>
                <a:spcPct val="100000"/>
              </a:lnSpc>
              <a:spcBef>
                <a:spcPts val="0"/>
              </a:spcBef>
              <a:spcAft>
                <a:spcPts val="0"/>
              </a:spcAft>
              <a:buSzPts val="1600"/>
              <a:buChar char="○"/>
              <a:defRPr sz="2118">
                <a:latin typeface="Arial"/>
                <a:ea typeface="Arial"/>
                <a:cs typeface="Arial"/>
                <a:sym typeface="Arial"/>
              </a:defRPr>
            </a:lvl2pPr>
            <a:lvl3pPr marL="1371600" lvl="2" indent="-330200" algn="l">
              <a:lnSpc>
                <a:spcPct val="100000"/>
              </a:lnSpc>
              <a:spcBef>
                <a:spcPts val="0"/>
              </a:spcBef>
              <a:spcAft>
                <a:spcPts val="0"/>
              </a:spcAft>
              <a:buSzPts val="1600"/>
              <a:buChar char="■"/>
              <a:defRPr sz="2118">
                <a:latin typeface="Arial"/>
                <a:ea typeface="Arial"/>
                <a:cs typeface="Arial"/>
                <a:sym typeface="Arial"/>
              </a:defRPr>
            </a:lvl3pPr>
            <a:lvl4pPr marL="1828800" lvl="3" indent="-330200" algn="l">
              <a:lnSpc>
                <a:spcPct val="100000"/>
              </a:lnSpc>
              <a:spcBef>
                <a:spcPts val="0"/>
              </a:spcBef>
              <a:spcAft>
                <a:spcPts val="0"/>
              </a:spcAft>
              <a:buSzPts val="1600"/>
              <a:buChar char="●"/>
              <a:defRPr sz="2118">
                <a:latin typeface="Arial"/>
                <a:ea typeface="Arial"/>
                <a:cs typeface="Arial"/>
                <a:sym typeface="Arial"/>
              </a:defRPr>
            </a:lvl4pPr>
            <a:lvl5pPr marL="2286000" lvl="4" indent="-330200" algn="l">
              <a:lnSpc>
                <a:spcPct val="100000"/>
              </a:lnSpc>
              <a:spcBef>
                <a:spcPts val="0"/>
              </a:spcBef>
              <a:spcAft>
                <a:spcPts val="0"/>
              </a:spcAft>
              <a:buSzPts val="1600"/>
              <a:buChar char="○"/>
              <a:defRPr sz="2118">
                <a:latin typeface="Arial"/>
                <a:ea typeface="Arial"/>
                <a:cs typeface="Arial"/>
                <a:sym typeface="Arial"/>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94" name="Google Shape;394;p25"/>
          <p:cNvSpPr txBox="1">
            <a:spLocks noGrp="1"/>
          </p:cNvSpPr>
          <p:nvPr>
            <p:ph type="body" idx="8"/>
          </p:nvPr>
        </p:nvSpPr>
        <p:spPr>
          <a:xfrm>
            <a:off x="4898967" y="5599356"/>
            <a:ext cx="2305396" cy="734209"/>
          </a:xfrm>
          <a:prstGeom prst="rect">
            <a:avLst/>
          </a:prstGeom>
          <a:noFill/>
          <a:ln>
            <a:noFill/>
          </a:ln>
        </p:spPr>
        <p:txBody>
          <a:bodyPr spcFirstLastPara="1" wrap="square" lIns="91425" tIns="91425" rIns="91425" bIns="91425" anchor="t" anchorCtr="0">
            <a:noAutofit/>
          </a:bodyPr>
          <a:lstStyle>
            <a:lvl1pPr marL="457200" lvl="0" indent="-330200" algn="ctr">
              <a:lnSpc>
                <a:spcPct val="100000"/>
              </a:lnSpc>
              <a:spcBef>
                <a:spcPts val="0"/>
              </a:spcBef>
              <a:spcAft>
                <a:spcPts val="0"/>
              </a:spcAft>
              <a:buSzPts val="1600"/>
              <a:buChar char="●"/>
              <a:defRPr sz="2118">
                <a:solidFill>
                  <a:schemeClr val="accent2"/>
                </a:solidFill>
                <a:latin typeface="Arial"/>
                <a:ea typeface="Arial"/>
                <a:cs typeface="Arial"/>
                <a:sym typeface="Arial"/>
              </a:defRPr>
            </a:lvl1pPr>
            <a:lvl2pPr marL="914400" lvl="1" indent="-330200" algn="l">
              <a:lnSpc>
                <a:spcPct val="100000"/>
              </a:lnSpc>
              <a:spcBef>
                <a:spcPts val="0"/>
              </a:spcBef>
              <a:spcAft>
                <a:spcPts val="0"/>
              </a:spcAft>
              <a:buSzPts val="1600"/>
              <a:buChar char="○"/>
              <a:defRPr sz="2118">
                <a:latin typeface="Arial"/>
                <a:ea typeface="Arial"/>
                <a:cs typeface="Arial"/>
                <a:sym typeface="Arial"/>
              </a:defRPr>
            </a:lvl2pPr>
            <a:lvl3pPr marL="1371600" lvl="2" indent="-330200" algn="l">
              <a:lnSpc>
                <a:spcPct val="100000"/>
              </a:lnSpc>
              <a:spcBef>
                <a:spcPts val="0"/>
              </a:spcBef>
              <a:spcAft>
                <a:spcPts val="0"/>
              </a:spcAft>
              <a:buSzPts val="1600"/>
              <a:buChar char="■"/>
              <a:defRPr sz="2118">
                <a:latin typeface="Arial"/>
                <a:ea typeface="Arial"/>
                <a:cs typeface="Arial"/>
                <a:sym typeface="Arial"/>
              </a:defRPr>
            </a:lvl3pPr>
            <a:lvl4pPr marL="1828800" lvl="3" indent="-330200" algn="l">
              <a:lnSpc>
                <a:spcPct val="100000"/>
              </a:lnSpc>
              <a:spcBef>
                <a:spcPts val="0"/>
              </a:spcBef>
              <a:spcAft>
                <a:spcPts val="0"/>
              </a:spcAft>
              <a:buSzPts val="1600"/>
              <a:buChar char="●"/>
              <a:defRPr sz="2118">
                <a:latin typeface="Arial"/>
                <a:ea typeface="Arial"/>
                <a:cs typeface="Arial"/>
                <a:sym typeface="Arial"/>
              </a:defRPr>
            </a:lvl4pPr>
            <a:lvl5pPr marL="2286000" lvl="4" indent="-330200" algn="l">
              <a:lnSpc>
                <a:spcPct val="100000"/>
              </a:lnSpc>
              <a:spcBef>
                <a:spcPts val="0"/>
              </a:spcBef>
              <a:spcAft>
                <a:spcPts val="0"/>
              </a:spcAft>
              <a:buSzPts val="1600"/>
              <a:buChar char="○"/>
              <a:defRPr sz="2118">
                <a:latin typeface="Arial"/>
                <a:ea typeface="Arial"/>
                <a:cs typeface="Arial"/>
                <a:sym typeface="Arial"/>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95" name="Google Shape;395;p25"/>
          <p:cNvSpPr txBox="1">
            <a:spLocks noGrp="1"/>
          </p:cNvSpPr>
          <p:nvPr>
            <p:ph type="body" idx="9"/>
          </p:nvPr>
        </p:nvSpPr>
        <p:spPr>
          <a:xfrm rot="-665740">
            <a:off x="8871758" y="4836672"/>
            <a:ext cx="2216727" cy="734209"/>
          </a:xfrm>
          <a:prstGeom prst="rect">
            <a:avLst/>
          </a:prstGeom>
          <a:noFill/>
          <a:ln>
            <a:noFill/>
          </a:ln>
        </p:spPr>
        <p:txBody>
          <a:bodyPr spcFirstLastPara="1" wrap="square" lIns="91425" tIns="91425" rIns="91425" bIns="91425" anchor="t" anchorCtr="0">
            <a:noAutofit/>
          </a:bodyPr>
          <a:lstStyle>
            <a:lvl1pPr marL="457200" lvl="0" indent="-330200" algn="ctr">
              <a:lnSpc>
                <a:spcPct val="100000"/>
              </a:lnSpc>
              <a:spcBef>
                <a:spcPts val="0"/>
              </a:spcBef>
              <a:spcAft>
                <a:spcPts val="0"/>
              </a:spcAft>
              <a:buSzPts val="1600"/>
              <a:buChar char="●"/>
              <a:defRPr sz="2118">
                <a:solidFill>
                  <a:schemeClr val="accent4"/>
                </a:solidFill>
                <a:latin typeface="Arial"/>
                <a:ea typeface="Arial"/>
                <a:cs typeface="Arial"/>
                <a:sym typeface="Arial"/>
              </a:defRPr>
            </a:lvl1pPr>
            <a:lvl2pPr marL="914400" lvl="1" indent="-330200" algn="l">
              <a:lnSpc>
                <a:spcPct val="100000"/>
              </a:lnSpc>
              <a:spcBef>
                <a:spcPts val="0"/>
              </a:spcBef>
              <a:spcAft>
                <a:spcPts val="0"/>
              </a:spcAft>
              <a:buSzPts val="1600"/>
              <a:buChar char="○"/>
              <a:defRPr sz="2118">
                <a:latin typeface="Arial"/>
                <a:ea typeface="Arial"/>
                <a:cs typeface="Arial"/>
                <a:sym typeface="Arial"/>
              </a:defRPr>
            </a:lvl2pPr>
            <a:lvl3pPr marL="1371600" lvl="2" indent="-330200" algn="l">
              <a:lnSpc>
                <a:spcPct val="100000"/>
              </a:lnSpc>
              <a:spcBef>
                <a:spcPts val="0"/>
              </a:spcBef>
              <a:spcAft>
                <a:spcPts val="0"/>
              </a:spcAft>
              <a:buSzPts val="1600"/>
              <a:buChar char="■"/>
              <a:defRPr sz="2118">
                <a:latin typeface="Arial"/>
                <a:ea typeface="Arial"/>
                <a:cs typeface="Arial"/>
                <a:sym typeface="Arial"/>
              </a:defRPr>
            </a:lvl3pPr>
            <a:lvl4pPr marL="1828800" lvl="3" indent="-330200" algn="l">
              <a:lnSpc>
                <a:spcPct val="100000"/>
              </a:lnSpc>
              <a:spcBef>
                <a:spcPts val="0"/>
              </a:spcBef>
              <a:spcAft>
                <a:spcPts val="0"/>
              </a:spcAft>
              <a:buSzPts val="1600"/>
              <a:buChar char="●"/>
              <a:defRPr sz="2118">
                <a:latin typeface="Arial"/>
                <a:ea typeface="Arial"/>
                <a:cs typeface="Arial"/>
                <a:sym typeface="Arial"/>
              </a:defRPr>
            </a:lvl4pPr>
            <a:lvl5pPr marL="2286000" lvl="4" indent="-330200" algn="l">
              <a:lnSpc>
                <a:spcPct val="100000"/>
              </a:lnSpc>
              <a:spcBef>
                <a:spcPts val="0"/>
              </a:spcBef>
              <a:spcAft>
                <a:spcPts val="0"/>
              </a:spcAft>
              <a:buSzPts val="1600"/>
              <a:buChar char="○"/>
              <a:defRPr sz="2118">
                <a:latin typeface="Arial"/>
                <a:ea typeface="Arial"/>
                <a:cs typeface="Arial"/>
                <a:sym typeface="Arial"/>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96" name="Google Shape;396;p25"/>
          <p:cNvSpPr txBox="1">
            <a:spLocks noGrp="1"/>
          </p:cNvSpPr>
          <p:nvPr>
            <p:ph type="body" idx="13"/>
          </p:nvPr>
        </p:nvSpPr>
        <p:spPr>
          <a:xfrm rot="-221615">
            <a:off x="9354589" y="1814076"/>
            <a:ext cx="2305396" cy="734209"/>
          </a:xfrm>
          <a:prstGeom prst="rect">
            <a:avLst/>
          </a:prstGeom>
          <a:noFill/>
          <a:ln>
            <a:noFill/>
          </a:ln>
        </p:spPr>
        <p:txBody>
          <a:bodyPr spcFirstLastPara="1" wrap="square" lIns="91425" tIns="91425" rIns="91425" bIns="91425" anchor="t" anchorCtr="0">
            <a:noAutofit/>
          </a:bodyPr>
          <a:lstStyle>
            <a:lvl1pPr marL="457200" lvl="0" indent="-330200" algn="ctr">
              <a:lnSpc>
                <a:spcPct val="100000"/>
              </a:lnSpc>
              <a:spcBef>
                <a:spcPts val="0"/>
              </a:spcBef>
              <a:spcAft>
                <a:spcPts val="0"/>
              </a:spcAft>
              <a:buSzPts val="1600"/>
              <a:buChar char="●"/>
              <a:defRPr sz="2118">
                <a:solidFill>
                  <a:schemeClr val="lt2"/>
                </a:solidFill>
                <a:latin typeface="Arial"/>
                <a:ea typeface="Arial"/>
                <a:cs typeface="Arial"/>
                <a:sym typeface="Arial"/>
              </a:defRPr>
            </a:lvl1pPr>
            <a:lvl2pPr marL="914400" lvl="1" indent="-330200" algn="l">
              <a:lnSpc>
                <a:spcPct val="100000"/>
              </a:lnSpc>
              <a:spcBef>
                <a:spcPts val="0"/>
              </a:spcBef>
              <a:spcAft>
                <a:spcPts val="0"/>
              </a:spcAft>
              <a:buSzPts val="1600"/>
              <a:buChar char="○"/>
              <a:defRPr sz="2118">
                <a:latin typeface="Arial"/>
                <a:ea typeface="Arial"/>
                <a:cs typeface="Arial"/>
                <a:sym typeface="Arial"/>
              </a:defRPr>
            </a:lvl2pPr>
            <a:lvl3pPr marL="1371600" lvl="2" indent="-330200" algn="l">
              <a:lnSpc>
                <a:spcPct val="100000"/>
              </a:lnSpc>
              <a:spcBef>
                <a:spcPts val="0"/>
              </a:spcBef>
              <a:spcAft>
                <a:spcPts val="0"/>
              </a:spcAft>
              <a:buSzPts val="1600"/>
              <a:buChar char="■"/>
              <a:defRPr sz="2118">
                <a:latin typeface="Arial"/>
                <a:ea typeface="Arial"/>
                <a:cs typeface="Arial"/>
                <a:sym typeface="Arial"/>
              </a:defRPr>
            </a:lvl3pPr>
            <a:lvl4pPr marL="1828800" lvl="3" indent="-330200" algn="l">
              <a:lnSpc>
                <a:spcPct val="100000"/>
              </a:lnSpc>
              <a:spcBef>
                <a:spcPts val="0"/>
              </a:spcBef>
              <a:spcAft>
                <a:spcPts val="0"/>
              </a:spcAft>
              <a:buSzPts val="1600"/>
              <a:buChar char="●"/>
              <a:defRPr sz="2118">
                <a:latin typeface="Arial"/>
                <a:ea typeface="Arial"/>
                <a:cs typeface="Arial"/>
                <a:sym typeface="Arial"/>
              </a:defRPr>
            </a:lvl4pPr>
            <a:lvl5pPr marL="2286000" lvl="4" indent="-330200" algn="l">
              <a:lnSpc>
                <a:spcPct val="100000"/>
              </a:lnSpc>
              <a:spcBef>
                <a:spcPts val="0"/>
              </a:spcBef>
              <a:spcAft>
                <a:spcPts val="0"/>
              </a:spcAft>
              <a:buSzPts val="1600"/>
              <a:buChar char="○"/>
              <a:defRPr sz="2118">
                <a:latin typeface="Arial"/>
                <a:ea typeface="Arial"/>
                <a:cs typeface="Arial"/>
                <a:sym typeface="Arial"/>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97" name="Google Shape;397;p25"/>
          <p:cNvSpPr txBox="1">
            <a:spLocks noGrp="1"/>
          </p:cNvSpPr>
          <p:nvPr>
            <p:ph type="body" idx="14"/>
          </p:nvPr>
        </p:nvSpPr>
        <p:spPr>
          <a:xfrm>
            <a:off x="4544291" y="1621716"/>
            <a:ext cx="3103418" cy="369747"/>
          </a:xfrm>
          <a:prstGeom prst="rect">
            <a:avLst/>
          </a:prstGeom>
          <a:noFill/>
          <a:ln>
            <a:noFill/>
          </a:ln>
        </p:spPr>
        <p:txBody>
          <a:bodyPr spcFirstLastPara="1" wrap="square" lIns="91425" tIns="91425" rIns="91425" bIns="91425" anchor="t" anchorCtr="0">
            <a:normAutofit/>
          </a:bodyPr>
          <a:lstStyle>
            <a:lvl1pPr marL="457200" lvl="0" indent="-330200" algn="ctr">
              <a:lnSpc>
                <a:spcPct val="100000"/>
              </a:lnSpc>
              <a:spcBef>
                <a:spcPts val="0"/>
              </a:spcBef>
              <a:spcAft>
                <a:spcPts val="0"/>
              </a:spcAft>
              <a:buSzPts val="1600"/>
              <a:buChar char="●"/>
              <a:defRPr sz="1765"/>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pic>
        <p:nvPicPr>
          <p:cNvPr id="398" name="Google Shape;398;p25"/>
          <p:cNvPicPr preferRelativeResize="0"/>
          <p:nvPr/>
        </p:nvPicPr>
        <p:blipFill rotWithShape="1">
          <a:blip r:embed="rId9">
            <a:alphaModFix/>
          </a:blip>
          <a:srcRect/>
          <a:stretch/>
        </p:blipFill>
        <p:spPr>
          <a:xfrm>
            <a:off x="5198226" y="5412142"/>
            <a:ext cx="1662545" cy="29883"/>
          </a:xfrm>
          <a:prstGeom prst="rect">
            <a:avLst/>
          </a:prstGeom>
          <a:noFill/>
          <a:ln>
            <a:noFill/>
          </a:ln>
        </p:spPr>
      </p:pic>
      <p:pic>
        <p:nvPicPr>
          <p:cNvPr id="399" name="Google Shape;399;p25"/>
          <p:cNvPicPr preferRelativeResize="0"/>
          <p:nvPr/>
        </p:nvPicPr>
        <p:blipFill rotWithShape="1">
          <a:blip r:embed="rId9">
            <a:alphaModFix/>
          </a:blip>
          <a:srcRect/>
          <a:stretch/>
        </p:blipFill>
        <p:spPr>
          <a:xfrm rot="-771823">
            <a:off x="8964684" y="4723814"/>
            <a:ext cx="1662545" cy="2988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0"/>
        <p:cNvGrpSpPr/>
        <p:nvPr/>
      </p:nvGrpSpPr>
      <p:grpSpPr>
        <a:xfrm>
          <a:off x="0" y="0"/>
          <a:ext cx="0" cy="0"/>
          <a:chOff x="0" y="0"/>
          <a:chExt cx="0" cy="0"/>
        </a:xfrm>
      </p:grpSpPr>
      <p:grpSp>
        <p:nvGrpSpPr>
          <p:cNvPr id="401" name="Google Shape;401;p107"/>
          <p:cNvGrpSpPr/>
          <p:nvPr/>
        </p:nvGrpSpPr>
        <p:grpSpPr>
          <a:xfrm rot="5400000" flipH="1">
            <a:off x="2986013" y="-646719"/>
            <a:ext cx="5990462" cy="8151446"/>
            <a:chOff x="1282756" y="26746"/>
            <a:chExt cx="6692755" cy="5156533"/>
          </a:xfrm>
        </p:grpSpPr>
        <p:sp>
          <p:nvSpPr>
            <p:cNvPr id="402" name="Google Shape;402;p10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3" name="Google Shape;403;p10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404" name="Google Shape;404;p107"/>
          <p:cNvSpPr txBox="1">
            <a:spLocks noGrp="1"/>
          </p:cNvSpPr>
          <p:nvPr>
            <p:ph type="title"/>
          </p:nvPr>
        </p:nvSpPr>
        <p:spPr>
          <a:xfrm>
            <a:off x="3537700" y="1473237"/>
            <a:ext cx="4482800" cy="1796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0"/>
              <a:buNone/>
              <a:defRPr sz="12666">
                <a:solidFill>
                  <a:schemeClr val="accent6"/>
                </a:solidFill>
              </a:defRPr>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5" name="Google Shape;405;p107"/>
          <p:cNvSpPr txBox="1">
            <a:spLocks noGrp="1"/>
          </p:cNvSpPr>
          <p:nvPr>
            <p:ph type="subTitle" idx="1"/>
          </p:nvPr>
        </p:nvSpPr>
        <p:spPr>
          <a:xfrm>
            <a:off x="3574207" y="4176511"/>
            <a:ext cx="3266400" cy="91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406" name="Google Shape;406;p107"/>
          <p:cNvSpPr/>
          <p:nvPr/>
        </p:nvSpPr>
        <p:spPr>
          <a:xfrm>
            <a:off x="1062095" y="1488228"/>
            <a:ext cx="19687" cy="17512"/>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7" name="Google Shape;407;p107"/>
          <p:cNvSpPr/>
          <p:nvPr/>
        </p:nvSpPr>
        <p:spPr>
          <a:xfrm rot="-4564996">
            <a:off x="9798545" y="539879"/>
            <a:ext cx="815561" cy="877892"/>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8" name="Google Shape;408;p107"/>
          <p:cNvSpPr/>
          <p:nvPr/>
        </p:nvSpPr>
        <p:spPr>
          <a:xfrm>
            <a:off x="2574767" y="4251900"/>
            <a:ext cx="580333" cy="530133"/>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9" name="Google Shape;409;p107"/>
          <p:cNvSpPr/>
          <p:nvPr/>
        </p:nvSpPr>
        <p:spPr>
          <a:xfrm>
            <a:off x="-216716" y="5786518"/>
            <a:ext cx="1552133" cy="14387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10" name="Google Shape;410;p107"/>
          <p:cNvSpPr/>
          <p:nvPr/>
        </p:nvSpPr>
        <p:spPr>
          <a:xfrm rot="-4564996">
            <a:off x="8463750" y="485658"/>
            <a:ext cx="882524" cy="1540927"/>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11" name="Google Shape;411;p107"/>
          <p:cNvSpPr/>
          <p:nvPr/>
        </p:nvSpPr>
        <p:spPr>
          <a:xfrm>
            <a:off x="10778867" y="1043701"/>
            <a:ext cx="1213667" cy="1085300"/>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12" name="Google Shape;412;p107"/>
          <p:cNvSpPr/>
          <p:nvPr/>
        </p:nvSpPr>
        <p:spPr>
          <a:xfrm>
            <a:off x="10579384" y="-202866"/>
            <a:ext cx="1612600" cy="845367"/>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13" name="Google Shape;413;p107"/>
          <p:cNvSpPr/>
          <p:nvPr/>
        </p:nvSpPr>
        <p:spPr>
          <a:xfrm rot="-4564996">
            <a:off x="8608077" y="1436780"/>
            <a:ext cx="1445131" cy="1755049"/>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14" name="Google Shape;414;p107"/>
          <p:cNvSpPr/>
          <p:nvPr/>
        </p:nvSpPr>
        <p:spPr>
          <a:xfrm>
            <a:off x="491818" y="5095767"/>
            <a:ext cx="1214567" cy="1084367"/>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15" name="Google Shape;415;p107"/>
          <p:cNvSpPr/>
          <p:nvPr/>
        </p:nvSpPr>
        <p:spPr>
          <a:xfrm>
            <a:off x="1550018" y="5071267"/>
            <a:ext cx="1498033" cy="170350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16" name="Google Shape;416;p107"/>
          <p:cNvSpPr/>
          <p:nvPr/>
        </p:nvSpPr>
        <p:spPr>
          <a:xfrm>
            <a:off x="1922701" y="4684700"/>
            <a:ext cx="430633" cy="411067"/>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17" name="Google Shape;417;p107"/>
          <p:cNvSpPr/>
          <p:nvPr/>
        </p:nvSpPr>
        <p:spPr>
          <a:xfrm>
            <a:off x="2465800" y="4955300"/>
            <a:ext cx="655667" cy="784933"/>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18" name="Google Shape;418;p107"/>
          <p:cNvSpPr/>
          <p:nvPr/>
        </p:nvSpPr>
        <p:spPr>
          <a:xfrm>
            <a:off x="10228467" y="1044067"/>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19" name="Google Shape;419;p107"/>
          <p:cNvSpPr/>
          <p:nvPr/>
        </p:nvSpPr>
        <p:spPr>
          <a:xfrm>
            <a:off x="7233267" y="1770318"/>
            <a:ext cx="1135533" cy="643567"/>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20" name="Google Shape;420;p107"/>
          <p:cNvSpPr/>
          <p:nvPr/>
        </p:nvSpPr>
        <p:spPr>
          <a:xfrm>
            <a:off x="2806518" y="5536267"/>
            <a:ext cx="482700" cy="4808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21" name="Google Shape;421;p107"/>
          <p:cNvSpPr txBox="1">
            <a:spLocks noGrp="1"/>
          </p:cNvSpPr>
          <p:nvPr>
            <p:ph type="title" idx="2"/>
          </p:nvPr>
        </p:nvSpPr>
        <p:spPr>
          <a:xfrm>
            <a:off x="3577633" y="3242997"/>
            <a:ext cx="4482800" cy="913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2"/>
        <p:cNvGrpSpPr/>
        <p:nvPr/>
      </p:nvGrpSpPr>
      <p:grpSpPr>
        <a:xfrm>
          <a:off x="0" y="0"/>
          <a:ext cx="0" cy="0"/>
          <a:chOff x="0" y="0"/>
          <a:chExt cx="0" cy="0"/>
        </a:xfrm>
      </p:grpSpPr>
      <p:sp>
        <p:nvSpPr>
          <p:cNvPr id="423" name="Google Shape;423;p108"/>
          <p:cNvSpPr txBox="1">
            <a:spLocks noGrp="1"/>
          </p:cNvSpPr>
          <p:nvPr>
            <p:ph type="title"/>
          </p:nvPr>
        </p:nvSpPr>
        <p:spPr>
          <a:xfrm>
            <a:off x="987700" y="1856284"/>
            <a:ext cx="10290000" cy="263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9600"/>
              <a:buNone/>
              <a:defRPr sz="18266"/>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a:endParaRPr/>
          </a:p>
        </p:txBody>
      </p:sp>
      <p:sp>
        <p:nvSpPr>
          <p:cNvPr id="424" name="Google Shape;424;p108"/>
          <p:cNvSpPr txBox="1">
            <a:spLocks noGrp="1"/>
          </p:cNvSpPr>
          <p:nvPr>
            <p:ph type="subTitle" idx="1"/>
          </p:nvPr>
        </p:nvSpPr>
        <p:spPr>
          <a:xfrm>
            <a:off x="1377367" y="4345433"/>
            <a:ext cx="9437200" cy="662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400"/>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425" name="Google Shape;425;p108"/>
          <p:cNvSpPr/>
          <p:nvPr/>
        </p:nvSpPr>
        <p:spPr>
          <a:xfrm rot="5246680">
            <a:off x="-533229" y="5344050"/>
            <a:ext cx="1537060" cy="1055861"/>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26" name="Google Shape;426;p108"/>
          <p:cNvSpPr/>
          <p:nvPr/>
        </p:nvSpPr>
        <p:spPr>
          <a:xfrm>
            <a:off x="9050978" y="53483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27" name="Google Shape;427;p108"/>
          <p:cNvSpPr/>
          <p:nvPr/>
        </p:nvSpPr>
        <p:spPr>
          <a:xfrm>
            <a:off x="9931802" y="6191392"/>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28" name="Google Shape;428;p108"/>
          <p:cNvSpPr/>
          <p:nvPr/>
        </p:nvSpPr>
        <p:spPr>
          <a:xfrm>
            <a:off x="762419" y="-156300"/>
            <a:ext cx="738639" cy="753389"/>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29" name="Google Shape;429;p108"/>
          <p:cNvSpPr/>
          <p:nvPr/>
        </p:nvSpPr>
        <p:spPr>
          <a:xfrm>
            <a:off x="10808801" y="4980204"/>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30" name="Google Shape;430;p108"/>
          <p:cNvSpPr/>
          <p:nvPr/>
        </p:nvSpPr>
        <p:spPr>
          <a:xfrm>
            <a:off x="10971543" y="1013342"/>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31" name="Google Shape;431;p108"/>
          <p:cNvSpPr/>
          <p:nvPr/>
        </p:nvSpPr>
        <p:spPr>
          <a:xfrm>
            <a:off x="1712557" y="112595"/>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32" name="Google Shape;432;p108"/>
          <p:cNvSpPr/>
          <p:nvPr/>
        </p:nvSpPr>
        <p:spPr>
          <a:xfrm>
            <a:off x="98365" y="-27597"/>
            <a:ext cx="538625" cy="587813"/>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33" name="Google Shape;433;p108"/>
          <p:cNvSpPr/>
          <p:nvPr/>
        </p:nvSpPr>
        <p:spPr>
          <a:xfrm>
            <a:off x="10117537" y="84504"/>
            <a:ext cx="1070640" cy="955869"/>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34" name="Google Shape;434;p108"/>
          <p:cNvSpPr/>
          <p:nvPr/>
        </p:nvSpPr>
        <p:spPr>
          <a:xfrm>
            <a:off x="-13" y="606103"/>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35" name="Google Shape;435;p108"/>
          <p:cNvSpPr/>
          <p:nvPr/>
        </p:nvSpPr>
        <p:spPr>
          <a:xfrm>
            <a:off x="11113855" y="5547480"/>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36" name="Google Shape;436;p108"/>
          <p:cNvSpPr/>
          <p:nvPr/>
        </p:nvSpPr>
        <p:spPr>
          <a:xfrm>
            <a:off x="1452683" y="825810"/>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37" name="Google Shape;437;p108"/>
          <p:cNvSpPr/>
          <p:nvPr/>
        </p:nvSpPr>
        <p:spPr>
          <a:xfrm>
            <a:off x="11006380" y="174684"/>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38" name="Google Shape;438;p108"/>
          <p:cNvSpPr/>
          <p:nvPr/>
        </p:nvSpPr>
        <p:spPr>
          <a:xfrm>
            <a:off x="955062" y="1533028"/>
            <a:ext cx="19687" cy="17512"/>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39" name="Google Shape;439;p108"/>
          <p:cNvSpPr/>
          <p:nvPr/>
        </p:nvSpPr>
        <p:spPr>
          <a:xfrm>
            <a:off x="960791" y="12824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40" name="Google Shape;440;p108"/>
          <p:cNvSpPr/>
          <p:nvPr/>
        </p:nvSpPr>
        <p:spPr>
          <a:xfrm>
            <a:off x="11485137" y="413226"/>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41" name="Google Shape;441;p108"/>
          <p:cNvSpPr/>
          <p:nvPr/>
        </p:nvSpPr>
        <p:spPr>
          <a:xfrm rot="5246680">
            <a:off x="-94365" y="5110895"/>
            <a:ext cx="854209" cy="1273087"/>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42" name="Google Shape;442;p108"/>
          <p:cNvSpPr/>
          <p:nvPr/>
        </p:nvSpPr>
        <p:spPr>
          <a:xfrm>
            <a:off x="9740577" y="5987776"/>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43" name="Google Shape;443;p108"/>
          <p:cNvSpPr/>
          <p:nvPr/>
        </p:nvSpPr>
        <p:spPr>
          <a:xfrm>
            <a:off x="1173120" y="5840763"/>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44" name="Google Shape;444;p108"/>
          <p:cNvSpPr/>
          <p:nvPr/>
        </p:nvSpPr>
        <p:spPr>
          <a:xfrm>
            <a:off x="966520" y="5616943"/>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45" name="Google Shape;445;p108"/>
          <p:cNvSpPr/>
          <p:nvPr/>
        </p:nvSpPr>
        <p:spPr>
          <a:xfrm>
            <a:off x="-125430" y="4330875"/>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46"/>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7"/>
        <p:cNvGrpSpPr/>
        <p:nvPr/>
      </p:nvGrpSpPr>
      <p:grpSpPr>
        <a:xfrm>
          <a:off x="0" y="0"/>
          <a:ext cx="0" cy="0"/>
          <a:chOff x="0" y="0"/>
          <a:chExt cx="0" cy="0"/>
        </a:xfrm>
      </p:grpSpPr>
      <p:grpSp>
        <p:nvGrpSpPr>
          <p:cNvPr id="448" name="Google Shape;448;p110"/>
          <p:cNvGrpSpPr/>
          <p:nvPr/>
        </p:nvGrpSpPr>
        <p:grpSpPr>
          <a:xfrm flipH="1">
            <a:off x="1166872" y="1336034"/>
            <a:ext cx="9930265" cy="5205348"/>
            <a:chOff x="1282756" y="26746"/>
            <a:chExt cx="6692755" cy="5156533"/>
          </a:xfrm>
        </p:grpSpPr>
        <p:sp>
          <p:nvSpPr>
            <p:cNvPr id="449" name="Google Shape;449;p11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50" name="Google Shape;450;p11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451" name="Google Shape;451;p110"/>
          <p:cNvSpPr/>
          <p:nvPr/>
        </p:nvSpPr>
        <p:spPr>
          <a:xfrm>
            <a:off x="565268" y="106967"/>
            <a:ext cx="1617233" cy="571967"/>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52" name="Google Shape;452;p110"/>
          <p:cNvSpPr/>
          <p:nvPr/>
        </p:nvSpPr>
        <p:spPr>
          <a:xfrm>
            <a:off x="1300867" y="848134"/>
            <a:ext cx="837933" cy="854700"/>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53" name="Google Shape;453;p110"/>
          <p:cNvSpPr/>
          <p:nvPr/>
        </p:nvSpPr>
        <p:spPr>
          <a:xfrm>
            <a:off x="49133" y="611934"/>
            <a:ext cx="1053667" cy="8221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54" name="Google Shape;454;p110"/>
          <p:cNvSpPr/>
          <p:nvPr/>
        </p:nvSpPr>
        <p:spPr>
          <a:xfrm>
            <a:off x="1093468" y="590001"/>
            <a:ext cx="1091833" cy="617567"/>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55" name="Google Shape;455;p110"/>
          <p:cNvSpPr/>
          <p:nvPr/>
        </p:nvSpPr>
        <p:spPr>
          <a:xfrm rot="10800000">
            <a:off x="10429634" y="5811733"/>
            <a:ext cx="1229433" cy="11904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56" name="Google Shape;456;p110"/>
          <p:cNvSpPr/>
          <p:nvPr/>
        </p:nvSpPr>
        <p:spPr>
          <a:xfrm rot="10800000">
            <a:off x="10149534" y="6322233"/>
            <a:ext cx="430633" cy="39340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57" name="Google Shape;457;p110"/>
          <p:cNvSpPr/>
          <p:nvPr/>
        </p:nvSpPr>
        <p:spPr>
          <a:xfrm rot="10800000">
            <a:off x="11946467" y="5256467"/>
            <a:ext cx="1002533" cy="1564333"/>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58" name="Google Shape;458;p110"/>
          <p:cNvSpPr/>
          <p:nvPr/>
        </p:nvSpPr>
        <p:spPr>
          <a:xfrm rot="10800000">
            <a:off x="10963500" y="4241700"/>
            <a:ext cx="1445200" cy="175513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59" name="Google Shape;459;p110"/>
          <p:cNvSpPr/>
          <p:nvPr/>
        </p:nvSpPr>
        <p:spPr>
          <a:xfrm>
            <a:off x="-571066" y="5104033"/>
            <a:ext cx="1421033" cy="8928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60" name="Google Shape;460;p110"/>
          <p:cNvSpPr/>
          <p:nvPr/>
        </p:nvSpPr>
        <p:spPr>
          <a:xfrm>
            <a:off x="1102801" y="6350200"/>
            <a:ext cx="1419167" cy="651933"/>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61" name="Google Shape;461;p110"/>
          <p:cNvSpPr/>
          <p:nvPr/>
        </p:nvSpPr>
        <p:spPr>
          <a:xfrm>
            <a:off x="1017734" y="6201400"/>
            <a:ext cx="431533" cy="411067"/>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62" name="Google Shape;462;p110"/>
          <p:cNvSpPr/>
          <p:nvPr/>
        </p:nvSpPr>
        <p:spPr>
          <a:xfrm>
            <a:off x="49133" y="5811768"/>
            <a:ext cx="1442400" cy="1009033"/>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63" name="Google Shape;463;p110"/>
          <p:cNvSpPr/>
          <p:nvPr/>
        </p:nvSpPr>
        <p:spPr>
          <a:xfrm>
            <a:off x="10464967" y="991367"/>
            <a:ext cx="882567" cy="154100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rgbClr val="8CB9F9"/>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64" name="Google Shape;464;p110"/>
          <p:cNvSpPr/>
          <p:nvPr/>
        </p:nvSpPr>
        <p:spPr>
          <a:xfrm>
            <a:off x="11292667" y="1290234"/>
            <a:ext cx="653800" cy="58033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65" name="Google Shape;465;p110"/>
          <p:cNvSpPr/>
          <p:nvPr/>
        </p:nvSpPr>
        <p:spPr>
          <a:xfrm>
            <a:off x="10912567" y="273367"/>
            <a:ext cx="1130867" cy="799800"/>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66" name="Google Shape;466;p110"/>
          <p:cNvSpPr/>
          <p:nvPr/>
        </p:nvSpPr>
        <p:spPr>
          <a:xfrm>
            <a:off x="10704901" y="106967"/>
            <a:ext cx="1208033" cy="118326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67" name="Google Shape;467;p110"/>
          <p:cNvSpPr txBox="1">
            <a:spLocks noGrp="1"/>
          </p:cNvSpPr>
          <p:nvPr>
            <p:ph type="ctrTitle"/>
          </p:nvPr>
        </p:nvSpPr>
        <p:spPr>
          <a:xfrm>
            <a:off x="2250007" y="2127859"/>
            <a:ext cx="2542000" cy="770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sz="3200"/>
            </a:lvl1pPr>
            <a:lvl2pPr lvl="1" algn="l">
              <a:lnSpc>
                <a:spcPct val="100000"/>
              </a:lnSpc>
              <a:spcBef>
                <a:spcPts val="0"/>
              </a:spcBef>
              <a:spcAft>
                <a:spcPts val="0"/>
              </a:spcAft>
              <a:buSzPts val="1200"/>
              <a:buNone/>
              <a:defRPr sz="1600"/>
            </a:lvl2pPr>
            <a:lvl3pPr lvl="2" algn="l">
              <a:lnSpc>
                <a:spcPct val="100000"/>
              </a:lnSpc>
              <a:spcBef>
                <a:spcPts val="0"/>
              </a:spcBef>
              <a:spcAft>
                <a:spcPts val="0"/>
              </a:spcAft>
              <a:buSzPts val="1200"/>
              <a:buNone/>
              <a:defRPr sz="1600"/>
            </a:lvl3pPr>
            <a:lvl4pPr lvl="3" algn="l">
              <a:lnSpc>
                <a:spcPct val="100000"/>
              </a:lnSpc>
              <a:spcBef>
                <a:spcPts val="0"/>
              </a:spcBef>
              <a:spcAft>
                <a:spcPts val="0"/>
              </a:spcAft>
              <a:buSzPts val="1200"/>
              <a:buNone/>
              <a:defRPr sz="1600"/>
            </a:lvl4pPr>
            <a:lvl5pPr lvl="4" algn="l">
              <a:lnSpc>
                <a:spcPct val="100000"/>
              </a:lnSpc>
              <a:spcBef>
                <a:spcPts val="0"/>
              </a:spcBef>
              <a:spcAft>
                <a:spcPts val="0"/>
              </a:spcAft>
              <a:buSzPts val="1200"/>
              <a:buNone/>
              <a:defRPr sz="1600"/>
            </a:lvl5pPr>
            <a:lvl6pPr lvl="5" algn="l">
              <a:lnSpc>
                <a:spcPct val="100000"/>
              </a:lnSpc>
              <a:spcBef>
                <a:spcPts val="0"/>
              </a:spcBef>
              <a:spcAft>
                <a:spcPts val="0"/>
              </a:spcAft>
              <a:buSzPts val="1200"/>
              <a:buNone/>
              <a:defRPr sz="1600"/>
            </a:lvl6pPr>
            <a:lvl7pPr lvl="6" algn="l">
              <a:lnSpc>
                <a:spcPct val="100000"/>
              </a:lnSpc>
              <a:spcBef>
                <a:spcPts val="0"/>
              </a:spcBef>
              <a:spcAft>
                <a:spcPts val="0"/>
              </a:spcAft>
              <a:buSzPts val="1200"/>
              <a:buNone/>
              <a:defRPr sz="1600"/>
            </a:lvl7pPr>
            <a:lvl8pPr lvl="7" algn="l">
              <a:lnSpc>
                <a:spcPct val="100000"/>
              </a:lnSpc>
              <a:spcBef>
                <a:spcPts val="0"/>
              </a:spcBef>
              <a:spcAft>
                <a:spcPts val="0"/>
              </a:spcAft>
              <a:buSzPts val="1200"/>
              <a:buNone/>
              <a:defRPr sz="1600"/>
            </a:lvl8pPr>
            <a:lvl9pPr lvl="8" algn="l">
              <a:lnSpc>
                <a:spcPct val="100000"/>
              </a:lnSpc>
              <a:spcBef>
                <a:spcPts val="0"/>
              </a:spcBef>
              <a:spcAft>
                <a:spcPts val="0"/>
              </a:spcAft>
              <a:buSzPts val="1200"/>
              <a:buNone/>
              <a:defRPr sz="1600"/>
            </a:lvl9pPr>
          </a:lstStyle>
          <a:p>
            <a:endParaRPr/>
          </a:p>
        </p:txBody>
      </p:sp>
      <p:sp>
        <p:nvSpPr>
          <p:cNvPr id="468" name="Google Shape;468;p110"/>
          <p:cNvSpPr txBox="1">
            <a:spLocks noGrp="1"/>
          </p:cNvSpPr>
          <p:nvPr>
            <p:ph type="subTitle" idx="1"/>
          </p:nvPr>
        </p:nvSpPr>
        <p:spPr>
          <a:xfrm>
            <a:off x="1817633" y="2685867"/>
            <a:ext cx="2974400" cy="1246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000"/>
              <a:buNone/>
              <a:defRPr/>
            </a:lvl1pPr>
            <a:lvl2pPr lvl="1" algn="l">
              <a:lnSpc>
                <a:spcPct val="100000"/>
              </a:lnSpc>
              <a:spcBef>
                <a:spcPts val="0"/>
              </a:spcBef>
              <a:spcAft>
                <a:spcPts val="0"/>
              </a:spcAft>
              <a:buSzPts val="1000"/>
              <a:buNone/>
              <a:defRPr sz="1333"/>
            </a:lvl2pPr>
            <a:lvl3pPr lvl="2" algn="l">
              <a:lnSpc>
                <a:spcPct val="100000"/>
              </a:lnSpc>
              <a:spcBef>
                <a:spcPts val="0"/>
              </a:spcBef>
              <a:spcAft>
                <a:spcPts val="0"/>
              </a:spcAft>
              <a:buSzPts val="1000"/>
              <a:buNone/>
              <a:defRPr sz="1333"/>
            </a:lvl3pPr>
            <a:lvl4pPr lvl="3" algn="l">
              <a:lnSpc>
                <a:spcPct val="100000"/>
              </a:lnSpc>
              <a:spcBef>
                <a:spcPts val="0"/>
              </a:spcBef>
              <a:spcAft>
                <a:spcPts val="0"/>
              </a:spcAft>
              <a:buSzPts val="1000"/>
              <a:buNone/>
              <a:defRPr sz="1333"/>
            </a:lvl4pPr>
            <a:lvl5pPr lvl="4" algn="l">
              <a:lnSpc>
                <a:spcPct val="100000"/>
              </a:lnSpc>
              <a:spcBef>
                <a:spcPts val="0"/>
              </a:spcBef>
              <a:spcAft>
                <a:spcPts val="0"/>
              </a:spcAft>
              <a:buSzPts val="1000"/>
              <a:buNone/>
              <a:defRPr sz="1333"/>
            </a:lvl5pPr>
            <a:lvl6pPr lvl="5" algn="l">
              <a:lnSpc>
                <a:spcPct val="100000"/>
              </a:lnSpc>
              <a:spcBef>
                <a:spcPts val="0"/>
              </a:spcBef>
              <a:spcAft>
                <a:spcPts val="0"/>
              </a:spcAft>
              <a:buSzPts val="1000"/>
              <a:buNone/>
              <a:defRPr sz="1333"/>
            </a:lvl6pPr>
            <a:lvl7pPr lvl="6" algn="l">
              <a:lnSpc>
                <a:spcPct val="100000"/>
              </a:lnSpc>
              <a:spcBef>
                <a:spcPts val="0"/>
              </a:spcBef>
              <a:spcAft>
                <a:spcPts val="0"/>
              </a:spcAft>
              <a:buSzPts val="1000"/>
              <a:buNone/>
              <a:defRPr sz="1333"/>
            </a:lvl7pPr>
            <a:lvl8pPr lvl="7" algn="l">
              <a:lnSpc>
                <a:spcPct val="100000"/>
              </a:lnSpc>
              <a:spcBef>
                <a:spcPts val="0"/>
              </a:spcBef>
              <a:spcAft>
                <a:spcPts val="0"/>
              </a:spcAft>
              <a:buSzPts val="1000"/>
              <a:buNone/>
              <a:defRPr sz="1333"/>
            </a:lvl8pPr>
            <a:lvl9pPr lvl="8" algn="l">
              <a:lnSpc>
                <a:spcPct val="100000"/>
              </a:lnSpc>
              <a:spcBef>
                <a:spcPts val="0"/>
              </a:spcBef>
              <a:spcAft>
                <a:spcPts val="0"/>
              </a:spcAft>
              <a:buSzPts val="1000"/>
              <a:buNone/>
              <a:defRPr sz="1333"/>
            </a:lvl9pPr>
          </a:lstStyle>
          <a:p>
            <a:endParaRPr/>
          </a:p>
        </p:txBody>
      </p:sp>
      <p:sp>
        <p:nvSpPr>
          <p:cNvPr id="469" name="Google Shape;469;p110"/>
          <p:cNvSpPr txBox="1">
            <a:spLocks noGrp="1"/>
          </p:cNvSpPr>
          <p:nvPr>
            <p:ph type="title" idx="2"/>
          </p:nvPr>
        </p:nvSpPr>
        <p:spPr>
          <a:xfrm>
            <a:off x="4740700" y="2127867"/>
            <a:ext cx="1458800" cy="1804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800"/>
              <a:buNone/>
              <a:defRPr sz="6400">
                <a:solidFill>
                  <a:schemeClr val="accent6"/>
                </a:solidFill>
              </a:defRPr>
            </a:lvl1pPr>
            <a:lvl2pPr lvl="1"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endParaRPr/>
          </a:p>
        </p:txBody>
      </p:sp>
      <p:sp>
        <p:nvSpPr>
          <p:cNvPr id="470" name="Google Shape;470;p110"/>
          <p:cNvSpPr txBox="1">
            <a:spLocks noGrp="1"/>
          </p:cNvSpPr>
          <p:nvPr>
            <p:ph type="ctrTitle" idx="3"/>
          </p:nvPr>
        </p:nvSpPr>
        <p:spPr>
          <a:xfrm>
            <a:off x="7408240" y="2127859"/>
            <a:ext cx="2542000" cy="77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3200"/>
            </a:lvl1pPr>
            <a:lvl2pPr lvl="1" algn="l">
              <a:lnSpc>
                <a:spcPct val="100000"/>
              </a:lnSpc>
              <a:spcBef>
                <a:spcPts val="0"/>
              </a:spcBef>
              <a:spcAft>
                <a:spcPts val="0"/>
              </a:spcAft>
              <a:buSzPts val="1200"/>
              <a:buNone/>
              <a:defRPr sz="1600"/>
            </a:lvl2pPr>
            <a:lvl3pPr lvl="2" algn="l">
              <a:lnSpc>
                <a:spcPct val="100000"/>
              </a:lnSpc>
              <a:spcBef>
                <a:spcPts val="0"/>
              </a:spcBef>
              <a:spcAft>
                <a:spcPts val="0"/>
              </a:spcAft>
              <a:buSzPts val="1200"/>
              <a:buNone/>
              <a:defRPr sz="1600"/>
            </a:lvl3pPr>
            <a:lvl4pPr lvl="3" algn="l">
              <a:lnSpc>
                <a:spcPct val="100000"/>
              </a:lnSpc>
              <a:spcBef>
                <a:spcPts val="0"/>
              </a:spcBef>
              <a:spcAft>
                <a:spcPts val="0"/>
              </a:spcAft>
              <a:buSzPts val="1200"/>
              <a:buNone/>
              <a:defRPr sz="1600"/>
            </a:lvl4pPr>
            <a:lvl5pPr lvl="4" algn="l">
              <a:lnSpc>
                <a:spcPct val="100000"/>
              </a:lnSpc>
              <a:spcBef>
                <a:spcPts val="0"/>
              </a:spcBef>
              <a:spcAft>
                <a:spcPts val="0"/>
              </a:spcAft>
              <a:buSzPts val="1200"/>
              <a:buNone/>
              <a:defRPr sz="1600"/>
            </a:lvl5pPr>
            <a:lvl6pPr lvl="5" algn="l">
              <a:lnSpc>
                <a:spcPct val="100000"/>
              </a:lnSpc>
              <a:spcBef>
                <a:spcPts val="0"/>
              </a:spcBef>
              <a:spcAft>
                <a:spcPts val="0"/>
              </a:spcAft>
              <a:buSzPts val="1200"/>
              <a:buNone/>
              <a:defRPr sz="1600"/>
            </a:lvl6pPr>
            <a:lvl7pPr lvl="6" algn="l">
              <a:lnSpc>
                <a:spcPct val="100000"/>
              </a:lnSpc>
              <a:spcBef>
                <a:spcPts val="0"/>
              </a:spcBef>
              <a:spcAft>
                <a:spcPts val="0"/>
              </a:spcAft>
              <a:buSzPts val="1200"/>
              <a:buNone/>
              <a:defRPr sz="1600"/>
            </a:lvl7pPr>
            <a:lvl8pPr lvl="7" algn="l">
              <a:lnSpc>
                <a:spcPct val="100000"/>
              </a:lnSpc>
              <a:spcBef>
                <a:spcPts val="0"/>
              </a:spcBef>
              <a:spcAft>
                <a:spcPts val="0"/>
              </a:spcAft>
              <a:buSzPts val="1200"/>
              <a:buNone/>
              <a:defRPr sz="1600"/>
            </a:lvl8pPr>
            <a:lvl9pPr lvl="8" algn="l">
              <a:lnSpc>
                <a:spcPct val="100000"/>
              </a:lnSpc>
              <a:spcBef>
                <a:spcPts val="0"/>
              </a:spcBef>
              <a:spcAft>
                <a:spcPts val="0"/>
              </a:spcAft>
              <a:buSzPts val="1200"/>
              <a:buNone/>
              <a:defRPr sz="1600"/>
            </a:lvl9pPr>
          </a:lstStyle>
          <a:p>
            <a:endParaRPr/>
          </a:p>
        </p:txBody>
      </p:sp>
      <p:sp>
        <p:nvSpPr>
          <p:cNvPr id="471" name="Google Shape;471;p110"/>
          <p:cNvSpPr txBox="1">
            <a:spLocks noGrp="1"/>
          </p:cNvSpPr>
          <p:nvPr>
            <p:ph type="subTitle" idx="4"/>
          </p:nvPr>
        </p:nvSpPr>
        <p:spPr>
          <a:xfrm>
            <a:off x="7408200" y="2685867"/>
            <a:ext cx="2974400" cy="1246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a:lvl1pPr>
            <a:lvl2pPr lvl="1" algn="l">
              <a:lnSpc>
                <a:spcPct val="100000"/>
              </a:lnSpc>
              <a:spcBef>
                <a:spcPts val="0"/>
              </a:spcBef>
              <a:spcAft>
                <a:spcPts val="0"/>
              </a:spcAft>
              <a:buSzPts val="1000"/>
              <a:buNone/>
              <a:defRPr sz="1333"/>
            </a:lvl2pPr>
            <a:lvl3pPr lvl="2" algn="l">
              <a:lnSpc>
                <a:spcPct val="100000"/>
              </a:lnSpc>
              <a:spcBef>
                <a:spcPts val="0"/>
              </a:spcBef>
              <a:spcAft>
                <a:spcPts val="0"/>
              </a:spcAft>
              <a:buSzPts val="1000"/>
              <a:buNone/>
              <a:defRPr sz="1333"/>
            </a:lvl3pPr>
            <a:lvl4pPr lvl="3" algn="l">
              <a:lnSpc>
                <a:spcPct val="100000"/>
              </a:lnSpc>
              <a:spcBef>
                <a:spcPts val="0"/>
              </a:spcBef>
              <a:spcAft>
                <a:spcPts val="0"/>
              </a:spcAft>
              <a:buSzPts val="1000"/>
              <a:buNone/>
              <a:defRPr sz="1333"/>
            </a:lvl4pPr>
            <a:lvl5pPr lvl="4" algn="l">
              <a:lnSpc>
                <a:spcPct val="100000"/>
              </a:lnSpc>
              <a:spcBef>
                <a:spcPts val="0"/>
              </a:spcBef>
              <a:spcAft>
                <a:spcPts val="0"/>
              </a:spcAft>
              <a:buSzPts val="1000"/>
              <a:buNone/>
              <a:defRPr sz="1333"/>
            </a:lvl5pPr>
            <a:lvl6pPr lvl="5" algn="l">
              <a:lnSpc>
                <a:spcPct val="100000"/>
              </a:lnSpc>
              <a:spcBef>
                <a:spcPts val="0"/>
              </a:spcBef>
              <a:spcAft>
                <a:spcPts val="0"/>
              </a:spcAft>
              <a:buSzPts val="1000"/>
              <a:buNone/>
              <a:defRPr sz="1333"/>
            </a:lvl6pPr>
            <a:lvl7pPr lvl="6" algn="l">
              <a:lnSpc>
                <a:spcPct val="100000"/>
              </a:lnSpc>
              <a:spcBef>
                <a:spcPts val="0"/>
              </a:spcBef>
              <a:spcAft>
                <a:spcPts val="0"/>
              </a:spcAft>
              <a:buSzPts val="1000"/>
              <a:buNone/>
              <a:defRPr sz="1333"/>
            </a:lvl7pPr>
            <a:lvl8pPr lvl="7" algn="l">
              <a:lnSpc>
                <a:spcPct val="100000"/>
              </a:lnSpc>
              <a:spcBef>
                <a:spcPts val="0"/>
              </a:spcBef>
              <a:spcAft>
                <a:spcPts val="0"/>
              </a:spcAft>
              <a:buSzPts val="1000"/>
              <a:buNone/>
              <a:defRPr sz="1333"/>
            </a:lvl8pPr>
            <a:lvl9pPr lvl="8" algn="l">
              <a:lnSpc>
                <a:spcPct val="100000"/>
              </a:lnSpc>
              <a:spcBef>
                <a:spcPts val="0"/>
              </a:spcBef>
              <a:spcAft>
                <a:spcPts val="0"/>
              </a:spcAft>
              <a:buSzPts val="1000"/>
              <a:buNone/>
              <a:defRPr sz="1333"/>
            </a:lvl9pPr>
          </a:lstStyle>
          <a:p>
            <a:endParaRPr/>
          </a:p>
        </p:txBody>
      </p:sp>
      <p:sp>
        <p:nvSpPr>
          <p:cNvPr id="472" name="Google Shape;472;p110"/>
          <p:cNvSpPr txBox="1">
            <a:spLocks noGrp="1"/>
          </p:cNvSpPr>
          <p:nvPr>
            <p:ph type="title" idx="5"/>
          </p:nvPr>
        </p:nvSpPr>
        <p:spPr>
          <a:xfrm>
            <a:off x="5999633" y="2127867"/>
            <a:ext cx="1458800" cy="1800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4800"/>
              <a:buNone/>
              <a:defRPr sz="6400">
                <a:solidFill>
                  <a:schemeClr val="accent6"/>
                </a:solidFill>
              </a:defRPr>
            </a:lvl1pPr>
            <a:lvl2pPr lvl="1"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endParaRPr/>
          </a:p>
        </p:txBody>
      </p:sp>
      <p:sp>
        <p:nvSpPr>
          <p:cNvPr id="473" name="Google Shape;473;p110"/>
          <p:cNvSpPr txBox="1">
            <a:spLocks noGrp="1"/>
          </p:cNvSpPr>
          <p:nvPr>
            <p:ph type="ctrTitle" idx="6"/>
          </p:nvPr>
        </p:nvSpPr>
        <p:spPr>
          <a:xfrm>
            <a:off x="2250003" y="4089368"/>
            <a:ext cx="2542000" cy="770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sz="3200"/>
            </a:lvl1pPr>
            <a:lvl2pPr lvl="1" algn="l">
              <a:lnSpc>
                <a:spcPct val="100000"/>
              </a:lnSpc>
              <a:spcBef>
                <a:spcPts val="0"/>
              </a:spcBef>
              <a:spcAft>
                <a:spcPts val="0"/>
              </a:spcAft>
              <a:buSzPts val="1200"/>
              <a:buNone/>
              <a:defRPr sz="1600"/>
            </a:lvl2pPr>
            <a:lvl3pPr lvl="2" algn="l">
              <a:lnSpc>
                <a:spcPct val="100000"/>
              </a:lnSpc>
              <a:spcBef>
                <a:spcPts val="0"/>
              </a:spcBef>
              <a:spcAft>
                <a:spcPts val="0"/>
              </a:spcAft>
              <a:buSzPts val="1200"/>
              <a:buNone/>
              <a:defRPr sz="1600"/>
            </a:lvl3pPr>
            <a:lvl4pPr lvl="3" algn="l">
              <a:lnSpc>
                <a:spcPct val="100000"/>
              </a:lnSpc>
              <a:spcBef>
                <a:spcPts val="0"/>
              </a:spcBef>
              <a:spcAft>
                <a:spcPts val="0"/>
              </a:spcAft>
              <a:buSzPts val="1200"/>
              <a:buNone/>
              <a:defRPr sz="1600"/>
            </a:lvl4pPr>
            <a:lvl5pPr lvl="4" algn="l">
              <a:lnSpc>
                <a:spcPct val="100000"/>
              </a:lnSpc>
              <a:spcBef>
                <a:spcPts val="0"/>
              </a:spcBef>
              <a:spcAft>
                <a:spcPts val="0"/>
              </a:spcAft>
              <a:buSzPts val="1200"/>
              <a:buNone/>
              <a:defRPr sz="1600"/>
            </a:lvl5pPr>
            <a:lvl6pPr lvl="5" algn="l">
              <a:lnSpc>
                <a:spcPct val="100000"/>
              </a:lnSpc>
              <a:spcBef>
                <a:spcPts val="0"/>
              </a:spcBef>
              <a:spcAft>
                <a:spcPts val="0"/>
              </a:spcAft>
              <a:buSzPts val="1200"/>
              <a:buNone/>
              <a:defRPr sz="1600"/>
            </a:lvl6pPr>
            <a:lvl7pPr lvl="6" algn="l">
              <a:lnSpc>
                <a:spcPct val="100000"/>
              </a:lnSpc>
              <a:spcBef>
                <a:spcPts val="0"/>
              </a:spcBef>
              <a:spcAft>
                <a:spcPts val="0"/>
              </a:spcAft>
              <a:buSzPts val="1200"/>
              <a:buNone/>
              <a:defRPr sz="1600"/>
            </a:lvl7pPr>
            <a:lvl8pPr lvl="7" algn="l">
              <a:lnSpc>
                <a:spcPct val="100000"/>
              </a:lnSpc>
              <a:spcBef>
                <a:spcPts val="0"/>
              </a:spcBef>
              <a:spcAft>
                <a:spcPts val="0"/>
              </a:spcAft>
              <a:buSzPts val="1200"/>
              <a:buNone/>
              <a:defRPr sz="1600"/>
            </a:lvl8pPr>
            <a:lvl9pPr lvl="8" algn="l">
              <a:lnSpc>
                <a:spcPct val="100000"/>
              </a:lnSpc>
              <a:spcBef>
                <a:spcPts val="0"/>
              </a:spcBef>
              <a:spcAft>
                <a:spcPts val="0"/>
              </a:spcAft>
              <a:buSzPts val="1200"/>
              <a:buNone/>
              <a:defRPr sz="1600"/>
            </a:lvl9pPr>
          </a:lstStyle>
          <a:p>
            <a:endParaRPr/>
          </a:p>
        </p:txBody>
      </p:sp>
      <p:sp>
        <p:nvSpPr>
          <p:cNvPr id="474" name="Google Shape;474;p110"/>
          <p:cNvSpPr txBox="1">
            <a:spLocks noGrp="1"/>
          </p:cNvSpPr>
          <p:nvPr>
            <p:ph type="subTitle" idx="7"/>
          </p:nvPr>
        </p:nvSpPr>
        <p:spPr>
          <a:xfrm>
            <a:off x="1817600" y="4647433"/>
            <a:ext cx="2974400" cy="1242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000"/>
              <a:buNone/>
              <a:defRPr/>
            </a:lvl1pPr>
            <a:lvl2pPr lvl="1" algn="l">
              <a:lnSpc>
                <a:spcPct val="100000"/>
              </a:lnSpc>
              <a:spcBef>
                <a:spcPts val="0"/>
              </a:spcBef>
              <a:spcAft>
                <a:spcPts val="0"/>
              </a:spcAft>
              <a:buSzPts val="1000"/>
              <a:buNone/>
              <a:defRPr sz="1333"/>
            </a:lvl2pPr>
            <a:lvl3pPr lvl="2" algn="l">
              <a:lnSpc>
                <a:spcPct val="100000"/>
              </a:lnSpc>
              <a:spcBef>
                <a:spcPts val="0"/>
              </a:spcBef>
              <a:spcAft>
                <a:spcPts val="0"/>
              </a:spcAft>
              <a:buSzPts val="1000"/>
              <a:buNone/>
              <a:defRPr sz="1333"/>
            </a:lvl3pPr>
            <a:lvl4pPr lvl="3" algn="l">
              <a:lnSpc>
                <a:spcPct val="100000"/>
              </a:lnSpc>
              <a:spcBef>
                <a:spcPts val="0"/>
              </a:spcBef>
              <a:spcAft>
                <a:spcPts val="0"/>
              </a:spcAft>
              <a:buSzPts val="1000"/>
              <a:buNone/>
              <a:defRPr sz="1333"/>
            </a:lvl4pPr>
            <a:lvl5pPr lvl="4" algn="l">
              <a:lnSpc>
                <a:spcPct val="100000"/>
              </a:lnSpc>
              <a:spcBef>
                <a:spcPts val="0"/>
              </a:spcBef>
              <a:spcAft>
                <a:spcPts val="0"/>
              </a:spcAft>
              <a:buSzPts val="1000"/>
              <a:buNone/>
              <a:defRPr sz="1333"/>
            </a:lvl5pPr>
            <a:lvl6pPr lvl="5" algn="l">
              <a:lnSpc>
                <a:spcPct val="100000"/>
              </a:lnSpc>
              <a:spcBef>
                <a:spcPts val="0"/>
              </a:spcBef>
              <a:spcAft>
                <a:spcPts val="0"/>
              </a:spcAft>
              <a:buSzPts val="1000"/>
              <a:buNone/>
              <a:defRPr sz="1333"/>
            </a:lvl6pPr>
            <a:lvl7pPr lvl="6" algn="l">
              <a:lnSpc>
                <a:spcPct val="100000"/>
              </a:lnSpc>
              <a:spcBef>
                <a:spcPts val="0"/>
              </a:spcBef>
              <a:spcAft>
                <a:spcPts val="0"/>
              </a:spcAft>
              <a:buSzPts val="1000"/>
              <a:buNone/>
              <a:defRPr sz="1333"/>
            </a:lvl7pPr>
            <a:lvl8pPr lvl="7" algn="l">
              <a:lnSpc>
                <a:spcPct val="100000"/>
              </a:lnSpc>
              <a:spcBef>
                <a:spcPts val="0"/>
              </a:spcBef>
              <a:spcAft>
                <a:spcPts val="0"/>
              </a:spcAft>
              <a:buSzPts val="1000"/>
              <a:buNone/>
              <a:defRPr sz="1333"/>
            </a:lvl8pPr>
            <a:lvl9pPr lvl="8" algn="l">
              <a:lnSpc>
                <a:spcPct val="100000"/>
              </a:lnSpc>
              <a:spcBef>
                <a:spcPts val="0"/>
              </a:spcBef>
              <a:spcAft>
                <a:spcPts val="0"/>
              </a:spcAft>
              <a:buSzPts val="1000"/>
              <a:buNone/>
              <a:defRPr sz="1333"/>
            </a:lvl9pPr>
          </a:lstStyle>
          <a:p>
            <a:endParaRPr/>
          </a:p>
        </p:txBody>
      </p:sp>
      <p:sp>
        <p:nvSpPr>
          <p:cNvPr id="475" name="Google Shape;475;p110"/>
          <p:cNvSpPr txBox="1">
            <a:spLocks noGrp="1"/>
          </p:cNvSpPr>
          <p:nvPr>
            <p:ph type="title" idx="8"/>
          </p:nvPr>
        </p:nvSpPr>
        <p:spPr>
          <a:xfrm>
            <a:off x="4737133" y="4089367"/>
            <a:ext cx="1458800" cy="180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800"/>
              <a:buNone/>
              <a:defRPr sz="6400">
                <a:solidFill>
                  <a:schemeClr val="accent6"/>
                </a:solidFill>
              </a:defRPr>
            </a:lvl1pPr>
            <a:lvl2pPr lvl="1"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endParaRPr/>
          </a:p>
        </p:txBody>
      </p:sp>
      <p:sp>
        <p:nvSpPr>
          <p:cNvPr id="476" name="Google Shape;476;p110"/>
          <p:cNvSpPr txBox="1">
            <a:spLocks noGrp="1"/>
          </p:cNvSpPr>
          <p:nvPr>
            <p:ph type="ctrTitle" idx="9"/>
          </p:nvPr>
        </p:nvSpPr>
        <p:spPr>
          <a:xfrm>
            <a:off x="964800" y="387933"/>
            <a:ext cx="10262400" cy="1216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600"/>
              <a:buNone/>
              <a:defRPr sz="4800">
                <a:solidFill>
                  <a:srgbClr val="4C4B4B"/>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477" name="Google Shape;477;p110"/>
          <p:cNvSpPr txBox="1">
            <a:spLocks noGrp="1"/>
          </p:cNvSpPr>
          <p:nvPr>
            <p:ph type="ctrTitle" idx="13"/>
          </p:nvPr>
        </p:nvSpPr>
        <p:spPr>
          <a:xfrm>
            <a:off x="7408240" y="4089367"/>
            <a:ext cx="2542000" cy="77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3200"/>
            </a:lvl1pPr>
            <a:lvl2pPr lvl="1" algn="l">
              <a:lnSpc>
                <a:spcPct val="100000"/>
              </a:lnSpc>
              <a:spcBef>
                <a:spcPts val="0"/>
              </a:spcBef>
              <a:spcAft>
                <a:spcPts val="0"/>
              </a:spcAft>
              <a:buSzPts val="1200"/>
              <a:buNone/>
              <a:defRPr sz="1600"/>
            </a:lvl2pPr>
            <a:lvl3pPr lvl="2" algn="l">
              <a:lnSpc>
                <a:spcPct val="100000"/>
              </a:lnSpc>
              <a:spcBef>
                <a:spcPts val="0"/>
              </a:spcBef>
              <a:spcAft>
                <a:spcPts val="0"/>
              </a:spcAft>
              <a:buSzPts val="1200"/>
              <a:buNone/>
              <a:defRPr sz="1600"/>
            </a:lvl3pPr>
            <a:lvl4pPr lvl="3" algn="l">
              <a:lnSpc>
                <a:spcPct val="100000"/>
              </a:lnSpc>
              <a:spcBef>
                <a:spcPts val="0"/>
              </a:spcBef>
              <a:spcAft>
                <a:spcPts val="0"/>
              </a:spcAft>
              <a:buSzPts val="1200"/>
              <a:buNone/>
              <a:defRPr sz="1600"/>
            </a:lvl4pPr>
            <a:lvl5pPr lvl="4" algn="l">
              <a:lnSpc>
                <a:spcPct val="100000"/>
              </a:lnSpc>
              <a:spcBef>
                <a:spcPts val="0"/>
              </a:spcBef>
              <a:spcAft>
                <a:spcPts val="0"/>
              </a:spcAft>
              <a:buSzPts val="1200"/>
              <a:buNone/>
              <a:defRPr sz="1600"/>
            </a:lvl5pPr>
            <a:lvl6pPr lvl="5" algn="l">
              <a:lnSpc>
                <a:spcPct val="100000"/>
              </a:lnSpc>
              <a:spcBef>
                <a:spcPts val="0"/>
              </a:spcBef>
              <a:spcAft>
                <a:spcPts val="0"/>
              </a:spcAft>
              <a:buSzPts val="1200"/>
              <a:buNone/>
              <a:defRPr sz="1600"/>
            </a:lvl6pPr>
            <a:lvl7pPr lvl="6" algn="l">
              <a:lnSpc>
                <a:spcPct val="100000"/>
              </a:lnSpc>
              <a:spcBef>
                <a:spcPts val="0"/>
              </a:spcBef>
              <a:spcAft>
                <a:spcPts val="0"/>
              </a:spcAft>
              <a:buSzPts val="1200"/>
              <a:buNone/>
              <a:defRPr sz="1600"/>
            </a:lvl7pPr>
            <a:lvl8pPr lvl="7" algn="l">
              <a:lnSpc>
                <a:spcPct val="100000"/>
              </a:lnSpc>
              <a:spcBef>
                <a:spcPts val="0"/>
              </a:spcBef>
              <a:spcAft>
                <a:spcPts val="0"/>
              </a:spcAft>
              <a:buSzPts val="1200"/>
              <a:buNone/>
              <a:defRPr sz="1600"/>
            </a:lvl8pPr>
            <a:lvl9pPr lvl="8" algn="l">
              <a:lnSpc>
                <a:spcPct val="100000"/>
              </a:lnSpc>
              <a:spcBef>
                <a:spcPts val="0"/>
              </a:spcBef>
              <a:spcAft>
                <a:spcPts val="0"/>
              </a:spcAft>
              <a:buSzPts val="1200"/>
              <a:buNone/>
              <a:defRPr sz="1600"/>
            </a:lvl9pPr>
          </a:lstStyle>
          <a:p>
            <a:endParaRPr/>
          </a:p>
        </p:txBody>
      </p:sp>
      <p:sp>
        <p:nvSpPr>
          <p:cNvPr id="478" name="Google Shape;478;p110"/>
          <p:cNvSpPr txBox="1">
            <a:spLocks noGrp="1"/>
          </p:cNvSpPr>
          <p:nvPr>
            <p:ph type="subTitle" idx="14"/>
          </p:nvPr>
        </p:nvSpPr>
        <p:spPr>
          <a:xfrm>
            <a:off x="7408233" y="4647433"/>
            <a:ext cx="2974400" cy="124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a:lvl1pPr>
            <a:lvl2pPr lvl="1" algn="l">
              <a:lnSpc>
                <a:spcPct val="100000"/>
              </a:lnSpc>
              <a:spcBef>
                <a:spcPts val="0"/>
              </a:spcBef>
              <a:spcAft>
                <a:spcPts val="0"/>
              </a:spcAft>
              <a:buSzPts val="1000"/>
              <a:buNone/>
              <a:defRPr sz="1333"/>
            </a:lvl2pPr>
            <a:lvl3pPr lvl="2" algn="l">
              <a:lnSpc>
                <a:spcPct val="100000"/>
              </a:lnSpc>
              <a:spcBef>
                <a:spcPts val="0"/>
              </a:spcBef>
              <a:spcAft>
                <a:spcPts val="0"/>
              </a:spcAft>
              <a:buSzPts val="1000"/>
              <a:buNone/>
              <a:defRPr sz="1333"/>
            </a:lvl3pPr>
            <a:lvl4pPr lvl="3" algn="l">
              <a:lnSpc>
                <a:spcPct val="100000"/>
              </a:lnSpc>
              <a:spcBef>
                <a:spcPts val="0"/>
              </a:spcBef>
              <a:spcAft>
                <a:spcPts val="0"/>
              </a:spcAft>
              <a:buSzPts val="1000"/>
              <a:buNone/>
              <a:defRPr sz="1333"/>
            </a:lvl4pPr>
            <a:lvl5pPr lvl="4" algn="l">
              <a:lnSpc>
                <a:spcPct val="100000"/>
              </a:lnSpc>
              <a:spcBef>
                <a:spcPts val="0"/>
              </a:spcBef>
              <a:spcAft>
                <a:spcPts val="0"/>
              </a:spcAft>
              <a:buSzPts val="1000"/>
              <a:buNone/>
              <a:defRPr sz="1333"/>
            </a:lvl5pPr>
            <a:lvl6pPr lvl="5" algn="l">
              <a:lnSpc>
                <a:spcPct val="100000"/>
              </a:lnSpc>
              <a:spcBef>
                <a:spcPts val="0"/>
              </a:spcBef>
              <a:spcAft>
                <a:spcPts val="0"/>
              </a:spcAft>
              <a:buSzPts val="1000"/>
              <a:buNone/>
              <a:defRPr sz="1333"/>
            </a:lvl6pPr>
            <a:lvl7pPr lvl="6" algn="l">
              <a:lnSpc>
                <a:spcPct val="100000"/>
              </a:lnSpc>
              <a:spcBef>
                <a:spcPts val="0"/>
              </a:spcBef>
              <a:spcAft>
                <a:spcPts val="0"/>
              </a:spcAft>
              <a:buSzPts val="1000"/>
              <a:buNone/>
              <a:defRPr sz="1333"/>
            </a:lvl7pPr>
            <a:lvl8pPr lvl="7" algn="l">
              <a:lnSpc>
                <a:spcPct val="100000"/>
              </a:lnSpc>
              <a:spcBef>
                <a:spcPts val="0"/>
              </a:spcBef>
              <a:spcAft>
                <a:spcPts val="0"/>
              </a:spcAft>
              <a:buSzPts val="1000"/>
              <a:buNone/>
              <a:defRPr sz="1333"/>
            </a:lvl8pPr>
            <a:lvl9pPr lvl="8" algn="l">
              <a:lnSpc>
                <a:spcPct val="100000"/>
              </a:lnSpc>
              <a:spcBef>
                <a:spcPts val="0"/>
              </a:spcBef>
              <a:spcAft>
                <a:spcPts val="0"/>
              </a:spcAft>
              <a:buSzPts val="1000"/>
              <a:buNone/>
              <a:defRPr sz="1333"/>
            </a:lvl9pPr>
          </a:lstStyle>
          <a:p>
            <a:endParaRPr/>
          </a:p>
        </p:txBody>
      </p:sp>
      <p:sp>
        <p:nvSpPr>
          <p:cNvPr id="479" name="Google Shape;479;p110"/>
          <p:cNvSpPr txBox="1">
            <a:spLocks noGrp="1"/>
          </p:cNvSpPr>
          <p:nvPr>
            <p:ph type="title" idx="15"/>
          </p:nvPr>
        </p:nvSpPr>
        <p:spPr>
          <a:xfrm>
            <a:off x="5996067" y="4089367"/>
            <a:ext cx="1458800" cy="1800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4800"/>
              <a:buNone/>
              <a:defRPr sz="6400">
                <a:solidFill>
                  <a:schemeClr val="accent6"/>
                </a:solidFill>
              </a:defRPr>
            </a:lvl1pPr>
            <a:lvl2pPr lvl="1"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80"/>
        <p:cNvGrpSpPr/>
        <p:nvPr/>
      </p:nvGrpSpPr>
      <p:grpSpPr>
        <a:xfrm>
          <a:off x="0" y="0"/>
          <a:ext cx="0" cy="0"/>
          <a:chOff x="0" y="0"/>
          <a:chExt cx="0" cy="0"/>
        </a:xfrm>
      </p:grpSpPr>
      <p:grpSp>
        <p:nvGrpSpPr>
          <p:cNvPr id="481" name="Google Shape;481;p111"/>
          <p:cNvGrpSpPr/>
          <p:nvPr/>
        </p:nvGrpSpPr>
        <p:grpSpPr>
          <a:xfrm>
            <a:off x="1241496" y="-95466"/>
            <a:ext cx="9410907" cy="6911127"/>
            <a:chOff x="1282756" y="26746"/>
            <a:chExt cx="6692755" cy="5156533"/>
          </a:xfrm>
        </p:grpSpPr>
        <p:sp>
          <p:nvSpPr>
            <p:cNvPr id="482" name="Google Shape;482;p111"/>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83" name="Google Shape;483;p111"/>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484" name="Google Shape;484;p111"/>
          <p:cNvSpPr/>
          <p:nvPr/>
        </p:nvSpPr>
        <p:spPr>
          <a:xfrm>
            <a:off x="10607752" y="4877580"/>
            <a:ext cx="1537101" cy="1055891"/>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85" name="Google Shape;485;p111"/>
          <p:cNvSpPr/>
          <p:nvPr/>
        </p:nvSpPr>
        <p:spPr>
          <a:xfrm>
            <a:off x="592578" y="1275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86" name="Google Shape;486;p111"/>
          <p:cNvSpPr/>
          <p:nvPr/>
        </p:nvSpPr>
        <p:spPr>
          <a:xfrm>
            <a:off x="1246935" y="780859"/>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87" name="Google Shape;487;p111"/>
          <p:cNvSpPr/>
          <p:nvPr/>
        </p:nvSpPr>
        <p:spPr>
          <a:xfrm>
            <a:off x="10854934" y="4"/>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88" name="Google Shape;488;p111"/>
          <p:cNvSpPr/>
          <p:nvPr/>
        </p:nvSpPr>
        <p:spPr>
          <a:xfrm>
            <a:off x="1088254" y="5936230"/>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89" name="Google Shape;489;p111"/>
          <p:cNvSpPr/>
          <p:nvPr/>
        </p:nvSpPr>
        <p:spPr>
          <a:xfrm>
            <a:off x="137593" y="572642"/>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90" name="Google Shape;490;p111"/>
          <p:cNvSpPr/>
          <p:nvPr/>
        </p:nvSpPr>
        <p:spPr>
          <a:xfrm>
            <a:off x="-89280" y="5448979"/>
            <a:ext cx="777983" cy="1358392"/>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91" name="Google Shape;491;p111"/>
          <p:cNvSpPr/>
          <p:nvPr/>
        </p:nvSpPr>
        <p:spPr>
          <a:xfrm>
            <a:off x="10939354" y="5471905"/>
            <a:ext cx="1252641" cy="787003"/>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92" name="Google Shape;492;p111"/>
          <p:cNvSpPr/>
          <p:nvPr/>
        </p:nvSpPr>
        <p:spPr>
          <a:xfrm>
            <a:off x="497369" y="1563723"/>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93" name="Google Shape;493;p111"/>
          <p:cNvSpPr/>
          <p:nvPr/>
        </p:nvSpPr>
        <p:spPr>
          <a:xfrm>
            <a:off x="10231049" y="1469892"/>
            <a:ext cx="1083745" cy="104933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94" name="Google Shape;494;p111"/>
          <p:cNvSpPr/>
          <p:nvPr/>
        </p:nvSpPr>
        <p:spPr>
          <a:xfrm>
            <a:off x="10972940" y="1405951"/>
            <a:ext cx="379603" cy="346783"/>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95" name="Google Shape;495;p111"/>
          <p:cNvSpPr/>
          <p:nvPr/>
        </p:nvSpPr>
        <p:spPr>
          <a:xfrm>
            <a:off x="322797" y="1610443"/>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96" name="Google Shape;496;p111"/>
          <p:cNvSpPr/>
          <p:nvPr/>
        </p:nvSpPr>
        <p:spPr>
          <a:xfrm>
            <a:off x="3609788" y="5063284"/>
            <a:ext cx="3291" cy="3673"/>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97" name="Google Shape;497;p111"/>
          <p:cNvSpPr/>
          <p:nvPr/>
        </p:nvSpPr>
        <p:spPr>
          <a:xfrm>
            <a:off x="9945374" y="5395517"/>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98" name="Google Shape;498;p111"/>
          <p:cNvSpPr/>
          <p:nvPr/>
        </p:nvSpPr>
        <p:spPr>
          <a:xfrm>
            <a:off x="881653" y="5712410"/>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99" name="Google Shape;499;p111"/>
          <p:cNvSpPr/>
          <p:nvPr/>
        </p:nvSpPr>
        <p:spPr>
          <a:xfrm>
            <a:off x="4769789" y="4870170"/>
            <a:ext cx="7404" cy="25445"/>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00" name="Google Shape;500;p111"/>
          <p:cNvSpPr/>
          <p:nvPr/>
        </p:nvSpPr>
        <p:spPr>
          <a:xfrm>
            <a:off x="144353" y="5014503"/>
            <a:ext cx="996859" cy="705024"/>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01" name="Google Shape;501;p111"/>
          <p:cNvSpPr/>
          <p:nvPr/>
        </p:nvSpPr>
        <p:spPr>
          <a:xfrm>
            <a:off x="11437005" y="1192797"/>
            <a:ext cx="814036" cy="703408"/>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02" name="Google Shape;502;p111"/>
          <p:cNvSpPr/>
          <p:nvPr/>
        </p:nvSpPr>
        <p:spPr>
          <a:xfrm>
            <a:off x="10829104" y="4666073"/>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03" name="Google Shape;503;p111"/>
          <p:cNvSpPr/>
          <p:nvPr/>
        </p:nvSpPr>
        <p:spPr>
          <a:xfrm>
            <a:off x="122228" y="4669357"/>
            <a:ext cx="1064881" cy="1043049"/>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04" name="Google Shape;504;p111"/>
          <p:cNvSpPr/>
          <p:nvPr/>
        </p:nvSpPr>
        <p:spPr>
          <a:xfrm>
            <a:off x="1054277" y="558876"/>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05" name="Google Shape;505;p111"/>
          <p:cNvSpPr/>
          <p:nvPr/>
        </p:nvSpPr>
        <p:spPr>
          <a:xfrm rot="-1644660">
            <a:off x="10515131" y="6133483"/>
            <a:ext cx="1271424" cy="88942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06" name="Google Shape;506;p111"/>
          <p:cNvSpPr txBox="1">
            <a:spLocks noGrp="1"/>
          </p:cNvSpPr>
          <p:nvPr>
            <p:ph type="title"/>
          </p:nvPr>
        </p:nvSpPr>
        <p:spPr>
          <a:xfrm>
            <a:off x="2964800" y="995233"/>
            <a:ext cx="6262400" cy="102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507" name="Google Shape;507;p111"/>
          <p:cNvSpPr txBox="1">
            <a:spLocks noGrp="1"/>
          </p:cNvSpPr>
          <p:nvPr>
            <p:ph type="subTitle" idx="1"/>
          </p:nvPr>
        </p:nvSpPr>
        <p:spPr>
          <a:xfrm>
            <a:off x="2964800" y="1773100"/>
            <a:ext cx="6262400" cy="79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PT Sans"/>
              <a:buNone/>
              <a:defRPr sz="2267">
                <a:solidFill>
                  <a:schemeClr val="dk1"/>
                </a:solidFill>
              </a:defRPr>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508" name="Google Shape;508;p111"/>
          <p:cNvSpPr txBox="1">
            <a:spLocks noGrp="1"/>
          </p:cNvSpPr>
          <p:nvPr>
            <p:ph type="title" idx="2"/>
          </p:nvPr>
        </p:nvSpPr>
        <p:spPr>
          <a:xfrm>
            <a:off x="2964800" y="2605748"/>
            <a:ext cx="6262400" cy="102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509" name="Google Shape;509;p111"/>
          <p:cNvSpPr txBox="1">
            <a:spLocks noGrp="1"/>
          </p:cNvSpPr>
          <p:nvPr>
            <p:ph type="subTitle" idx="3"/>
          </p:nvPr>
        </p:nvSpPr>
        <p:spPr>
          <a:xfrm>
            <a:off x="2964800" y="3406192"/>
            <a:ext cx="6262400" cy="79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PT Sans"/>
              <a:buNone/>
              <a:defRPr sz="2267">
                <a:solidFill>
                  <a:schemeClr val="dk1"/>
                </a:solidFill>
              </a:defRPr>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510" name="Google Shape;510;p111"/>
          <p:cNvSpPr txBox="1">
            <a:spLocks noGrp="1"/>
          </p:cNvSpPr>
          <p:nvPr>
            <p:ph type="title" idx="4"/>
          </p:nvPr>
        </p:nvSpPr>
        <p:spPr>
          <a:xfrm>
            <a:off x="2964800" y="4252584"/>
            <a:ext cx="6262400" cy="102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511" name="Google Shape;511;p111"/>
          <p:cNvSpPr txBox="1">
            <a:spLocks noGrp="1"/>
          </p:cNvSpPr>
          <p:nvPr>
            <p:ph type="subTitle" idx="5"/>
          </p:nvPr>
        </p:nvSpPr>
        <p:spPr>
          <a:xfrm>
            <a:off x="2964800" y="5064351"/>
            <a:ext cx="6262400" cy="79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PT Sans"/>
              <a:buNone/>
              <a:defRPr sz="2267">
                <a:solidFill>
                  <a:schemeClr val="dk1"/>
                </a:solidFill>
              </a:defRPr>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Đầu trang của Phần"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2"/>
        <p:cNvGrpSpPr/>
        <p:nvPr/>
      </p:nvGrpSpPr>
      <p:grpSpPr>
        <a:xfrm>
          <a:off x="0" y="0"/>
          <a:ext cx="0" cy="0"/>
          <a:chOff x="0" y="0"/>
          <a:chExt cx="0" cy="0"/>
        </a:xfrm>
      </p:grpSpPr>
      <p:grpSp>
        <p:nvGrpSpPr>
          <p:cNvPr id="513" name="Google Shape;513;p112"/>
          <p:cNvGrpSpPr/>
          <p:nvPr/>
        </p:nvGrpSpPr>
        <p:grpSpPr>
          <a:xfrm rot="5400000" flipH="1">
            <a:off x="3100710" y="-286110"/>
            <a:ext cx="5990462" cy="7430219"/>
            <a:chOff x="1282756" y="26746"/>
            <a:chExt cx="6692755" cy="5156533"/>
          </a:xfrm>
        </p:grpSpPr>
        <p:sp>
          <p:nvSpPr>
            <p:cNvPr id="514" name="Google Shape;514;p11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15" name="Google Shape;515;p11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516" name="Google Shape;516;p112"/>
          <p:cNvSpPr/>
          <p:nvPr/>
        </p:nvSpPr>
        <p:spPr>
          <a:xfrm rot="-952867">
            <a:off x="9450739" y="6143715"/>
            <a:ext cx="1537003" cy="1055823"/>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17" name="Google Shape;517;p112"/>
          <p:cNvSpPr/>
          <p:nvPr/>
        </p:nvSpPr>
        <p:spPr>
          <a:xfrm>
            <a:off x="912478" y="17917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18" name="Google Shape;518;p112"/>
          <p:cNvSpPr/>
          <p:nvPr/>
        </p:nvSpPr>
        <p:spPr>
          <a:xfrm>
            <a:off x="10265769" y="5329141"/>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19" name="Google Shape;519;p112"/>
          <p:cNvSpPr/>
          <p:nvPr/>
        </p:nvSpPr>
        <p:spPr>
          <a:xfrm>
            <a:off x="8829134" y="152038"/>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0" name="Google Shape;520;p112"/>
          <p:cNvSpPr/>
          <p:nvPr/>
        </p:nvSpPr>
        <p:spPr>
          <a:xfrm>
            <a:off x="912459" y="926809"/>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1" name="Google Shape;521;p112"/>
          <p:cNvSpPr/>
          <p:nvPr/>
        </p:nvSpPr>
        <p:spPr>
          <a:xfrm>
            <a:off x="124524" y="748728"/>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2" name="Google Shape;522;p112"/>
          <p:cNvSpPr/>
          <p:nvPr/>
        </p:nvSpPr>
        <p:spPr>
          <a:xfrm>
            <a:off x="8804221" y="5494103"/>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3" name="Google Shape;523;p112"/>
          <p:cNvSpPr/>
          <p:nvPr/>
        </p:nvSpPr>
        <p:spPr>
          <a:xfrm>
            <a:off x="1807889" y="265480"/>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4" name="Google Shape;524;p112"/>
          <p:cNvSpPr/>
          <p:nvPr/>
        </p:nvSpPr>
        <p:spPr>
          <a:xfrm>
            <a:off x="182583" y="152043"/>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5" name="Google Shape;525;p112"/>
          <p:cNvSpPr/>
          <p:nvPr/>
        </p:nvSpPr>
        <p:spPr>
          <a:xfrm>
            <a:off x="685025" y="1520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6" name="Google Shape;526;p112"/>
          <p:cNvSpPr/>
          <p:nvPr/>
        </p:nvSpPr>
        <p:spPr>
          <a:xfrm>
            <a:off x="9029171" y="585873"/>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7" name="Google Shape;527;p112"/>
          <p:cNvSpPr/>
          <p:nvPr/>
        </p:nvSpPr>
        <p:spPr>
          <a:xfrm>
            <a:off x="10103711" y="5164760"/>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8" name="Google Shape;528;p112"/>
          <p:cNvSpPr/>
          <p:nvPr/>
        </p:nvSpPr>
        <p:spPr>
          <a:xfrm>
            <a:off x="9703847" y="254500"/>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9" name="Google Shape;529;p112"/>
          <p:cNvSpPr/>
          <p:nvPr/>
        </p:nvSpPr>
        <p:spPr>
          <a:xfrm>
            <a:off x="10043540" y="433751"/>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0" name="Google Shape;530;p112"/>
          <p:cNvSpPr/>
          <p:nvPr/>
        </p:nvSpPr>
        <p:spPr>
          <a:xfrm rot="5400000">
            <a:off x="10952527" y="-434618"/>
            <a:ext cx="1273944" cy="1547151"/>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1" name="Google Shape;531;p112"/>
          <p:cNvSpPr/>
          <p:nvPr/>
        </p:nvSpPr>
        <p:spPr>
          <a:xfrm>
            <a:off x="11241037" y="1027859"/>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2" name="Google Shape;532;p112"/>
          <p:cNvSpPr/>
          <p:nvPr/>
        </p:nvSpPr>
        <p:spPr>
          <a:xfrm>
            <a:off x="387820" y="6020463"/>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3" name="Google Shape;533;p112"/>
          <p:cNvSpPr/>
          <p:nvPr/>
        </p:nvSpPr>
        <p:spPr>
          <a:xfrm>
            <a:off x="-242731" y="5802357"/>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4" name="Google Shape;534;p112"/>
          <p:cNvSpPr/>
          <p:nvPr/>
        </p:nvSpPr>
        <p:spPr>
          <a:xfrm>
            <a:off x="829097" y="54424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5" name="Google Shape;535;p112"/>
          <p:cNvSpPr/>
          <p:nvPr/>
        </p:nvSpPr>
        <p:spPr>
          <a:xfrm>
            <a:off x="1454340" y="4903568"/>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6" name="Google Shape;536;p112"/>
          <p:cNvSpPr/>
          <p:nvPr/>
        </p:nvSpPr>
        <p:spPr>
          <a:xfrm>
            <a:off x="11066153" y="6144777"/>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7" name="Google Shape;537;p112"/>
          <p:cNvSpPr/>
          <p:nvPr/>
        </p:nvSpPr>
        <p:spPr>
          <a:xfrm>
            <a:off x="1330537" y="5662586"/>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8" name="Google Shape;538;p112"/>
          <p:cNvSpPr/>
          <p:nvPr/>
        </p:nvSpPr>
        <p:spPr>
          <a:xfrm rot="3660777">
            <a:off x="2167127" y="5298167"/>
            <a:ext cx="1291207" cy="115268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39" name="Google Shape;539;p112"/>
          <p:cNvSpPr/>
          <p:nvPr/>
        </p:nvSpPr>
        <p:spPr>
          <a:xfrm>
            <a:off x="11358830" y="55246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0" name="Google Shape;540;p112"/>
          <p:cNvSpPr txBox="1">
            <a:spLocks noGrp="1"/>
          </p:cNvSpPr>
          <p:nvPr>
            <p:ph type="title"/>
          </p:nvPr>
        </p:nvSpPr>
        <p:spPr>
          <a:xfrm>
            <a:off x="3854533" y="3242199"/>
            <a:ext cx="4482800" cy="8056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541" name="Google Shape;541;p112"/>
          <p:cNvSpPr txBox="1">
            <a:spLocks noGrp="1"/>
          </p:cNvSpPr>
          <p:nvPr>
            <p:ph type="title" idx="2"/>
          </p:nvPr>
        </p:nvSpPr>
        <p:spPr>
          <a:xfrm>
            <a:off x="3854533" y="1479767"/>
            <a:ext cx="4482800" cy="1694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2000"/>
              <a:buNone/>
              <a:defRPr sz="12666">
                <a:solidFill>
                  <a:schemeClr val="accent6"/>
                </a:solidFill>
              </a:defRPr>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542" name="Google Shape;542;p112"/>
          <p:cNvSpPr txBox="1">
            <a:spLocks noGrp="1"/>
          </p:cNvSpPr>
          <p:nvPr>
            <p:ph type="subTitle" idx="1"/>
          </p:nvPr>
        </p:nvSpPr>
        <p:spPr>
          <a:xfrm>
            <a:off x="4653865" y="4193212"/>
            <a:ext cx="3076000" cy="91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43"/>
        <p:cNvGrpSpPr/>
        <p:nvPr/>
      </p:nvGrpSpPr>
      <p:grpSpPr>
        <a:xfrm>
          <a:off x="0" y="0"/>
          <a:ext cx="0" cy="0"/>
          <a:chOff x="0" y="0"/>
          <a:chExt cx="0" cy="0"/>
        </a:xfrm>
      </p:grpSpPr>
      <p:grpSp>
        <p:nvGrpSpPr>
          <p:cNvPr id="544" name="Google Shape;544;p113"/>
          <p:cNvGrpSpPr/>
          <p:nvPr/>
        </p:nvGrpSpPr>
        <p:grpSpPr>
          <a:xfrm flipH="1">
            <a:off x="2062500" y="1299167"/>
            <a:ext cx="8067002" cy="5205348"/>
            <a:chOff x="1282756" y="26746"/>
            <a:chExt cx="6692755" cy="5156533"/>
          </a:xfrm>
        </p:grpSpPr>
        <p:sp>
          <p:nvSpPr>
            <p:cNvPr id="545" name="Google Shape;545;p11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6" name="Google Shape;546;p11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547" name="Google Shape;547;p113"/>
          <p:cNvSpPr/>
          <p:nvPr/>
        </p:nvSpPr>
        <p:spPr>
          <a:xfrm>
            <a:off x="595200" y="1035767"/>
            <a:ext cx="1552133" cy="14387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8" name="Google Shape;548;p113"/>
          <p:cNvSpPr/>
          <p:nvPr/>
        </p:nvSpPr>
        <p:spPr>
          <a:xfrm>
            <a:off x="1025734" y="145700"/>
            <a:ext cx="1419167" cy="651933"/>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49" name="Google Shape;549;p113"/>
          <p:cNvSpPr/>
          <p:nvPr/>
        </p:nvSpPr>
        <p:spPr>
          <a:xfrm>
            <a:off x="392000" y="2266000"/>
            <a:ext cx="1238733" cy="11904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0" name="Google Shape;550;p113"/>
          <p:cNvSpPr/>
          <p:nvPr/>
        </p:nvSpPr>
        <p:spPr>
          <a:xfrm>
            <a:off x="901800" y="174367"/>
            <a:ext cx="431533" cy="411067"/>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1" name="Google Shape;551;p113"/>
          <p:cNvSpPr/>
          <p:nvPr/>
        </p:nvSpPr>
        <p:spPr>
          <a:xfrm>
            <a:off x="2062500" y="1105334"/>
            <a:ext cx="1002533" cy="1564333"/>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2" name="Google Shape;552;p113"/>
          <p:cNvSpPr/>
          <p:nvPr/>
        </p:nvSpPr>
        <p:spPr>
          <a:xfrm>
            <a:off x="203201" y="1947400"/>
            <a:ext cx="482700" cy="4808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3" name="Google Shape;553;p113"/>
          <p:cNvSpPr/>
          <p:nvPr/>
        </p:nvSpPr>
        <p:spPr>
          <a:xfrm>
            <a:off x="3211268" y="1654101"/>
            <a:ext cx="1617233" cy="571967"/>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4" name="Google Shape;554;p113"/>
          <p:cNvSpPr/>
          <p:nvPr/>
        </p:nvSpPr>
        <p:spPr>
          <a:xfrm>
            <a:off x="3401033" y="2428200"/>
            <a:ext cx="1053667" cy="8221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5" name="Google Shape;555;p113"/>
          <p:cNvSpPr/>
          <p:nvPr/>
        </p:nvSpPr>
        <p:spPr>
          <a:xfrm>
            <a:off x="10057434" y="4185968"/>
            <a:ext cx="611033" cy="666833"/>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6" name="Google Shape;556;p113"/>
          <p:cNvSpPr/>
          <p:nvPr/>
        </p:nvSpPr>
        <p:spPr>
          <a:xfrm>
            <a:off x="9766333" y="5451701"/>
            <a:ext cx="1213667" cy="1085300"/>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7" name="Google Shape;557;p113"/>
          <p:cNvSpPr/>
          <p:nvPr/>
        </p:nvSpPr>
        <p:spPr>
          <a:xfrm>
            <a:off x="11401734" y="5711134"/>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8" name="Google Shape;558;p113"/>
          <p:cNvSpPr/>
          <p:nvPr/>
        </p:nvSpPr>
        <p:spPr>
          <a:xfrm>
            <a:off x="1627000" y="1877567"/>
            <a:ext cx="22333" cy="19867"/>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9" name="Google Shape;559;p113"/>
          <p:cNvSpPr/>
          <p:nvPr/>
        </p:nvSpPr>
        <p:spPr>
          <a:xfrm>
            <a:off x="11112534" y="6302001"/>
            <a:ext cx="1135533" cy="643567"/>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60" name="Google Shape;560;p113"/>
          <p:cNvSpPr/>
          <p:nvPr/>
        </p:nvSpPr>
        <p:spPr>
          <a:xfrm>
            <a:off x="1755133" y="2479200"/>
            <a:ext cx="969067" cy="1444267"/>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61" name="Google Shape;561;p113"/>
          <p:cNvSpPr/>
          <p:nvPr/>
        </p:nvSpPr>
        <p:spPr>
          <a:xfrm rot="8100000">
            <a:off x="10858336" y="4482871"/>
            <a:ext cx="837925" cy="854692"/>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62" name="Google Shape;562;p113"/>
          <p:cNvSpPr/>
          <p:nvPr/>
        </p:nvSpPr>
        <p:spPr>
          <a:xfrm rot="8100000">
            <a:off x="11041726" y="4798000"/>
            <a:ext cx="1091823" cy="61756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63" name="Google Shape;563;p113"/>
          <p:cNvSpPr/>
          <p:nvPr/>
        </p:nvSpPr>
        <p:spPr>
          <a:xfrm rot="8829132">
            <a:off x="-261079" y="415793"/>
            <a:ext cx="1498008" cy="1703471"/>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64" name="Google Shape;564;p113"/>
          <p:cNvSpPr/>
          <p:nvPr/>
        </p:nvSpPr>
        <p:spPr>
          <a:xfrm>
            <a:off x="9999834" y="4852801"/>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65" name="Google Shape;565;p113"/>
          <p:cNvSpPr/>
          <p:nvPr/>
        </p:nvSpPr>
        <p:spPr>
          <a:xfrm>
            <a:off x="9604985" y="2961433"/>
            <a:ext cx="882567" cy="154100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66" name="Google Shape;566;p113"/>
          <p:cNvSpPr/>
          <p:nvPr/>
        </p:nvSpPr>
        <p:spPr>
          <a:xfrm>
            <a:off x="10885820" y="3684433"/>
            <a:ext cx="751281" cy="666861"/>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67" name="Google Shape;567;p113"/>
          <p:cNvSpPr txBox="1">
            <a:spLocks noGrp="1"/>
          </p:cNvSpPr>
          <p:nvPr>
            <p:ph type="ctrTitle"/>
          </p:nvPr>
        </p:nvSpPr>
        <p:spPr>
          <a:xfrm>
            <a:off x="2925800" y="2479200"/>
            <a:ext cx="6340400" cy="12556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3600"/>
              <a:buNone/>
              <a:defRPr>
                <a:solidFill>
                  <a:srgbClr val="4C4B4B"/>
                </a:solidFill>
              </a:defRPr>
            </a:lvl1pPr>
            <a:lvl2pPr lvl="1" algn="l">
              <a:lnSpc>
                <a:spcPct val="100000"/>
              </a:lnSpc>
              <a:spcBef>
                <a:spcPts val="0"/>
              </a:spcBef>
              <a:spcAft>
                <a:spcPts val="0"/>
              </a:spcAft>
              <a:buClr>
                <a:srgbClr val="000000"/>
              </a:buClr>
              <a:buSzPts val="1600"/>
              <a:buNone/>
              <a:defRPr sz="2133">
                <a:solidFill>
                  <a:srgbClr val="000000"/>
                </a:solidFill>
              </a:defRPr>
            </a:lvl2pPr>
            <a:lvl3pPr lvl="2" algn="l">
              <a:lnSpc>
                <a:spcPct val="100000"/>
              </a:lnSpc>
              <a:spcBef>
                <a:spcPts val="0"/>
              </a:spcBef>
              <a:spcAft>
                <a:spcPts val="0"/>
              </a:spcAft>
              <a:buClr>
                <a:srgbClr val="000000"/>
              </a:buClr>
              <a:buSzPts val="1600"/>
              <a:buNone/>
              <a:defRPr sz="2133">
                <a:solidFill>
                  <a:srgbClr val="000000"/>
                </a:solidFill>
              </a:defRPr>
            </a:lvl3pPr>
            <a:lvl4pPr lvl="3" algn="l">
              <a:lnSpc>
                <a:spcPct val="100000"/>
              </a:lnSpc>
              <a:spcBef>
                <a:spcPts val="0"/>
              </a:spcBef>
              <a:spcAft>
                <a:spcPts val="0"/>
              </a:spcAft>
              <a:buClr>
                <a:srgbClr val="000000"/>
              </a:buClr>
              <a:buSzPts val="1600"/>
              <a:buNone/>
              <a:defRPr sz="2133">
                <a:solidFill>
                  <a:srgbClr val="000000"/>
                </a:solidFill>
              </a:defRPr>
            </a:lvl4pPr>
            <a:lvl5pPr lvl="4" algn="l">
              <a:lnSpc>
                <a:spcPct val="100000"/>
              </a:lnSpc>
              <a:spcBef>
                <a:spcPts val="0"/>
              </a:spcBef>
              <a:spcAft>
                <a:spcPts val="0"/>
              </a:spcAft>
              <a:buClr>
                <a:srgbClr val="000000"/>
              </a:buClr>
              <a:buSzPts val="1600"/>
              <a:buNone/>
              <a:defRPr sz="2133">
                <a:solidFill>
                  <a:srgbClr val="000000"/>
                </a:solidFill>
              </a:defRPr>
            </a:lvl5pPr>
            <a:lvl6pPr lvl="5" algn="l">
              <a:lnSpc>
                <a:spcPct val="100000"/>
              </a:lnSpc>
              <a:spcBef>
                <a:spcPts val="0"/>
              </a:spcBef>
              <a:spcAft>
                <a:spcPts val="0"/>
              </a:spcAft>
              <a:buClr>
                <a:srgbClr val="000000"/>
              </a:buClr>
              <a:buSzPts val="1600"/>
              <a:buNone/>
              <a:defRPr sz="2133">
                <a:solidFill>
                  <a:srgbClr val="000000"/>
                </a:solidFill>
              </a:defRPr>
            </a:lvl6pPr>
            <a:lvl7pPr lvl="6" algn="l">
              <a:lnSpc>
                <a:spcPct val="100000"/>
              </a:lnSpc>
              <a:spcBef>
                <a:spcPts val="0"/>
              </a:spcBef>
              <a:spcAft>
                <a:spcPts val="0"/>
              </a:spcAft>
              <a:buClr>
                <a:srgbClr val="000000"/>
              </a:buClr>
              <a:buSzPts val="1600"/>
              <a:buNone/>
              <a:defRPr sz="2133">
                <a:solidFill>
                  <a:srgbClr val="000000"/>
                </a:solidFill>
              </a:defRPr>
            </a:lvl7pPr>
            <a:lvl8pPr lvl="7" algn="l">
              <a:lnSpc>
                <a:spcPct val="100000"/>
              </a:lnSpc>
              <a:spcBef>
                <a:spcPts val="0"/>
              </a:spcBef>
              <a:spcAft>
                <a:spcPts val="0"/>
              </a:spcAft>
              <a:buClr>
                <a:srgbClr val="000000"/>
              </a:buClr>
              <a:buSzPts val="1600"/>
              <a:buNone/>
              <a:defRPr sz="2133">
                <a:solidFill>
                  <a:srgbClr val="000000"/>
                </a:solidFill>
              </a:defRPr>
            </a:lvl8pPr>
            <a:lvl9pPr lvl="8" algn="l">
              <a:lnSpc>
                <a:spcPct val="100000"/>
              </a:lnSpc>
              <a:spcBef>
                <a:spcPts val="0"/>
              </a:spcBef>
              <a:spcAft>
                <a:spcPts val="0"/>
              </a:spcAft>
              <a:buClr>
                <a:srgbClr val="000000"/>
              </a:buClr>
              <a:buSzPts val="1600"/>
              <a:buNone/>
              <a:defRPr sz="2133">
                <a:solidFill>
                  <a:srgbClr val="000000"/>
                </a:solidFill>
              </a:defRPr>
            </a:lvl9pPr>
          </a:lstStyle>
          <a:p>
            <a:endParaRPr/>
          </a:p>
        </p:txBody>
      </p:sp>
      <p:sp>
        <p:nvSpPr>
          <p:cNvPr id="568" name="Google Shape;568;p113"/>
          <p:cNvSpPr txBox="1">
            <a:spLocks noGrp="1"/>
          </p:cNvSpPr>
          <p:nvPr>
            <p:ph type="subTitle" idx="1"/>
          </p:nvPr>
        </p:nvSpPr>
        <p:spPr>
          <a:xfrm>
            <a:off x="2925800" y="3864600"/>
            <a:ext cx="6340400" cy="1886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600"/>
              <a:buNone/>
              <a:defRPr>
                <a:solidFill>
                  <a:srgbClr val="4C4B4B"/>
                </a:solidFill>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69"/>
        <p:cNvGrpSpPr/>
        <p:nvPr/>
      </p:nvGrpSpPr>
      <p:grpSpPr>
        <a:xfrm>
          <a:off x="0" y="0"/>
          <a:ext cx="0" cy="0"/>
          <a:chOff x="0" y="0"/>
          <a:chExt cx="0" cy="0"/>
        </a:xfrm>
      </p:grpSpPr>
      <p:sp>
        <p:nvSpPr>
          <p:cNvPr id="570" name="Google Shape;570;p114"/>
          <p:cNvSpPr txBox="1">
            <a:spLocks noGrp="1"/>
          </p:cNvSpPr>
          <p:nvPr>
            <p:ph type="subTitle" idx="1"/>
          </p:nvPr>
        </p:nvSpPr>
        <p:spPr>
          <a:xfrm>
            <a:off x="1389900" y="2855999"/>
            <a:ext cx="4218400" cy="189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571" name="Google Shape;571;p114"/>
          <p:cNvSpPr/>
          <p:nvPr/>
        </p:nvSpPr>
        <p:spPr>
          <a:xfrm>
            <a:off x="10734145" y="96234"/>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2" name="Google Shape;572;p114"/>
          <p:cNvSpPr/>
          <p:nvPr/>
        </p:nvSpPr>
        <p:spPr>
          <a:xfrm>
            <a:off x="11331569" y="763559"/>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3" name="Google Shape;573;p114"/>
          <p:cNvSpPr/>
          <p:nvPr/>
        </p:nvSpPr>
        <p:spPr>
          <a:xfrm>
            <a:off x="10279159" y="541375"/>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4" name="Google Shape;574;p114"/>
          <p:cNvSpPr/>
          <p:nvPr/>
        </p:nvSpPr>
        <p:spPr>
          <a:xfrm>
            <a:off x="10662502" y="1723357"/>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5" name="Google Shape;575;p114"/>
          <p:cNvSpPr/>
          <p:nvPr/>
        </p:nvSpPr>
        <p:spPr>
          <a:xfrm>
            <a:off x="10237963" y="1566943"/>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6" name="Google Shape;576;p114"/>
          <p:cNvSpPr/>
          <p:nvPr/>
        </p:nvSpPr>
        <p:spPr>
          <a:xfrm>
            <a:off x="11195844" y="527609"/>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7" name="Google Shape;577;p114"/>
          <p:cNvSpPr/>
          <p:nvPr/>
        </p:nvSpPr>
        <p:spPr>
          <a:xfrm rot="1039124">
            <a:off x="6087346" y="4509429"/>
            <a:ext cx="738607" cy="75338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8" name="Google Shape;578;p114"/>
          <p:cNvSpPr/>
          <p:nvPr/>
        </p:nvSpPr>
        <p:spPr>
          <a:xfrm rot="-5705381">
            <a:off x="1672434" y="6280351"/>
            <a:ext cx="1252607" cy="786981"/>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9" name="Google Shape;579;p114"/>
          <p:cNvSpPr/>
          <p:nvPr/>
        </p:nvSpPr>
        <p:spPr>
          <a:xfrm rot="1039124">
            <a:off x="5159939" y="5608917"/>
            <a:ext cx="1250943" cy="574655"/>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0" name="Google Shape;580;p114"/>
          <p:cNvSpPr/>
          <p:nvPr/>
        </p:nvSpPr>
        <p:spPr>
          <a:xfrm rot="1039124">
            <a:off x="4112481" y="6115791"/>
            <a:ext cx="1421447" cy="745159"/>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1" name="Google Shape;581;p114"/>
          <p:cNvSpPr/>
          <p:nvPr/>
        </p:nvSpPr>
        <p:spPr>
          <a:xfrm rot="1039124">
            <a:off x="2888537" y="6181153"/>
            <a:ext cx="1291108" cy="115260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2" name="Google Shape;582;p114"/>
          <p:cNvSpPr/>
          <p:nvPr/>
        </p:nvSpPr>
        <p:spPr>
          <a:xfrm rot="1039124">
            <a:off x="3190516" y="5342888"/>
            <a:ext cx="1271421" cy="889425"/>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3" name="Google Shape;583;p114"/>
          <p:cNvSpPr/>
          <p:nvPr/>
        </p:nvSpPr>
        <p:spPr>
          <a:xfrm rot="-4850917">
            <a:off x="5028685" y="5093367"/>
            <a:ext cx="854252" cy="127315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4" name="Google Shape;584;p114"/>
          <p:cNvSpPr/>
          <p:nvPr/>
        </p:nvSpPr>
        <p:spPr>
          <a:xfrm rot="1314892">
            <a:off x="6823714" y="4581844"/>
            <a:ext cx="1070637" cy="955867"/>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5" name="Google Shape;585;p114"/>
          <p:cNvSpPr/>
          <p:nvPr/>
        </p:nvSpPr>
        <p:spPr>
          <a:xfrm rot="1314892">
            <a:off x="7801672" y="4598781"/>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6" name="Google Shape;586;p114"/>
          <p:cNvSpPr/>
          <p:nvPr/>
        </p:nvSpPr>
        <p:spPr>
          <a:xfrm rot="1314892">
            <a:off x="7399120" y="3714971"/>
            <a:ext cx="577968" cy="691917"/>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7" name="Google Shape;587;p114"/>
          <p:cNvSpPr txBox="1">
            <a:spLocks noGrp="1"/>
          </p:cNvSpPr>
          <p:nvPr>
            <p:ph type="ctrTitle"/>
          </p:nvPr>
        </p:nvSpPr>
        <p:spPr>
          <a:xfrm>
            <a:off x="963200" y="467756"/>
            <a:ext cx="10265600" cy="125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600"/>
              <a:buNone/>
              <a:defRPr/>
            </a:lvl1pPr>
            <a:lvl2pPr lvl="1" algn="l">
              <a:lnSpc>
                <a:spcPct val="100000"/>
              </a:lnSpc>
              <a:spcBef>
                <a:spcPts val="0"/>
              </a:spcBef>
              <a:spcAft>
                <a:spcPts val="0"/>
              </a:spcAft>
              <a:buClr>
                <a:srgbClr val="000000"/>
              </a:buClr>
              <a:buSzPts val="1600"/>
              <a:buNone/>
              <a:defRPr sz="2133">
                <a:solidFill>
                  <a:srgbClr val="000000"/>
                </a:solidFill>
              </a:defRPr>
            </a:lvl2pPr>
            <a:lvl3pPr lvl="2" algn="l">
              <a:lnSpc>
                <a:spcPct val="100000"/>
              </a:lnSpc>
              <a:spcBef>
                <a:spcPts val="0"/>
              </a:spcBef>
              <a:spcAft>
                <a:spcPts val="0"/>
              </a:spcAft>
              <a:buClr>
                <a:srgbClr val="000000"/>
              </a:buClr>
              <a:buSzPts val="1600"/>
              <a:buNone/>
              <a:defRPr sz="2133">
                <a:solidFill>
                  <a:srgbClr val="000000"/>
                </a:solidFill>
              </a:defRPr>
            </a:lvl3pPr>
            <a:lvl4pPr lvl="3" algn="l">
              <a:lnSpc>
                <a:spcPct val="100000"/>
              </a:lnSpc>
              <a:spcBef>
                <a:spcPts val="0"/>
              </a:spcBef>
              <a:spcAft>
                <a:spcPts val="0"/>
              </a:spcAft>
              <a:buClr>
                <a:srgbClr val="000000"/>
              </a:buClr>
              <a:buSzPts val="1600"/>
              <a:buNone/>
              <a:defRPr sz="2133">
                <a:solidFill>
                  <a:srgbClr val="000000"/>
                </a:solidFill>
              </a:defRPr>
            </a:lvl4pPr>
            <a:lvl5pPr lvl="4" algn="l">
              <a:lnSpc>
                <a:spcPct val="100000"/>
              </a:lnSpc>
              <a:spcBef>
                <a:spcPts val="0"/>
              </a:spcBef>
              <a:spcAft>
                <a:spcPts val="0"/>
              </a:spcAft>
              <a:buClr>
                <a:srgbClr val="000000"/>
              </a:buClr>
              <a:buSzPts val="1600"/>
              <a:buNone/>
              <a:defRPr sz="2133">
                <a:solidFill>
                  <a:srgbClr val="000000"/>
                </a:solidFill>
              </a:defRPr>
            </a:lvl5pPr>
            <a:lvl6pPr lvl="5" algn="l">
              <a:lnSpc>
                <a:spcPct val="100000"/>
              </a:lnSpc>
              <a:spcBef>
                <a:spcPts val="0"/>
              </a:spcBef>
              <a:spcAft>
                <a:spcPts val="0"/>
              </a:spcAft>
              <a:buClr>
                <a:srgbClr val="000000"/>
              </a:buClr>
              <a:buSzPts val="1600"/>
              <a:buNone/>
              <a:defRPr sz="2133">
                <a:solidFill>
                  <a:srgbClr val="000000"/>
                </a:solidFill>
              </a:defRPr>
            </a:lvl6pPr>
            <a:lvl7pPr lvl="6" algn="l">
              <a:lnSpc>
                <a:spcPct val="100000"/>
              </a:lnSpc>
              <a:spcBef>
                <a:spcPts val="0"/>
              </a:spcBef>
              <a:spcAft>
                <a:spcPts val="0"/>
              </a:spcAft>
              <a:buClr>
                <a:srgbClr val="000000"/>
              </a:buClr>
              <a:buSzPts val="1600"/>
              <a:buNone/>
              <a:defRPr sz="2133">
                <a:solidFill>
                  <a:srgbClr val="000000"/>
                </a:solidFill>
              </a:defRPr>
            </a:lvl7pPr>
            <a:lvl8pPr lvl="7" algn="l">
              <a:lnSpc>
                <a:spcPct val="100000"/>
              </a:lnSpc>
              <a:spcBef>
                <a:spcPts val="0"/>
              </a:spcBef>
              <a:spcAft>
                <a:spcPts val="0"/>
              </a:spcAft>
              <a:buClr>
                <a:srgbClr val="000000"/>
              </a:buClr>
              <a:buSzPts val="1600"/>
              <a:buNone/>
              <a:defRPr sz="2133">
                <a:solidFill>
                  <a:srgbClr val="000000"/>
                </a:solidFill>
              </a:defRPr>
            </a:lvl8pPr>
            <a:lvl9pPr lvl="8" algn="l">
              <a:lnSpc>
                <a:spcPct val="100000"/>
              </a:lnSpc>
              <a:spcBef>
                <a:spcPts val="0"/>
              </a:spcBef>
              <a:spcAft>
                <a:spcPts val="0"/>
              </a:spcAft>
              <a:buClr>
                <a:srgbClr val="000000"/>
              </a:buClr>
              <a:buSzPts val="1600"/>
              <a:buNone/>
              <a:defRPr sz="2133">
                <a:solidFill>
                  <a:srgbClr val="000000"/>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88"/>
        <p:cNvGrpSpPr/>
        <p:nvPr/>
      </p:nvGrpSpPr>
      <p:grpSpPr>
        <a:xfrm>
          <a:off x="0" y="0"/>
          <a:ext cx="0" cy="0"/>
          <a:chOff x="0" y="0"/>
          <a:chExt cx="0" cy="0"/>
        </a:xfrm>
      </p:grpSpPr>
      <p:grpSp>
        <p:nvGrpSpPr>
          <p:cNvPr id="589" name="Google Shape;589;p115"/>
          <p:cNvGrpSpPr/>
          <p:nvPr/>
        </p:nvGrpSpPr>
        <p:grpSpPr>
          <a:xfrm rot="10800000">
            <a:off x="1509356" y="354517"/>
            <a:ext cx="9410907" cy="6911127"/>
            <a:chOff x="1282756" y="26746"/>
            <a:chExt cx="6692755" cy="5156533"/>
          </a:xfrm>
        </p:grpSpPr>
        <p:sp>
          <p:nvSpPr>
            <p:cNvPr id="590" name="Google Shape;590;p11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91" name="Google Shape;591;p11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592" name="Google Shape;592;p115"/>
          <p:cNvSpPr/>
          <p:nvPr/>
        </p:nvSpPr>
        <p:spPr>
          <a:xfrm rot="10800000">
            <a:off x="16907" y="1236708"/>
            <a:ext cx="1537101" cy="1055891"/>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93" name="Google Shape;593;p115"/>
          <p:cNvSpPr/>
          <p:nvPr/>
        </p:nvSpPr>
        <p:spPr>
          <a:xfrm rot="10800000">
            <a:off x="10143591" y="6538490"/>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94" name="Google Shape;594;p115"/>
          <p:cNvSpPr/>
          <p:nvPr/>
        </p:nvSpPr>
        <p:spPr>
          <a:xfrm rot="10800000">
            <a:off x="10176187" y="5635901"/>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95" name="Google Shape;595;p115"/>
          <p:cNvSpPr/>
          <p:nvPr/>
        </p:nvSpPr>
        <p:spPr>
          <a:xfrm rot="10800000">
            <a:off x="52541" y="5894586"/>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96" name="Google Shape;596;p115"/>
          <p:cNvSpPr/>
          <p:nvPr/>
        </p:nvSpPr>
        <p:spPr>
          <a:xfrm rot="10800000">
            <a:off x="9705300" y="-34265"/>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97" name="Google Shape;597;p115"/>
          <p:cNvSpPr/>
          <p:nvPr/>
        </p:nvSpPr>
        <p:spPr>
          <a:xfrm rot="10800000">
            <a:off x="11095361" y="5872826"/>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98" name="Google Shape;598;p115"/>
          <p:cNvSpPr/>
          <p:nvPr/>
        </p:nvSpPr>
        <p:spPr>
          <a:xfrm rot="10800000">
            <a:off x="11473058" y="362808"/>
            <a:ext cx="777983" cy="1358392"/>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99" name="Google Shape;599;p115"/>
          <p:cNvSpPr/>
          <p:nvPr/>
        </p:nvSpPr>
        <p:spPr>
          <a:xfrm rot="10800000">
            <a:off x="-30234" y="911269"/>
            <a:ext cx="1252641" cy="787003"/>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00" name="Google Shape;600;p115"/>
          <p:cNvSpPr/>
          <p:nvPr/>
        </p:nvSpPr>
        <p:spPr>
          <a:xfrm rot="10800000">
            <a:off x="10413398" y="5031777"/>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01" name="Google Shape;601;p115"/>
          <p:cNvSpPr/>
          <p:nvPr/>
        </p:nvSpPr>
        <p:spPr>
          <a:xfrm rot="10800000">
            <a:off x="846968" y="4650950"/>
            <a:ext cx="1083745" cy="104933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02" name="Google Shape;602;p115"/>
          <p:cNvSpPr/>
          <p:nvPr/>
        </p:nvSpPr>
        <p:spPr>
          <a:xfrm rot="10800000">
            <a:off x="809217" y="5417446"/>
            <a:ext cx="379603" cy="346783"/>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03" name="Google Shape;603;p115"/>
          <p:cNvSpPr/>
          <p:nvPr/>
        </p:nvSpPr>
        <p:spPr>
          <a:xfrm rot="10800000">
            <a:off x="11458567" y="5197380"/>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04" name="Google Shape;604;p115"/>
          <p:cNvSpPr/>
          <p:nvPr/>
        </p:nvSpPr>
        <p:spPr>
          <a:xfrm rot="10800000">
            <a:off x="8548681" y="2103224"/>
            <a:ext cx="3291" cy="3673"/>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05" name="Google Shape;605;p115"/>
          <p:cNvSpPr/>
          <p:nvPr/>
        </p:nvSpPr>
        <p:spPr>
          <a:xfrm rot="10800000">
            <a:off x="1332654" y="395700"/>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06" name="Google Shape;606;p115"/>
          <p:cNvSpPr/>
          <p:nvPr/>
        </p:nvSpPr>
        <p:spPr>
          <a:xfrm rot="10800000">
            <a:off x="9858599" y="712578"/>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07" name="Google Shape;607;p115"/>
          <p:cNvSpPr/>
          <p:nvPr/>
        </p:nvSpPr>
        <p:spPr>
          <a:xfrm rot="10800000">
            <a:off x="7384569" y="2274563"/>
            <a:ext cx="7404" cy="25445"/>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08" name="Google Shape;608;p115"/>
          <p:cNvSpPr/>
          <p:nvPr/>
        </p:nvSpPr>
        <p:spPr>
          <a:xfrm rot="10800000">
            <a:off x="11020548" y="1450651"/>
            <a:ext cx="996859" cy="705024"/>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09" name="Google Shape;609;p115"/>
          <p:cNvSpPr/>
          <p:nvPr/>
        </p:nvSpPr>
        <p:spPr>
          <a:xfrm rot="10800000">
            <a:off x="-89279" y="5273973"/>
            <a:ext cx="814036" cy="703408"/>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0" name="Google Shape;610;p115"/>
          <p:cNvSpPr/>
          <p:nvPr/>
        </p:nvSpPr>
        <p:spPr>
          <a:xfrm rot="10800000">
            <a:off x="478424" y="1230986"/>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1" name="Google Shape;611;p115"/>
          <p:cNvSpPr/>
          <p:nvPr/>
        </p:nvSpPr>
        <p:spPr>
          <a:xfrm rot="10800000">
            <a:off x="10974653" y="1457773"/>
            <a:ext cx="1064881" cy="1043049"/>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2" name="Google Shape;612;p115"/>
          <p:cNvSpPr/>
          <p:nvPr/>
        </p:nvSpPr>
        <p:spPr>
          <a:xfrm rot="10800000">
            <a:off x="10145032" y="6066918"/>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3" name="Google Shape;613;p115"/>
          <p:cNvSpPr/>
          <p:nvPr/>
        </p:nvSpPr>
        <p:spPr>
          <a:xfrm rot="9155340">
            <a:off x="375204" y="147268"/>
            <a:ext cx="1271424" cy="88942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14"/>
        <p:cNvGrpSpPr/>
        <p:nvPr/>
      </p:nvGrpSpPr>
      <p:grpSpPr>
        <a:xfrm>
          <a:off x="0" y="0"/>
          <a:ext cx="0" cy="0"/>
          <a:chOff x="0" y="0"/>
          <a:chExt cx="0" cy="0"/>
        </a:xfrm>
      </p:grpSpPr>
      <p:sp>
        <p:nvSpPr>
          <p:cNvPr id="615" name="Google Shape;615;p116"/>
          <p:cNvSpPr/>
          <p:nvPr/>
        </p:nvSpPr>
        <p:spPr>
          <a:xfrm rot="-952867">
            <a:off x="9450739" y="6143715"/>
            <a:ext cx="1537003" cy="1055823"/>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6" name="Google Shape;616;p116"/>
          <p:cNvSpPr/>
          <p:nvPr/>
        </p:nvSpPr>
        <p:spPr>
          <a:xfrm>
            <a:off x="912478" y="17917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7" name="Google Shape;617;p116"/>
          <p:cNvSpPr/>
          <p:nvPr/>
        </p:nvSpPr>
        <p:spPr>
          <a:xfrm>
            <a:off x="10265769" y="5329141"/>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8" name="Google Shape;618;p116"/>
          <p:cNvSpPr/>
          <p:nvPr/>
        </p:nvSpPr>
        <p:spPr>
          <a:xfrm>
            <a:off x="10815934" y="2299054"/>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9" name="Google Shape;619;p116"/>
          <p:cNvSpPr/>
          <p:nvPr/>
        </p:nvSpPr>
        <p:spPr>
          <a:xfrm>
            <a:off x="912459" y="926809"/>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20" name="Google Shape;620;p116"/>
          <p:cNvSpPr/>
          <p:nvPr/>
        </p:nvSpPr>
        <p:spPr>
          <a:xfrm>
            <a:off x="124524" y="748728"/>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21" name="Google Shape;621;p116"/>
          <p:cNvSpPr/>
          <p:nvPr/>
        </p:nvSpPr>
        <p:spPr>
          <a:xfrm>
            <a:off x="8265754" y="6144770"/>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22" name="Google Shape;622;p116"/>
          <p:cNvSpPr/>
          <p:nvPr/>
        </p:nvSpPr>
        <p:spPr>
          <a:xfrm>
            <a:off x="124522" y="2149347"/>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23" name="Google Shape;623;p116"/>
          <p:cNvSpPr/>
          <p:nvPr/>
        </p:nvSpPr>
        <p:spPr>
          <a:xfrm>
            <a:off x="182583" y="152043"/>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24" name="Google Shape;624;p116"/>
          <p:cNvSpPr/>
          <p:nvPr/>
        </p:nvSpPr>
        <p:spPr>
          <a:xfrm>
            <a:off x="685025" y="1520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25" name="Google Shape;625;p116"/>
          <p:cNvSpPr/>
          <p:nvPr/>
        </p:nvSpPr>
        <p:spPr>
          <a:xfrm>
            <a:off x="11015971" y="2732890"/>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26" name="Google Shape;626;p116"/>
          <p:cNvSpPr/>
          <p:nvPr/>
        </p:nvSpPr>
        <p:spPr>
          <a:xfrm>
            <a:off x="10103711" y="5164760"/>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27" name="Google Shape;627;p116"/>
          <p:cNvSpPr/>
          <p:nvPr/>
        </p:nvSpPr>
        <p:spPr>
          <a:xfrm>
            <a:off x="9703847" y="254500"/>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28" name="Google Shape;628;p116"/>
          <p:cNvSpPr/>
          <p:nvPr/>
        </p:nvSpPr>
        <p:spPr>
          <a:xfrm>
            <a:off x="10043540" y="433751"/>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29" name="Google Shape;629;p116"/>
          <p:cNvSpPr/>
          <p:nvPr/>
        </p:nvSpPr>
        <p:spPr>
          <a:xfrm rot="5400000">
            <a:off x="10952527" y="-434618"/>
            <a:ext cx="1273944" cy="1547151"/>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0" name="Google Shape;630;p116"/>
          <p:cNvSpPr/>
          <p:nvPr/>
        </p:nvSpPr>
        <p:spPr>
          <a:xfrm>
            <a:off x="11241037" y="1027859"/>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1" name="Google Shape;631;p116"/>
          <p:cNvSpPr/>
          <p:nvPr/>
        </p:nvSpPr>
        <p:spPr>
          <a:xfrm>
            <a:off x="387820" y="6020463"/>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2" name="Google Shape;632;p116"/>
          <p:cNvSpPr/>
          <p:nvPr/>
        </p:nvSpPr>
        <p:spPr>
          <a:xfrm>
            <a:off x="-242731" y="5802357"/>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3" name="Google Shape;633;p116"/>
          <p:cNvSpPr/>
          <p:nvPr/>
        </p:nvSpPr>
        <p:spPr>
          <a:xfrm>
            <a:off x="829097" y="54424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4" name="Google Shape;634;p116"/>
          <p:cNvSpPr/>
          <p:nvPr/>
        </p:nvSpPr>
        <p:spPr>
          <a:xfrm>
            <a:off x="1985707" y="5709135"/>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5" name="Google Shape;635;p116"/>
          <p:cNvSpPr/>
          <p:nvPr/>
        </p:nvSpPr>
        <p:spPr>
          <a:xfrm>
            <a:off x="11066153" y="6144777"/>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6" name="Google Shape;636;p116"/>
          <p:cNvSpPr/>
          <p:nvPr/>
        </p:nvSpPr>
        <p:spPr>
          <a:xfrm>
            <a:off x="1330537" y="5662586"/>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7" name="Google Shape;637;p116"/>
          <p:cNvSpPr/>
          <p:nvPr/>
        </p:nvSpPr>
        <p:spPr>
          <a:xfrm rot="3660777">
            <a:off x="-17573" y="4080451"/>
            <a:ext cx="1291207" cy="115268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8" name="Google Shape;638;p116"/>
          <p:cNvSpPr/>
          <p:nvPr/>
        </p:nvSpPr>
        <p:spPr>
          <a:xfrm>
            <a:off x="11358830" y="55246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39"/>
        <p:cNvGrpSpPr/>
        <p:nvPr/>
      </p:nvGrpSpPr>
      <p:grpSpPr>
        <a:xfrm>
          <a:off x="0" y="0"/>
          <a:ext cx="0" cy="0"/>
          <a:chOff x="0" y="0"/>
          <a:chExt cx="0" cy="0"/>
        </a:xfrm>
      </p:grpSpPr>
      <p:sp>
        <p:nvSpPr>
          <p:cNvPr id="640" name="Google Shape;640;p117"/>
          <p:cNvSpPr txBox="1">
            <a:spLocks noGrp="1"/>
          </p:cNvSpPr>
          <p:nvPr>
            <p:ph type="ctrTitle"/>
          </p:nvPr>
        </p:nvSpPr>
        <p:spPr>
          <a:xfrm>
            <a:off x="960000" y="2023700"/>
            <a:ext cx="5755600" cy="19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8000"/>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641" name="Google Shape;641;p117"/>
          <p:cNvSpPr txBox="1">
            <a:spLocks noGrp="1"/>
          </p:cNvSpPr>
          <p:nvPr>
            <p:ph type="subTitle" idx="1"/>
          </p:nvPr>
        </p:nvSpPr>
        <p:spPr>
          <a:xfrm>
            <a:off x="955433" y="4232300"/>
            <a:ext cx="5764800" cy="60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533">
                <a:solidFill>
                  <a:srgbClr val="9D6ED3"/>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642" name="Google Shape;642;p117"/>
          <p:cNvSpPr/>
          <p:nvPr/>
        </p:nvSpPr>
        <p:spPr>
          <a:xfrm>
            <a:off x="5123194" y="7200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43" name="Google Shape;643;p117"/>
          <p:cNvSpPr/>
          <p:nvPr/>
        </p:nvSpPr>
        <p:spPr>
          <a:xfrm>
            <a:off x="2517078" y="56222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44" name="Google Shape;644;p117"/>
          <p:cNvSpPr/>
          <p:nvPr/>
        </p:nvSpPr>
        <p:spPr>
          <a:xfrm>
            <a:off x="976411" y="10141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45" name="Google Shape;645;p117"/>
          <p:cNvSpPr/>
          <p:nvPr/>
        </p:nvSpPr>
        <p:spPr>
          <a:xfrm>
            <a:off x="10274527" y="12339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46" name="Google Shape;646;p117"/>
          <p:cNvSpPr/>
          <p:nvPr/>
        </p:nvSpPr>
        <p:spPr>
          <a:xfrm>
            <a:off x="5776194" y="53694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47" name="Google Shape;647;p117"/>
          <p:cNvSpPr/>
          <p:nvPr/>
        </p:nvSpPr>
        <p:spPr>
          <a:xfrm>
            <a:off x="5311427" y="60116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48" name="Google Shape;648;p117"/>
          <p:cNvSpPr/>
          <p:nvPr/>
        </p:nvSpPr>
        <p:spPr>
          <a:xfrm>
            <a:off x="9047427" y="5936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49" name="Google Shape;649;p117"/>
          <p:cNvSpPr/>
          <p:nvPr/>
        </p:nvSpPr>
        <p:spPr>
          <a:xfrm rot="198691">
            <a:off x="3882141" y="5247920"/>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50" name="Google Shape;650;p117"/>
          <p:cNvSpPr/>
          <p:nvPr/>
        </p:nvSpPr>
        <p:spPr>
          <a:xfrm rot="-4032455">
            <a:off x="2878326" y="433535"/>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51" name="Google Shape;651;p117"/>
          <p:cNvSpPr/>
          <p:nvPr/>
        </p:nvSpPr>
        <p:spPr>
          <a:xfrm rot="5400000">
            <a:off x="664968" y="4316938"/>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52" name="Google Shape;652;p117"/>
          <p:cNvSpPr/>
          <p:nvPr/>
        </p:nvSpPr>
        <p:spPr>
          <a:xfrm rot="5400000">
            <a:off x="965451" y="6468043"/>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53" name="Google Shape;653;p117"/>
          <p:cNvSpPr/>
          <p:nvPr/>
        </p:nvSpPr>
        <p:spPr>
          <a:xfrm rot="5400000">
            <a:off x="8431648" y="1872177"/>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54" name="Google Shape;654;p117"/>
          <p:cNvSpPr/>
          <p:nvPr/>
        </p:nvSpPr>
        <p:spPr>
          <a:xfrm rot="684164">
            <a:off x="4251030" y="1245955"/>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rgbClr val="A0DAA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55" name="Google Shape;655;p117"/>
          <p:cNvSpPr/>
          <p:nvPr/>
        </p:nvSpPr>
        <p:spPr>
          <a:xfrm rot="1746969">
            <a:off x="2349328" y="1266381"/>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56" name="Google Shape;656;p117"/>
          <p:cNvSpPr/>
          <p:nvPr/>
        </p:nvSpPr>
        <p:spPr>
          <a:xfrm rot="684164">
            <a:off x="11330063" y="680422"/>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57" name="Google Shape;657;p117"/>
          <p:cNvSpPr/>
          <p:nvPr/>
        </p:nvSpPr>
        <p:spPr>
          <a:xfrm>
            <a:off x="10212461" y="5851742"/>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58" name="Google Shape;658;p117"/>
          <p:cNvSpPr/>
          <p:nvPr/>
        </p:nvSpPr>
        <p:spPr>
          <a:xfrm rot="5400000">
            <a:off x="10771401" y="5249971"/>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59" name="Google Shape;659;p117"/>
          <p:cNvSpPr/>
          <p:nvPr/>
        </p:nvSpPr>
        <p:spPr>
          <a:xfrm rot="198691">
            <a:off x="7363274" y="2370487"/>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3"/>
        <p:cNvGrpSpPr/>
        <p:nvPr/>
      </p:nvGrpSpPr>
      <p:grpSpPr>
        <a:xfrm>
          <a:off x="0" y="0"/>
          <a:ext cx="0" cy="0"/>
          <a:chOff x="0" y="0"/>
          <a:chExt cx="0" cy="0"/>
        </a:xfrm>
      </p:grpSpPr>
      <p:grpSp>
        <p:nvGrpSpPr>
          <p:cNvPr id="664" name="Google Shape;664;p28"/>
          <p:cNvGrpSpPr/>
          <p:nvPr/>
        </p:nvGrpSpPr>
        <p:grpSpPr>
          <a:xfrm rot="5400000" flipH="1">
            <a:off x="3100710" y="-286110"/>
            <a:ext cx="5990462" cy="7430219"/>
            <a:chOff x="1282756" y="26746"/>
            <a:chExt cx="6692755" cy="5156533"/>
          </a:xfrm>
        </p:grpSpPr>
        <p:sp>
          <p:nvSpPr>
            <p:cNvPr id="665" name="Google Shape;665;p28"/>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66" name="Google Shape;666;p28"/>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667" name="Google Shape;667;p28"/>
          <p:cNvSpPr/>
          <p:nvPr/>
        </p:nvSpPr>
        <p:spPr>
          <a:xfrm rot="-952867">
            <a:off x="9450739" y="6143715"/>
            <a:ext cx="1537003" cy="1055823"/>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68" name="Google Shape;668;p28"/>
          <p:cNvSpPr/>
          <p:nvPr/>
        </p:nvSpPr>
        <p:spPr>
          <a:xfrm>
            <a:off x="912478" y="17917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69" name="Google Shape;669;p28"/>
          <p:cNvSpPr/>
          <p:nvPr/>
        </p:nvSpPr>
        <p:spPr>
          <a:xfrm>
            <a:off x="10265769" y="5329141"/>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70" name="Google Shape;670;p28"/>
          <p:cNvSpPr/>
          <p:nvPr/>
        </p:nvSpPr>
        <p:spPr>
          <a:xfrm>
            <a:off x="8829134" y="152038"/>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71" name="Google Shape;671;p28"/>
          <p:cNvSpPr/>
          <p:nvPr/>
        </p:nvSpPr>
        <p:spPr>
          <a:xfrm>
            <a:off x="912459" y="926809"/>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72" name="Google Shape;672;p28"/>
          <p:cNvSpPr/>
          <p:nvPr/>
        </p:nvSpPr>
        <p:spPr>
          <a:xfrm>
            <a:off x="124524" y="748728"/>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73" name="Google Shape;673;p28"/>
          <p:cNvSpPr/>
          <p:nvPr/>
        </p:nvSpPr>
        <p:spPr>
          <a:xfrm>
            <a:off x="8804221" y="5494103"/>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74" name="Google Shape;674;p28"/>
          <p:cNvSpPr/>
          <p:nvPr/>
        </p:nvSpPr>
        <p:spPr>
          <a:xfrm>
            <a:off x="1807889" y="265480"/>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75" name="Google Shape;675;p28"/>
          <p:cNvSpPr/>
          <p:nvPr/>
        </p:nvSpPr>
        <p:spPr>
          <a:xfrm>
            <a:off x="182583" y="152043"/>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76" name="Google Shape;676;p28"/>
          <p:cNvSpPr/>
          <p:nvPr/>
        </p:nvSpPr>
        <p:spPr>
          <a:xfrm>
            <a:off x="685025" y="1520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77" name="Google Shape;677;p28"/>
          <p:cNvSpPr/>
          <p:nvPr/>
        </p:nvSpPr>
        <p:spPr>
          <a:xfrm>
            <a:off x="9029171" y="585873"/>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78" name="Google Shape;678;p28"/>
          <p:cNvSpPr/>
          <p:nvPr/>
        </p:nvSpPr>
        <p:spPr>
          <a:xfrm>
            <a:off x="10103711" y="5164760"/>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79" name="Google Shape;679;p28"/>
          <p:cNvSpPr/>
          <p:nvPr/>
        </p:nvSpPr>
        <p:spPr>
          <a:xfrm>
            <a:off x="9703847" y="254500"/>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0" name="Google Shape;680;p28"/>
          <p:cNvSpPr/>
          <p:nvPr/>
        </p:nvSpPr>
        <p:spPr>
          <a:xfrm>
            <a:off x="10043540" y="433751"/>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1" name="Google Shape;681;p28"/>
          <p:cNvSpPr/>
          <p:nvPr/>
        </p:nvSpPr>
        <p:spPr>
          <a:xfrm rot="5400000">
            <a:off x="10952527" y="-434618"/>
            <a:ext cx="1273944" cy="1547151"/>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2" name="Google Shape;682;p28"/>
          <p:cNvSpPr/>
          <p:nvPr/>
        </p:nvSpPr>
        <p:spPr>
          <a:xfrm>
            <a:off x="11241037" y="1027859"/>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3" name="Google Shape;683;p28"/>
          <p:cNvSpPr/>
          <p:nvPr/>
        </p:nvSpPr>
        <p:spPr>
          <a:xfrm>
            <a:off x="387820" y="6020463"/>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4" name="Google Shape;684;p28"/>
          <p:cNvSpPr/>
          <p:nvPr/>
        </p:nvSpPr>
        <p:spPr>
          <a:xfrm>
            <a:off x="-242731" y="5802357"/>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5" name="Google Shape;685;p28"/>
          <p:cNvSpPr/>
          <p:nvPr/>
        </p:nvSpPr>
        <p:spPr>
          <a:xfrm>
            <a:off x="829097" y="54424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6" name="Google Shape;686;p28"/>
          <p:cNvSpPr/>
          <p:nvPr/>
        </p:nvSpPr>
        <p:spPr>
          <a:xfrm>
            <a:off x="1454340" y="4903568"/>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7" name="Google Shape;687;p28"/>
          <p:cNvSpPr/>
          <p:nvPr/>
        </p:nvSpPr>
        <p:spPr>
          <a:xfrm>
            <a:off x="11066153" y="6144777"/>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8" name="Google Shape;688;p28"/>
          <p:cNvSpPr/>
          <p:nvPr/>
        </p:nvSpPr>
        <p:spPr>
          <a:xfrm>
            <a:off x="1330537" y="5662586"/>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9" name="Google Shape;689;p28"/>
          <p:cNvSpPr/>
          <p:nvPr/>
        </p:nvSpPr>
        <p:spPr>
          <a:xfrm rot="3660777">
            <a:off x="2167127" y="5298167"/>
            <a:ext cx="1291207" cy="115268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90" name="Google Shape;690;p28"/>
          <p:cNvSpPr/>
          <p:nvPr/>
        </p:nvSpPr>
        <p:spPr>
          <a:xfrm>
            <a:off x="11358830" y="55246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91" name="Google Shape;691;p28"/>
          <p:cNvSpPr txBox="1">
            <a:spLocks noGrp="1"/>
          </p:cNvSpPr>
          <p:nvPr>
            <p:ph type="title"/>
          </p:nvPr>
        </p:nvSpPr>
        <p:spPr>
          <a:xfrm>
            <a:off x="3854533" y="3242199"/>
            <a:ext cx="4482800" cy="8056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692" name="Google Shape;692;p28"/>
          <p:cNvSpPr txBox="1">
            <a:spLocks noGrp="1"/>
          </p:cNvSpPr>
          <p:nvPr>
            <p:ph type="title" idx="2"/>
          </p:nvPr>
        </p:nvSpPr>
        <p:spPr>
          <a:xfrm>
            <a:off x="3854533" y="1479767"/>
            <a:ext cx="4482800" cy="16944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2000"/>
              <a:buNone/>
              <a:defRPr sz="12666">
                <a:solidFill>
                  <a:schemeClr val="accent6"/>
                </a:solidFill>
              </a:defRPr>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693" name="Google Shape;693;p28"/>
          <p:cNvSpPr txBox="1">
            <a:spLocks noGrp="1"/>
          </p:cNvSpPr>
          <p:nvPr>
            <p:ph type="subTitle" idx="1"/>
          </p:nvPr>
        </p:nvSpPr>
        <p:spPr>
          <a:xfrm>
            <a:off x="4653865" y="4193212"/>
            <a:ext cx="3076000" cy="91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4"/>
        <p:cNvGrpSpPr/>
        <p:nvPr/>
      </p:nvGrpSpPr>
      <p:grpSpPr>
        <a:xfrm>
          <a:off x="0" y="0"/>
          <a:ext cx="0" cy="0"/>
          <a:chOff x="0" y="0"/>
          <a:chExt cx="0" cy="0"/>
        </a:xfrm>
      </p:grpSpPr>
      <p:grpSp>
        <p:nvGrpSpPr>
          <p:cNvPr id="695" name="Google Shape;695;p85"/>
          <p:cNvGrpSpPr/>
          <p:nvPr/>
        </p:nvGrpSpPr>
        <p:grpSpPr>
          <a:xfrm rot="5400000" flipH="1">
            <a:off x="2986013" y="-646719"/>
            <a:ext cx="5990462" cy="8151446"/>
            <a:chOff x="1282756" y="26746"/>
            <a:chExt cx="6692755" cy="5156533"/>
          </a:xfrm>
        </p:grpSpPr>
        <p:sp>
          <p:nvSpPr>
            <p:cNvPr id="696" name="Google Shape;696;p8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97" name="Google Shape;697;p8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698" name="Google Shape;698;p85"/>
          <p:cNvSpPr txBox="1">
            <a:spLocks noGrp="1"/>
          </p:cNvSpPr>
          <p:nvPr>
            <p:ph type="title"/>
          </p:nvPr>
        </p:nvSpPr>
        <p:spPr>
          <a:xfrm>
            <a:off x="3537700" y="1473237"/>
            <a:ext cx="4482800" cy="1796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0"/>
              <a:buNone/>
              <a:defRPr sz="12666">
                <a:solidFill>
                  <a:schemeClr val="accent6"/>
                </a:solidFill>
              </a:defRPr>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699" name="Google Shape;699;p85"/>
          <p:cNvSpPr txBox="1">
            <a:spLocks noGrp="1"/>
          </p:cNvSpPr>
          <p:nvPr>
            <p:ph type="subTitle" idx="1"/>
          </p:nvPr>
        </p:nvSpPr>
        <p:spPr>
          <a:xfrm>
            <a:off x="3574207" y="4176511"/>
            <a:ext cx="3266400" cy="91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700" name="Google Shape;700;p85"/>
          <p:cNvSpPr/>
          <p:nvPr/>
        </p:nvSpPr>
        <p:spPr>
          <a:xfrm>
            <a:off x="1062095" y="1488228"/>
            <a:ext cx="19687" cy="17512"/>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01" name="Google Shape;701;p85"/>
          <p:cNvSpPr/>
          <p:nvPr/>
        </p:nvSpPr>
        <p:spPr>
          <a:xfrm rot="-4564996">
            <a:off x="9798545" y="539879"/>
            <a:ext cx="815561" cy="877892"/>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02" name="Google Shape;702;p85"/>
          <p:cNvSpPr/>
          <p:nvPr/>
        </p:nvSpPr>
        <p:spPr>
          <a:xfrm>
            <a:off x="2574767" y="4251900"/>
            <a:ext cx="580333" cy="530133"/>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03" name="Google Shape;703;p85"/>
          <p:cNvSpPr/>
          <p:nvPr/>
        </p:nvSpPr>
        <p:spPr>
          <a:xfrm>
            <a:off x="-216716" y="5786518"/>
            <a:ext cx="1552133" cy="14387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04" name="Google Shape;704;p85"/>
          <p:cNvSpPr/>
          <p:nvPr/>
        </p:nvSpPr>
        <p:spPr>
          <a:xfrm rot="-4564996">
            <a:off x="8463750" y="485658"/>
            <a:ext cx="882524" cy="1540927"/>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05" name="Google Shape;705;p85"/>
          <p:cNvSpPr/>
          <p:nvPr/>
        </p:nvSpPr>
        <p:spPr>
          <a:xfrm>
            <a:off x="10778867" y="1043701"/>
            <a:ext cx="1213667" cy="1085300"/>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06" name="Google Shape;706;p85"/>
          <p:cNvSpPr/>
          <p:nvPr/>
        </p:nvSpPr>
        <p:spPr>
          <a:xfrm>
            <a:off x="10579384" y="-202866"/>
            <a:ext cx="1612600" cy="845367"/>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07" name="Google Shape;707;p85"/>
          <p:cNvSpPr/>
          <p:nvPr/>
        </p:nvSpPr>
        <p:spPr>
          <a:xfrm rot="-4564996">
            <a:off x="8608077" y="1436780"/>
            <a:ext cx="1445131" cy="1755049"/>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08" name="Google Shape;708;p85"/>
          <p:cNvSpPr/>
          <p:nvPr/>
        </p:nvSpPr>
        <p:spPr>
          <a:xfrm>
            <a:off x="491818" y="5095767"/>
            <a:ext cx="1214567" cy="1084367"/>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09" name="Google Shape;709;p85"/>
          <p:cNvSpPr/>
          <p:nvPr/>
        </p:nvSpPr>
        <p:spPr>
          <a:xfrm>
            <a:off x="1550018" y="5071267"/>
            <a:ext cx="1498033" cy="170350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10" name="Google Shape;710;p85"/>
          <p:cNvSpPr/>
          <p:nvPr/>
        </p:nvSpPr>
        <p:spPr>
          <a:xfrm>
            <a:off x="1922701" y="4684700"/>
            <a:ext cx="430633" cy="411067"/>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11" name="Google Shape;711;p85"/>
          <p:cNvSpPr/>
          <p:nvPr/>
        </p:nvSpPr>
        <p:spPr>
          <a:xfrm>
            <a:off x="2465800" y="4955300"/>
            <a:ext cx="655667" cy="784933"/>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12" name="Google Shape;712;p85"/>
          <p:cNvSpPr/>
          <p:nvPr/>
        </p:nvSpPr>
        <p:spPr>
          <a:xfrm>
            <a:off x="10228467" y="1044067"/>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13" name="Google Shape;713;p85"/>
          <p:cNvSpPr/>
          <p:nvPr/>
        </p:nvSpPr>
        <p:spPr>
          <a:xfrm>
            <a:off x="7233267" y="1770318"/>
            <a:ext cx="1135533" cy="643567"/>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14" name="Google Shape;714;p85"/>
          <p:cNvSpPr/>
          <p:nvPr/>
        </p:nvSpPr>
        <p:spPr>
          <a:xfrm>
            <a:off x="2806518" y="5536267"/>
            <a:ext cx="482700" cy="4808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15" name="Google Shape;715;p85"/>
          <p:cNvSpPr txBox="1">
            <a:spLocks noGrp="1"/>
          </p:cNvSpPr>
          <p:nvPr>
            <p:ph type="title" idx="2"/>
          </p:nvPr>
        </p:nvSpPr>
        <p:spPr>
          <a:xfrm>
            <a:off x="3577633" y="3242997"/>
            <a:ext cx="4482800" cy="913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16"/>
        <p:cNvGrpSpPr/>
        <p:nvPr/>
      </p:nvGrpSpPr>
      <p:grpSpPr>
        <a:xfrm>
          <a:off x="0" y="0"/>
          <a:ext cx="0" cy="0"/>
          <a:chOff x="0" y="0"/>
          <a:chExt cx="0" cy="0"/>
        </a:xfrm>
      </p:grpSpPr>
      <p:sp>
        <p:nvSpPr>
          <p:cNvPr id="717" name="Google Shape;717;p86"/>
          <p:cNvSpPr txBox="1">
            <a:spLocks noGrp="1"/>
          </p:cNvSpPr>
          <p:nvPr>
            <p:ph type="title"/>
          </p:nvPr>
        </p:nvSpPr>
        <p:spPr>
          <a:xfrm>
            <a:off x="987700" y="1856284"/>
            <a:ext cx="10290000" cy="263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9600"/>
              <a:buNone/>
              <a:defRPr sz="18266"/>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a:endParaRPr/>
          </a:p>
        </p:txBody>
      </p:sp>
      <p:sp>
        <p:nvSpPr>
          <p:cNvPr id="718" name="Google Shape;718;p86"/>
          <p:cNvSpPr txBox="1">
            <a:spLocks noGrp="1"/>
          </p:cNvSpPr>
          <p:nvPr>
            <p:ph type="subTitle" idx="1"/>
          </p:nvPr>
        </p:nvSpPr>
        <p:spPr>
          <a:xfrm>
            <a:off x="1377367" y="4345433"/>
            <a:ext cx="9437200" cy="662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400"/>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719" name="Google Shape;719;p86"/>
          <p:cNvSpPr/>
          <p:nvPr/>
        </p:nvSpPr>
        <p:spPr>
          <a:xfrm rot="5246680">
            <a:off x="-533229" y="5344050"/>
            <a:ext cx="1537060" cy="1055861"/>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0" name="Google Shape;720;p86"/>
          <p:cNvSpPr/>
          <p:nvPr/>
        </p:nvSpPr>
        <p:spPr>
          <a:xfrm>
            <a:off x="9050978" y="53483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1" name="Google Shape;721;p86"/>
          <p:cNvSpPr/>
          <p:nvPr/>
        </p:nvSpPr>
        <p:spPr>
          <a:xfrm>
            <a:off x="9931802" y="6191392"/>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2" name="Google Shape;722;p86"/>
          <p:cNvSpPr/>
          <p:nvPr/>
        </p:nvSpPr>
        <p:spPr>
          <a:xfrm>
            <a:off x="762419" y="-156300"/>
            <a:ext cx="738639" cy="753389"/>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3" name="Google Shape;723;p86"/>
          <p:cNvSpPr/>
          <p:nvPr/>
        </p:nvSpPr>
        <p:spPr>
          <a:xfrm>
            <a:off x="10808801" y="4980204"/>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4" name="Google Shape;724;p86"/>
          <p:cNvSpPr/>
          <p:nvPr/>
        </p:nvSpPr>
        <p:spPr>
          <a:xfrm>
            <a:off x="10971543" y="1013342"/>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5" name="Google Shape;725;p86"/>
          <p:cNvSpPr/>
          <p:nvPr/>
        </p:nvSpPr>
        <p:spPr>
          <a:xfrm>
            <a:off x="1712557" y="112595"/>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6" name="Google Shape;726;p86"/>
          <p:cNvSpPr/>
          <p:nvPr/>
        </p:nvSpPr>
        <p:spPr>
          <a:xfrm>
            <a:off x="98365" y="-27597"/>
            <a:ext cx="538625" cy="587813"/>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7" name="Google Shape;727;p86"/>
          <p:cNvSpPr/>
          <p:nvPr/>
        </p:nvSpPr>
        <p:spPr>
          <a:xfrm>
            <a:off x="10117537" y="84504"/>
            <a:ext cx="1070640" cy="955869"/>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8" name="Google Shape;728;p86"/>
          <p:cNvSpPr/>
          <p:nvPr/>
        </p:nvSpPr>
        <p:spPr>
          <a:xfrm>
            <a:off x="-13" y="606103"/>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29" name="Google Shape;729;p86"/>
          <p:cNvSpPr/>
          <p:nvPr/>
        </p:nvSpPr>
        <p:spPr>
          <a:xfrm>
            <a:off x="11113855" y="5547480"/>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0" name="Google Shape;730;p86"/>
          <p:cNvSpPr/>
          <p:nvPr/>
        </p:nvSpPr>
        <p:spPr>
          <a:xfrm>
            <a:off x="1452683" y="825810"/>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1" name="Google Shape;731;p86"/>
          <p:cNvSpPr/>
          <p:nvPr/>
        </p:nvSpPr>
        <p:spPr>
          <a:xfrm>
            <a:off x="11006380" y="174684"/>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2" name="Google Shape;732;p86"/>
          <p:cNvSpPr/>
          <p:nvPr/>
        </p:nvSpPr>
        <p:spPr>
          <a:xfrm>
            <a:off x="955062" y="1533028"/>
            <a:ext cx="19687" cy="17512"/>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3" name="Google Shape;733;p86"/>
          <p:cNvSpPr/>
          <p:nvPr/>
        </p:nvSpPr>
        <p:spPr>
          <a:xfrm>
            <a:off x="960791" y="12824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4" name="Google Shape;734;p86"/>
          <p:cNvSpPr/>
          <p:nvPr/>
        </p:nvSpPr>
        <p:spPr>
          <a:xfrm>
            <a:off x="11485137" y="413226"/>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5" name="Google Shape;735;p86"/>
          <p:cNvSpPr/>
          <p:nvPr/>
        </p:nvSpPr>
        <p:spPr>
          <a:xfrm rot="5246680">
            <a:off x="-94365" y="5110895"/>
            <a:ext cx="854209" cy="1273087"/>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6" name="Google Shape;736;p86"/>
          <p:cNvSpPr/>
          <p:nvPr/>
        </p:nvSpPr>
        <p:spPr>
          <a:xfrm>
            <a:off x="9740577" y="5987776"/>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7" name="Google Shape;737;p86"/>
          <p:cNvSpPr/>
          <p:nvPr/>
        </p:nvSpPr>
        <p:spPr>
          <a:xfrm>
            <a:off x="1173120" y="5840763"/>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8" name="Google Shape;738;p86"/>
          <p:cNvSpPr/>
          <p:nvPr/>
        </p:nvSpPr>
        <p:spPr>
          <a:xfrm>
            <a:off x="966520" y="5616943"/>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39" name="Google Shape;739;p86"/>
          <p:cNvSpPr/>
          <p:nvPr/>
        </p:nvSpPr>
        <p:spPr>
          <a:xfrm>
            <a:off x="-125430" y="4330875"/>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74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ai Nội dung"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41"/>
        <p:cNvGrpSpPr/>
        <p:nvPr/>
      </p:nvGrpSpPr>
      <p:grpSpPr>
        <a:xfrm>
          <a:off x="0" y="0"/>
          <a:ext cx="0" cy="0"/>
          <a:chOff x="0" y="0"/>
          <a:chExt cx="0" cy="0"/>
        </a:xfrm>
      </p:grpSpPr>
      <p:grpSp>
        <p:nvGrpSpPr>
          <p:cNvPr id="742" name="Google Shape;742;p88"/>
          <p:cNvGrpSpPr/>
          <p:nvPr/>
        </p:nvGrpSpPr>
        <p:grpSpPr>
          <a:xfrm flipH="1">
            <a:off x="1166872" y="1336034"/>
            <a:ext cx="9930265" cy="5205348"/>
            <a:chOff x="1282756" y="26746"/>
            <a:chExt cx="6692755" cy="5156533"/>
          </a:xfrm>
        </p:grpSpPr>
        <p:sp>
          <p:nvSpPr>
            <p:cNvPr id="743" name="Google Shape;743;p88"/>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44" name="Google Shape;744;p88"/>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745" name="Google Shape;745;p88"/>
          <p:cNvSpPr/>
          <p:nvPr/>
        </p:nvSpPr>
        <p:spPr>
          <a:xfrm>
            <a:off x="565268" y="106967"/>
            <a:ext cx="1617233" cy="571967"/>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46" name="Google Shape;746;p88"/>
          <p:cNvSpPr/>
          <p:nvPr/>
        </p:nvSpPr>
        <p:spPr>
          <a:xfrm>
            <a:off x="1300867" y="848134"/>
            <a:ext cx="837933" cy="854700"/>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47" name="Google Shape;747;p88"/>
          <p:cNvSpPr/>
          <p:nvPr/>
        </p:nvSpPr>
        <p:spPr>
          <a:xfrm>
            <a:off x="49133" y="611934"/>
            <a:ext cx="1053667" cy="8221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48" name="Google Shape;748;p88"/>
          <p:cNvSpPr/>
          <p:nvPr/>
        </p:nvSpPr>
        <p:spPr>
          <a:xfrm>
            <a:off x="1093468" y="590001"/>
            <a:ext cx="1091833" cy="617567"/>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49" name="Google Shape;749;p88"/>
          <p:cNvSpPr/>
          <p:nvPr/>
        </p:nvSpPr>
        <p:spPr>
          <a:xfrm rot="10800000">
            <a:off x="10429634" y="5811733"/>
            <a:ext cx="1229433" cy="11904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50" name="Google Shape;750;p88"/>
          <p:cNvSpPr/>
          <p:nvPr/>
        </p:nvSpPr>
        <p:spPr>
          <a:xfrm rot="10800000">
            <a:off x="10149534" y="6322233"/>
            <a:ext cx="430633" cy="39340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51" name="Google Shape;751;p88"/>
          <p:cNvSpPr/>
          <p:nvPr/>
        </p:nvSpPr>
        <p:spPr>
          <a:xfrm rot="10800000">
            <a:off x="11946467" y="5256467"/>
            <a:ext cx="1002533" cy="1564333"/>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52" name="Google Shape;752;p88"/>
          <p:cNvSpPr/>
          <p:nvPr/>
        </p:nvSpPr>
        <p:spPr>
          <a:xfrm rot="10800000">
            <a:off x="10963500" y="4241700"/>
            <a:ext cx="1445200" cy="175513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53" name="Google Shape;753;p88"/>
          <p:cNvSpPr/>
          <p:nvPr/>
        </p:nvSpPr>
        <p:spPr>
          <a:xfrm>
            <a:off x="-571066" y="5104033"/>
            <a:ext cx="1421033" cy="8928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54" name="Google Shape;754;p88"/>
          <p:cNvSpPr/>
          <p:nvPr/>
        </p:nvSpPr>
        <p:spPr>
          <a:xfrm>
            <a:off x="1102801" y="6350200"/>
            <a:ext cx="1419167" cy="651933"/>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55" name="Google Shape;755;p88"/>
          <p:cNvSpPr/>
          <p:nvPr/>
        </p:nvSpPr>
        <p:spPr>
          <a:xfrm>
            <a:off x="1017734" y="6201400"/>
            <a:ext cx="431533" cy="411067"/>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56" name="Google Shape;756;p88"/>
          <p:cNvSpPr/>
          <p:nvPr/>
        </p:nvSpPr>
        <p:spPr>
          <a:xfrm>
            <a:off x="49133" y="5811768"/>
            <a:ext cx="1442400" cy="1009033"/>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57" name="Google Shape;757;p88"/>
          <p:cNvSpPr/>
          <p:nvPr/>
        </p:nvSpPr>
        <p:spPr>
          <a:xfrm>
            <a:off x="10464967" y="991367"/>
            <a:ext cx="882567" cy="154100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rgbClr val="8CB9F9"/>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58" name="Google Shape;758;p88"/>
          <p:cNvSpPr/>
          <p:nvPr/>
        </p:nvSpPr>
        <p:spPr>
          <a:xfrm>
            <a:off x="11292667" y="1290234"/>
            <a:ext cx="653800" cy="58033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59" name="Google Shape;759;p88"/>
          <p:cNvSpPr/>
          <p:nvPr/>
        </p:nvSpPr>
        <p:spPr>
          <a:xfrm>
            <a:off x="10912567" y="273367"/>
            <a:ext cx="1130867" cy="799800"/>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60" name="Google Shape;760;p88"/>
          <p:cNvSpPr/>
          <p:nvPr/>
        </p:nvSpPr>
        <p:spPr>
          <a:xfrm>
            <a:off x="10704901" y="106967"/>
            <a:ext cx="1208033" cy="118326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61" name="Google Shape;761;p88"/>
          <p:cNvSpPr txBox="1">
            <a:spLocks noGrp="1"/>
          </p:cNvSpPr>
          <p:nvPr>
            <p:ph type="ctrTitle"/>
          </p:nvPr>
        </p:nvSpPr>
        <p:spPr>
          <a:xfrm>
            <a:off x="2250007" y="2127859"/>
            <a:ext cx="2542000" cy="770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sz="3200"/>
            </a:lvl1pPr>
            <a:lvl2pPr lvl="1" algn="l">
              <a:lnSpc>
                <a:spcPct val="100000"/>
              </a:lnSpc>
              <a:spcBef>
                <a:spcPts val="0"/>
              </a:spcBef>
              <a:spcAft>
                <a:spcPts val="0"/>
              </a:spcAft>
              <a:buSzPts val="1200"/>
              <a:buNone/>
              <a:defRPr sz="1600"/>
            </a:lvl2pPr>
            <a:lvl3pPr lvl="2" algn="l">
              <a:lnSpc>
                <a:spcPct val="100000"/>
              </a:lnSpc>
              <a:spcBef>
                <a:spcPts val="0"/>
              </a:spcBef>
              <a:spcAft>
                <a:spcPts val="0"/>
              </a:spcAft>
              <a:buSzPts val="1200"/>
              <a:buNone/>
              <a:defRPr sz="1600"/>
            </a:lvl3pPr>
            <a:lvl4pPr lvl="3" algn="l">
              <a:lnSpc>
                <a:spcPct val="100000"/>
              </a:lnSpc>
              <a:spcBef>
                <a:spcPts val="0"/>
              </a:spcBef>
              <a:spcAft>
                <a:spcPts val="0"/>
              </a:spcAft>
              <a:buSzPts val="1200"/>
              <a:buNone/>
              <a:defRPr sz="1600"/>
            </a:lvl4pPr>
            <a:lvl5pPr lvl="4" algn="l">
              <a:lnSpc>
                <a:spcPct val="100000"/>
              </a:lnSpc>
              <a:spcBef>
                <a:spcPts val="0"/>
              </a:spcBef>
              <a:spcAft>
                <a:spcPts val="0"/>
              </a:spcAft>
              <a:buSzPts val="1200"/>
              <a:buNone/>
              <a:defRPr sz="1600"/>
            </a:lvl5pPr>
            <a:lvl6pPr lvl="5" algn="l">
              <a:lnSpc>
                <a:spcPct val="100000"/>
              </a:lnSpc>
              <a:spcBef>
                <a:spcPts val="0"/>
              </a:spcBef>
              <a:spcAft>
                <a:spcPts val="0"/>
              </a:spcAft>
              <a:buSzPts val="1200"/>
              <a:buNone/>
              <a:defRPr sz="1600"/>
            </a:lvl6pPr>
            <a:lvl7pPr lvl="6" algn="l">
              <a:lnSpc>
                <a:spcPct val="100000"/>
              </a:lnSpc>
              <a:spcBef>
                <a:spcPts val="0"/>
              </a:spcBef>
              <a:spcAft>
                <a:spcPts val="0"/>
              </a:spcAft>
              <a:buSzPts val="1200"/>
              <a:buNone/>
              <a:defRPr sz="1600"/>
            </a:lvl7pPr>
            <a:lvl8pPr lvl="7" algn="l">
              <a:lnSpc>
                <a:spcPct val="100000"/>
              </a:lnSpc>
              <a:spcBef>
                <a:spcPts val="0"/>
              </a:spcBef>
              <a:spcAft>
                <a:spcPts val="0"/>
              </a:spcAft>
              <a:buSzPts val="1200"/>
              <a:buNone/>
              <a:defRPr sz="1600"/>
            </a:lvl8pPr>
            <a:lvl9pPr lvl="8" algn="l">
              <a:lnSpc>
                <a:spcPct val="100000"/>
              </a:lnSpc>
              <a:spcBef>
                <a:spcPts val="0"/>
              </a:spcBef>
              <a:spcAft>
                <a:spcPts val="0"/>
              </a:spcAft>
              <a:buSzPts val="1200"/>
              <a:buNone/>
              <a:defRPr sz="1600"/>
            </a:lvl9pPr>
          </a:lstStyle>
          <a:p>
            <a:endParaRPr/>
          </a:p>
        </p:txBody>
      </p:sp>
      <p:sp>
        <p:nvSpPr>
          <p:cNvPr id="762" name="Google Shape;762;p88"/>
          <p:cNvSpPr txBox="1">
            <a:spLocks noGrp="1"/>
          </p:cNvSpPr>
          <p:nvPr>
            <p:ph type="subTitle" idx="1"/>
          </p:nvPr>
        </p:nvSpPr>
        <p:spPr>
          <a:xfrm>
            <a:off x="1817633" y="2685867"/>
            <a:ext cx="2974400" cy="1246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000"/>
              <a:buNone/>
              <a:defRPr/>
            </a:lvl1pPr>
            <a:lvl2pPr lvl="1" algn="l">
              <a:lnSpc>
                <a:spcPct val="100000"/>
              </a:lnSpc>
              <a:spcBef>
                <a:spcPts val="0"/>
              </a:spcBef>
              <a:spcAft>
                <a:spcPts val="0"/>
              </a:spcAft>
              <a:buSzPts val="1000"/>
              <a:buNone/>
              <a:defRPr sz="1333"/>
            </a:lvl2pPr>
            <a:lvl3pPr lvl="2" algn="l">
              <a:lnSpc>
                <a:spcPct val="100000"/>
              </a:lnSpc>
              <a:spcBef>
                <a:spcPts val="0"/>
              </a:spcBef>
              <a:spcAft>
                <a:spcPts val="0"/>
              </a:spcAft>
              <a:buSzPts val="1000"/>
              <a:buNone/>
              <a:defRPr sz="1333"/>
            </a:lvl3pPr>
            <a:lvl4pPr lvl="3" algn="l">
              <a:lnSpc>
                <a:spcPct val="100000"/>
              </a:lnSpc>
              <a:spcBef>
                <a:spcPts val="0"/>
              </a:spcBef>
              <a:spcAft>
                <a:spcPts val="0"/>
              </a:spcAft>
              <a:buSzPts val="1000"/>
              <a:buNone/>
              <a:defRPr sz="1333"/>
            </a:lvl4pPr>
            <a:lvl5pPr lvl="4" algn="l">
              <a:lnSpc>
                <a:spcPct val="100000"/>
              </a:lnSpc>
              <a:spcBef>
                <a:spcPts val="0"/>
              </a:spcBef>
              <a:spcAft>
                <a:spcPts val="0"/>
              </a:spcAft>
              <a:buSzPts val="1000"/>
              <a:buNone/>
              <a:defRPr sz="1333"/>
            </a:lvl5pPr>
            <a:lvl6pPr lvl="5" algn="l">
              <a:lnSpc>
                <a:spcPct val="100000"/>
              </a:lnSpc>
              <a:spcBef>
                <a:spcPts val="0"/>
              </a:spcBef>
              <a:spcAft>
                <a:spcPts val="0"/>
              </a:spcAft>
              <a:buSzPts val="1000"/>
              <a:buNone/>
              <a:defRPr sz="1333"/>
            </a:lvl6pPr>
            <a:lvl7pPr lvl="6" algn="l">
              <a:lnSpc>
                <a:spcPct val="100000"/>
              </a:lnSpc>
              <a:spcBef>
                <a:spcPts val="0"/>
              </a:spcBef>
              <a:spcAft>
                <a:spcPts val="0"/>
              </a:spcAft>
              <a:buSzPts val="1000"/>
              <a:buNone/>
              <a:defRPr sz="1333"/>
            </a:lvl7pPr>
            <a:lvl8pPr lvl="7" algn="l">
              <a:lnSpc>
                <a:spcPct val="100000"/>
              </a:lnSpc>
              <a:spcBef>
                <a:spcPts val="0"/>
              </a:spcBef>
              <a:spcAft>
                <a:spcPts val="0"/>
              </a:spcAft>
              <a:buSzPts val="1000"/>
              <a:buNone/>
              <a:defRPr sz="1333"/>
            </a:lvl8pPr>
            <a:lvl9pPr lvl="8" algn="l">
              <a:lnSpc>
                <a:spcPct val="100000"/>
              </a:lnSpc>
              <a:spcBef>
                <a:spcPts val="0"/>
              </a:spcBef>
              <a:spcAft>
                <a:spcPts val="0"/>
              </a:spcAft>
              <a:buSzPts val="1000"/>
              <a:buNone/>
              <a:defRPr sz="1333"/>
            </a:lvl9pPr>
          </a:lstStyle>
          <a:p>
            <a:endParaRPr/>
          </a:p>
        </p:txBody>
      </p:sp>
      <p:sp>
        <p:nvSpPr>
          <p:cNvPr id="763" name="Google Shape;763;p88"/>
          <p:cNvSpPr txBox="1">
            <a:spLocks noGrp="1"/>
          </p:cNvSpPr>
          <p:nvPr>
            <p:ph type="title" idx="2"/>
          </p:nvPr>
        </p:nvSpPr>
        <p:spPr>
          <a:xfrm>
            <a:off x="4740700" y="2127867"/>
            <a:ext cx="1458800" cy="1804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800"/>
              <a:buNone/>
              <a:defRPr sz="6400">
                <a:solidFill>
                  <a:schemeClr val="accent6"/>
                </a:solidFill>
              </a:defRPr>
            </a:lvl1pPr>
            <a:lvl2pPr lvl="1"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endParaRPr/>
          </a:p>
        </p:txBody>
      </p:sp>
      <p:sp>
        <p:nvSpPr>
          <p:cNvPr id="764" name="Google Shape;764;p88"/>
          <p:cNvSpPr txBox="1">
            <a:spLocks noGrp="1"/>
          </p:cNvSpPr>
          <p:nvPr>
            <p:ph type="ctrTitle" idx="3"/>
          </p:nvPr>
        </p:nvSpPr>
        <p:spPr>
          <a:xfrm>
            <a:off x="7408240" y="2127859"/>
            <a:ext cx="2542000" cy="77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3200"/>
            </a:lvl1pPr>
            <a:lvl2pPr lvl="1" algn="l">
              <a:lnSpc>
                <a:spcPct val="100000"/>
              </a:lnSpc>
              <a:spcBef>
                <a:spcPts val="0"/>
              </a:spcBef>
              <a:spcAft>
                <a:spcPts val="0"/>
              </a:spcAft>
              <a:buSzPts val="1200"/>
              <a:buNone/>
              <a:defRPr sz="1600"/>
            </a:lvl2pPr>
            <a:lvl3pPr lvl="2" algn="l">
              <a:lnSpc>
                <a:spcPct val="100000"/>
              </a:lnSpc>
              <a:spcBef>
                <a:spcPts val="0"/>
              </a:spcBef>
              <a:spcAft>
                <a:spcPts val="0"/>
              </a:spcAft>
              <a:buSzPts val="1200"/>
              <a:buNone/>
              <a:defRPr sz="1600"/>
            </a:lvl3pPr>
            <a:lvl4pPr lvl="3" algn="l">
              <a:lnSpc>
                <a:spcPct val="100000"/>
              </a:lnSpc>
              <a:spcBef>
                <a:spcPts val="0"/>
              </a:spcBef>
              <a:spcAft>
                <a:spcPts val="0"/>
              </a:spcAft>
              <a:buSzPts val="1200"/>
              <a:buNone/>
              <a:defRPr sz="1600"/>
            </a:lvl4pPr>
            <a:lvl5pPr lvl="4" algn="l">
              <a:lnSpc>
                <a:spcPct val="100000"/>
              </a:lnSpc>
              <a:spcBef>
                <a:spcPts val="0"/>
              </a:spcBef>
              <a:spcAft>
                <a:spcPts val="0"/>
              </a:spcAft>
              <a:buSzPts val="1200"/>
              <a:buNone/>
              <a:defRPr sz="1600"/>
            </a:lvl5pPr>
            <a:lvl6pPr lvl="5" algn="l">
              <a:lnSpc>
                <a:spcPct val="100000"/>
              </a:lnSpc>
              <a:spcBef>
                <a:spcPts val="0"/>
              </a:spcBef>
              <a:spcAft>
                <a:spcPts val="0"/>
              </a:spcAft>
              <a:buSzPts val="1200"/>
              <a:buNone/>
              <a:defRPr sz="1600"/>
            </a:lvl6pPr>
            <a:lvl7pPr lvl="6" algn="l">
              <a:lnSpc>
                <a:spcPct val="100000"/>
              </a:lnSpc>
              <a:spcBef>
                <a:spcPts val="0"/>
              </a:spcBef>
              <a:spcAft>
                <a:spcPts val="0"/>
              </a:spcAft>
              <a:buSzPts val="1200"/>
              <a:buNone/>
              <a:defRPr sz="1600"/>
            </a:lvl7pPr>
            <a:lvl8pPr lvl="7" algn="l">
              <a:lnSpc>
                <a:spcPct val="100000"/>
              </a:lnSpc>
              <a:spcBef>
                <a:spcPts val="0"/>
              </a:spcBef>
              <a:spcAft>
                <a:spcPts val="0"/>
              </a:spcAft>
              <a:buSzPts val="1200"/>
              <a:buNone/>
              <a:defRPr sz="1600"/>
            </a:lvl8pPr>
            <a:lvl9pPr lvl="8" algn="l">
              <a:lnSpc>
                <a:spcPct val="100000"/>
              </a:lnSpc>
              <a:spcBef>
                <a:spcPts val="0"/>
              </a:spcBef>
              <a:spcAft>
                <a:spcPts val="0"/>
              </a:spcAft>
              <a:buSzPts val="1200"/>
              <a:buNone/>
              <a:defRPr sz="1600"/>
            </a:lvl9pPr>
          </a:lstStyle>
          <a:p>
            <a:endParaRPr/>
          </a:p>
        </p:txBody>
      </p:sp>
      <p:sp>
        <p:nvSpPr>
          <p:cNvPr id="765" name="Google Shape;765;p88"/>
          <p:cNvSpPr txBox="1">
            <a:spLocks noGrp="1"/>
          </p:cNvSpPr>
          <p:nvPr>
            <p:ph type="subTitle" idx="4"/>
          </p:nvPr>
        </p:nvSpPr>
        <p:spPr>
          <a:xfrm>
            <a:off x="7408200" y="2685867"/>
            <a:ext cx="2974400" cy="1246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a:lvl1pPr>
            <a:lvl2pPr lvl="1" algn="l">
              <a:lnSpc>
                <a:spcPct val="100000"/>
              </a:lnSpc>
              <a:spcBef>
                <a:spcPts val="0"/>
              </a:spcBef>
              <a:spcAft>
                <a:spcPts val="0"/>
              </a:spcAft>
              <a:buSzPts val="1000"/>
              <a:buNone/>
              <a:defRPr sz="1333"/>
            </a:lvl2pPr>
            <a:lvl3pPr lvl="2" algn="l">
              <a:lnSpc>
                <a:spcPct val="100000"/>
              </a:lnSpc>
              <a:spcBef>
                <a:spcPts val="0"/>
              </a:spcBef>
              <a:spcAft>
                <a:spcPts val="0"/>
              </a:spcAft>
              <a:buSzPts val="1000"/>
              <a:buNone/>
              <a:defRPr sz="1333"/>
            </a:lvl3pPr>
            <a:lvl4pPr lvl="3" algn="l">
              <a:lnSpc>
                <a:spcPct val="100000"/>
              </a:lnSpc>
              <a:spcBef>
                <a:spcPts val="0"/>
              </a:spcBef>
              <a:spcAft>
                <a:spcPts val="0"/>
              </a:spcAft>
              <a:buSzPts val="1000"/>
              <a:buNone/>
              <a:defRPr sz="1333"/>
            </a:lvl4pPr>
            <a:lvl5pPr lvl="4" algn="l">
              <a:lnSpc>
                <a:spcPct val="100000"/>
              </a:lnSpc>
              <a:spcBef>
                <a:spcPts val="0"/>
              </a:spcBef>
              <a:spcAft>
                <a:spcPts val="0"/>
              </a:spcAft>
              <a:buSzPts val="1000"/>
              <a:buNone/>
              <a:defRPr sz="1333"/>
            </a:lvl5pPr>
            <a:lvl6pPr lvl="5" algn="l">
              <a:lnSpc>
                <a:spcPct val="100000"/>
              </a:lnSpc>
              <a:spcBef>
                <a:spcPts val="0"/>
              </a:spcBef>
              <a:spcAft>
                <a:spcPts val="0"/>
              </a:spcAft>
              <a:buSzPts val="1000"/>
              <a:buNone/>
              <a:defRPr sz="1333"/>
            </a:lvl6pPr>
            <a:lvl7pPr lvl="6" algn="l">
              <a:lnSpc>
                <a:spcPct val="100000"/>
              </a:lnSpc>
              <a:spcBef>
                <a:spcPts val="0"/>
              </a:spcBef>
              <a:spcAft>
                <a:spcPts val="0"/>
              </a:spcAft>
              <a:buSzPts val="1000"/>
              <a:buNone/>
              <a:defRPr sz="1333"/>
            </a:lvl7pPr>
            <a:lvl8pPr lvl="7" algn="l">
              <a:lnSpc>
                <a:spcPct val="100000"/>
              </a:lnSpc>
              <a:spcBef>
                <a:spcPts val="0"/>
              </a:spcBef>
              <a:spcAft>
                <a:spcPts val="0"/>
              </a:spcAft>
              <a:buSzPts val="1000"/>
              <a:buNone/>
              <a:defRPr sz="1333"/>
            </a:lvl8pPr>
            <a:lvl9pPr lvl="8" algn="l">
              <a:lnSpc>
                <a:spcPct val="100000"/>
              </a:lnSpc>
              <a:spcBef>
                <a:spcPts val="0"/>
              </a:spcBef>
              <a:spcAft>
                <a:spcPts val="0"/>
              </a:spcAft>
              <a:buSzPts val="1000"/>
              <a:buNone/>
              <a:defRPr sz="1333"/>
            </a:lvl9pPr>
          </a:lstStyle>
          <a:p>
            <a:endParaRPr/>
          </a:p>
        </p:txBody>
      </p:sp>
      <p:sp>
        <p:nvSpPr>
          <p:cNvPr id="766" name="Google Shape;766;p88"/>
          <p:cNvSpPr txBox="1">
            <a:spLocks noGrp="1"/>
          </p:cNvSpPr>
          <p:nvPr>
            <p:ph type="title" idx="5"/>
          </p:nvPr>
        </p:nvSpPr>
        <p:spPr>
          <a:xfrm>
            <a:off x="5999633" y="2127867"/>
            <a:ext cx="1458800" cy="1800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4800"/>
              <a:buNone/>
              <a:defRPr sz="6400">
                <a:solidFill>
                  <a:schemeClr val="accent6"/>
                </a:solidFill>
              </a:defRPr>
            </a:lvl1pPr>
            <a:lvl2pPr lvl="1"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endParaRPr/>
          </a:p>
        </p:txBody>
      </p:sp>
      <p:sp>
        <p:nvSpPr>
          <p:cNvPr id="767" name="Google Shape;767;p88"/>
          <p:cNvSpPr txBox="1">
            <a:spLocks noGrp="1"/>
          </p:cNvSpPr>
          <p:nvPr>
            <p:ph type="ctrTitle" idx="6"/>
          </p:nvPr>
        </p:nvSpPr>
        <p:spPr>
          <a:xfrm>
            <a:off x="2250003" y="4089368"/>
            <a:ext cx="2542000" cy="770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sz="3200"/>
            </a:lvl1pPr>
            <a:lvl2pPr lvl="1" algn="l">
              <a:lnSpc>
                <a:spcPct val="100000"/>
              </a:lnSpc>
              <a:spcBef>
                <a:spcPts val="0"/>
              </a:spcBef>
              <a:spcAft>
                <a:spcPts val="0"/>
              </a:spcAft>
              <a:buSzPts val="1200"/>
              <a:buNone/>
              <a:defRPr sz="1600"/>
            </a:lvl2pPr>
            <a:lvl3pPr lvl="2" algn="l">
              <a:lnSpc>
                <a:spcPct val="100000"/>
              </a:lnSpc>
              <a:spcBef>
                <a:spcPts val="0"/>
              </a:spcBef>
              <a:spcAft>
                <a:spcPts val="0"/>
              </a:spcAft>
              <a:buSzPts val="1200"/>
              <a:buNone/>
              <a:defRPr sz="1600"/>
            </a:lvl3pPr>
            <a:lvl4pPr lvl="3" algn="l">
              <a:lnSpc>
                <a:spcPct val="100000"/>
              </a:lnSpc>
              <a:spcBef>
                <a:spcPts val="0"/>
              </a:spcBef>
              <a:spcAft>
                <a:spcPts val="0"/>
              </a:spcAft>
              <a:buSzPts val="1200"/>
              <a:buNone/>
              <a:defRPr sz="1600"/>
            </a:lvl4pPr>
            <a:lvl5pPr lvl="4" algn="l">
              <a:lnSpc>
                <a:spcPct val="100000"/>
              </a:lnSpc>
              <a:spcBef>
                <a:spcPts val="0"/>
              </a:spcBef>
              <a:spcAft>
                <a:spcPts val="0"/>
              </a:spcAft>
              <a:buSzPts val="1200"/>
              <a:buNone/>
              <a:defRPr sz="1600"/>
            </a:lvl5pPr>
            <a:lvl6pPr lvl="5" algn="l">
              <a:lnSpc>
                <a:spcPct val="100000"/>
              </a:lnSpc>
              <a:spcBef>
                <a:spcPts val="0"/>
              </a:spcBef>
              <a:spcAft>
                <a:spcPts val="0"/>
              </a:spcAft>
              <a:buSzPts val="1200"/>
              <a:buNone/>
              <a:defRPr sz="1600"/>
            </a:lvl6pPr>
            <a:lvl7pPr lvl="6" algn="l">
              <a:lnSpc>
                <a:spcPct val="100000"/>
              </a:lnSpc>
              <a:spcBef>
                <a:spcPts val="0"/>
              </a:spcBef>
              <a:spcAft>
                <a:spcPts val="0"/>
              </a:spcAft>
              <a:buSzPts val="1200"/>
              <a:buNone/>
              <a:defRPr sz="1600"/>
            </a:lvl7pPr>
            <a:lvl8pPr lvl="7" algn="l">
              <a:lnSpc>
                <a:spcPct val="100000"/>
              </a:lnSpc>
              <a:spcBef>
                <a:spcPts val="0"/>
              </a:spcBef>
              <a:spcAft>
                <a:spcPts val="0"/>
              </a:spcAft>
              <a:buSzPts val="1200"/>
              <a:buNone/>
              <a:defRPr sz="1600"/>
            </a:lvl8pPr>
            <a:lvl9pPr lvl="8" algn="l">
              <a:lnSpc>
                <a:spcPct val="100000"/>
              </a:lnSpc>
              <a:spcBef>
                <a:spcPts val="0"/>
              </a:spcBef>
              <a:spcAft>
                <a:spcPts val="0"/>
              </a:spcAft>
              <a:buSzPts val="1200"/>
              <a:buNone/>
              <a:defRPr sz="1600"/>
            </a:lvl9pPr>
          </a:lstStyle>
          <a:p>
            <a:endParaRPr/>
          </a:p>
        </p:txBody>
      </p:sp>
      <p:sp>
        <p:nvSpPr>
          <p:cNvPr id="768" name="Google Shape;768;p88"/>
          <p:cNvSpPr txBox="1">
            <a:spLocks noGrp="1"/>
          </p:cNvSpPr>
          <p:nvPr>
            <p:ph type="subTitle" idx="7"/>
          </p:nvPr>
        </p:nvSpPr>
        <p:spPr>
          <a:xfrm>
            <a:off x="1817600" y="4647433"/>
            <a:ext cx="2974400" cy="1242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000"/>
              <a:buNone/>
              <a:defRPr/>
            </a:lvl1pPr>
            <a:lvl2pPr lvl="1" algn="l">
              <a:lnSpc>
                <a:spcPct val="100000"/>
              </a:lnSpc>
              <a:spcBef>
                <a:spcPts val="0"/>
              </a:spcBef>
              <a:spcAft>
                <a:spcPts val="0"/>
              </a:spcAft>
              <a:buSzPts val="1000"/>
              <a:buNone/>
              <a:defRPr sz="1333"/>
            </a:lvl2pPr>
            <a:lvl3pPr lvl="2" algn="l">
              <a:lnSpc>
                <a:spcPct val="100000"/>
              </a:lnSpc>
              <a:spcBef>
                <a:spcPts val="0"/>
              </a:spcBef>
              <a:spcAft>
                <a:spcPts val="0"/>
              </a:spcAft>
              <a:buSzPts val="1000"/>
              <a:buNone/>
              <a:defRPr sz="1333"/>
            </a:lvl3pPr>
            <a:lvl4pPr lvl="3" algn="l">
              <a:lnSpc>
                <a:spcPct val="100000"/>
              </a:lnSpc>
              <a:spcBef>
                <a:spcPts val="0"/>
              </a:spcBef>
              <a:spcAft>
                <a:spcPts val="0"/>
              </a:spcAft>
              <a:buSzPts val="1000"/>
              <a:buNone/>
              <a:defRPr sz="1333"/>
            </a:lvl4pPr>
            <a:lvl5pPr lvl="4" algn="l">
              <a:lnSpc>
                <a:spcPct val="100000"/>
              </a:lnSpc>
              <a:spcBef>
                <a:spcPts val="0"/>
              </a:spcBef>
              <a:spcAft>
                <a:spcPts val="0"/>
              </a:spcAft>
              <a:buSzPts val="1000"/>
              <a:buNone/>
              <a:defRPr sz="1333"/>
            </a:lvl5pPr>
            <a:lvl6pPr lvl="5" algn="l">
              <a:lnSpc>
                <a:spcPct val="100000"/>
              </a:lnSpc>
              <a:spcBef>
                <a:spcPts val="0"/>
              </a:spcBef>
              <a:spcAft>
                <a:spcPts val="0"/>
              </a:spcAft>
              <a:buSzPts val="1000"/>
              <a:buNone/>
              <a:defRPr sz="1333"/>
            </a:lvl6pPr>
            <a:lvl7pPr lvl="6" algn="l">
              <a:lnSpc>
                <a:spcPct val="100000"/>
              </a:lnSpc>
              <a:spcBef>
                <a:spcPts val="0"/>
              </a:spcBef>
              <a:spcAft>
                <a:spcPts val="0"/>
              </a:spcAft>
              <a:buSzPts val="1000"/>
              <a:buNone/>
              <a:defRPr sz="1333"/>
            </a:lvl7pPr>
            <a:lvl8pPr lvl="7" algn="l">
              <a:lnSpc>
                <a:spcPct val="100000"/>
              </a:lnSpc>
              <a:spcBef>
                <a:spcPts val="0"/>
              </a:spcBef>
              <a:spcAft>
                <a:spcPts val="0"/>
              </a:spcAft>
              <a:buSzPts val="1000"/>
              <a:buNone/>
              <a:defRPr sz="1333"/>
            </a:lvl8pPr>
            <a:lvl9pPr lvl="8" algn="l">
              <a:lnSpc>
                <a:spcPct val="100000"/>
              </a:lnSpc>
              <a:spcBef>
                <a:spcPts val="0"/>
              </a:spcBef>
              <a:spcAft>
                <a:spcPts val="0"/>
              </a:spcAft>
              <a:buSzPts val="1000"/>
              <a:buNone/>
              <a:defRPr sz="1333"/>
            </a:lvl9pPr>
          </a:lstStyle>
          <a:p>
            <a:endParaRPr/>
          </a:p>
        </p:txBody>
      </p:sp>
      <p:sp>
        <p:nvSpPr>
          <p:cNvPr id="769" name="Google Shape;769;p88"/>
          <p:cNvSpPr txBox="1">
            <a:spLocks noGrp="1"/>
          </p:cNvSpPr>
          <p:nvPr>
            <p:ph type="title" idx="8"/>
          </p:nvPr>
        </p:nvSpPr>
        <p:spPr>
          <a:xfrm>
            <a:off x="4737133" y="4089367"/>
            <a:ext cx="1458800" cy="180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800"/>
              <a:buNone/>
              <a:defRPr sz="6400">
                <a:solidFill>
                  <a:schemeClr val="accent6"/>
                </a:solidFill>
              </a:defRPr>
            </a:lvl1pPr>
            <a:lvl2pPr lvl="1"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endParaRPr/>
          </a:p>
        </p:txBody>
      </p:sp>
      <p:sp>
        <p:nvSpPr>
          <p:cNvPr id="770" name="Google Shape;770;p88"/>
          <p:cNvSpPr txBox="1">
            <a:spLocks noGrp="1"/>
          </p:cNvSpPr>
          <p:nvPr>
            <p:ph type="ctrTitle" idx="9"/>
          </p:nvPr>
        </p:nvSpPr>
        <p:spPr>
          <a:xfrm>
            <a:off x="964800" y="387933"/>
            <a:ext cx="10262400" cy="1216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600"/>
              <a:buNone/>
              <a:defRPr sz="4800">
                <a:solidFill>
                  <a:srgbClr val="4C4B4B"/>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771" name="Google Shape;771;p88"/>
          <p:cNvSpPr txBox="1">
            <a:spLocks noGrp="1"/>
          </p:cNvSpPr>
          <p:nvPr>
            <p:ph type="ctrTitle" idx="13"/>
          </p:nvPr>
        </p:nvSpPr>
        <p:spPr>
          <a:xfrm>
            <a:off x="7408240" y="4089367"/>
            <a:ext cx="2542000" cy="77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3200"/>
            </a:lvl1pPr>
            <a:lvl2pPr lvl="1" algn="l">
              <a:lnSpc>
                <a:spcPct val="100000"/>
              </a:lnSpc>
              <a:spcBef>
                <a:spcPts val="0"/>
              </a:spcBef>
              <a:spcAft>
                <a:spcPts val="0"/>
              </a:spcAft>
              <a:buSzPts val="1200"/>
              <a:buNone/>
              <a:defRPr sz="1600"/>
            </a:lvl2pPr>
            <a:lvl3pPr lvl="2" algn="l">
              <a:lnSpc>
                <a:spcPct val="100000"/>
              </a:lnSpc>
              <a:spcBef>
                <a:spcPts val="0"/>
              </a:spcBef>
              <a:spcAft>
                <a:spcPts val="0"/>
              </a:spcAft>
              <a:buSzPts val="1200"/>
              <a:buNone/>
              <a:defRPr sz="1600"/>
            </a:lvl3pPr>
            <a:lvl4pPr lvl="3" algn="l">
              <a:lnSpc>
                <a:spcPct val="100000"/>
              </a:lnSpc>
              <a:spcBef>
                <a:spcPts val="0"/>
              </a:spcBef>
              <a:spcAft>
                <a:spcPts val="0"/>
              </a:spcAft>
              <a:buSzPts val="1200"/>
              <a:buNone/>
              <a:defRPr sz="1600"/>
            </a:lvl4pPr>
            <a:lvl5pPr lvl="4" algn="l">
              <a:lnSpc>
                <a:spcPct val="100000"/>
              </a:lnSpc>
              <a:spcBef>
                <a:spcPts val="0"/>
              </a:spcBef>
              <a:spcAft>
                <a:spcPts val="0"/>
              </a:spcAft>
              <a:buSzPts val="1200"/>
              <a:buNone/>
              <a:defRPr sz="1600"/>
            </a:lvl5pPr>
            <a:lvl6pPr lvl="5" algn="l">
              <a:lnSpc>
                <a:spcPct val="100000"/>
              </a:lnSpc>
              <a:spcBef>
                <a:spcPts val="0"/>
              </a:spcBef>
              <a:spcAft>
                <a:spcPts val="0"/>
              </a:spcAft>
              <a:buSzPts val="1200"/>
              <a:buNone/>
              <a:defRPr sz="1600"/>
            </a:lvl6pPr>
            <a:lvl7pPr lvl="6" algn="l">
              <a:lnSpc>
                <a:spcPct val="100000"/>
              </a:lnSpc>
              <a:spcBef>
                <a:spcPts val="0"/>
              </a:spcBef>
              <a:spcAft>
                <a:spcPts val="0"/>
              </a:spcAft>
              <a:buSzPts val="1200"/>
              <a:buNone/>
              <a:defRPr sz="1600"/>
            </a:lvl7pPr>
            <a:lvl8pPr lvl="7" algn="l">
              <a:lnSpc>
                <a:spcPct val="100000"/>
              </a:lnSpc>
              <a:spcBef>
                <a:spcPts val="0"/>
              </a:spcBef>
              <a:spcAft>
                <a:spcPts val="0"/>
              </a:spcAft>
              <a:buSzPts val="1200"/>
              <a:buNone/>
              <a:defRPr sz="1600"/>
            </a:lvl8pPr>
            <a:lvl9pPr lvl="8" algn="l">
              <a:lnSpc>
                <a:spcPct val="100000"/>
              </a:lnSpc>
              <a:spcBef>
                <a:spcPts val="0"/>
              </a:spcBef>
              <a:spcAft>
                <a:spcPts val="0"/>
              </a:spcAft>
              <a:buSzPts val="1200"/>
              <a:buNone/>
              <a:defRPr sz="1600"/>
            </a:lvl9pPr>
          </a:lstStyle>
          <a:p>
            <a:endParaRPr/>
          </a:p>
        </p:txBody>
      </p:sp>
      <p:sp>
        <p:nvSpPr>
          <p:cNvPr id="772" name="Google Shape;772;p88"/>
          <p:cNvSpPr txBox="1">
            <a:spLocks noGrp="1"/>
          </p:cNvSpPr>
          <p:nvPr>
            <p:ph type="subTitle" idx="14"/>
          </p:nvPr>
        </p:nvSpPr>
        <p:spPr>
          <a:xfrm>
            <a:off x="7408233" y="4647433"/>
            <a:ext cx="2974400" cy="124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a:lvl1pPr>
            <a:lvl2pPr lvl="1" algn="l">
              <a:lnSpc>
                <a:spcPct val="100000"/>
              </a:lnSpc>
              <a:spcBef>
                <a:spcPts val="0"/>
              </a:spcBef>
              <a:spcAft>
                <a:spcPts val="0"/>
              </a:spcAft>
              <a:buSzPts val="1000"/>
              <a:buNone/>
              <a:defRPr sz="1333"/>
            </a:lvl2pPr>
            <a:lvl3pPr lvl="2" algn="l">
              <a:lnSpc>
                <a:spcPct val="100000"/>
              </a:lnSpc>
              <a:spcBef>
                <a:spcPts val="0"/>
              </a:spcBef>
              <a:spcAft>
                <a:spcPts val="0"/>
              </a:spcAft>
              <a:buSzPts val="1000"/>
              <a:buNone/>
              <a:defRPr sz="1333"/>
            </a:lvl3pPr>
            <a:lvl4pPr lvl="3" algn="l">
              <a:lnSpc>
                <a:spcPct val="100000"/>
              </a:lnSpc>
              <a:spcBef>
                <a:spcPts val="0"/>
              </a:spcBef>
              <a:spcAft>
                <a:spcPts val="0"/>
              </a:spcAft>
              <a:buSzPts val="1000"/>
              <a:buNone/>
              <a:defRPr sz="1333"/>
            </a:lvl4pPr>
            <a:lvl5pPr lvl="4" algn="l">
              <a:lnSpc>
                <a:spcPct val="100000"/>
              </a:lnSpc>
              <a:spcBef>
                <a:spcPts val="0"/>
              </a:spcBef>
              <a:spcAft>
                <a:spcPts val="0"/>
              </a:spcAft>
              <a:buSzPts val="1000"/>
              <a:buNone/>
              <a:defRPr sz="1333"/>
            </a:lvl5pPr>
            <a:lvl6pPr lvl="5" algn="l">
              <a:lnSpc>
                <a:spcPct val="100000"/>
              </a:lnSpc>
              <a:spcBef>
                <a:spcPts val="0"/>
              </a:spcBef>
              <a:spcAft>
                <a:spcPts val="0"/>
              </a:spcAft>
              <a:buSzPts val="1000"/>
              <a:buNone/>
              <a:defRPr sz="1333"/>
            </a:lvl6pPr>
            <a:lvl7pPr lvl="6" algn="l">
              <a:lnSpc>
                <a:spcPct val="100000"/>
              </a:lnSpc>
              <a:spcBef>
                <a:spcPts val="0"/>
              </a:spcBef>
              <a:spcAft>
                <a:spcPts val="0"/>
              </a:spcAft>
              <a:buSzPts val="1000"/>
              <a:buNone/>
              <a:defRPr sz="1333"/>
            </a:lvl7pPr>
            <a:lvl8pPr lvl="7" algn="l">
              <a:lnSpc>
                <a:spcPct val="100000"/>
              </a:lnSpc>
              <a:spcBef>
                <a:spcPts val="0"/>
              </a:spcBef>
              <a:spcAft>
                <a:spcPts val="0"/>
              </a:spcAft>
              <a:buSzPts val="1000"/>
              <a:buNone/>
              <a:defRPr sz="1333"/>
            </a:lvl8pPr>
            <a:lvl9pPr lvl="8" algn="l">
              <a:lnSpc>
                <a:spcPct val="100000"/>
              </a:lnSpc>
              <a:spcBef>
                <a:spcPts val="0"/>
              </a:spcBef>
              <a:spcAft>
                <a:spcPts val="0"/>
              </a:spcAft>
              <a:buSzPts val="1000"/>
              <a:buNone/>
              <a:defRPr sz="1333"/>
            </a:lvl9pPr>
          </a:lstStyle>
          <a:p>
            <a:endParaRPr/>
          </a:p>
        </p:txBody>
      </p:sp>
      <p:sp>
        <p:nvSpPr>
          <p:cNvPr id="773" name="Google Shape;773;p88"/>
          <p:cNvSpPr txBox="1">
            <a:spLocks noGrp="1"/>
          </p:cNvSpPr>
          <p:nvPr>
            <p:ph type="title" idx="15"/>
          </p:nvPr>
        </p:nvSpPr>
        <p:spPr>
          <a:xfrm>
            <a:off x="5996067" y="4089367"/>
            <a:ext cx="1458800" cy="1800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4800"/>
              <a:buNone/>
              <a:defRPr sz="6400">
                <a:solidFill>
                  <a:schemeClr val="accent6"/>
                </a:solidFill>
              </a:defRPr>
            </a:lvl1pPr>
            <a:lvl2pPr lvl="1"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74"/>
        <p:cNvGrpSpPr/>
        <p:nvPr/>
      </p:nvGrpSpPr>
      <p:grpSpPr>
        <a:xfrm>
          <a:off x="0" y="0"/>
          <a:ext cx="0" cy="0"/>
          <a:chOff x="0" y="0"/>
          <a:chExt cx="0" cy="0"/>
        </a:xfrm>
      </p:grpSpPr>
      <p:grpSp>
        <p:nvGrpSpPr>
          <p:cNvPr id="775" name="Google Shape;775;p89"/>
          <p:cNvGrpSpPr/>
          <p:nvPr/>
        </p:nvGrpSpPr>
        <p:grpSpPr>
          <a:xfrm>
            <a:off x="1241496" y="-95466"/>
            <a:ext cx="9410907" cy="6911127"/>
            <a:chOff x="1282756" y="26746"/>
            <a:chExt cx="6692755" cy="5156533"/>
          </a:xfrm>
        </p:grpSpPr>
        <p:sp>
          <p:nvSpPr>
            <p:cNvPr id="776" name="Google Shape;776;p89"/>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77" name="Google Shape;777;p89"/>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778" name="Google Shape;778;p89"/>
          <p:cNvSpPr/>
          <p:nvPr/>
        </p:nvSpPr>
        <p:spPr>
          <a:xfrm>
            <a:off x="10607752" y="4877580"/>
            <a:ext cx="1537101" cy="1055891"/>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79" name="Google Shape;779;p89"/>
          <p:cNvSpPr/>
          <p:nvPr/>
        </p:nvSpPr>
        <p:spPr>
          <a:xfrm>
            <a:off x="592578" y="1275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80" name="Google Shape;780;p89"/>
          <p:cNvSpPr/>
          <p:nvPr/>
        </p:nvSpPr>
        <p:spPr>
          <a:xfrm>
            <a:off x="1246935" y="780859"/>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81" name="Google Shape;781;p89"/>
          <p:cNvSpPr/>
          <p:nvPr/>
        </p:nvSpPr>
        <p:spPr>
          <a:xfrm>
            <a:off x="10854934" y="4"/>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82" name="Google Shape;782;p89"/>
          <p:cNvSpPr/>
          <p:nvPr/>
        </p:nvSpPr>
        <p:spPr>
          <a:xfrm>
            <a:off x="1088254" y="5936230"/>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83" name="Google Shape;783;p89"/>
          <p:cNvSpPr/>
          <p:nvPr/>
        </p:nvSpPr>
        <p:spPr>
          <a:xfrm>
            <a:off x="137593" y="572642"/>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84" name="Google Shape;784;p89"/>
          <p:cNvSpPr/>
          <p:nvPr/>
        </p:nvSpPr>
        <p:spPr>
          <a:xfrm>
            <a:off x="-89280" y="5448979"/>
            <a:ext cx="777983" cy="1358392"/>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85" name="Google Shape;785;p89"/>
          <p:cNvSpPr/>
          <p:nvPr/>
        </p:nvSpPr>
        <p:spPr>
          <a:xfrm>
            <a:off x="10939354" y="5471905"/>
            <a:ext cx="1252641" cy="787003"/>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86" name="Google Shape;786;p89"/>
          <p:cNvSpPr/>
          <p:nvPr/>
        </p:nvSpPr>
        <p:spPr>
          <a:xfrm>
            <a:off x="497369" y="1563723"/>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87" name="Google Shape;787;p89"/>
          <p:cNvSpPr/>
          <p:nvPr/>
        </p:nvSpPr>
        <p:spPr>
          <a:xfrm>
            <a:off x="10231049" y="1469892"/>
            <a:ext cx="1083745" cy="104933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88" name="Google Shape;788;p89"/>
          <p:cNvSpPr/>
          <p:nvPr/>
        </p:nvSpPr>
        <p:spPr>
          <a:xfrm>
            <a:off x="10972940" y="1405951"/>
            <a:ext cx="379603" cy="346783"/>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89" name="Google Shape;789;p89"/>
          <p:cNvSpPr/>
          <p:nvPr/>
        </p:nvSpPr>
        <p:spPr>
          <a:xfrm>
            <a:off x="322797" y="1610443"/>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90" name="Google Shape;790;p89"/>
          <p:cNvSpPr/>
          <p:nvPr/>
        </p:nvSpPr>
        <p:spPr>
          <a:xfrm>
            <a:off x="3609788" y="5063284"/>
            <a:ext cx="3291" cy="3673"/>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91" name="Google Shape;791;p89"/>
          <p:cNvSpPr/>
          <p:nvPr/>
        </p:nvSpPr>
        <p:spPr>
          <a:xfrm>
            <a:off x="9945374" y="5395517"/>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92" name="Google Shape;792;p89"/>
          <p:cNvSpPr/>
          <p:nvPr/>
        </p:nvSpPr>
        <p:spPr>
          <a:xfrm>
            <a:off x="881653" y="5712410"/>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93" name="Google Shape;793;p89"/>
          <p:cNvSpPr/>
          <p:nvPr/>
        </p:nvSpPr>
        <p:spPr>
          <a:xfrm>
            <a:off x="4769789" y="4870170"/>
            <a:ext cx="7404" cy="25445"/>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94" name="Google Shape;794;p89"/>
          <p:cNvSpPr/>
          <p:nvPr/>
        </p:nvSpPr>
        <p:spPr>
          <a:xfrm>
            <a:off x="144353" y="5014503"/>
            <a:ext cx="996859" cy="705024"/>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95" name="Google Shape;795;p89"/>
          <p:cNvSpPr/>
          <p:nvPr/>
        </p:nvSpPr>
        <p:spPr>
          <a:xfrm>
            <a:off x="11437005" y="1192797"/>
            <a:ext cx="814036" cy="703408"/>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96" name="Google Shape;796;p89"/>
          <p:cNvSpPr/>
          <p:nvPr/>
        </p:nvSpPr>
        <p:spPr>
          <a:xfrm>
            <a:off x="10829104" y="4666073"/>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97" name="Google Shape;797;p89"/>
          <p:cNvSpPr/>
          <p:nvPr/>
        </p:nvSpPr>
        <p:spPr>
          <a:xfrm>
            <a:off x="122228" y="4669357"/>
            <a:ext cx="1064881" cy="1043049"/>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98" name="Google Shape;798;p89"/>
          <p:cNvSpPr/>
          <p:nvPr/>
        </p:nvSpPr>
        <p:spPr>
          <a:xfrm>
            <a:off x="1054277" y="558876"/>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99" name="Google Shape;799;p89"/>
          <p:cNvSpPr/>
          <p:nvPr/>
        </p:nvSpPr>
        <p:spPr>
          <a:xfrm rot="-1644660">
            <a:off x="10515131" y="6133483"/>
            <a:ext cx="1271424" cy="88942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00" name="Google Shape;800;p89"/>
          <p:cNvSpPr txBox="1">
            <a:spLocks noGrp="1"/>
          </p:cNvSpPr>
          <p:nvPr>
            <p:ph type="title"/>
          </p:nvPr>
        </p:nvSpPr>
        <p:spPr>
          <a:xfrm>
            <a:off x="2964800" y="995233"/>
            <a:ext cx="6262400" cy="102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801" name="Google Shape;801;p89"/>
          <p:cNvSpPr txBox="1">
            <a:spLocks noGrp="1"/>
          </p:cNvSpPr>
          <p:nvPr>
            <p:ph type="subTitle" idx="1"/>
          </p:nvPr>
        </p:nvSpPr>
        <p:spPr>
          <a:xfrm>
            <a:off x="2964800" y="1773100"/>
            <a:ext cx="6262400" cy="79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PT Sans"/>
              <a:buNone/>
              <a:defRPr sz="2267">
                <a:solidFill>
                  <a:schemeClr val="dk1"/>
                </a:solidFill>
              </a:defRPr>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802" name="Google Shape;802;p89"/>
          <p:cNvSpPr txBox="1">
            <a:spLocks noGrp="1"/>
          </p:cNvSpPr>
          <p:nvPr>
            <p:ph type="title" idx="2"/>
          </p:nvPr>
        </p:nvSpPr>
        <p:spPr>
          <a:xfrm>
            <a:off x="2964800" y="2605748"/>
            <a:ext cx="6262400" cy="102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803" name="Google Shape;803;p89"/>
          <p:cNvSpPr txBox="1">
            <a:spLocks noGrp="1"/>
          </p:cNvSpPr>
          <p:nvPr>
            <p:ph type="subTitle" idx="3"/>
          </p:nvPr>
        </p:nvSpPr>
        <p:spPr>
          <a:xfrm>
            <a:off x="2964800" y="3406192"/>
            <a:ext cx="6262400" cy="79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PT Sans"/>
              <a:buNone/>
              <a:defRPr sz="2267">
                <a:solidFill>
                  <a:schemeClr val="dk1"/>
                </a:solidFill>
              </a:defRPr>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804" name="Google Shape;804;p89"/>
          <p:cNvSpPr txBox="1">
            <a:spLocks noGrp="1"/>
          </p:cNvSpPr>
          <p:nvPr>
            <p:ph type="title" idx="4"/>
          </p:nvPr>
        </p:nvSpPr>
        <p:spPr>
          <a:xfrm>
            <a:off x="2964800" y="4252584"/>
            <a:ext cx="6262400" cy="102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805" name="Google Shape;805;p89"/>
          <p:cNvSpPr txBox="1">
            <a:spLocks noGrp="1"/>
          </p:cNvSpPr>
          <p:nvPr>
            <p:ph type="subTitle" idx="5"/>
          </p:nvPr>
        </p:nvSpPr>
        <p:spPr>
          <a:xfrm>
            <a:off x="2964800" y="5064351"/>
            <a:ext cx="6262400" cy="79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PT Sans"/>
              <a:buNone/>
              <a:defRPr sz="2267">
                <a:solidFill>
                  <a:schemeClr val="dk1"/>
                </a:solidFill>
              </a:defRPr>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06"/>
        <p:cNvGrpSpPr/>
        <p:nvPr/>
      </p:nvGrpSpPr>
      <p:grpSpPr>
        <a:xfrm>
          <a:off x="0" y="0"/>
          <a:ext cx="0" cy="0"/>
          <a:chOff x="0" y="0"/>
          <a:chExt cx="0" cy="0"/>
        </a:xfrm>
      </p:grpSpPr>
      <p:grpSp>
        <p:nvGrpSpPr>
          <p:cNvPr id="807" name="Google Shape;807;p90"/>
          <p:cNvGrpSpPr/>
          <p:nvPr/>
        </p:nvGrpSpPr>
        <p:grpSpPr>
          <a:xfrm flipH="1">
            <a:off x="2062500" y="1299167"/>
            <a:ext cx="8067002" cy="5205348"/>
            <a:chOff x="1282756" y="26746"/>
            <a:chExt cx="6692755" cy="5156533"/>
          </a:xfrm>
        </p:grpSpPr>
        <p:sp>
          <p:nvSpPr>
            <p:cNvPr id="808" name="Google Shape;808;p9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09" name="Google Shape;809;p9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810" name="Google Shape;810;p90"/>
          <p:cNvSpPr/>
          <p:nvPr/>
        </p:nvSpPr>
        <p:spPr>
          <a:xfrm>
            <a:off x="595200" y="1035767"/>
            <a:ext cx="1552133" cy="14387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11" name="Google Shape;811;p90"/>
          <p:cNvSpPr/>
          <p:nvPr/>
        </p:nvSpPr>
        <p:spPr>
          <a:xfrm>
            <a:off x="1025734" y="145700"/>
            <a:ext cx="1419167" cy="651933"/>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12" name="Google Shape;812;p90"/>
          <p:cNvSpPr/>
          <p:nvPr/>
        </p:nvSpPr>
        <p:spPr>
          <a:xfrm>
            <a:off x="392000" y="2266000"/>
            <a:ext cx="1238733" cy="11904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13" name="Google Shape;813;p90"/>
          <p:cNvSpPr/>
          <p:nvPr/>
        </p:nvSpPr>
        <p:spPr>
          <a:xfrm>
            <a:off x="901800" y="174367"/>
            <a:ext cx="431533" cy="411067"/>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14" name="Google Shape;814;p90"/>
          <p:cNvSpPr/>
          <p:nvPr/>
        </p:nvSpPr>
        <p:spPr>
          <a:xfrm>
            <a:off x="2062500" y="1105334"/>
            <a:ext cx="1002533" cy="1564333"/>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15" name="Google Shape;815;p90"/>
          <p:cNvSpPr/>
          <p:nvPr/>
        </p:nvSpPr>
        <p:spPr>
          <a:xfrm>
            <a:off x="203201" y="1947400"/>
            <a:ext cx="482700" cy="4808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16" name="Google Shape;816;p90"/>
          <p:cNvSpPr/>
          <p:nvPr/>
        </p:nvSpPr>
        <p:spPr>
          <a:xfrm>
            <a:off x="3211268" y="1654101"/>
            <a:ext cx="1617233" cy="571967"/>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17" name="Google Shape;817;p90"/>
          <p:cNvSpPr/>
          <p:nvPr/>
        </p:nvSpPr>
        <p:spPr>
          <a:xfrm>
            <a:off x="3401033" y="2428200"/>
            <a:ext cx="1053667" cy="8221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18" name="Google Shape;818;p90"/>
          <p:cNvSpPr/>
          <p:nvPr/>
        </p:nvSpPr>
        <p:spPr>
          <a:xfrm>
            <a:off x="10057434" y="4185968"/>
            <a:ext cx="611033" cy="666833"/>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19" name="Google Shape;819;p90"/>
          <p:cNvSpPr/>
          <p:nvPr/>
        </p:nvSpPr>
        <p:spPr>
          <a:xfrm>
            <a:off x="9766333" y="5451701"/>
            <a:ext cx="1213667" cy="1085300"/>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20" name="Google Shape;820;p90"/>
          <p:cNvSpPr/>
          <p:nvPr/>
        </p:nvSpPr>
        <p:spPr>
          <a:xfrm>
            <a:off x="11401734" y="5711134"/>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21" name="Google Shape;821;p90"/>
          <p:cNvSpPr/>
          <p:nvPr/>
        </p:nvSpPr>
        <p:spPr>
          <a:xfrm>
            <a:off x="1627000" y="1877567"/>
            <a:ext cx="22333" cy="19867"/>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22" name="Google Shape;822;p90"/>
          <p:cNvSpPr/>
          <p:nvPr/>
        </p:nvSpPr>
        <p:spPr>
          <a:xfrm>
            <a:off x="11112534" y="6302001"/>
            <a:ext cx="1135533" cy="643567"/>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23" name="Google Shape;823;p90"/>
          <p:cNvSpPr/>
          <p:nvPr/>
        </p:nvSpPr>
        <p:spPr>
          <a:xfrm>
            <a:off x="1755133" y="2479200"/>
            <a:ext cx="969067" cy="1444267"/>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24" name="Google Shape;824;p90"/>
          <p:cNvSpPr/>
          <p:nvPr/>
        </p:nvSpPr>
        <p:spPr>
          <a:xfrm rot="8100000">
            <a:off x="10858336" y="4482871"/>
            <a:ext cx="837925" cy="854692"/>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25" name="Google Shape;825;p90"/>
          <p:cNvSpPr/>
          <p:nvPr/>
        </p:nvSpPr>
        <p:spPr>
          <a:xfrm rot="8100000">
            <a:off x="11041726" y="4798000"/>
            <a:ext cx="1091823" cy="61756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26" name="Google Shape;826;p90"/>
          <p:cNvSpPr/>
          <p:nvPr/>
        </p:nvSpPr>
        <p:spPr>
          <a:xfrm rot="8829132">
            <a:off x="-261079" y="415793"/>
            <a:ext cx="1498008" cy="1703471"/>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27" name="Google Shape;827;p90"/>
          <p:cNvSpPr/>
          <p:nvPr/>
        </p:nvSpPr>
        <p:spPr>
          <a:xfrm>
            <a:off x="9999834" y="4852801"/>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28" name="Google Shape;828;p90"/>
          <p:cNvSpPr/>
          <p:nvPr/>
        </p:nvSpPr>
        <p:spPr>
          <a:xfrm>
            <a:off x="9604985" y="2961433"/>
            <a:ext cx="882567" cy="154100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29" name="Google Shape;829;p90"/>
          <p:cNvSpPr/>
          <p:nvPr/>
        </p:nvSpPr>
        <p:spPr>
          <a:xfrm>
            <a:off x="10885820" y="3684433"/>
            <a:ext cx="751281" cy="666861"/>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30" name="Google Shape;830;p90"/>
          <p:cNvSpPr txBox="1">
            <a:spLocks noGrp="1"/>
          </p:cNvSpPr>
          <p:nvPr>
            <p:ph type="ctrTitle"/>
          </p:nvPr>
        </p:nvSpPr>
        <p:spPr>
          <a:xfrm>
            <a:off x="2925800" y="2479200"/>
            <a:ext cx="6340400" cy="12556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3600"/>
              <a:buNone/>
              <a:defRPr>
                <a:solidFill>
                  <a:srgbClr val="4C4B4B"/>
                </a:solidFill>
              </a:defRPr>
            </a:lvl1pPr>
            <a:lvl2pPr lvl="1" algn="l">
              <a:lnSpc>
                <a:spcPct val="100000"/>
              </a:lnSpc>
              <a:spcBef>
                <a:spcPts val="0"/>
              </a:spcBef>
              <a:spcAft>
                <a:spcPts val="0"/>
              </a:spcAft>
              <a:buClr>
                <a:srgbClr val="000000"/>
              </a:buClr>
              <a:buSzPts val="1600"/>
              <a:buNone/>
              <a:defRPr sz="2133">
                <a:solidFill>
                  <a:srgbClr val="000000"/>
                </a:solidFill>
              </a:defRPr>
            </a:lvl2pPr>
            <a:lvl3pPr lvl="2" algn="l">
              <a:lnSpc>
                <a:spcPct val="100000"/>
              </a:lnSpc>
              <a:spcBef>
                <a:spcPts val="0"/>
              </a:spcBef>
              <a:spcAft>
                <a:spcPts val="0"/>
              </a:spcAft>
              <a:buClr>
                <a:srgbClr val="000000"/>
              </a:buClr>
              <a:buSzPts val="1600"/>
              <a:buNone/>
              <a:defRPr sz="2133">
                <a:solidFill>
                  <a:srgbClr val="000000"/>
                </a:solidFill>
              </a:defRPr>
            </a:lvl3pPr>
            <a:lvl4pPr lvl="3" algn="l">
              <a:lnSpc>
                <a:spcPct val="100000"/>
              </a:lnSpc>
              <a:spcBef>
                <a:spcPts val="0"/>
              </a:spcBef>
              <a:spcAft>
                <a:spcPts val="0"/>
              </a:spcAft>
              <a:buClr>
                <a:srgbClr val="000000"/>
              </a:buClr>
              <a:buSzPts val="1600"/>
              <a:buNone/>
              <a:defRPr sz="2133">
                <a:solidFill>
                  <a:srgbClr val="000000"/>
                </a:solidFill>
              </a:defRPr>
            </a:lvl4pPr>
            <a:lvl5pPr lvl="4" algn="l">
              <a:lnSpc>
                <a:spcPct val="100000"/>
              </a:lnSpc>
              <a:spcBef>
                <a:spcPts val="0"/>
              </a:spcBef>
              <a:spcAft>
                <a:spcPts val="0"/>
              </a:spcAft>
              <a:buClr>
                <a:srgbClr val="000000"/>
              </a:buClr>
              <a:buSzPts val="1600"/>
              <a:buNone/>
              <a:defRPr sz="2133">
                <a:solidFill>
                  <a:srgbClr val="000000"/>
                </a:solidFill>
              </a:defRPr>
            </a:lvl5pPr>
            <a:lvl6pPr lvl="5" algn="l">
              <a:lnSpc>
                <a:spcPct val="100000"/>
              </a:lnSpc>
              <a:spcBef>
                <a:spcPts val="0"/>
              </a:spcBef>
              <a:spcAft>
                <a:spcPts val="0"/>
              </a:spcAft>
              <a:buClr>
                <a:srgbClr val="000000"/>
              </a:buClr>
              <a:buSzPts val="1600"/>
              <a:buNone/>
              <a:defRPr sz="2133">
                <a:solidFill>
                  <a:srgbClr val="000000"/>
                </a:solidFill>
              </a:defRPr>
            </a:lvl6pPr>
            <a:lvl7pPr lvl="6" algn="l">
              <a:lnSpc>
                <a:spcPct val="100000"/>
              </a:lnSpc>
              <a:spcBef>
                <a:spcPts val="0"/>
              </a:spcBef>
              <a:spcAft>
                <a:spcPts val="0"/>
              </a:spcAft>
              <a:buClr>
                <a:srgbClr val="000000"/>
              </a:buClr>
              <a:buSzPts val="1600"/>
              <a:buNone/>
              <a:defRPr sz="2133">
                <a:solidFill>
                  <a:srgbClr val="000000"/>
                </a:solidFill>
              </a:defRPr>
            </a:lvl7pPr>
            <a:lvl8pPr lvl="7" algn="l">
              <a:lnSpc>
                <a:spcPct val="100000"/>
              </a:lnSpc>
              <a:spcBef>
                <a:spcPts val="0"/>
              </a:spcBef>
              <a:spcAft>
                <a:spcPts val="0"/>
              </a:spcAft>
              <a:buClr>
                <a:srgbClr val="000000"/>
              </a:buClr>
              <a:buSzPts val="1600"/>
              <a:buNone/>
              <a:defRPr sz="2133">
                <a:solidFill>
                  <a:srgbClr val="000000"/>
                </a:solidFill>
              </a:defRPr>
            </a:lvl8pPr>
            <a:lvl9pPr lvl="8" algn="l">
              <a:lnSpc>
                <a:spcPct val="100000"/>
              </a:lnSpc>
              <a:spcBef>
                <a:spcPts val="0"/>
              </a:spcBef>
              <a:spcAft>
                <a:spcPts val="0"/>
              </a:spcAft>
              <a:buClr>
                <a:srgbClr val="000000"/>
              </a:buClr>
              <a:buSzPts val="1600"/>
              <a:buNone/>
              <a:defRPr sz="2133">
                <a:solidFill>
                  <a:srgbClr val="000000"/>
                </a:solidFill>
              </a:defRPr>
            </a:lvl9pPr>
          </a:lstStyle>
          <a:p>
            <a:endParaRPr/>
          </a:p>
        </p:txBody>
      </p:sp>
      <p:sp>
        <p:nvSpPr>
          <p:cNvPr id="831" name="Google Shape;831;p90"/>
          <p:cNvSpPr txBox="1">
            <a:spLocks noGrp="1"/>
          </p:cNvSpPr>
          <p:nvPr>
            <p:ph type="subTitle" idx="1"/>
          </p:nvPr>
        </p:nvSpPr>
        <p:spPr>
          <a:xfrm>
            <a:off x="2925800" y="3864600"/>
            <a:ext cx="6340400" cy="1886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600"/>
              <a:buNone/>
              <a:defRPr>
                <a:solidFill>
                  <a:srgbClr val="4C4B4B"/>
                </a:solidFill>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32"/>
        <p:cNvGrpSpPr/>
        <p:nvPr/>
      </p:nvGrpSpPr>
      <p:grpSpPr>
        <a:xfrm>
          <a:off x="0" y="0"/>
          <a:ext cx="0" cy="0"/>
          <a:chOff x="0" y="0"/>
          <a:chExt cx="0" cy="0"/>
        </a:xfrm>
      </p:grpSpPr>
      <p:sp>
        <p:nvSpPr>
          <p:cNvPr id="833" name="Google Shape;833;p91"/>
          <p:cNvSpPr txBox="1">
            <a:spLocks noGrp="1"/>
          </p:cNvSpPr>
          <p:nvPr>
            <p:ph type="subTitle" idx="1"/>
          </p:nvPr>
        </p:nvSpPr>
        <p:spPr>
          <a:xfrm>
            <a:off x="1389900" y="2855999"/>
            <a:ext cx="4218400" cy="189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834" name="Google Shape;834;p91"/>
          <p:cNvSpPr/>
          <p:nvPr/>
        </p:nvSpPr>
        <p:spPr>
          <a:xfrm>
            <a:off x="10734145" y="96234"/>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35" name="Google Shape;835;p91"/>
          <p:cNvSpPr/>
          <p:nvPr/>
        </p:nvSpPr>
        <p:spPr>
          <a:xfrm>
            <a:off x="11331569" y="763559"/>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36" name="Google Shape;836;p91"/>
          <p:cNvSpPr/>
          <p:nvPr/>
        </p:nvSpPr>
        <p:spPr>
          <a:xfrm>
            <a:off x="10279159" y="541375"/>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37" name="Google Shape;837;p91"/>
          <p:cNvSpPr/>
          <p:nvPr/>
        </p:nvSpPr>
        <p:spPr>
          <a:xfrm>
            <a:off x="10662502" y="1723357"/>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38" name="Google Shape;838;p91"/>
          <p:cNvSpPr/>
          <p:nvPr/>
        </p:nvSpPr>
        <p:spPr>
          <a:xfrm>
            <a:off x="10237963" y="1566943"/>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39" name="Google Shape;839;p91"/>
          <p:cNvSpPr/>
          <p:nvPr/>
        </p:nvSpPr>
        <p:spPr>
          <a:xfrm>
            <a:off x="11195844" y="527609"/>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40" name="Google Shape;840;p91"/>
          <p:cNvSpPr/>
          <p:nvPr/>
        </p:nvSpPr>
        <p:spPr>
          <a:xfrm rot="1039124">
            <a:off x="6087346" y="4509429"/>
            <a:ext cx="738607" cy="75338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41" name="Google Shape;841;p91"/>
          <p:cNvSpPr/>
          <p:nvPr/>
        </p:nvSpPr>
        <p:spPr>
          <a:xfrm rot="-5705381">
            <a:off x="1672434" y="6280351"/>
            <a:ext cx="1252607" cy="786981"/>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42" name="Google Shape;842;p91"/>
          <p:cNvSpPr/>
          <p:nvPr/>
        </p:nvSpPr>
        <p:spPr>
          <a:xfrm rot="1039124">
            <a:off x="5159939" y="5608917"/>
            <a:ext cx="1250943" cy="574655"/>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43" name="Google Shape;843;p91"/>
          <p:cNvSpPr/>
          <p:nvPr/>
        </p:nvSpPr>
        <p:spPr>
          <a:xfrm rot="1039124">
            <a:off x="4112481" y="6115791"/>
            <a:ext cx="1421447" cy="745159"/>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44" name="Google Shape;844;p91"/>
          <p:cNvSpPr/>
          <p:nvPr/>
        </p:nvSpPr>
        <p:spPr>
          <a:xfrm rot="1039124">
            <a:off x="2888537" y="6181153"/>
            <a:ext cx="1291108" cy="115260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45" name="Google Shape;845;p91"/>
          <p:cNvSpPr/>
          <p:nvPr/>
        </p:nvSpPr>
        <p:spPr>
          <a:xfrm rot="1039124">
            <a:off x="3190516" y="5342888"/>
            <a:ext cx="1271421" cy="889425"/>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46" name="Google Shape;846;p91"/>
          <p:cNvSpPr/>
          <p:nvPr/>
        </p:nvSpPr>
        <p:spPr>
          <a:xfrm rot="-4850917">
            <a:off x="5028685" y="5093367"/>
            <a:ext cx="854252" cy="127315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47" name="Google Shape;847;p91"/>
          <p:cNvSpPr/>
          <p:nvPr/>
        </p:nvSpPr>
        <p:spPr>
          <a:xfrm rot="1314892">
            <a:off x="6823714" y="4581844"/>
            <a:ext cx="1070637" cy="955867"/>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48" name="Google Shape;848;p91"/>
          <p:cNvSpPr/>
          <p:nvPr/>
        </p:nvSpPr>
        <p:spPr>
          <a:xfrm rot="1314892">
            <a:off x="7801672" y="4598781"/>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49" name="Google Shape;849;p91"/>
          <p:cNvSpPr/>
          <p:nvPr/>
        </p:nvSpPr>
        <p:spPr>
          <a:xfrm rot="1314892">
            <a:off x="7399120" y="3714971"/>
            <a:ext cx="577968" cy="691917"/>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50" name="Google Shape;850;p91"/>
          <p:cNvSpPr txBox="1">
            <a:spLocks noGrp="1"/>
          </p:cNvSpPr>
          <p:nvPr>
            <p:ph type="ctrTitle"/>
          </p:nvPr>
        </p:nvSpPr>
        <p:spPr>
          <a:xfrm>
            <a:off x="963200" y="467756"/>
            <a:ext cx="10265600" cy="125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600"/>
              <a:buNone/>
              <a:defRPr/>
            </a:lvl1pPr>
            <a:lvl2pPr lvl="1" algn="l">
              <a:lnSpc>
                <a:spcPct val="100000"/>
              </a:lnSpc>
              <a:spcBef>
                <a:spcPts val="0"/>
              </a:spcBef>
              <a:spcAft>
                <a:spcPts val="0"/>
              </a:spcAft>
              <a:buClr>
                <a:srgbClr val="000000"/>
              </a:buClr>
              <a:buSzPts val="1600"/>
              <a:buNone/>
              <a:defRPr sz="2133">
                <a:solidFill>
                  <a:srgbClr val="000000"/>
                </a:solidFill>
              </a:defRPr>
            </a:lvl2pPr>
            <a:lvl3pPr lvl="2" algn="l">
              <a:lnSpc>
                <a:spcPct val="100000"/>
              </a:lnSpc>
              <a:spcBef>
                <a:spcPts val="0"/>
              </a:spcBef>
              <a:spcAft>
                <a:spcPts val="0"/>
              </a:spcAft>
              <a:buClr>
                <a:srgbClr val="000000"/>
              </a:buClr>
              <a:buSzPts val="1600"/>
              <a:buNone/>
              <a:defRPr sz="2133">
                <a:solidFill>
                  <a:srgbClr val="000000"/>
                </a:solidFill>
              </a:defRPr>
            </a:lvl3pPr>
            <a:lvl4pPr lvl="3" algn="l">
              <a:lnSpc>
                <a:spcPct val="100000"/>
              </a:lnSpc>
              <a:spcBef>
                <a:spcPts val="0"/>
              </a:spcBef>
              <a:spcAft>
                <a:spcPts val="0"/>
              </a:spcAft>
              <a:buClr>
                <a:srgbClr val="000000"/>
              </a:buClr>
              <a:buSzPts val="1600"/>
              <a:buNone/>
              <a:defRPr sz="2133">
                <a:solidFill>
                  <a:srgbClr val="000000"/>
                </a:solidFill>
              </a:defRPr>
            </a:lvl4pPr>
            <a:lvl5pPr lvl="4" algn="l">
              <a:lnSpc>
                <a:spcPct val="100000"/>
              </a:lnSpc>
              <a:spcBef>
                <a:spcPts val="0"/>
              </a:spcBef>
              <a:spcAft>
                <a:spcPts val="0"/>
              </a:spcAft>
              <a:buClr>
                <a:srgbClr val="000000"/>
              </a:buClr>
              <a:buSzPts val="1600"/>
              <a:buNone/>
              <a:defRPr sz="2133">
                <a:solidFill>
                  <a:srgbClr val="000000"/>
                </a:solidFill>
              </a:defRPr>
            </a:lvl5pPr>
            <a:lvl6pPr lvl="5" algn="l">
              <a:lnSpc>
                <a:spcPct val="100000"/>
              </a:lnSpc>
              <a:spcBef>
                <a:spcPts val="0"/>
              </a:spcBef>
              <a:spcAft>
                <a:spcPts val="0"/>
              </a:spcAft>
              <a:buClr>
                <a:srgbClr val="000000"/>
              </a:buClr>
              <a:buSzPts val="1600"/>
              <a:buNone/>
              <a:defRPr sz="2133">
                <a:solidFill>
                  <a:srgbClr val="000000"/>
                </a:solidFill>
              </a:defRPr>
            </a:lvl6pPr>
            <a:lvl7pPr lvl="6" algn="l">
              <a:lnSpc>
                <a:spcPct val="100000"/>
              </a:lnSpc>
              <a:spcBef>
                <a:spcPts val="0"/>
              </a:spcBef>
              <a:spcAft>
                <a:spcPts val="0"/>
              </a:spcAft>
              <a:buClr>
                <a:srgbClr val="000000"/>
              </a:buClr>
              <a:buSzPts val="1600"/>
              <a:buNone/>
              <a:defRPr sz="2133">
                <a:solidFill>
                  <a:srgbClr val="000000"/>
                </a:solidFill>
              </a:defRPr>
            </a:lvl7pPr>
            <a:lvl8pPr lvl="7" algn="l">
              <a:lnSpc>
                <a:spcPct val="100000"/>
              </a:lnSpc>
              <a:spcBef>
                <a:spcPts val="0"/>
              </a:spcBef>
              <a:spcAft>
                <a:spcPts val="0"/>
              </a:spcAft>
              <a:buClr>
                <a:srgbClr val="000000"/>
              </a:buClr>
              <a:buSzPts val="1600"/>
              <a:buNone/>
              <a:defRPr sz="2133">
                <a:solidFill>
                  <a:srgbClr val="000000"/>
                </a:solidFill>
              </a:defRPr>
            </a:lvl8pPr>
            <a:lvl9pPr lvl="8" algn="l">
              <a:lnSpc>
                <a:spcPct val="100000"/>
              </a:lnSpc>
              <a:spcBef>
                <a:spcPts val="0"/>
              </a:spcBef>
              <a:spcAft>
                <a:spcPts val="0"/>
              </a:spcAft>
              <a:buClr>
                <a:srgbClr val="000000"/>
              </a:buClr>
              <a:buSzPts val="1600"/>
              <a:buNone/>
              <a:defRPr sz="2133">
                <a:solidFill>
                  <a:srgbClr val="000000"/>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51"/>
        <p:cNvGrpSpPr/>
        <p:nvPr/>
      </p:nvGrpSpPr>
      <p:grpSpPr>
        <a:xfrm>
          <a:off x="0" y="0"/>
          <a:ext cx="0" cy="0"/>
          <a:chOff x="0" y="0"/>
          <a:chExt cx="0" cy="0"/>
        </a:xfrm>
      </p:grpSpPr>
      <p:grpSp>
        <p:nvGrpSpPr>
          <p:cNvPr id="852" name="Google Shape;852;p92"/>
          <p:cNvGrpSpPr/>
          <p:nvPr/>
        </p:nvGrpSpPr>
        <p:grpSpPr>
          <a:xfrm rot="10800000">
            <a:off x="1509356" y="354517"/>
            <a:ext cx="9410907" cy="6911127"/>
            <a:chOff x="1282756" y="26746"/>
            <a:chExt cx="6692755" cy="5156533"/>
          </a:xfrm>
        </p:grpSpPr>
        <p:sp>
          <p:nvSpPr>
            <p:cNvPr id="853" name="Google Shape;853;p9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54" name="Google Shape;854;p9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855" name="Google Shape;855;p92"/>
          <p:cNvSpPr/>
          <p:nvPr/>
        </p:nvSpPr>
        <p:spPr>
          <a:xfrm rot="10800000">
            <a:off x="16907" y="1236708"/>
            <a:ext cx="1537101" cy="1055891"/>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56" name="Google Shape;856;p92"/>
          <p:cNvSpPr/>
          <p:nvPr/>
        </p:nvSpPr>
        <p:spPr>
          <a:xfrm rot="10800000">
            <a:off x="10143591" y="6538490"/>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57" name="Google Shape;857;p92"/>
          <p:cNvSpPr/>
          <p:nvPr/>
        </p:nvSpPr>
        <p:spPr>
          <a:xfrm rot="10800000">
            <a:off x="10176187" y="5635901"/>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58" name="Google Shape;858;p92"/>
          <p:cNvSpPr/>
          <p:nvPr/>
        </p:nvSpPr>
        <p:spPr>
          <a:xfrm rot="10800000">
            <a:off x="52541" y="5894586"/>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59" name="Google Shape;859;p92"/>
          <p:cNvSpPr/>
          <p:nvPr/>
        </p:nvSpPr>
        <p:spPr>
          <a:xfrm rot="10800000">
            <a:off x="9705300" y="-34265"/>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60" name="Google Shape;860;p92"/>
          <p:cNvSpPr/>
          <p:nvPr/>
        </p:nvSpPr>
        <p:spPr>
          <a:xfrm rot="10800000">
            <a:off x="11095361" y="5872826"/>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61" name="Google Shape;861;p92"/>
          <p:cNvSpPr/>
          <p:nvPr/>
        </p:nvSpPr>
        <p:spPr>
          <a:xfrm rot="10800000">
            <a:off x="11473058" y="362808"/>
            <a:ext cx="777983" cy="1358392"/>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62" name="Google Shape;862;p92"/>
          <p:cNvSpPr/>
          <p:nvPr/>
        </p:nvSpPr>
        <p:spPr>
          <a:xfrm rot="10800000">
            <a:off x="-30234" y="911269"/>
            <a:ext cx="1252641" cy="787003"/>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63" name="Google Shape;863;p92"/>
          <p:cNvSpPr/>
          <p:nvPr/>
        </p:nvSpPr>
        <p:spPr>
          <a:xfrm rot="10800000">
            <a:off x="10413398" y="5031777"/>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64" name="Google Shape;864;p92"/>
          <p:cNvSpPr/>
          <p:nvPr/>
        </p:nvSpPr>
        <p:spPr>
          <a:xfrm rot="10800000">
            <a:off x="846968" y="4650950"/>
            <a:ext cx="1083745" cy="104933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65" name="Google Shape;865;p92"/>
          <p:cNvSpPr/>
          <p:nvPr/>
        </p:nvSpPr>
        <p:spPr>
          <a:xfrm rot="10800000">
            <a:off x="809217" y="5417446"/>
            <a:ext cx="379603" cy="346783"/>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66" name="Google Shape;866;p92"/>
          <p:cNvSpPr/>
          <p:nvPr/>
        </p:nvSpPr>
        <p:spPr>
          <a:xfrm rot="10800000">
            <a:off x="11458567" y="5197380"/>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67" name="Google Shape;867;p92"/>
          <p:cNvSpPr/>
          <p:nvPr/>
        </p:nvSpPr>
        <p:spPr>
          <a:xfrm rot="10800000">
            <a:off x="8548681" y="2103224"/>
            <a:ext cx="3291" cy="3673"/>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68" name="Google Shape;868;p92"/>
          <p:cNvSpPr/>
          <p:nvPr/>
        </p:nvSpPr>
        <p:spPr>
          <a:xfrm rot="10800000">
            <a:off x="1332654" y="395700"/>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69" name="Google Shape;869;p92"/>
          <p:cNvSpPr/>
          <p:nvPr/>
        </p:nvSpPr>
        <p:spPr>
          <a:xfrm rot="10800000">
            <a:off x="9858599" y="712578"/>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70" name="Google Shape;870;p92"/>
          <p:cNvSpPr/>
          <p:nvPr/>
        </p:nvSpPr>
        <p:spPr>
          <a:xfrm rot="10800000">
            <a:off x="7384569" y="2274563"/>
            <a:ext cx="7404" cy="25445"/>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71" name="Google Shape;871;p92"/>
          <p:cNvSpPr/>
          <p:nvPr/>
        </p:nvSpPr>
        <p:spPr>
          <a:xfrm rot="10800000">
            <a:off x="11020548" y="1450651"/>
            <a:ext cx="996859" cy="705024"/>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72" name="Google Shape;872;p92"/>
          <p:cNvSpPr/>
          <p:nvPr/>
        </p:nvSpPr>
        <p:spPr>
          <a:xfrm rot="10800000">
            <a:off x="-89279" y="5273973"/>
            <a:ext cx="814036" cy="703408"/>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73" name="Google Shape;873;p92"/>
          <p:cNvSpPr/>
          <p:nvPr/>
        </p:nvSpPr>
        <p:spPr>
          <a:xfrm rot="10800000">
            <a:off x="478424" y="1230986"/>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74" name="Google Shape;874;p92"/>
          <p:cNvSpPr/>
          <p:nvPr/>
        </p:nvSpPr>
        <p:spPr>
          <a:xfrm rot="10800000">
            <a:off x="10974653" y="1457773"/>
            <a:ext cx="1064881" cy="1043049"/>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75" name="Google Shape;875;p92"/>
          <p:cNvSpPr/>
          <p:nvPr/>
        </p:nvSpPr>
        <p:spPr>
          <a:xfrm rot="10800000">
            <a:off x="10145032" y="6066918"/>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76" name="Google Shape;876;p92"/>
          <p:cNvSpPr/>
          <p:nvPr/>
        </p:nvSpPr>
        <p:spPr>
          <a:xfrm rot="9155340">
            <a:off x="375204" y="147268"/>
            <a:ext cx="1271424" cy="88942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7"/>
        <p:cNvGrpSpPr/>
        <p:nvPr/>
      </p:nvGrpSpPr>
      <p:grpSpPr>
        <a:xfrm>
          <a:off x="0" y="0"/>
          <a:ext cx="0" cy="0"/>
          <a:chOff x="0" y="0"/>
          <a:chExt cx="0" cy="0"/>
        </a:xfrm>
      </p:grpSpPr>
      <p:sp>
        <p:nvSpPr>
          <p:cNvPr id="878" name="Google Shape;878;p93"/>
          <p:cNvSpPr/>
          <p:nvPr/>
        </p:nvSpPr>
        <p:spPr>
          <a:xfrm rot="-952867">
            <a:off x="9450739" y="6143715"/>
            <a:ext cx="1537003" cy="1055823"/>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79" name="Google Shape;879;p93"/>
          <p:cNvSpPr/>
          <p:nvPr/>
        </p:nvSpPr>
        <p:spPr>
          <a:xfrm>
            <a:off x="912478" y="17917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80" name="Google Shape;880;p93"/>
          <p:cNvSpPr/>
          <p:nvPr/>
        </p:nvSpPr>
        <p:spPr>
          <a:xfrm>
            <a:off x="10265769" y="5329141"/>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81" name="Google Shape;881;p93"/>
          <p:cNvSpPr/>
          <p:nvPr/>
        </p:nvSpPr>
        <p:spPr>
          <a:xfrm>
            <a:off x="10815934" y="2299054"/>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82" name="Google Shape;882;p93"/>
          <p:cNvSpPr/>
          <p:nvPr/>
        </p:nvSpPr>
        <p:spPr>
          <a:xfrm>
            <a:off x="912459" y="926809"/>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83" name="Google Shape;883;p93"/>
          <p:cNvSpPr/>
          <p:nvPr/>
        </p:nvSpPr>
        <p:spPr>
          <a:xfrm>
            <a:off x="124524" y="748728"/>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84" name="Google Shape;884;p93"/>
          <p:cNvSpPr/>
          <p:nvPr/>
        </p:nvSpPr>
        <p:spPr>
          <a:xfrm>
            <a:off x="8265754" y="6144770"/>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85" name="Google Shape;885;p93"/>
          <p:cNvSpPr/>
          <p:nvPr/>
        </p:nvSpPr>
        <p:spPr>
          <a:xfrm>
            <a:off x="124522" y="2149347"/>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86" name="Google Shape;886;p93"/>
          <p:cNvSpPr/>
          <p:nvPr/>
        </p:nvSpPr>
        <p:spPr>
          <a:xfrm>
            <a:off x="182583" y="152043"/>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87" name="Google Shape;887;p93"/>
          <p:cNvSpPr/>
          <p:nvPr/>
        </p:nvSpPr>
        <p:spPr>
          <a:xfrm>
            <a:off x="685025" y="1520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88" name="Google Shape;888;p93"/>
          <p:cNvSpPr/>
          <p:nvPr/>
        </p:nvSpPr>
        <p:spPr>
          <a:xfrm>
            <a:off x="11015971" y="2732890"/>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89" name="Google Shape;889;p93"/>
          <p:cNvSpPr/>
          <p:nvPr/>
        </p:nvSpPr>
        <p:spPr>
          <a:xfrm>
            <a:off x="10103711" y="5164760"/>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90" name="Google Shape;890;p93"/>
          <p:cNvSpPr/>
          <p:nvPr/>
        </p:nvSpPr>
        <p:spPr>
          <a:xfrm>
            <a:off x="9703847" y="254500"/>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91" name="Google Shape;891;p93"/>
          <p:cNvSpPr/>
          <p:nvPr/>
        </p:nvSpPr>
        <p:spPr>
          <a:xfrm>
            <a:off x="10043540" y="433751"/>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92" name="Google Shape;892;p93"/>
          <p:cNvSpPr/>
          <p:nvPr/>
        </p:nvSpPr>
        <p:spPr>
          <a:xfrm rot="5400000">
            <a:off x="10952527" y="-434618"/>
            <a:ext cx="1273944" cy="1547151"/>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93" name="Google Shape;893;p93"/>
          <p:cNvSpPr/>
          <p:nvPr/>
        </p:nvSpPr>
        <p:spPr>
          <a:xfrm>
            <a:off x="11241037" y="1027859"/>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94" name="Google Shape;894;p93"/>
          <p:cNvSpPr/>
          <p:nvPr/>
        </p:nvSpPr>
        <p:spPr>
          <a:xfrm>
            <a:off x="387820" y="6020463"/>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95" name="Google Shape;895;p93"/>
          <p:cNvSpPr/>
          <p:nvPr/>
        </p:nvSpPr>
        <p:spPr>
          <a:xfrm>
            <a:off x="-242731" y="5802357"/>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96" name="Google Shape;896;p93"/>
          <p:cNvSpPr/>
          <p:nvPr/>
        </p:nvSpPr>
        <p:spPr>
          <a:xfrm>
            <a:off x="829097" y="54424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97" name="Google Shape;897;p93"/>
          <p:cNvSpPr/>
          <p:nvPr/>
        </p:nvSpPr>
        <p:spPr>
          <a:xfrm>
            <a:off x="1985707" y="5709135"/>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98" name="Google Shape;898;p93"/>
          <p:cNvSpPr/>
          <p:nvPr/>
        </p:nvSpPr>
        <p:spPr>
          <a:xfrm>
            <a:off x="11066153" y="6144777"/>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99" name="Google Shape;899;p93"/>
          <p:cNvSpPr/>
          <p:nvPr/>
        </p:nvSpPr>
        <p:spPr>
          <a:xfrm>
            <a:off x="1330537" y="5662586"/>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00" name="Google Shape;900;p93"/>
          <p:cNvSpPr/>
          <p:nvPr/>
        </p:nvSpPr>
        <p:spPr>
          <a:xfrm rot="3660777">
            <a:off x="-17573" y="4080451"/>
            <a:ext cx="1291207" cy="115268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01" name="Google Shape;901;p93"/>
          <p:cNvSpPr/>
          <p:nvPr/>
        </p:nvSpPr>
        <p:spPr>
          <a:xfrm>
            <a:off x="11358830" y="55246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2"/>
        <p:cNvGrpSpPr/>
        <p:nvPr/>
      </p:nvGrpSpPr>
      <p:grpSpPr>
        <a:xfrm>
          <a:off x="0" y="0"/>
          <a:ext cx="0" cy="0"/>
          <a:chOff x="0" y="0"/>
          <a:chExt cx="0" cy="0"/>
        </a:xfrm>
      </p:grpSpPr>
      <p:sp>
        <p:nvSpPr>
          <p:cNvPr id="903" name="Google Shape;903;p94"/>
          <p:cNvSpPr txBox="1">
            <a:spLocks noGrp="1"/>
          </p:cNvSpPr>
          <p:nvPr>
            <p:ph type="ctrTitle"/>
          </p:nvPr>
        </p:nvSpPr>
        <p:spPr>
          <a:xfrm>
            <a:off x="960000" y="2023700"/>
            <a:ext cx="5755600" cy="19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8000"/>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904" name="Google Shape;904;p94"/>
          <p:cNvSpPr txBox="1">
            <a:spLocks noGrp="1"/>
          </p:cNvSpPr>
          <p:nvPr>
            <p:ph type="subTitle" idx="1"/>
          </p:nvPr>
        </p:nvSpPr>
        <p:spPr>
          <a:xfrm>
            <a:off x="955433" y="4232300"/>
            <a:ext cx="5764800" cy="60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533">
                <a:solidFill>
                  <a:srgbClr val="9D6ED3"/>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905" name="Google Shape;905;p94"/>
          <p:cNvSpPr/>
          <p:nvPr/>
        </p:nvSpPr>
        <p:spPr>
          <a:xfrm>
            <a:off x="5123194" y="7200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06" name="Google Shape;906;p94"/>
          <p:cNvSpPr/>
          <p:nvPr/>
        </p:nvSpPr>
        <p:spPr>
          <a:xfrm>
            <a:off x="2517078" y="56222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07" name="Google Shape;907;p94"/>
          <p:cNvSpPr/>
          <p:nvPr/>
        </p:nvSpPr>
        <p:spPr>
          <a:xfrm>
            <a:off x="976411" y="10141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08" name="Google Shape;908;p94"/>
          <p:cNvSpPr/>
          <p:nvPr/>
        </p:nvSpPr>
        <p:spPr>
          <a:xfrm>
            <a:off x="10274527" y="123397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09" name="Google Shape;909;p94"/>
          <p:cNvSpPr/>
          <p:nvPr/>
        </p:nvSpPr>
        <p:spPr>
          <a:xfrm>
            <a:off x="5776194" y="53694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10" name="Google Shape;910;p94"/>
          <p:cNvSpPr/>
          <p:nvPr/>
        </p:nvSpPr>
        <p:spPr>
          <a:xfrm>
            <a:off x="5311427" y="60116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11" name="Google Shape;911;p94"/>
          <p:cNvSpPr/>
          <p:nvPr/>
        </p:nvSpPr>
        <p:spPr>
          <a:xfrm>
            <a:off x="9047427" y="5936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12" name="Google Shape;912;p94"/>
          <p:cNvSpPr/>
          <p:nvPr/>
        </p:nvSpPr>
        <p:spPr>
          <a:xfrm rot="198691">
            <a:off x="3882141" y="5247920"/>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13" name="Google Shape;913;p94"/>
          <p:cNvSpPr/>
          <p:nvPr/>
        </p:nvSpPr>
        <p:spPr>
          <a:xfrm rot="-4032455">
            <a:off x="2878326" y="433535"/>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14" name="Google Shape;914;p94"/>
          <p:cNvSpPr/>
          <p:nvPr/>
        </p:nvSpPr>
        <p:spPr>
          <a:xfrm rot="5400000">
            <a:off x="664968" y="4316938"/>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15" name="Google Shape;915;p94"/>
          <p:cNvSpPr/>
          <p:nvPr/>
        </p:nvSpPr>
        <p:spPr>
          <a:xfrm rot="5400000">
            <a:off x="965451" y="6468043"/>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16" name="Google Shape;916;p94"/>
          <p:cNvSpPr/>
          <p:nvPr/>
        </p:nvSpPr>
        <p:spPr>
          <a:xfrm rot="5400000">
            <a:off x="8431648" y="1872177"/>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17" name="Google Shape;917;p94"/>
          <p:cNvSpPr/>
          <p:nvPr/>
        </p:nvSpPr>
        <p:spPr>
          <a:xfrm rot="684164">
            <a:off x="4251030" y="1245955"/>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rgbClr val="A0DAA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18" name="Google Shape;918;p94"/>
          <p:cNvSpPr/>
          <p:nvPr/>
        </p:nvSpPr>
        <p:spPr>
          <a:xfrm rot="1746969">
            <a:off x="2349328" y="1266381"/>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19" name="Google Shape;919;p94"/>
          <p:cNvSpPr/>
          <p:nvPr/>
        </p:nvSpPr>
        <p:spPr>
          <a:xfrm rot="684164">
            <a:off x="11330063" y="680422"/>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20" name="Google Shape;920;p94"/>
          <p:cNvSpPr/>
          <p:nvPr/>
        </p:nvSpPr>
        <p:spPr>
          <a:xfrm>
            <a:off x="10212461" y="5851742"/>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21" name="Google Shape;921;p94"/>
          <p:cNvSpPr/>
          <p:nvPr/>
        </p:nvSpPr>
        <p:spPr>
          <a:xfrm rot="5400000">
            <a:off x="10771401" y="5249971"/>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22" name="Google Shape;922;p94"/>
          <p:cNvSpPr/>
          <p:nvPr/>
        </p:nvSpPr>
        <p:spPr>
          <a:xfrm rot="198691">
            <a:off x="7363274" y="2370487"/>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p:cSld name="Two">
    <p:bg>
      <p:bgPr>
        <a:solidFill>
          <a:srgbClr val="FFCDBA"/>
        </a:solidFill>
        <a:effectLst/>
      </p:bgPr>
    </p:bg>
    <p:spTree>
      <p:nvGrpSpPr>
        <p:cNvPr id="1" name="Shape 923"/>
        <p:cNvGrpSpPr/>
        <p:nvPr/>
      </p:nvGrpSpPr>
      <p:grpSpPr>
        <a:xfrm>
          <a:off x="0" y="0"/>
          <a:ext cx="0" cy="0"/>
          <a:chOff x="0" y="0"/>
          <a:chExt cx="0" cy="0"/>
        </a:xfrm>
      </p:grpSpPr>
      <p:pic>
        <p:nvPicPr>
          <p:cNvPr id="924" name="Google Shape;924;p95"/>
          <p:cNvPicPr preferRelativeResize="0"/>
          <p:nvPr/>
        </p:nvPicPr>
        <p:blipFill rotWithShape="1">
          <a:blip r:embed="rId2">
            <a:alphaModFix/>
          </a:blip>
          <a:srcRect/>
          <a:stretch/>
        </p:blipFill>
        <p:spPr>
          <a:xfrm rot="-254630">
            <a:off x="8986697" y="695281"/>
            <a:ext cx="3041178" cy="2361386"/>
          </a:xfrm>
          <a:prstGeom prst="rect">
            <a:avLst/>
          </a:prstGeom>
          <a:noFill/>
          <a:ln>
            <a:noFill/>
          </a:ln>
        </p:spPr>
      </p:pic>
      <p:pic>
        <p:nvPicPr>
          <p:cNvPr id="925" name="Google Shape;925;p95"/>
          <p:cNvPicPr preferRelativeResize="0"/>
          <p:nvPr/>
        </p:nvPicPr>
        <p:blipFill rotWithShape="1">
          <a:blip r:embed="rId3">
            <a:alphaModFix/>
          </a:blip>
          <a:srcRect/>
          <a:stretch/>
        </p:blipFill>
        <p:spPr>
          <a:xfrm>
            <a:off x="4544291" y="4736051"/>
            <a:ext cx="3035954" cy="1974505"/>
          </a:xfrm>
          <a:prstGeom prst="rect">
            <a:avLst/>
          </a:prstGeom>
          <a:noFill/>
          <a:ln>
            <a:noFill/>
          </a:ln>
        </p:spPr>
      </p:pic>
      <p:pic>
        <p:nvPicPr>
          <p:cNvPr id="926" name="Google Shape;926;p95"/>
          <p:cNvPicPr preferRelativeResize="0"/>
          <p:nvPr/>
        </p:nvPicPr>
        <p:blipFill rotWithShape="1">
          <a:blip r:embed="rId4">
            <a:alphaModFix/>
          </a:blip>
          <a:srcRect/>
          <a:stretch/>
        </p:blipFill>
        <p:spPr>
          <a:xfrm rot="-557350">
            <a:off x="798069" y="3913118"/>
            <a:ext cx="2709423" cy="2349610"/>
          </a:xfrm>
          <a:prstGeom prst="rect">
            <a:avLst/>
          </a:prstGeom>
          <a:noFill/>
          <a:ln>
            <a:noFill/>
          </a:ln>
        </p:spPr>
      </p:pic>
      <p:pic>
        <p:nvPicPr>
          <p:cNvPr id="927" name="Google Shape;927;p95"/>
          <p:cNvPicPr preferRelativeResize="0"/>
          <p:nvPr/>
        </p:nvPicPr>
        <p:blipFill rotWithShape="1">
          <a:blip r:embed="rId5">
            <a:alphaModFix/>
          </a:blip>
          <a:srcRect/>
          <a:stretch/>
        </p:blipFill>
        <p:spPr>
          <a:xfrm rot="-708467">
            <a:off x="8504760" y="3800401"/>
            <a:ext cx="2955321" cy="2120785"/>
          </a:xfrm>
          <a:prstGeom prst="rect">
            <a:avLst/>
          </a:prstGeom>
          <a:noFill/>
          <a:ln>
            <a:noFill/>
          </a:ln>
        </p:spPr>
      </p:pic>
      <p:pic>
        <p:nvPicPr>
          <p:cNvPr id="928" name="Google Shape;928;p95"/>
          <p:cNvPicPr preferRelativeResize="0"/>
          <p:nvPr/>
        </p:nvPicPr>
        <p:blipFill rotWithShape="1">
          <a:blip r:embed="rId6">
            <a:alphaModFix/>
          </a:blip>
          <a:srcRect/>
          <a:stretch/>
        </p:blipFill>
        <p:spPr>
          <a:xfrm>
            <a:off x="3037711" y="326122"/>
            <a:ext cx="5907719" cy="4300472"/>
          </a:xfrm>
          <a:prstGeom prst="rect">
            <a:avLst/>
          </a:prstGeom>
          <a:noFill/>
          <a:ln>
            <a:noFill/>
          </a:ln>
        </p:spPr>
      </p:pic>
      <p:pic>
        <p:nvPicPr>
          <p:cNvPr id="929" name="Google Shape;929;p95"/>
          <p:cNvPicPr preferRelativeResize="0"/>
          <p:nvPr/>
        </p:nvPicPr>
        <p:blipFill rotWithShape="1">
          <a:blip r:embed="rId7">
            <a:alphaModFix/>
          </a:blip>
          <a:srcRect/>
          <a:stretch/>
        </p:blipFill>
        <p:spPr>
          <a:xfrm>
            <a:off x="3975898" y="1041022"/>
            <a:ext cx="4030267" cy="2944466"/>
          </a:xfrm>
          <a:prstGeom prst="rect">
            <a:avLst/>
          </a:prstGeom>
          <a:noFill/>
          <a:ln>
            <a:noFill/>
          </a:ln>
        </p:spPr>
      </p:pic>
      <p:pic>
        <p:nvPicPr>
          <p:cNvPr id="930" name="Google Shape;930;p95"/>
          <p:cNvPicPr preferRelativeResize="0"/>
          <p:nvPr/>
        </p:nvPicPr>
        <p:blipFill rotWithShape="1">
          <a:blip r:embed="rId8">
            <a:alphaModFix/>
          </a:blip>
          <a:srcRect/>
          <a:stretch/>
        </p:blipFill>
        <p:spPr>
          <a:xfrm rot="336419">
            <a:off x="444495" y="694006"/>
            <a:ext cx="2331114" cy="2298221"/>
          </a:xfrm>
          <a:prstGeom prst="rect">
            <a:avLst/>
          </a:prstGeom>
          <a:noFill/>
          <a:ln>
            <a:noFill/>
          </a:ln>
        </p:spPr>
      </p:pic>
      <p:pic>
        <p:nvPicPr>
          <p:cNvPr id="931" name="Google Shape;931;p95"/>
          <p:cNvPicPr preferRelativeResize="0"/>
          <p:nvPr/>
        </p:nvPicPr>
        <p:blipFill rotWithShape="1">
          <a:blip r:embed="rId9">
            <a:alphaModFix/>
          </a:blip>
          <a:srcRect/>
          <a:stretch/>
        </p:blipFill>
        <p:spPr>
          <a:xfrm rot="496944">
            <a:off x="778778" y="1726221"/>
            <a:ext cx="1662545" cy="29883"/>
          </a:xfrm>
          <a:prstGeom prst="rect">
            <a:avLst/>
          </a:prstGeom>
          <a:noFill/>
          <a:ln>
            <a:noFill/>
          </a:ln>
        </p:spPr>
      </p:pic>
      <p:pic>
        <p:nvPicPr>
          <p:cNvPr id="932" name="Google Shape;932;p95"/>
          <p:cNvPicPr preferRelativeResize="0"/>
          <p:nvPr/>
        </p:nvPicPr>
        <p:blipFill rotWithShape="1">
          <a:blip r:embed="rId9">
            <a:alphaModFix/>
          </a:blip>
          <a:srcRect/>
          <a:stretch/>
        </p:blipFill>
        <p:spPr>
          <a:xfrm rot="-465931">
            <a:off x="1271486" y="5096253"/>
            <a:ext cx="1662545" cy="29883"/>
          </a:xfrm>
          <a:prstGeom prst="rect">
            <a:avLst/>
          </a:prstGeom>
          <a:noFill/>
          <a:ln>
            <a:noFill/>
          </a:ln>
        </p:spPr>
      </p:pic>
      <p:pic>
        <p:nvPicPr>
          <p:cNvPr id="933" name="Google Shape;933;p95"/>
          <p:cNvPicPr preferRelativeResize="0"/>
          <p:nvPr/>
        </p:nvPicPr>
        <p:blipFill rotWithShape="1">
          <a:blip r:embed="rId9">
            <a:alphaModFix/>
          </a:blip>
          <a:srcRect/>
          <a:stretch/>
        </p:blipFill>
        <p:spPr>
          <a:xfrm rot="-212047">
            <a:off x="9610558" y="1669796"/>
            <a:ext cx="1662545" cy="29883"/>
          </a:xfrm>
          <a:prstGeom prst="rect">
            <a:avLst/>
          </a:prstGeom>
          <a:noFill/>
          <a:ln>
            <a:noFill/>
          </a:ln>
        </p:spPr>
      </p:pic>
      <p:sp>
        <p:nvSpPr>
          <p:cNvPr id="934" name="Google Shape;934;p95"/>
          <p:cNvSpPr txBox="1">
            <a:spLocks noGrp="1"/>
          </p:cNvSpPr>
          <p:nvPr>
            <p:ph type="title"/>
          </p:nvPr>
        </p:nvSpPr>
        <p:spPr>
          <a:xfrm>
            <a:off x="4366953" y="2047200"/>
            <a:ext cx="3325091" cy="1298986"/>
          </a:xfrm>
          <a:prstGeom prst="rect">
            <a:avLst/>
          </a:prstGeom>
          <a:noFill/>
          <a:ln>
            <a:noFill/>
          </a:ln>
        </p:spPr>
        <p:txBody>
          <a:bodyPr spcFirstLastPara="1" wrap="square" lIns="91425" tIns="91425" rIns="91425" bIns="91425" anchor="t" anchorCtr="0">
            <a:normAutofit/>
          </a:bodyPr>
          <a:lstStyle>
            <a:lvl1pPr lvl="0" algn="ctr">
              <a:lnSpc>
                <a:spcPct val="122714"/>
              </a:lnSpc>
              <a:spcBef>
                <a:spcPts val="0"/>
              </a:spcBef>
              <a:spcAft>
                <a:spcPts val="0"/>
              </a:spcAft>
              <a:buSzPts val="3600"/>
              <a:buNone/>
              <a:defRPr sz="3883" b="1">
                <a:solidFill>
                  <a:schemeClr val="accent1"/>
                </a:solidFill>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935" name="Google Shape;935;p95"/>
          <p:cNvSpPr txBox="1">
            <a:spLocks noGrp="1"/>
          </p:cNvSpPr>
          <p:nvPr>
            <p:ph type="body" idx="1"/>
          </p:nvPr>
        </p:nvSpPr>
        <p:spPr>
          <a:xfrm rot="462530">
            <a:off x="598516" y="1339327"/>
            <a:ext cx="2116975" cy="355002"/>
          </a:xfrm>
          <a:prstGeom prst="rect">
            <a:avLst/>
          </a:prstGeom>
          <a:noFill/>
          <a:ln>
            <a:noFill/>
          </a:ln>
        </p:spPr>
        <p:txBody>
          <a:bodyPr spcFirstLastPara="1" wrap="square" lIns="91425" tIns="91425" rIns="91425" bIns="91425" anchor="t" anchorCtr="0">
            <a:normAutofit/>
          </a:bodyPr>
          <a:lstStyle>
            <a:lvl1pPr marL="457200" lvl="0" indent="-330200" algn="ctr">
              <a:lnSpc>
                <a:spcPct val="100000"/>
              </a:lnSpc>
              <a:spcBef>
                <a:spcPts val="0"/>
              </a:spcBef>
              <a:spcAft>
                <a:spcPts val="0"/>
              </a:spcAft>
              <a:buSzPts val="1600"/>
              <a:buChar char="●"/>
              <a:defRPr sz="1765"/>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936" name="Google Shape;936;p95"/>
          <p:cNvSpPr txBox="1">
            <a:spLocks noGrp="1"/>
          </p:cNvSpPr>
          <p:nvPr>
            <p:ph type="body" idx="2"/>
          </p:nvPr>
        </p:nvSpPr>
        <p:spPr>
          <a:xfrm rot="-523743">
            <a:off x="953193" y="4703781"/>
            <a:ext cx="2116975" cy="355002"/>
          </a:xfrm>
          <a:prstGeom prst="rect">
            <a:avLst/>
          </a:prstGeom>
          <a:noFill/>
          <a:ln>
            <a:noFill/>
          </a:ln>
        </p:spPr>
        <p:txBody>
          <a:bodyPr spcFirstLastPara="1" wrap="square" lIns="91425" tIns="91425" rIns="91425" bIns="91425" anchor="t" anchorCtr="0">
            <a:normAutofit/>
          </a:bodyPr>
          <a:lstStyle>
            <a:lvl1pPr marL="457200" lvl="0" indent="-330200" algn="ctr">
              <a:lnSpc>
                <a:spcPct val="100000"/>
              </a:lnSpc>
              <a:spcBef>
                <a:spcPts val="0"/>
              </a:spcBef>
              <a:spcAft>
                <a:spcPts val="0"/>
              </a:spcAft>
              <a:buSzPts val="1600"/>
              <a:buChar char="●"/>
              <a:defRPr sz="1765"/>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937" name="Google Shape;937;p95"/>
          <p:cNvSpPr txBox="1">
            <a:spLocks noGrp="1"/>
          </p:cNvSpPr>
          <p:nvPr>
            <p:ph type="body" idx="3"/>
          </p:nvPr>
        </p:nvSpPr>
        <p:spPr>
          <a:xfrm>
            <a:off x="4837546" y="5091057"/>
            <a:ext cx="2493818" cy="355002"/>
          </a:xfrm>
          <a:prstGeom prst="rect">
            <a:avLst/>
          </a:prstGeom>
          <a:noFill/>
          <a:ln>
            <a:noFill/>
          </a:ln>
        </p:spPr>
        <p:txBody>
          <a:bodyPr spcFirstLastPara="1" wrap="square" lIns="91425" tIns="91425" rIns="91425" bIns="91425" anchor="t" anchorCtr="0">
            <a:normAutofit/>
          </a:bodyPr>
          <a:lstStyle>
            <a:lvl1pPr marL="457200" lvl="0" indent="-330200" algn="ctr">
              <a:lnSpc>
                <a:spcPct val="100000"/>
              </a:lnSpc>
              <a:spcBef>
                <a:spcPts val="0"/>
              </a:spcBef>
              <a:spcAft>
                <a:spcPts val="0"/>
              </a:spcAft>
              <a:buSzPts val="1600"/>
              <a:buChar char="●"/>
              <a:defRPr sz="1765"/>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938" name="Google Shape;938;p95"/>
          <p:cNvSpPr txBox="1">
            <a:spLocks noGrp="1"/>
          </p:cNvSpPr>
          <p:nvPr>
            <p:ph type="body" idx="4"/>
          </p:nvPr>
        </p:nvSpPr>
        <p:spPr>
          <a:xfrm rot="-734591">
            <a:off x="8871758" y="4352578"/>
            <a:ext cx="1706880" cy="355002"/>
          </a:xfrm>
          <a:prstGeom prst="rect">
            <a:avLst/>
          </a:prstGeom>
          <a:noFill/>
          <a:ln>
            <a:noFill/>
          </a:ln>
        </p:spPr>
        <p:txBody>
          <a:bodyPr spcFirstLastPara="1" wrap="square" lIns="91425" tIns="91425" rIns="91425" bIns="91425" anchor="t" anchorCtr="0">
            <a:normAutofit/>
          </a:bodyPr>
          <a:lstStyle>
            <a:lvl1pPr marL="457200" lvl="0" indent="-330200" algn="ctr">
              <a:lnSpc>
                <a:spcPct val="100000"/>
              </a:lnSpc>
              <a:spcBef>
                <a:spcPts val="0"/>
              </a:spcBef>
              <a:spcAft>
                <a:spcPts val="0"/>
              </a:spcAft>
              <a:buSzPts val="1600"/>
              <a:buChar char="●"/>
              <a:defRPr sz="1765"/>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939" name="Google Shape;939;p95"/>
          <p:cNvSpPr txBox="1">
            <a:spLocks noGrp="1"/>
          </p:cNvSpPr>
          <p:nvPr>
            <p:ph type="body" idx="5"/>
          </p:nvPr>
        </p:nvSpPr>
        <p:spPr>
          <a:xfrm rot="-175648">
            <a:off x="9376756" y="1294737"/>
            <a:ext cx="2116975" cy="355002"/>
          </a:xfrm>
          <a:prstGeom prst="rect">
            <a:avLst/>
          </a:prstGeom>
          <a:noFill/>
          <a:ln>
            <a:noFill/>
          </a:ln>
        </p:spPr>
        <p:txBody>
          <a:bodyPr spcFirstLastPara="1" wrap="square" lIns="91425" tIns="91425" rIns="91425" bIns="91425" anchor="t" anchorCtr="0">
            <a:normAutofit/>
          </a:bodyPr>
          <a:lstStyle>
            <a:lvl1pPr marL="457200" lvl="0" indent="-330200" algn="ctr">
              <a:lnSpc>
                <a:spcPct val="100000"/>
              </a:lnSpc>
              <a:spcBef>
                <a:spcPts val="0"/>
              </a:spcBef>
              <a:spcAft>
                <a:spcPts val="0"/>
              </a:spcAft>
              <a:buSzPts val="1600"/>
              <a:buChar char="●"/>
              <a:defRPr sz="1765"/>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940" name="Google Shape;940;p95"/>
          <p:cNvSpPr txBox="1">
            <a:spLocks noGrp="1"/>
          </p:cNvSpPr>
          <p:nvPr>
            <p:ph type="body" idx="6"/>
          </p:nvPr>
        </p:nvSpPr>
        <p:spPr>
          <a:xfrm rot="435466">
            <a:off x="377213" y="1899857"/>
            <a:ext cx="2216727" cy="734209"/>
          </a:xfrm>
          <a:prstGeom prst="rect">
            <a:avLst/>
          </a:prstGeom>
          <a:noFill/>
          <a:ln>
            <a:noFill/>
          </a:ln>
        </p:spPr>
        <p:txBody>
          <a:bodyPr spcFirstLastPara="1" wrap="square" lIns="91425" tIns="91425" rIns="91425" bIns="91425" anchor="t" anchorCtr="0">
            <a:noAutofit/>
          </a:bodyPr>
          <a:lstStyle>
            <a:lvl1pPr marL="457200" lvl="0" indent="-330200" algn="ctr">
              <a:lnSpc>
                <a:spcPct val="100000"/>
              </a:lnSpc>
              <a:spcBef>
                <a:spcPts val="0"/>
              </a:spcBef>
              <a:spcAft>
                <a:spcPts val="0"/>
              </a:spcAft>
              <a:buSzPts val="1600"/>
              <a:buChar char="●"/>
              <a:defRPr sz="2118">
                <a:solidFill>
                  <a:schemeClr val="accent5"/>
                </a:solidFill>
                <a:latin typeface="Arial"/>
                <a:ea typeface="Arial"/>
                <a:cs typeface="Arial"/>
                <a:sym typeface="Arial"/>
              </a:defRPr>
            </a:lvl1pPr>
            <a:lvl2pPr marL="914400" lvl="1" indent="-330200" algn="l">
              <a:lnSpc>
                <a:spcPct val="100000"/>
              </a:lnSpc>
              <a:spcBef>
                <a:spcPts val="0"/>
              </a:spcBef>
              <a:spcAft>
                <a:spcPts val="0"/>
              </a:spcAft>
              <a:buSzPts val="1600"/>
              <a:buChar char="○"/>
              <a:defRPr sz="2118">
                <a:latin typeface="Arial"/>
                <a:ea typeface="Arial"/>
                <a:cs typeface="Arial"/>
                <a:sym typeface="Arial"/>
              </a:defRPr>
            </a:lvl2pPr>
            <a:lvl3pPr marL="1371600" lvl="2" indent="-330200" algn="l">
              <a:lnSpc>
                <a:spcPct val="100000"/>
              </a:lnSpc>
              <a:spcBef>
                <a:spcPts val="0"/>
              </a:spcBef>
              <a:spcAft>
                <a:spcPts val="0"/>
              </a:spcAft>
              <a:buSzPts val="1600"/>
              <a:buChar char="■"/>
              <a:defRPr sz="2118">
                <a:latin typeface="Arial"/>
                <a:ea typeface="Arial"/>
                <a:cs typeface="Arial"/>
                <a:sym typeface="Arial"/>
              </a:defRPr>
            </a:lvl3pPr>
            <a:lvl4pPr marL="1828800" lvl="3" indent="-330200" algn="l">
              <a:lnSpc>
                <a:spcPct val="100000"/>
              </a:lnSpc>
              <a:spcBef>
                <a:spcPts val="0"/>
              </a:spcBef>
              <a:spcAft>
                <a:spcPts val="0"/>
              </a:spcAft>
              <a:buSzPts val="1600"/>
              <a:buChar char="●"/>
              <a:defRPr sz="2118">
                <a:latin typeface="Arial"/>
                <a:ea typeface="Arial"/>
                <a:cs typeface="Arial"/>
                <a:sym typeface="Arial"/>
              </a:defRPr>
            </a:lvl4pPr>
            <a:lvl5pPr marL="2286000" lvl="4" indent="-330200" algn="l">
              <a:lnSpc>
                <a:spcPct val="100000"/>
              </a:lnSpc>
              <a:spcBef>
                <a:spcPts val="0"/>
              </a:spcBef>
              <a:spcAft>
                <a:spcPts val="0"/>
              </a:spcAft>
              <a:buSzPts val="1600"/>
              <a:buChar char="○"/>
              <a:defRPr sz="2118">
                <a:latin typeface="Arial"/>
                <a:ea typeface="Arial"/>
                <a:cs typeface="Arial"/>
                <a:sym typeface="Arial"/>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941" name="Google Shape;941;p95"/>
          <p:cNvSpPr txBox="1">
            <a:spLocks noGrp="1"/>
          </p:cNvSpPr>
          <p:nvPr>
            <p:ph type="body" idx="7"/>
          </p:nvPr>
        </p:nvSpPr>
        <p:spPr>
          <a:xfrm rot="-585108">
            <a:off x="1152698" y="5220148"/>
            <a:ext cx="2050473" cy="734209"/>
          </a:xfrm>
          <a:prstGeom prst="rect">
            <a:avLst/>
          </a:prstGeom>
          <a:noFill/>
          <a:ln>
            <a:noFill/>
          </a:ln>
        </p:spPr>
        <p:txBody>
          <a:bodyPr spcFirstLastPara="1" wrap="square" lIns="91425" tIns="91425" rIns="91425" bIns="91425" anchor="t" anchorCtr="0">
            <a:noAutofit/>
          </a:bodyPr>
          <a:lstStyle>
            <a:lvl1pPr marL="457200" lvl="0" indent="-330200" algn="ctr">
              <a:lnSpc>
                <a:spcPct val="100000"/>
              </a:lnSpc>
              <a:spcBef>
                <a:spcPts val="0"/>
              </a:spcBef>
              <a:spcAft>
                <a:spcPts val="0"/>
              </a:spcAft>
              <a:buSzPts val="1600"/>
              <a:buChar char="●"/>
              <a:defRPr sz="2118">
                <a:solidFill>
                  <a:schemeClr val="accent6"/>
                </a:solidFill>
                <a:latin typeface="Arial"/>
                <a:ea typeface="Arial"/>
                <a:cs typeface="Arial"/>
                <a:sym typeface="Arial"/>
              </a:defRPr>
            </a:lvl1pPr>
            <a:lvl2pPr marL="914400" lvl="1" indent="-330200" algn="l">
              <a:lnSpc>
                <a:spcPct val="100000"/>
              </a:lnSpc>
              <a:spcBef>
                <a:spcPts val="0"/>
              </a:spcBef>
              <a:spcAft>
                <a:spcPts val="0"/>
              </a:spcAft>
              <a:buSzPts val="1600"/>
              <a:buChar char="○"/>
              <a:defRPr sz="2118">
                <a:latin typeface="Arial"/>
                <a:ea typeface="Arial"/>
                <a:cs typeface="Arial"/>
                <a:sym typeface="Arial"/>
              </a:defRPr>
            </a:lvl2pPr>
            <a:lvl3pPr marL="1371600" lvl="2" indent="-330200" algn="l">
              <a:lnSpc>
                <a:spcPct val="100000"/>
              </a:lnSpc>
              <a:spcBef>
                <a:spcPts val="0"/>
              </a:spcBef>
              <a:spcAft>
                <a:spcPts val="0"/>
              </a:spcAft>
              <a:buSzPts val="1600"/>
              <a:buChar char="■"/>
              <a:defRPr sz="2118">
                <a:latin typeface="Arial"/>
                <a:ea typeface="Arial"/>
                <a:cs typeface="Arial"/>
                <a:sym typeface="Arial"/>
              </a:defRPr>
            </a:lvl3pPr>
            <a:lvl4pPr marL="1828800" lvl="3" indent="-330200" algn="l">
              <a:lnSpc>
                <a:spcPct val="100000"/>
              </a:lnSpc>
              <a:spcBef>
                <a:spcPts val="0"/>
              </a:spcBef>
              <a:spcAft>
                <a:spcPts val="0"/>
              </a:spcAft>
              <a:buSzPts val="1600"/>
              <a:buChar char="●"/>
              <a:defRPr sz="2118">
                <a:latin typeface="Arial"/>
                <a:ea typeface="Arial"/>
                <a:cs typeface="Arial"/>
                <a:sym typeface="Arial"/>
              </a:defRPr>
            </a:lvl4pPr>
            <a:lvl5pPr marL="2286000" lvl="4" indent="-330200" algn="l">
              <a:lnSpc>
                <a:spcPct val="100000"/>
              </a:lnSpc>
              <a:spcBef>
                <a:spcPts val="0"/>
              </a:spcBef>
              <a:spcAft>
                <a:spcPts val="0"/>
              </a:spcAft>
              <a:buSzPts val="1600"/>
              <a:buChar char="○"/>
              <a:defRPr sz="2118">
                <a:latin typeface="Arial"/>
                <a:ea typeface="Arial"/>
                <a:cs typeface="Arial"/>
                <a:sym typeface="Arial"/>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942" name="Google Shape;942;p95"/>
          <p:cNvSpPr txBox="1">
            <a:spLocks noGrp="1"/>
          </p:cNvSpPr>
          <p:nvPr>
            <p:ph type="body" idx="8"/>
          </p:nvPr>
        </p:nvSpPr>
        <p:spPr>
          <a:xfrm>
            <a:off x="4898967" y="5599356"/>
            <a:ext cx="2305396" cy="734209"/>
          </a:xfrm>
          <a:prstGeom prst="rect">
            <a:avLst/>
          </a:prstGeom>
          <a:noFill/>
          <a:ln>
            <a:noFill/>
          </a:ln>
        </p:spPr>
        <p:txBody>
          <a:bodyPr spcFirstLastPara="1" wrap="square" lIns="91425" tIns="91425" rIns="91425" bIns="91425" anchor="t" anchorCtr="0">
            <a:noAutofit/>
          </a:bodyPr>
          <a:lstStyle>
            <a:lvl1pPr marL="457200" lvl="0" indent="-330200" algn="ctr">
              <a:lnSpc>
                <a:spcPct val="100000"/>
              </a:lnSpc>
              <a:spcBef>
                <a:spcPts val="0"/>
              </a:spcBef>
              <a:spcAft>
                <a:spcPts val="0"/>
              </a:spcAft>
              <a:buSzPts val="1600"/>
              <a:buChar char="●"/>
              <a:defRPr sz="2118">
                <a:solidFill>
                  <a:schemeClr val="accent2"/>
                </a:solidFill>
                <a:latin typeface="Arial"/>
                <a:ea typeface="Arial"/>
                <a:cs typeface="Arial"/>
                <a:sym typeface="Arial"/>
              </a:defRPr>
            </a:lvl1pPr>
            <a:lvl2pPr marL="914400" lvl="1" indent="-330200" algn="l">
              <a:lnSpc>
                <a:spcPct val="100000"/>
              </a:lnSpc>
              <a:spcBef>
                <a:spcPts val="0"/>
              </a:spcBef>
              <a:spcAft>
                <a:spcPts val="0"/>
              </a:spcAft>
              <a:buSzPts val="1600"/>
              <a:buChar char="○"/>
              <a:defRPr sz="2118">
                <a:latin typeface="Arial"/>
                <a:ea typeface="Arial"/>
                <a:cs typeface="Arial"/>
                <a:sym typeface="Arial"/>
              </a:defRPr>
            </a:lvl2pPr>
            <a:lvl3pPr marL="1371600" lvl="2" indent="-330200" algn="l">
              <a:lnSpc>
                <a:spcPct val="100000"/>
              </a:lnSpc>
              <a:spcBef>
                <a:spcPts val="0"/>
              </a:spcBef>
              <a:spcAft>
                <a:spcPts val="0"/>
              </a:spcAft>
              <a:buSzPts val="1600"/>
              <a:buChar char="■"/>
              <a:defRPr sz="2118">
                <a:latin typeface="Arial"/>
                <a:ea typeface="Arial"/>
                <a:cs typeface="Arial"/>
                <a:sym typeface="Arial"/>
              </a:defRPr>
            </a:lvl3pPr>
            <a:lvl4pPr marL="1828800" lvl="3" indent="-330200" algn="l">
              <a:lnSpc>
                <a:spcPct val="100000"/>
              </a:lnSpc>
              <a:spcBef>
                <a:spcPts val="0"/>
              </a:spcBef>
              <a:spcAft>
                <a:spcPts val="0"/>
              </a:spcAft>
              <a:buSzPts val="1600"/>
              <a:buChar char="●"/>
              <a:defRPr sz="2118">
                <a:latin typeface="Arial"/>
                <a:ea typeface="Arial"/>
                <a:cs typeface="Arial"/>
                <a:sym typeface="Arial"/>
              </a:defRPr>
            </a:lvl4pPr>
            <a:lvl5pPr marL="2286000" lvl="4" indent="-330200" algn="l">
              <a:lnSpc>
                <a:spcPct val="100000"/>
              </a:lnSpc>
              <a:spcBef>
                <a:spcPts val="0"/>
              </a:spcBef>
              <a:spcAft>
                <a:spcPts val="0"/>
              </a:spcAft>
              <a:buSzPts val="1600"/>
              <a:buChar char="○"/>
              <a:defRPr sz="2118">
                <a:latin typeface="Arial"/>
                <a:ea typeface="Arial"/>
                <a:cs typeface="Arial"/>
                <a:sym typeface="Arial"/>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943" name="Google Shape;943;p95"/>
          <p:cNvSpPr txBox="1">
            <a:spLocks noGrp="1"/>
          </p:cNvSpPr>
          <p:nvPr>
            <p:ph type="body" idx="9"/>
          </p:nvPr>
        </p:nvSpPr>
        <p:spPr>
          <a:xfrm rot="-665740">
            <a:off x="8871758" y="4836672"/>
            <a:ext cx="2216727" cy="734209"/>
          </a:xfrm>
          <a:prstGeom prst="rect">
            <a:avLst/>
          </a:prstGeom>
          <a:noFill/>
          <a:ln>
            <a:noFill/>
          </a:ln>
        </p:spPr>
        <p:txBody>
          <a:bodyPr spcFirstLastPara="1" wrap="square" lIns="91425" tIns="91425" rIns="91425" bIns="91425" anchor="t" anchorCtr="0">
            <a:noAutofit/>
          </a:bodyPr>
          <a:lstStyle>
            <a:lvl1pPr marL="457200" lvl="0" indent="-330200" algn="ctr">
              <a:lnSpc>
                <a:spcPct val="100000"/>
              </a:lnSpc>
              <a:spcBef>
                <a:spcPts val="0"/>
              </a:spcBef>
              <a:spcAft>
                <a:spcPts val="0"/>
              </a:spcAft>
              <a:buSzPts val="1600"/>
              <a:buChar char="●"/>
              <a:defRPr sz="2118">
                <a:solidFill>
                  <a:schemeClr val="accent4"/>
                </a:solidFill>
                <a:latin typeface="Arial"/>
                <a:ea typeface="Arial"/>
                <a:cs typeface="Arial"/>
                <a:sym typeface="Arial"/>
              </a:defRPr>
            </a:lvl1pPr>
            <a:lvl2pPr marL="914400" lvl="1" indent="-330200" algn="l">
              <a:lnSpc>
                <a:spcPct val="100000"/>
              </a:lnSpc>
              <a:spcBef>
                <a:spcPts val="0"/>
              </a:spcBef>
              <a:spcAft>
                <a:spcPts val="0"/>
              </a:spcAft>
              <a:buSzPts val="1600"/>
              <a:buChar char="○"/>
              <a:defRPr sz="2118">
                <a:latin typeface="Arial"/>
                <a:ea typeface="Arial"/>
                <a:cs typeface="Arial"/>
                <a:sym typeface="Arial"/>
              </a:defRPr>
            </a:lvl2pPr>
            <a:lvl3pPr marL="1371600" lvl="2" indent="-330200" algn="l">
              <a:lnSpc>
                <a:spcPct val="100000"/>
              </a:lnSpc>
              <a:spcBef>
                <a:spcPts val="0"/>
              </a:spcBef>
              <a:spcAft>
                <a:spcPts val="0"/>
              </a:spcAft>
              <a:buSzPts val="1600"/>
              <a:buChar char="■"/>
              <a:defRPr sz="2118">
                <a:latin typeface="Arial"/>
                <a:ea typeface="Arial"/>
                <a:cs typeface="Arial"/>
                <a:sym typeface="Arial"/>
              </a:defRPr>
            </a:lvl3pPr>
            <a:lvl4pPr marL="1828800" lvl="3" indent="-330200" algn="l">
              <a:lnSpc>
                <a:spcPct val="100000"/>
              </a:lnSpc>
              <a:spcBef>
                <a:spcPts val="0"/>
              </a:spcBef>
              <a:spcAft>
                <a:spcPts val="0"/>
              </a:spcAft>
              <a:buSzPts val="1600"/>
              <a:buChar char="●"/>
              <a:defRPr sz="2118">
                <a:latin typeface="Arial"/>
                <a:ea typeface="Arial"/>
                <a:cs typeface="Arial"/>
                <a:sym typeface="Arial"/>
              </a:defRPr>
            </a:lvl4pPr>
            <a:lvl5pPr marL="2286000" lvl="4" indent="-330200" algn="l">
              <a:lnSpc>
                <a:spcPct val="100000"/>
              </a:lnSpc>
              <a:spcBef>
                <a:spcPts val="0"/>
              </a:spcBef>
              <a:spcAft>
                <a:spcPts val="0"/>
              </a:spcAft>
              <a:buSzPts val="1600"/>
              <a:buChar char="○"/>
              <a:defRPr sz="2118">
                <a:latin typeface="Arial"/>
                <a:ea typeface="Arial"/>
                <a:cs typeface="Arial"/>
                <a:sym typeface="Arial"/>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944" name="Google Shape;944;p95"/>
          <p:cNvSpPr txBox="1">
            <a:spLocks noGrp="1"/>
          </p:cNvSpPr>
          <p:nvPr>
            <p:ph type="body" idx="13"/>
          </p:nvPr>
        </p:nvSpPr>
        <p:spPr>
          <a:xfrm rot="-221615">
            <a:off x="9354589" y="1814076"/>
            <a:ext cx="2305396" cy="734209"/>
          </a:xfrm>
          <a:prstGeom prst="rect">
            <a:avLst/>
          </a:prstGeom>
          <a:noFill/>
          <a:ln>
            <a:noFill/>
          </a:ln>
        </p:spPr>
        <p:txBody>
          <a:bodyPr spcFirstLastPara="1" wrap="square" lIns="91425" tIns="91425" rIns="91425" bIns="91425" anchor="t" anchorCtr="0">
            <a:noAutofit/>
          </a:bodyPr>
          <a:lstStyle>
            <a:lvl1pPr marL="457200" lvl="0" indent="-330200" algn="ctr">
              <a:lnSpc>
                <a:spcPct val="100000"/>
              </a:lnSpc>
              <a:spcBef>
                <a:spcPts val="0"/>
              </a:spcBef>
              <a:spcAft>
                <a:spcPts val="0"/>
              </a:spcAft>
              <a:buSzPts val="1600"/>
              <a:buChar char="●"/>
              <a:defRPr sz="2118">
                <a:solidFill>
                  <a:schemeClr val="lt2"/>
                </a:solidFill>
                <a:latin typeface="Arial"/>
                <a:ea typeface="Arial"/>
                <a:cs typeface="Arial"/>
                <a:sym typeface="Arial"/>
              </a:defRPr>
            </a:lvl1pPr>
            <a:lvl2pPr marL="914400" lvl="1" indent="-330200" algn="l">
              <a:lnSpc>
                <a:spcPct val="100000"/>
              </a:lnSpc>
              <a:spcBef>
                <a:spcPts val="0"/>
              </a:spcBef>
              <a:spcAft>
                <a:spcPts val="0"/>
              </a:spcAft>
              <a:buSzPts val="1600"/>
              <a:buChar char="○"/>
              <a:defRPr sz="2118">
                <a:latin typeface="Arial"/>
                <a:ea typeface="Arial"/>
                <a:cs typeface="Arial"/>
                <a:sym typeface="Arial"/>
              </a:defRPr>
            </a:lvl2pPr>
            <a:lvl3pPr marL="1371600" lvl="2" indent="-330200" algn="l">
              <a:lnSpc>
                <a:spcPct val="100000"/>
              </a:lnSpc>
              <a:spcBef>
                <a:spcPts val="0"/>
              </a:spcBef>
              <a:spcAft>
                <a:spcPts val="0"/>
              </a:spcAft>
              <a:buSzPts val="1600"/>
              <a:buChar char="■"/>
              <a:defRPr sz="2118">
                <a:latin typeface="Arial"/>
                <a:ea typeface="Arial"/>
                <a:cs typeface="Arial"/>
                <a:sym typeface="Arial"/>
              </a:defRPr>
            </a:lvl3pPr>
            <a:lvl4pPr marL="1828800" lvl="3" indent="-330200" algn="l">
              <a:lnSpc>
                <a:spcPct val="100000"/>
              </a:lnSpc>
              <a:spcBef>
                <a:spcPts val="0"/>
              </a:spcBef>
              <a:spcAft>
                <a:spcPts val="0"/>
              </a:spcAft>
              <a:buSzPts val="1600"/>
              <a:buChar char="●"/>
              <a:defRPr sz="2118">
                <a:latin typeface="Arial"/>
                <a:ea typeface="Arial"/>
                <a:cs typeface="Arial"/>
                <a:sym typeface="Arial"/>
              </a:defRPr>
            </a:lvl4pPr>
            <a:lvl5pPr marL="2286000" lvl="4" indent="-330200" algn="l">
              <a:lnSpc>
                <a:spcPct val="100000"/>
              </a:lnSpc>
              <a:spcBef>
                <a:spcPts val="0"/>
              </a:spcBef>
              <a:spcAft>
                <a:spcPts val="0"/>
              </a:spcAft>
              <a:buSzPts val="1600"/>
              <a:buChar char="○"/>
              <a:defRPr sz="2118">
                <a:latin typeface="Arial"/>
                <a:ea typeface="Arial"/>
                <a:cs typeface="Arial"/>
                <a:sym typeface="Arial"/>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945" name="Google Shape;945;p95"/>
          <p:cNvSpPr txBox="1">
            <a:spLocks noGrp="1"/>
          </p:cNvSpPr>
          <p:nvPr>
            <p:ph type="body" idx="14"/>
          </p:nvPr>
        </p:nvSpPr>
        <p:spPr>
          <a:xfrm>
            <a:off x="4544291" y="1621716"/>
            <a:ext cx="3103418" cy="369747"/>
          </a:xfrm>
          <a:prstGeom prst="rect">
            <a:avLst/>
          </a:prstGeom>
          <a:noFill/>
          <a:ln>
            <a:noFill/>
          </a:ln>
        </p:spPr>
        <p:txBody>
          <a:bodyPr spcFirstLastPara="1" wrap="square" lIns="91425" tIns="91425" rIns="91425" bIns="91425" anchor="t" anchorCtr="0">
            <a:normAutofit/>
          </a:bodyPr>
          <a:lstStyle>
            <a:lvl1pPr marL="457200" lvl="0" indent="-330200" algn="ctr">
              <a:lnSpc>
                <a:spcPct val="100000"/>
              </a:lnSpc>
              <a:spcBef>
                <a:spcPts val="0"/>
              </a:spcBef>
              <a:spcAft>
                <a:spcPts val="0"/>
              </a:spcAft>
              <a:buSzPts val="1600"/>
              <a:buChar char="●"/>
              <a:defRPr sz="1765"/>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pic>
        <p:nvPicPr>
          <p:cNvPr id="946" name="Google Shape;946;p95"/>
          <p:cNvPicPr preferRelativeResize="0"/>
          <p:nvPr/>
        </p:nvPicPr>
        <p:blipFill rotWithShape="1">
          <a:blip r:embed="rId9">
            <a:alphaModFix/>
          </a:blip>
          <a:srcRect/>
          <a:stretch/>
        </p:blipFill>
        <p:spPr>
          <a:xfrm>
            <a:off x="5198226" y="5412142"/>
            <a:ext cx="1662545" cy="29883"/>
          </a:xfrm>
          <a:prstGeom prst="rect">
            <a:avLst/>
          </a:prstGeom>
          <a:noFill/>
          <a:ln>
            <a:noFill/>
          </a:ln>
        </p:spPr>
      </p:pic>
      <p:pic>
        <p:nvPicPr>
          <p:cNvPr id="947" name="Google Shape;947;p95"/>
          <p:cNvPicPr preferRelativeResize="0"/>
          <p:nvPr/>
        </p:nvPicPr>
        <p:blipFill rotWithShape="1">
          <a:blip r:embed="rId9">
            <a:alphaModFix/>
          </a:blip>
          <a:srcRect/>
          <a:stretch/>
        </p:blipFill>
        <p:spPr>
          <a:xfrm rot="-771823">
            <a:off x="8964684" y="4723814"/>
            <a:ext cx="1662545" cy="29883"/>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973"/>
        <p:cNvGrpSpPr/>
        <p:nvPr/>
      </p:nvGrpSpPr>
      <p:grpSpPr>
        <a:xfrm>
          <a:off x="0" y="0"/>
          <a:ext cx="0" cy="0"/>
          <a:chOff x="0" y="0"/>
          <a:chExt cx="0" cy="0"/>
        </a:xfrm>
      </p:grpSpPr>
      <p:sp>
        <p:nvSpPr>
          <p:cNvPr id="974" name="Google Shape;974;p40"/>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975" name="Google Shape;975;p40"/>
          <p:cNvGrpSpPr/>
          <p:nvPr/>
        </p:nvGrpSpPr>
        <p:grpSpPr>
          <a:xfrm>
            <a:off x="-2044" y="5896843"/>
            <a:ext cx="12200936" cy="961207"/>
            <a:chOff x="6554556" y="4623505"/>
            <a:chExt cx="7127825" cy="720905"/>
          </a:xfrm>
        </p:grpSpPr>
        <p:sp>
          <p:nvSpPr>
            <p:cNvPr id="976" name="Google Shape;976;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77" name="Google Shape;977;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978" name="Google Shape;978;p40"/>
          <p:cNvSpPr txBox="1">
            <a:spLocks noGrp="1"/>
          </p:cNvSpPr>
          <p:nvPr>
            <p:ph type="subTitle" idx="1"/>
          </p:nvPr>
        </p:nvSpPr>
        <p:spPr>
          <a:xfrm>
            <a:off x="961200" y="1727241"/>
            <a:ext cx="5134800" cy="72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3333"/>
            </a:lvl1pPr>
            <a:lvl2pPr lvl="1" algn="l">
              <a:lnSpc>
                <a:spcPct val="100000"/>
              </a:lnSpc>
              <a:spcBef>
                <a:spcPts val="0"/>
              </a:spcBef>
              <a:spcAft>
                <a:spcPts val="0"/>
              </a:spcAft>
              <a:buSzPts val="2800"/>
              <a:buNone/>
              <a:defRPr sz="3733"/>
            </a:lvl2pPr>
            <a:lvl3pPr lvl="2" algn="l">
              <a:lnSpc>
                <a:spcPct val="100000"/>
              </a:lnSpc>
              <a:spcBef>
                <a:spcPts val="0"/>
              </a:spcBef>
              <a:spcAft>
                <a:spcPts val="0"/>
              </a:spcAft>
              <a:buSzPts val="2800"/>
              <a:buNone/>
              <a:defRPr sz="3733"/>
            </a:lvl3pPr>
            <a:lvl4pPr lvl="3" algn="l">
              <a:lnSpc>
                <a:spcPct val="100000"/>
              </a:lnSpc>
              <a:spcBef>
                <a:spcPts val="0"/>
              </a:spcBef>
              <a:spcAft>
                <a:spcPts val="0"/>
              </a:spcAft>
              <a:buSzPts val="2800"/>
              <a:buNone/>
              <a:defRPr sz="3733"/>
            </a:lvl4pPr>
            <a:lvl5pPr lvl="4" algn="l">
              <a:lnSpc>
                <a:spcPct val="100000"/>
              </a:lnSpc>
              <a:spcBef>
                <a:spcPts val="0"/>
              </a:spcBef>
              <a:spcAft>
                <a:spcPts val="0"/>
              </a:spcAft>
              <a:buSzPts val="2800"/>
              <a:buNone/>
              <a:defRPr sz="3733"/>
            </a:lvl5pPr>
            <a:lvl6pPr lvl="5" algn="l">
              <a:lnSpc>
                <a:spcPct val="100000"/>
              </a:lnSpc>
              <a:spcBef>
                <a:spcPts val="0"/>
              </a:spcBef>
              <a:spcAft>
                <a:spcPts val="0"/>
              </a:spcAft>
              <a:buSzPts val="2800"/>
              <a:buNone/>
              <a:defRPr sz="3733"/>
            </a:lvl6pPr>
            <a:lvl7pPr lvl="6" algn="l">
              <a:lnSpc>
                <a:spcPct val="100000"/>
              </a:lnSpc>
              <a:spcBef>
                <a:spcPts val="0"/>
              </a:spcBef>
              <a:spcAft>
                <a:spcPts val="0"/>
              </a:spcAft>
              <a:buSzPts val="2800"/>
              <a:buNone/>
              <a:defRPr sz="3733"/>
            </a:lvl7pPr>
            <a:lvl8pPr lvl="7" algn="l">
              <a:lnSpc>
                <a:spcPct val="100000"/>
              </a:lnSpc>
              <a:spcBef>
                <a:spcPts val="0"/>
              </a:spcBef>
              <a:spcAft>
                <a:spcPts val="0"/>
              </a:spcAft>
              <a:buSzPts val="2800"/>
              <a:buNone/>
              <a:defRPr sz="3733"/>
            </a:lvl8pPr>
            <a:lvl9pPr lvl="8" algn="l">
              <a:lnSpc>
                <a:spcPct val="100000"/>
              </a:lnSpc>
              <a:spcBef>
                <a:spcPts val="0"/>
              </a:spcBef>
              <a:spcAft>
                <a:spcPts val="0"/>
              </a:spcAft>
              <a:buSzPts val="2800"/>
              <a:buNone/>
              <a:defRPr sz="3733"/>
            </a:lvl9pPr>
          </a:lstStyle>
          <a:p>
            <a:endParaRPr/>
          </a:p>
        </p:txBody>
      </p:sp>
      <p:sp>
        <p:nvSpPr>
          <p:cNvPr id="979" name="Google Shape;979;p40"/>
          <p:cNvSpPr txBox="1">
            <a:spLocks noGrp="1"/>
          </p:cNvSpPr>
          <p:nvPr>
            <p:ph type="title"/>
          </p:nvPr>
        </p:nvSpPr>
        <p:spPr>
          <a:xfrm>
            <a:off x="961200" y="739901"/>
            <a:ext cx="5134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b="1"/>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0"/>
        <p:cNvGrpSpPr/>
        <p:nvPr/>
      </p:nvGrpSpPr>
      <p:grpSpPr>
        <a:xfrm>
          <a:off x="0" y="0"/>
          <a:ext cx="0" cy="0"/>
          <a:chOff x="0" y="0"/>
          <a:chExt cx="0" cy="0"/>
        </a:xfrm>
      </p:grpSpPr>
      <p:grpSp>
        <p:nvGrpSpPr>
          <p:cNvPr id="981" name="Google Shape;981;p41"/>
          <p:cNvGrpSpPr/>
          <p:nvPr/>
        </p:nvGrpSpPr>
        <p:grpSpPr>
          <a:xfrm>
            <a:off x="-323257" y="417801"/>
            <a:ext cx="12726425" cy="1166151"/>
            <a:chOff x="-242443" y="237150"/>
            <a:chExt cx="9544819" cy="874613"/>
          </a:xfrm>
        </p:grpSpPr>
        <p:sp>
          <p:nvSpPr>
            <p:cNvPr id="982" name="Google Shape;982;p41"/>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83" name="Google Shape;983;p41"/>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84" name="Google Shape;984;p41"/>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85" name="Google Shape;985;p41"/>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986" name="Google Shape;986;p41"/>
          <p:cNvSpPr txBox="1">
            <a:spLocks noGrp="1"/>
          </p:cNvSpPr>
          <p:nvPr>
            <p:ph type="body" idx="1"/>
          </p:nvPr>
        </p:nvSpPr>
        <p:spPr>
          <a:xfrm>
            <a:off x="817400" y="1699700"/>
            <a:ext cx="10572400" cy="4648800"/>
          </a:xfrm>
          <a:prstGeom prst="rect">
            <a:avLst/>
          </a:prstGeom>
          <a:noFill/>
          <a:ln>
            <a:noFill/>
          </a:ln>
        </p:spPr>
        <p:txBody>
          <a:bodyPr spcFirstLastPara="1" wrap="square" lIns="91425" tIns="91425" rIns="91425" bIns="91425" anchor="t" anchorCtr="0">
            <a:noAutofit/>
          </a:bodyPr>
          <a:lstStyle>
            <a:lvl1pPr marL="457200" lvl="0" indent="-292100" algn="l">
              <a:lnSpc>
                <a:spcPct val="115000"/>
              </a:lnSpc>
              <a:spcBef>
                <a:spcPts val="0"/>
              </a:spcBef>
              <a:spcAft>
                <a:spcPts val="0"/>
              </a:spcAft>
              <a:buClr>
                <a:srgbClr val="41294A"/>
              </a:buClr>
              <a:buSzPts val="1000"/>
              <a:buFont typeface="Catamaran"/>
              <a:buAutoNum type="arabicPeriod"/>
              <a:defRPr sz="1600"/>
            </a:lvl1pPr>
            <a:lvl2pPr marL="914400" lvl="1" indent="-317500" algn="l">
              <a:lnSpc>
                <a:spcPct val="115000"/>
              </a:lnSpc>
              <a:spcBef>
                <a:spcPts val="2133"/>
              </a:spcBef>
              <a:spcAft>
                <a:spcPts val="0"/>
              </a:spcAft>
              <a:buClr>
                <a:srgbClr val="41294A"/>
              </a:buClr>
              <a:buSzPts val="1400"/>
              <a:buFont typeface="Josefin Slab SemiBold"/>
              <a:buAutoNum type="alphaLcPeriod"/>
              <a:defRPr sz="1600"/>
            </a:lvl2pPr>
            <a:lvl3pPr marL="1371600" lvl="2" indent="-317500" algn="l">
              <a:lnSpc>
                <a:spcPct val="115000"/>
              </a:lnSpc>
              <a:spcBef>
                <a:spcPts val="2133"/>
              </a:spcBef>
              <a:spcAft>
                <a:spcPts val="0"/>
              </a:spcAft>
              <a:buClr>
                <a:srgbClr val="41294A"/>
              </a:buClr>
              <a:buSzPts val="1400"/>
              <a:buFont typeface="Josefin Slab SemiBold"/>
              <a:buAutoNum type="romanLcPeriod"/>
              <a:defRPr sz="1600"/>
            </a:lvl3pPr>
            <a:lvl4pPr marL="1828800" lvl="3" indent="-317500" algn="l">
              <a:lnSpc>
                <a:spcPct val="115000"/>
              </a:lnSpc>
              <a:spcBef>
                <a:spcPts val="2133"/>
              </a:spcBef>
              <a:spcAft>
                <a:spcPts val="0"/>
              </a:spcAft>
              <a:buClr>
                <a:srgbClr val="41294A"/>
              </a:buClr>
              <a:buSzPts val="1400"/>
              <a:buFont typeface="Josefin Slab SemiBold"/>
              <a:buAutoNum type="arabicPeriod"/>
              <a:defRPr sz="1600"/>
            </a:lvl4pPr>
            <a:lvl5pPr marL="2286000" lvl="4" indent="-317500" algn="l">
              <a:lnSpc>
                <a:spcPct val="115000"/>
              </a:lnSpc>
              <a:spcBef>
                <a:spcPts val="2133"/>
              </a:spcBef>
              <a:spcAft>
                <a:spcPts val="0"/>
              </a:spcAft>
              <a:buClr>
                <a:srgbClr val="41294A"/>
              </a:buClr>
              <a:buSzPts val="1400"/>
              <a:buFont typeface="Josefin Slab SemiBold"/>
              <a:buAutoNum type="alphaLcPeriod"/>
              <a:defRPr sz="1600"/>
            </a:lvl5pPr>
            <a:lvl6pPr marL="2743200" lvl="5" indent="-317500" algn="l">
              <a:lnSpc>
                <a:spcPct val="115000"/>
              </a:lnSpc>
              <a:spcBef>
                <a:spcPts val="2133"/>
              </a:spcBef>
              <a:spcAft>
                <a:spcPts val="0"/>
              </a:spcAft>
              <a:buClr>
                <a:srgbClr val="41294A"/>
              </a:buClr>
              <a:buSzPts val="1400"/>
              <a:buFont typeface="Josefin Slab SemiBold"/>
              <a:buAutoNum type="romanLcPeriod"/>
              <a:defRPr sz="1600"/>
            </a:lvl6pPr>
            <a:lvl7pPr marL="3200400" lvl="6" indent="-317500" algn="l">
              <a:lnSpc>
                <a:spcPct val="115000"/>
              </a:lnSpc>
              <a:spcBef>
                <a:spcPts val="2133"/>
              </a:spcBef>
              <a:spcAft>
                <a:spcPts val="0"/>
              </a:spcAft>
              <a:buClr>
                <a:srgbClr val="41294A"/>
              </a:buClr>
              <a:buSzPts val="1400"/>
              <a:buFont typeface="Josefin Slab SemiBold"/>
              <a:buAutoNum type="arabicPeriod"/>
              <a:defRPr sz="1600"/>
            </a:lvl7pPr>
            <a:lvl8pPr marL="3657600" lvl="7" indent="-317500" algn="l">
              <a:lnSpc>
                <a:spcPct val="115000"/>
              </a:lnSpc>
              <a:spcBef>
                <a:spcPts val="2133"/>
              </a:spcBef>
              <a:spcAft>
                <a:spcPts val="0"/>
              </a:spcAft>
              <a:buClr>
                <a:srgbClr val="41294A"/>
              </a:buClr>
              <a:buSzPts val="1400"/>
              <a:buFont typeface="Josefin Slab SemiBold"/>
              <a:buAutoNum type="alphaLcPeriod"/>
              <a:defRPr sz="1600"/>
            </a:lvl8pPr>
            <a:lvl9pPr marL="4114800" lvl="8" indent="-317500" algn="l">
              <a:lnSpc>
                <a:spcPct val="115000"/>
              </a:lnSpc>
              <a:spcBef>
                <a:spcPts val="2133"/>
              </a:spcBef>
              <a:spcAft>
                <a:spcPts val="2133"/>
              </a:spcAft>
              <a:buClr>
                <a:srgbClr val="41294A"/>
              </a:buClr>
              <a:buSzPts val="1400"/>
              <a:buFont typeface="Josefin Slab SemiBold"/>
              <a:buAutoNum type="romanLcPeriod"/>
              <a:defRPr sz="1600"/>
            </a:lvl9pPr>
          </a:lstStyle>
          <a:p>
            <a:endParaRPr/>
          </a:p>
        </p:txBody>
      </p:sp>
      <p:grpSp>
        <p:nvGrpSpPr>
          <p:cNvPr id="987" name="Google Shape;987;p41"/>
          <p:cNvGrpSpPr/>
          <p:nvPr/>
        </p:nvGrpSpPr>
        <p:grpSpPr>
          <a:xfrm>
            <a:off x="3123" y="6371310"/>
            <a:ext cx="12200936" cy="961207"/>
            <a:chOff x="6554556" y="4623505"/>
            <a:chExt cx="7127825" cy="720905"/>
          </a:xfrm>
        </p:grpSpPr>
        <p:sp>
          <p:nvSpPr>
            <p:cNvPr id="988" name="Google Shape;988;p4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89" name="Google Shape;989;p4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990" name="Google Shape;990;p41"/>
          <p:cNvSpPr txBox="1">
            <a:spLocks noGrp="1"/>
          </p:cNvSpPr>
          <p:nvPr>
            <p:ph type="title"/>
          </p:nvPr>
        </p:nvSpPr>
        <p:spPr>
          <a:xfrm>
            <a:off x="961200" y="813012"/>
            <a:ext cx="102848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sz="5333" b="1"/>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ép so sánh"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3"/>
        </a:solidFill>
        <a:effectLst/>
      </p:bgPr>
    </p:bg>
    <p:spTree>
      <p:nvGrpSpPr>
        <p:cNvPr id="1" name="Shape 991"/>
        <p:cNvGrpSpPr/>
        <p:nvPr/>
      </p:nvGrpSpPr>
      <p:grpSpPr>
        <a:xfrm>
          <a:off x="0" y="0"/>
          <a:ext cx="0" cy="0"/>
          <a:chOff x="0" y="0"/>
          <a:chExt cx="0" cy="0"/>
        </a:xfrm>
      </p:grpSpPr>
      <p:sp>
        <p:nvSpPr>
          <p:cNvPr id="992" name="Google Shape;992;p42"/>
          <p:cNvSpPr txBox="1">
            <a:spLocks noGrp="1"/>
          </p:cNvSpPr>
          <p:nvPr>
            <p:ph type="body" idx="1"/>
          </p:nvPr>
        </p:nvSpPr>
        <p:spPr>
          <a:xfrm>
            <a:off x="2309867" y="2827933"/>
            <a:ext cx="4760400" cy="3459200"/>
          </a:xfrm>
          <a:prstGeom prst="rect">
            <a:avLst/>
          </a:prstGeom>
          <a:noFill/>
          <a:ln>
            <a:noFill/>
          </a:ln>
        </p:spPr>
        <p:txBody>
          <a:bodyPr spcFirstLastPara="1" wrap="square" lIns="91425" tIns="91425" rIns="91425" bIns="91425" anchor="t" anchorCtr="0">
            <a:noAutofit/>
          </a:bodyPr>
          <a:lstStyle>
            <a:lvl1pPr marL="457200" marR="67732" lvl="0" indent="-317500" algn="l">
              <a:lnSpc>
                <a:spcPct val="150000"/>
              </a:lnSpc>
              <a:spcBef>
                <a:spcPts val="0"/>
              </a:spcBef>
              <a:spcAft>
                <a:spcPts val="0"/>
              </a:spcAft>
              <a:buSzPts val="14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993" name="Google Shape;993;p42"/>
          <p:cNvSpPr txBox="1">
            <a:spLocks noGrp="1"/>
          </p:cNvSpPr>
          <p:nvPr>
            <p:ph type="body" idx="2"/>
          </p:nvPr>
        </p:nvSpPr>
        <p:spPr>
          <a:xfrm>
            <a:off x="7070267" y="2827933"/>
            <a:ext cx="4322800" cy="3459200"/>
          </a:xfrm>
          <a:prstGeom prst="rect">
            <a:avLst/>
          </a:prstGeom>
          <a:noFill/>
          <a:ln>
            <a:noFill/>
          </a:ln>
        </p:spPr>
        <p:txBody>
          <a:bodyPr spcFirstLastPara="1" wrap="square" lIns="91425" tIns="91425" rIns="91425" bIns="91425" anchor="t" anchorCtr="0">
            <a:noAutofit/>
          </a:bodyPr>
          <a:lstStyle>
            <a:lvl1pPr marL="457200" marR="67732" lvl="0" indent="-317500" algn="l">
              <a:lnSpc>
                <a:spcPct val="150000"/>
              </a:lnSpc>
              <a:spcBef>
                <a:spcPts val="0"/>
              </a:spcBef>
              <a:spcAft>
                <a:spcPts val="0"/>
              </a:spcAft>
              <a:buSzPts val="14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994" name="Google Shape;994;p42"/>
          <p:cNvSpPr txBox="1">
            <a:spLocks noGrp="1"/>
          </p:cNvSpPr>
          <p:nvPr>
            <p:ph type="title"/>
          </p:nvPr>
        </p:nvSpPr>
        <p:spPr>
          <a:xfrm>
            <a:off x="961200" y="813012"/>
            <a:ext cx="102848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sz="5333" b="1"/>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995" name="Google Shape;995;p42"/>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96" name="Google Shape;996;p42"/>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97" name="Google Shape;997;p42"/>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98" name="Google Shape;998;p42"/>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999" name="Google Shape;999;p42"/>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0"/>
        <p:cNvGrpSpPr/>
        <p:nvPr/>
      </p:nvGrpSpPr>
      <p:grpSpPr>
        <a:xfrm>
          <a:off x="0" y="0"/>
          <a:ext cx="0" cy="0"/>
          <a:chOff x="0" y="0"/>
          <a:chExt cx="0" cy="0"/>
        </a:xfrm>
      </p:grpSpPr>
      <p:sp>
        <p:nvSpPr>
          <p:cNvPr id="1001" name="Google Shape;1001;p43"/>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02" name="Google Shape;1002;p43"/>
          <p:cNvSpPr txBox="1">
            <a:spLocks noGrp="1"/>
          </p:cNvSpPr>
          <p:nvPr>
            <p:ph type="title"/>
          </p:nvPr>
        </p:nvSpPr>
        <p:spPr>
          <a:xfrm>
            <a:off x="961200" y="813012"/>
            <a:ext cx="102848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AutoNum type="arabicPeriod"/>
              <a:defRPr sz="5333" b="1"/>
            </a:lvl1pPr>
            <a:lvl2pPr lvl="1" algn="ctr">
              <a:lnSpc>
                <a:spcPct val="100000"/>
              </a:lnSpc>
              <a:spcBef>
                <a:spcPts val="0"/>
              </a:spcBef>
              <a:spcAft>
                <a:spcPts val="0"/>
              </a:spcAft>
              <a:buSzPts val="4200"/>
              <a:buAutoNum type="alphaLcPeriod"/>
              <a:defRPr sz="5600"/>
            </a:lvl2pPr>
            <a:lvl3pPr lvl="2" algn="ctr">
              <a:lnSpc>
                <a:spcPct val="100000"/>
              </a:lnSpc>
              <a:spcBef>
                <a:spcPts val="0"/>
              </a:spcBef>
              <a:spcAft>
                <a:spcPts val="0"/>
              </a:spcAft>
              <a:buSzPts val="4200"/>
              <a:buAutoNum type="romanLcPeriod"/>
              <a:defRPr sz="5600"/>
            </a:lvl3pPr>
            <a:lvl4pPr lvl="3" algn="ctr">
              <a:lnSpc>
                <a:spcPct val="100000"/>
              </a:lnSpc>
              <a:spcBef>
                <a:spcPts val="0"/>
              </a:spcBef>
              <a:spcAft>
                <a:spcPts val="0"/>
              </a:spcAft>
              <a:buSzPts val="4200"/>
              <a:buAutoNum type="arabicPeriod"/>
              <a:defRPr sz="5600"/>
            </a:lvl4pPr>
            <a:lvl5pPr lvl="4" algn="ctr">
              <a:lnSpc>
                <a:spcPct val="100000"/>
              </a:lnSpc>
              <a:spcBef>
                <a:spcPts val="0"/>
              </a:spcBef>
              <a:spcAft>
                <a:spcPts val="0"/>
              </a:spcAft>
              <a:buSzPts val="4200"/>
              <a:buAutoNum type="alphaLcPeriod"/>
              <a:defRPr sz="5600"/>
            </a:lvl5pPr>
            <a:lvl6pPr lvl="5" algn="ctr">
              <a:lnSpc>
                <a:spcPct val="100000"/>
              </a:lnSpc>
              <a:spcBef>
                <a:spcPts val="0"/>
              </a:spcBef>
              <a:spcAft>
                <a:spcPts val="0"/>
              </a:spcAft>
              <a:buSzPts val="4200"/>
              <a:buAutoNum type="romanLcPeriod"/>
              <a:defRPr sz="5600"/>
            </a:lvl6pPr>
            <a:lvl7pPr lvl="6" algn="ctr">
              <a:lnSpc>
                <a:spcPct val="100000"/>
              </a:lnSpc>
              <a:spcBef>
                <a:spcPts val="0"/>
              </a:spcBef>
              <a:spcAft>
                <a:spcPts val="0"/>
              </a:spcAft>
              <a:buSzPts val="4200"/>
              <a:buAutoNum type="arabicPeriod"/>
              <a:defRPr sz="5600"/>
            </a:lvl7pPr>
            <a:lvl8pPr lvl="7" algn="ctr">
              <a:lnSpc>
                <a:spcPct val="100000"/>
              </a:lnSpc>
              <a:spcBef>
                <a:spcPts val="0"/>
              </a:spcBef>
              <a:spcAft>
                <a:spcPts val="0"/>
              </a:spcAft>
              <a:buSzPts val="4200"/>
              <a:buAutoNum type="alphaLcPeriod"/>
              <a:defRPr sz="5600"/>
            </a:lvl8pPr>
            <a:lvl9pPr lvl="8" algn="ctr">
              <a:lnSpc>
                <a:spcPct val="100000"/>
              </a:lnSpc>
              <a:spcBef>
                <a:spcPts val="0"/>
              </a:spcBef>
              <a:spcAft>
                <a:spcPts val="0"/>
              </a:spcAft>
              <a:buSzPts val="4200"/>
              <a:buAutoNum type="romanLcPeriod"/>
              <a:defRPr sz="56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03"/>
        <p:cNvGrpSpPr/>
        <p:nvPr/>
      </p:nvGrpSpPr>
      <p:grpSpPr>
        <a:xfrm>
          <a:off x="0" y="0"/>
          <a:ext cx="0" cy="0"/>
          <a:chOff x="0" y="0"/>
          <a:chExt cx="0" cy="0"/>
        </a:xfrm>
      </p:grpSpPr>
      <p:sp>
        <p:nvSpPr>
          <p:cNvPr id="1004" name="Google Shape;1004;p44"/>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05" name="Google Shape;1005;p44"/>
          <p:cNvSpPr txBox="1">
            <a:spLocks noGrp="1"/>
          </p:cNvSpPr>
          <p:nvPr>
            <p:ph type="title"/>
          </p:nvPr>
        </p:nvSpPr>
        <p:spPr>
          <a:xfrm>
            <a:off x="961200" y="813012"/>
            <a:ext cx="102848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AutoNum type="arabicPeriod"/>
              <a:defRPr sz="5333" b="1"/>
            </a:lvl1pPr>
            <a:lvl2pPr lvl="1" algn="ctr">
              <a:lnSpc>
                <a:spcPct val="100000"/>
              </a:lnSpc>
              <a:spcBef>
                <a:spcPts val="0"/>
              </a:spcBef>
              <a:spcAft>
                <a:spcPts val="0"/>
              </a:spcAft>
              <a:buSzPts val="4200"/>
              <a:buAutoNum type="alphaLcPeriod"/>
              <a:defRPr sz="5600"/>
            </a:lvl2pPr>
            <a:lvl3pPr lvl="2" algn="ctr">
              <a:lnSpc>
                <a:spcPct val="100000"/>
              </a:lnSpc>
              <a:spcBef>
                <a:spcPts val="0"/>
              </a:spcBef>
              <a:spcAft>
                <a:spcPts val="0"/>
              </a:spcAft>
              <a:buSzPts val="4200"/>
              <a:buAutoNum type="romanLcPeriod"/>
              <a:defRPr sz="5600"/>
            </a:lvl3pPr>
            <a:lvl4pPr lvl="3" algn="ctr">
              <a:lnSpc>
                <a:spcPct val="100000"/>
              </a:lnSpc>
              <a:spcBef>
                <a:spcPts val="0"/>
              </a:spcBef>
              <a:spcAft>
                <a:spcPts val="0"/>
              </a:spcAft>
              <a:buSzPts val="4200"/>
              <a:buAutoNum type="arabicPeriod"/>
              <a:defRPr sz="5600"/>
            </a:lvl4pPr>
            <a:lvl5pPr lvl="4" algn="ctr">
              <a:lnSpc>
                <a:spcPct val="100000"/>
              </a:lnSpc>
              <a:spcBef>
                <a:spcPts val="0"/>
              </a:spcBef>
              <a:spcAft>
                <a:spcPts val="0"/>
              </a:spcAft>
              <a:buSzPts val="4200"/>
              <a:buAutoNum type="alphaLcPeriod"/>
              <a:defRPr sz="5600"/>
            </a:lvl5pPr>
            <a:lvl6pPr lvl="5" algn="ctr">
              <a:lnSpc>
                <a:spcPct val="100000"/>
              </a:lnSpc>
              <a:spcBef>
                <a:spcPts val="0"/>
              </a:spcBef>
              <a:spcAft>
                <a:spcPts val="0"/>
              </a:spcAft>
              <a:buSzPts val="4200"/>
              <a:buAutoNum type="romanLcPeriod"/>
              <a:defRPr sz="5600"/>
            </a:lvl6pPr>
            <a:lvl7pPr lvl="6" algn="ctr">
              <a:lnSpc>
                <a:spcPct val="100000"/>
              </a:lnSpc>
              <a:spcBef>
                <a:spcPts val="0"/>
              </a:spcBef>
              <a:spcAft>
                <a:spcPts val="0"/>
              </a:spcAft>
              <a:buSzPts val="4200"/>
              <a:buAutoNum type="arabicPeriod"/>
              <a:defRPr sz="5600"/>
            </a:lvl7pPr>
            <a:lvl8pPr lvl="7" algn="ctr">
              <a:lnSpc>
                <a:spcPct val="100000"/>
              </a:lnSpc>
              <a:spcBef>
                <a:spcPts val="0"/>
              </a:spcBef>
              <a:spcAft>
                <a:spcPts val="0"/>
              </a:spcAft>
              <a:buSzPts val="4200"/>
              <a:buAutoNum type="alphaLcPeriod"/>
              <a:defRPr sz="5600"/>
            </a:lvl8pPr>
            <a:lvl9pPr lvl="8" algn="ctr">
              <a:lnSpc>
                <a:spcPct val="100000"/>
              </a:lnSpc>
              <a:spcBef>
                <a:spcPts val="0"/>
              </a:spcBef>
              <a:spcAft>
                <a:spcPts val="0"/>
              </a:spcAft>
              <a:buSzPts val="4200"/>
              <a:buAutoNum type="romanLcPeriod"/>
              <a:defRPr sz="5600"/>
            </a:lvl9pPr>
          </a:lstStyle>
          <a:p>
            <a:endParaRPr/>
          </a:p>
        </p:txBody>
      </p:sp>
      <p:grpSp>
        <p:nvGrpSpPr>
          <p:cNvPr id="1006" name="Google Shape;1006;p44"/>
          <p:cNvGrpSpPr/>
          <p:nvPr/>
        </p:nvGrpSpPr>
        <p:grpSpPr>
          <a:xfrm>
            <a:off x="-1600" y="5896807"/>
            <a:ext cx="12192383" cy="961207"/>
            <a:chOff x="6554556" y="4623505"/>
            <a:chExt cx="7127825" cy="720905"/>
          </a:xfrm>
        </p:grpSpPr>
        <p:sp>
          <p:nvSpPr>
            <p:cNvPr id="1007" name="Google Shape;1007;p4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08" name="Google Shape;1008;p4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009" name="Google Shape;1009;p44"/>
          <p:cNvSpPr txBox="1">
            <a:spLocks noGrp="1"/>
          </p:cNvSpPr>
          <p:nvPr>
            <p:ph type="title" idx="2"/>
          </p:nvPr>
        </p:nvSpPr>
        <p:spPr>
          <a:xfrm>
            <a:off x="1931967" y="2498333"/>
            <a:ext cx="8328400" cy="2832000"/>
          </a:xfrm>
          <a:prstGeom prst="rect">
            <a:avLst/>
          </a:prstGeom>
          <a:no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2400"/>
              <a:buNone/>
              <a:defRPr sz="3333" b="0">
                <a:latin typeface="Lato"/>
                <a:ea typeface="Lato"/>
                <a:cs typeface="Lato"/>
                <a:sym typeface="La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10"/>
        <p:cNvGrpSpPr/>
        <p:nvPr/>
      </p:nvGrpSpPr>
      <p:grpSpPr>
        <a:xfrm>
          <a:off x="0" y="0"/>
          <a:ext cx="0" cy="0"/>
          <a:chOff x="0" y="0"/>
          <a:chExt cx="0" cy="0"/>
        </a:xfrm>
      </p:grpSpPr>
      <p:sp>
        <p:nvSpPr>
          <p:cNvPr id="1011" name="Google Shape;1011;p45"/>
          <p:cNvSpPr txBox="1">
            <a:spLocks noGrp="1"/>
          </p:cNvSpPr>
          <p:nvPr>
            <p:ph type="title"/>
          </p:nvPr>
        </p:nvSpPr>
        <p:spPr>
          <a:xfrm>
            <a:off x="1850800" y="1578467"/>
            <a:ext cx="8490400" cy="349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6400"/>
            </a:lvl1pPr>
            <a:lvl2pPr lvl="1" algn="ctr">
              <a:lnSpc>
                <a:spcPct val="100000"/>
              </a:lnSpc>
              <a:spcBef>
                <a:spcPts val="0"/>
              </a:spcBef>
              <a:spcAft>
                <a:spcPts val="0"/>
              </a:spcAft>
              <a:buSzPts val="4800"/>
              <a:buNone/>
              <a:defRPr sz="6400"/>
            </a:lvl2pPr>
            <a:lvl3pPr lvl="2" algn="ctr">
              <a:lnSpc>
                <a:spcPct val="100000"/>
              </a:lnSpc>
              <a:spcBef>
                <a:spcPts val="0"/>
              </a:spcBef>
              <a:spcAft>
                <a:spcPts val="0"/>
              </a:spcAft>
              <a:buSzPts val="4800"/>
              <a:buNone/>
              <a:defRPr sz="6400"/>
            </a:lvl3pPr>
            <a:lvl4pPr lvl="3" algn="ctr">
              <a:lnSpc>
                <a:spcPct val="100000"/>
              </a:lnSpc>
              <a:spcBef>
                <a:spcPts val="0"/>
              </a:spcBef>
              <a:spcAft>
                <a:spcPts val="0"/>
              </a:spcAft>
              <a:buSzPts val="4800"/>
              <a:buNone/>
              <a:defRPr sz="6400"/>
            </a:lvl4pPr>
            <a:lvl5pPr lvl="4" algn="ctr">
              <a:lnSpc>
                <a:spcPct val="100000"/>
              </a:lnSpc>
              <a:spcBef>
                <a:spcPts val="0"/>
              </a:spcBef>
              <a:spcAft>
                <a:spcPts val="0"/>
              </a:spcAft>
              <a:buSzPts val="4800"/>
              <a:buNone/>
              <a:defRPr sz="6400"/>
            </a:lvl5pPr>
            <a:lvl6pPr lvl="5" algn="ctr">
              <a:lnSpc>
                <a:spcPct val="100000"/>
              </a:lnSpc>
              <a:spcBef>
                <a:spcPts val="0"/>
              </a:spcBef>
              <a:spcAft>
                <a:spcPts val="0"/>
              </a:spcAft>
              <a:buSzPts val="4800"/>
              <a:buNone/>
              <a:defRPr sz="6400"/>
            </a:lvl6pPr>
            <a:lvl7pPr lvl="6" algn="ctr">
              <a:lnSpc>
                <a:spcPct val="100000"/>
              </a:lnSpc>
              <a:spcBef>
                <a:spcPts val="0"/>
              </a:spcBef>
              <a:spcAft>
                <a:spcPts val="0"/>
              </a:spcAft>
              <a:buSzPts val="4800"/>
              <a:buNone/>
              <a:defRPr sz="6400"/>
            </a:lvl7pPr>
            <a:lvl8pPr lvl="7" algn="ctr">
              <a:lnSpc>
                <a:spcPct val="100000"/>
              </a:lnSpc>
              <a:spcBef>
                <a:spcPts val="0"/>
              </a:spcBef>
              <a:spcAft>
                <a:spcPts val="0"/>
              </a:spcAft>
              <a:buSzPts val="4800"/>
              <a:buNone/>
              <a:defRPr sz="6400"/>
            </a:lvl8pPr>
            <a:lvl9pPr lvl="8" algn="ctr">
              <a:lnSpc>
                <a:spcPct val="100000"/>
              </a:lnSpc>
              <a:spcBef>
                <a:spcPts val="0"/>
              </a:spcBef>
              <a:spcAft>
                <a:spcPts val="0"/>
              </a:spcAft>
              <a:buSzPts val="4800"/>
              <a:buNone/>
              <a:defRPr sz="6400"/>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12"/>
        <p:cNvGrpSpPr/>
        <p:nvPr/>
      </p:nvGrpSpPr>
      <p:grpSpPr>
        <a:xfrm>
          <a:off x="0" y="0"/>
          <a:ext cx="0" cy="0"/>
          <a:chOff x="0" y="0"/>
          <a:chExt cx="0" cy="0"/>
        </a:xfrm>
      </p:grpSpPr>
      <p:sp>
        <p:nvSpPr>
          <p:cNvPr id="1013" name="Google Shape;1013;p46"/>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14" name="Google Shape;1014;p46"/>
          <p:cNvSpPr txBox="1">
            <a:spLocks noGrp="1"/>
          </p:cNvSpPr>
          <p:nvPr>
            <p:ph type="title"/>
          </p:nvPr>
        </p:nvSpPr>
        <p:spPr>
          <a:xfrm>
            <a:off x="789233" y="1644233"/>
            <a:ext cx="43704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1015" name="Google Shape;1015;p46"/>
          <p:cNvSpPr txBox="1">
            <a:spLocks noGrp="1"/>
          </p:cNvSpPr>
          <p:nvPr>
            <p:ph type="subTitle" idx="1"/>
          </p:nvPr>
        </p:nvSpPr>
        <p:spPr>
          <a:xfrm>
            <a:off x="789233" y="3737433"/>
            <a:ext cx="43704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6" name="Google Shape;1016;p46"/>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55600" algn="l">
              <a:lnSpc>
                <a:spcPct val="115000"/>
              </a:lnSpc>
              <a:spcBef>
                <a:spcPts val="0"/>
              </a:spcBef>
              <a:spcAft>
                <a:spcPts val="0"/>
              </a:spcAft>
              <a:buSzPts val="2000"/>
              <a:buChar char="●"/>
              <a:defRPr/>
            </a:lvl1pPr>
            <a:lvl2pPr marL="914400" lvl="1" indent="-355600" algn="l">
              <a:lnSpc>
                <a:spcPct val="115000"/>
              </a:lnSpc>
              <a:spcBef>
                <a:spcPts val="2133"/>
              </a:spcBef>
              <a:spcAft>
                <a:spcPts val="0"/>
              </a:spcAft>
              <a:buSzPts val="2000"/>
              <a:buChar char="○"/>
              <a:defRPr/>
            </a:lvl2pPr>
            <a:lvl3pPr marL="1371600" lvl="2" indent="-355600" algn="l">
              <a:lnSpc>
                <a:spcPct val="115000"/>
              </a:lnSpc>
              <a:spcBef>
                <a:spcPts val="2133"/>
              </a:spcBef>
              <a:spcAft>
                <a:spcPts val="0"/>
              </a:spcAft>
              <a:buSzPts val="2000"/>
              <a:buChar char="■"/>
              <a:defRPr/>
            </a:lvl3pPr>
            <a:lvl4pPr marL="1828800" lvl="3" indent="-355600" algn="l">
              <a:lnSpc>
                <a:spcPct val="115000"/>
              </a:lnSpc>
              <a:spcBef>
                <a:spcPts val="2133"/>
              </a:spcBef>
              <a:spcAft>
                <a:spcPts val="0"/>
              </a:spcAft>
              <a:buSzPts val="2000"/>
              <a:buChar char="●"/>
              <a:defRPr/>
            </a:lvl4pPr>
            <a:lvl5pPr marL="2286000" lvl="4" indent="-355600" algn="l">
              <a:lnSpc>
                <a:spcPct val="115000"/>
              </a:lnSpc>
              <a:spcBef>
                <a:spcPts val="2133"/>
              </a:spcBef>
              <a:spcAft>
                <a:spcPts val="0"/>
              </a:spcAft>
              <a:buSzPts val="2000"/>
              <a:buChar char="○"/>
              <a:defRPr/>
            </a:lvl5pPr>
            <a:lvl6pPr marL="2743200" lvl="5" indent="-355600" algn="l">
              <a:lnSpc>
                <a:spcPct val="115000"/>
              </a:lnSpc>
              <a:spcBef>
                <a:spcPts val="2133"/>
              </a:spcBef>
              <a:spcAft>
                <a:spcPts val="0"/>
              </a:spcAft>
              <a:buSzPts val="2000"/>
              <a:buChar char="■"/>
              <a:defRPr/>
            </a:lvl6pPr>
            <a:lvl7pPr marL="3200400" lvl="6" indent="-355600" algn="l">
              <a:lnSpc>
                <a:spcPct val="115000"/>
              </a:lnSpc>
              <a:spcBef>
                <a:spcPts val="2133"/>
              </a:spcBef>
              <a:spcAft>
                <a:spcPts val="0"/>
              </a:spcAft>
              <a:buSzPts val="2000"/>
              <a:buChar char="●"/>
              <a:defRPr/>
            </a:lvl7pPr>
            <a:lvl8pPr marL="3657600" lvl="7" indent="-355600" algn="l">
              <a:lnSpc>
                <a:spcPct val="115000"/>
              </a:lnSpc>
              <a:spcBef>
                <a:spcPts val="2133"/>
              </a:spcBef>
              <a:spcAft>
                <a:spcPts val="0"/>
              </a:spcAft>
              <a:buSzPts val="2000"/>
              <a:buChar char="○"/>
              <a:defRPr/>
            </a:lvl8pPr>
            <a:lvl9pPr marL="4114800" lvl="8" indent="-355600" algn="l">
              <a:lnSpc>
                <a:spcPct val="115000"/>
              </a:lnSpc>
              <a:spcBef>
                <a:spcPts val="2133"/>
              </a:spcBef>
              <a:spcAft>
                <a:spcPts val="2133"/>
              </a:spcAft>
              <a:buSzPts val="20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17"/>
        <p:cNvGrpSpPr/>
        <p:nvPr/>
      </p:nvGrpSpPr>
      <p:grpSpPr>
        <a:xfrm>
          <a:off x="0" y="0"/>
          <a:ext cx="0" cy="0"/>
          <a:chOff x="0" y="0"/>
          <a:chExt cx="0" cy="0"/>
        </a:xfrm>
      </p:grpSpPr>
      <p:sp>
        <p:nvSpPr>
          <p:cNvPr id="1018" name="Google Shape;1018;p47"/>
          <p:cNvSpPr txBox="1">
            <a:spLocks noGrp="1"/>
          </p:cNvSpPr>
          <p:nvPr>
            <p:ph type="body" idx="1"/>
          </p:nvPr>
        </p:nvSpPr>
        <p:spPr>
          <a:xfrm>
            <a:off x="745460" y="5372719"/>
            <a:ext cx="87136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2000"/>
              <a:buNone/>
              <a:defRPr/>
            </a:lvl1pPr>
            <a:lvl2pPr marL="914400" lvl="1" indent="-355600" algn="l">
              <a:lnSpc>
                <a:spcPct val="115000"/>
              </a:lnSpc>
              <a:spcBef>
                <a:spcPts val="1600"/>
              </a:spcBef>
              <a:spcAft>
                <a:spcPts val="0"/>
              </a:spcAft>
              <a:buSzPts val="2000"/>
              <a:buChar char="○"/>
              <a:defRPr/>
            </a:lvl2pPr>
            <a:lvl3pPr marL="1371600" lvl="2" indent="-355600" algn="l">
              <a:lnSpc>
                <a:spcPct val="115000"/>
              </a:lnSpc>
              <a:spcBef>
                <a:spcPts val="1600"/>
              </a:spcBef>
              <a:spcAft>
                <a:spcPts val="0"/>
              </a:spcAft>
              <a:buSzPts val="2000"/>
              <a:buChar char="■"/>
              <a:defRPr/>
            </a:lvl3pPr>
            <a:lvl4pPr marL="1828800" lvl="3" indent="-355600" algn="l">
              <a:lnSpc>
                <a:spcPct val="115000"/>
              </a:lnSpc>
              <a:spcBef>
                <a:spcPts val="1600"/>
              </a:spcBef>
              <a:spcAft>
                <a:spcPts val="0"/>
              </a:spcAft>
              <a:buSzPts val="2000"/>
              <a:buChar char="●"/>
              <a:defRPr/>
            </a:lvl4pPr>
            <a:lvl5pPr marL="2286000" lvl="4" indent="-355600" algn="l">
              <a:lnSpc>
                <a:spcPct val="115000"/>
              </a:lnSpc>
              <a:spcBef>
                <a:spcPts val="1600"/>
              </a:spcBef>
              <a:spcAft>
                <a:spcPts val="0"/>
              </a:spcAft>
              <a:buSzPts val="2000"/>
              <a:buChar char="○"/>
              <a:defRPr/>
            </a:lvl5pPr>
            <a:lvl6pPr marL="2743200" lvl="5" indent="-355600" algn="l">
              <a:lnSpc>
                <a:spcPct val="115000"/>
              </a:lnSpc>
              <a:spcBef>
                <a:spcPts val="1600"/>
              </a:spcBef>
              <a:spcAft>
                <a:spcPts val="0"/>
              </a:spcAft>
              <a:buSzPts val="2000"/>
              <a:buChar char="■"/>
              <a:defRPr/>
            </a:lvl6pPr>
            <a:lvl7pPr marL="3200400" lvl="6" indent="-355600" algn="l">
              <a:lnSpc>
                <a:spcPct val="115000"/>
              </a:lnSpc>
              <a:spcBef>
                <a:spcPts val="1600"/>
              </a:spcBef>
              <a:spcAft>
                <a:spcPts val="0"/>
              </a:spcAft>
              <a:buSzPts val="2000"/>
              <a:buChar char="●"/>
              <a:defRPr/>
            </a:lvl7pPr>
            <a:lvl8pPr marL="3657600" lvl="7" indent="-355600" algn="l">
              <a:lnSpc>
                <a:spcPct val="115000"/>
              </a:lnSpc>
              <a:spcBef>
                <a:spcPts val="1600"/>
              </a:spcBef>
              <a:spcAft>
                <a:spcPts val="0"/>
              </a:spcAft>
              <a:buSzPts val="2000"/>
              <a:buChar char="○"/>
              <a:defRPr/>
            </a:lvl8pPr>
            <a:lvl9pPr marL="4114800" lvl="8" indent="-355600" algn="l">
              <a:lnSpc>
                <a:spcPct val="115000"/>
              </a:lnSpc>
              <a:spcBef>
                <a:spcPts val="1600"/>
              </a:spcBef>
              <a:spcAft>
                <a:spcPts val="1600"/>
              </a:spcAft>
              <a:buSzPts val="20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19"/>
        <p:cNvGrpSpPr/>
        <p:nvPr/>
      </p:nvGrpSpPr>
      <p:grpSpPr>
        <a:xfrm>
          <a:off x="0" y="0"/>
          <a:ext cx="0" cy="0"/>
          <a:chOff x="0" y="0"/>
          <a:chExt cx="0" cy="0"/>
        </a:xfrm>
      </p:grpSpPr>
      <p:sp>
        <p:nvSpPr>
          <p:cNvPr id="1020" name="Google Shape;1020;p48"/>
          <p:cNvSpPr txBox="1">
            <a:spLocks noGrp="1"/>
          </p:cNvSpPr>
          <p:nvPr>
            <p:ph type="title"/>
          </p:nvPr>
        </p:nvSpPr>
        <p:spPr>
          <a:xfrm>
            <a:off x="3238367" y="2611800"/>
            <a:ext cx="57152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7333">
                <a:solidFill>
                  <a:schemeClr val="dk2"/>
                </a:solidFill>
              </a:defRPr>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1021" name="Google Shape;1021;p48"/>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22" name="Google Shape;1022;p48"/>
          <p:cNvSpPr txBox="1">
            <a:spLocks noGrp="1"/>
          </p:cNvSpPr>
          <p:nvPr>
            <p:ph type="title" idx="2"/>
          </p:nvPr>
        </p:nvSpPr>
        <p:spPr>
          <a:xfrm>
            <a:off x="961200" y="813012"/>
            <a:ext cx="102848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AutoNum type="arabicPeriod"/>
              <a:defRPr sz="5333" b="1"/>
            </a:lvl1pPr>
            <a:lvl2pPr lvl="1" algn="ctr">
              <a:lnSpc>
                <a:spcPct val="100000"/>
              </a:lnSpc>
              <a:spcBef>
                <a:spcPts val="0"/>
              </a:spcBef>
              <a:spcAft>
                <a:spcPts val="0"/>
              </a:spcAft>
              <a:buSzPts val="4200"/>
              <a:buAutoNum type="alphaLcPeriod"/>
              <a:defRPr sz="5600"/>
            </a:lvl2pPr>
            <a:lvl3pPr lvl="2" algn="ctr">
              <a:lnSpc>
                <a:spcPct val="100000"/>
              </a:lnSpc>
              <a:spcBef>
                <a:spcPts val="0"/>
              </a:spcBef>
              <a:spcAft>
                <a:spcPts val="0"/>
              </a:spcAft>
              <a:buSzPts val="4200"/>
              <a:buAutoNum type="romanLcPeriod"/>
              <a:defRPr sz="5600"/>
            </a:lvl3pPr>
            <a:lvl4pPr lvl="3" algn="ctr">
              <a:lnSpc>
                <a:spcPct val="100000"/>
              </a:lnSpc>
              <a:spcBef>
                <a:spcPts val="0"/>
              </a:spcBef>
              <a:spcAft>
                <a:spcPts val="0"/>
              </a:spcAft>
              <a:buSzPts val="4200"/>
              <a:buAutoNum type="arabicPeriod"/>
              <a:defRPr sz="5600"/>
            </a:lvl4pPr>
            <a:lvl5pPr lvl="4" algn="ctr">
              <a:lnSpc>
                <a:spcPct val="100000"/>
              </a:lnSpc>
              <a:spcBef>
                <a:spcPts val="0"/>
              </a:spcBef>
              <a:spcAft>
                <a:spcPts val="0"/>
              </a:spcAft>
              <a:buSzPts val="4200"/>
              <a:buAutoNum type="alphaLcPeriod"/>
              <a:defRPr sz="5600"/>
            </a:lvl5pPr>
            <a:lvl6pPr lvl="5" algn="ctr">
              <a:lnSpc>
                <a:spcPct val="100000"/>
              </a:lnSpc>
              <a:spcBef>
                <a:spcPts val="0"/>
              </a:spcBef>
              <a:spcAft>
                <a:spcPts val="0"/>
              </a:spcAft>
              <a:buSzPts val="4200"/>
              <a:buAutoNum type="romanLcPeriod"/>
              <a:defRPr sz="5600"/>
            </a:lvl6pPr>
            <a:lvl7pPr lvl="6" algn="ctr">
              <a:lnSpc>
                <a:spcPct val="100000"/>
              </a:lnSpc>
              <a:spcBef>
                <a:spcPts val="0"/>
              </a:spcBef>
              <a:spcAft>
                <a:spcPts val="0"/>
              </a:spcAft>
              <a:buSzPts val="4200"/>
              <a:buAutoNum type="arabicPeriod"/>
              <a:defRPr sz="5600"/>
            </a:lvl7pPr>
            <a:lvl8pPr lvl="7" algn="ctr">
              <a:lnSpc>
                <a:spcPct val="100000"/>
              </a:lnSpc>
              <a:spcBef>
                <a:spcPts val="0"/>
              </a:spcBef>
              <a:spcAft>
                <a:spcPts val="0"/>
              </a:spcAft>
              <a:buSzPts val="4200"/>
              <a:buAutoNum type="alphaLcPeriod"/>
              <a:defRPr sz="5600"/>
            </a:lvl8pPr>
            <a:lvl9pPr lvl="8" algn="ctr">
              <a:lnSpc>
                <a:spcPct val="100000"/>
              </a:lnSpc>
              <a:spcBef>
                <a:spcPts val="0"/>
              </a:spcBef>
              <a:spcAft>
                <a:spcPts val="0"/>
              </a:spcAft>
              <a:buSzPts val="4200"/>
              <a:buAutoNum type="romanLcPeriod"/>
              <a:defRPr sz="5600"/>
            </a:lvl9pPr>
          </a:lstStyle>
          <a:p>
            <a:endParaRPr/>
          </a:p>
        </p:txBody>
      </p:sp>
      <p:grpSp>
        <p:nvGrpSpPr>
          <p:cNvPr id="1023" name="Google Shape;1023;p48"/>
          <p:cNvGrpSpPr/>
          <p:nvPr/>
        </p:nvGrpSpPr>
        <p:grpSpPr>
          <a:xfrm>
            <a:off x="-1600" y="5896807"/>
            <a:ext cx="12192383" cy="961207"/>
            <a:chOff x="6554556" y="4623505"/>
            <a:chExt cx="7127825" cy="720905"/>
          </a:xfrm>
        </p:grpSpPr>
        <p:sp>
          <p:nvSpPr>
            <p:cNvPr id="1024" name="Google Shape;1024;p4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25" name="Google Shape;1025;p4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1">
  <p:cSld name="Table of contents 1">
    <p:bg>
      <p:bgPr>
        <a:solidFill>
          <a:schemeClr val="accent3"/>
        </a:solidFill>
        <a:effectLst/>
      </p:bgPr>
    </p:bg>
    <p:spTree>
      <p:nvGrpSpPr>
        <p:cNvPr id="1" name="Shape 1026"/>
        <p:cNvGrpSpPr/>
        <p:nvPr/>
      </p:nvGrpSpPr>
      <p:grpSpPr>
        <a:xfrm>
          <a:off x="0" y="0"/>
          <a:ext cx="0" cy="0"/>
          <a:chOff x="0" y="0"/>
          <a:chExt cx="0" cy="0"/>
        </a:xfrm>
      </p:grpSpPr>
      <p:sp>
        <p:nvSpPr>
          <p:cNvPr id="1027" name="Google Shape;1027;p49"/>
          <p:cNvSpPr txBox="1">
            <a:spLocks noGrp="1"/>
          </p:cNvSpPr>
          <p:nvPr>
            <p:ph type="title"/>
          </p:nvPr>
        </p:nvSpPr>
        <p:spPr>
          <a:xfrm>
            <a:off x="961200" y="813012"/>
            <a:ext cx="102848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sz="5333" b="1"/>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1028" name="Google Shape;1028;p49"/>
          <p:cNvSpPr txBox="1">
            <a:spLocks noGrp="1"/>
          </p:cNvSpPr>
          <p:nvPr>
            <p:ph type="title" idx="2"/>
          </p:nvPr>
        </p:nvSpPr>
        <p:spPr>
          <a:xfrm>
            <a:off x="961200" y="2326833"/>
            <a:ext cx="2304400" cy="38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2667" b="1"/>
            </a:lvl1pPr>
            <a:lvl2pPr lvl="1" algn="ctr">
              <a:lnSpc>
                <a:spcPct val="80000"/>
              </a:lnSpc>
              <a:spcBef>
                <a:spcPts val="0"/>
              </a:spcBef>
              <a:spcAft>
                <a:spcPts val="0"/>
              </a:spcAft>
              <a:buSzPts val="2400"/>
              <a:buNone/>
              <a:defRPr sz="3200"/>
            </a:lvl2pPr>
            <a:lvl3pPr lvl="2" algn="ctr">
              <a:lnSpc>
                <a:spcPct val="80000"/>
              </a:lnSpc>
              <a:spcBef>
                <a:spcPts val="0"/>
              </a:spcBef>
              <a:spcAft>
                <a:spcPts val="0"/>
              </a:spcAft>
              <a:buSzPts val="2400"/>
              <a:buNone/>
              <a:defRPr sz="3200"/>
            </a:lvl3pPr>
            <a:lvl4pPr lvl="3" algn="ctr">
              <a:lnSpc>
                <a:spcPct val="80000"/>
              </a:lnSpc>
              <a:spcBef>
                <a:spcPts val="0"/>
              </a:spcBef>
              <a:spcAft>
                <a:spcPts val="0"/>
              </a:spcAft>
              <a:buSzPts val="2400"/>
              <a:buNone/>
              <a:defRPr sz="3200"/>
            </a:lvl4pPr>
            <a:lvl5pPr lvl="4" algn="ctr">
              <a:lnSpc>
                <a:spcPct val="80000"/>
              </a:lnSpc>
              <a:spcBef>
                <a:spcPts val="0"/>
              </a:spcBef>
              <a:spcAft>
                <a:spcPts val="0"/>
              </a:spcAft>
              <a:buSzPts val="2400"/>
              <a:buNone/>
              <a:defRPr sz="3200"/>
            </a:lvl5pPr>
            <a:lvl6pPr lvl="5" algn="ctr">
              <a:lnSpc>
                <a:spcPct val="80000"/>
              </a:lnSpc>
              <a:spcBef>
                <a:spcPts val="0"/>
              </a:spcBef>
              <a:spcAft>
                <a:spcPts val="0"/>
              </a:spcAft>
              <a:buSzPts val="2400"/>
              <a:buNone/>
              <a:defRPr sz="3200"/>
            </a:lvl6pPr>
            <a:lvl7pPr lvl="6" algn="ctr">
              <a:lnSpc>
                <a:spcPct val="80000"/>
              </a:lnSpc>
              <a:spcBef>
                <a:spcPts val="0"/>
              </a:spcBef>
              <a:spcAft>
                <a:spcPts val="0"/>
              </a:spcAft>
              <a:buSzPts val="2400"/>
              <a:buNone/>
              <a:defRPr sz="3200"/>
            </a:lvl7pPr>
            <a:lvl8pPr lvl="7" algn="ctr">
              <a:lnSpc>
                <a:spcPct val="80000"/>
              </a:lnSpc>
              <a:spcBef>
                <a:spcPts val="0"/>
              </a:spcBef>
              <a:spcAft>
                <a:spcPts val="0"/>
              </a:spcAft>
              <a:buSzPts val="2400"/>
              <a:buNone/>
              <a:defRPr sz="3200"/>
            </a:lvl8pPr>
            <a:lvl9pPr lvl="8" algn="ctr">
              <a:lnSpc>
                <a:spcPct val="80000"/>
              </a:lnSpc>
              <a:spcBef>
                <a:spcPts val="0"/>
              </a:spcBef>
              <a:spcAft>
                <a:spcPts val="0"/>
              </a:spcAft>
              <a:buSzPts val="2400"/>
              <a:buNone/>
              <a:defRPr sz="3200"/>
            </a:lvl9pPr>
          </a:lstStyle>
          <a:p>
            <a:endParaRPr/>
          </a:p>
        </p:txBody>
      </p:sp>
      <p:sp>
        <p:nvSpPr>
          <p:cNvPr id="1029" name="Google Shape;1029;p49"/>
          <p:cNvSpPr txBox="1">
            <a:spLocks noGrp="1"/>
          </p:cNvSpPr>
          <p:nvPr>
            <p:ph type="title" idx="3"/>
          </p:nvPr>
        </p:nvSpPr>
        <p:spPr>
          <a:xfrm>
            <a:off x="3620233" y="2326833"/>
            <a:ext cx="2304400" cy="38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2667" b="1"/>
            </a:lvl1pPr>
            <a:lvl2pPr lvl="1" algn="ctr">
              <a:lnSpc>
                <a:spcPct val="80000"/>
              </a:lnSpc>
              <a:spcBef>
                <a:spcPts val="0"/>
              </a:spcBef>
              <a:spcAft>
                <a:spcPts val="0"/>
              </a:spcAft>
              <a:buSzPts val="2400"/>
              <a:buNone/>
              <a:defRPr sz="3200"/>
            </a:lvl2pPr>
            <a:lvl3pPr lvl="2" algn="ctr">
              <a:lnSpc>
                <a:spcPct val="80000"/>
              </a:lnSpc>
              <a:spcBef>
                <a:spcPts val="0"/>
              </a:spcBef>
              <a:spcAft>
                <a:spcPts val="0"/>
              </a:spcAft>
              <a:buSzPts val="2400"/>
              <a:buNone/>
              <a:defRPr sz="3200"/>
            </a:lvl3pPr>
            <a:lvl4pPr lvl="3" algn="ctr">
              <a:lnSpc>
                <a:spcPct val="80000"/>
              </a:lnSpc>
              <a:spcBef>
                <a:spcPts val="0"/>
              </a:spcBef>
              <a:spcAft>
                <a:spcPts val="0"/>
              </a:spcAft>
              <a:buSzPts val="2400"/>
              <a:buNone/>
              <a:defRPr sz="3200"/>
            </a:lvl4pPr>
            <a:lvl5pPr lvl="4" algn="ctr">
              <a:lnSpc>
                <a:spcPct val="80000"/>
              </a:lnSpc>
              <a:spcBef>
                <a:spcPts val="0"/>
              </a:spcBef>
              <a:spcAft>
                <a:spcPts val="0"/>
              </a:spcAft>
              <a:buSzPts val="2400"/>
              <a:buNone/>
              <a:defRPr sz="3200"/>
            </a:lvl5pPr>
            <a:lvl6pPr lvl="5" algn="ctr">
              <a:lnSpc>
                <a:spcPct val="80000"/>
              </a:lnSpc>
              <a:spcBef>
                <a:spcPts val="0"/>
              </a:spcBef>
              <a:spcAft>
                <a:spcPts val="0"/>
              </a:spcAft>
              <a:buSzPts val="2400"/>
              <a:buNone/>
              <a:defRPr sz="3200"/>
            </a:lvl6pPr>
            <a:lvl7pPr lvl="6" algn="ctr">
              <a:lnSpc>
                <a:spcPct val="80000"/>
              </a:lnSpc>
              <a:spcBef>
                <a:spcPts val="0"/>
              </a:spcBef>
              <a:spcAft>
                <a:spcPts val="0"/>
              </a:spcAft>
              <a:buSzPts val="2400"/>
              <a:buNone/>
              <a:defRPr sz="3200"/>
            </a:lvl7pPr>
            <a:lvl8pPr lvl="7" algn="ctr">
              <a:lnSpc>
                <a:spcPct val="80000"/>
              </a:lnSpc>
              <a:spcBef>
                <a:spcPts val="0"/>
              </a:spcBef>
              <a:spcAft>
                <a:spcPts val="0"/>
              </a:spcAft>
              <a:buSzPts val="2400"/>
              <a:buNone/>
              <a:defRPr sz="3200"/>
            </a:lvl8pPr>
            <a:lvl9pPr lvl="8" algn="ctr">
              <a:lnSpc>
                <a:spcPct val="80000"/>
              </a:lnSpc>
              <a:spcBef>
                <a:spcPts val="0"/>
              </a:spcBef>
              <a:spcAft>
                <a:spcPts val="0"/>
              </a:spcAft>
              <a:buSzPts val="2400"/>
              <a:buNone/>
              <a:defRPr sz="3200"/>
            </a:lvl9pPr>
          </a:lstStyle>
          <a:p>
            <a:endParaRPr/>
          </a:p>
        </p:txBody>
      </p:sp>
      <p:sp>
        <p:nvSpPr>
          <p:cNvPr id="1030" name="Google Shape;1030;p49"/>
          <p:cNvSpPr txBox="1">
            <a:spLocks noGrp="1"/>
          </p:cNvSpPr>
          <p:nvPr>
            <p:ph type="title" idx="4"/>
          </p:nvPr>
        </p:nvSpPr>
        <p:spPr>
          <a:xfrm>
            <a:off x="6279267" y="2326833"/>
            <a:ext cx="2304400" cy="38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2667" b="1"/>
            </a:lvl1pPr>
            <a:lvl2pPr lvl="1" algn="ctr">
              <a:lnSpc>
                <a:spcPct val="80000"/>
              </a:lnSpc>
              <a:spcBef>
                <a:spcPts val="0"/>
              </a:spcBef>
              <a:spcAft>
                <a:spcPts val="0"/>
              </a:spcAft>
              <a:buSzPts val="2400"/>
              <a:buNone/>
              <a:defRPr sz="3200"/>
            </a:lvl2pPr>
            <a:lvl3pPr lvl="2" algn="ctr">
              <a:lnSpc>
                <a:spcPct val="80000"/>
              </a:lnSpc>
              <a:spcBef>
                <a:spcPts val="0"/>
              </a:spcBef>
              <a:spcAft>
                <a:spcPts val="0"/>
              </a:spcAft>
              <a:buSzPts val="2400"/>
              <a:buNone/>
              <a:defRPr sz="3200"/>
            </a:lvl3pPr>
            <a:lvl4pPr lvl="3" algn="ctr">
              <a:lnSpc>
                <a:spcPct val="80000"/>
              </a:lnSpc>
              <a:spcBef>
                <a:spcPts val="0"/>
              </a:spcBef>
              <a:spcAft>
                <a:spcPts val="0"/>
              </a:spcAft>
              <a:buSzPts val="2400"/>
              <a:buNone/>
              <a:defRPr sz="3200"/>
            </a:lvl4pPr>
            <a:lvl5pPr lvl="4" algn="ctr">
              <a:lnSpc>
                <a:spcPct val="80000"/>
              </a:lnSpc>
              <a:spcBef>
                <a:spcPts val="0"/>
              </a:spcBef>
              <a:spcAft>
                <a:spcPts val="0"/>
              </a:spcAft>
              <a:buSzPts val="2400"/>
              <a:buNone/>
              <a:defRPr sz="3200"/>
            </a:lvl5pPr>
            <a:lvl6pPr lvl="5" algn="ctr">
              <a:lnSpc>
                <a:spcPct val="80000"/>
              </a:lnSpc>
              <a:spcBef>
                <a:spcPts val="0"/>
              </a:spcBef>
              <a:spcAft>
                <a:spcPts val="0"/>
              </a:spcAft>
              <a:buSzPts val="2400"/>
              <a:buNone/>
              <a:defRPr sz="3200"/>
            </a:lvl6pPr>
            <a:lvl7pPr lvl="6" algn="ctr">
              <a:lnSpc>
                <a:spcPct val="80000"/>
              </a:lnSpc>
              <a:spcBef>
                <a:spcPts val="0"/>
              </a:spcBef>
              <a:spcAft>
                <a:spcPts val="0"/>
              </a:spcAft>
              <a:buSzPts val="2400"/>
              <a:buNone/>
              <a:defRPr sz="3200"/>
            </a:lvl7pPr>
            <a:lvl8pPr lvl="7" algn="ctr">
              <a:lnSpc>
                <a:spcPct val="80000"/>
              </a:lnSpc>
              <a:spcBef>
                <a:spcPts val="0"/>
              </a:spcBef>
              <a:spcAft>
                <a:spcPts val="0"/>
              </a:spcAft>
              <a:buSzPts val="2400"/>
              <a:buNone/>
              <a:defRPr sz="3200"/>
            </a:lvl8pPr>
            <a:lvl9pPr lvl="8" algn="ctr">
              <a:lnSpc>
                <a:spcPct val="80000"/>
              </a:lnSpc>
              <a:spcBef>
                <a:spcPts val="0"/>
              </a:spcBef>
              <a:spcAft>
                <a:spcPts val="0"/>
              </a:spcAft>
              <a:buSzPts val="2400"/>
              <a:buNone/>
              <a:defRPr sz="3200"/>
            </a:lvl9pPr>
          </a:lstStyle>
          <a:p>
            <a:endParaRPr/>
          </a:p>
        </p:txBody>
      </p:sp>
      <p:sp>
        <p:nvSpPr>
          <p:cNvPr id="1031" name="Google Shape;1031;p49"/>
          <p:cNvSpPr txBox="1">
            <a:spLocks noGrp="1"/>
          </p:cNvSpPr>
          <p:nvPr>
            <p:ph type="title" idx="5"/>
          </p:nvPr>
        </p:nvSpPr>
        <p:spPr>
          <a:xfrm>
            <a:off x="8938301" y="2326833"/>
            <a:ext cx="2304400" cy="38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2667" b="1"/>
            </a:lvl1pPr>
            <a:lvl2pPr lvl="1" algn="ctr">
              <a:lnSpc>
                <a:spcPct val="80000"/>
              </a:lnSpc>
              <a:spcBef>
                <a:spcPts val="0"/>
              </a:spcBef>
              <a:spcAft>
                <a:spcPts val="0"/>
              </a:spcAft>
              <a:buSzPts val="2400"/>
              <a:buNone/>
              <a:defRPr sz="3200"/>
            </a:lvl2pPr>
            <a:lvl3pPr lvl="2" algn="ctr">
              <a:lnSpc>
                <a:spcPct val="80000"/>
              </a:lnSpc>
              <a:spcBef>
                <a:spcPts val="0"/>
              </a:spcBef>
              <a:spcAft>
                <a:spcPts val="0"/>
              </a:spcAft>
              <a:buSzPts val="2400"/>
              <a:buNone/>
              <a:defRPr sz="3200"/>
            </a:lvl3pPr>
            <a:lvl4pPr lvl="3" algn="ctr">
              <a:lnSpc>
                <a:spcPct val="80000"/>
              </a:lnSpc>
              <a:spcBef>
                <a:spcPts val="0"/>
              </a:spcBef>
              <a:spcAft>
                <a:spcPts val="0"/>
              </a:spcAft>
              <a:buSzPts val="2400"/>
              <a:buNone/>
              <a:defRPr sz="3200"/>
            </a:lvl4pPr>
            <a:lvl5pPr lvl="4" algn="ctr">
              <a:lnSpc>
                <a:spcPct val="80000"/>
              </a:lnSpc>
              <a:spcBef>
                <a:spcPts val="0"/>
              </a:spcBef>
              <a:spcAft>
                <a:spcPts val="0"/>
              </a:spcAft>
              <a:buSzPts val="2400"/>
              <a:buNone/>
              <a:defRPr sz="3200"/>
            </a:lvl5pPr>
            <a:lvl6pPr lvl="5" algn="ctr">
              <a:lnSpc>
                <a:spcPct val="80000"/>
              </a:lnSpc>
              <a:spcBef>
                <a:spcPts val="0"/>
              </a:spcBef>
              <a:spcAft>
                <a:spcPts val="0"/>
              </a:spcAft>
              <a:buSzPts val="2400"/>
              <a:buNone/>
              <a:defRPr sz="3200"/>
            </a:lvl6pPr>
            <a:lvl7pPr lvl="6" algn="ctr">
              <a:lnSpc>
                <a:spcPct val="80000"/>
              </a:lnSpc>
              <a:spcBef>
                <a:spcPts val="0"/>
              </a:spcBef>
              <a:spcAft>
                <a:spcPts val="0"/>
              </a:spcAft>
              <a:buSzPts val="2400"/>
              <a:buNone/>
              <a:defRPr sz="3200"/>
            </a:lvl7pPr>
            <a:lvl8pPr lvl="7" algn="ctr">
              <a:lnSpc>
                <a:spcPct val="80000"/>
              </a:lnSpc>
              <a:spcBef>
                <a:spcPts val="0"/>
              </a:spcBef>
              <a:spcAft>
                <a:spcPts val="0"/>
              </a:spcAft>
              <a:buSzPts val="2400"/>
              <a:buNone/>
              <a:defRPr sz="3200"/>
            </a:lvl8pPr>
            <a:lvl9pPr lvl="8" algn="ctr">
              <a:lnSpc>
                <a:spcPct val="80000"/>
              </a:lnSpc>
              <a:spcBef>
                <a:spcPts val="0"/>
              </a:spcBef>
              <a:spcAft>
                <a:spcPts val="0"/>
              </a:spcAft>
              <a:buSzPts val="2400"/>
              <a:buNone/>
              <a:defRPr sz="3200"/>
            </a:lvl9pPr>
          </a:lstStyle>
          <a:p>
            <a:endParaRPr/>
          </a:p>
        </p:txBody>
      </p:sp>
      <p:sp>
        <p:nvSpPr>
          <p:cNvPr id="1032" name="Google Shape;1032;p49"/>
          <p:cNvSpPr txBox="1">
            <a:spLocks noGrp="1"/>
          </p:cNvSpPr>
          <p:nvPr>
            <p:ph type="subTitle" idx="1"/>
          </p:nvPr>
        </p:nvSpPr>
        <p:spPr>
          <a:xfrm>
            <a:off x="2132267" y="5344400"/>
            <a:ext cx="7942400" cy="70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1600"/>
            </a:lvl1pPr>
            <a:lvl2pPr lvl="1" algn="l">
              <a:lnSpc>
                <a:spcPct val="100000"/>
              </a:lnSpc>
              <a:spcBef>
                <a:spcPts val="0"/>
              </a:spcBef>
              <a:spcAft>
                <a:spcPts val="0"/>
              </a:spcAft>
              <a:buSzPts val="2800"/>
              <a:buNone/>
              <a:defRPr sz="3733"/>
            </a:lvl2pPr>
            <a:lvl3pPr lvl="2" algn="l">
              <a:lnSpc>
                <a:spcPct val="100000"/>
              </a:lnSpc>
              <a:spcBef>
                <a:spcPts val="0"/>
              </a:spcBef>
              <a:spcAft>
                <a:spcPts val="0"/>
              </a:spcAft>
              <a:buSzPts val="2800"/>
              <a:buNone/>
              <a:defRPr sz="3733"/>
            </a:lvl3pPr>
            <a:lvl4pPr lvl="3" algn="l">
              <a:lnSpc>
                <a:spcPct val="100000"/>
              </a:lnSpc>
              <a:spcBef>
                <a:spcPts val="0"/>
              </a:spcBef>
              <a:spcAft>
                <a:spcPts val="0"/>
              </a:spcAft>
              <a:buSzPts val="2800"/>
              <a:buNone/>
              <a:defRPr sz="3733"/>
            </a:lvl4pPr>
            <a:lvl5pPr lvl="4" algn="l">
              <a:lnSpc>
                <a:spcPct val="100000"/>
              </a:lnSpc>
              <a:spcBef>
                <a:spcPts val="0"/>
              </a:spcBef>
              <a:spcAft>
                <a:spcPts val="0"/>
              </a:spcAft>
              <a:buSzPts val="2800"/>
              <a:buNone/>
              <a:defRPr sz="3733"/>
            </a:lvl5pPr>
            <a:lvl6pPr lvl="5" algn="l">
              <a:lnSpc>
                <a:spcPct val="100000"/>
              </a:lnSpc>
              <a:spcBef>
                <a:spcPts val="0"/>
              </a:spcBef>
              <a:spcAft>
                <a:spcPts val="0"/>
              </a:spcAft>
              <a:buSzPts val="2800"/>
              <a:buNone/>
              <a:defRPr sz="3733"/>
            </a:lvl6pPr>
            <a:lvl7pPr lvl="6" algn="l">
              <a:lnSpc>
                <a:spcPct val="100000"/>
              </a:lnSpc>
              <a:spcBef>
                <a:spcPts val="0"/>
              </a:spcBef>
              <a:spcAft>
                <a:spcPts val="0"/>
              </a:spcAft>
              <a:buSzPts val="2800"/>
              <a:buNone/>
              <a:defRPr sz="3733"/>
            </a:lvl7pPr>
            <a:lvl8pPr lvl="7" algn="l">
              <a:lnSpc>
                <a:spcPct val="100000"/>
              </a:lnSpc>
              <a:spcBef>
                <a:spcPts val="0"/>
              </a:spcBef>
              <a:spcAft>
                <a:spcPts val="0"/>
              </a:spcAft>
              <a:buSzPts val="2800"/>
              <a:buNone/>
              <a:defRPr sz="3733"/>
            </a:lvl8pPr>
            <a:lvl9pPr lvl="8" algn="l">
              <a:lnSpc>
                <a:spcPct val="100000"/>
              </a:lnSpc>
              <a:spcBef>
                <a:spcPts val="0"/>
              </a:spcBef>
              <a:spcAft>
                <a:spcPts val="0"/>
              </a:spcAft>
              <a:buSzPts val="2800"/>
              <a:buNone/>
              <a:defRPr sz="3733"/>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2">
  <p:cSld name="Table of contents 2">
    <p:bg>
      <p:bgPr>
        <a:solidFill>
          <a:schemeClr val="accent3"/>
        </a:solidFill>
        <a:effectLst/>
      </p:bgPr>
    </p:bg>
    <p:spTree>
      <p:nvGrpSpPr>
        <p:cNvPr id="1" name="Shape 1033"/>
        <p:cNvGrpSpPr/>
        <p:nvPr/>
      </p:nvGrpSpPr>
      <p:grpSpPr>
        <a:xfrm>
          <a:off x="0" y="0"/>
          <a:ext cx="0" cy="0"/>
          <a:chOff x="0" y="0"/>
          <a:chExt cx="0" cy="0"/>
        </a:xfrm>
      </p:grpSpPr>
      <p:sp>
        <p:nvSpPr>
          <p:cNvPr id="1034" name="Google Shape;1034;p50"/>
          <p:cNvSpPr txBox="1">
            <a:spLocks noGrp="1"/>
          </p:cNvSpPr>
          <p:nvPr>
            <p:ph type="title"/>
          </p:nvPr>
        </p:nvSpPr>
        <p:spPr>
          <a:xfrm>
            <a:off x="3250733" y="813000"/>
            <a:ext cx="7809200" cy="767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500"/>
              <a:buNone/>
              <a:defRPr sz="5333" b="1"/>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1035" name="Google Shape;1035;p50"/>
          <p:cNvSpPr txBox="1">
            <a:spLocks noGrp="1"/>
          </p:cNvSpPr>
          <p:nvPr>
            <p:ph type="title" idx="2"/>
          </p:nvPr>
        </p:nvSpPr>
        <p:spPr>
          <a:xfrm>
            <a:off x="3380572" y="2002333"/>
            <a:ext cx="1582800" cy="38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2667" b="1"/>
            </a:lvl1pPr>
            <a:lvl2pPr lvl="1" algn="ctr">
              <a:lnSpc>
                <a:spcPct val="80000"/>
              </a:lnSpc>
              <a:spcBef>
                <a:spcPts val="0"/>
              </a:spcBef>
              <a:spcAft>
                <a:spcPts val="0"/>
              </a:spcAft>
              <a:buSzPts val="2400"/>
              <a:buNone/>
              <a:defRPr sz="3200"/>
            </a:lvl2pPr>
            <a:lvl3pPr lvl="2" algn="ctr">
              <a:lnSpc>
                <a:spcPct val="80000"/>
              </a:lnSpc>
              <a:spcBef>
                <a:spcPts val="0"/>
              </a:spcBef>
              <a:spcAft>
                <a:spcPts val="0"/>
              </a:spcAft>
              <a:buSzPts val="2400"/>
              <a:buNone/>
              <a:defRPr sz="3200"/>
            </a:lvl3pPr>
            <a:lvl4pPr lvl="3" algn="ctr">
              <a:lnSpc>
                <a:spcPct val="80000"/>
              </a:lnSpc>
              <a:spcBef>
                <a:spcPts val="0"/>
              </a:spcBef>
              <a:spcAft>
                <a:spcPts val="0"/>
              </a:spcAft>
              <a:buSzPts val="2400"/>
              <a:buNone/>
              <a:defRPr sz="3200"/>
            </a:lvl4pPr>
            <a:lvl5pPr lvl="4" algn="ctr">
              <a:lnSpc>
                <a:spcPct val="80000"/>
              </a:lnSpc>
              <a:spcBef>
                <a:spcPts val="0"/>
              </a:spcBef>
              <a:spcAft>
                <a:spcPts val="0"/>
              </a:spcAft>
              <a:buSzPts val="2400"/>
              <a:buNone/>
              <a:defRPr sz="3200"/>
            </a:lvl5pPr>
            <a:lvl6pPr lvl="5" algn="ctr">
              <a:lnSpc>
                <a:spcPct val="80000"/>
              </a:lnSpc>
              <a:spcBef>
                <a:spcPts val="0"/>
              </a:spcBef>
              <a:spcAft>
                <a:spcPts val="0"/>
              </a:spcAft>
              <a:buSzPts val="2400"/>
              <a:buNone/>
              <a:defRPr sz="3200"/>
            </a:lvl6pPr>
            <a:lvl7pPr lvl="6" algn="ctr">
              <a:lnSpc>
                <a:spcPct val="80000"/>
              </a:lnSpc>
              <a:spcBef>
                <a:spcPts val="0"/>
              </a:spcBef>
              <a:spcAft>
                <a:spcPts val="0"/>
              </a:spcAft>
              <a:buSzPts val="2400"/>
              <a:buNone/>
              <a:defRPr sz="3200"/>
            </a:lvl7pPr>
            <a:lvl8pPr lvl="7" algn="ctr">
              <a:lnSpc>
                <a:spcPct val="80000"/>
              </a:lnSpc>
              <a:spcBef>
                <a:spcPts val="0"/>
              </a:spcBef>
              <a:spcAft>
                <a:spcPts val="0"/>
              </a:spcAft>
              <a:buSzPts val="2400"/>
              <a:buNone/>
              <a:defRPr sz="3200"/>
            </a:lvl8pPr>
            <a:lvl9pPr lvl="8" algn="ctr">
              <a:lnSpc>
                <a:spcPct val="80000"/>
              </a:lnSpc>
              <a:spcBef>
                <a:spcPts val="0"/>
              </a:spcBef>
              <a:spcAft>
                <a:spcPts val="0"/>
              </a:spcAft>
              <a:buSzPts val="2400"/>
              <a:buNone/>
              <a:defRPr sz="3200"/>
            </a:lvl9pPr>
          </a:lstStyle>
          <a:p>
            <a:endParaRPr/>
          </a:p>
        </p:txBody>
      </p:sp>
      <p:sp>
        <p:nvSpPr>
          <p:cNvPr id="1036" name="Google Shape;1036;p50"/>
          <p:cNvSpPr txBox="1">
            <a:spLocks noGrp="1"/>
          </p:cNvSpPr>
          <p:nvPr>
            <p:ph type="title" idx="3"/>
          </p:nvPr>
        </p:nvSpPr>
        <p:spPr>
          <a:xfrm>
            <a:off x="3379472" y="2929400"/>
            <a:ext cx="1582800" cy="38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2667" b="1"/>
            </a:lvl1pPr>
            <a:lvl2pPr lvl="1" algn="ctr">
              <a:lnSpc>
                <a:spcPct val="80000"/>
              </a:lnSpc>
              <a:spcBef>
                <a:spcPts val="0"/>
              </a:spcBef>
              <a:spcAft>
                <a:spcPts val="0"/>
              </a:spcAft>
              <a:buSzPts val="2400"/>
              <a:buNone/>
              <a:defRPr sz="3200"/>
            </a:lvl2pPr>
            <a:lvl3pPr lvl="2" algn="ctr">
              <a:lnSpc>
                <a:spcPct val="80000"/>
              </a:lnSpc>
              <a:spcBef>
                <a:spcPts val="0"/>
              </a:spcBef>
              <a:spcAft>
                <a:spcPts val="0"/>
              </a:spcAft>
              <a:buSzPts val="2400"/>
              <a:buNone/>
              <a:defRPr sz="3200"/>
            </a:lvl3pPr>
            <a:lvl4pPr lvl="3" algn="ctr">
              <a:lnSpc>
                <a:spcPct val="80000"/>
              </a:lnSpc>
              <a:spcBef>
                <a:spcPts val="0"/>
              </a:spcBef>
              <a:spcAft>
                <a:spcPts val="0"/>
              </a:spcAft>
              <a:buSzPts val="2400"/>
              <a:buNone/>
              <a:defRPr sz="3200"/>
            </a:lvl4pPr>
            <a:lvl5pPr lvl="4" algn="ctr">
              <a:lnSpc>
                <a:spcPct val="80000"/>
              </a:lnSpc>
              <a:spcBef>
                <a:spcPts val="0"/>
              </a:spcBef>
              <a:spcAft>
                <a:spcPts val="0"/>
              </a:spcAft>
              <a:buSzPts val="2400"/>
              <a:buNone/>
              <a:defRPr sz="3200"/>
            </a:lvl5pPr>
            <a:lvl6pPr lvl="5" algn="ctr">
              <a:lnSpc>
                <a:spcPct val="80000"/>
              </a:lnSpc>
              <a:spcBef>
                <a:spcPts val="0"/>
              </a:spcBef>
              <a:spcAft>
                <a:spcPts val="0"/>
              </a:spcAft>
              <a:buSzPts val="2400"/>
              <a:buNone/>
              <a:defRPr sz="3200"/>
            </a:lvl6pPr>
            <a:lvl7pPr lvl="6" algn="ctr">
              <a:lnSpc>
                <a:spcPct val="80000"/>
              </a:lnSpc>
              <a:spcBef>
                <a:spcPts val="0"/>
              </a:spcBef>
              <a:spcAft>
                <a:spcPts val="0"/>
              </a:spcAft>
              <a:buSzPts val="2400"/>
              <a:buNone/>
              <a:defRPr sz="3200"/>
            </a:lvl7pPr>
            <a:lvl8pPr lvl="7" algn="ctr">
              <a:lnSpc>
                <a:spcPct val="80000"/>
              </a:lnSpc>
              <a:spcBef>
                <a:spcPts val="0"/>
              </a:spcBef>
              <a:spcAft>
                <a:spcPts val="0"/>
              </a:spcAft>
              <a:buSzPts val="2400"/>
              <a:buNone/>
              <a:defRPr sz="3200"/>
            </a:lvl8pPr>
            <a:lvl9pPr lvl="8" algn="ctr">
              <a:lnSpc>
                <a:spcPct val="80000"/>
              </a:lnSpc>
              <a:spcBef>
                <a:spcPts val="0"/>
              </a:spcBef>
              <a:spcAft>
                <a:spcPts val="0"/>
              </a:spcAft>
              <a:buSzPts val="2400"/>
              <a:buNone/>
              <a:defRPr sz="3200"/>
            </a:lvl9pPr>
          </a:lstStyle>
          <a:p>
            <a:endParaRPr/>
          </a:p>
        </p:txBody>
      </p:sp>
      <p:sp>
        <p:nvSpPr>
          <p:cNvPr id="1037" name="Google Shape;1037;p50"/>
          <p:cNvSpPr txBox="1">
            <a:spLocks noGrp="1"/>
          </p:cNvSpPr>
          <p:nvPr>
            <p:ph type="title" idx="4"/>
          </p:nvPr>
        </p:nvSpPr>
        <p:spPr>
          <a:xfrm>
            <a:off x="3380572" y="3876867"/>
            <a:ext cx="1582800" cy="38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2667" b="1"/>
            </a:lvl1pPr>
            <a:lvl2pPr lvl="1" algn="ctr">
              <a:lnSpc>
                <a:spcPct val="80000"/>
              </a:lnSpc>
              <a:spcBef>
                <a:spcPts val="0"/>
              </a:spcBef>
              <a:spcAft>
                <a:spcPts val="0"/>
              </a:spcAft>
              <a:buSzPts val="2400"/>
              <a:buNone/>
              <a:defRPr sz="3200"/>
            </a:lvl2pPr>
            <a:lvl3pPr lvl="2" algn="ctr">
              <a:lnSpc>
                <a:spcPct val="80000"/>
              </a:lnSpc>
              <a:spcBef>
                <a:spcPts val="0"/>
              </a:spcBef>
              <a:spcAft>
                <a:spcPts val="0"/>
              </a:spcAft>
              <a:buSzPts val="2400"/>
              <a:buNone/>
              <a:defRPr sz="3200"/>
            </a:lvl3pPr>
            <a:lvl4pPr lvl="3" algn="ctr">
              <a:lnSpc>
                <a:spcPct val="80000"/>
              </a:lnSpc>
              <a:spcBef>
                <a:spcPts val="0"/>
              </a:spcBef>
              <a:spcAft>
                <a:spcPts val="0"/>
              </a:spcAft>
              <a:buSzPts val="2400"/>
              <a:buNone/>
              <a:defRPr sz="3200"/>
            </a:lvl4pPr>
            <a:lvl5pPr lvl="4" algn="ctr">
              <a:lnSpc>
                <a:spcPct val="80000"/>
              </a:lnSpc>
              <a:spcBef>
                <a:spcPts val="0"/>
              </a:spcBef>
              <a:spcAft>
                <a:spcPts val="0"/>
              </a:spcAft>
              <a:buSzPts val="2400"/>
              <a:buNone/>
              <a:defRPr sz="3200"/>
            </a:lvl5pPr>
            <a:lvl6pPr lvl="5" algn="ctr">
              <a:lnSpc>
                <a:spcPct val="80000"/>
              </a:lnSpc>
              <a:spcBef>
                <a:spcPts val="0"/>
              </a:spcBef>
              <a:spcAft>
                <a:spcPts val="0"/>
              </a:spcAft>
              <a:buSzPts val="2400"/>
              <a:buNone/>
              <a:defRPr sz="3200"/>
            </a:lvl6pPr>
            <a:lvl7pPr lvl="6" algn="ctr">
              <a:lnSpc>
                <a:spcPct val="80000"/>
              </a:lnSpc>
              <a:spcBef>
                <a:spcPts val="0"/>
              </a:spcBef>
              <a:spcAft>
                <a:spcPts val="0"/>
              </a:spcAft>
              <a:buSzPts val="2400"/>
              <a:buNone/>
              <a:defRPr sz="3200"/>
            </a:lvl7pPr>
            <a:lvl8pPr lvl="7" algn="ctr">
              <a:lnSpc>
                <a:spcPct val="80000"/>
              </a:lnSpc>
              <a:spcBef>
                <a:spcPts val="0"/>
              </a:spcBef>
              <a:spcAft>
                <a:spcPts val="0"/>
              </a:spcAft>
              <a:buSzPts val="2400"/>
              <a:buNone/>
              <a:defRPr sz="3200"/>
            </a:lvl8pPr>
            <a:lvl9pPr lvl="8" algn="ctr">
              <a:lnSpc>
                <a:spcPct val="80000"/>
              </a:lnSpc>
              <a:spcBef>
                <a:spcPts val="0"/>
              </a:spcBef>
              <a:spcAft>
                <a:spcPts val="0"/>
              </a:spcAft>
              <a:buSzPts val="2400"/>
              <a:buNone/>
              <a:defRPr sz="3200"/>
            </a:lvl9pPr>
          </a:lstStyle>
          <a:p>
            <a:endParaRPr/>
          </a:p>
        </p:txBody>
      </p:sp>
      <p:sp>
        <p:nvSpPr>
          <p:cNvPr id="1038" name="Google Shape;1038;p50"/>
          <p:cNvSpPr txBox="1">
            <a:spLocks noGrp="1"/>
          </p:cNvSpPr>
          <p:nvPr>
            <p:ph type="title" idx="5"/>
          </p:nvPr>
        </p:nvSpPr>
        <p:spPr>
          <a:xfrm>
            <a:off x="3380572" y="4824333"/>
            <a:ext cx="1582800" cy="38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2667" b="1"/>
            </a:lvl1pPr>
            <a:lvl2pPr lvl="1" algn="ctr">
              <a:lnSpc>
                <a:spcPct val="80000"/>
              </a:lnSpc>
              <a:spcBef>
                <a:spcPts val="0"/>
              </a:spcBef>
              <a:spcAft>
                <a:spcPts val="0"/>
              </a:spcAft>
              <a:buSzPts val="2400"/>
              <a:buNone/>
              <a:defRPr sz="3200"/>
            </a:lvl2pPr>
            <a:lvl3pPr lvl="2" algn="ctr">
              <a:lnSpc>
                <a:spcPct val="80000"/>
              </a:lnSpc>
              <a:spcBef>
                <a:spcPts val="0"/>
              </a:spcBef>
              <a:spcAft>
                <a:spcPts val="0"/>
              </a:spcAft>
              <a:buSzPts val="2400"/>
              <a:buNone/>
              <a:defRPr sz="3200"/>
            </a:lvl3pPr>
            <a:lvl4pPr lvl="3" algn="ctr">
              <a:lnSpc>
                <a:spcPct val="80000"/>
              </a:lnSpc>
              <a:spcBef>
                <a:spcPts val="0"/>
              </a:spcBef>
              <a:spcAft>
                <a:spcPts val="0"/>
              </a:spcAft>
              <a:buSzPts val="2400"/>
              <a:buNone/>
              <a:defRPr sz="3200"/>
            </a:lvl4pPr>
            <a:lvl5pPr lvl="4" algn="ctr">
              <a:lnSpc>
                <a:spcPct val="80000"/>
              </a:lnSpc>
              <a:spcBef>
                <a:spcPts val="0"/>
              </a:spcBef>
              <a:spcAft>
                <a:spcPts val="0"/>
              </a:spcAft>
              <a:buSzPts val="2400"/>
              <a:buNone/>
              <a:defRPr sz="3200"/>
            </a:lvl5pPr>
            <a:lvl6pPr lvl="5" algn="ctr">
              <a:lnSpc>
                <a:spcPct val="80000"/>
              </a:lnSpc>
              <a:spcBef>
                <a:spcPts val="0"/>
              </a:spcBef>
              <a:spcAft>
                <a:spcPts val="0"/>
              </a:spcAft>
              <a:buSzPts val="2400"/>
              <a:buNone/>
              <a:defRPr sz="3200"/>
            </a:lvl6pPr>
            <a:lvl7pPr lvl="6" algn="ctr">
              <a:lnSpc>
                <a:spcPct val="80000"/>
              </a:lnSpc>
              <a:spcBef>
                <a:spcPts val="0"/>
              </a:spcBef>
              <a:spcAft>
                <a:spcPts val="0"/>
              </a:spcAft>
              <a:buSzPts val="2400"/>
              <a:buNone/>
              <a:defRPr sz="3200"/>
            </a:lvl7pPr>
            <a:lvl8pPr lvl="7" algn="ctr">
              <a:lnSpc>
                <a:spcPct val="80000"/>
              </a:lnSpc>
              <a:spcBef>
                <a:spcPts val="0"/>
              </a:spcBef>
              <a:spcAft>
                <a:spcPts val="0"/>
              </a:spcAft>
              <a:buSzPts val="2400"/>
              <a:buNone/>
              <a:defRPr sz="3200"/>
            </a:lvl8pPr>
            <a:lvl9pPr lvl="8" algn="ctr">
              <a:lnSpc>
                <a:spcPct val="80000"/>
              </a:lnSpc>
              <a:spcBef>
                <a:spcPts val="0"/>
              </a:spcBef>
              <a:spcAft>
                <a:spcPts val="0"/>
              </a:spcAft>
              <a:buSzPts val="2400"/>
              <a:buNone/>
              <a:defRPr sz="3200"/>
            </a:lvl9pPr>
          </a:lstStyle>
          <a:p>
            <a:endParaRPr/>
          </a:p>
        </p:txBody>
      </p:sp>
      <p:sp>
        <p:nvSpPr>
          <p:cNvPr id="1039" name="Google Shape;1039;p50"/>
          <p:cNvSpPr txBox="1">
            <a:spLocks noGrp="1"/>
          </p:cNvSpPr>
          <p:nvPr>
            <p:ph type="subTitle" idx="1"/>
          </p:nvPr>
        </p:nvSpPr>
        <p:spPr>
          <a:xfrm>
            <a:off x="3344000" y="5542233"/>
            <a:ext cx="7942400" cy="70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000"/>
              <a:buNone/>
              <a:defRPr sz="1600"/>
            </a:lvl1pPr>
            <a:lvl2pPr lvl="1" algn="l">
              <a:lnSpc>
                <a:spcPct val="100000"/>
              </a:lnSpc>
              <a:spcBef>
                <a:spcPts val="0"/>
              </a:spcBef>
              <a:spcAft>
                <a:spcPts val="0"/>
              </a:spcAft>
              <a:buSzPts val="2800"/>
              <a:buNone/>
              <a:defRPr sz="3733"/>
            </a:lvl2pPr>
            <a:lvl3pPr lvl="2" algn="l">
              <a:lnSpc>
                <a:spcPct val="100000"/>
              </a:lnSpc>
              <a:spcBef>
                <a:spcPts val="0"/>
              </a:spcBef>
              <a:spcAft>
                <a:spcPts val="0"/>
              </a:spcAft>
              <a:buSzPts val="2800"/>
              <a:buNone/>
              <a:defRPr sz="3733"/>
            </a:lvl3pPr>
            <a:lvl4pPr lvl="3" algn="l">
              <a:lnSpc>
                <a:spcPct val="100000"/>
              </a:lnSpc>
              <a:spcBef>
                <a:spcPts val="0"/>
              </a:spcBef>
              <a:spcAft>
                <a:spcPts val="0"/>
              </a:spcAft>
              <a:buSzPts val="2800"/>
              <a:buNone/>
              <a:defRPr sz="3733"/>
            </a:lvl4pPr>
            <a:lvl5pPr lvl="4" algn="l">
              <a:lnSpc>
                <a:spcPct val="100000"/>
              </a:lnSpc>
              <a:spcBef>
                <a:spcPts val="0"/>
              </a:spcBef>
              <a:spcAft>
                <a:spcPts val="0"/>
              </a:spcAft>
              <a:buSzPts val="2800"/>
              <a:buNone/>
              <a:defRPr sz="3733"/>
            </a:lvl5pPr>
            <a:lvl6pPr lvl="5" algn="l">
              <a:lnSpc>
                <a:spcPct val="100000"/>
              </a:lnSpc>
              <a:spcBef>
                <a:spcPts val="0"/>
              </a:spcBef>
              <a:spcAft>
                <a:spcPts val="0"/>
              </a:spcAft>
              <a:buSzPts val="2800"/>
              <a:buNone/>
              <a:defRPr sz="3733"/>
            </a:lvl6pPr>
            <a:lvl7pPr lvl="6" algn="l">
              <a:lnSpc>
                <a:spcPct val="100000"/>
              </a:lnSpc>
              <a:spcBef>
                <a:spcPts val="0"/>
              </a:spcBef>
              <a:spcAft>
                <a:spcPts val="0"/>
              </a:spcAft>
              <a:buSzPts val="2800"/>
              <a:buNone/>
              <a:defRPr sz="3733"/>
            </a:lvl7pPr>
            <a:lvl8pPr lvl="7" algn="l">
              <a:lnSpc>
                <a:spcPct val="100000"/>
              </a:lnSpc>
              <a:spcBef>
                <a:spcPts val="0"/>
              </a:spcBef>
              <a:spcAft>
                <a:spcPts val="0"/>
              </a:spcAft>
              <a:buSzPts val="2800"/>
              <a:buNone/>
              <a:defRPr sz="3733"/>
            </a:lvl8pPr>
            <a:lvl9pPr lvl="8" algn="l">
              <a:lnSpc>
                <a:spcPct val="100000"/>
              </a:lnSpc>
              <a:spcBef>
                <a:spcPts val="0"/>
              </a:spcBef>
              <a:spcAft>
                <a:spcPts val="0"/>
              </a:spcAft>
              <a:buSzPts val="2800"/>
              <a:buNone/>
              <a:defRPr sz="3733"/>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040"/>
        <p:cNvGrpSpPr/>
        <p:nvPr/>
      </p:nvGrpSpPr>
      <p:grpSpPr>
        <a:xfrm>
          <a:off x="0" y="0"/>
          <a:ext cx="0" cy="0"/>
          <a:chOff x="0" y="0"/>
          <a:chExt cx="0" cy="0"/>
        </a:xfrm>
      </p:grpSpPr>
      <p:sp>
        <p:nvSpPr>
          <p:cNvPr id="1041" name="Google Shape;1041;p51"/>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42" name="Google Shape;1042;p51"/>
          <p:cNvSpPr txBox="1">
            <a:spLocks noGrp="1"/>
          </p:cNvSpPr>
          <p:nvPr>
            <p:ph type="title"/>
          </p:nvPr>
        </p:nvSpPr>
        <p:spPr>
          <a:xfrm>
            <a:off x="1981000" y="813000"/>
            <a:ext cx="82300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AutoNum type="arabicPeriod"/>
              <a:defRPr sz="5333" b="1"/>
            </a:lvl1pPr>
            <a:lvl2pPr lvl="1" algn="ctr">
              <a:lnSpc>
                <a:spcPct val="100000"/>
              </a:lnSpc>
              <a:spcBef>
                <a:spcPts val="0"/>
              </a:spcBef>
              <a:spcAft>
                <a:spcPts val="0"/>
              </a:spcAft>
              <a:buSzPts val="4200"/>
              <a:buAutoNum type="alphaLcPeriod"/>
              <a:defRPr sz="5600"/>
            </a:lvl2pPr>
            <a:lvl3pPr lvl="2" algn="ctr">
              <a:lnSpc>
                <a:spcPct val="100000"/>
              </a:lnSpc>
              <a:spcBef>
                <a:spcPts val="0"/>
              </a:spcBef>
              <a:spcAft>
                <a:spcPts val="0"/>
              </a:spcAft>
              <a:buSzPts val="4200"/>
              <a:buAutoNum type="romanLcPeriod"/>
              <a:defRPr sz="5600"/>
            </a:lvl3pPr>
            <a:lvl4pPr lvl="3" algn="ctr">
              <a:lnSpc>
                <a:spcPct val="100000"/>
              </a:lnSpc>
              <a:spcBef>
                <a:spcPts val="0"/>
              </a:spcBef>
              <a:spcAft>
                <a:spcPts val="0"/>
              </a:spcAft>
              <a:buSzPts val="4200"/>
              <a:buAutoNum type="arabicPeriod"/>
              <a:defRPr sz="5600"/>
            </a:lvl4pPr>
            <a:lvl5pPr lvl="4" algn="ctr">
              <a:lnSpc>
                <a:spcPct val="100000"/>
              </a:lnSpc>
              <a:spcBef>
                <a:spcPts val="0"/>
              </a:spcBef>
              <a:spcAft>
                <a:spcPts val="0"/>
              </a:spcAft>
              <a:buSzPts val="4200"/>
              <a:buAutoNum type="alphaLcPeriod"/>
              <a:defRPr sz="5600"/>
            </a:lvl5pPr>
            <a:lvl6pPr lvl="5" algn="ctr">
              <a:lnSpc>
                <a:spcPct val="100000"/>
              </a:lnSpc>
              <a:spcBef>
                <a:spcPts val="0"/>
              </a:spcBef>
              <a:spcAft>
                <a:spcPts val="0"/>
              </a:spcAft>
              <a:buSzPts val="4200"/>
              <a:buAutoNum type="romanLcPeriod"/>
              <a:defRPr sz="5600"/>
            </a:lvl6pPr>
            <a:lvl7pPr lvl="6" algn="ctr">
              <a:lnSpc>
                <a:spcPct val="100000"/>
              </a:lnSpc>
              <a:spcBef>
                <a:spcPts val="0"/>
              </a:spcBef>
              <a:spcAft>
                <a:spcPts val="0"/>
              </a:spcAft>
              <a:buSzPts val="4200"/>
              <a:buAutoNum type="arabicPeriod"/>
              <a:defRPr sz="5600"/>
            </a:lvl7pPr>
            <a:lvl8pPr lvl="7" algn="ctr">
              <a:lnSpc>
                <a:spcPct val="100000"/>
              </a:lnSpc>
              <a:spcBef>
                <a:spcPts val="0"/>
              </a:spcBef>
              <a:spcAft>
                <a:spcPts val="0"/>
              </a:spcAft>
              <a:buSzPts val="4200"/>
              <a:buAutoNum type="alphaLcPeriod"/>
              <a:defRPr sz="5600"/>
            </a:lvl8pPr>
            <a:lvl9pPr lvl="8" algn="ctr">
              <a:lnSpc>
                <a:spcPct val="100000"/>
              </a:lnSpc>
              <a:spcBef>
                <a:spcPts val="0"/>
              </a:spcBef>
              <a:spcAft>
                <a:spcPts val="0"/>
              </a:spcAft>
              <a:buSzPts val="4200"/>
              <a:buAutoNum type="romanLcPeriod"/>
              <a:defRPr sz="5600"/>
            </a:lvl9pPr>
          </a:lstStyle>
          <a:p>
            <a:endParaRPr/>
          </a:p>
        </p:txBody>
      </p:sp>
      <p:grpSp>
        <p:nvGrpSpPr>
          <p:cNvPr id="1043" name="Google Shape;1043;p51"/>
          <p:cNvGrpSpPr/>
          <p:nvPr/>
        </p:nvGrpSpPr>
        <p:grpSpPr>
          <a:xfrm>
            <a:off x="-1600" y="5896807"/>
            <a:ext cx="12192383" cy="961207"/>
            <a:chOff x="6554556" y="4623505"/>
            <a:chExt cx="7127825" cy="720905"/>
          </a:xfrm>
        </p:grpSpPr>
        <p:sp>
          <p:nvSpPr>
            <p:cNvPr id="1044" name="Google Shape;1044;p5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45" name="Google Shape;1045;p5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hỉ Tiêu đề"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046"/>
        <p:cNvGrpSpPr/>
        <p:nvPr/>
      </p:nvGrpSpPr>
      <p:grpSpPr>
        <a:xfrm>
          <a:off x="0" y="0"/>
          <a:ext cx="0" cy="0"/>
          <a:chOff x="0" y="0"/>
          <a:chExt cx="0" cy="0"/>
        </a:xfrm>
      </p:grpSpPr>
      <p:sp>
        <p:nvSpPr>
          <p:cNvPr id="1047" name="Google Shape;1047;p52"/>
          <p:cNvSpPr/>
          <p:nvPr/>
        </p:nvSpPr>
        <p:spPr>
          <a:xfrm rot="-5400000">
            <a:off x="1939667" y="1930967"/>
            <a:ext cx="12213200" cy="63696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1048" name="Google Shape;1048;p52"/>
          <p:cNvGrpSpPr/>
          <p:nvPr/>
        </p:nvGrpSpPr>
        <p:grpSpPr>
          <a:xfrm rot="-5400000">
            <a:off x="4986272" y="3649169"/>
            <a:ext cx="12213291" cy="2933304"/>
            <a:chOff x="6554546" y="4623503"/>
            <a:chExt cx="7127825" cy="824332"/>
          </a:xfrm>
        </p:grpSpPr>
        <p:sp>
          <p:nvSpPr>
            <p:cNvPr id="1049" name="Google Shape;1049;p52"/>
            <p:cNvSpPr/>
            <p:nvPr/>
          </p:nvSpPr>
          <p:spPr>
            <a:xfrm>
              <a:off x="6554546" y="4623503"/>
              <a:ext cx="7127825" cy="824332"/>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50" name="Google Shape;1050;p52"/>
            <p:cNvSpPr/>
            <p:nvPr/>
          </p:nvSpPr>
          <p:spPr>
            <a:xfrm>
              <a:off x="6554546" y="4906019"/>
              <a:ext cx="7127825" cy="438388"/>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051" name="Google Shape;1051;p52"/>
          <p:cNvSpPr txBox="1">
            <a:spLocks noGrp="1"/>
          </p:cNvSpPr>
          <p:nvPr>
            <p:ph type="subTitle" idx="1"/>
          </p:nvPr>
        </p:nvSpPr>
        <p:spPr>
          <a:xfrm>
            <a:off x="4724933" y="2745875"/>
            <a:ext cx="5134800" cy="72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3333"/>
            </a:lvl1pPr>
            <a:lvl2pPr lvl="1" algn="l">
              <a:lnSpc>
                <a:spcPct val="100000"/>
              </a:lnSpc>
              <a:spcBef>
                <a:spcPts val="0"/>
              </a:spcBef>
              <a:spcAft>
                <a:spcPts val="0"/>
              </a:spcAft>
              <a:buSzPts val="2800"/>
              <a:buNone/>
              <a:defRPr sz="3733"/>
            </a:lvl2pPr>
            <a:lvl3pPr lvl="2" algn="l">
              <a:lnSpc>
                <a:spcPct val="100000"/>
              </a:lnSpc>
              <a:spcBef>
                <a:spcPts val="0"/>
              </a:spcBef>
              <a:spcAft>
                <a:spcPts val="0"/>
              </a:spcAft>
              <a:buSzPts val="2800"/>
              <a:buNone/>
              <a:defRPr sz="3733"/>
            </a:lvl3pPr>
            <a:lvl4pPr lvl="3" algn="l">
              <a:lnSpc>
                <a:spcPct val="100000"/>
              </a:lnSpc>
              <a:spcBef>
                <a:spcPts val="0"/>
              </a:spcBef>
              <a:spcAft>
                <a:spcPts val="0"/>
              </a:spcAft>
              <a:buSzPts val="2800"/>
              <a:buNone/>
              <a:defRPr sz="3733"/>
            </a:lvl4pPr>
            <a:lvl5pPr lvl="4" algn="l">
              <a:lnSpc>
                <a:spcPct val="100000"/>
              </a:lnSpc>
              <a:spcBef>
                <a:spcPts val="0"/>
              </a:spcBef>
              <a:spcAft>
                <a:spcPts val="0"/>
              </a:spcAft>
              <a:buSzPts val="2800"/>
              <a:buNone/>
              <a:defRPr sz="3733"/>
            </a:lvl5pPr>
            <a:lvl6pPr lvl="5" algn="l">
              <a:lnSpc>
                <a:spcPct val="100000"/>
              </a:lnSpc>
              <a:spcBef>
                <a:spcPts val="0"/>
              </a:spcBef>
              <a:spcAft>
                <a:spcPts val="0"/>
              </a:spcAft>
              <a:buSzPts val="2800"/>
              <a:buNone/>
              <a:defRPr sz="3733"/>
            </a:lvl6pPr>
            <a:lvl7pPr lvl="6" algn="l">
              <a:lnSpc>
                <a:spcPct val="100000"/>
              </a:lnSpc>
              <a:spcBef>
                <a:spcPts val="0"/>
              </a:spcBef>
              <a:spcAft>
                <a:spcPts val="0"/>
              </a:spcAft>
              <a:buSzPts val="2800"/>
              <a:buNone/>
              <a:defRPr sz="3733"/>
            </a:lvl7pPr>
            <a:lvl8pPr lvl="7" algn="l">
              <a:lnSpc>
                <a:spcPct val="100000"/>
              </a:lnSpc>
              <a:spcBef>
                <a:spcPts val="0"/>
              </a:spcBef>
              <a:spcAft>
                <a:spcPts val="0"/>
              </a:spcAft>
              <a:buSzPts val="2800"/>
              <a:buNone/>
              <a:defRPr sz="3733"/>
            </a:lvl8pPr>
            <a:lvl9pPr lvl="8" algn="l">
              <a:lnSpc>
                <a:spcPct val="100000"/>
              </a:lnSpc>
              <a:spcBef>
                <a:spcPts val="0"/>
              </a:spcBef>
              <a:spcAft>
                <a:spcPts val="0"/>
              </a:spcAft>
              <a:buSzPts val="2800"/>
              <a:buNone/>
              <a:defRPr sz="3733"/>
            </a:lvl9pPr>
          </a:lstStyle>
          <a:p>
            <a:endParaRPr/>
          </a:p>
        </p:txBody>
      </p:sp>
      <p:sp>
        <p:nvSpPr>
          <p:cNvPr id="1052" name="Google Shape;1052;p52"/>
          <p:cNvSpPr txBox="1">
            <a:spLocks noGrp="1"/>
          </p:cNvSpPr>
          <p:nvPr>
            <p:ph type="title"/>
          </p:nvPr>
        </p:nvSpPr>
        <p:spPr>
          <a:xfrm>
            <a:off x="4724933" y="1758535"/>
            <a:ext cx="5134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b="1"/>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53"/>
        <p:cNvGrpSpPr/>
        <p:nvPr/>
      </p:nvGrpSpPr>
      <p:grpSpPr>
        <a:xfrm>
          <a:off x="0" y="0"/>
          <a:ext cx="0" cy="0"/>
          <a:chOff x="0" y="0"/>
          <a:chExt cx="0" cy="0"/>
        </a:xfrm>
      </p:grpSpPr>
      <p:sp>
        <p:nvSpPr>
          <p:cNvPr id="1054" name="Google Shape;1054;p53"/>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55" name="Google Shape;1055;p53"/>
          <p:cNvSpPr txBox="1">
            <a:spLocks noGrp="1"/>
          </p:cNvSpPr>
          <p:nvPr>
            <p:ph type="title"/>
          </p:nvPr>
        </p:nvSpPr>
        <p:spPr>
          <a:xfrm>
            <a:off x="961200" y="813012"/>
            <a:ext cx="102848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AutoNum type="arabicPeriod"/>
              <a:defRPr sz="5333" b="1"/>
            </a:lvl1pPr>
            <a:lvl2pPr lvl="1" algn="ctr">
              <a:lnSpc>
                <a:spcPct val="100000"/>
              </a:lnSpc>
              <a:spcBef>
                <a:spcPts val="0"/>
              </a:spcBef>
              <a:spcAft>
                <a:spcPts val="0"/>
              </a:spcAft>
              <a:buSzPts val="4200"/>
              <a:buAutoNum type="alphaLcPeriod"/>
              <a:defRPr sz="5600"/>
            </a:lvl2pPr>
            <a:lvl3pPr lvl="2" algn="ctr">
              <a:lnSpc>
                <a:spcPct val="100000"/>
              </a:lnSpc>
              <a:spcBef>
                <a:spcPts val="0"/>
              </a:spcBef>
              <a:spcAft>
                <a:spcPts val="0"/>
              </a:spcAft>
              <a:buSzPts val="4200"/>
              <a:buAutoNum type="romanLcPeriod"/>
              <a:defRPr sz="5600"/>
            </a:lvl3pPr>
            <a:lvl4pPr lvl="3" algn="ctr">
              <a:lnSpc>
                <a:spcPct val="100000"/>
              </a:lnSpc>
              <a:spcBef>
                <a:spcPts val="0"/>
              </a:spcBef>
              <a:spcAft>
                <a:spcPts val="0"/>
              </a:spcAft>
              <a:buSzPts val="4200"/>
              <a:buAutoNum type="arabicPeriod"/>
              <a:defRPr sz="5600"/>
            </a:lvl4pPr>
            <a:lvl5pPr lvl="4" algn="ctr">
              <a:lnSpc>
                <a:spcPct val="100000"/>
              </a:lnSpc>
              <a:spcBef>
                <a:spcPts val="0"/>
              </a:spcBef>
              <a:spcAft>
                <a:spcPts val="0"/>
              </a:spcAft>
              <a:buSzPts val="4200"/>
              <a:buAutoNum type="alphaLcPeriod"/>
              <a:defRPr sz="5600"/>
            </a:lvl5pPr>
            <a:lvl6pPr lvl="5" algn="ctr">
              <a:lnSpc>
                <a:spcPct val="100000"/>
              </a:lnSpc>
              <a:spcBef>
                <a:spcPts val="0"/>
              </a:spcBef>
              <a:spcAft>
                <a:spcPts val="0"/>
              </a:spcAft>
              <a:buSzPts val="4200"/>
              <a:buAutoNum type="romanLcPeriod"/>
              <a:defRPr sz="5600"/>
            </a:lvl6pPr>
            <a:lvl7pPr lvl="6" algn="ctr">
              <a:lnSpc>
                <a:spcPct val="100000"/>
              </a:lnSpc>
              <a:spcBef>
                <a:spcPts val="0"/>
              </a:spcBef>
              <a:spcAft>
                <a:spcPts val="0"/>
              </a:spcAft>
              <a:buSzPts val="4200"/>
              <a:buAutoNum type="arabicPeriod"/>
              <a:defRPr sz="5600"/>
            </a:lvl7pPr>
            <a:lvl8pPr lvl="7" algn="ctr">
              <a:lnSpc>
                <a:spcPct val="100000"/>
              </a:lnSpc>
              <a:spcBef>
                <a:spcPts val="0"/>
              </a:spcBef>
              <a:spcAft>
                <a:spcPts val="0"/>
              </a:spcAft>
              <a:buSzPts val="4200"/>
              <a:buAutoNum type="alphaLcPeriod"/>
              <a:defRPr sz="5600"/>
            </a:lvl8pPr>
            <a:lvl9pPr lvl="8" algn="ctr">
              <a:lnSpc>
                <a:spcPct val="100000"/>
              </a:lnSpc>
              <a:spcBef>
                <a:spcPts val="0"/>
              </a:spcBef>
              <a:spcAft>
                <a:spcPts val="0"/>
              </a:spcAft>
              <a:buSzPts val="4200"/>
              <a:buAutoNum type="romanLcPeriod"/>
              <a:defRPr sz="5600"/>
            </a:lvl9pPr>
          </a:lstStyle>
          <a:p>
            <a:endParaRPr/>
          </a:p>
        </p:txBody>
      </p:sp>
      <p:grpSp>
        <p:nvGrpSpPr>
          <p:cNvPr id="1056" name="Google Shape;1056;p53"/>
          <p:cNvGrpSpPr/>
          <p:nvPr/>
        </p:nvGrpSpPr>
        <p:grpSpPr>
          <a:xfrm>
            <a:off x="-1600" y="5896807"/>
            <a:ext cx="12192383" cy="961207"/>
            <a:chOff x="6554556" y="4623505"/>
            <a:chExt cx="7127825" cy="720905"/>
          </a:xfrm>
        </p:grpSpPr>
        <p:sp>
          <p:nvSpPr>
            <p:cNvPr id="1057" name="Google Shape;1057;p5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58" name="Google Shape;1058;p5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059" name="Google Shape;1059;p53"/>
          <p:cNvSpPr txBox="1">
            <a:spLocks noGrp="1"/>
          </p:cNvSpPr>
          <p:nvPr>
            <p:ph type="title" idx="2"/>
          </p:nvPr>
        </p:nvSpPr>
        <p:spPr>
          <a:xfrm>
            <a:off x="814700" y="3114333"/>
            <a:ext cx="3479200" cy="1604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667" b="0">
                <a:latin typeface="Lato"/>
                <a:ea typeface="Lato"/>
                <a:cs typeface="Lato"/>
                <a:sym typeface="La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60" name="Google Shape;1060;p53"/>
          <p:cNvSpPr txBox="1">
            <a:spLocks noGrp="1"/>
          </p:cNvSpPr>
          <p:nvPr>
            <p:ph type="title" idx="3"/>
          </p:nvPr>
        </p:nvSpPr>
        <p:spPr>
          <a:xfrm>
            <a:off x="6319400" y="2524367"/>
            <a:ext cx="1891200" cy="81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3333" b="0">
                <a:latin typeface="Lato"/>
                <a:ea typeface="Lato"/>
                <a:cs typeface="Lato"/>
                <a:sym typeface="La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61" name="Google Shape;1061;p53"/>
          <p:cNvSpPr txBox="1">
            <a:spLocks noGrp="1"/>
          </p:cNvSpPr>
          <p:nvPr>
            <p:ph type="title" idx="4"/>
          </p:nvPr>
        </p:nvSpPr>
        <p:spPr>
          <a:xfrm>
            <a:off x="6319400" y="3509933"/>
            <a:ext cx="1891200" cy="81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3333" b="0">
                <a:latin typeface="Lato"/>
                <a:ea typeface="Lato"/>
                <a:cs typeface="Lato"/>
                <a:sym typeface="La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62" name="Google Shape;1062;p53"/>
          <p:cNvSpPr txBox="1">
            <a:spLocks noGrp="1"/>
          </p:cNvSpPr>
          <p:nvPr>
            <p:ph type="title" idx="5"/>
          </p:nvPr>
        </p:nvSpPr>
        <p:spPr>
          <a:xfrm>
            <a:off x="6319400" y="4495500"/>
            <a:ext cx="1891200" cy="81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3333" b="0">
                <a:latin typeface="Lato"/>
                <a:ea typeface="Lato"/>
                <a:cs typeface="Lato"/>
                <a:sym typeface="La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63"/>
        <p:cNvGrpSpPr/>
        <p:nvPr/>
      </p:nvGrpSpPr>
      <p:grpSpPr>
        <a:xfrm>
          <a:off x="0" y="0"/>
          <a:ext cx="0" cy="0"/>
          <a:chOff x="0" y="0"/>
          <a:chExt cx="0" cy="0"/>
        </a:xfrm>
      </p:grpSpPr>
      <p:sp>
        <p:nvSpPr>
          <p:cNvPr id="1064" name="Google Shape;1064;p54"/>
          <p:cNvSpPr txBox="1">
            <a:spLocks noGrp="1"/>
          </p:cNvSpPr>
          <p:nvPr>
            <p:ph type="body" idx="1"/>
          </p:nvPr>
        </p:nvSpPr>
        <p:spPr>
          <a:xfrm>
            <a:off x="713597" y="2801733"/>
            <a:ext cx="6130800" cy="23456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0"/>
              </a:spcBef>
              <a:spcAft>
                <a:spcPts val="0"/>
              </a:spcAft>
              <a:buSzPts val="2000"/>
              <a:buChar char="●"/>
              <a:defRPr/>
            </a:lvl1pPr>
            <a:lvl2pPr marL="914400" lvl="1" indent="-342900" algn="ctr">
              <a:lnSpc>
                <a:spcPct val="115000"/>
              </a:lnSpc>
              <a:spcBef>
                <a:spcPts val="0"/>
              </a:spcBef>
              <a:spcAft>
                <a:spcPts val="0"/>
              </a:spcAft>
              <a:buSzPts val="1800"/>
              <a:buChar char="○"/>
              <a:defRPr sz="2400"/>
            </a:lvl2pPr>
            <a:lvl3pPr marL="1371600" lvl="2" indent="-342900" algn="ctr">
              <a:lnSpc>
                <a:spcPct val="115000"/>
              </a:lnSpc>
              <a:spcBef>
                <a:spcPts val="2133"/>
              </a:spcBef>
              <a:spcAft>
                <a:spcPts val="0"/>
              </a:spcAft>
              <a:buSzPts val="1800"/>
              <a:buChar char="■"/>
              <a:defRPr sz="2400"/>
            </a:lvl3pPr>
            <a:lvl4pPr marL="1828800" lvl="3" indent="-342900" algn="ctr">
              <a:lnSpc>
                <a:spcPct val="115000"/>
              </a:lnSpc>
              <a:spcBef>
                <a:spcPts val="2133"/>
              </a:spcBef>
              <a:spcAft>
                <a:spcPts val="0"/>
              </a:spcAft>
              <a:buSzPts val="1800"/>
              <a:buChar char="●"/>
              <a:defRPr sz="2400"/>
            </a:lvl4pPr>
            <a:lvl5pPr marL="2286000" lvl="4" indent="-342900" algn="ctr">
              <a:lnSpc>
                <a:spcPct val="115000"/>
              </a:lnSpc>
              <a:spcBef>
                <a:spcPts val="2133"/>
              </a:spcBef>
              <a:spcAft>
                <a:spcPts val="0"/>
              </a:spcAft>
              <a:buSzPts val="1800"/>
              <a:buChar char="○"/>
              <a:defRPr sz="2400"/>
            </a:lvl5pPr>
            <a:lvl6pPr marL="2743200" lvl="5" indent="-342900" algn="ctr">
              <a:lnSpc>
                <a:spcPct val="115000"/>
              </a:lnSpc>
              <a:spcBef>
                <a:spcPts val="2133"/>
              </a:spcBef>
              <a:spcAft>
                <a:spcPts val="0"/>
              </a:spcAft>
              <a:buSzPts val="1800"/>
              <a:buChar char="■"/>
              <a:defRPr sz="2400"/>
            </a:lvl6pPr>
            <a:lvl7pPr marL="3200400" lvl="6" indent="-342900" algn="ctr">
              <a:lnSpc>
                <a:spcPct val="115000"/>
              </a:lnSpc>
              <a:spcBef>
                <a:spcPts val="2133"/>
              </a:spcBef>
              <a:spcAft>
                <a:spcPts val="0"/>
              </a:spcAft>
              <a:buSzPts val="1800"/>
              <a:buChar char="●"/>
              <a:defRPr sz="2400"/>
            </a:lvl7pPr>
            <a:lvl8pPr marL="3657600" lvl="7" indent="-342900" algn="ctr">
              <a:lnSpc>
                <a:spcPct val="115000"/>
              </a:lnSpc>
              <a:spcBef>
                <a:spcPts val="2133"/>
              </a:spcBef>
              <a:spcAft>
                <a:spcPts val="0"/>
              </a:spcAft>
              <a:buSzPts val="1800"/>
              <a:buChar char="○"/>
              <a:defRPr sz="2400"/>
            </a:lvl8pPr>
            <a:lvl9pPr marL="4114800" lvl="8" indent="-342900" algn="ctr">
              <a:lnSpc>
                <a:spcPct val="115000"/>
              </a:lnSpc>
              <a:spcBef>
                <a:spcPts val="2133"/>
              </a:spcBef>
              <a:spcAft>
                <a:spcPts val="2133"/>
              </a:spcAft>
              <a:buSzPts val="1800"/>
              <a:buChar char="■"/>
              <a:defRPr sz="2400"/>
            </a:lvl9pPr>
          </a:lstStyle>
          <a:p>
            <a:endParaRPr/>
          </a:p>
        </p:txBody>
      </p:sp>
      <p:sp>
        <p:nvSpPr>
          <p:cNvPr id="1065" name="Google Shape;1065;p54"/>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66" name="Google Shape;1066;p54"/>
          <p:cNvSpPr txBox="1">
            <a:spLocks noGrp="1"/>
          </p:cNvSpPr>
          <p:nvPr>
            <p:ph type="title"/>
          </p:nvPr>
        </p:nvSpPr>
        <p:spPr>
          <a:xfrm>
            <a:off x="961200" y="813012"/>
            <a:ext cx="102848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AutoNum type="arabicPeriod"/>
              <a:defRPr sz="5333" b="1"/>
            </a:lvl1pPr>
            <a:lvl2pPr lvl="1" algn="ctr">
              <a:lnSpc>
                <a:spcPct val="100000"/>
              </a:lnSpc>
              <a:spcBef>
                <a:spcPts val="0"/>
              </a:spcBef>
              <a:spcAft>
                <a:spcPts val="0"/>
              </a:spcAft>
              <a:buSzPts val="4200"/>
              <a:buAutoNum type="alphaLcPeriod"/>
              <a:defRPr sz="5600"/>
            </a:lvl2pPr>
            <a:lvl3pPr lvl="2" algn="ctr">
              <a:lnSpc>
                <a:spcPct val="100000"/>
              </a:lnSpc>
              <a:spcBef>
                <a:spcPts val="0"/>
              </a:spcBef>
              <a:spcAft>
                <a:spcPts val="0"/>
              </a:spcAft>
              <a:buSzPts val="4200"/>
              <a:buAutoNum type="romanLcPeriod"/>
              <a:defRPr sz="5600"/>
            </a:lvl3pPr>
            <a:lvl4pPr lvl="3" algn="ctr">
              <a:lnSpc>
                <a:spcPct val="100000"/>
              </a:lnSpc>
              <a:spcBef>
                <a:spcPts val="0"/>
              </a:spcBef>
              <a:spcAft>
                <a:spcPts val="0"/>
              </a:spcAft>
              <a:buSzPts val="4200"/>
              <a:buAutoNum type="arabicPeriod"/>
              <a:defRPr sz="5600"/>
            </a:lvl4pPr>
            <a:lvl5pPr lvl="4" algn="ctr">
              <a:lnSpc>
                <a:spcPct val="100000"/>
              </a:lnSpc>
              <a:spcBef>
                <a:spcPts val="0"/>
              </a:spcBef>
              <a:spcAft>
                <a:spcPts val="0"/>
              </a:spcAft>
              <a:buSzPts val="4200"/>
              <a:buAutoNum type="alphaLcPeriod"/>
              <a:defRPr sz="5600"/>
            </a:lvl5pPr>
            <a:lvl6pPr lvl="5" algn="ctr">
              <a:lnSpc>
                <a:spcPct val="100000"/>
              </a:lnSpc>
              <a:spcBef>
                <a:spcPts val="0"/>
              </a:spcBef>
              <a:spcAft>
                <a:spcPts val="0"/>
              </a:spcAft>
              <a:buSzPts val="4200"/>
              <a:buAutoNum type="romanLcPeriod"/>
              <a:defRPr sz="5600"/>
            </a:lvl6pPr>
            <a:lvl7pPr lvl="6" algn="ctr">
              <a:lnSpc>
                <a:spcPct val="100000"/>
              </a:lnSpc>
              <a:spcBef>
                <a:spcPts val="0"/>
              </a:spcBef>
              <a:spcAft>
                <a:spcPts val="0"/>
              </a:spcAft>
              <a:buSzPts val="4200"/>
              <a:buAutoNum type="arabicPeriod"/>
              <a:defRPr sz="5600"/>
            </a:lvl7pPr>
            <a:lvl8pPr lvl="7" algn="ctr">
              <a:lnSpc>
                <a:spcPct val="100000"/>
              </a:lnSpc>
              <a:spcBef>
                <a:spcPts val="0"/>
              </a:spcBef>
              <a:spcAft>
                <a:spcPts val="0"/>
              </a:spcAft>
              <a:buSzPts val="4200"/>
              <a:buAutoNum type="alphaLcPeriod"/>
              <a:defRPr sz="5600"/>
            </a:lvl8pPr>
            <a:lvl9pPr lvl="8" algn="ctr">
              <a:lnSpc>
                <a:spcPct val="100000"/>
              </a:lnSpc>
              <a:spcBef>
                <a:spcPts val="0"/>
              </a:spcBef>
              <a:spcAft>
                <a:spcPts val="0"/>
              </a:spcAft>
              <a:buSzPts val="4200"/>
              <a:buAutoNum type="romanLcPeriod"/>
              <a:defRPr sz="5600"/>
            </a:lvl9pPr>
          </a:lstStyle>
          <a:p>
            <a:endParaRPr/>
          </a:p>
        </p:txBody>
      </p:sp>
      <p:grpSp>
        <p:nvGrpSpPr>
          <p:cNvPr id="1067" name="Google Shape;1067;p54"/>
          <p:cNvGrpSpPr/>
          <p:nvPr/>
        </p:nvGrpSpPr>
        <p:grpSpPr>
          <a:xfrm>
            <a:off x="-1600" y="5896807"/>
            <a:ext cx="12192383" cy="961207"/>
            <a:chOff x="6554556" y="4623505"/>
            <a:chExt cx="7127825" cy="720905"/>
          </a:xfrm>
        </p:grpSpPr>
        <p:sp>
          <p:nvSpPr>
            <p:cNvPr id="1068" name="Google Shape;1068;p5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69" name="Google Shape;1069;p5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70"/>
        <p:cNvGrpSpPr/>
        <p:nvPr/>
      </p:nvGrpSpPr>
      <p:grpSpPr>
        <a:xfrm>
          <a:off x="0" y="0"/>
          <a:ext cx="0" cy="0"/>
          <a:chOff x="0" y="0"/>
          <a:chExt cx="0" cy="0"/>
        </a:xfrm>
      </p:grpSpPr>
      <p:sp>
        <p:nvSpPr>
          <p:cNvPr id="1071" name="Google Shape;1071;p5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1072" name="Google Shape;1072;p55"/>
          <p:cNvGrpSpPr/>
          <p:nvPr/>
        </p:nvGrpSpPr>
        <p:grpSpPr>
          <a:xfrm>
            <a:off x="-1600" y="5896807"/>
            <a:ext cx="12192383" cy="961207"/>
            <a:chOff x="6554556" y="4623505"/>
            <a:chExt cx="7127825" cy="720905"/>
          </a:xfrm>
        </p:grpSpPr>
        <p:sp>
          <p:nvSpPr>
            <p:cNvPr id="1073" name="Google Shape;1073;p5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74" name="Google Shape;1074;p5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075" name="Google Shape;1075;p55"/>
          <p:cNvSpPr txBox="1">
            <a:spLocks noGrp="1"/>
          </p:cNvSpPr>
          <p:nvPr>
            <p:ph type="title"/>
          </p:nvPr>
        </p:nvSpPr>
        <p:spPr>
          <a:xfrm>
            <a:off x="6616800" y="2856000"/>
            <a:ext cx="3280400" cy="151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4933"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76" name="Google Shape;1076;p55"/>
          <p:cNvSpPr txBox="1">
            <a:spLocks noGrp="1"/>
          </p:cNvSpPr>
          <p:nvPr>
            <p:ph type="subTitle" idx="1"/>
          </p:nvPr>
        </p:nvSpPr>
        <p:spPr>
          <a:xfrm>
            <a:off x="2115800" y="853833"/>
            <a:ext cx="7960400" cy="728000"/>
          </a:xfrm>
          <a:prstGeom prst="rect">
            <a:avLst/>
          </a:prstGeom>
          <a:no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2000"/>
              <a:buNone/>
              <a:defRPr/>
            </a:lvl1pPr>
            <a:lvl2pPr lvl="1" algn="l">
              <a:lnSpc>
                <a:spcPct val="100000"/>
              </a:lnSpc>
              <a:spcBef>
                <a:spcPts val="0"/>
              </a:spcBef>
              <a:spcAft>
                <a:spcPts val="0"/>
              </a:spcAft>
              <a:buSzPts val="2800"/>
              <a:buNone/>
              <a:defRPr sz="3733"/>
            </a:lvl2pPr>
            <a:lvl3pPr lvl="2" algn="l">
              <a:lnSpc>
                <a:spcPct val="100000"/>
              </a:lnSpc>
              <a:spcBef>
                <a:spcPts val="0"/>
              </a:spcBef>
              <a:spcAft>
                <a:spcPts val="0"/>
              </a:spcAft>
              <a:buSzPts val="2800"/>
              <a:buNone/>
              <a:defRPr sz="3733"/>
            </a:lvl3pPr>
            <a:lvl4pPr lvl="3" algn="l">
              <a:lnSpc>
                <a:spcPct val="100000"/>
              </a:lnSpc>
              <a:spcBef>
                <a:spcPts val="0"/>
              </a:spcBef>
              <a:spcAft>
                <a:spcPts val="0"/>
              </a:spcAft>
              <a:buSzPts val="2800"/>
              <a:buNone/>
              <a:defRPr sz="3733"/>
            </a:lvl4pPr>
            <a:lvl5pPr lvl="4" algn="l">
              <a:lnSpc>
                <a:spcPct val="100000"/>
              </a:lnSpc>
              <a:spcBef>
                <a:spcPts val="0"/>
              </a:spcBef>
              <a:spcAft>
                <a:spcPts val="0"/>
              </a:spcAft>
              <a:buSzPts val="2800"/>
              <a:buNone/>
              <a:defRPr sz="3733"/>
            </a:lvl5pPr>
            <a:lvl6pPr lvl="5" algn="l">
              <a:lnSpc>
                <a:spcPct val="100000"/>
              </a:lnSpc>
              <a:spcBef>
                <a:spcPts val="0"/>
              </a:spcBef>
              <a:spcAft>
                <a:spcPts val="0"/>
              </a:spcAft>
              <a:buSzPts val="2800"/>
              <a:buNone/>
              <a:defRPr sz="3733"/>
            </a:lvl6pPr>
            <a:lvl7pPr lvl="6" algn="l">
              <a:lnSpc>
                <a:spcPct val="100000"/>
              </a:lnSpc>
              <a:spcBef>
                <a:spcPts val="0"/>
              </a:spcBef>
              <a:spcAft>
                <a:spcPts val="0"/>
              </a:spcAft>
              <a:buSzPts val="2800"/>
              <a:buNone/>
              <a:defRPr sz="3733"/>
            </a:lvl7pPr>
            <a:lvl8pPr lvl="7" algn="l">
              <a:lnSpc>
                <a:spcPct val="100000"/>
              </a:lnSpc>
              <a:spcBef>
                <a:spcPts val="0"/>
              </a:spcBef>
              <a:spcAft>
                <a:spcPts val="0"/>
              </a:spcAft>
              <a:buSzPts val="2800"/>
              <a:buNone/>
              <a:defRPr sz="3733"/>
            </a:lvl8pPr>
            <a:lvl9pPr lvl="8" algn="l">
              <a:lnSpc>
                <a:spcPct val="100000"/>
              </a:lnSpc>
              <a:spcBef>
                <a:spcPts val="0"/>
              </a:spcBef>
              <a:spcAft>
                <a:spcPts val="0"/>
              </a:spcAft>
              <a:buSzPts val="2800"/>
              <a:buNone/>
              <a:defRPr sz="3733"/>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077"/>
        <p:cNvGrpSpPr/>
        <p:nvPr/>
      </p:nvGrpSpPr>
      <p:grpSpPr>
        <a:xfrm>
          <a:off x="0" y="0"/>
          <a:ext cx="0" cy="0"/>
          <a:chOff x="0" y="0"/>
          <a:chExt cx="0" cy="0"/>
        </a:xfrm>
      </p:grpSpPr>
      <p:sp>
        <p:nvSpPr>
          <p:cNvPr id="1078" name="Google Shape;1078;p56"/>
          <p:cNvSpPr txBox="1">
            <a:spLocks noGrp="1"/>
          </p:cNvSpPr>
          <p:nvPr>
            <p:ph type="title"/>
          </p:nvPr>
        </p:nvSpPr>
        <p:spPr>
          <a:xfrm>
            <a:off x="964933" y="3454800"/>
            <a:ext cx="2226800" cy="447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200"/>
              <a:buNone/>
              <a:defRPr sz="3200" b="0"/>
            </a:lvl1pPr>
            <a:lvl2pPr lvl="1" algn="ctr">
              <a:lnSpc>
                <a:spcPct val="100000"/>
              </a:lnSpc>
              <a:spcBef>
                <a:spcPts val="0"/>
              </a:spcBef>
              <a:spcAft>
                <a:spcPts val="0"/>
              </a:spcAft>
              <a:buClr>
                <a:schemeClr val="lt1"/>
              </a:buClr>
              <a:buSzPts val="2200"/>
              <a:buNone/>
              <a:defRPr sz="2933">
                <a:solidFill>
                  <a:schemeClr val="lt1"/>
                </a:solidFill>
              </a:defRPr>
            </a:lvl2pPr>
            <a:lvl3pPr lvl="2" algn="ctr">
              <a:lnSpc>
                <a:spcPct val="100000"/>
              </a:lnSpc>
              <a:spcBef>
                <a:spcPts val="0"/>
              </a:spcBef>
              <a:spcAft>
                <a:spcPts val="0"/>
              </a:spcAft>
              <a:buClr>
                <a:schemeClr val="lt1"/>
              </a:buClr>
              <a:buSzPts val="2200"/>
              <a:buNone/>
              <a:defRPr sz="2933">
                <a:solidFill>
                  <a:schemeClr val="lt1"/>
                </a:solidFill>
              </a:defRPr>
            </a:lvl3pPr>
            <a:lvl4pPr lvl="3" algn="ctr">
              <a:lnSpc>
                <a:spcPct val="100000"/>
              </a:lnSpc>
              <a:spcBef>
                <a:spcPts val="0"/>
              </a:spcBef>
              <a:spcAft>
                <a:spcPts val="0"/>
              </a:spcAft>
              <a:buClr>
                <a:schemeClr val="lt1"/>
              </a:buClr>
              <a:buSzPts val="2200"/>
              <a:buNone/>
              <a:defRPr sz="2933">
                <a:solidFill>
                  <a:schemeClr val="lt1"/>
                </a:solidFill>
              </a:defRPr>
            </a:lvl4pPr>
            <a:lvl5pPr lvl="4" algn="ctr">
              <a:lnSpc>
                <a:spcPct val="100000"/>
              </a:lnSpc>
              <a:spcBef>
                <a:spcPts val="0"/>
              </a:spcBef>
              <a:spcAft>
                <a:spcPts val="0"/>
              </a:spcAft>
              <a:buClr>
                <a:schemeClr val="lt1"/>
              </a:buClr>
              <a:buSzPts val="2200"/>
              <a:buNone/>
              <a:defRPr sz="2933">
                <a:solidFill>
                  <a:schemeClr val="lt1"/>
                </a:solidFill>
              </a:defRPr>
            </a:lvl5pPr>
            <a:lvl6pPr lvl="5" algn="ctr">
              <a:lnSpc>
                <a:spcPct val="100000"/>
              </a:lnSpc>
              <a:spcBef>
                <a:spcPts val="0"/>
              </a:spcBef>
              <a:spcAft>
                <a:spcPts val="0"/>
              </a:spcAft>
              <a:buClr>
                <a:schemeClr val="lt1"/>
              </a:buClr>
              <a:buSzPts val="2200"/>
              <a:buNone/>
              <a:defRPr sz="2933">
                <a:solidFill>
                  <a:schemeClr val="lt1"/>
                </a:solidFill>
              </a:defRPr>
            </a:lvl6pPr>
            <a:lvl7pPr lvl="6" algn="ctr">
              <a:lnSpc>
                <a:spcPct val="100000"/>
              </a:lnSpc>
              <a:spcBef>
                <a:spcPts val="0"/>
              </a:spcBef>
              <a:spcAft>
                <a:spcPts val="0"/>
              </a:spcAft>
              <a:buClr>
                <a:schemeClr val="lt1"/>
              </a:buClr>
              <a:buSzPts val="2200"/>
              <a:buNone/>
              <a:defRPr sz="2933">
                <a:solidFill>
                  <a:schemeClr val="lt1"/>
                </a:solidFill>
              </a:defRPr>
            </a:lvl7pPr>
            <a:lvl8pPr lvl="7" algn="ctr">
              <a:lnSpc>
                <a:spcPct val="100000"/>
              </a:lnSpc>
              <a:spcBef>
                <a:spcPts val="0"/>
              </a:spcBef>
              <a:spcAft>
                <a:spcPts val="0"/>
              </a:spcAft>
              <a:buClr>
                <a:schemeClr val="lt1"/>
              </a:buClr>
              <a:buSzPts val="2200"/>
              <a:buNone/>
              <a:defRPr sz="2933">
                <a:solidFill>
                  <a:schemeClr val="lt1"/>
                </a:solidFill>
              </a:defRPr>
            </a:lvl8pPr>
            <a:lvl9pPr lvl="8" algn="ctr">
              <a:lnSpc>
                <a:spcPct val="100000"/>
              </a:lnSpc>
              <a:spcBef>
                <a:spcPts val="0"/>
              </a:spcBef>
              <a:spcAft>
                <a:spcPts val="0"/>
              </a:spcAft>
              <a:buClr>
                <a:schemeClr val="lt1"/>
              </a:buClr>
              <a:buSzPts val="2200"/>
              <a:buNone/>
              <a:defRPr sz="2933">
                <a:solidFill>
                  <a:schemeClr val="lt1"/>
                </a:solidFill>
              </a:defRPr>
            </a:lvl9pPr>
          </a:lstStyle>
          <a:p>
            <a:endParaRPr/>
          </a:p>
        </p:txBody>
      </p:sp>
      <p:sp>
        <p:nvSpPr>
          <p:cNvPr id="1079" name="Google Shape;1079;p56"/>
          <p:cNvSpPr txBox="1">
            <a:spLocks noGrp="1"/>
          </p:cNvSpPr>
          <p:nvPr>
            <p:ph type="subTitle" idx="1"/>
          </p:nvPr>
        </p:nvSpPr>
        <p:spPr>
          <a:xfrm>
            <a:off x="965104" y="4349211"/>
            <a:ext cx="2226800" cy="79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80" name="Google Shape;1080;p56"/>
          <p:cNvSpPr txBox="1">
            <a:spLocks noGrp="1"/>
          </p:cNvSpPr>
          <p:nvPr>
            <p:ph type="title" idx="2"/>
          </p:nvPr>
        </p:nvSpPr>
        <p:spPr>
          <a:xfrm>
            <a:off x="3643433" y="3454800"/>
            <a:ext cx="2226800" cy="447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200"/>
              <a:buNone/>
              <a:defRPr sz="3200" b="0"/>
            </a:lvl1pPr>
            <a:lvl2pPr lvl="1" algn="ctr">
              <a:lnSpc>
                <a:spcPct val="100000"/>
              </a:lnSpc>
              <a:spcBef>
                <a:spcPts val="0"/>
              </a:spcBef>
              <a:spcAft>
                <a:spcPts val="0"/>
              </a:spcAft>
              <a:buClr>
                <a:schemeClr val="lt1"/>
              </a:buClr>
              <a:buSzPts val="2200"/>
              <a:buNone/>
              <a:defRPr sz="2933">
                <a:solidFill>
                  <a:schemeClr val="lt1"/>
                </a:solidFill>
              </a:defRPr>
            </a:lvl2pPr>
            <a:lvl3pPr lvl="2" algn="ctr">
              <a:lnSpc>
                <a:spcPct val="100000"/>
              </a:lnSpc>
              <a:spcBef>
                <a:spcPts val="0"/>
              </a:spcBef>
              <a:spcAft>
                <a:spcPts val="0"/>
              </a:spcAft>
              <a:buClr>
                <a:schemeClr val="lt1"/>
              </a:buClr>
              <a:buSzPts val="2200"/>
              <a:buNone/>
              <a:defRPr sz="2933">
                <a:solidFill>
                  <a:schemeClr val="lt1"/>
                </a:solidFill>
              </a:defRPr>
            </a:lvl3pPr>
            <a:lvl4pPr lvl="3" algn="ctr">
              <a:lnSpc>
                <a:spcPct val="100000"/>
              </a:lnSpc>
              <a:spcBef>
                <a:spcPts val="0"/>
              </a:spcBef>
              <a:spcAft>
                <a:spcPts val="0"/>
              </a:spcAft>
              <a:buClr>
                <a:schemeClr val="lt1"/>
              </a:buClr>
              <a:buSzPts val="2200"/>
              <a:buNone/>
              <a:defRPr sz="2933">
                <a:solidFill>
                  <a:schemeClr val="lt1"/>
                </a:solidFill>
              </a:defRPr>
            </a:lvl4pPr>
            <a:lvl5pPr lvl="4" algn="ctr">
              <a:lnSpc>
                <a:spcPct val="100000"/>
              </a:lnSpc>
              <a:spcBef>
                <a:spcPts val="0"/>
              </a:spcBef>
              <a:spcAft>
                <a:spcPts val="0"/>
              </a:spcAft>
              <a:buClr>
                <a:schemeClr val="lt1"/>
              </a:buClr>
              <a:buSzPts val="2200"/>
              <a:buNone/>
              <a:defRPr sz="2933">
                <a:solidFill>
                  <a:schemeClr val="lt1"/>
                </a:solidFill>
              </a:defRPr>
            </a:lvl5pPr>
            <a:lvl6pPr lvl="5" algn="ctr">
              <a:lnSpc>
                <a:spcPct val="100000"/>
              </a:lnSpc>
              <a:spcBef>
                <a:spcPts val="0"/>
              </a:spcBef>
              <a:spcAft>
                <a:spcPts val="0"/>
              </a:spcAft>
              <a:buClr>
                <a:schemeClr val="lt1"/>
              </a:buClr>
              <a:buSzPts val="2200"/>
              <a:buNone/>
              <a:defRPr sz="2933">
                <a:solidFill>
                  <a:schemeClr val="lt1"/>
                </a:solidFill>
              </a:defRPr>
            </a:lvl6pPr>
            <a:lvl7pPr lvl="6" algn="ctr">
              <a:lnSpc>
                <a:spcPct val="100000"/>
              </a:lnSpc>
              <a:spcBef>
                <a:spcPts val="0"/>
              </a:spcBef>
              <a:spcAft>
                <a:spcPts val="0"/>
              </a:spcAft>
              <a:buClr>
                <a:schemeClr val="lt1"/>
              </a:buClr>
              <a:buSzPts val="2200"/>
              <a:buNone/>
              <a:defRPr sz="2933">
                <a:solidFill>
                  <a:schemeClr val="lt1"/>
                </a:solidFill>
              </a:defRPr>
            </a:lvl7pPr>
            <a:lvl8pPr lvl="7" algn="ctr">
              <a:lnSpc>
                <a:spcPct val="100000"/>
              </a:lnSpc>
              <a:spcBef>
                <a:spcPts val="0"/>
              </a:spcBef>
              <a:spcAft>
                <a:spcPts val="0"/>
              </a:spcAft>
              <a:buClr>
                <a:schemeClr val="lt1"/>
              </a:buClr>
              <a:buSzPts val="2200"/>
              <a:buNone/>
              <a:defRPr sz="2933">
                <a:solidFill>
                  <a:schemeClr val="lt1"/>
                </a:solidFill>
              </a:defRPr>
            </a:lvl8pPr>
            <a:lvl9pPr lvl="8" algn="ctr">
              <a:lnSpc>
                <a:spcPct val="100000"/>
              </a:lnSpc>
              <a:spcBef>
                <a:spcPts val="0"/>
              </a:spcBef>
              <a:spcAft>
                <a:spcPts val="0"/>
              </a:spcAft>
              <a:buClr>
                <a:schemeClr val="lt1"/>
              </a:buClr>
              <a:buSzPts val="2200"/>
              <a:buNone/>
              <a:defRPr sz="2933">
                <a:solidFill>
                  <a:schemeClr val="lt1"/>
                </a:solidFill>
              </a:defRPr>
            </a:lvl9pPr>
          </a:lstStyle>
          <a:p>
            <a:endParaRPr/>
          </a:p>
        </p:txBody>
      </p:sp>
      <p:sp>
        <p:nvSpPr>
          <p:cNvPr id="1081" name="Google Shape;1081;p56"/>
          <p:cNvSpPr txBox="1">
            <a:spLocks noGrp="1"/>
          </p:cNvSpPr>
          <p:nvPr>
            <p:ph type="subTitle" idx="3"/>
          </p:nvPr>
        </p:nvSpPr>
        <p:spPr>
          <a:xfrm>
            <a:off x="3643443" y="4349211"/>
            <a:ext cx="2226800" cy="79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82" name="Google Shape;1082;p56"/>
          <p:cNvSpPr txBox="1">
            <a:spLocks noGrp="1"/>
          </p:cNvSpPr>
          <p:nvPr>
            <p:ph type="title" idx="4"/>
          </p:nvPr>
        </p:nvSpPr>
        <p:spPr>
          <a:xfrm>
            <a:off x="6321767" y="3454800"/>
            <a:ext cx="2226800" cy="447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200"/>
              <a:buNone/>
              <a:defRPr sz="3200" b="0"/>
            </a:lvl1pPr>
            <a:lvl2pPr lvl="1" algn="ctr">
              <a:lnSpc>
                <a:spcPct val="100000"/>
              </a:lnSpc>
              <a:spcBef>
                <a:spcPts val="0"/>
              </a:spcBef>
              <a:spcAft>
                <a:spcPts val="0"/>
              </a:spcAft>
              <a:buClr>
                <a:schemeClr val="lt1"/>
              </a:buClr>
              <a:buSzPts val="2200"/>
              <a:buNone/>
              <a:defRPr sz="2933">
                <a:solidFill>
                  <a:schemeClr val="lt1"/>
                </a:solidFill>
              </a:defRPr>
            </a:lvl2pPr>
            <a:lvl3pPr lvl="2" algn="ctr">
              <a:lnSpc>
                <a:spcPct val="100000"/>
              </a:lnSpc>
              <a:spcBef>
                <a:spcPts val="0"/>
              </a:spcBef>
              <a:spcAft>
                <a:spcPts val="0"/>
              </a:spcAft>
              <a:buClr>
                <a:schemeClr val="lt1"/>
              </a:buClr>
              <a:buSzPts val="2200"/>
              <a:buNone/>
              <a:defRPr sz="2933">
                <a:solidFill>
                  <a:schemeClr val="lt1"/>
                </a:solidFill>
              </a:defRPr>
            </a:lvl3pPr>
            <a:lvl4pPr lvl="3" algn="ctr">
              <a:lnSpc>
                <a:spcPct val="100000"/>
              </a:lnSpc>
              <a:spcBef>
                <a:spcPts val="0"/>
              </a:spcBef>
              <a:spcAft>
                <a:spcPts val="0"/>
              </a:spcAft>
              <a:buClr>
                <a:schemeClr val="lt1"/>
              </a:buClr>
              <a:buSzPts val="2200"/>
              <a:buNone/>
              <a:defRPr sz="2933">
                <a:solidFill>
                  <a:schemeClr val="lt1"/>
                </a:solidFill>
              </a:defRPr>
            </a:lvl4pPr>
            <a:lvl5pPr lvl="4" algn="ctr">
              <a:lnSpc>
                <a:spcPct val="100000"/>
              </a:lnSpc>
              <a:spcBef>
                <a:spcPts val="0"/>
              </a:spcBef>
              <a:spcAft>
                <a:spcPts val="0"/>
              </a:spcAft>
              <a:buClr>
                <a:schemeClr val="lt1"/>
              </a:buClr>
              <a:buSzPts val="2200"/>
              <a:buNone/>
              <a:defRPr sz="2933">
                <a:solidFill>
                  <a:schemeClr val="lt1"/>
                </a:solidFill>
              </a:defRPr>
            </a:lvl5pPr>
            <a:lvl6pPr lvl="5" algn="ctr">
              <a:lnSpc>
                <a:spcPct val="100000"/>
              </a:lnSpc>
              <a:spcBef>
                <a:spcPts val="0"/>
              </a:spcBef>
              <a:spcAft>
                <a:spcPts val="0"/>
              </a:spcAft>
              <a:buClr>
                <a:schemeClr val="lt1"/>
              </a:buClr>
              <a:buSzPts val="2200"/>
              <a:buNone/>
              <a:defRPr sz="2933">
                <a:solidFill>
                  <a:schemeClr val="lt1"/>
                </a:solidFill>
              </a:defRPr>
            </a:lvl6pPr>
            <a:lvl7pPr lvl="6" algn="ctr">
              <a:lnSpc>
                <a:spcPct val="100000"/>
              </a:lnSpc>
              <a:spcBef>
                <a:spcPts val="0"/>
              </a:spcBef>
              <a:spcAft>
                <a:spcPts val="0"/>
              </a:spcAft>
              <a:buClr>
                <a:schemeClr val="lt1"/>
              </a:buClr>
              <a:buSzPts val="2200"/>
              <a:buNone/>
              <a:defRPr sz="2933">
                <a:solidFill>
                  <a:schemeClr val="lt1"/>
                </a:solidFill>
              </a:defRPr>
            </a:lvl7pPr>
            <a:lvl8pPr lvl="7" algn="ctr">
              <a:lnSpc>
                <a:spcPct val="100000"/>
              </a:lnSpc>
              <a:spcBef>
                <a:spcPts val="0"/>
              </a:spcBef>
              <a:spcAft>
                <a:spcPts val="0"/>
              </a:spcAft>
              <a:buClr>
                <a:schemeClr val="lt1"/>
              </a:buClr>
              <a:buSzPts val="2200"/>
              <a:buNone/>
              <a:defRPr sz="2933">
                <a:solidFill>
                  <a:schemeClr val="lt1"/>
                </a:solidFill>
              </a:defRPr>
            </a:lvl8pPr>
            <a:lvl9pPr lvl="8" algn="ctr">
              <a:lnSpc>
                <a:spcPct val="100000"/>
              </a:lnSpc>
              <a:spcBef>
                <a:spcPts val="0"/>
              </a:spcBef>
              <a:spcAft>
                <a:spcPts val="0"/>
              </a:spcAft>
              <a:buClr>
                <a:schemeClr val="lt1"/>
              </a:buClr>
              <a:buSzPts val="2200"/>
              <a:buNone/>
              <a:defRPr sz="2933">
                <a:solidFill>
                  <a:schemeClr val="lt1"/>
                </a:solidFill>
              </a:defRPr>
            </a:lvl9pPr>
          </a:lstStyle>
          <a:p>
            <a:endParaRPr/>
          </a:p>
        </p:txBody>
      </p:sp>
      <p:sp>
        <p:nvSpPr>
          <p:cNvPr id="1083" name="Google Shape;1083;p56"/>
          <p:cNvSpPr txBox="1">
            <a:spLocks noGrp="1"/>
          </p:cNvSpPr>
          <p:nvPr>
            <p:ph type="subTitle" idx="5"/>
          </p:nvPr>
        </p:nvSpPr>
        <p:spPr>
          <a:xfrm>
            <a:off x="6321769" y="4349211"/>
            <a:ext cx="2226800" cy="79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84" name="Google Shape;1084;p56"/>
          <p:cNvSpPr txBox="1">
            <a:spLocks noGrp="1"/>
          </p:cNvSpPr>
          <p:nvPr>
            <p:ph type="title" idx="6"/>
          </p:nvPr>
        </p:nvSpPr>
        <p:spPr>
          <a:xfrm>
            <a:off x="9000100" y="3454800"/>
            <a:ext cx="2226800" cy="447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200"/>
              <a:buNone/>
              <a:defRPr sz="3200" b="0"/>
            </a:lvl1pPr>
            <a:lvl2pPr lvl="1" algn="ctr">
              <a:lnSpc>
                <a:spcPct val="100000"/>
              </a:lnSpc>
              <a:spcBef>
                <a:spcPts val="0"/>
              </a:spcBef>
              <a:spcAft>
                <a:spcPts val="0"/>
              </a:spcAft>
              <a:buClr>
                <a:schemeClr val="lt1"/>
              </a:buClr>
              <a:buSzPts val="2200"/>
              <a:buNone/>
              <a:defRPr sz="2933">
                <a:solidFill>
                  <a:schemeClr val="lt1"/>
                </a:solidFill>
              </a:defRPr>
            </a:lvl2pPr>
            <a:lvl3pPr lvl="2" algn="ctr">
              <a:lnSpc>
                <a:spcPct val="100000"/>
              </a:lnSpc>
              <a:spcBef>
                <a:spcPts val="0"/>
              </a:spcBef>
              <a:spcAft>
                <a:spcPts val="0"/>
              </a:spcAft>
              <a:buClr>
                <a:schemeClr val="lt1"/>
              </a:buClr>
              <a:buSzPts val="2200"/>
              <a:buNone/>
              <a:defRPr sz="2933">
                <a:solidFill>
                  <a:schemeClr val="lt1"/>
                </a:solidFill>
              </a:defRPr>
            </a:lvl3pPr>
            <a:lvl4pPr lvl="3" algn="ctr">
              <a:lnSpc>
                <a:spcPct val="100000"/>
              </a:lnSpc>
              <a:spcBef>
                <a:spcPts val="0"/>
              </a:spcBef>
              <a:spcAft>
                <a:spcPts val="0"/>
              </a:spcAft>
              <a:buClr>
                <a:schemeClr val="lt1"/>
              </a:buClr>
              <a:buSzPts val="2200"/>
              <a:buNone/>
              <a:defRPr sz="2933">
                <a:solidFill>
                  <a:schemeClr val="lt1"/>
                </a:solidFill>
              </a:defRPr>
            </a:lvl4pPr>
            <a:lvl5pPr lvl="4" algn="ctr">
              <a:lnSpc>
                <a:spcPct val="100000"/>
              </a:lnSpc>
              <a:spcBef>
                <a:spcPts val="0"/>
              </a:spcBef>
              <a:spcAft>
                <a:spcPts val="0"/>
              </a:spcAft>
              <a:buClr>
                <a:schemeClr val="lt1"/>
              </a:buClr>
              <a:buSzPts val="2200"/>
              <a:buNone/>
              <a:defRPr sz="2933">
                <a:solidFill>
                  <a:schemeClr val="lt1"/>
                </a:solidFill>
              </a:defRPr>
            </a:lvl5pPr>
            <a:lvl6pPr lvl="5" algn="ctr">
              <a:lnSpc>
                <a:spcPct val="100000"/>
              </a:lnSpc>
              <a:spcBef>
                <a:spcPts val="0"/>
              </a:spcBef>
              <a:spcAft>
                <a:spcPts val="0"/>
              </a:spcAft>
              <a:buClr>
                <a:schemeClr val="lt1"/>
              </a:buClr>
              <a:buSzPts val="2200"/>
              <a:buNone/>
              <a:defRPr sz="2933">
                <a:solidFill>
                  <a:schemeClr val="lt1"/>
                </a:solidFill>
              </a:defRPr>
            </a:lvl6pPr>
            <a:lvl7pPr lvl="6" algn="ctr">
              <a:lnSpc>
                <a:spcPct val="100000"/>
              </a:lnSpc>
              <a:spcBef>
                <a:spcPts val="0"/>
              </a:spcBef>
              <a:spcAft>
                <a:spcPts val="0"/>
              </a:spcAft>
              <a:buClr>
                <a:schemeClr val="lt1"/>
              </a:buClr>
              <a:buSzPts val="2200"/>
              <a:buNone/>
              <a:defRPr sz="2933">
                <a:solidFill>
                  <a:schemeClr val="lt1"/>
                </a:solidFill>
              </a:defRPr>
            </a:lvl7pPr>
            <a:lvl8pPr lvl="7" algn="ctr">
              <a:lnSpc>
                <a:spcPct val="100000"/>
              </a:lnSpc>
              <a:spcBef>
                <a:spcPts val="0"/>
              </a:spcBef>
              <a:spcAft>
                <a:spcPts val="0"/>
              </a:spcAft>
              <a:buClr>
                <a:schemeClr val="lt1"/>
              </a:buClr>
              <a:buSzPts val="2200"/>
              <a:buNone/>
              <a:defRPr sz="2933">
                <a:solidFill>
                  <a:schemeClr val="lt1"/>
                </a:solidFill>
              </a:defRPr>
            </a:lvl8pPr>
            <a:lvl9pPr lvl="8" algn="ctr">
              <a:lnSpc>
                <a:spcPct val="100000"/>
              </a:lnSpc>
              <a:spcBef>
                <a:spcPts val="0"/>
              </a:spcBef>
              <a:spcAft>
                <a:spcPts val="0"/>
              </a:spcAft>
              <a:buClr>
                <a:schemeClr val="lt1"/>
              </a:buClr>
              <a:buSzPts val="2200"/>
              <a:buNone/>
              <a:defRPr sz="2933">
                <a:solidFill>
                  <a:schemeClr val="lt1"/>
                </a:solidFill>
              </a:defRPr>
            </a:lvl9pPr>
          </a:lstStyle>
          <a:p>
            <a:endParaRPr/>
          </a:p>
        </p:txBody>
      </p:sp>
      <p:sp>
        <p:nvSpPr>
          <p:cNvPr id="1085" name="Google Shape;1085;p56"/>
          <p:cNvSpPr txBox="1">
            <a:spLocks noGrp="1"/>
          </p:cNvSpPr>
          <p:nvPr>
            <p:ph type="subTitle" idx="7"/>
          </p:nvPr>
        </p:nvSpPr>
        <p:spPr>
          <a:xfrm>
            <a:off x="9000096" y="4349211"/>
            <a:ext cx="2226800" cy="79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86" name="Google Shape;1086;p56"/>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87" name="Google Shape;1087;p56"/>
          <p:cNvSpPr txBox="1">
            <a:spLocks noGrp="1"/>
          </p:cNvSpPr>
          <p:nvPr>
            <p:ph type="title" idx="8"/>
          </p:nvPr>
        </p:nvSpPr>
        <p:spPr>
          <a:xfrm>
            <a:off x="1742600" y="813000"/>
            <a:ext cx="87068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AutoNum type="arabicPeriod"/>
              <a:defRPr sz="5333" b="1"/>
            </a:lvl1pPr>
            <a:lvl2pPr lvl="1" algn="ctr">
              <a:lnSpc>
                <a:spcPct val="100000"/>
              </a:lnSpc>
              <a:spcBef>
                <a:spcPts val="0"/>
              </a:spcBef>
              <a:spcAft>
                <a:spcPts val="0"/>
              </a:spcAft>
              <a:buSzPts val="4200"/>
              <a:buAutoNum type="alphaLcPeriod"/>
              <a:defRPr sz="5600"/>
            </a:lvl2pPr>
            <a:lvl3pPr lvl="2" algn="ctr">
              <a:lnSpc>
                <a:spcPct val="100000"/>
              </a:lnSpc>
              <a:spcBef>
                <a:spcPts val="0"/>
              </a:spcBef>
              <a:spcAft>
                <a:spcPts val="0"/>
              </a:spcAft>
              <a:buSzPts val="4200"/>
              <a:buAutoNum type="romanLcPeriod"/>
              <a:defRPr sz="5600"/>
            </a:lvl3pPr>
            <a:lvl4pPr lvl="3" algn="ctr">
              <a:lnSpc>
                <a:spcPct val="100000"/>
              </a:lnSpc>
              <a:spcBef>
                <a:spcPts val="0"/>
              </a:spcBef>
              <a:spcAft>
                <a:spcPts val="0"/>
              </a:spcAft>
              <a:buSzPts val="4200"/>
              <a:buAutoNum type="arabicPeriod"/>
              <a:defRPr sz="5600"/>
            </a:lvl4pPr>
            <a:lvl5pPr lvl="4" algn="ctr">
              <a:lnSpc>
                <a:spcPct val="100000"/>
              </a:lnSpc>
              <a:spcBef>
                <a:spcPts val="0"/>
              </a:spcBef>
              <a:spcAft>
                <a:spcPts val="0"/>
              </a:spcAft>
              <a:buSzPts val="4200"/>
              <a:buAutoNum type="alphaLcPeriod"/>
              <a:defRPr sz="5600"/>
            </a:lvl5pPr>
            <a:lvl6pPr lvl="5" algn="ctr">
              <a:lnSpc>
                <a:spcPct val="100000"/>
              </a:lnSpc>
              <a:spcBef>
                <a:spcPts val="0"/>
              </a:spcBef>
              <a:spcAft>
                <a:spcPts val="0"/>
              </a:spcAft>
              <a:buSzPts val="4200"/>
              <a:buAutoNum type="romanLcPeriod"/>
              <a:defRPr sz="5600"/>
            </a:lvl6pPr>
            <a:lvl7pPr lvl="6" algn="ctr">
              <a:lnSpc>
                <a:spcPct val="100000"/>
              </a:lnSpc>
              <a:spcBef>
                <a:spcPts val="0"/>
              </a:spcBef>
              <a:spcAft>
                <a:spcPts val="0"/>
              </a:spcAft>
              <a:buSzPts val="4200"/>
              <a:buAutoNum type="arabicPeriod"/>
              <a:defRPr sz="5600"/>
            </a:lvl7pPr>
            <a:lvl8pPr lvl="7" algn="ctr">
              <a:lnSpc>
                <a:spcPct val="100000"/>
              </a:lnSpc>
              <a:spcBef>
                <a:spcPts val="0"/>
              </a:spcBef>
              <a:spcAft>
                <a:spcPts val="0"/>
              </a:spcAft>
              <a:buSzPts val="4200"/>
              <a:buAutoNum type="alphaLcPeriod"/>
              <a:defRPr sz="5600"/>
            </a:lvl8pPr>
            <a:lvl9pPr lvl="8" algn="ctr">
              <a:lnSpc>
                <a:spcPct val="100000"/>
              </a:lnSpc>
              <a:spcBef>
                <a:spcPts val="0"/>
              </a:spcBef>
              <a:spcAft>
                <a:spcPts val="0"/>
              </a:spcAft>
              <a:buSzPts val="4200"/>
              <a:buAutoNum type="romanLcPeriod"/>
              <a:defRPr sz="5600"/>
            </a:lvl9pPr>
          </a:lstStyle>
          <a:p>
            <a:endParaRPr/>
          </a:p>
        </p:txBody>
      </p:sp>
      <p:grpSp>
        <p:nvGrpSpPr>
          <p:cNvPr id="1088" name="Google Shape;1088;p56"/>
          <p:cNvGrpSpPr/>
          <p:nvPr/>
        </p:nvGrpSpPr>
        <p:grpSpPr>
          <a:xfrm>
            <a:off x="-1600" y="5896807"/>
            <a:ext cx="12192383" cy="961207"/>
            <a:chOff x="6554556" y="4623505"/>
            <a:chExt cx="7127825" cy="720905"/>
          </a:xfrm>
        </p:grpSpPr>
        <p:sp>
          <p:nvSpPr>
            <p:cNvPr id="1089" name="Google Shape;1089;p5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90" name="Google Shape;1090;p5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91"/>
        <p:cNvGrpSpPr/>
        <p:nvPr/>
      </p:nvGrpSpPr>
      <p:grpSpPr>
        <a:xfrm>
          <a:off x="0" y="0"/>
          <a:ext cx="0" cy="0"/>
          <a:chOff x="0" y="0"/>
          <a:chExt cx="0" cy="0"/>
        </a:xfrm>
      </p:grpSpPr>
      <p:sp>
        <p:nvSpPr>
          <p:cNvPr id="1092" name="Google Shape;1092;p57"/>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1093" name="Google Shape;1093;p57"/>
          <p:cNvGrpSpPr/>
          <p:nvPr/>
        </p:nvGrpSpPr>
        <p:grpSpPr>
          <a:xfrm>
            <a:off x="-2044" y="5896843"/>
            <a:ext cx="12200936" cy="961207"/>
            <a:chOff x="6554556" y="4623505"/>
            <a:chExt cx="7127825" cy="720905"/>
          </a:xfrm>
        </p:grpSpPr>
        <p:sp>
          <p:nvSpPr>
            <p:cNvPr id="1094" name="Google Shape;1094;p5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095" name="Google Shape;1095;p5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096" name="Google Shape;1096;p57"/>
          <p:cNvSpPr txBox="1">
            <a:spLocks noGrp="1"/>
          </p:cNvSpPr>
          <p:nvPr>
            <p:ph type="title"/>
          </p:nvPr>
        </p:nvSpPr>
        <p:spPr>
          <a:xfrm>
            <a:off x="961200" y="739901"/>
            <a:ext cx="5134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b="1"/>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097" name="Google Shape;1097;p57"/>
          <p:cNvSpPr txBox="1">
            <a:spLocks noGrp="1"/>
          </p:cNvSpPr>
          <p:nvPr>
            <p:ph type="subTitle" idx="1"/>
          </p:nvPr>
        </p:nvSpPr>
        <p:spPr>
          <a:xfrm>
            <a:off x="961200" y="1727108"/>
            <a:ext cx="5134800" cy="72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3333"/>
            </a:lvl1pPr>
            <a:lvl2pPr lvl="1" algn="l">
              <a:lnSpc>
                <a:spcPct val="100000"/>
              </a:lnSpc>
              <a:spcBef>
                <a:spcPts val="0"/>
              </a:spcBef>
              <a:spcAft>
                <a:spcPts val="0"/>
              </a:spcAft>
              <a:buSzPts val="2800"/>
              <a:buNone/>
              <a:defRPr sz="3733"/>
            </a:lvl2pPr>
            <a:lvl3pPr lvl="2" algn="l">
              <a:lnSpc>
                <a:spcPct val="100000"/>
              </a:lnSpc>
              <a:spcBef>
                <a:spcPts val="0"/>
              </a:spcBef>
              <a:spcAft>
                <a:spcPts val="0"/>
              </a:spcAft>
              <a:buSzPts val="2800"/>
              <a:buNone/>
              <a:defRPr sz="3733"/>
            </a:lvl3pPr>
            <a:lvl4pPr lvl="3" algn="l">
              <a:lnSpc>
                <a:spcPct val="100000"/>
              </a:lnSpc>
              <a:spcBef>
                <a:spcPts val="0"/>
              </a:spcBef>
              <a:spcAft>
                <a:spcPts val="0"/>
              </a:spcAft>
              <a:buSzPts val="2800"/>
              <a:buNone/>
              <a:defRPr sz="3733"/>
            </a:lvl4pPr>
            <a:lvl5pPr lvl="4" algn="l">
              <a:lnSpc>
                <a:spcPct val="100000"/>
              </a:lnSpc>
              <a:spcBef>
                <a:spcPts val="0"/>
              </a:spcBef>
              <a:spcAft>
                <a:spcPts val="0"/>
              </a:spcAft>
              <a:buSzPts val="2800"/>
              <a:buNone/>
              <a:defRPr sz="3733"/>
            </a:lvl5pPr>
            <a:lvl6pPr lvl="5" algn="l">
              <a:lnSpc>
                <a:spcPct val="100000"/>
              </a:lnSpc>
              <a:spcBef>
                <a:spcPts val="0"/>
              </a:spcBef>
              <a:spcAft>
                <a:spcPts val="0"/>
              </a:spcAft>
              <a:buSzPts val="2800"/>
              <a:buNone/>
              <a:defRPr sz="3733"/>
            </a:lvl6pPr>
            <a:lvl7pPr lvl="6" algn="l">
              <a:lnSpc>
                <a:spcPct val="100000"/>
              </a:lnSpc>
              <a:spcBef>
                <a:spcPts val="0"/>
              </a:spcBef>
              <a:spcAft>
                <a:spcPts val="0"/>
              </a:spcAft>
              <a:buSzPts val="2800"/>
              <a:buNone/>
              <a:defRPr sz="3733"/>
            </a:lvl7pPr>
            <a:lvl8pPr lvl="7" algn="l">
              <a:lnSpc>
                <a:spcPct val="100000"/>
              </a:lnSpc>
              <a:spcBef>
                <a:spcPts val="0"/>
              </a:spcBef>
              <a:spcAft>
                <a:spcPts val="0"/>
              </a:spcAft>
              <a:buSzPts val="2800"/>
              <a:buNone/>
              <a:defRPr sz="3733"/>
            </a:lvl8pPr>
            <a:lvl9pPr lvl="8" algn="l">
              <a:lnSpc>
                <a:spcPct val="100000"/>
              </a:lnSpc>
              <a:spcBef>
                <a:spcPts val="0"/>
              </a:spcBef>
              <a:spcAft>
                <a:spcPts val="0"/>
              </a:spcAft>
              <a:buSzPts val="2800"/>
              <a:buNone/>
              <a:defRPr sz="3733"/>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1098"/>
        <p:cNvGrpSpPr/>
        <p:nvPr/>
      </p:nvGrpSpPr>
      <p:grpSpPr>
        <a:xfrm>
          <a:off x="0" y="0"/>
          <a:ext cx="0" cy="0"/>
          <a:chOff x="0" y="0"/>
          <a:chExt cx="0" cy="0"/>
        </a:xfrm>
      </p:grpSpPr>
      <p:sp>
        <p:nvSpPr>
          <p:cNvPr id="1099" name="Google Shape;1099;p58"/>
          <p:cNvSpPr/>
          <p:nvPr/>
        </p:nvSpPr>
        <p:spPr>
          <a:xfrm rot="5400000" flipH="1">
            <a:off x="-2116632" y="1930967"/>
            <a:ext cx="12213200" cy="63696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1100" name="Google Shape;1100;p58"/>
          <p:cNvGrpSpPr/>
          <p:nvPr/>
        </p:nvGrpSpPr>
        <p:grpSpPr>
          <a:xfrm rot="5400000" flipH="1">
            <a:off x="-5597252" y="4082729"/>
            <a:ext cx="12213291" cy="2065887"/>
            <a:chOff x="6554546" y="4623503"/>
            <a:chExt cx="7127825" cy="824332"/>
          </a:xfrm>
        </p:grpSpPr>
        <p:sp>
          <p:nvSpPr>
            <p:cNvPr id="1101" name="Google Shape;1101;p58"/>
            <p:cNvSpPr/>
            <p:nvPr/>
          </p:nvSpPr>
          <p:spPr>
            <a:xfrm>
              <a:off x="6554546" y="4623503"/>
              <a:ext cx="7127825" cy="824332"/>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02" name="Google Shape;1102;p58"/>
            <p:cNvSpPr/>
            <p:nvPr/>
          </p:nvSpPr>
          <p:spPr>
            <a:xfrm>
              <a:off x="6554546" y="4906019"/>
              <a:ext cx="7127825" cy="438388"/>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103" name="Google Shape;1103;p58"/>
          <p:cNvSpPr txBox="1">
            <a:spLocks noGrp="1"/>
          </p:cNvSpPr>
          <p:nvPr>
            <p:ph type="subTitle" idx="1"/>
          </p:nvPr>
        </p:nvSpPr>
        <p:spPr>
          <a:xfrm>
            <a:off x="1509600" y="1462541"/>
            <a:ext cx="5134800" cy="72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3333"/>
            </a:lvl1pPr>
            <a:lvl2pPr lvl="1" algn="l">
              <a:lnSpc>
                <a:spcPct val="100000"/>
              </a:lnSpc>
              <a:spcBef>
                <a:spcPts val="0"/>
              </a:spcBef>
              <a:spcAft>
                <a:spcPts val="0"/>
              </a:spcAft>
              <a:buSzPts val="2800"/>
              <a:buNone/>
              <a:defRPr sz="3733"/>
            </a:lvl2pPr>
            <a:lvl3pPr lvl="2" algn="l">
              <a:lnSpc>
                <a:spcPct val="100000"/>
              </a:lnSpc>
              <a:spcBef>
                <a:spcPts val="0"/>
              </a:spcBef>
              <a:spcAft>
                <a:spcPts val="0"/>
              </a:spcAft>
              <a:buSzPts val="2800"/>
              <a:buNone/>
              <a:defRPr sz="3733"/>
            </a:lvl3pPr>
            <a:lvl4pPr lvl="3" algn="l">
              <a:lnSpc>
                <a:spcPct val="100000"/>
              </a:lnSpc>
              <a:spcBef>
                <a:spcPts val="0"/>
              </a:spcBef>
              <a:spcAft>
                <a:spcPts val="0"/>
              </a:spcAft>
              <a:buSzPts val="2800"/>
              <a:buNone/>
              <a:defRPr sz="3733"/>
            </a:lvl4pPr>
            <a:lvl5pPr lvl="4" algn="l">
              <a:lnSpc>
                <a:spcPct val="100000"/>
              </a:lnSpc>
              <a:spcBef>
                <a:spcPts val="0"/>
              </a:spcBef>
              <a:spcAft>
                <a:spcPts val="0"/>
              </a:spcAft>
              <a:buSzPts val="2800"/>
              <a:buNone/>
              <a:defRPr sz="3733"/>
            </a:lvl5pPr>
            <a:lvl6pPr lvl="5" algn="l">
              <a:lnSpc>
                <a:spcPct val="100000"/>
              </a:lnSpc>
              <a:spcBef>
                <a:spcPts val="0"/>
              </a:spcBef>
              <a:spcAft>
                <a:spcPts val="0"/>
              </a:spcAft>
              <a:buSzPts val="2800"/>
              <a:buNone/>
              <a:defRPr sz="3733"/>
            </a:lvl6pPr>
            <a:lvl7pPr lvl="6" algn="l">
              <a:lnSpc>
                <a:spcPct val="100000"/>
              </a:lnSpc>
              <a:spcBef>
                <a:spcPts val="0"/>
              </a:spcBef>
              <a:spcAft>
                <a:spcPts val="0"/>
              </a:spcAft>
              <a:buSzPts val="2800"/>
              <a:buNone/>
              <a:defRPr sz="3733"/>
            </a:lvl7pPr>
            <a:lvl8pPr lvl="7" algn="l">
              <a:lnSpc>
                <a:spcPct val="100000"/>
              </a:lnSpc>
              <a:spcBef>
                <a:spcPts val="0"/>
              </a:spcBef>
              <a:spcAft>
                <a:spcPts val="0"/>
              </a:spcAft>
              <a:buSzPts val="2800"/>
              <a:buNone/>
              <a:defRPr sz="3733"/>
            </a:lvl8pPr>
            <a:lvl9pPr lvl="8" algn="l">
              <a:lnSpc>
                <a:spcPct val="100000"/>
              </a:lnSpc>
              <a:spcBef>
                <a:spcPts val="0"/>
              </a:spcBef>
              <a:spcAft>
                <a:spcPts val="0"/>
              </a:spcAft>
              <a:buSzPts val="2800"/>
              <a:buNone/>
              <a:defRPr sz="3733"/>
            </a:lvl9pPr>
          </a:lstStyle>
          <a:p>
            <a:endParaRPr/>
          </a:p>
        </p:txBody>
      </p:sp>
      <p:sp>
        <p:nvSpPr>
          <p:cNvPr id="1104" name="Google Shape;1104;p58"/>
          <p:cNvSpPr txBox="1">
            <a:spLocks noGrp="1"/>
          </p:cNvSpPr>
          <p:nvPr>
            <p:ph type="title"/>
          </p:nvPr>
        </p:nvSpPr>
        <p:spPr>
          <a:xfrm>
            <a:off x="1509600" y="475201"/>
            <a:ext cx="5134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b="1"/>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05"/>
        <p:cNvGrpSpPr/>
        <p:nvPr/>
      </p:nvGrpSpPr>
      <p:grpSpPr>
        <a:xfrm>
          <a:off x="0" y="0"/>
          <a:ext cx="0" cy="0"/>
          <a:chOff x="0" y="0"/>
          <a:chExt cx="0" cy="0"/>
        </a:xfrm>
      </p:grpSpPr>
      <p:sp>
        <p:nvSpPr>
          <p:cNvPr id="1106" name="Google Shape;1106;p59"/>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07" name="Google Shape;1107;p59"/>
          <p:cNvSpPr txBox="1">
            <a:spLocks noGrp="1"/>
          </p:cNvSpPr>
          <p:nvPr>
            <p:ph type="title"/>
          </p:nvPr>
        </p:nvSpPr>
        <p:spPr>
          <a:xfrm>
            <a:off x="961200" y="813012"/>
            <a:ext cx="102848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AutoNum type="arabicPeriod"/>
              <a:defRPr sz="5333" b="1"/>
            </a:lvl1pPr>
            <a:lvl2pPr lvl="1" algn="ctr">
              <a:lnSpc>
                <a:spcPct val="100000"/>
              </a:lnSpc>
              <a:spcBef>
                <a:spcPts val="0"/>
              </a:spcBef>
              <a:spcAft>
                <a:spcPts val="0"/>
              </a:spcAft>
              <a:buSzPts val="4200"/>
              <a:buAutoNum type="alphaLcPeriod"/>
              <a:defRPr sz="5600"/>
            </a:lvl2pPr>
            <a:lvl3pPr lvl="2" algn="ctr">
              <a:lnSpc>
                <a:spcPct val="100000"/>
              </a:lnSpc>
              <a:spcBef>
                <a:spcPts val="0"/>
              </a:spcBef>
              <a:spcAft>
                <a:spcPts val="0"/>
              </a:spcAft>
              <a:buSzPts val="4200"/>
              <a:buAutoNum type="romanLcPeriod"/>
              <a:defRPr sz="5600"/>
            </a:lvl3pPr>
            <a:lvl4pPr lvl="3" algn="ctr">
              <a:lnSpc>
                <a:spcPct val="100000"/>
              </a:lnSpc>
              <a:spcBef>
                <a:spcPts val="0"/>
              </a:spcBef>
              <a:spcAft>
                <a:spcPts val="0"/>
              </a:spcAft>
              <a:buSzPts val="4200"/>
              <a:buAutoNum type="arabicPeriod"/>
              <a:defRPr sz="5600"/>
            </a:lvl4pPr>
            <a:lvl5pPr lvl="4" algn="ctr">
              <a:lnSpc>
                <a:spcPct val="100000"/>
              </a:lnSpc>
              <a:spcBef>
                <a:spcPts val="0"/>
              </a:spcBef>
              <a:spcAft>
                <a:spcPts val="0"/>
              </a:spcAft>
              <a:buSzPts val="4200"/>
              <a:buAutoNum type="alphaLcPeriod"/>
              <a:defRPr sz="5600"/>
            </a:lvl5pPr>
            <a:lvl6pPr lvl="5" algn="ctr">
              <a:lnSpc>
                <a:spcPct val="100000"/>
              </a:lnSpc>
              <a:spcBef>
                <a:spcPts val="0"/>
              </a:spcBef>
              <a:spcAft>
                <a:spcPts val="0"/>
              </a:spcAft>
              <a:buSzPts val="4200"/>
              <a:buAutoNum type="romanLcPeriod"/>
              <a:defRPr sz="5600"/>
            </a:lvl6pPr>
            <a:lvl7pPr lvl="6" algn="ctr">
              <a:lnSpc>
                <a:spcPct val="100000"/>
              </a:lnSpc>
              <a:spcBef>
                <a:spcPts val="0"/>
              </a:spcBef>
              <a:spcAft>
                <a:spcPts val="0"/>
              </a:spcAft>
              <a:buSzPts val="4200"/>
              <a:buAutoNum type="arabicPeriod"/>
              <a:defRPr sz="5600"/>
            </a:lvl7pPr>
            <a:lvl8pPr lvl="7" algn="ctr">
              <a:lnSpc>
                <a:spcPct val="100000"/>
              </a:lnSpc>
              <a:spcBef>
                <a:spcPts val="0"/>
              </a:spcBef>
              <a:spcAft>
                <a:spcPts val="0"/>
              </a:spcAft>
              <a:buSzPts val="4200"/>
              <a:buAutoNum type="alphaLcPeriod"/>
              <a:defRPr sz="5600"/>
            </a:lvl8pPr>
            <a:lvl9pPr lvl="8" algn="ctr">
              <a:lnSpc>
                <a:spcPct val="100000"/>
              </a:lnSpc>
              <a:spcBef>
                <a:spcPts val="0"/>
              </a:spcBef>
              <a:spcAft>
                <a:spcPts val="0"/>
              </a:spcAft>
              <a:buSzPts val="4200"/>
              <a:buAutoNum type="romanLcPeriod"/>
              <a:defRPr sz="5600"/>
            </a:lvl9pPr>
          </a:lstStyle>
          <a:p>
            <a:endParaRPr/>
          </a:p>
        </p:txBody>
      </p:sp>
      <p:grpSp>
        <p:nvGrpSpPr>
          <p:cNvPr id="1108" name="Google Shape;1108;p59"/>
          <p:cNvGrpSpPr/>
          <p:nvPr/>
        </p:nvGrpSpPr>
        <p:grpSpPr>
          <a:xfrm>
            <a:off x="-1600" y="5896807"/>
            <a:ext cx="12192383" cy="961207"/>
            <a:chOff x="6554556" y="4623505"/>
            <a:chExt cx="7127825" cy="720905"/>
          </a:xfrm>
        </p:grpSpPr>
        <p:sp>
          <p:nvSpPr>
            <p:cNvPr id="1109" name="Google Shape;1109;p5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10" name="Google Shape;1110;p5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4">
  <p:cSld name="1_Title and text 4">
    <p:spTree>
      <p:nvGrpSpPr>
        <p:cNvPr id="1" name="Shape 1111"/>
        <p:cNvGrpSpPr/>
        <p:nvPr/>
      </p:nvGrpSpPr>
      <p:grpSpPr>
        <a:xfrm>
          <a:off x="0" y="0"/>
          <a:ext cx="0" cy="0"/>
          <a:chOff x="0" y="0"/>
          <a:chExt cx="0" cy="0"/>
        </a:xfrm>
      </p:grpSpPr>
      <p:sp>
        <p:nvSpPr>
          <p:cNvPr id="1112" name="Google Shape;1112;p60"/>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13" name="Google Shape;1113;p60"/>
          <p:cNvSpPr txBox="1">
            <a:spLocks noGrp="1"/>
          </p:cNvSpPr>
          <p:nvPr>
            <p:ph type="title"/>
          </p:nvPr>
        </p:nvSpPr>
        <p:spPr>
          <a:xfrm>
            <a:off x="961200" y="813012"/>
            <a:ext cx="102848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AutoNum type="arabicPeriod"/>
              <a:defRPr sz="5333" b="1"/>
            </a:lvl1pPr>
            <a:lvl2pPr lvl="1" algn="ctr">
              <a:lnSpc>
                <a:spcPct val="100000"/>
              </a:lnSpc>
              <a:spcBef>
                <a:spcPts val="0"/>
              </a:spcBef>
              <a:spcAft>
                <a:spcPts val="0"/>
              </a:spcAft>
              <a:buSzPts val="4200"/>
              <a:buAutoNum type="alphaLcPeriod"/>
              <a:defRPr sz="5600"/>
            </a:lvl2pPr>
            <a:lvl3pPr lvl="2" algn="ctr">
              <a:lnSpc>
                <a:spcPct val="100000"/>
              </a:lnSpc>
              <a:spcBef>
                <a:spcPts val="0"/>
              </a:spcBef>
              <a:spcAft>
                <a:spcPts val="0"/>
              </a:spcAft>
              <a:buSzPts val="4200"/>
              <a:buAutoNum type="romanLcPeriod"/>
              <a:defRPr sz="5600"/>
            </a:lvl3pPr>
            <a:lvl4pPr lvl="3" algn="ctr">
              <a:lnSpc>
                <a:spcPct val="100000"/>
              </a:lnSpc>
              <a:spcBef>
                <a:spcPts val="0"/>
              </a:spcBef>
              <a:spcAft>
                <a:spcPts val="0"/>
              </a:spcAft>
              <a:buSzPts val="4200"/>
              <a:buAutoNum type="arabicPeriod"/>
              <a:defRPr sz="5600"/>
            </a:lvl4pPr>
            <a:lvl5pPr lvl="4" algn="ctr">
              <a:lnSpc>
                <a:spcPct val="100000"/>
              </a:lnSpc>
              <a:spcBef>
                <a:spcPts val="0"/>
              </a:spcBef>
              <a:spcAft>
                <a:spcPts val="0"/>
              </a:spcAft>
              <a:buSzPts val="4200"/>
              <a:buAutoNum type="alphaLcPeriod"/>
              <a:defRPr sz="5600"/>
            </a:lvl5pPr>
            <a:lvl6pPr lvl="5" algn="ctr">
              <a:lnSpc>
                <a:spcPct val="100000"/>
              </a:lnSpc>
              <a:spcBef>
                <a:spcPts val="0"/>
              </a:spcBef>
              <a:spcAft>
                <a:spcPts val="0"/>
              </a:spcAft>
              <a:buSzPts val="4200"/>
              <a:buAutoNum type="romanLcPeriod"/>
              <a:defRPr sz="5600"/>
            </a:lvl6pPr>
            <a:lvl7pPr lvl="6" algn="ctr">
              <a:lnSpc>
                <a:spcPct val="100000"/>
              </a:lnSpc>
              <a:spcBef>
                <a:spcPts val="0"/>
              </a:spcBef>
              <a:spcAft>
                <a:spcPts val="0"/>
              </a:spcAft>
              <a:buSzPts val="4200"/>
              <a:buAutoNum type="arabicPeriod"/>
              <a:defRPr sz="5600"/>
            </a:lvl7pPr>
            <a:lvl8pPr lvl="7" algn="ctr">
              <a:lnSpc>
                <a:spcPct val="100000"/>
              </a:lnSpc>
              <a:spcBef>
                <a:spcPts val="0"/>
              </a:spcBef>
              <a:spcAft>
                <a:spcPts val="0"/>
              </a:spcAft>
              <a:buSzPts val="4200"/>
              <a:buAutoNum type="alphaLcPeriod"/>
              <a:defRPr sz="5600"/>
            </a:lvl8pPr>
            <a:lvl9pPr lvl="8" algn="ctr">
              <a:lnSpc>
                <a:spcPct val="100000"/>
              </a:lnSpc>
              <a:spcBef>
                <a:spcPts val="0"/>
              </a:spcBef>
              <a:spcAft>
                <a:spcPts val="0"/>
              </a:spcAft>
              <a:buSzPts val="4200"/>
              <a:buAutoNum type="romanLcPeriod"/>
              <a:defRPr sz="5600"/>
            </a:lvl9pPr>
          </a:lstStyle>
          <a:p>
            <a:endParaRPr/>
          </a:p>
        </p:txBody>
      </p:sp>
      <p:grpSp>
        <p:nvGrpSpPr>
          <p:cNvPr id="1114" name="Google Shape;1114;p60"/>
          <p:cNvGrpSpPr/>
          <p:nvPr/>
        </p:nvGrpSpPr>
        <p:grpSpPr>
          <a:xfrm>
            <a:off x="-1600" y="5896807"/>
            <a:ext cx="12192383" cy="961207"/>
            <a:chOff x="6554556" y="4623505"/>
            <a:chExt cx="7127825" cy="720905"/>
          </a:xfrm>
        </p:grpSpPr>
        <p:sp>
          <p:nvSpPr>
            <p:cNvPr id="1115" name="Google Shape;1115;p6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16" name="Google Shape;1116;p6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117" name="Google Shape;1117;p60"/>
          <p:cNvSpPr txBox="1">
            <a:spLocks noGrp="1"/>
          </p:cNvSpPr>
          <p:nvPr>
            <p:ph type="title" idx="2"/>
          </p:nvPr>
        </p:nvSpPr>
        <p:spPr>
          <a:xfrm>
            <a:off x="2120467" y="2862015"/>
            <a:ext cx="7951200" cy="93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333" b="0">
                <a:latin typeface="Lato"/>
                <a:ea typeface="Lato"/>
                <a:cs typeface="Lato"/>
                <a:sym typeface="La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118"/>
        <p:cNvGrpSpPr/>
        <p:nvPr/>
      </p:nvGrpSpPr>
      <p:grpSpPr>
        <a:xfrm>
          <a:off x="0" y="0"/>
          <a:ext cx="0" cy="0"/>
          <a:chOff x="0" y="0"/>
          <a:chExt cx="0" cy="0"/>
        </a:xfrm>
      </p:grpSpPr>
      <p:sp>
        <p:nvSpPr>
          <p:cNvPr id="1119" name="Google Shape;1119;p6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1120" name="Google Shape;1120;p61"/>
          <p:cNvGrpSpPr/>
          <p:nvPr/>
        </p:nvGrpSpPr>
        <p:grpSpPr>
          <a:xfrm>
            <a:off x="-1600" y="5896807"/>
            <a:ext cx="12192383" cy="961207"/>
            <a:chOff x="6554556" y="4623505"/>
            <a:chExt cx="7127825" cy="720905"/>
          </a:xfrm>
        </p:grpSpPr>
        <p:sp>
          <p:nvSpPr>
            <p:cNvPr id="1121" name="Google Shape;1121;p6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22" name="Google Shape;1122;p6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123" name="Google Shape;1123;p61"/>
          <p:cNvSpPr txBox="1">
            <a:spLocks noGrp="1"/>
          </p:cNvSpPr>
          <p:nvPr>
            <p:ph type="title"/>
          </p:nvPr>
        </p:nvSpPr>
        <p:spPr>
          <a:xfrm>
            <a:off x="6491800" y="2967468"/>
            <a:ext cx="3516000" cy="151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4933"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24" name="Google Shape;1124;p61"/>
          <p:cNvSpPr txBox="1">
            <a:spLocks noGrp="1"/>
          </p:cNvSpPr>
          <p:nvPr>
            <p:ph type="subTitle" idx="1"/>
          </p:nvPr>
        </p:nvSpPr>
        <p:spPr>
          <a:xfrm>
            <a:off x="2115800" y="853833"/>
            <a:ext cx="7960400" cy="728000"/>
          </a:xfrm>
          <a:prstGeom prst="rect">
            <a:avLst/>
          </a:prstGeom>
          <a:no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2000"/>
              <a:buNone/>
              <a:defRPr/>
            </a:lvl1pPr>
            <a:lvl2pPr lvl="1" algn="l">
              <a:lnSpc>
                <a:spcPct val="100000"/>
              </a:lnSpc>
              <a:spcBef>
                <a:spcPts val="0"/>
              </a:spcBef>
              <a:spcAft>
                <a:spcPts val="0"/>
              </a:spcAft>
              <a:buSzPts val="2800"/>
              <a:buNone/>
              <a:defRPr sz="3733"/>
            </a:lvl2pPr>
            <a:lvl3pPr lvl="2" algn="l">
              <a:lnSpc>
                <a:spcPct val="100000"/>
              </a:lnSpc>
              <a:spcBef>
                <a:spcPts val="0"/>
              </a:spcBef>
              <a:spcAft>
                <a:spcPts val="0"/>
              </a:spcAft>
              <a:buSzPts val="2800"/>
              <a:buNone/>
              <a:defRPr sz="3733"/>
            </a:lvl3pPr>
            <a:lvl4pPr lvl="3" algn="l">
              <a:lnSpc>
                <a:spcPct val="100000"/>
              </a:lnSpc>
              <a:spcBef>
                <a:spcPts val="0"/>
              </a:spcBef>
              <a:spcAft>
                <a:spcPts val="0"/>
              </a:spcAft>
              <a:buSzPts val="2800"/>
              <a:buNone/>
              <a:defRPr sz="3733"/>
            </a:lvl4pPr>
            <a:lvl5pPr lvl="4" algn="l">
              <a:lnSpc>
                <a:spcPct val="100000"/>
              </a:lnSpc>
              <a:spcBef>
                <a:spcPts val="0"/>
              </a:spcBef>
              <a:spcAft>
                <a:spcPts val="0"/>
              </a:spcAft>
              <a:buSzPts val="2800"/>
              <a:buNone/>
              <a:defRPr sz="3733"/>
            </a:lvl5pPr>
            <a:lvl6pPr lvl="5" algn="l">
              <a:lnSpc>
                <a:spcPct val="100000"/>
              </a:lnSpc>
              <a:spcBef>
                <a:spcPts val="0"/>
              </a:spcBef>
              <a:spcAft>
                <a:spcPts val="0"/>
              </a:spcAft>
              <a:buSzPts val="2800"/>
              <a:buNone/>
              <a:defRPr sz="3733"/>
            </a:lvl6pPr>
            <a:lvl7pPr lvl="6" algn="l">
              <a:lnSpc>
                <a:spcPct val="100000"/>
              </a:lnSpc>
              <a:spcBef>
                <a:spcPts val="0"/>
              </a:spcBef>
              <a:spcAft>
                <a:spcPts val="0"/>
              </a:spcAft>
              <a:buSzPts val="2800"/>
              <a:buNone/>
              <a:defRPr sz="3733"/>
            </a:lvl7pPr>
            <a:lvl8pPr lvl="7" algn="l">
              <a:lnSpc>
                <a:spcPct val="100000"/>
              </a:lnSpc>
              <a:spcBef>
                <a:spcPts val="0"/>
              </a:spcBef>
              <a:spcAft>
                <a:spcPts val="0"/>
              </a:spcAft>
              <a:buSzPts val="2800"/>
              <a:buNone/>
              <a:defRPr sz="3733"/>
            </a:lvl8pPr>
            <a:lvl9pPr lvl="8" algn="l">
              <a:lnSpc>
                <a:spcPct val="100000"/>
              </a:lnSpc>
              <a:spcBef>
                <a:spcPts val="0"/>
              </a:spcBef>
              <a:spcAft>
                <a:spcPts val="0"/>
              </a:spcAft>
              <a:buSzPts val="2800"/>
              <a:buNone/>
              <a:defRPr sz="3733"/>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ội dung với Chú thích"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25"/>
        <p:cNvGrpSpPr/>
        <p:nvPr/>
      </p:nvGrpSpPr>
      <p:grpSpPr>
        <a:xfrm>
          <a:off x="0" y="0"/>
          <a:ext cx="0" cy="0"/>
          <a:chOff x="0" y="0"/>
          <a:chExt cx="0" cy="0"/>
        </a:xfrm>
      </p:grpSpPr>
      <p:sp>
        <p:nvSpPr>
          <p:cNvPr id="1126" name="Google Shape;1126;p6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1127" name="Google Shape;1127;p62"/>
          <p:cNvGrpSpPr/>
          <p:nvPr/>
        </p:nvGrpSpPr>
        <p:grpSpPr>
          <a:xfrm>
            <a:off x="-1600" y="5896807"/>
            <a:ext cx="12192383" cy="961207"/>
            <a:chOff x="6554556" y="4623505"/>
            <a:chExt cx="7127825" cy="720905"/>
          </a:xfrm>
        </p:grpSpPr>
        <p:sp>
          <p:nvSpPr>
            <p:cNvPr id="1128" name="Google Shape;1128;p6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29" name="Google Shape;1129;p6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130" name="Google Shape;1130;p62"/>
          <p:cNvSpPr txBox="1">
            <a:spLocks noGrp="1"/>
          </p:cNvSpPr>
          <p:nvPr>
            <p:ph type="title"/>
          </p:nvPr>
        </p:nvSpPr>
        <p:spPr>
          <a:xfrm>
            <a:off x="8282367" y="2273600"/>
            <a:ext cx="2886400" cy="151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4000" b="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31" name="Google Shape;1131;p62"/>
          <p:cNvSpPr txBox="1">
            <a:spLocks noGrp="1"/>
          </p:cNvSpPr>
          <p:nvPr>
            <p:ph type="subTitle" idx="1"/>
          </p:nvPr>
        </p:nvSpPr>
        <p:spPr>
          <a:xfrm>
            <a:off x="2115800" y="853833"/>
            <a:ext cx="7960400" cy="728000"/>
          </a:xfrm>
          <a:prstGeom prst="rect">
            <a:avLst/>
          </a:prstGeom>
          <a:no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2000"/>
              <a:buNone/>
              <a:defRPr/>
            </a:lvl1pPr>
            <a:lvl2pPr lvl="1" algn="l">
              <a:lnSpc>
                <a:spcPct val="100000"/>
              </a:lnSpc>
              <a:spcBef>
                <a:spcPts val="0"/>
              </a:spcBef>
              <a:spcAft>
                <a:spcPts val="0"/>
              </a:spcAft>
              <a:buSzPts val="2800"/>
              <a:buNone/>
              <a:defRPr sz="3733"/>
            </a:lvl2pPr>
            <a:lvl3pPr lvl="2" algn="l">
              <a:lnSpc>
                <a:spcPct val="100000"/>
              </a:lnSpc>
              <a:spcBef>
                <a:spcPts val="0"/>
              </a:spcBef>
              <a:spcAft>
                <a:spcPts val="0"/>
              </a:spcAft>
              <a:buSzPts val="2800"/>
              <a:buNone/>
              <a:defRPr sz="3733"/>
            </a:lvl3pPr>
            <a:lvl4pPr lvl="3" algn="l">
              <a:lnSpc>
                <a:spcPct val="100000"/>
              </a:lnSpc>
              <a:spcBef>
                <a:spcPts val="0"/>
              </a:spcBef>
              <a:spcAft>
                <a:spcPts val="0"/>
              </a:spcAft>
              <a:buSzPts val="2800"/>
              <a:buNone/>
              <a:defRPr sz="3733"/>
            </a:lvl4pPr>
            <a:lvl5pPr lvl="4" algn="l">
              <a:lnSpc>
                <a:spcPct val="100000"/>
              </a:lnSpc>
              <a:spcBef>
                <a:spcPts val="0"/>
              </a:spcBef>
              <a:spcAft>
                <a:spcPts val="0"/>
              </a:spcAft>
              <a:buSzPts val="2800"/>
              <a:buNone/>
              <a:defRPr sz="3733"/>
            </a:lvl5pPr>
            <a:lvl6pPr lvl="5" algn="l">
              <a:lnSpc>
                <a:spcPct val="100000"/>
              </a:lnSpc>
              <a:spcBef>
                <a:spcPts val="0"/>
              </a:spcBef>
              <a:spcAft>
                <a:spcPts val="0"/>
              </a:spcAft>
              <a:buSzPts val="2800"/>
              <a:buNone/>
              <a:defRPr sz="3733"/>
            </a:lvl6pPr>
            <a:lvl7pPr lvl="6" algn="l">
              <a:lnSpc>
                <a:spcPct val="100000"/>
              </a:lnSpc>
              <a:spcBef>
                <a:spcPts val="0"/>
              </a:spcBef>
              <a:spcAft>
                <a:spcPts val="0"/>
              </a:spcAft>
              <a:buSzPts val="2800"/>
              <a:buNone/>
              <a:defRPr sz="3733"/>
            </a:lvl7pPr>
            <a:lvl8pPr lvl="7" algn="l">
              <a:lnSpc>
                <a:spcPct val="100000"/>
              </a:lnSpc>
              <a:spcBef>
                <a:spcPts val="0"/>
              </a:spcBef>
              <a:spcAft>
                <a:spcPts val="0"/>
              </a:spcAft>
              <a:buSzPts val="2800"/>
              <a:buNone/>
              <a:defRPr sz="3733"/>
            </a:lvl8pPr>
            <a:lvl9pPr lvl="8" algn="l">
              <a:lnSpc>
                <a:spcPct val="100000"/>
              </a:lnSpc>
              <a:spcBef>
                <a:spcPts val="0"/>
              </a:spcBef>
              <a:spcAft>
                <a:spcPts val="0"/>
              </a:spcAft>
              <a:buSzPts val="2800"/>
              <a:buNone/>
              <a:defRPr sz="3733"/>
            </a:lvl9pPr>
          </a:lstStyle>
          <a:p>
            <a:endParaRPr/>
          </a:p>
        </p:txBody>
      </p:sp>
      <p:sp>
        <p:nvSpPr>
          <p:cNvPr id="1132" name="Google Shape;1132;p62"/>
          <p:cNvSpPr txBox="1">
            <a:spLocks noGrp="1"/>
          </p:cNvSpPr>
          <p:nvPr>
            <p:ph type="title" idx="2"/>
          </p:nvPr>
        </p:nvSpPr>
        <p:spPr>
          <a:xfrm>
            <a:off x="1108500" y="2273600"/>
            <a:ext cx="2886400" cy="151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4000" b="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33"/>
        <p:cNvGrpSpPr/>
        <p:nvPr/>
      </p:nvGrpSpPr>
      <p:grpSpPr>
        <a:xfrm>
          <a:off x="0" y="0"/>
          <a:ext cx="0" cy="0"/>
          <a:chOff x="0" y="0"/>
          <a:chExt cx="0" cy="0"/>
        </a:xfrm>
      </p:grpSpPr>
      <p:sp>
        <p:nvSpPr>
          <p:cNvPr id="1134" name="Google Shape;1134;p63"/>
          <p:cNvSpPr txBox="1">
            <a:spLocks noGrp="1"/>
          </p:cNvSpPr>
          <p:nvPr>
            <p:ph type="title"/>
          </p:nvPr>
        </p:nvSpPr>
        <p:spPr>
          <a:xfrm>
            <a:off x="4222095" y="2281981"/>
            <a:ext cx="2190000" cy="962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r">
              <a:lnSpc>
                <a:spcPct val="100000"/>
              </a:lnSpc>
              <a:spcBef>
                <a:spcPts val="0"/>
              </a:spcBef>
              <a:spcAft>
                <a:spcPts val="0"/>
              </a:spcAft>
              <a:buSzPts val="12000"/>
              <a:buNone/>
              <a:defRPr sz="16000"/>
            </a:lvl2pPr>
            <a:lvl3pPr lvl="2" algn="r">
              <a:lnSpc>
                <a:spcPct val="100000"/>
              </a:lnSpc>
              <a:spcBef>
                <a:spcPts val="0"/>
              </a:spcBef>
              <a:spcAft>
                <a:spcPts val="0"/>
              </a:spcAft>
              <a:buSzPts val="12000"/>
              <a:buNone/>
              <a:defRPr sz="16000"/>
            </a:lvl3pPr>
            <a:lvl4pPr lvl="3" algn="r">
              <a:lnSpc>
                <a:spcPct val="100000"/>
              </a:lnSpc>
              <a:spcBef>
                <a:spcPts val="0"/>
              </a:spcBef>
              <a:spcAft>
                <a:spcPts val="0"/>
              </a:spcAft>
              <a:buSzPts val="12000"/>
              <a:buNone/>
              <a:defRPr sz="16000"/>
            </a:lvl4pPr>
            <a:lvl5pPr lvl="4" algn="r">
              <a:lnSpc>
                <a:spcPct val="100000"/>
              </a:lnSpc>
              <a:spcBef>
                <a:spcPts val="0"/>
              </a:spcBef>
              <a:spcAft>
                <a:spcPts val="0"/>
              </a:spcAft>
              <a:buSzPts val="12000"/>
              <a:buNone/>
              <a:defRPr sz="16000"/>
            </a:lvl5pPr>
            <a:lvl6pPr lvl="5" algn="r">
              <a:lnSpc>
                <a:spcPct val="100000"/>
              </a:lnSpc>
              <a:spcBef>
                <a:spcPts val="0"/>
              </a:spcBef>
              <a:spcAft>
                <a:spcPts val="0"/>
              </a:spcAft>
              <a:buSzPts val="12000"/>
              <a:buNone/>
              <a:defRPr sz="16000"/>
            </a:lvl6pPr>
            <a:lvl7pPr lvl="6" algn="r">
              <a:lnSpc>
                <a:spcPct val="100000"/>
              </a:lnSpc>
              <a:spcBef>
                <a:spcPts val="0"/>
              </a:spcBef>
              <a:spcAft>
                <a:spcPts val="0"/>
              </a:spcAft>
              <a:buSzPts val="12000"/>
              <a:buNone/>
              <a:defRPr sz="16000"/>
            </a:lvl7pPr>
            <a:lvl8pPr lvl="7" algn="r">
              <a:lnSpc>
                <a:spcPct val="100000"/>
              </a:lnSpc>
              <a:spcBef>
                <a:spcPts val="0"/>
              </a:spcBef>
              <a:spcAft>
                <a:spcPts val="0"/>
              </a:spcAft>
              <a:buSzPts val="12000"/>
              <a:buNone/>
              <a:defRPr sz="16000"/>
            </a:lvl8pPr>
            <a:lvl9pPr lvl="8" algn="r">
              <a:lnSpc>
                <a:spcPct val="100000"/>
              </a:lnSpc>
              <a:spcBef>
                <a:spcPts val="0"/>
              </a:spcBef>
              <a:spcAft>
                <a:spcPts val="0"/>
              </a:spcAft>
              <a:buSzPts val="12000"/>
              <a:buNone/>
              <a:defRPr sz="16000"/>
            </a:lvl9pPr>
          </a:lstStyle>
          <a:p>
            <a:endParaRPr/>
          </a:p>
        </p:txBody>
      </p:sp>
      <p:sp>
        <p:nvSpPr>
          <p:cNvPr id="1135" name="Google Shape;1135;p63"/>
          <p:cNvSpPr txBox="1">
            <a:spLocks noGrp="1"/>
          </p:cNvSpPr>
          <p:nvPr>
            <p:ph type="subTitle" idx="1"/>
          </p:nvPr>
        </p:nvSpPr>
        <p:spPr>
          <a:xfrm>
            <a:off x="6485027" y="2397500"/>
            <a:ext cx="2542800" cy="731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a:p>
        </p:txBody>
      </p:sp>
      <p:sp>
        <p:nvSpPr>
          <p:cNvPr id="1136" name="Google Shape;1136;p63"/>
          <p:cNvSpPr txBox="1">
            <a:spLocks noGrp="1"/>
          </p:cNvSpPr>
          <p:nvPr>
            <p:ph type="title" idx="2"/>
          </p:nvPr>
        </p:nvSpPr>
        <p:spPr>
          <a:xfrm>
            <a:off x="4222095" y="3433164"/>
            <a:ext cx="2190000" cy="962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r">
              <a:lnSpc>
                <a:spcPct val="100000"/>
              </a:lnSpc>
              <a:spcBef>
                <a:spcPts val="0"/>
              </a:spcBef>
              <a:spcAft>
                <a:spcPts val="0"/>
              </a:spcAft>
              <a:buSzPts val="12000"/>
              <a:buNone/>
              <a:defRPr sz="16000"/>
            </a:lvl2pPr>
            <a:lvl3pPr lvl="2" algn="r">
              <a:lnSpc>
                <a:spcPct val="100000"/>
              </a:lnSpc>
              <a:spcBef>
                <a:spcPts val="0"/>
              </a:spcBef>
              <a:spcAft>
                <a:spcPts val="0"/>
              </a:spcAft>
              <a:buSzPts val="12000"/>
              <a:buNone/>
              <a:defRPr sz="16000"/>
            </a:lvl3pPr>
            <a:lvl4pPr lvl="3" algn="r">
              <a:lnSpc>
                <a:spcPct val="100000"/>
              </a:lnSpc>
              <a:spcBef>
                <a:spcPts val="0"/>
              </a:spcBef>
              <a:spcAft>
                <a:spcPts val="0"/>
              </a:spcAft>
              <a:buSzPts val="12000"/>
              <a:buNone/>
              <a:defRPr sz="16000"/>
            </a:lvl4pPr>
            <a:lvl5pPr lvl="4" algn="r">
              <a:lnSpc>
                <a:spcPct val="100000"/>
              </a:lnSpc>
              <a:spcBef>
                <a:spcPts val="0"/>
              </a:spcBef>
              <a:spcAft>
                <a:spcPts val="0"/>
              </a:spcAft>
              <a:buSzPts val="12000"/>
              <a:buNone/>
              <a:defRPr sz="16000"/>
            </a:lvl5pPr>
            <a:lvl6pPr lvl="5" algn="r">
              <a:lnSpc>
                <a:spcPct val="100000"/>
              </a:lnSpc>
              <a:spcBef>
                <a:spcPts val="0"/>
              </a:spcBef>
              <a:spcAft>
                <a:spcPts val="0"/>
              </a:spcAft>
              <a:buSzPts val="12000"/>
              <a:buNone/>
              <a:defRPr sz="16000"/>
            </a:lvl6pPr>
            <a:lvl7pPr lvl="6" algn="r">
              <a:lnSpc>
                <a:spcPct val="100000"/>
              </a:lnSpc>
              <a:spcBef>
                <a:spcPts val="0"/>
              </a:spcBef>
              <a:spcAft>
                <a:spcPts val="0"/>
              </a:spcAft>
              <a:buSzPts val="12000"/>
              <a:buNone/>
              <a:defRPr sz="16000"/>
            </a:lvl7pPr>
            <a:lvl8pPr lvl="7" algn="r">
              <a:lnSpc>
                <a:spcPct val="100000"/>
              </a:lnSpc>
              <a:spcBef>
                <a:spcPts val="0"/>
              </a:spcBef>
              <a:spcAft>
                <a:spcPts val="0"/>
              </a:spcAft>
              <a:buSzPts val="12000"/>
              <a:buNone/>
              <a:defRPr sz="16000"/>
            </a:lvl8pPr>
            <a:lvl9pPr lvl="8" algn="r">
              <a:lnSpc>
                <a:spcPct val="100000"/>
              </a:lnSpc>
              <a:spcBef>
                <a:spcPts val="0"/>
              </a:spcBef>
              <a:spcAft>
                <a:spcPts val="0"/>
              </a:spcAft>
              <a:buSzPts val="12000"/>
              <a:buNone/>
              <a:defRPr sz="16000"/>
            </a:lvl9pPr>
          </a:lstStyle>
          <a:p>
            <a:endParaRPr/>
          </a:p>
        </p:txBody>
      </p:sp>
      <p:sp>
        <p:nvSpPr>
          <p:cNvPr id="1137" name="Google Shape;1137;p63"/>
          <p:cNvSpPr txBox="1">
            <a:spLocks noGrp="1"/>
          </p:cNvSpPr>
          <p:nvPr>
            <p:ph type="subTitle" idx="3"/>
          </p:nvPr>
        </p:nvSpPr>
        <p:spPr>
          <a:xfrm>
            <a:off x="6485027" y="3548667"/>
            <a:ext cx="2542800" cy="731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a:p>
        </p:txBody>
      </p:sp>
      <p:sp>
        <p:nvSpPr>
          <p:cNvPr id="1138" name="Google Shape;1138;p63"/>
          <p:cNvSpPr txBox="1">
            <a:spLocks noGrp="1"/>
          </p:cNvSpPr>
          <p:nvPr>
            <p:ph type="title" idx="4"/>
          </p:nvPr>
        </p:nvSpPr>
        <p:spPr>
          <a:xfrm>
            <a:off x="4222095" y="4584347"/>
            <a:ext cx="2190000" cy="962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r">
              <a:lnSpc>
                <a:spcPct val="100000"/>
              </a:lnSpc>
              <a:spcBef>
                <a:spcPts val="0"/>
              </a:spcBef>
              <a:spcAft>
                <a:spcPts val="0"/>
              </a:spcAft>
              <a:buSzPts val="12000"/>
              <a:buNone/>
              <a:defRPr sz="16000"/>
            </a:lvl2pPr>
            <a:lvl3pPr lvl="2" algn="r">
              <a:lnSpc>
                <a:spcPct val="100000"/>
              </a:lnSpc>
              <a:spcBef>
                <a:spcPts val="0"/>
              </a:spcBef>
              <a:spcAft>
                <a:spcPts val="0"/>
              </a:spcAft>
              <a:buSzPts val="12000"/>
              <a:buNone/>
              <a:defRPr sz="16000"/>
            </a:lvl3pPr>
            <a:lvl4pPr lvl="3" algn="r">
              <a:lnSpc>
                <a:spcPct val="100000"/>
              </a:lnSpc>
              <a:spcBef>
                <a:spcPts val="0"/>
              </a:spcBef>
              <a:spcAft>
                <a:spcPts val="0"/>
              </a:spcAft>
              <a:buSzPts val="12000"/>
              <a:buNone/>
              <a:defRPr sz="16000"/>
            </a:lvl4pPr>
            <a:lvl5pPr lvl="4" algn="r">
              <a:lnSpc>
                <a:spcPct val="100000"/>
              </a:lnSpc>
              <a:spcBef>
                <a:spcPts val="0"/>
              </a:spcBef>
              <a:spcAft>
                <a:spcPts val="0"/>
              </a:spcAft>
              <a:buSzPts val="12000"/>
              <a:buNone/>
              <a:defRPr sz="16000"/>
            </a:lvl5pPr>
            <a:lvl6pPr lvl="5" algn="r">
              <a:lnSpc>
                <a:spcPct val="100000"/>
              </a:lnSpc>
              <a:spcBef>
                <a:spcPts val="0"/>
              </a:spcBef>
              <a:spcAft>
                <a:spcPts val="0"/>
              </a:spcAft>
              <a:buSzPts val="12000"/>
              <a:buNone/>
              <a:defRPr sz="16000"/>
            </a:lvl6pPr>
            <a:lvl7pPr lvl="6" algn="r">
              <a:lnSpc>
                <a:spcPct val="100000"/>
              </a:lnSpc>
              <a:spcBef>
                <a:spcPts val="0"/>
              </a:spcBef>
              <a:spcAft>
                <a:spcPts val="0"/>
              </a:spcAft>
              <a:buSzPts val="12000"/>
              <a:buNone/>
              <a:defRPr sz="16000"/>
            </a:lvl7pPr>
            <a:lvl8pPr lvl="7" algn="r">
              <a:lnSpc>
                <a:spcPct val="100000"/>
              </a:lnSpc>
              <a:spcBef>
                <a:spcPts val="0"/>
              </a:spcBef>
              <a:spcAft>
                <a:spcPts val="0"/>
              </a:spcAft>
              <a:buSzPts val="12000"/>
              <a:buNone/>
              <a:defRPr sz="16000"/>
            </a:lvl8pPr>
            <a:lvl9pPr lvl="8" algn="r">
              <a:lnSpc>
                <a:spcPct val="100000"/>
              </a:lnSpc>
              <a:spcBef>
                <a:spcPts val="0"/>
              </a:spcBef>
              <a:spcAft>
                <a:spcPts val="0"/>
              </a:spcAft>
              <a:buSzPts val="12000"/>
              <a:buNone/>
              <a:defRPr sz="16000"/>
            </a:lvl9pPr>
          </a:lstStyle>
          <a:p>
            <a:endParaRPr/>
          </a:p>
        </p:txBody>
      </p:sp>
      <p:sp>
        <p:nvSpPr>
          <p:cNvPr id="1139" name="Google Shape;1139;p63"/>
          <p:cNvSpPr txBox="1">
            <a:spLocks noGrp="1"/>
          </p:cNvSpPr>
          <p:nvPr>
            <p:ph type="subTitle" idx="5"/>
          </p:nvPr>
        </p:nvSpPr>
        <p:spPr>
          <a:xfrm>
            <a:off x="6485027" y="4699867"/>
            <a:ext cx="2595200" cy="731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867"/>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a:p>
        </p:txBody>
      </p:sp>
      <p:sp>
        <p:nvSpPr>
          <p:cNvPr id="1140" name="Google Shape;1140;p6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41" name="Google Shape;1141;p63"/>
          <p:cNvSpPr txBox="1">
            <a:spLocks noGrp="1"/>
          </p:cNvSpPr>
          <p:nvPr>
            <p:ph type="title" idx="6"/>
          </p:nvPr>
        </p:nvSpPr>
        <p:spPr>
          <a:xfrm>
            <a:off x="961200" y="813012"/>
            <a:ext cx="102848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AutoNum type="arabicPeriod"/>
              <a:defRPr sz="5333" b="1"/>
            </a:lvl1pPr>
            <a:lvl2pPr lvl="1" algn="ctr">
              <a:lnSpc>
                <a:spcPct val="100000"/>
              </a:lnSpc>
              <a:spcBef>
                <a:spcPts val="0"/>
              </a:spcBef>
              <a:spcAft>
                <a:spcPts val="0"/>
              </a:spcAft>
              <a:buSzPts val="4200"/>
              <a:buAutoNum type="alphaLcPeriod"/>
              <a:defRPr sz="5600"/>
            </a:lvl2pPr>
            <a:lvl3pPr lvl="2" algn="ctr">
              <a:lnSpc>
                <a:spcPct val="100000"/>
              </a:lnSpc>
              <a:spcBef>
                <a:spcPts val="0"/>
              </a:spcBef>
              <a:spcAft>
                <a:spcPts val="0"/>
              </a:spcAft>
              <a:buSzPts val="4200"/>
              <a:buAutoNum type="romanLcPeriod"/>
              <a:defRPr sz="5600"/>
            </a:lvl3pPr>
            <a:lvl4pPr lvl="3" algn="ctr">
              <a:lnSpc>
                <a:spcPct val="100000"/>
              </a:lnSpc>
              <a:spcBef>
                <a:spcPts val="0"/>
              </a:spcBef>
              <a:spcAft>
                <a:spcPts val="0"/>
              </a:spcAft>
              <a:buSzPts val="4200"/>
              <a:buAutoNum type="arabicPeriod"/>
              <a:defRPr sz="5600"/>
            </a:lvl4pPr>
            <a:lvl5pPr lvl="4" algn="ctr">
              <a:lnSpc>
                <a:spcPct val="100000"/>
              </a:lnSpc>
              <a:spcBef>
                <a:spcPts val="0"/>
              </a:spcBef>
              <a:spcAft>
                <a:spcPts val="0"/>
              </a:spcAft>
              <a:buSzPts val="4200"/>
              <a:buAutoNum type="alphaLcPeriod"/>
              <a:defRPr sz="5600"/>
            </a:lvl5pPr>
            <a:lvl6pPr lvl="5" algn="ctr">
              <a:lnSpc>
                <a:spcPct val="100000"/>
              </a:lnSpc>
              <a:spcBef>
                <a:spcPts val="0"/>
              </a:spcBef>
              <a:spcAft>
                <a:spcPts val="0"/>
              </a:spcAft>
              <a:buSzPts val="4200"/>
              <a:buAutoNum type="romanLcPeriod"/>
              <a:defRPr sz="5600"/>
            </a:lvl6pPr>
            <a:lvl7pPr lvl="6" algn="ctr">
              <a:lnSpc>
                <a:spcPct val="100000"/>
              </a:lnSpc>
              <a:spcBef>
                <a:spcPts val="0"/>
              </a:spcBef>
              <a:spcAft>
                <a:spcPts val="0"/>
              </a:spcAft>
              <a:buSzPts val="4200"/>
              <a:buAutoNum type="arabicPeriod"/>
              <a:defRPr sz="5600"/>
            </a:lvl7pPr>
            <a:lvl8pPr lvl="7" algn="ctr">
              <a:lnSpc>
                <a:spcPct val="100000"/>
              </a:lnSpc>
              <a:spcBef>
                <a:spcPts val="0"/>
              </a:spcBef>
              <a:spcAft>
                <a:spcPts val="0"/>
              </a:spcAft>
              <a:buSzPts val="4200"/>
              <a:buAutoNum type="alphaLcPeriod"/>
              <a:defRPr sz="5600"/>
            </a:lvl8pPr>
            <a:lvl9pPr lvl="8" algn="ctr">
              <a:lnSpc>
                <a:spcPct val="100000"/>
              </a:lnSpc>
              <a:spcBef>
                <a:spcPts val="0"/>
              </a:spcBef>
              <a:spcAft>
                <a:spcPts val="0"/>
              </a:spcAft>
              <a:buSzPts val="4200"/>
              <a:buAutoNum type="romanLcPeriod"/>
              <a:defRPr sz="5600"/>
            </a:lvl9pPr>
          </a:lstStyle>
          <a:p>
            <a:endParaRPr/>
          </a:p>
        </p:txBody>
      </p:sp>
      <p:grpSp>
        <p:nvGrpSpPr>
          <p:cNvPr id="1142" name="Google Shape;1142;p63"/>
          <p:cNvGrpSpPr/>
          <p:nvPr/>
        </p:nvGrpSpPr>
        <p:grpSpPr>
          <a:xfrm>
            <a:off x="-1600" y="5896807"/>
            <a:ext cx="12192383" cy="961207"/>
            <a:chOff x="6554556" y="4623505"/>
            <a:chExt cx="7127825" cy="720905"/>
          </a:xfrm>
        </p:grpSpPr>
        <p:sp>
          <p:nvSpPr>
            <p:cNvPr id="1143" name="Google Shape;1143;p6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44" name="Google Shape;1144;p6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6">
  <p:cSld name="Section header 6">
    <p:spTree>
      <p:nvGrpSpPr>
        <p:cNvPr id="1" name="Shape 1145"/>
        <p:cNvGrpSpPr/>
        <p:nvPr/>
      </p:nvGrpSpPr>
      <p:grpSpPr>
        <a:xfrm>
          <a:off x="0" y="0"/>
          <a:ext cx="0" cy="0"/>
          <a:chOff x="0" y="0"/>
          <a:chExt cx="0" cy="0"/>
        </a:xfrm>
      </p:grpSpPr>
      <p:sp>
        <p:nvSpPr>
          <p:cNvPr id="1146" name="Google Shape;1146;p64"/>
          <p:cNvSpPr/>
          <p:nvPr/>
        </p:nvSpPr>
        <p:spPr>
          <a:xfrm rot="5400000" flipH="1">
            <a:off x="4035" y="1497267"/>
            <a:ext cx="12213200" cy="63696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1147" name="Google Shape;1147;p64"/>
          <p:cNvGrpSpPr/>
          <p:nvPr/>
        </p:nvGrpSpPr>
        <p:grpSpPr>
          <a:xfrm rot="5400000" flipH="1">
            <a:off x="-4508371" y="2661563"/>
            <a:ext cx="13521333" cy="1513608"/>
            <a:chOff x="6554537" y="4843884"/>
            <a:chExt cx="7891215" cy="603961"/>
          </a:xfrm>
        </p:grpSpPr>
        <p:sp>
          <p:nvSpPr>
            <p:cNvPr id="1148" name="Google Shape;1148;p64"/>
            <p:cNvSpPr/>
            <p:nvPr/>
          </p:nvSpPr>
          <p:spPr>
            <a:xfrm>
              <a:off x="6554537" y="4843884"/>
              <a:ext cx="7891215" cy="603961"/>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49" name="Google Shape;1149;p64"/>
            <p:cNvSpPr/>
            <p:nvPr/>
          </p:nvSpPr>
          <p:spPr>
            <a:xfrm>
              <a:off x="6554546" y="4906019"/>
              <a:ext cx="7127825" cy="438388"/>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150" name="Google Shape;1150;p64"/>
          <p:cNvSpPr txBox="1">
            <a:spLocks noGrp="1"/>
          </p:cNvSpPr>
          <p:nvPr>
            <p:ph type="subTitle" idx="1"/>
          </p:nvPr>
        </p:nvSpPr>
        <p:spPr>
          <a:xfrm>
            <a:off x="3659500" y="1484175"/>
            <a:ext cx="5134800" cy="72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3333"/>
            </a:lvl1pPr>
            <a:lvl2pPr lvl="1" algn="l">
              <a:lnSpc>
                <a:spcPct val="100000"/>
              </a:lnSpc>
              <a:spcBef>
                <a:spcPts val="0"/>
              </a:spcBef>
              <a:spcAft>
                <a:spcPts val="0"/>
              </a:spcAft>
              <a:buSzPts val="2800"/>
              <a:buNone/>
              <a:defRPr sz="3733"/>
            </a:lvl2pPr>
            <a:lvl3pPr lvl="2" algn="l">
              <a:lnSpc>
                <a:spcPct val="100000"/>
              </a:lnSpc>
              <a:spcBef>
                <a:spcPts val="0"/>
              </a:spcBef>
              <a:spcAft>
                <a:spcPts val="0"/>
              </a:spcAft>
              <a:buSzPts val="2800"/>
              <a:buNone/>
              <a:defRPr sz="3733"/>
            </a:lvl3pPr>
            <a:lvl4pPr lvl="3" algn="l">
              <a:lnSpc>
                <a:spcPct val="100000"/>
              </a:lnSpc>
              <a:spcBef>
                <a:spcPts val="0"/>
              </a:spcBef>
              <a:spcAft>
                <a:spcPts val="0"/>
              </a:spcAft>
              <a:buSzPts val="2800"/>
              <a:buNone/>
              <a:defRPr sz="3733"/>
            </a:lvl4pPr>
            <a:lvl5pPr lvl="4" algn="l">
              <a:lnSpc>
                <a:spcPct val="100000"/>
              </a:lnSpc>
              <a:spcBef>
                <a:spcPts val="0"/>
              </a:spcBef>
              <a:spcAft>
                <a:spcPts val="0"/>
              </a:spcAft>
              <a:buSzPts val="2800"/>
              <a:buNone/>
              <a:defRPr sz="3733"/>
            </a:lvl5pPr>
            <a:lvl6pPr lvl="5" algn="l">
              <a:lnSpc>
                <a:spcPct val="100000"/>
              </a:lnSpc>
              <a:spcBef>
                <a:spcPts val="0"/>
              </a:spcBef>
              <a:spcAft>
                <a:spcPts val="0"/>
              </a:spcAft>
              <a:buSzPts val="2800"/>
              <a:buNone/>
              <a:defRPr sz="3733"/>
            </a:lvl6pPr>
            <a:lvl7pPr lvl="6" algn="l">
              <a:lnSpc>
                <a:spcPct val="100000"/>
              </a:lnSpc>
              <a:spcBef>
                <a:spcPts val="0"/>
              </a:spcBef>
              <a:spcAft>
                <a:spcPts val="0"/>
              </a:spcAft>
              <a:buSzPts val="2800"/>
              <a:buNone/>
              <a:defRPr sz="3733"/>
            </a:lvl7pPr>
            <a:lvl8pPr lvl="7" algn="l">
              <a:lnSpc>
                <a:spcPct val="100000"/>
              </a:lnSpc>
              <a:spcBef>
                <a:spcPts val="0"/>
              </a:spcBef>
              <a:spcAft>
                <a:spcPts val="0"/>
              </a:spcAft>
              <a:buSzPts val="2800"/>
              <a:buNone/>
              <a:defRPr sz="3733"/>
            </a:lvl8pPr>
            <a:lvl9pPr lvl="8" algn="l">
              <a:lnSpc>
                <a:spcPct val="100000"/>
              </a:lnSpc>
              <a:spcBef>
                <a:spcPts val="0"/>
              </a:spcBef>
              <a:spcAft>
                <a:spcPts val="0"/>
              </a:spcAft>
              <a:buSzPts val="2800"/>
              <a:buNone/>
              <a:defRPr sz="3733"/>
            </a:lvl9pPr>
          </a:lstStyle>
          <a:p>
            <a:endParaRPr/>
          </a:p>
        </p:txBody>
      </p:sp>
      <p:sp>
        <p:nvSpPr>
          <p:cNvPr id="1151" name="Google Shape;1151;p64"/>
          <p:cNvSpPr txBox="1">
            <a:spLocks noGrp="1"/>
          </p:cNvSpPr>
          <p:nvPr>
            <p:ph type="title"/>
          </p:nvPr>
        </p:nvSpPr>
        <p:spPr>
          <a:xfrm>
            <a:off x="3659500" y="496835"/>
            <a:ext cx="5134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b="1"/>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grpSp>
        <p:nvGrpSpPr>
          <p:cNvPr id="1152" name="Google Shape;1152;p64"/>
          <p:cNvGrpSpPr/>
          <p:nvPr/>
        </p:nvGrpSpPr>
        <p:grpSpPr>
          <a:xfrm rot="5400000" flipH="1">
            <a:off x="3026163" y="-515771"/>
            <a:ext cx="13521333" cy="1513608"/>
            <a:chOff x="6554537" y="4843884"/>
            <a:chExt cx="7891215" cy="603961"/>
          </a:xfrm>
        </p:grpSpPr>
        <p:sp>
          <p:nvSpPr>
            <p:cNvPr id="1153" name="Google Shape;1153;p64"/>
            <p:cNvSpPr/>
            <p:nvPr/>
          </p:nvSpPr>
          <p:spPr>
            <a:xfrm>
              <a:off x="6554537" y="4843884"/>
              <a:ext cx="7891215" cy="603961"/>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54" name="Google Shape;1154;p64"/>
            <p:cNvSpPr/>
            <p:nvPr/>
          </p:nvSpPr>
          <p:spPr>
            <a:xfrm>
              <a:off x="6554546" y="4906019"/>
              <a:ext cx="7127825" cy="438388"/>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155"/>
        <p:cNvGrpSpPr/>
        <p:nvPr/>
      </p:nvGrpSpPr>
      <p:grpSpPr>
        <a:xfrm>
          <a:off x="0" y="0"/>
          <a:ext cx="0" cy="0"/>
          <a:chOff x="0" y="0"/>
          <a:chExt cx="0" cy="0"/>
        </a:xfrm>
      </p:grpSpPr>
      <p:sp>
        <p:nvSpPr>
          <p:cNvPr id="1156" name="Google Shape;1156;p65"/>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1157" name="Google Shape;1157;p65"/>
          <p:cNvGrpSpPr/>
          <p:nvPr/>
        </p:nvGrpSpPr>
        <p:grpSpPr>
          <a:xfrm>
            <a:off x="-2044" y="5896843"/>
            <a:ext cx="12200936" cy="961207"/>
            <a:chOff x="6554556" y="4623505"/>
            <a:chExt cx="7127825" cy="720905"/>
          </a:xfrm>
        </p:grpSpPr>
        <p:sp>
          <p:nvSpPr>
            <p:cNvPr id="1158" name="Google Shape;1158;p6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59" name="Google Shape;1159;p6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160" name="Google Shape;1160;p65"/>
          <p:cNvSpPr txBox="1">
            <a:spLocks noGrp="1"/>
          </p:cNvSpPr>
          <p:nvPr>
            <p:ph type="title"/>
          </p:nvPr>
        </p:nvSpPr>
        <p:spPr>
          <a:xfrm>
            <a:off x="961200" y="739901"/>
            <a:ext cx="5134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b="1"/>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161" name="Google Shape;1161;p65"/>
          <p:cNvSpPr txBox="1">
            <a:spLocks noGrp="1"/>
          </p:cNvSpPr>
          <p:nvPr>
            <p:ph type="subTitle" idx="1"/>
          </p:nvPr>
        </p:nvSpPr>
        <p:spPr>
          <a:xfrm>
            <a:off x="961200" y="1733791"/>
            <a:ext cx="5134800" cy="72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3333"/>
            </a:lvl1pPr>
            <a:lvl2pPr lvl="1" algn="l">
              <a:lnSpc>
                <a:spcPct val="100000"/>
              </a:lnSpc>
              <a:spcBef>
                <a:spcPts val="0"/>
              </a:spcBef>
              <a:spcAft>
                <a:spcPts val="0"/>
              </a:spcAft>
              <a:buSzPts val="2800"/>
              <a:buNone/>
              <a:defRPr sz="3733"/>
            </a:lvl2pPr>
            <a:lvl3pPr lvl="2" algn="l">
              <a:lnSpc>
                <a:spcPct val="100000"/>
              </a:lnSpc>
              <a:spcBef>
                <a:spcPts val="0"/>
              </a:spcBef>
              <a:spcAft>
                <a:spcPts val="0"/>
              </a:spcAft>
              <a:buSzPts val="2800"/>
              <a:buNone/>
              <a:defRPr sz="3733"/>
            </a:lvl3pPr>
            <a:lvl4pPr lvl="3" algn="l">
              <a:lnSpc>
                <a:spcPct val="100000"/>
              </a:lnSpc>
              <a:spcBef>
                <a:spcPts val="0"/>
              </a:spcBef>
              <a:spcAft>
                <a:spcPts val="0"/>
              </a:spcAft>
              <a:buSzPts val="2800"/>
              <a:buNone/>
              <a:defRPr sz="3733"/>
            </a:lvl4pPr>
            <a:lvl5pPr lvl="4" algn="l">
              <a:lnSpc>
                <a:spcPct val="100000"/>
              </a:lnSpc>
              <a:spcBef>
                <a:spcPts val="0"/>
              </a:spcBef>
              <a:spcAft>
                <a:spcPts val="0"/>
              </a:spcAft>
              <a:buSzPts val="2800"/>
              <a:buNone/>
              <a:defRPr sz="3733"/>
            </a:lvl5pPr>
            <a:lvl6pPr lvl="5" algn="l">
              <a:lnSpc>
                <a:spcPct val="100000"/>
              </a:lnSpc>
              <a:spcBef>
                <a:spcPts val="0"/>
              </a:spcBef>
              <a:spcAft>
                <a:spcPts val="0"/>
              </a:spcAft>
              <a:buSzPts val="2800"/>
              <a:buNone/>
              <a:defRPr sz="3733"/>
            </a:lvl6pPr>
            <a:lvl7pPr lvl="6" algn="l">
              <a:lnSpc>
                <a:spcPct val="100000"/>
              </a:lnSpc>
              <a:spcBef>
                <a:spcPts val="0"/>
              </a:spcBef>
              <a:spcAft>
                <a:spcPts val="0"/>
              </a:spcAft>
              <a:buSzPts val="2800"/>
              <a:buNone/>
              <a:defRPr sz="3733"/>
            </a:lvl7pPr>
            <a:lvl8pPr lvl="7" algn="l">
              <a:lnSpc>
                <a:spcPct val="100000"/>
              </a:lnSpc>
              <a:spcBef>
                <a:spcPts val="0"/>
              </a:spcBef>
              <a:spcAft>
                <a:spcPts val="0"/>
              </a:spcAft>
              <a:buSzPts val="2800"/>
              <a:buNone/>
              <a:defRPr sz="3733"/>
            </a:lvl8pPr>
            <a:lvl9pPr lvl="8" algn="l">
              <a:lnSpc>
                <a:spcPct val="100000"/>
              </a:lnSpc>
              <a:spcBef>
                <a:spcPts val="0"/>
              </a:spcBef>
              <a:spcAft>
                <a:spcPts val="0"/>
              </a:spcAft>
              <a:buSzPts val="2800"/>
              <a:buNone/>
              <a:defRPr sz="3733"/>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162"/>
        <p:cNvGrpSpPr/>
        <p:nvPr/>
      </p:nvGrpSpPr>
      <p:grpSpPr>
        <a:xfrm>
          <a:off x="0" y="0"/>
          <a:ext cx="0" cy="0"/>
          <a:chOff x="0" y="0"/>
          <a:chExt cx="0" cy="0"/>
        </a:xfrm>
      </p:grpSpPr>
      <p:sp>
        <p:nvSpPr>
          <p:cNvPr id="1163" name="Google Shape;1163;p66"/>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1164" name="Google Shape;1164;p66"/>
          <p:cNvGrpSpPr/>
          <p:nvPr/>
        </p:nvGrpSpPr>
        <p:grpSpPr>
          <a:xfrm>
            <a:off x="-1600" y="5896807"/>
            <a:ext cx="12192383" cy="961207"/>
            <a:chOff x="6554556" y="4623505"/>
            <a:chExt cx="7127825" cy="720905"/>
          </a:xfrm>
        </p:grpSpPr>
        <p:sp>
          <p:nvSpPr>
            <p:cNvPr id="1165" name="Google Shape;1165;p6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66" name="Google Shape;1166;p6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167" name="Google Shape;1167;p66"/>
          <p:cNvSpPr txBox="1">
            <a:spLocks noGrp="1"/>
          </p:cNvSpPr>
          <p:nvPr>
            <p:ph type="title"/>
          </p:nvPr>
        </p:nvSpPr>
        <p:spPr>
          <a:xfrm>
            <a:off x="6806500" y="2957600"/>
            <a:ext cx="2886400" cy="151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4933"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68" name="Google Shape;1168;p66"/>
          <p:cNvSpPr txBox="1">
            <a:spLocks noGrp="1"/>
          </p:cNvSpPr>
          <p:nvPr>
            <p:ph type="subTitle" idx="1"/>
          </p:nvPr>
        </p:nvSpPr>
        <p:spPr>
          <a:xfrm>
            <a:off x="2115800" y="853833"/>
            <a:ext cx="7960400" cy="728000"/>
          </a:xfrm>
          <a:prstGeom prst="rect">
            <a:avLst/>
          </a:prstGeom>
          <a:no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2000"/>
              <a:buNone/>
              <a:defRPr/>
            </a:lvl1pPr>
            <a:lvl2pPr lvl="1" algn="l">
              <a:lnSpc>
                <a:spcPct val="100000"/>
              </a:lnSpc>
              <a:spcBef>
                <a:spcPts val="0"/>
              </a:spcBef>
              <a:spcAft>
                <a:spcPts val="0"/>
              </a:spcAft>
              <a:buSzPts val="2800"/>
              <a:buNone/>
              <a:defRPr sz="3733"/>
            </a:lvl2pPr>
            <a:lvl3pPr lvl="2" algn="l">
              <a:lnSpc>
                <a:spcPct val="100000"/>
              </a:lnSpc>
              <a:spcBef>
                <a:spcPts val="0"/>
              </a:spcBef>
              <a:spcAft>
                <a:spcPts val="0"/>
              </a:spcAft>
              <a:buSzPts val="2800"/>
              <a:buNone/>
              <a:defRPr sz="3733"/>
            </a:lvl3pPr>
            <a:lvl4pPr lvl="3" algn="l">
              <a:lnSpc>
                <a:spcPct val="100000"/>
              </a:lnSpc>
              <a:spcBef>
                <a:spcPts val="0"/>
              </a:spcBef>
              <a:spcAft>
                <a:spcPts val="0"/>
              </a:spcAft>
              <a:buSzPts val="2800"/>
              <a:buNone/>
              <a:defRPr sz="3733"/>
            </a:lvl4pPr>
            <a:lvl5pPr lvl="4" algn="l">
              <a:lnSpc>
                <a:spcPct val="100000"/>
              </a:lnSpc>
              <a:spcBef>
                <a:spcPts val="0"/>
              </a:spcBef>
              <a:spcAft>
                <a:spcPts val="0"/>
              </a:spcAft>
              <a:buSzPts val="2800"/>
              <a:buNone/>
              <a:defRPr sz="3733"/>
            </a:lvl5pPr>
            <a:lvl6pPr lvl="5" algn="l">
              <a:lnSpc>
                <a:spcPct val="100000"/>
              </a:lnSpc>
              <a:spcBef>
                <a:spcPts val="0"/>
              </a:spcBef>
              <a:spcAft>
                <a:spcPts val="0"/>
              </a:spcAft>
              <a:buSzPts val="2800"/>
              <a:buNone/>
              <a:defRPr sz="3733"/>
            </a:lvl6pPr>
            <a:lvl7pPr lvl="6" algn="l">
              <a:lnSpc>
                <a:spcPct val="100000"/>
              </a:lnSpc>
              <a:spcBef>
                <a:spcPts val="0"/>
              </a:spcBef>
              <a:spcAft>
                <a:spcPts val="0"/>
              </a:spcAft>
              <a:buSzPts val="2800"/>
              <a:buNone/>
              <a:defRPr sz="3733"/>
            </a:lvl7pPr>
            <a:lvl8pPr lvl="7" algn="l">
              <a:lnSpc>
                <a:spcPct val="100000"/>
              </a:lnSpc>
              <a:spcBef>
                <a:spcPts val="0"/>
              </a:spcBef>
              <a:spcAft>
                <a:spcPts val="0"/>
              </a:spcAft>
              <a:buSzPts val="2800"/>
              <a:buNone/>
              <a:defRPr sz="3733"/>
            </a:lvl8pPr>
            <a:lvl9pPr lvl="8" algn="l">
              <a:lnSpc>
                <a:spcPct val="100000"/>
              </a:lnSpc>
              <a:spcBef>
                <a:spcPts val="0"/>
              </a:spcBef>
              <a:spcAft>
                <a:spcPts val="0"/>
              </a:spcAft>
              <a:buSzPts val="2800"/>
              <a:buNone/>
              <a:defRPr sz="3733"/>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169"/>
        <p:cNvGrpSpPr/>
        <p:nvPr/>
      </p:nvGrpSpPr>
      <p:grpSpPr>
        <a:xfrm>
          <a:off x="0" y="0"/>
          <a:ext cx="0" cy="0"/>
          <a:chOff x="0" y="0"/>
          <a:chExt cx="0" cy="0"/>
        </a:xfrm>
      </p:grpSpPr>
      <p:sp>
        <p:nvSpPr>
          <p:cNvPr id="1170" name="Google Shape;1170;p67"/>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71" name="Google Shape;1171;p67"/>
          <p:cNvSpPr txBox="1">
            <a:spLocks noGrp="1"/>
          </p:cNvSpPr>
          <p:nvPr>
            <p:ph type="title"/>
          </p:nvPr>
        </p:nvSpPr>
        <p:spPr>
          <a:xfrm>
            <a:off x="1876000" y="813000"/>
            <a:ext cx="84400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AutoNum type="arabicPeriod"/>
              <a:defRPr sz="5333" b="1"/>
            </a:lvl1pPr>
            <a:lvl2pPr lvl="1" algn="ctr">
              <a:lnSpc>
                <a:spcPct val="100000"/>
              </a:lnSpc>
              <a:spcBef>
                <a:spcPts val="0"/>
              </a:spcBef>
              <a:spcAft>
                <a:spcPts val="0"/>
              </a:spcAft>
              <a:buSzPts val="4200"/>
              <a:buAutoNum type="alphaLcPeriod"/>
              <a:defRPr sz="5600"/>
            </a:lvl2pPr>
            <a:lvl3pPr lvl="2" algn="ctr">
              <a:lnSpc>
                <a:spcPct val="100000"/>
              </a:lnSpc>
              <a:spcBef>
                <a:spcPts val="0"/>
              </a:spcBef>
              <a:spcAft>
                <a:spcPts val="0"/>
              </a:spcAft>
              <a:buSzPts val="4200"/>
              <a:buAutoNum type="romanLcPeriod"/>
              <a:defRPr sz="5600"/>
            </a:lvl3pPr>
            <a:lvl4pPr lvl="3" algn="ctr">
              <a:lnSpc>
                <a:spcPct val="100000"/>
              </a:lnSpc>
              <a:spcBef>
                <a:spcPts val="0"/>
              </a:spcBef>
              <a:spcAft>
                <a:spcPts val="0"/>
              </a:spcAft>
              <a:buSzPts val="4200"/>
              <a:buAutoNum type="arabicPeriod"/>
              <a:defRPr sz="5600"/>
            </a:lvl4pPr>
            <a:lvl5pPr lvl="4" algn="ctr">
              <a:lnSpc>
                <a:spcPct val="100000"/>
              </a:lnSpc>
              <a:spcBef>
                <a:spcPts val="0"/>
              </a:spcBef>
              <a:spcAft>
                <a:spcPts val="0"/>
              </a:spcAft>
              <a:buSzPts val="4200"/>
              <a:buAutoNum type="alphaLcPeriod"/>
              <a:defRPr sz="5600"/>
            </a:lvl5pPr>
            <a:lvl6pPr lvl="5" algn="ctr">
              <a:lnSpc>
                <a:spcPct val="100000"/>
              </a:lnSpc>
              <a:spcBef>
                <a:spcPts val="0"/>
              </a:spcBef>
              <a:spcAft>
                <a:spcPts val="0"/>
              </a:spcAft>
              <a:buSzPts val="4200"/>
              <a:buAutoNum type="romanLcPeriod"/>
              <a:defRPr sz="5600"/>
            </a:lvl6pPr>
            <a:lvl7pPr lvl="6" algn="ctr">
              <a:lnSpc>
                <a:spcPct val="100000"/>
              </a:lnSpc>
              <a:spcBef>
                <a:spcPts val="0"/>
              </a:spcBef>
              <a:spcAft>
                <a:spcPts val="0"/>
              </a:spcAft>
              <a:buSzPts val="4200"/>
              <a:buAutoNum type="arabicPeriod"/>
              <a:defRPr sz="5600"/>
            </a:lvl7pPr>
            <a:lvl8pPr lvl="7" algn="ctr">
              <a:lnSpc>
                <a:spcPct val="100000"/>
              </a:lnSpc>
              <a:spcBef>
                <a:spcPts val="0"/>
              </a:spcBef>
              <a:spcAft>
                <a:spcPts val="0"/>
              </a:spcAft>
              <a:buSzPts val="4200"/>
              <a:buAutoNum type="alphaLcPeriod"/>
              <a:defRPr sz="5600"/>
            </a:lvl8pPr>
            <a:lvl9pPr lvl="8" algn="ctr">
              <a:lnSpc>
                <a:spcPct val="100000"/>
              </a:lnSpc>
              <a:spcBef>
                <a:spcPts val="0"/>
              </a:spcBef>
              <a:spcAft>
                <a:spcPts val="0"/>
              </a:spcAft>
              <a:buSzPts val="4200"/>
              <a:buAutoNum type="romanLcPeriod"/>
              <a:defRPr sz="5600"/>
            </a:lvl9pPr>
          </a:lstStyle>
          <a:p>
            <a:endParaRPr/>
          </a:p>
        </p:txBody>
      </p:sp>
      <p:grpSp>
        <p:nvGrpSpPr>
          <p:cNvPr id="1172" name="Google Shape;1172;p67"/>
          <p:cNvGrpSpPr/>
          <p:nvPr/>
        </p:nvGrpSpPr>
        <p:grpSpPr>
          <a:xfrm>
            <a:off x="-1600" y="5896807"/>
            <a:ext cx="12192383" cy="961207"/>
            <a:chOff x="6554556" y="4623505"/>
            <a:chExt cx="7127825" cy="720905"/>
          </a:xfrm>
        </p:grpSpPr>
        <p:sp>
          <p:nvSpPr>
            <p:cNvPr id="1173" name="Google Shape;1173;p6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74" name="Google Shape;1174;p6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175"/>
        <p:cNvGrpSpPr/>
        <p:nvPr/>
      </p:nvGrpSpPr>
      <p:grpSpPr>
        <a:xfrm>
          <a:off x="0" y="0"/>
          <a:ext cx="0" cy="0"/>
          <a:chOff x="0" y="0"/>
          <a:chExt cx="0" cy="0"/>
        </a:xfrm>
      </p:grpSpPr>
      <p:sp>
        <p:nvSpPr>
          <p:cNvPr id="1176" name="Google Shape;1176;p6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77" name="Google Shape;1177;p68"/>
          <p:cNvSpPr txBox="1">
            <a:spLocks noGrp="1"/>
          </p:cNvSpPr>
          <p:nvPr>
            <p:ph type="title"/>
          </p:nvPr>
        </p:nvSpPr>
        <p:spPr>
          <a:xfrm>
            <a:off x="961200" y="813012"/>
            <a:ext cx="102848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AutoNum type="arabicPeriod"/>
              <a:defRPr sz="5333" b="1"/>
            </a:lvl1pPr>
            <a:lvl2pPr lvl="1" algn="ctr">
              <a:lnSpc>
                <a:spcPct val="100000"/>
              </a:lnSpc>
              <a:spcBef>
                <a:spcPts val="0"/>
              </a:spcBef>
              <a:spcAft>
                <a:spcPts val="0"/>
              </a:spcAft>
              <a:buSzPts val="4200"/>
              <a:buAutoNum type="alphaLcPeriod"/>
              <a:defRPr sz="5600"/>
            </a:lvl2pPr>
            <a:lvl3pPr lvl="2" algn="ctr">
              <a:lnSpc>
                <a:spcPct val="100000"/>
              </a:lnSpc>
              <a:spcBef>
                <a:spcPts val="0"/>
              </a:spcBef>
              <a:spcAft>
                <a:spcPts val="0"/>
              </a:spcAft>
              <a:buSzPts val="4200"/>
              <a:buAutoNum type="romanLcPeriod"/>
              <a:defRPr sz="5600"/>
            </a:lvl3pPr>
            <a:lvl4pPr lvl="3" algn="ctr">
              <a:lnSpc>
                <a:spcPct val="100000"/>
              </a:lnSpc>
              <a:spcBef>
                <a:spcPts val="0"/>
              </a:spcBef>
              <a:spcAft>
                <a:spcPts val="0"/>
              </a:spcAft>
              <a:buSzPts val="4200"/>
              <a:buAutoNum type="arabicPeriod"/>
              <a:defRPr sz="5600"/>
            </a:lvl4pPr>
            <a:lvl5pPr lvl="4" algn="ctr">
              <a:lnSpc>
                <a:spcPct val="100000"/>
              </a:lnSpc>
              <a:spcBef>
                <a:spcPts val="0"/>
              </a:spcBef>
              <a:spcAft>
                <a:spcPts val="0"/>
              </a:spcAft>
              <a:buSzPts val="4200"/>
              <a:buAutoNum type="alphaLcPeriod"/>
              <a:defRPr sz="5600"/>
            </a:lvl5pPr>
            <a:lvl6pPr lvl="5" algn="ctr">
              <a:lnSpc>
                <a:spcPct val="100000"/>
              </a:lnSpc>
              <a:spcBef>
                <a:spcPts val="0"/>
              </a:spcBef>
              <a:spcAft>
                <a:spcPts val="0"/>
              </a:spcAft>
              <a:buSzPts val="4200"/>
              <a:buAutoNum type="romanLcPeriod"/>
              <a:defRPr sz="5600"/>
            </a:lvl6pPr>
            <a:lvl7pPr lvl="6" algn="ctr">
              <a:lnSpc>
                <a:spcPct val="100000"/>
              </a:lnSpc>
              <a:spcBef>
                <a:spcPts val="0"/>
              </a:spcBef>
              <a:spcAft>
                <a:spcPts val="0"/>
              </a:spcAft>
              <a:buSzPts val="4200"/>
              <a:buAutoNum type="arabicPeriod"/>
              <a:defRPr sz="5600"/>
            </a:lvl7pPr>
            <a:lvl8pPr lvl="7" algn="ctr">
              <a:lnSpc>
                <a:spcPct val="100000"/>
              </a:lnSpc>
              <a:spcBef>
                <a:spcPts val="0"/>
              </a:spcBef>
              <a:spcAft>
                <a:spcPts val="0"/>
              </a:spcAft>
              <a:buSzPts val="4200"/>
              <a:buAutoNum type="alphaLcPeriod"/>
              <a:defRPr sz="5600"/>
            </a:lvl8pPr>
            <a:lvl9pPr lvl="8" algn="ctr">
              <a:lnSpc>
                <a:spcPct val="100000"/>
              </a:lnSpc>
              <a:spcBef>
                <a:spcPts val="0"/>
              </a:spcBef>
              <a:spcAft>
                <a:spcPts val="0"/>
              </a:spcAft>
              <a:buSzPts val="4200"/>
              <a:buAutoNum type="romanLcPeriod"/>
              <a:defRPr sz="5600"/>
            </a:lvl9pPr>
          </a:lstStyle>
          <a:p>
            <a:endParaRPr/>
          </a:p>
        </p:txBody>
      </p:sp>
      <p:sp>
        <p:nvSpPr>
          <p:cNvPr id="1178" name="Google Shape;1178;p68"/>
          <p:cNvSpPr txBox="1">
            <a:spLocks noGrp="1"/>
          </p:cNvSpPr>
          <p:nvPr>
            <p:ph type="title" idx="2"/>
          </p:nvPr>
        </p:nvSpPr>
        <p:spPr>
          <a:xfrm>
            <a:off x="2120467" y="2498333"/>
            <a:ext cx="7951200" cy="283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333" b="0">
                <a:latin typeface="Lato"/>
                <a:ea typeface="Lato"/>
                <a:cs typeface="Lato"/>
                <a:sym typeface="La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1179" name="Google Shape;1179;p68"/>
          <p:cNvGrpSpPr/>
          <p:nvPr/>
        </p:nvGrpSpPr>
        <p:grpSpPr>
          <a:xfrm>
            <a:off x="-1600" y="5896807"/>
            <a:ext cx="12192383" cy="961207"/>
            <a:chOff x="6554556" y="4623505"/>
            <a:chExt cx="7127825" cy="720905"/>
          </a:xfrm>
        </p:grpSpPr>
        <p:sp>
          <p:nvSpPr>
            <p:cNvPr id="1180" name="Google Shape;1180;p6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81" name="Google Shape;1181;p6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1182"/>
        <p:cNvGrpSpPr/>
        <p:nvPr/>
      </p:nvGrpSpPr>
      <p:grpSpPr>
        <a:xfrm>
          <a:off x="0" y="0"/>
          <a:ext cx="0" cy="0"/>
          <a:chOff x="0" y="0"/>
          <a:chExt cx="0" cy="0"/>
        </a:xfrm>
      </p:grpSpPr>
      <p:sp>
        <p:nvSpPr>
          <p:cNvPr id="1183" name="Google Shape;1183;p6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84" name="Google Shape;1184;p69"/>
          <p:cNvSpPr txBox="1">
            <a:spLocks noGrp="1"/>
          </p:cNvSpPr>
          <p:nvPr>
            <p:ph type="title"/>
          </p:nvPr>
        </p:nvSpPr>
        <p:spPr>
          <a:xfrm>
            <a:off x="961200" y="813012"/>
            <a:ext cx="102848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AutoNum type="arabicPeriod"/>
              <a:defRPr sz="5333" b="1"/>
            </a:lvl1pPr>
            <a:lvl2pPr lvl="1" algn="ctr">
              <a:lnSpc>
                <a:spcPct val="100000"/>
              </a:lnSpc>
              <a:spcBef>
                <a:spcPts val="0"/>
              </a:spcBef>
              <a:spcAft>
                <a:spcPts val="0"/>
              </a:spcAft>
              <a:buSzPts val="4200"/>
              <a:buAutoNum type="alphaLcPeriod"/>
              <a:defRPr sz="5600"/>
            </a:lvl2pPr>
            <a:lvl3pPr lvl="2" algn="ctr">
              <a:lnSpc>
                <a:spcPct val="100000"/>
              </a:lnSpc>
              <a:spcBef>
                <a:spcPts val="0"/>
              </a:spcBef>
              <a:spcAft>
                <a:spcPts val="0"/>
              </a:spcAft>
              <a:buSzPts val="4200"/>
              <a:buAutoNum type="romanLcPeriod"/>
              <a:defRPr sz="5600"/>
            </a:lvl3pPr>
            <a:lvl4pPr lvl="3" algn="ctr">
              <a:lnSpc>
                <a:spcPct val="100000"/>
              </a:lnSpc>
              <a:spcBef>
                <a:spcPts val="0"/>
              </a:spcBef>
              <a:spcAft>
                <a:spcPts val="0"/>
              </a:spcAft>
              <a:buSzPts val="4200"/>
              <a:buAutoNum type="arabicPeriod"/>
              <a:defRPr sz="5600"/>
            </a:lvl4pPr>
            <a:lvl5pPr lvl="4" algn="ctr">
              <a:lnSpc>
                <a:spcPct val="100000"/>
              </a:lnSpc>
              <a:spcBef>
                <a:spcPts val="0"/>
              </a:spcBef>
              <a:spcAft>
                <a:spcPts val="0"/>
              </a:spcAft>
              <a:buSzPts val="4200"/>
              <a:buAutoNum type="alphaLcPeriod"/>
              <a:defRPr sz="5600"/>
            </a:lvl5pPr>
            <a:lvl6pPr lvl="5" algn="ctr">
              <a:lnSpc>
                <a:spcPct val="100000"/>
              </a:lnSpc>
              <a:spcBef>
                <a:spcPts val="0"/>
              </a:spcBef>
              <a:spcAft>
                <a:spcPts val="0"/>
              </a:spcAft>
              <a:buSzPts val="4200"/>
              <a:buAutoNum type="romanLcPeriod"/>
              <a:defRPr sz="5600"/>
            </a:lvl6pPr>
            <a:lvl7pPr lvl="6" algn="ctr">
              <a:lnSpc>
                <a:spcPct val="100000"/>
              </a:lnSpc>
              <a:spcBef>
                <a:spcPts val="0"/>
              </a:spcBef>
              <a:spcAft>
                <a:spcPts val="0"/>
              </a:spcAft>
              <a:buSzPts val="4200"/>
              <a:buAutoNum type="arabicPeriod"/>
              <a:defRPr sz="5600"/>
            </a:lvl7pPr>
            <a:lvl8pPr lvl="7" algn="ctr">
              <a:lnSpc>
                <a:spcPct val="100000"/>
              </a:lnSpc>
              <a:spcBef>
                <a:spcPts val="0"/>
              </a:spcBef>
              <a:spcAft>
                <a:spcPts val="0"/>
              </a:spcAft>
              <a:buSzPts val="4200"/>
              <a:buAutoNum type="alphaLcPeriod"/>
              <a:defRPr sz="5600"/>
            </a:lvl8pPr>
            <a:lvl9pPr lvl="8" algn="ctr">
              <a:lnSpc>
                <a:spcPct val="100000"/>
              </a:lnSpc>
              <a:spcBef>
                <a:spcPts val="0"/>
              </a:spcBef>
              <a:spcAft>
                <a:spcPts val="0"/>
              </a:spcAft>
              <a:buSzPts val="4200"/>
              <a:buAutoNum type="romanLcPeriod"/>
              <a:defRPr sz="5600"/>
            </a:lvl9pPr>
          </a:lstStyle>
          <a:p>
            <a:endParaRPr/>
          </a:p>
        </p:txBody>
      </p:sp>
      <p:sp>
        <p:nvSpPr>
          <p:cNvPr id="1185" name="Google Shape;1185;p69"/>
          <p:cNvSpPr txBox="1">
            <a:spLocks noGrp="1"/>
          </p:cNvSpPr>
          <p:nvPr>
            <p:ph type="title" idx="2"/>
          </p:nvPr>
        </p:nvSpPr>
        <p:spPr>
          <a:xfrm>
            <a:off x="2120467" y="2498333"/>
            <a:ext cx="7951200" cy="717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333" b="0">
                <a:latin typeface="Lato"/>
                <a:ea typeface="Lato"/>
                <a:cs typeface="Lato"/>
                <a:sym typeface="La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1186" name="Google Shape;1186;p69"/>
          <p:cNvGrpSpPr/>
          <p:nvPr/>
        </p:nvGrpSpPr>
        <p:grpSpPr>
          <a:xfrm>
            <a:off x="-1600" y="5896807"/>
            <a:ext cx="12192383" cy="961207"/>
            <a:chOff x="6554556" y="4623505"/>
            <a:chExt cx="7127825" cy="720905"/>
          </a:xfrm>
        </p:grpSpPr>
        <p:sp>
          <p:nvSpPr>
            <p:cNvPr id="1187" name="Google Shape;1187;p6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88" name="Google Shape;1188;p6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1189"/>
        <p:cNvGrpSpPr/>
        <p:nvPr/>
      </p:nvGrpSpPr>
      <p:grpSpPr>
        <a:xfrm>
          <a:off x="0" y="0"/>
          <a:ext cx="0" cy="0"/>
          <a:chOff x="0" y="0"/>
          <a:chExt cx="0" cy="0"/>
        </a:xfrm>
      </p:grpSpPr>
      <p:sp>
        <p:nvSpPr>
          <p:cNvPr id="1190" name="Google Shape;1190;p7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91" name="Google Shape;1191;p70"/>
          <p:cNvSpPr txBox="1">
            <a:spLocks noGrp="1"/>
          </p:cNvSpPr>
          <p:nvPr>
            <p:ph type="title"/>
          </p:nvPr>
        </p:nvSpPr>
        <p:spPr>
          <a:xfrm>
            <a:off x="961200" y="813012"/>
            <a:ext cx="102848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AutoNum type="arabicPeriod"/>
              <a:defRPr sz="5333" b="1"/>
            </a:lvl1pPr>
            <a:lvl2pPr lvl="1" algn="ctr">
              <a:lnSpc>
                <a:spcPct val="100000"/>
              </a:lnSpc>
              <a:spcBef>
                <a:spcPts val="0"/>
              </a:spcBef>
              <a:spcAft>
                <a:spcPts val="0"/>
              </a:spcAft>
              <a:buSzPts val="4200"/>
              <a:buAutoNum type="alphaLcPeriod"/>
              <a:defRPr sz="5600"/>
            </a:lvl2pPr>
            <a:lvl3pPr lvl="2" algn="ctr">
              <a:lnSpc>
                <a:spcPct val="100000"/>
              </a:lnSpc>
              <a:spcBef>
                <a:spcPts val="0"/>
              </a:spcBef>
              <a:spcAft>
                <a:spcPts val="0"/>
              </a:spcAft>
              <a:buSzPts val="4200"/>
              <a:buAutoNum type="romanLcPeriod"/>
              <a:defRPr sz="5600"/>
            </a:lvl3pPr>
            <a:lvl4pPr lvl="3" algn="ctr">
              <a:lnSpc>
                <a:spcPct val="100000"/>
              </a:lnSpc>
              <a:spcBef>
                <a:spcPts val="0"/>
              </a:spcBef>
              <a:spcAft>
                <a:spcPts val="0"/>
              </a:spcAft>
              <a:buSzPts val="4200"/>
              <a:buAutoNum type="arabicPeriod"/>
              <a:defRPr sz="5600"/>
            </a:lvl4pPr>
            <a:lvl5pPr lvl="4" algn="ctr">
              <a:lnSpc>
                <a:spcPct val="100000"/>
              </a:lnSpc>
              <a:spcBef>
                <a:spcPts val="0"/>
              </a:spcBef>
              <a:spcAft>
                <a:spcPts val="0"/>
              </a:spcAft>
              <a:buSzPts val="4200"/>
              <a:buAutoNum type="alphaLcPeriod"/>
              <a:defRPr sz="5600"/>
            </a:lvl5pPr>
            <a:lvl6pPr lvl="5" algn="ctr">
              <a:lnSpc>
                <a:spcPct val="100000"/>
              </a:lnSpc>
              <a:spcBef>
                <a:spcPts val="0"/>
              </a:spcBef>
              <a:spcAft>
                <a:spcPts val="0"/>
              </a:spcAft>
              <a:buSzPts val="4200"/>
              <a:buAutoNum type="romanLcPeriod"/>
              <a:defRPr sz="5600"/>
            </a:lvl6pPr>
            <a:lvl7pPr lvl="6" algn="ctr">
              <a:lnSpc>
                <a:spcPct val="100000"/>
              </a:lnSpc>
              <a:spcBef>
                <a:spcPts val="0"/>
              </a:spcBef>
              <a:spcAft>
                <a:spcPts val="0"/>
              </a:spcAft>
              <a:buSzPts val="4200"/>
              <a:buAutoNum type="arabicPeriod"/>
              <a:defRPr sz="5600"/>
            </a:lvl7pPr>
            <a:lvl8pPr lvl="7" algn="ctr">
              <a:lnSpc>
                <a:spcPct val="100000"/>
              </a:lnSpc>
              <a:spcBef>
                <a:spcPts val="0"/>
              </a:spcBef>
              <a:spcAft>
                <a:spcPts val="0"/>
              </a:spcAft>
              <a:buSzPts val="4200"/>
              <a:buAutoNum type="alphaLcPeriod"/>
              <a:defRPr sz="5600"/>
            </a:lvl8pPr>
            <a:lvl9pPr lvl="8" algn="ctr">
              <a:lnSpc>
                <a:spcPct val="100000"/>
              </a:lnSpc>
              <a:spcBef>
                <a:spcPts val="0"/>
              </a:spcBef>
              <a:spcAft>
                <a:spcPts val="0"/>
              </a:spcAft>
              <a:buSzPts val="4200"/>
              <a:buAutoNum type="romanLcPeriod"/>
              <a:defRPr sz="5600"/>
            </a:lvl9pPr>
          </a:lstStyle>
          <a:p>
            <a:endParaRPr/>
          </a:p>
        </p:txBody>
      </p:sp>
      <p:sp>
        <p:nvSpPr>
          <p:cNvPr id="1192" name="Google Shape;1192;p70"/>
          <p:cNvSpPr txBox="1">
            <a:spLocks noGrp="1"/>
          </p:cNvSpPr>
          <p:nvPr>
            <p:ph type="title" idx="2"/>
          </p:nvPr>
        </p:nvSpPr>
        <p:spPr>
          <a:xfrm>
            <a:off x="3247600" y="2863384"/>
            <a:ext cx="5712000" cy="717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333" b="0">
                <a:latin typeface="Lato"/>
                <a:ea typeface="Lato"/>
                <a:cs typeface="Lato"/>
                <a:sym typeface="La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1193" name="Google Shape;1193;p70"/>
          <p:cNvGrpSpPr/>
          <p:nvPr/>
        </p:nvGrpSpPr>
        <p:grpSpPr>
          <a:xfrm>
            <a:off x="-1600" y="5896807"/>
            <a:ext cx="12192383" cy="961207"/>
            <a:chOff x="6554556" y="4623505"/>
            <a:chExt cx="7127825" cy="720905"/>
          </a:xfrm>
        </p:grpSpPr>
        <p:sp>
          <p:nvSpPr>
            <p:cNvPr id="1194" name="Google Shape;1194;p7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195" name="Google Shape;1195;p7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196"/>
        <p:cNvGrpSpPr/>
        <p:nvPr/>
      </p:nvGrpSpPr>
      <p:grpSpPr>
        <a:xfrm>
          <a:off x="0" y="0"/>
          <a:ext cx="0" cy="0"/>
          <a:chOff x="0" y="0"/>
          <a:chExt cx="0" cy="0"/>
        </a:xfrm>
      </p:grpSpPr>
      <p:sp>
        <p:nvSpPr>
          <p:cNvPr id="1197" name="Google Shape;1197;p7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1198" name="Google Shape;1198;p71"/>
          <p:cNvGrpSpPr/>
          <p:nvPr/>
        </p:nvGrpSpPr>
        <p:grpSpPr>
          <a:xfrm>
            <a:off x="-2044" y="5896843"/>
            <a:ext cx="12200936" cy="961207"/>
            <a:chOff x="6554556" y="4623505"/>
            <a:chExt cx="7127825" cy="720905"/>
          </a:xfrm>
        </p:grpSpPr>
        <p:sp>
          <p:nvSpPr>
            <p:cNvPr id="1199" name="Google Shape;1199;p7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00" name="Google Shape;1200;p7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201" name="Google Shape;1201;p71"/>
          <p:cNvSpPr txBox="1">
            <a:spLocks noGrp="1"/>
          </p:cNvSpPr>
          <p:nvPr>
            <p:ph type="title"/>
          </p:nvPr>
        </p:nvSpPr>
        <p:spPr>
          <a:xfrm>
            <a:off x="961200" y="739901"/>
            <a:ext cx="5134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b="1"/>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202" name="Google Shape;1202;p71"/>
          <p:cNvSpPr txBox="1">
            <a:spLocks noGrp="1"/>
          </p:cNvSpPr>
          <p:nvPr>
            <p:ph type="subTitle" idx="1"/>
          </p:nvPr>
        </p:nvSpPr>
        <p:spPr>
          <a:xfrm>
            <a:off x="961200" y="1747375"/>
            <a:ext cx="5134800" cy="72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3333"/>
            </a:lvl1pPr>
            <a:lvl2pPr lvl="1" algn="l">
              <a:lnSpc>
                <a:spcPct val="100000"/>
              </a:lnSpc>
              <a:spcBef>
                <a:spcPts val="0"/>
              </a:spcBef>
              <a:spcAft>
                <a:spcPts val="0"/>
              </a:spcAft>
              <a:buSzPts val="2800"/>
              <a:buNone/>
              <a:defRPr sz="3733"/>
            </a:lvl2pPr>
            <a:lvl3pPr lvl="2" algn="l">
              <a:lnSpc>
                <a:spcPct val="100000"/>
              </a:lnSpc>
              <a:spcBef>
                <a:spcPts val="0"/>
              </a:spcBef>
              <a:spcAft>
                <a:spcPts val="0"/>
              </a:spcAft>
              <a:buSzPts val="2800"/>
              <a:buNone/>
              <a:defRPr sz="3733"/>
            </a:lvl3pPr>
            <a:lvl4pPr lvl="3" algn="l">
              <a:lnSpc>
                <a:spcPct val="100000"/>
              </a:lnSpc>
              <a:spcBef>
                <a:spcPts val="0"/>
              </a:spcBef>
              <a:spcAft>
                <a:spcPts val="0"/>
              </a:spcAft>
              <a:buSzPts val="2800"/>
              <a:buNone/>
              <a:defRPr sz="3733"/>
            </a:lvl4pPr>
            <a:lvl5pPr lvl="4" algn="l">
              <a:lnSpc>
                <a:spcPct val="100000"/>
              </a:lnSpc>
              <a:spcBef>
                <a:spcPts val="0"/>
              </a:spcBef>
              <a:spcAft>
                <a:spcPts val="0"/>
              </a:spcAft>
              <a:buSzPts val="2800"/>
              <a:buNone/>
              <a:defRPr sz="3733"/>
            </a:lvl5pPr>
            <a:lvl6pPr lvl="5" algn="l">
              <a:lnSpc>
                <a:spcPct val="100000"/>
              </a:lnSpc>
              <a:spcBef>
                <a:spcPts val="0"/>
              </a:spcBef>
              <a:spcAft>
                <a:spcPts val="0"/>
              </a:spcAft>
              <a:buSzPts val="2800"/>
              <a:buNone/>
              <a:defRPr sz="3733"/>
            </a:lvl6pPr>
            <a:lvl7pPr lvl="6" algn="l">
              <a:lnSpc>
                <a:spcPct val="100000"/>
              </a:lnSpc>
              <a:spcBef>
                <a:spcPts val="0"/>
              </a:spcBef>
              <a:spcAft>
                <a:spcPts val="0"/>
              </a:spcAft>
              <a:buSzPts val="2800"/>
              <a:buNone/>
              <a:defRPr sz="3733"/>
            </a:lvl7pPr>
            <a:lvl8pPr lvl="7" algn="l">
              <a:lnSpc>
                <a:spcPct val="100000"/>
              </a:lnSpc>
              <a:spcBef>
                <a:spcPts val="0"/>
              </a:spcBef>
              <a:spcAft>
                <a:spcPts val="0"/>
              </a:spcAft>
              <a:buSzPts val="2800"/>
              <a:buNone/>
              <a:defRPr sz="3733"/>
            </a:lvl8pPr>
            <a:lvl9pPr lvl="8" algn="l">
              <a:lnSpc>
                <a:spcPct val="100000"/>
              </a:lnSpc>
              <a:spcBef>
                <a:spcPts val="0"/>
              </a:spcBef>
              <a:spcAft>
                <a:spcPts val="0"/>
              </a:spcAft>
              <a:buSzPts val="2800"/>
              <a:buNone/>
              <a:defRPr sz="3733"/>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nh với Chú thích"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7"/>
          <p:cNvSpPr>
            <a:spLocks noGrp="1"/>
          </p:cNvSpPr>
          <p:nvPr>
            <p:ph type="pic" idx="2"/>
          </p:nvPr>
        </p:nvSpPr>
        <p:spPr>
          <a:xfrm>
            <a:off x="5183188" y="987425"/>
            <a:ext cx="6172200" cy="4873625"/>
          </a:xfrm>
          <a:prstGeom prst="rect">
            <a:avLst/>
          </a:prstGeom>
          <a:noFill/>
          <a:ln>
            <a:noFill/>
          </a:ln>
        </p:spPr>
      </p:sp>
      <p:sp>
        <p:nvSpPr>
          <p:cNvPr id="68" name="Google Shape;68;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1203"/>
        <p:cNvGrpSpPr/>
        <p:nvPr/>
      </p:nvGrpSpPr>
      <p:grpSpPr>
        <a:xfrm>
          <a:off x="0" y="0"/>
          <a:ext cx="0" cy="0"/>
          <a:chOff x="0" y="0"/>
          <a:chExt cx="0" cy="0"/>
        </a:xfrm>
      </p:grpSpPr>
      <p:sp>
        <p:nvSpPr>
          <p:cNvPr id="1204" name="Google Shape;1204;p72"/>
          <p:cNvSpPr/>
          <p:nvPr/>
        </p:nvSpPr>
        <p:spPr>
          <a:xfrm rot="-5400000">
            <a:off x="1939667" y="1930967"/>
            <a:ext cx="12213200" cy="63696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1205" name="Google Shape;1205;p72"/>
          <p:cNvGrpSpPr/>
          <p:nvPr/>
        </p:nvGrpSpPr>
        <p:grpSpPr>
          <a:xfrm rot="-5400000">
            <a:off x="5385432" y="2891891"/>
            <a:ext cx="12213291" cy="1885963"/>
            <a:chOff x="6554546" y="4623503"/>
            <a:chExt cx="7127825" cy="824332"/>
          </a:xfrm>
        </p:grpSpPr>
        <p:sp>
          <p:nvSpPr>
            <p:cNvPr id="1206" name="Google Shape;1206;p72"/>
            <p:cNvSpPr/>
            <p:nvPr/>
          </p:nvSpPr>
          <p:spPr>
            <a:xfrm>
              <a:off x="6554546" y="4623503"/>
              <a:ext cx="7127825" cy="824332"/>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07" name="Google Shape;1207;p72"/>
            <p:cNvSpPr/>
            <p:nvPr/>
          </p:nvSpPr>
          <p:spPr>
            <a:xfrm>
              <a:off x="6554546" y="4906019"/>
              <a:ext cx="7127825" cy="438388"/>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208" name="Google Shape;1208;p72"/>
          <p:cNvSpPr txBox="1">
            <a:spLocks noGrp="1"/>
          </p:cNvSpPr>
          <p:nvPr>
            <p:ph type="subTitle" idx="1"/>
          </p:nvPr>
        </p:nvSpPr>
        <p:spPr>
          <a:xfrm>
            <a:off x="5130633" y="2065341"/>
            <a:ext cx="5134800" cy="72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3333"/>
            </a:lvl1pPr>
            <a:lvl2pPr lvl="1" algn="l">
              <a:lnSpc>
                <a:spcPct val="100000"/>
              </a:lnSpc>
              <a:spcBef>
                <a:spcPts val="0"/>
              </a:spcBef>
              <a:spcAft>
                <a:spcPts val="0"/>
              </a:spcAft>
              <a:buSzPts val="2800"/>
              <a:buNone/>
              <a:defRPr sz="3733"/>
            </a:lvl2pPr>
            <a:lvl3pPr lvl="2" algn="l">
              <a:lnSpc>
                <a:spcPct val="100000"/>
              </a:lnSpc>
              <a:spcBef>
                <a:spcPts val="0"/>
              </a:spcBef>
              <a:spcAft>
                <a:spcPts val="0"/>
              </a:spcAft>
              <a:buSzPts val="2800"/>
              <a:buNone/>
              <a:defRPr sz="3733"/>
            </a:lvl3pPr>
            <a:lvl4pPr lvl="3" algn="l">
              <a:lnSpc>
                <a:spcPct val="100000"/>
              </a:lnSpc>
              <a:spcBef>
                <a:spcPts val="0"/>
              </a:spcBef>
              <a:spcAft>
                <a:spcPts val="0"/>
              </a:spcAft>
              <a:buSzPts val="2800"/>
              <a:buNone/>
              <a:defRPr sz="3733"/>
            </a:lvl4pPr>
            <a:lvl5pPr lvl="4" algn="l">
              <a:lnSpc>
                <a:spcPct val="100000"/>
              </a:lnSpc>
              <a:spcBef>
                <a:spcPts val="0"/>
              </a:spcBef>
              <a:spcAft>
                <a:spcPts val="0"/>
              </a:spcAft>
              <a:buSzPts val="2800"/>
              <a:buNone/>
              <a:defRPr sz="3733"/>
            </a:lvl5pPr>
            <a:lvl6pPr lvl="5" algn="l">
              <a:lnSpc>
                <a:spcPct val="100000"/>
              </a:lnSpc>
              <a:spcBef>
                <a:spcPts val="0"/>
              </a:spcBef>
              <a:spcAft>
                <a:spcPts val="0"/>
              </a:spcAft>
              <a:buSzPts val="2800"/>
              <a:buNone/>
              <a:defRPr sz="3733"/>
            </a:lvl6pPr>
            <a:lvl7pPr lvl="6" algn="l">
              <a:lnSpc>
                <a:spcPct val="100000"/>
              </a:lnSpc>
              <a:spcBef>
                <a:spcPts val="0"/>
              </a:spcBef>
              <a:spcAft>
                <a:spcPts val="0"/>
              </a:spcAft>
              <a:buSzPts val="2800"/>
              <a:buNone/>
              <a:defRPr sz="3733"/>
            </a:lvl7pPr>
            <a:lvl8pPr lvl="7" algn="l">
              <a:lnSpc>
                <a:spcPct val="100000"/>
              </a:lnSpc>
              <a:spcBef>
                <a:spcPts val="0"/>
              </a:spcBef>
              <a:spcAft>
                <a:spcPts val="0"/>
              </a:spcAft>
              <a:buSzPts val="2800"/>
              <a:buNone/>
              <a:defRPr sz="3733"/>
            </a:lvl8pPr>
            <a:lvl9pPr lvl="8" algn="l">
              <a:lnSpc>
                <a:spcPct val="100000"/>
              </a:lnSpc>
              <a:spcBef>
                <a:spcPts val="0"/>
              </a:spcBef>
              <a:spcAft>
                <a:spcPts val="0"/>
              </a:spcAft>
              <a:buSzPts val="2800"/>
              <a:buNone/>
              <a:defRPr sz="3733"/>
            </a:lvl9pPr>
          </a:lstStyle>
          <a:p>
            <a:endParaRPr/>
          </a:p>
        </p:txBody>
      </p:sp>
      <p:sp>
        <p:nvSpPr>
          <p:cNvPr id="1209" name="Google Shape;1209;p72"/>
          <p:cNvSpPr txBox="1">
            <a:spLocks noGrp="1"/>
          </p:cNvSpPr>
          <p:nvPr>
            <p:ph type="title"/>
          </p:nvPr>
        </p:nvSpPr>
        <p:spPr>
          <a:xfrm>
            <a:off x="5130633" y="1078001"/>
            <a:ext cx="5134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b="1"/>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1210"/>
        <p:cNvGrpSpPr/>
        <p:nvPr/>
      </p:nvGrpSpPr>
      <p:grpSpPr>
        <a:xfrm>
          <a:off x="0" y="0"/>
          <a:ext cx="0" cy="0"/>
          <a:chOff x="0" y="0"/>
          <a:chExt cx="0" cy="0"/>
        </a:xfrm>
      </p:grpSpPr>
      <p:sp>
        <p:nvSpPr>
          <p:cNvPr id="1211" name="Google Shape;1211;p73"/>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1212" name="Google Shape;1212;p73"/>
          <p:cNvGrpSpPr/>
          <p:nvPr/>
        </p:nvGrpSpPr>
        <p:grpSpPr>
          <a:xfrm>
            <a:off x="-1600" y="5896807"/>
            <a:ext cx="12192383" cy="961207"/>
            <a:chOff x="6554556" y="4623505"/>
            <a:chExt cx="7127825" cy="720905"/>
          </a:xfrm>
        </p:grpSpPr>
        <p:sp>
          <p:nvSpPr>
            <p:cNvPr id="1213" name="Google Shape;1213;p7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14" name="Google Shape;1214;p7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215" name="Google Shape;1215;p73"/>
          <p:cNvSpPr txBox="1">
            <a:spLocks noGrp="1"/>
          </p:cNvSpPr>
          <p:nvPr>
            <p:ph type="title"/>
          </p:nvPr>
        </p:nvSpPr>
        <p:spPr>
          <a:xfrm>
            <a:off x="6437500" y="3002467"/>
            <a:ext cx="3450800" cy="151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4933"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16" name="Google Shape;1216;p73"/>
          <p:cNvSpPr txBox="1">
            <a:spLocks noGrp="1"/>
          </p:cNvSpPr>
          <p:nvPr>
            <p:ph type="subTitle" idx="1"/>
          </p:nvPr>
        </p:nvSpPr>
        <p:spPr>
          <a:xfrm>
            <a:off x="2115800" y="853833"/>
            <a:ext cx="7960400" cy="728000"/>
          </a:xfrm>
          <a:prstGeom prst="rect">
            <a:avLst/>
          </a:prstGeom>
          <a:no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2000"/>
              <a:buNone/>
              <a:defRPr/>
            </a:lvl1pPr>
            <a:lvl2pPr lvl="1" algn="l">
              <a:lnSpc>
                <a:spcPct val="100000"/>
              </a:lnSpc>
              <a:spcBef>
                <a:spcPts val="0"/>
              </a:spcBef>
              <a:spcAft>
                <a:spcPts val="0"/>
              </a:spcAft>
              <a:buSzPts val="2800"/>
              <a:buNone/>
              <a:defRPr sz="3733"/>
            </a:lvl2pPr>
            <a:lvl3pPr lvl="2" algn="l">
              <a:lnSpc>
                <a:spcPct val="100000"/>
              </a:lnSpc>
              <a:spcBef>
                <a:spcPts val="0"/>
              </a:spcBef>
              <a:spcAft>
                <a:spcPts val="0"/>
              </a:spcAft>
              <a:buSzPts val="2800"/>
              <a:buNone/>
              <a:defRPr sz="3733"/>
            </a:lvl3pPr>
            <a:lvl4pPr lvl="3" algn="l">
              <a:lnSpc>
                <a:spcPct val="100000"/>
              </a:lnSpc>
              <a:spcBef>
                <a:spcPts val="0"/>
              </a:spcBef>
              <a:spcAft>
                <a:spcPts val="0"/>
              </a:spcAft>
              <a:buSzPts val="2800"/>
              <a:buNone/>
              <a:defRPr sz="3733"/>
            </a:lvl4pPr>
            <a:lvl5pPr lvl="4" algn="l">
              <a:lnSpc>
                <a:spcPct val="100000"/>
              </a:lnSpc>
              <a:spcBef>
                <a:spcPts val="0"/>
              </a:spcBef>
              <a:spcAft>
                <a:spcPts val="0"/>
              </a:spcAft>
              <a:buSzPts val="2800"/>
              <a:buNone/>
              <a:defRPr sz="3733"/>
            </a:lvl5pPr>
            <a:lvl6pPr lvl="5" algn="l">
              <a:lnSpc>
                <a:spcPct val="100000"/>
              </a:lnSpc>
              <a:spcBef>
                <a:spcPts val="0"/>
              </a:spcBef>
              <a:spcAft>
                <a:spcPts val="0"/>
              </a:spcAft>
              <a:buSzPts val="2800"/>
              <a:buNone/>
              <a:defRPr sz="3733"/>
            </a:lvl6pPr>
            <a:lvl7pPr lvl="6" algn="l">
              <a:lnSpc>
                <a:spcPct val="100000"/>
              </a:lnSpc>
              <a:spcBef>
                <a:spcPts val="0"/>
              </a:spcBef>
              <a:spcAft>
                <a:spcPts val="0"/>
              </a:spcAft>
              <a:buSzPts val="2800"/>
              <a:buNone/>
              <a:defRPr sz="3733"/>
            </a:lvl7pPr>
            <a:lvl8pPr lvl="7" algn="l">
              <a:lnSpc>
                <a:spcPct val="100000"/>
              </a:lnSpc>
              <a:spcBef>
                <a:spcPts val="0"/>
              </a:spcBef>
              <a:spcAft>
                <a:spcPts val="0"/>
              </a:spcAft>
              <a:buSzPts val="2800"/>
              <a:buNone/>
              <a:defRPr sz="3733"/>
            </a:lvl8pPr>
            <a:lvl9pPr lvl="8" algn="l">
              <a:lnSpc>
                <a:spcPct val="100000"/>
              </a:lnSpc>
              <a:spcBef>
                <a:spcPts val="0"/>
              </a:spcBef>
              <a:spcAft>
                <a:spcPts val="0"/>
              </a:spcAft>
              <a:buSzPts val="2800"/>
              <a:buNone/>
              <a:defRPr sz="3733"/>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14">
  <p:cSld name="Title and text 14">
    <p:spTree>
      <p:nvGrpSpPr>
        <p:cNvPr id="1" name="Shape 1217"/>
        <p:cNvGrpSpPr/>
        <p:nvPr/>
      </p:nvGrpSpPr>
      <p:grpSpPr>
        <a:xfrm>
          <a:off x="0" y="0"/>
          <a:ext cx="0" cy="0"/>
          <a:chOff x="0" y="0"/>
          <a:chExt cx="0" cy="0"/>
        </a:xfrm>
      </p:grpSpPr>
      <p:sp>
        <p:nvSpPr>
          <p:cNvPr id="1218" name="Google Shape;1218;p74"/>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1219" name="Google Shape;1219;p74"/>
          <p:cNvGrpSpPr/>
          <p:nvPr/>
        </p:nvGrpSpPr>
        <p:grpSpPr>
          <a:xfrm>
            <a:off x="-1600" y="5896807"/>
            <a:ext cx="12192383" cy="961207"/>
            <a:chOff x="6554556" y="4623505"/>
            <a:chExt cx="7127825" cy="720905"/>
          </a:xfrm>
        </p:grpSpPr>
        <p:sp>
          <p:nvSpPr>
            <p:cNvPr id="1220" name="Google Shape;1220;p7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21" name="Google Shape;1221;p7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222" name="Google Shape;1222;p74"/>
          <p:cNvSpPr txBox="1">
            <a:spLocks noGrp="1"/>
          </p:cNvSpPr>
          <p:nvPr>
            <p:ph type="title"/>
          </p:nvPr>
        </p:nvSpPr>
        <p:spPr>
          <a:xfrm>
            <a:off x="7112500" y="3002467"/>
            <a:ext cx="2776000" cy="151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AutoNum type="arabicPeriod"/>
              <a:defRPr sz="2933" b="1"/>
            </a:lvl1pPr>
            <a:lvl2pPr lvl="1" algn="l">
              <a:lnSpc>
                <a:spcPct val="100000"/>
              </a:lnSpc>
              <a:spcBef>
                <a:spcPts val="0"/>
              </a:spcBef>
              <a:spcAft>
                <a:spcPts val="0"/>
              </a:spcAft>
              <a:buSzPts val="2800"/>
              <a:buAutoNum type="alphaLcPeriod"/>
              <a:defRPr/>
            </a:lvl2pPr>
            <a:lvl3pPr lvl="2" algn="l">
              <a:lnSpc>
                <a:spcPct val="100000"/>
              </a:lnSpc>
              <a:spcBef>
                <a:spcPts val="0"/>
              </a:spcBef>
              <a:spcAft>
                <a:spcPts val="0"/>
              </a:spcAft>
              <a:buSzPts val="2800"/>
              <a:buAutoNum type="romanLcPeriod"/>
              <a:defRPr/>
            </a:lvl3pPr>
            <a:lvl4pPr lvl="3" algn="l">
              <a:lnSpc>
                <a:spcPct val="100000"/>
              </a:lnSpc>
              <a:spcBef>
                <a:spcPts val="0"/>
              </a:spcBef>
              <a:spcAft>
                <a:spcPts val="0"/>
              </a:spcAft>
              <a:buSzPts val="2800"/>
              <a:buAutoNum type="arabicPeriod"/>
              <a:defRPr/>
            </a:lvl4pPr>
            <a:lvl5pPr lvl="4" algn="l">
              <a:lnSpc>
                <a:spcPct val="100000"/>
              </a:lnSpc>
              <a:spcBef>
                <a:spcPts val="0"/>
              </a:spcBef>
              <a:spcAft>
                <a:spcPts val="0"/>
              </a:spcAft>
              <a:buSzPts val="2800"/>
              <a:buAutoNum type="alphaLcPeriod"/>
              <a:defRPr/>
            </a:lvl5pPr>
            <a:lvl6pPr lvl="5" algn="l">
              <a:lnSpc>
                <a:spcPct val="100000"/>
              </a:lnSpc>
              <a:spcBef>
                <a:spcPts val="0"/>
              </a:spcBef>
              <a:spcAft>
                <a:spcPts val="0"/>
              </a:spcAft>
              <a:buSzPts val="2800"/>
              <a:buAutoNum type="romanLcPeriod"/>
              <a:defRPr/>
            </a:lvl6pPr>
            <a:lvl7pPr lvl="6" algn="l">
              <a:lnSpc>
                <a:spcPct val="100000"/>
              </a:lnSpc>
              <a:spcBef>
                <a:spcPts val="0"/>
              </a:spcBef>
              <a:spcAft>
                <a:spcPts val="0"/>
              </a:spcAft>
              <a:buSzPts val="2800"/>
              <a:buAutoNum type="arabicPeriod"/>
              <a:defRPr/>
            </a:lvl7pPr>
            <a:lvl8pPr lvl="7" algn="l">
              <a:lnSpc>
                <a:spcPct val="100000"/>
              </a:lnSpc>
              <a:spcBef>
                <a:spcPts val="0"/>
              </a:spcBef>
              <a:spcAft>
                <a:spcPts val="0"/>
              </a:spcAft>
              <a:buSzPts val="2800"/>
              <a:buAutoNum type="alphaLcPeriod"/>
              <a:defRPr/>
            </a:lvl8pPr>
            <a:lvl9pPr lvl="8" algn="l">
              <a:lnSpc>
                <a:spcPct val="100000"/>
              </a:lnSpc>
              <a:spcBef>
                <a:spcPts val="0"/>
              </a:spcBef>
              <a:spcAft>
                <a:spcPts val="0"/>
              </a:spcAft>
              <a:buSzPts val="2800"/>
              <a:buAutoNum type="romanLcPeriod"/>
              <a:defRPr/>
            </a:lvl9pPr>
          </a:lstStyle>
          <a:p>
            <a:endParaRPr/>
          </a:p>
        </p:txBody>
      </p:sp>
      <p:sp>
        <p:nvSpPr>
          <p:cNvPr id="1223" name="Google Shape;1223;p74"/>
          <p:cNvSpPr txBox="1">
            <a:spLocks noGrp="1"/>
          </p:cNvSpPr>
          <p:nvPr>
            <p:ph type="subTitle" idx="1"/>
          </p:nvPr>
        </p:nvSpPr>
        <p:spPr>
          <a:xfrm>
            <a:off x="2115800" y="853833"/>
            <a:ext cx="7960400" cy="728000"/>
          </a:xfrm>
          <a:prstGeom prst="rect">
            <a:avLst/>
          </a:prstGeom>
          <a:noFill/>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2000"/>
              <a:buNone/>
              <a:defRPr/>
            </a:lvl1pPr>
            <a:lvl2pPr lvl="1" algn="l">
              <a:lnSpc>
                <a:spcPct val="100000"/>
              </a:lnSpc>
              <a:spcBef>
                <a:spcPts val="0"/>
              </a:spcBef>
              <a:spcAft>
                <a:spcPts val="0"/>
              </a:spcAft>
              <a:buSzPts val="2800"/>
              <a:buNone/>
              <a:defRPr sz="3733"/>
            </a:lvl2pPr>
            <a:lvl3pPr lvl="2" algn="l">
              <a:lnSpc>
                <a:spcPct val="100000"/>
              </a:lnSpc>
              <a:spcBef>
                <a:spcPts val="0"/>
              </a:spcBef>
              <a:spcAft>
                <a:spcPts val="0"/>
              </a:spcAft>
              <a:buSzPts val="2800"/>
              <a:buNone/>
              <a:defRPr sz="3733"/>
            </a:lvl3pPr>
            <a:lvl4pPr lvl="3" algn="l">
              <a:lnSpc>
                <a:spcPct val="100000"/>
              </a:lnSpc>
              <a:spcBef>
                <a:spcPts val="0"/>
              </a:spcBef>
              <a:spcAft>
                <a:spcPts val="0"/>
              </a:spcAft>
              <a:buSzPts val="2800"/>
              <a:buNone/>
              <a:defRPr sz="3733"/>
            </a:lvl4pPr>
            <a:lvl5pPr lvl="4" algn="l">
              <a:lnSpc>
                <a:spcPct val="100000"/>
              </a:lnSpc>
              <a:spcBef>
                <a:spcPts val="0"/>
              </a:spcBef>
              <a:spcAft>
                <a:spcPts val="0"/>
              </a:spcAft>
              <a:buSzPts val="2800"/>
              <a:buNone/>
              <a:defRPr sz="3733"/>
            </a:lvl5pPr>
            <a:lvl6pPr lvl="5" algn="l">
              <a:lnSpc>
                <a:spcPct val="100000"/>
              </a:lnSpc>
              <a:spcBef>
                <a:spcPts val="0"/>
              </a:spcBef>
              <a:spcAft>
                <a:spcPts val="0"/>
              </a:spcAft>
              <a:buSzPts val="2800"/>
              <a:buNone/>
              <a:defRPr sz="3733"/>
            </a:lvl6pPr>
            <a:lvl7pPr lvl="6" algn="l">
              <a:lnSpc>
                <a:spcPct val="100000"/>
              </a:lnSpc>
              <a:spcBef>
                <a:spcPts val="0"/>
              </a:spcBef>
              <a:spcAft>
                <a:spcPts val="0"/>
              </a:spcAft>
              <a:buSzPts val="2800"/>
              <a:buNone/>
              <a:defRPr sz="3733"/>
            </a:lvl7pPr>
            <a:lvl8pPr lvl="7" algn="l">
              <a:lnSpc>
                <a:spcPct val="100000"/>
              </a:lnSpc>
              <a:spcBef>
                <a:spcPts val="0"/>
              </a:spcBef>
              <a:spcAft>
                <a:spcPts val="0"/>
              </a:spcAft>
              <a:buSzPts val="2800"/>
              <a:buNone/>
              <a:defRPr sz="3733"/>
            </a:lvl8pPr>
            <a:lvl9pPr lvl="8" algn="l">
              <a:lnSpc>
                <a:spcPct val="100000"/>
              </a:lnSpc>
              <a:spcBef>
                <a:spcPts val="0"/>
              </a:spcBef>
              <a:spcAft>
                <a:spcPts val="0"/>
              </a:spcAft>
              <a:buSzPts val="2800"/>
              <a:buNone/>
              <a:defRPr sz="3733"/>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1224"/>
        <p:cNvGrpSpPr/>
        <p:nvPr/>
      </p:nvGrpSpPr>
      <p:grpSpPr>
        <a:xfrm>
          <a:off x="0" y="0"/>
          <a:ext cx="0" cy="0"/>
          <a:chOff x="0" y="0"/>
          <a:chExt cx="0" cy="0"/>
        </a:xfrm>
      </p:grpSpPr>
      <p:grpSp>
        <p:nvGrpSpPr>
          <p:cNvPr id="1225" name="Google Shape;1225;p75"/>
          <p:cNvGrpSpPr/>
          <p:nvPr/>
        </p:nvGrpSpPr>
        <p:grpSpPr>
          <a:xfrm>
            <a:off x="-1600" y="5896807"/>
            <a:ext cx="12192383" cy="961207"/>
            <a:chOff x="6554556" y="4623505"/>
            <a:chExt cx="7127825" cy="720905"/>
          </a:xfrm>
        </p:grpSpPr>
        <p:sp>
          <p:nvSpPr>
            <p:cNvPr id="1226" name="Google Shape;1226;p7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27" name="Google Shape;1227;p7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228" name="Google Shape;1228;p7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29" name="Google Shape;1229;p75"/>
          <p:cNvSpPr txBox="1">
            <a:spLocks noGrp="1"/>
          </p:cNvSpPr>
          <p:nvPr>
            <p:ph type="title"/>
          </p:nvPr>
        </p:nvSpPr>
        <p:spPr>
          <a:xfrm>
            <a:off x="961200" y="813012"/>
            <a:ext cx="102848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AutoNum type="arabicPeriod"/>
              <a:defRPr sz="5333" b="1"/>
            </a:lvl1pPr>
            <a:lvl2pPr lvl="1" algn="ctr">
              <a:lnSpc>
                <a:spcPct val="100000"/>
              </a:lnSpc>
              <a:spcBef>
                <a:spcPts val="0"/>
              </a:spcBef>
              <a:spcAft>
                <a:spcPts val="0"/>
              </a:spcAft>
              <a:buSzPts val="4200"/>
              <a:buAutoNum type="alphaLcPeriod"/>
              <a:defRPr sz="5600"/>
            </a:lvl2pPr>
            <a:lvl3pPr lvl="2" algn="ctr">
              <a:lnSpc>
                <a:spcPct val="100000"/>
              </a:lnSpc>
              <a:spcBef>
                <a:spcPts val="0"/>
              </a:spcBef>
              <a:spcAft>
                <a:spcPts val="0"/>
              </a:spcAft>
              <a:buSzPts val="4200"/>
              <a:buAutoNum type="romanLcPeriod"/>
              <a:defRPr sz="5600"/>
            </a:lvl3pPr>
            <a:lvl4pPr lvl="3" algn="ctr">
              <a:lnSpc>
                <a:spcPct val="100000"/>
              </a:lnSpc>
              <a:spcBef>
                <a:spcPts val="0"/>
              </a:spcBef>
              <a:spcAft>
                <a:spcPts val="0"/>
              </a:spcAft>
              <a:buSzPts val="4200"/>
              <a:buAutoNum type="arabicPeriod"/>
              <a:defRPr sz="5600"/>
            </a:lvl4pPr>
            <a:lvl5pPr lvl="4" algn="ctr">
              <a:lnSpc>
                <a:spcPct val="100000"/>
              </a:lnSpc>
              <a:spcBef>
                <a:spcPts val="0"/>
              </a:spcBef>
              <a:spcAft>
                <a:spcPts val="0"/>
              </a:spcAft>
              <a:buSzPts val="4200"/>
              <a:buAutoNum type="alphaLcPeriod"/>
              <a:defRPr sz="5600"/>
            </a:lvl5pPr>
            <a:lvl6pPr lvl="5" algn="ctr">
              <a:lnSpc>
                <a:spcPct val="100000"/>
              </a:lnSpc>
              <a:spcBef>
                <a:spcPts val="0"/>
              </a:spcBef>
              <a:spcAft>
                <a:spcPts val="0"/>
              </a:spcAft>
              <a:buSzPts val="4200"/>
              <a:buAutoNum type="romanLcPeriod"/>
              <a:defRPr sz="5600"/>
            </a:lvl6pPr>
            <a:lvl7pPr lvl="6" algn="ctr">
              <a:lnSpc>
                <a:spcPct val="100000"/>
              </a:lnSpc>
              <a:spcBef>
                <a:spcPts val="0"/>
              </a:spcBef>
              <a:spcAft>
                <a:spcPts val="0"/>
              </a:spcAft>
              <a:buSzPts val="4200"/>
              <a:buAutoNum type="arabicPeriod"/>
              <a:defRPr sz="5600"/>
            </a:lvl7pPr>
            <a:lvl8pPr lvl="7" algn="ctr">
              <a:lnSpc>
                <a:spcPct val="100000"/>
              </a:lnSpc>
              <a:spcBef>
                <a:spcPts val="0"/>
              </a:spcBef>
              <a:spcAft>
                <a:spcPts val="0"/>
              </a:spcAft>
              <a:buSzPts val="4200"/>
              <a:buAutoNum type="alphaLcPeriod"/>
              <a:defRPr sz="5600"/>
            </a:lvl8pPr>
            <a:lvl9pPr lvl="8" algn="ctr">
              <a:lnSpc>
                <a:spcPct val="100000"/>
              </a:lnSpc>
              <a:spcBef>
                <a:spcPts val="0"/>
              </a:spcBef>
              <a:spcAft>
                <a:spcPts val="0"/>
              </a:spcAft>
              <a:buSzPts val="4200"/>
              <a:buAutoNum type="romanLcPeriod"/>
              <a:defRPr sz="5600"/>
            </a:lvl9pPr>
          </a:lstStyle>
          <a:p>
            <a:endParaRPr/>
          </a:p>
        </p:txBody>
      </p:sp>
      <p:sp>
        <p:nvSpPr>
          <p:cNvPr id="1230" name="Google Shape;1230;p75"/>
          <p:cNvSpPr txBox="1">
            <a:spLocks noGrp="1"/>
          </p:cNvSpPr>
          <p:nvPr>
            <p:ph type="title" idx="2"/>
          </p:nvPr>
        </p:nvSpPr>
        <p:spPr>
          <a:xfrm>
            <a:off x="2120467" y="2498333"/>
            <a:ext cx="7951200" cy="283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333" b="0">
                <a:latin typeface="Lato"/>
                <a:ea typeface="Lato"/>
                <a:cs typeface="Lato"/>
                <a:sym typeface="La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231"/>
        <p:cNvGrpSpPr/>
        <p:nvPr/>
      </p:nvGrpSpPr>
      <p:grpSpPr>
        <a:xfrm>
          <a:off x="0" y="0"/>
          <a:ext cx="0" cy="0"/>
          <a:chOff x="0" y="0"/>
          <a:chExt cx="0" cy="0"/>
        </a:xfrm>
      </p:grpSpPr>
      <p:grpSp>
        <p:nvGrpSpPr>
          <p:cNvPr id="1232" name="Google Shape;1232;p76"/>
          <p:cNvGrpSpPr/>
          <p:nvPr/>
        </p:nvGrpSpPr>
        <p:grpSpPr>
          <a:xfrm>
            <a:off x="-1600" y="5896807"/>
            <a:ext cx="12192383" cy="961207"/>
            <a:chOff x="6554556" y="4623505"/>
            <a:chExt cx="7127825" cy="720905"/>
          </a:xfrm>
        </p:grpSpPr>
        <p:sp>
          <p:nvSpPr>
            <p:cNvPr id="1233" name="Google Shape;1233;p7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34" name="Google Shape;1234;p7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235" name="Google Shape;1235;p7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36" name="Google Shape;1236;p76"/>
          <p:cNvSpPr txBox="1">
            <a:spLocks noGrp="1"/>
          </p:cNvSpPr>
          <p:nvPr>
            <p:ph type="title"/>
          </p:nvPr>
        </p:nvSpPr>
        <p:spPr>
          <a:xfrm>
            <a:off x="663000" y="813000"/>
            <a:ext cx="108660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AutoNum type="arabicPeriod"/>
              <a:defRPr sz="5333" b="1"/>
            </a:lvl1pPr>
            <a:lvl2pPr lvl="1" algn="ctr">
              <a:lnSpc>
                <a:spcPct val="100000"/>
              </a:lnSpc>
              <a:spcBef>
                <a:spcPts val="0"/>
              </a:spcBef>
              <a:spcAft>
                <a:spcPts val="0"/>
              </a:spcAft>
              <a:buSzPts val="4200"/>
              <a:buAutoNum type="alphaLcPeriod"/>
              <a:defRPr sz="5600"/>
            </a:lvl2pPr>
            <a:lvl3pPr lvl="2" algn="ctr">
              <a:lnSpc>
                <a:spcPct val="100000"/>
              </a:lnSpc>
              <a:spcBef>
                <a:spcPts val="0"/>
              </a:spcBef>
              <a:spcAft>
                <a:spcPts val="0"/>
              </a:spcAft>
              <a:buSzPts val="4200"/>
              <a:buAutoNum type="romanLcPeriod"/>
              <a:defRPr sz="5600"/>
            </a:lvl3pPr>
            <a:lvl4pPr lvl="3" algn="ctr">
              <a:lnSpc>
                <a:spcPct val="100000"/>
              </a:lnSpc>
              <a:spcBef>
                <a:spcPts val="0"/>
              </a:spcBef>
              <a:spcAft>
                <a:spcPts val="0"/>
              </a:spcAft>
              <a:buSzPts val="4200"/>
              <a:buAutoNum type="arabicPeriod"/>
              <a:defRPr sz="5600"/>
            </a:lvl4pPr>
            <a:lvl5pPr lvl="4" algn="ctr">
              <a:lnSpc>
                <a:spcPct val="100000"/>
              </a:lnSpc>
              <a:spcBef>
                <a:spcPts val="0"/>
              </a:spcBef>
              <a:spcAft>
                <a:spcPts val="0"/>
              </a:spcAft>
              <a:buSzPts val="4200"/>
              <a:buAutoNum type="alphaLcPeriod"/>
              <a:defRPr sz="5600"/>
            </a:lvl5pPr>
            <a:lvl6pPr lvl="5" algn="ctr">
              <a:lnSpc>
                <a:spcPct val="100000"/>
              </a:lnSpc>
              <a:spcBef>
                <a:spcPts val="0"/>
              </a:spcBef>
              <a:spcAft>
                <a:spcPts val="0"/>
              </a:spcAft>
              <a:buSzPts val="4200"/>
              <a:buAutoNum type="romanLcPeriod"/>
              <a:defRPr sz="5600"/>
            </a:lvl6pPr>
            <a:lvl7pPr lvl="6" algn="ctr">
              <a:lnSpc>
                <a:spcPct val="100000"/>
              </a:lnSpc>
              <a:spcBef>
                <a:spcPts val="0"/>
              </a:spcBef>
              <a:spcAft>
                <a:spcPts val="0"/>
              </a:spcAft>
              <a:buSzPts val="4200"/>
              <a:buAutoNum type="arabicPeriod"/>
              <a:defRPr sz="5600"/>
            </a:lvl7pPr>
            <a:lvl8pPr lvl="7" algn="ctr">
              <a:lnSpc>
                <a:spcPct val="100000"/>
              </a:lnSpc>
              <a:spcBef>
                <a:spcPts val="0"/>
              </a:spcBef>
              <a:spcAft>
                <a:spcPts val="0"/>
              </a:spcAft>
              <a:buSzPts val="4200"/>
              <a:buAutoNum type="alphaLcPeriod"/>
              <a:defRPr sz="5600"/>
            </a:lvl8pPr>
            <a:lvl9pPr lvl="8" algn="ctr">
              <a:lnSpc>
                <a:spcPct val="100000"/>
              </a:lnSpc>
              <a:spcBef>
                <a:spcPts val="0"/>
              </a:spcBef>
              <a:spcAft>
                <a:spcPts val="0"/>
              </a:spcAft>
              <a:buSzPts val="4200"/>
              <a:buAutoNum type="romanLcPeriod"/>
              <a:defRPr sz="5600"/>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1237"/>
        <p:cNvGrpSpPr/>
        <p:nvPr/>
      </p:nvGrpSpPr>
      <p:grpSpPr>
        <a:xfrm>
          <a:off x="0" y="0"/>
          <a:ext cx="0" cy="0"/>
          <a:chOff x="0" y="0"/>
          <a:chExt cx="0" cy="0"/>
        </a:xfrm>
      </p:grpSpPr>
      <p:grpSp>
        <p:nvGrpSpPr>
          <p:cNvPr id="1238" name="Google Shape;1238;p77"/>
          <p:cNvGrpSpPr/>
          <p:nvPr/>
        </p:nvGrpSpPr>
        <p:grpSpPr>
          <a:xfrm>
            <a:off x="-1600" y="5896807"/>
            <a:ext cx="12192383" cy="961207"/>
            <a:chOff x="6554556" y="4623505"/>
            <a:chExt cx="7127825" cy="720905"/>
          </a:xfrm>
        </p:grpSpPr>
        <p:sp>
          <p:nvSpPr>
            <p:cNvPr id="1239" name="Google Shape;1239;p7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40" name="Google Shape;1240;p7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241" name="Google Shape;1241;p77"/>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42" name="Google Shape;1242;p77"/>
          <p:cNvSpPr txBox="1">
            <a:spLocks noGrp="1"/>
          </p:cNvSpPr>
          <p:nvPr>
            <p:ph type="title"/>
          </p:nvPr>
        </p:nvSpPr>
        <p:spPr>
          <a:xfrm>
            <a:off x="961200" y="813012"/>
            <a:ext cx="102848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AutoNum type="arabicPeriod"/>
              <a:defRPr sz="5333" b="1"/>
            </a:lvl1pPr>
            <a:lvl2pPr lvl="1" algn="ctr">
              <a:lnSpc>
                <a:spcPct val="100000"/>
              </a:lnSpc>
              <a:spcBef>
                <a:spcPts val="0"/>
              </a:spcBef>
              <a:spcAft>
                <a:spcPts val="0"/>
              </a:spcAft>
              <a:buSzPts val="4200"/>
              <a:buAutoNum type="alphaLcPeriod"/>
              <a:defRPr sz="5600"/>
            </a:lvl2pPr>
            <a:lvl3pPr lvl="2" algn="ctr">
              <a:lnSpc>
                <a:spcPct val="100000"/>
              </a:lnSpc>
              <a:spcBef>
                <a:spcPts val="0"/>
              </a:spcBef>
              <a:spcAft>
                <a:spcPts val="0"/>
              </a:spcAft>
              <a:buSzPts val="4200"/>
              <a:buAutoNum type="romanLcPeriod"/>
              <a:defRPr sz="5600"/>
            </a:lvl3pPr>
            <a:lvl4pPr lvl="3" algn="ctr">
              <a:lnSpc>
                <a:spcPct val="100000"/>
              </a:lnSpc>
              <a:spcBef>
                <a:spcPts val="0"/>
              </a:spcBef>
              <a:spcAft>
                <a:spcPts val="0"/>
              </a:spcAft>
              <a:buSzPts val="4200"/>
              <a:buAutoNum type="arabicPeriod"/>
              <a:defRPr sz="5600"/>
            </a:lvl4pPr>
            <a:lvl5pPr lvl="4" algn="ctr">
              <a:lnSpc>
                <a:spcPct val="100000"/>
              </a:lnSpc>
              <a:spcBef>
                <a:spcPts val="0"/>
              </a:spcBef>
              <a:spcAft>
                <a:spcPts val="0"/>
              </a:spcAft>
              <a:buSzPts val="4200"/>
              <a:buAutoNum type="alphaLcPeriod"/>
              <a:defRPr sz="5600"/>
            </a:lvl5pPr>
            <a:lvl6pPr lvl="5" algn="ctr">
              <a:lnSpc>
                <a:spcPct val="100000"/>
              </a:lnSpc>
              <a:spcBef>
                <a:spcPts val="0"/>
              </a:spcBef>
              <a:spcAft>
                <a:spcPts val="0"/>
              </a:spcAft>
              <a:buSzPts val="4200"/>
              <a:buAutoNum type="romanLcPeriod"/>
              <a:defRPr sz="5600"/>
            </a:lvl6pPr>
            <a:lvl7pPr lvl="6" algn="ctr">
              <a:lnSpc>
                <a:spcPct val="100000"/>
              </a:lnSpc>
              <a:spcBef>
                <a:spcPts val="0"/>
              </a:spcBef>
              <a:spcAft>
                <a:spcPts val="0"/>
              </a:spcAft>
              <a:buSzPts val="4200"/>
              <a:buAutoNum type="arabicPeriod"/>
              <a:defRPr sz="5600"/>
            </a:lvl7pPr>
            <a:lvl8pPr lvl="7" algn="ctr">
              <a:lnSpc>
                <a:spcPct val="100000"/>
              </a:lnSpc>
              <a:spcBef>
                <a:spcPts val="0"/>
              </a:spcBef>
              <a:spcAft>
                <a:spcPts val="0"/>
              </a:spcAft>
              <a:buSzPts val="4200"/>
              <a:buAutoNum type="alphaLcPeriod"/>
              <a:defRPr sz="5600"/>
            </a:lvl8pPr>
            <a:lvl9pPr lvl="8" algn="ctr">
              <a:lnSpc>
                <a:spcPct val="100000"/>
              </a:lnSpc>
              <a:spcBef>
                <a:spcPts val="0"/>
              </a:spcBef>
              <a:spcAft>
                <a:spcPts val="0"/>
              </a:spcAft>
              <a:buSzPts val="4200"/>
              <a:buAutoNum type="romanLcPeriod"/>
              <a:defRPr sz="5600"/>
            </a:lvl9pPr>
          </a:lstStyle>
          <a:p>
            <a:endParaRPr/>
          </a:p>
        </p:txBody>
      </p:sp>
      <p:sp>
        <p:nvSpPr>
          <p:cNvPr id="1243" name="Google Shape;1243;p77"/>
          <p:cNvSpPr txBox="1">
            <a:spLocks noGrp="1"/>
          </p:cNvSpPr>
          <p:nvPr>
            <p:ph type="title" idx="2"/>
          </p:nvPr>
        </p:nvSpPr>
        <p:spPr>
          <a:xfrm>
            <a:off x="6319400" y="2524367"/>
            <a:ext cx="1891200" cy="81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3333" b="0">
                <a:latin typeface="Lato"/>
                <a:ea typeface="Lato"/>
                <a:cs typeface="Lato"/>
                <a:sym typeface="La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44" name="Google Shape;1244;p77"/>
          <p:cNvSpPr txBox="1">
            <a:spLocks noGrp="1"/>
          </p:cNvSpPr>
          <p:nvPr>
            <p:ph type="title" idx="3"/>
          </p:nvPr>
        </p:nvSpPr>
        <p:spPr>
          <a:xfrm>
            <a:off x="6319400" y="3509933"/>
            <a:ext cx="1891200" cy="81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3333" b="0">
                <a:latin typeface="Lato"/>
                <a:ea typeface="Lato"/>
                <a:cs typeface="Lato"/>
                <a:sym typeface="La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45" name="Google Shape;1245;p77"/>
          <p:cNvSpPr txBox="1">
            <a:spLocks noGrp="1"/>
          </p:cNvSpPr>
          <p:nvPr>
            <p:ph type="title" idx="4"/>
          </p:nvPr>
        </p:nvSpPr>
        <p:spPr>
          <a:xfrm>
            <a:off x="6319400" y="4495500"/>
            <a:ext cx="1891200" cy="81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3333" b="0">
                <a:latin typeface="Lato"/>
                <a:ea typeface="Lato"/>
                <a:cs typeface="Lato"/>
                <a:sym typeface="La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12">
  <p:cSld name="Title and text 12">
    <p:spTree>
      <p:nvGrpSpPr>
        <p:cNvPr id="1" name="Shape 1246"/>
        <p:cNvGrpSpPr/>
        <p:nvPr/>
      </p:nvGrpSpPr>
      <p:grpSpPr>
        <a:xfrm>
          <a:off x="0" y="0"/>
          <a:ext cx="0" cy="0"/>
          <a:chOff x="0" y="0"/>
          <a:chExt cx="0" cy="0"/>
        </a:xfrm>
      </p:grpSpPr>
      <p:grpSp>
        <p:nvGrpSpPr>
          <p:cNvPr id="1247" name="Google Shape;1247;p78"/>
          <p:cNvGrpSpPr/>
          <p:nvPr/>
        </p:nvGrpSpPr>
        <p:grpSpPr>
          <a:xfrm>
            <a:off x="-1600" y="5896807"/>
            <a:ext cx="12192383" cy="961207"/>
            <a:chOff x="6554556" y="4623505"/>
            <a:chExt cx="7127825" cy="720905"/>
          </a:xfrm>
        </p:grpSpPr>
        <p:sp>
          <p:nvSpPr>
            <p:cNvPr id="1248" name="Google Shape;1248;p7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49" name="Google Shape;1249;p7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250" name="Google Shape;1250;p78"/>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51" name="Google Shape;1251;p78"/>
          <p:cNvSpPr txBox="1">
            <a:spLocks noGrp="1"/>
          </p:cNvSpPr>
          <p:nvPr>
            <p:ph type="title"/>
          </p:nvPr>
        </p:nvSpPr>
        <p:spPr>
          <a:xfrm>
            <a:off x="961200" y="813012"/>
            <a:ext cx="10284800" cy="7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AutoNum type="arabicPeriod"/>
              <a:defRPr sz="5333" b="1"/>
            </a:lvl1pPr>
            <a:lvl2pPr lvl="1" algn="ctr">
              <a:lnSpc>
                <a:spcPct val="100000"/>
              </a:lnSpc>
              <a:spcBef>
                <a:spcPts val="0"/>
              </a:spcBef>
              <a:spcAft>
                <a:spcPts val="0"/>
              </a:spcAft>
              <a:buSzPts val="4200"/>
              <a:buAutoNum type="alphaLcPeriod"/>
              <a:defRPr sz="5600"/>
            </a:lvl2pPr>
            <a:lvl3pPr lvl="2" algn="ctr">
              <a:lnSpc>
                <a:spcPct val="100000"/>
              </a:lnSpc>
              <a:spcBef>
                <a:spcPts val="0"/>
              </a:spcBef>
              <a:spcAft>
                <a:spcPts val="0"/>
              </a:spcAft>
              <a:buSzPts val="4200"/>
              <a:buAutoNum type="romanLcPeriod"/>
              <a:defRPr sz="5600"/>
            </a:lvl3pPr>
            <a:lvl4pPr lvl="3" algn="ctr">
              <a:lnSpc>
                <a:spcPct val="100000"/>
              </a:lnSpc>
              <a:spcBef>
                <a:spcPts val="0"/>
              </a:spcBef>
              <a:spcAft>
                <a:spcPts val="0"/>
              </a:spcAft>
              <a:buSzPts val="4200"/>
              <a:buAutoNum type="arabicPeriod"/>
              <a:defRPr sz="5600"/>
            </a:lvl4pPr>
            <a:lvl5pPr lvl="4" algn="ctr">
              <a:lnSpc>
                <a:spcPct val="100000"/>
              </a:lnSpc>
              <a:spcBef>
                <a:spcPts val="0"/>
              </a:spcBef>
              <a:spcAft>
                <a:spcPts val="0"/>
              </a:spcAft>
              <a:buSzPts val="4200"/>
              <a:buAutoNum type="alphaLcPeriod"/>
              <a:defRPr sz="5600"/>
            </a:lvl5pPr>
            <a:lvl6pPr lvl="5" algn="ctr">
              <a:lnSpc>
                <a:spcPct val="100000"/>
              </a:lnSpc>
              <a:spcBef>
                <a:spcPts val="0"/>
              </a:spcBef>
              <a:spcAft>
                <a:spcPts val="0"/>
              </a:spcAft>
              <a:buSzPts val="4200"/>
              <a:buAutoNum type="romanLcPeriod"/>
              <a:defRPr sz="5600"/>
            </a:lvl6pPr>
            <a:lvl7pPr lvl="6" algn="ctr">
              <a:lnSpc>
                <a:spcPct val="100000"/>
              </a:lnSpc>
              <a:spcBef>
                <a:spcPts val="0"/>
              </a:spcBef>
              <a:spcAft>
                <a:spcPts val="0"/>
              </a:spcAft>
              <a:buSzPts val="4200"/>
              <a:buAutoNum type="arabicPeriod"/>
              <a:defRPr sz="5600"/>
            </a:lvl7pPr>
            <a:lvl8pPr lvl="7" algn="ctr">
              <a:lnSpc>
                <a:spcPct val="100000"/>
              </a:lnSpc>
              <a:spcBef>
                <a:spcPts val="0"/>
              </a:spcBef>
              <a:spcAft>
                <a:spcPts val="0"/>
              </a:spcAft>
              <a:buSzPts val="4200"/>
              <a:buAutoNum type="alphaLcPeriod"/>
              <a:defRPr sz="5600"/>
            </a:lvl8pPr>
            <a:lvl9pPr lvl="8" algn="ctr">
              <a:lnSpc>
                <a:spcPct val="100000"/>
              </a:lnSpc>
              <a:spcBef>
                <a:spcPts val="0"/>
              </a:spcBef>
              <a:spcAft>
                <a:spcPts val="0"/>
              </a:spcAft>
              <a:buSzPts val="4200"/>
              <a:buAutoNum type="romanLcPeriod"/>
              <a:defRPr sz="5600"/>
            </a:lvl9pPr>
          </a:lstStyle>
          <a:p>
            <a:endParaRPr/>
          </a:p>
        </p:txBody>
      </p:sp>
      <p:sp>
        <p:nvSpPr>
          <p:cNvPr id="1252" name="Google Shape;1252;p78"/>
          <p:cNvSpPr txBox="1">
            <a:spLocks noGrp="1"/>
          </p:cNvSpPr>
          <p:nvPr>
            <p:ph type="title" idx="2"/>
          </p:nvPr>
        </p:nvSpPr>
        <p:spPr>
          <a:xfrm>
            <a:off x="2120467" y="2498333"/>
            <a:ext cx="7951200" cy="717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333" b="0">
                <a:latin typeface="Lato"/>
                <a:ea typeface="Lato"/>
                <a:cs typeface="Lato"/>
                <a:sym typeface="La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1253"/>
        <p:cNvGrpSpPr/>
        <p:nvPr/>
      </p:nvGrpSpPr>
      <p:grpSpPr>
        <a:xfrm>
          <a:off x="0" y="0"/>
          <a:ext cx="0" cy="0"/>
          <a:chOff x="0" y="0"/>
          <a:chExt cx="0" cy="0"/>
        </a:xfrm>
      </p:grpSpPr>
      <p:sp>
        <p:nvSpPr>
          <p:cNvPr id="1254" name="Google Shape;1254;p79"/>
          <p:cNvSpPr/>
          <p:nvPr/>
        </p:nvSpPr>
        <p:spPr>
          <a:xfrm>
            <a:off x="785233" y="2720933"/>
            <a:ext cx="5962800" cy="60792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1255" name="Google Shape;1255;p79"/>
          <p:cNvGrpSpPr/>
          <p:nvPr/>
        </p:nvGrpSpPr>
        <p:grpSpPr>
          <a:xfrm>
            <a:off x="-2044" y="5896843"/>
            <a:ext cx="12200936" cy="961207"/>
            <a:chOff x="6554556" y="4623505"/>
            <a:chExt cx="7127825" cy="720905"/>
          </a:xfrm>
        </p:grpSpPr>
        <p:sp>
          <p:nvSpPr>
            <p:cNvPr id="1256" name="Google Shape;1256;p7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57" name="Google Shape;1257;p7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1258" name="Google Shape;1258;p79"/>
          <p:cNvSpPr txBox="1">
            <a:spLocks noGrp="1"/>
          </p:cNvSpPr>
          <p:nvPr>
            <p:ph type="title"/>
          </p:nvPr>
        </p:nvSpPr>
        <p:spPr>
          <a:xfrm>
            <a:off x="6298567" y="1007133"/>
            <a:ext cx="5145200" cy="74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80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1259" name="Google Shape;1259;p79"/>
          <p:cNvSpPr txBox="1">
            <a:spLocks noGrp="1"/>
          </p:cNvSpPr>
          <p:nvPr>
            <p:ph type="subTitle" idx="1"/>
          </p:nvPr>
        </p:nvSpPr>
        <p:spPr>
          <a:xfrm>
            <a:off x="7134367" y="5030333"/>
            <a:ext cx="3473600" cy="415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400"/>
              </a:spcBef>
              <a:spcAft>
                <a:spcPts val="0"/>
              </a:spcAft>
              <a:buSzPts val="2000"/>
              <a:buNone/>
              <a:defRPr sz="1600" b="0"/>
            </a:lvl1pPr>
            <a:lvl2pPr lvl="1" algn="ctr">
              <a:lnSpc>
                <a:spcPct val="100000"/>
              </a:lnSpc>
              <a:spcBef>
                <a:spcPts val="400"/>
              </a:spcBef>
              <a:spcAft>
                <a:spcPts val="0"/>
              </a:spcAft>
              <a:buSzPts val="2000"/>
              <a:buNone/>
              <a:defRPr sz="1600"/>
            </a:lvl2pPr>
            <a:lvl3pPr lvl="2" algn="ctr">
              <a:lnSpc>
                <a:spcPct val="100000"/>
              </a:lnSpc>
              <a:spcBef>
                <a:spcPts val="400"/>
              </a:spcBef>
              <a:spcAft>
                <a:spcPts val="0"/>
              </a:spcAft>
              <a:buSzPts val="2000"/>
              <a:buNone/>
              <a:defRPr sz="1600"/>
            </a:lvl3pPr>
            <a:lvl4pPr lvl="3" algn="ctr">
              <a:lnSpc>
                <a:spcPct val="100000"/>
              </a:lnSpc>
              <a:spcBef>
                <a:spcPts val="400"/>
              </a:spcBef>
              <a:spcAft>
                <a:spcPts val="0"/>
              </a:spcAft>
              <a:buSzPts val="2000"/>
              <a:buNone/>
              <a:defRPr sz="1600"/>
            </a:lvl4pPr>
            <a:lvl5pPr lvl="4" algn="ctr">
              <a:lnSpc>
                <a:spcPct val="100000"/>
              </a:lnSpc>
              <a:spcBef>
                <a:spcPts val="400"/>
              </a:spcBef>
              <a:spcAft>
                <a:spcPts val="0"/>
              </a:spcAft>
              <a:buSzPts val="2000"/>
              <a:buNone/>
              <a:defRPr sz="1600"/>
            </a:lvl5pPr>
            <a:lvl6pPr lvl="5" algn="ctr">
              <a:lnSpc>
                <a:spcPct val="100000"/>
              </a:lnSpc>
              <a:spcBef>
                <a:spcPts val="400"/>
              </a:spcBef>
              <a:spcAft>
                <a:spcPts val="0"/>
              </a:spcAft>
              <a:buSzPts val="2000"/>
              <a:buNone/>
              <a:defRPr sz="1600"/>
            </a:lvl6pPr>
            <a:lvl7pPr lvl="6" algn="ctr">
              <a:lnSpc>
                <a:spcPct val="100000"/>
              </a:lnSpc>
              <a:spcBef>
                <a:spcPts val="400"/>
              </a:spcBef>
              <a:spcAft>
                <a:spcPts val="0"/>
              </a:spcAft>
              <a:buSzPts val="2000"/>
              <a:buNone/>
              <a:defRPr sz="1600"/>
            </a:lvl7pPr>
            <a:lvl8pPr lvl="7" algn="ctr">
              <a:lnSpc>
                <a:spcPct val="100000"/>
              </a:lnSpc>
              <a:spcBef>
                <a:spcPts val="400"/>
              </a:spcBef>
              <a:spcAft>
                <a:spcPts val="0"/>
              </a:spcAft>
              <a:buSzPts val="2000"/>
              <a:buNone/>
              <a:defRPr sz="1600"/>
            </a:lvl8pPr>
            <a:lvl9pPr lvl="8" algn="ctr">
              <a:lnSpc>
                <a:spcPct val="100000"/>
              </a:lnSpc>
              <a:spcBef>
                <a:spcPts val="400"/>
              </a:spcBef>
              <a:spcAft>
                <a:spcPts val="0"/>
              </a:spcAft>
              <a:buSzPts val="2000"/>
              <a:buNone/>
              <a:defRPr sz="1600"/>
            </a:lvl9pPr>
          </a:lstStyle>
          <a:p>
            <a:endParaRPr/>
          </a:p>
        </p:txBody>
      </p:sp>
      <p:sp>
        <p:nvSpPr>
          <p:cNvPr id="1260" name="Google Shape;1260;p79"/>
          <p:cNvSpPr txBox="1">
            <a:spLocks noGrp="1"/>
          </p:cNvSpPr>
          <p:nvPr>
            <p:ph type="subTitle" idx="2"/>
          </p:nvPr>
        </p:nvSpPr>
        <p:spPr>
          <a:xfrm>
            <a:off x="6298567" y="1864400"/>
            <a:ext cx="5145200" cy="1565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2133" b="0"/>
            </a:lvl1pPr>
            <a:lvl2pPr lvl="1" algn="ctr">
              <a:lnSpc>
                <a:spcPct val="100000"/>
              </a:lnSpc>
              <a:spcBef>
                <a:spcPts val="2133"/>
              </a:spcBef>
              <a:spcAft>
                <a:spcPts val="0"/>
              </a:spcAft>
              <a:buSzPts val="2000"/>
              <a:buNone/>
              <a:defRPr sz="2133"/>
            </a:lvl2pPr>
            <a:lvl3pPr lvl="2" algn="ctr">
              <a:lnSpc>
                <a:spcPct val="100000"/>
              </a:lnSpc>
              <a:spcBef>
                <a:spcPts val="2133"/>
              </a:spcBef>
              <a:spcAft>
                <a:spcPts val="0"/>
              </a:spcAft>
              <a:buSzPts val="2000"/>
              <a:buNone/>
              <a:defRPr sz="2133"/>
            </a:lvl3pPr>
            <a:lvl4pPr lvl="3" algn="ctr">
              <a:lnSpc>
                <a:spcPct val="100000"/>
              </a:lnSpc>
              <a:spcBef>
                <a:spcPts val="2133"/>
              </a:spcBef>
              <a:spcAft>
                <a:spcPts val="0"/>
              </a:spcAft>
              <a:buSzPts val="2000"/>
              <a:buNone/>
              <a:defRPr sz="2133"/>
            </a:lvl4pPr>
            <a:lvl5pPr lvl="4" algn="ctr">
              <a:lnSpc>
                <a:spcPct val="100000"/>
              </a:lnSpc>
              <a:spcBef>
                <a:spcPts val="2133"/>
              </a:spcBef>
              <a:spcAft>
                <a:spcPts val="0"/>
              </a:spcAft>
              <a:buSzPts val="2000"/>
              <a:buNone/>
              <a:defRPr sz="2133"/>
            </a:lvl5pPr>
            <a:lvl6pPr lvl="5" algn="ctr">
              <a:lnSpc>
                <a:spcPct val="100000"/>
              </a:lnSpc>
              <a:spcBef>
                <a:spcPts val="2133"/>
              </a:spcBef>
              <a:spcAft>
                <a:spcPts val="0"/>
              </a:spcAft>
              <a:buSzPts val="2000"/>
              <a:buNone/>
              <a:defRPr sz="2133"/>
            </a:lvl6pPr>
            <a:lvl7pPr lvl="6" algn="ctr">
              <a:lnSpc>
                <a:spcPct val="100000"/>
              </a:lnSpc>
              <a:spcBef>
                <a:spcPts val="2133"/>
              </a:spcBef>
              <a:spcAft>
                <a:spcPts val="0"/>
              </a:spcAft>
              <a:buSzPts val="2000"/>
              <a:buNone/>
              <a:defRPr sz="2133"/>
            </a:lvl7pPr>
            <a:lvl8pPr lvl="7" algn="ctr">
              <a:lnSpc>
                <a:spcPct val="100000"/>
              </a:lnSpc>
              <a:spcBef>
                <a:spcPts val="2133"/>
              </a:spcBef>
              <a:spcAft>
                <a:spcPts val="0"/>
              </a:spcAft>
              <a:buSzPts val="2000"/>
              <a:buNone/>
              <a:defRPr sz="2133"/>
            </a:lvl8pPr>
            <a:lvl9pPr lvl="8" algn="ctr">
              <a:lnSpc>
                <a:spcPct val="100000"/>
              </a:lnSpc>
              <a:spcBef>
                <a:spcPts val="2133"/>
              </a:spcBef>
              <a:spcAft>
                <a:spcPts val="2133"/>
              </a:spcAft>
              <a:buSzPts val="2000"/>
              <a:buNone/>
              <a:defRPr sz="2133"/>
            </a:lvl9pPr>
          </a:lstStyle>
          <a:p>
            <a:endParaRPr/>
          </a:p>
        </p:txBody>
      </p:sp>
      <p:sp>
        <p:nvSpPr>
          <p:cNvPr id="1261" name="Google Shape;1261;p79"/>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62" name="Google Shape;1262;p79"/>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263" name="Google Shape;1263;p79"/>
          <p:cNvSpPr txBox="1"/>
          <p:nvPr/>
        </p:nvSpPr>
        <p:spPr>
          <a:xfrm>
            <a:off x="6878767" y="4342217"/>
            <a:ext cx="3984800" cy="642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14000"/>
              </a:lnSpc>
              <a:spcBef>
                <a:spcPts val="0"/>
              </a:spcBef>
              <a:spcAft>
                <a:spcPts val="0"/>
              </a:spcAft>
              <a:buClr>
                <a:schemeClr val="dk1"/>
              </a:buClr>
              <a:buSzPts val="1600"/>
              <a:buFont typeface="Lato"/>
              <a:buNone/>
            </a:pPr>
            <a:r>
              <a:rPr lang="en-US" sz="1600">
                <a:solidFill>
                  <a:schemeClr val="dk1"/>
                </a:solidFill>
                <a:latin typeface="Lato"/>
                <a:ea typeface="Lato"/>
                <a:cs typeface="Lato"/>
                <a:sym typeface="Lato"/>
              </a:rPr>
              <a:t>CREDITS: This presentation template was created by</a:t>
            </a:r>
            <a:r>
              <a:rPr lang="en-US" sz="1600" b="1">
                <a:solidFill>
                  <a:schemeClr val="dk1"/>
                </a:solidFill>
                <a:latin typeface="Lato"/>
                <a:ea typeface="Lato"/>
                <a:cs typeface="Lato"/>
                <a:sym typeface="Lato"/>
              </a:rPr>
              <a:t> </a:t>
            </a:r>
            <a:r>
              <a:rPr lang="en-US" sz="1600" b="1">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xmlns="" val="tx"/>
                    </a:ext>
                  </a:extLst>
                </a:hlinkClick>
              </a:rPr>
              <a:t>Slidesgo</a:t>
            </a:r>
            <a:r>
              <a:rPr lang="en-US" sz="1600" b="1">
                <a:solidFill>
                  <a:schemeClr val="dk1"/>
                </a:solidFill>
                <a:latin typeface="Lato"/>
                <a:ea typeface="Lato"/>
                <a:cs typeface="Lato"/>
                <a:sym typeface="Lato"/>
              </a:rPr>
              <a:t>,</a:t>
            </a:r>
            <a:r>
              <a:rPr lang="en-US" sz="1600">
                <a:solidFill>
                  <a:schemeClr val="dk1"/>
                </a:solidFill>
                <a:latin typeface="Lato"/>
                <a:ea typeface="Lato"/>
                <a:cs typeface="Lato"/>
                <a:sym typeface="Lato"/>
              </a:rPr>
              <a:t> including icons by </a:t>
            </a:r>
            <a:r>
              <a:rPr lang="en-US" sz="1600"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xmlns="" val="tx"/>
                    </a:ext>
                  </a:extLst>
                </a:hlinkClick>
              </a:rPr>
              <a:t>Flaticon</a:t>
            </a:r>
            <a:r>
              <a:rPr lang="en-US" sz="1600" b="1">
                <a:solidFill>
                  <a:schemeClr val="dk1"/>
                </a:solidFill>
                <a:latin typeface="Lato"/>
                <a:ea typeface="Lato"/>
                <a:cs typeface="Lato"/>
                <a:sym typeface="Lato"/>
              </a:rPr>
              <a:t>, </a:t>
            </a:r>
            <a:r>
              <a:rPr lang="en-US" sz="1600">
                <a:solidFill>
                  <a:schemeClr val="dk1"/>
                </a:solidFill>
                <a:latin typeface="Lato"/>
                <a:ea typeface="Lato"/>
                <a:cs typeface="Lato"/>
                <a:sym typeface="Lato"/>
              </a:rPr>
              <a:t>infographics &amp; images by </a:t>
            </a:r>
            <a:r>
              <a:rPr lang="en-US" sz="1600"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xmlns="" val="tx"/>
                    </a:ext>
                  </a:extLst>
                </a:hlinkClick>
              </a:rPr>
              <a:t>Freepik</a:t>
            </a:r>
            <a:r>
              <a:rPr lang="en-US" sz="1600" b="1">
                <a:solidFill>
                  <a:schemeClr val="dk1"/>
                </a:solidFill>
                <a:latin typeface="Lato"/>
                <a:ea typeface="Lato"/>
                <a:cs typeface="Lato"/>
                <a:sym typeface="Lato"/>
              </a:rPr>
              <a:t> </a:t>
            </a:r>
            <a:endParaRPr sz="1333">
              <a:solidFill>
                <a:schemeClr val="dk1"/>
              </a:solidFill>
              <a:latin typeface="Lato"/>
              <a:ea typeface="Lato"/>
              <a:cs typeface="Lato"/>
              <a:sym typeface="Lato"/>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1264"/>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126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êu đề và Văn bản Dọc"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1266"/>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1267"/>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1268"/>
        <p:cNvGrpSpPr/>
        <p:nvPr/>
      </p:nvGrpSpPr>
      <p:grpSpPr>
        <a:xfrm>
          <a:off x="0" y="0"/>
          <a:ext cx="0" cy="0"/>
          <a:chOff x="0" y="0"/>
          <a:chExt cx="0" cy="0"/>
        </a:xfrm>
      </p:grpSpPr>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444463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theme" Target="../theme/theme5.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20" Type="http://schemas.openxmlformats.org/officeDocument/2006/relationships/slideLayout" Target="../slideLayouts/slideLayout67.xml"/><Relationship Id="rId41"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74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84"/>
        <p:cNvGrpSpPr/>
        <p:nvPr/>
      </p:nvGrpSpPr>
      <p:grpSpPr>
        <a:xfrm>
          <a:off x="0" y="0"/>
          <a:ext cx="0" cy="0"/>
          <a:chOff x="0" y="0"/>
          <a:chExt cx="0" cy="0"/>
        </a:xfrm>
      </p:grpSpPr>
      <p:sp>
        <p:nvSpPr>
          <p:cNvPr id="85" name="Google Shape;85;p22"/>
          <p:cNvSpPr txBox="1">
            <a:spLocks noGrp="1"/>
          </p:cNvSpPr>
          <p:nvPr>
            <p:ph type="title"/>
          </p:nvPr>
        </p:nvSpPr>
        <p:spPr>
          <a:xfrm>
            <a:off x="415600" y="47144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endParaRPr/>
          </a:p>
        </p:txBody>
      </p:sp>
      <p:sp>
        <p:nvSpPr>
          <p:cNvPr id="86" name="Google Shape;86;p2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1pPr>
            <a:lvl2pPr marL="914400" marR="0" lvl="1"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2pPr>
            <a:lvl3pPr marL="1371600" marR="0" lvl="2"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3pPr>
            <a:lvl4pPr marL="1828800" marR="0" lvl="3"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4pPr>
            <a:lvl5pPr marL="2286000" marR="0" lvl="4"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5pPr>
            <a:lvl6pPr marL="2743200" marR="0" lvl="5"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6pPr>
            <a:lvl7pPr marL="3200400" marR="0" lvl="6"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7pPr>
            <a:lvl8pPr marL="3657600" marR="0" lvl="7"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8pPr>
            <a:lvl9pPr marL="4114800" marR="0" lvl="8"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372"/>
        <p:cNvGrpSpPr/>
        <p:nvPr/>
      </p:nvGrpSpPr>
      <p:grpSpPr>
        <a:xfrm>
          <a:off x="0" y="0"/>
          <a:ext cx="0" cy="0"/>
          <a:chOff x="0" y="0"/>
          <a:chExt cx="0" cy="0"/>
        </a:xfrm>
      </p:grpSpPr>
      <p:sp>
        <p:nvSpPr>
          <p:cNvPr id="373" name="Google Shape;373;p24"/>
          <p:cNvSpPr txBox="1">
            <a:spLocks noGrp="1"/>
          </p:cNvSpPr>
          <p:nvPr>
            <p:ph type="title"/>
          </p:nvPr>
        </p:nvSpPr>
        <p:spPr>
          <a:xfrm>
            <a:off x="415600" y="47144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endParaRPr/>
          </a:p>
        </p:txBody>
      </p:sp>
      <p:sp>
        <p:nvSpPr>
          <p:cNvPr id="374" name="Google Shape;374;p2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1pPr>
            <a:lvl2pPr marL="914400" marR="0" lvl="1"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2pPr>
            <a:lvl3pPr marL="1371600" marR="0" lvl="2"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3pPr>
            <a:lvl4pPr marL="1828800" marR="0" lvl="3"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4pPr>
            <a:lvl5pPr marL="2286000" marR="0" lvl="4"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5pPr>
            <a:lvl6pPr marL="2743200" marR="0" lvl="5"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6pPr>
            <a:lvl7pPr marL="3200400" marR="0" lvl="6"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7pPr>
            <a:lvl8pPr marL="3657600" marR="0" lvl="7"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8pPr>
            <a:lvl9pPr marL="4114800" marR="0" lvl="8"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660"/>
        <p:cNvGrpSpPr/>
        <p:nvPr/>
      </p:nvGrpSpPr>
      <p:grpSpPr>
        <a:xfrm>
          <a:off x="0" y="0"/>
          <a:ext cx="0" cy="0"/>
          <a:chOff x="0" y="0"/>
          <a:chExt cx="0" cy="0"/>
        </a:xfrm>
      </p:grpSpPr>
      <p:sp>
        <p:nvSpPr>
          <p:cNvPr id="661" name="Google Shape;661;p27"/>
          <p:cNvSpPr txBox="1">
            <a:spLocks noGrp="1"/>
          </p:cNvSpPr>
          <p:nvPr>
            <p:ph type="title"/>
          </p:nvPr>
        </p:nvSpPr>
        <p:spPr>
          <a:xfrm>
            <a:off x="415600" y="47144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endParaRPr/>
          </a:p>
        </p:txBody>
      </p:sp>
      <p:sp>
        <p:nvSpPr>
          <p:cNvPr id="662" name="Google Shape;662;p2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1pPr>
            <a:lvl2pPr marL="914400" marR="0" lvl="1"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2pPr>
            <a:lvl3pPr marL="1371600" marR="0" lvl="2"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3pPr>
            <a:lvl4pPr marL="1828800" marR="0" lvl="3"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4pPr>
            <a:lvl5pPr marL="2286000" marR="0" lvl="4"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5pPr>
            <a:lvl6pPr marL="2743200" marR="0" lvl="5"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6pPr>
            <a:lvl7pPr marL="3200400" marR="0" lvl="6"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7pPr>
            <a:lvl8pPr marL="3657600" marR="0" lvl="7"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8pPr>
            <a:lvl9pPr marL="4114800" marR="0" lvl="8" indent="-330200" algn="l" rtl="0">
              <a:lnSpc>
                <a:spcPct val="100000"/>
              </a:lnSpc>
              <a:spcBef>
                <a:spcPts val="0"/>
              </a:spcBef>
              <a:spcAft>
                <a:spcPts val="0"/>
              </a:spcAft>
              <a:buClr>
                <a:schemeClr val="dk1"/>
              </a:buClr>
              <a:buSzPts val="1600"/>
              <a:buFont typeface="Hind"/>
              <a:buChar char="■"/>
              <a:defRPr sz="1600" b="0" i="0" u="none" strike="noStrike" cap="none">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8"/>
        <p:cNvGrpSpPr/>
        <p:nvPr/>
      </p:nvGrpSpPr>
      <p:grpSpPr>
        <a:xfrm>
          <a:off x="0" y="0"/>
          <a:ext cx="0" cy="0"/>
          <a:chOff x="0" y="0"/>
          <a:chExt cx="0" cy="0"/>
        </a:xfrm>
      </p:grpSpPr>
      <p:sp>
        <p:nvSpPr>
          <p:cNvPr id="949" name="Google Shape;949;p3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500"/>
              <a:buFont typeface="Patrick Hand"/>
              <a:buNone/>
              <a:defRPr sz="3500" b="1" i="0" u="none" strike="noStrike" cap="none">
                <a:solidFill>
                  <a:schemeClr val="dk1"/>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950" name="Google Shape;950;p3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5000"/>
              </a:lnSpc>
              <a:spcBef>
                <a:spcPts val="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1pPr>
            <a:lvl2pPr marL="914400" marR="0" lvl="1" indent="-355600" algn="l" rtl="0">
              <a:lnSpc>
                <a:spcPct val="115000"/>
              </a:lnSpc>
              <a:spcBef>
                <a:spcPts val="160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2pPr>
            <a:lvl3pPr marL="1371600" marR="0" lvl="2" indent="-355600" algn="l" rtl="0">
              <a:lnSpc>
                <a:spcPct val="115000"/>
              </a:lnSpc>
              <a:spcBef>
                <a:spcPts val="160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3pPr>
            <a:lvl4pPr marL="1828800" marR="0" lvl="3" indent="-355600" algn="l" rtl="0">
              <a:lnSpc>
                <a:spcPct val="115000"/>
              </a:lnSpc>
              <a:spcBef>
                <a:spcPts val="160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4pPr>
            <a:lvl5pPr marL="2286000" marR="0" lvl="4" indent="-355600" algn="l" rtl="0">
              <a:lnSpc>
                <a:spcPct val="115000"/>
              </a:lnSpc>
              <a:spcBef>
                <a:spcPts val="160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5pPr>
            <a:lvl6pPr marL="2743200" marR="0" lvl="5" indent="-355600" algn="l" rtl="0">
              <a:lnSpc>
                <a:spcPct val="115000"/>
              </a:lnSpc>
              <a:spcBef>
                <a:spcPts val="160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6pPr>
            <a:lvl7pPr marL="3200400" marR="0" lvl="6" indent="-355600" algn="l" rtl="0">
              <a:lnSpc>
                <a:spcPct val="115000"/>
              </a:lnSpc>
              <a:spcBef>
                <a:spcPts val="160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7pPr>
            <a:lvl8pPr marL="3657600" marR="0" lvl="7" indent="-355600" algn="l" rtl="0">
              <a:lnSpc>
                <a:spcPct val="115000"/>
              </a:lnSpc>
              <a:spcBef>
                <a:spcPts val="1600"/>
              </a:spcBef>
              <a:spcAft>
                <a:spcPts val="0"/>
              </a:spcAft>
              <a:buClr>
                <a:schemeClr val="dk1"/>
              </a:buClr>
              <a:buSzPts val="2000"/>
              <a:buFont typeface="Lato"/>
              <a:buChar char="○"/>
              <a:defRPr sz="2000" b="0" i="0" u="none" strike="noStrike" cap="none">
                <a:solidFill>
                  <a:schemeClr val="dk1"/>
                </a:solidFill>
                <a:latin typeface="Lato"/>
                <a:ea typeface="Lato"/>
                <a:cs typeface="Lato"/>
                <a:sym typeface="Lato"/>
              </a:defRPr>
            </a:lvl8pPr>
            <a:lvl9pPr marL="4114800" marR="0" lvl="8" indent="-355600" algn="l" rtl="0">
              <a:lnSpc>
                <a:spcPct val="115000"/>
              </a:lnSpc>
              <a:spcBef>
                <a:spcPts val="1600"/>
              </a:spcBef>
              <a:spcAft>
                <a:spcPts val="1600"/>
              </a:spcAft>
              <a:buClr>
                <a:schemeClr val="dk1"/>
              </a:buClr>
              <a:buSzPts val="2000"/>
              <a:buFont typeface="Lato"/>
              <a:buChar char="■"/>
              <a:defRPr sz="2000" b="0" i="0" u="none" strike="noStrike" cap="none">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5" r:id="rId35"/>
    <p:sldLayoutId id="2147483736" r:id="rId36"/>
    <p:sldLayoutId id="2147483737" r:id="rId37"/>
    <p:sldLayoutId id="2147483738" r:id="rId38"/>
    <p:sldLayoutId id="2147483739" r:id="rId39"/>
    <p:sldLayoutId id="2147483740" r:id="rId40"/>
    <p:sldLayoutId id="2147483741" r:id="rId41"/>
    <p:sldLayoutId id="2147483742" r:id="rId42"/>
    <p:sldLayoutId id="2147483743" r:id="rId43"/>
    <p:sldLayoutId id="2147483744" r:id="rId44"/>
    <p:sldLayoutId id="2147483745" r:id="rId45"/>
    <p:sldLayoutId id="2147483746" r:id="rId4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0.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3.png"/><Relationship Id="rId5" Type="http://schemas.openxmlformats.org/officeDocument/2006/relationships/oleObject" Target="../embeddings/oleObject2.bin"/><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gif"/></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1"/>
          <p:cNvSpPr/>
          <p:nvPr/>
        </p:nvSpPr>
        <p:spPr>
          <a:xfrm>
            <a:off x="0" y="0"/>
            <a:ext cx="121920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pic>
        <p:nvPicPr>
          <p:cNvPr id="1274" name="Google Shape;1274;p1"/>
          <p:cNvPicPr preferRelativeResize="0"/>
          <p:nvPr/>
        </p:nvPicPr>
        <p:blipFill rotWithShape="1">
          <a:blip r:embed="rId3">
            <a:alphaModFix/>
          </a:blip>
          <a:srcRect/>
          <a:stretch/>
        </p:blipFill>
        <p:spPr>
          <a:xfrm>
            <a:off x="1008" y="20888"/>
            <a:ext cx="12190992" cy="6851337"/>
          </a:xfrm>
          <a:prstGeom prst="rect">
            <a:avLst/>
          </a:prstGeom>
          <a:noFill/>
          <a:ln>
            <a:noFill/>
          </a:ln>
        </p:spPr>
      </p:pic>
      <p:pic>
        <p:nvPicPr>
          <p:cNvPr id="1275" name="Google Shape;1275;p1"/>
          <p:cNvPicPr preferRelativeResize="0"/>
          <p:nvPr/>
        </p:nvPicPr>
        <p:blipFill rotWithShape="1">
          <a:blip r:embed="rId4">
            <a:alphaModFix/>
          </a:blip>
          <a:srcRect/>
          <a:stretch/>
        </p:blipFill>
        <p:spPr>
          <a:xfrm>
            <a:off x="9742106" y="321296"/>
            <a:ext cx="1533813" cy="992097"/>
          </a:xfrm>
          <a:prstGeom prst="rect">
            <a:avLst/>
          </a:prstGeom>
          <a:noFill/>
          <a:ln>
            <a:noFill/>
          </a:ln>
        </p:spPr>
      </p:pic>
      <p:pic>
        <p:nvPicPr>
          <p:cNvPr id="1276" name="Google Shape;1276;p1"/>
          <p:cNvPicPr preferRelativeResize="0"/>
          <p:nvPr/>
        </p:nvPicPr>
        <p:blipFill rotWithShape="1">
          <a:blip r:embed="rId5">
            <a:alphaModFix/>
          </a:blip>
          <a:srcRect/>
          <a:stretch/>
        </p:blipFill>
        <p:spPr>
          <a:xfrm>
            <a:off x="12644" y="14225"/>
            <a:ext cx="12166712" cy="6843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graphicFrame>
        <p:nvGraphicFramePr>
          <p:cNvPr id="1350" name="Google Shape;1350;p9"/>
          <p:cNvGraphicFramePr/>
          <p:nvPr/>
        </p:nvGraphicFramePr>
        <p:xfrm>
          <a:off x="1262063" y="1355725"/>
          <a:ext cx="9667875" cy="4143375"/>
        </p:xfrm>
        <a:graphic>
          <a:graphicData uri="http://schemas.openxmlformats.org/presentationml/2006/ole">
            <mc:AlternateContent xmlns:mc="http://schemas.openxmlformats.org/markup-compatibility/2006">
              <mc:Choice xmlns:v="urn:schemas-microsoft-com:vml" Requires="v">
                <p:oleObj spid="_x0000_s1029" r:id="rId4" imgW="9667875" imgH="4143375" progId="PBrush">
                  <p:embed/>
                </p:oleObj>
              </mc:Choice>
              <mc:Fallback>
                <p:oleObj r:id="rId4" imgW="9667875" imgH="4143375" progId="PBrush">
                  <p:embed/>
                  <p:pic>
                    <p:nvPicPr>
                      <p:cNvPr id="1350" name="Google Shape;1350;p9"/>
                      <p:cNvPicPr preferRelativeResize="0"/>
                      <p:nvPr/>
                    </p:nvPicPr>
                    <p:blipFill rotWithShape="1">
                      <a:blip r:embed="rId5">
                        <a:alphaModFix/>
                      </a:blip>
                      <a:srcRect/>
                      <a:stretch/>
                    </p:blipFill>
                    <p:spPr>
                      <a:xfrm>
                        <a:off x="1262063" y="1355725"/>
                        <a:ext cx="9667875" cy="4143375"/>
                      </a:xfrm>
                      <a:prstGeom prst="rect">
                        <a:avLst/>
                      </a:prstGeom>
                      <a:noFill/>
                      <a:ln>
                        <a:noFill/>
                      </a:ln>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pic>
        <p:nvPicPr>
          <p:cNvPr id="1355" name="Google Shape;1355;p10"/>
          <p:cNvPicPr preferRelativeResize="0"/>
          <p:nvPr/>
        </p:nvPicPr>
        <p:blipFill rotWithShape="1">
          <a:blip r:embed="rId3">
            <a:alphaModFix/>
          </a:blip>
          <a:srcRect/>
          <a:stretch/>
        </p:blipFill>
        <p:spPr>
          <a:xfrm flipH="1">
            <a:off x="9074083" y="1979495"/>
            <a:ext cx="3117917" cy="5164325"/>
          </a:xfrm>
          <a:prstGeom prst="rect">
            <a:avLst/>
          </a:prstGeom>
          <a:noFill/>
          <a:ln>
            <a:noFill/>
          </a:ln>
        </p:spPr>
      </p:pic>
      <p:sp>
        <p:nvSpPr>
          <p:cNvPr id="1356" name="Google Shape;1356;p10"/>
          <p:cNvSpPr txBox="1"/>
          <p:nvPr/>
        </p:nvSpPr>
        <p:spPr>
          <a:xfrm>
            <a:off x="2253626" y="-1021242"/>
            <a:ext cx="7531497" cy="4523199"/>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4C4B4B"/>
              </a:buClr>
              <a:buSzPts val="3600"/>
              <a:buFont typeface="Fredoka One"/>
              <a:buNone/>
            </a:pPr>
            <a:r>
              <a:rPr lang="en-US" sz="9600" b="0" i="0" u="none" strike="noStrike" cap="none" dirty="0">
                <a:solidFill>
                  <a:srgbClr val="FF0000"/>
                </a:solidFill>
                <a:latin typeface="Fredoka One" panose="020B0604020202020204" charset="0"/>
                <a:ea typeface="Fredoka One"/>
                <a:cs typeface="Fredoka One"/>
                <a:sym typeface="Fredoka One"/>
              </a:rPr>
              <a:t/>
            </a:r>
            <a:br>
              <a:rPr lang="en-US" sz="9600" b="0" i="0" u="none" strike="noStrike" cap="none" dirty="0">
                <a:solidFill>
                  <a:srgbClr val="FF0000"/>
                </a:solidFill>
                <a:latin typeface="Fredoka One" panose="020B0604020202020204" charset="0"/>
                <a:ea typeface="Fredoka One"/>
                <a:cs typeface="Fredoka One"/>
                <a:sym typeface="Fredoka One"/>
              </a:rPr>
            </a:br>
            <a:r>
              <a:rPr lang="en-US" sz="9600" b="0" i="0" u="none" strike="noStrike" cap="none" dirty="0">
                <a:solidFill>
                  <a:srgbClr val="FF0000"/>
                </a:solidFill>
                <a:latin typeface="Fredoka One" panose="020B0604020202020204" charset="0"/>
                <a:ea typeface="Fredoka One"/>
                <a:cs typeface="Fredoka One"/>
                <a:sym typeface="Fredoka One"/>
              </a:rPr>
              <a:t/>
            </a:r>
            <a:br>
              <a:rPr lang="en-US" sz="9600" b="0" i="0" u="none" strike="noStrike" cap="none" dirty="0">
                <a:solidFill>
                  <a:srgbClr val="FF0000"/>
                </a:solidFill>
                <a:latin typeface="Fredoka One" panose="020B0604020202020204" charset="0"/>
                <a:ea typeface="Fredoka One"/>
                <a:cs typeface="Fredoka One"/>
                <a:sym typeface="Fredoka One"/>
              </a:rPr>
            </a:br>
            <a:r>
              <a:rPr lang="en-US" sz="9600" b="0" i="0" u="none" strike="noStrike" cap="none" dirty="0">
                <a:solidFill>
                  <a:srgbClr val="FF0000"/>
                </a:solidFill>
                <a:latin typeface="Fredoka One" panose="020B0604020202020204" charset="0"/>
                <a:ea typeface="Schoolbell"/>
                <a:cs typeface="Schoolbell"/>
                <a:sym typeface="Schoolbell"/>
              </a:rPr>
              <a:t>Game time</a:t>
            </a:r>
            <a:endParaRPr sz="9600" b="1" i="0" u="none" strike="noStrike" cap="none" dirty="0">
              <a:solidFill>
                <a:srgbClr val="FFD18D"/>
              </a:solidFill>
              <a:latin typeface="Fredoka One" panose="020B0604020202020204" charset="0"/>
              <a:ea typeface="Bilbo"/>
              <a:cs typeface="Bilbo"/>
              <a:sym typeface="Bilb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pic>
        <p:nvPicPr>
          <p:cNvPr id="1362" name="Google Shape;1362;p11"/>
          <p:cNvPicPr preferRelativeResize="0"/>
          <p:nvPr/>
        </p:nvPicPr>
        <p:blipFill rotWithShape="1">
          <a:blip r:embed="rId3">
            <a:alphaModFix/>
          </a:blip>
          <a:srcRect/>
          <a:stretch/>
        </p:blipFill>
        <p:spPr>
          <a:xfrm>
            <a:off x="218401" y="805669"/>
            <a:ext cx="12192000" cy="5713118"/>
          </a:xfrm>
          <a:prstGeom prst="rect">
            <a:avLst/>
          </a:prstGeom>
          <a:noFill/>
          <a:ln>
            <a:noFill/>
          </a:ln>
        </p:spPr>
      </p:pic>
      <p:sp>
        <p:nvSpPr>
          <p:cNvPr id="1363" name="Google Shape;1363;p11"/>
          <p:cNvSpPr txBox="1"/>
          <p:nvPr/>
        </p:nvSpPr>
        <p:spPr>
          <a:xfrm>
            <a:off x="3374775" y="1722175"/>
            <a:ext cx="6446700" cy="2693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0000"/>
              <a:buFont typeface="Arial"/>
              <a:buNone/>
            </a:pPr>
            <a:r>
              <a:rPr lang="en-US" sz="6900" b="0" i="0" u="none" strike="noStrike" cap="none">
                <a:solidFill>
                  <a:srgbClr val="FF0000"/>
                </a:solidFill>
                <a:latin typeface="Arial"/>
                <a:ea typeface="Arial"/>
                <a:cs typeface="Arial"/>
                <a:sym typeface="Arial"/>
              </a:rPr>
              <a:t>HOBBIES</a:t>
            </a:r>
            <a:endParaRPr sz="100"/>
          </a:p>
          <a:p>
            <a:pPr marL="0" marR="0" lvl="0" indent="0" algn="ctr" rtl="0">
              <a:lnSpc>
                <a:spcPct val="100000"/>
              </a:lnSpc>
              <a:spcBef>
                <a:spcPts val="0"/>
              </a:spcBef>
              <a:spcAft>
                <a:spcPts val="0"/>
              </a:spcAft>
              <a:buClr>
                <a:srgbClr val="FF0000"/>
              </a:buClr>
              <a:buSzPts val="10000"/>
              <a:buFont typeface="Arial"/>
              <a:buNone/>
            </a:pPr>
            <a:r>
              <a:rPr lang="en-US" sz="10000">
                <a:solidFill>
                  <a:srgbClr val="FF0000"/>
                </a:solidFill>
                <a:latin typeface="Arial"/>
                <a:ea typeface="Arial"/>
                <a:cs typeface="Arial"/>
                <a:sym typeface="Arial"/>
              </a:rPr>
              <a:t>…</a:t>
            </a:r>
            <a:endParaRPr sz="10000" b="0" i="0" u="none" strike="noStrike" cap="none">
              <a:solidFill>
                <a:srgbClr val="FF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pic>
        <p:nvPicPr>
          <p:cNvPr id="1369" name="Google Shape;1369;p12"/>
          <p:cNvPicPr preferRelativeResize="0"/>
          <p:nvPr/>
        </p:nvPicPr>
        <p:blipFill rotWithShape="1">
          <a:blip r:embed="rId3">
            <a:alphaModFix/>
          </a:blip>
          <a:srcRect/>
          <a:stretch/>
        </p:blipFill>
        <p:spPr>
          <a:xfrm>
            <a:off x="2682565" y="1692614"/>
            <a:ext cx="6770448" cy="350195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pic>
        <p:nvPicPr>
          <p:cNvPr id="1375" name="Google Shape;1375;p13"/>
          <p:cNvPicPr preferRelativeResize="0"/>
          <p:nvPr/>
        </p:nvPicPr>
        <p:blipFill rotWithShape="1">
          <a:blip r:embed="rId4">
            <a:alphaModFix/>
          </a:blip>
          <a:srcRect/>
          <a:stretch/>
        </p:blipFill>
        <p:spPr>
          <a:xfrm>
            <a:off x="-822191" y="272471"/>
            <a:ext cx="13232592" cy="6200735"/>
          </a:xfrm>
          <a:prstGeom prst="rect">
            <a:avLst/>
          </a:prstGeom>
          <a:noFill/>
          <a:ln>
            <a:noFill/>
          </a:ln>
        </p:spPr>
      </p:pic>
      <p:graphicFrame>
        <p:nvGraphicFramePr>
          <p:cNvPr id="1376" name="Google Shape;1376;p13"/>
          <p:cNvGraphicFramePr/>
          <p:nvPr/>
        </p:nvGraphicFramePr>
        <p:xfrm>
          <a:off x="3679542" y="2129247"/>
          <a:ext cx="4832916" cy="2111274"/>
        </p:xfrm>
        <a:graphic>
          <a:graphicData uri="http://schemas.openxmlformats.org/presentationml/2006/ole">
            <mc:AlternateContent xmlns:mc="http://schemas.openxmlformats.org/markup-compatibility/2006">
              <mc:Choice xmlns:v="urn:schemas-microsoft-com:vml" Requires="v">
                <p:oleObj spid="_x0000_s2053" r:id="rId5" imgW="4832916" imgH="2111274" progId="PBrush">
                  <p:embed/>
                </p:oleObj>
              </mc:Choice>
              <mc:Fallback>
                <p:oleObj r:id="rId5" imgW="4832916" imgH="2111274" progId="PBrush">
                  <p:embed/>
                  <p:pic>
                    <p:nvPicPr>
                      <p:cNvPr id="1376" name="Google Shape;1376;p13"/>
                      <p:cNvPicPr preferRelativeResize="0"/>
                      <p:nvPr/>
                    </p:nvPicPr>
                    <p:blipFill rotWithShape="1">
                      <a:blip r:embed="rId6">
                        <a:alphaModFix/>
                      </a:blip>
                      <a:srcRect/>
                      <a:stretch/>
                    </p:blipFill>
                    <p:spPr>
                      <a:xfrm>
                        <a:off x="3679542" y="2129247"/>
                        <a:ext cx="4832916" cy="2111274"/>
                      </a:xfrm>
                      <a:prstGeom prst="rect">
                        <a:avLst/>
                      </a:prstGeom>
                      <a:noFill/>
                      <a:ln>
                        <a:noFill/>
                      </a:ln>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pic>
        <p:nvPicPr>
          <p:cNvPr id="1381" name="Google Shape;1381;p14"/>
          <p:cNvPicPr preferRelativeResize="0"/>
          <p:nvPr/>
        </p:nvPicPr>
        <p:blipFill rotWithShape="1">
          <a:blip r:embed="rId3">
            <a:alphaModFix/>
          </a:blip>
          <a:srcRect/>
          <a:stretch/>
        </p:blipFill>
        <p:spPr>
          <a:xfrm flipH="1">
            <a:off x="9074083" y="1979495"/>
            <a:ext cx="3117917" cy="5164325"/>
          </a:xfrm>
          <a:prstGeom prst="rect">
            <a:avLst/>
          </a:prstGeom>
          <a:noFill/>
          <a:ln>
            <a:noFill/>
          </a:ln>
        </p:spPr>
      </p:pic>
      <p:sp>
        <p:nvSpPr>
          <p:cNvPr id="1382" name="Google Shape;1382;p14"/>
          <p:cNvSpPr txBox="1"/>
          <p:nvPr/>
        </p:nvSpPr>
        <p:spPr>
          <a:xfrm>
            <a:off x="2234792" y="-2097506"/>
            <a:ext cx="7531497" cy="6659163"/>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3600"/>
              <a:buFont typeface="Fredoka One"/>
              <a:buNone/>
            </a:pPr>
            <a:r>
              <a:rPr lang="en-US" sz="9600" b="0" i="0" u="none" strike="noStrike" cap="none" dirty="0">
                <a:solidFill>
                  <a:srgbClr val="FF0000"/>
                </a:solidFill>
                <a:latin typeface="Fredoka One" panose="020B0604020202020204" charset="0"/>
                <a:ea typeface="Fredoka One"/>
                <a:cs typeface="Fredoka One"/>
                <a:sym typeface="Fredoka One"/>
              </a:rPr>
              <a:t/>
            </a:r>
            <a:br>
              <a:rPr lang="en-US" sz="9600" b="0" i="0" u="none" strike="noStrike" cap="none" dirty="0">
                <a:solidFill>
                  <a:srgbClr val="FF0000"/>
                </a:solidFill>
                <a:latin typeface="Fredoka One" panose="020B0604020202020204" charset="0"/>
                <a:ea typeface="Fredoka One"/>
                <a:cs typeface="Fredoka One"/>
                <a:sym typeface="Fredoka One"/>
              </a:rPr>
            </a:br>
            <a:r>
              <a:rPr lang="en-US" sz="9600" b="0" i="0" u="none" strike="noStrike" cap="none" dirty="0">
                <a:solidFill>
                  <a:srgbClr val="FF0000"/>
                </a:solidFill>
                <a:latin typeface="Fredoka One" panose="020B0604020202020204" charset="0"/>
                <a:ea typeface="Fredoka One"/>
                <a:cs typeface="Fredoka One"/>
                <a:sym typeface="Fredoka One"/>
              </a:rPr>
              <a:t/>
            </a:r>
            <a:br>
              <a:rPr lang="en-US" sz="9600" b="0" i="0" u="none" strike="noStrike" cap="none" dirty="0">
                <a:solidFill>
                  <a:srgbClr val="FF0000"/>
                </a:solidFill>
                <a:latin typeface="Fredoka One" panose="020B0604020202020204" charset="0"/>
                <a:ea typeface="Fredoka One"/>
                <a:cs typeface="Fredoka One"/>
                <a:sym typeface="Fredoka One"/>
              </a:rPr>
            </a:br>
            <a:r>
              <a:rPr lang="en-US" sz="9600" b="0" i="0" u="none" strike="noStrike" cap="none" dirty="0">
                <a:solidFill>
                  <a:srgbClr val="FF0000"/>
                </a:solidFill>
                <a:latin typeface="Fredoka One" panose="020B0604020202020204" charset="0"/>
                <a:ea typeface="Schoolbell"/>
                <a:cs typeface="Schoolbell"/>
                <a:sym typeface="Schoolbell"/>
              </a:rPr>
              <a:t>4</a:t>
            </a:r>
            <a:br>
              <a:rPr lang="en-US" sz="9600" b="0" i="0" u="none" strike="noStrike" cap="none" dirty="0">
                <a:solidFill>
                  <a:srgbClr val="FF0000"/>
                </a:solidFill>
                <a:latin typeface="Fredoka One" panose="020B0604020202020204" charset="0"/>
                <a:ea typeface="Schoolbell"/>
                <a:cs typeface="Schoolbell"/>
                <a:sym typeface="Schoolbell"/>
              </a:rPr>
            </a:br>
            <a:r>
              <a:rPr lang="en-US" sz="9600" b="1" i="0" u="none" strike="noStrike" cap="none" dirty="0">
                <a:solidFill>
                  <a:schemeClr val="tx1"/>
                </a:solidFill>
                <a:latin typeface="Fredoka One" panose="020B0604020202020204" charset="0"/>
                <a:ea typeface="Schoolbell"/>
                <a:cs typeface="Schoolbell"/>
                <a:sym typeface="Schoolbell"/>
              </a:rPr>
              <a:t>Project</a:t>
            </a:r>
            <a:endParaRPr sz="9600" b="1" i="0" u="none" strike="noStrike" cap="none" dirty="0">
              <a:solidFill>
                <a:schemeClr val="tx1"/>
              </a:solidFill>
              <a:latin typeface="Fredoka One" panose="020B0604020202020204" charset="0"/>
              <a:ea typeface="Schoolbell"/>
              <a:cs typeface="Schoolbell"/>
              <a:sym typeface="Schoolbe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pic>
        <p:nvPicPr>
          <p:cNvPr id="1388" name="Google Shape;1388;p15"/>
          <p:cNvPicPr preferRelativeResize="0"/>
          <p:nvPr/>
        </p:nvPicPr>
        <p:blipFill rotWithShape="1">
          <a:blip r:embed="rId3">
            <a:alphaModFix/>
          </a:blip>
          <a:srcRect/>
          <a:stretch/>
        </p:blipFill>
        <p:spPr>
          <a:xfrm>
            <a:off x="1249680" y="900348"/>
            <a:ext cx="9692640" cy="474715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pic>
        <p:nvPicPr>
          <p:cNvPr id="1393" name="Google Shape;1393;p16"/>
          <p:cNvPicPr preferRelativeResize="0"/>
          <p:nvPr/>
        </p:nvPicPr>
        <p:blipFill rotWithShape="1">
          <a:blip r:embed="rId3">
            <a:alphaModFix/>
          </a:blip>
          <a:srcRect/>
          <a:stretch/>
        </p:blipFill>
        <p:spPr>
          <a:xfrm flipH="1">
            <a:off x="9074083" y="1979495"/>
            <a:ext cx="3117917" cy="5164325"/>
          </a:xfrm>
          <a:prstGeom prst="rect">
            <a:avLst/>
          </a:prstGeom>
          <a:noFill/>
          <a:ln>
            <a:noFill/>
          </a:ln>
        </p:spPr>
      </p:pic>
      <p:sp>
        <p:nvSpPr>
          <p:cNvPr id="1394" name="Google Shape;1394;p16"/>
          <p:cNvSpPr txBox="1"/>
          <p:nvPr/>
        </p:nvSpPr>
        <p:spPr>
          <a:xfrm>
            <a:off x="2349706" y="-3383302"/>
            <a:ext cx="7531497" cy="7332732"/>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4C4B4B"/>
              </a:buClr>
              <a:buSzPts val="3600"/>
              <a:buFont typeface="Fredoka One"/>
              <a:buNone/>
            </a:pPr>
            <a:r>
              <a:rPr lang="en-US" sz="9600" b="0" i="0" u="none" strike="noStrike" cap="none" dirty="0">
                <a:solidFill>
                  <a:srgbClr val="FF0000"/>
                </a:solidFill>
                <a:latin typeface="Fredoka One" panose="020B0604020202020204" charset="0"/>
                <a:ea typeface="Fredoka One"/>
                <a:cs typeface="Fredoka One"/>
                <a:sym typeface="Fredoka One"/>
              </a:rPr>
              <a:t/>
            </a:r>
            <a:br>
              <a:rPr lang="en-US" sz="9600" b="0" i="0" u="none" strike="noStrike" cap="none" dirty="0">
                <a:solidFill>
                  <a:srgbClr val="FF0000"/>
                </a:solidFill>
                <a:latin typeface="Fredoka One" panose="020B0604020202020204" charset="0"/>
                <a:ea typeface="Fredoka One"/>
                <a:cs typeface="Fredoka One"/>
                <a:sym typeface="Fredoka One"/>
              </a:rPr>
            </a:br>
            <a:r>
              <a:rPr lang="en-US" sz="9600" b="0" i="0" u="none" strike="noStrike" cap="none" dirty="0">
                <a:solidFill>
                  <a:srgbClr val="FF0000"/>
                </a:solidFill>
                <a:latin typeface="Fredoka One" panose="020B0604020202020204" charset="0"/>
                <a:ea typeface="Fredoka One"/>
                <a:cs typeface="Fredoka One"/>
                <a:sym typeface="Fredoka One"/>
              </a:rPr>
              <a:t/>
            </a:r>
            <a:br>
              <a:rPr lang="en-US" sz="9600" b="0" i="0" u="none" strike="noStrike" cap="none" dirty="0">
                <a:solidFill>
                  <a:srgbClr val="FF0000"/>
                </a:solidFill>
                <a:latin typeface="Fredoka One" panose="020B0604020202020204" charset="0"/>
                <a:ea typeface="Fredoka One"/>
                <a:cs typeface="Fredoka One"/>
                <a:sym typeface="Fredoka One"/>
              </a:rPr>
            </a:br>
            <a:r>
              <a:rPr lang="en-US" sz="9600" b="0" i="0" u="none" strike="noStrike" cap="none" dirty="0">
                <a:solidFill>
                  <a:srgbClr val="FF0000"/>
                </a:solidFill>
                <a:latin typeface="Fredoka One" panose="020B0604020202020204" charset="0"/>
                <a:ea typeface="Schoolbell"/>
                <a:cs typeface="Schoolbell"/>
                <a:sym typeface="Schoolbell"/>
              </a:rPr>
              <a:t>5</a:t>
            </a:r>
            <a:br>
              <a:rPr lang="en-US" sz="9600" b="0" i="0" u="none" strike="noStrike" cap="none" dirty="0">
                <a:solidFill>
                  <a:srgbClr val="FF0000"/>
                </a:solidFill>
                <a:latin typeface="Fredoka One" panose="020B0604020202020204" charset="0"/>
                <a:ea typeface="Schoolbell"/>
                <a:cs typeface="Schoolbell"/>
                <a:sym typeface="Schoolbell"/>
              </a:rPr>
            </a:br>
            <a:r>
              <a:rPr lang="en-US" sz="9600" b="1" i="0" u="none" strike="noStrike" cap="none" dirty="0">
                <a:solidFill>
                  <a:schemeClr val="tx1"/>
                </a:solidFill>
                <a:latin typeface="Fredoka One" panose="020B0604020202020204" charset="0"/>
                <a:ea typeface="Bilbo"/>
                <a:cs typeface="Bilbo"/>
                <a:sym typeface="Bilbo"/>
              </a:rPr>
              <a:t>Fun corner</a:t>
            </a:r>
            <a:br>
              <a:rPr lang="en-US" sz="9600" b="1" i="0" u="none" strike="noStrike" cap="none" dirty="0">
                <a:solidFill>
                  <a:schemeClr val="tx1"/>
                </a:solidFill>
                <a:latin typeface="Fredoka One" panose="020B0604020202020204" charset="0"/>
                <a:ea typeface="Bilbo"/>
                <a:cs typeface="Bilbo"/>
                <a:sym typeface="Bilbo"/>
              </a:rPr>
            </a:br>
            <a:r>
              <a:rPr lang="en-US" sz="9600" b="1" i="0" u="none" strike="noStrike" cap="none" dirty="0">
                <a:solidFill>
                  <a:schemeClr val="tx1"/>
                </a:solidFill>
                <a:latin typeface="Fredoka One" panose="020B0604020202020204" charset="0"/>
                <a:ea typeface="Bilbo"/>
                <a:cs typeface="Bilbo"/>
                <a:sym typeface="Bilbo"/>
              </a:rPr>
              <a:t>and </a:t>
            </a:r>
            <a:br>
              <a:rPr lang="en-US" sz="9600" b="1" i="0" u="none" strike="noStrike" cap="none" dirty="0">
                <a:solidFill>
                  <a:schemeClr val="tx1"/>
                </a:solidFill>
                <a:latin typeface="Fredoka One" panose="020B0604020202020204" charset="0"/>
                <a:ea typeface="Bilbo"/>
                <a:cs typeface="Bilbo"/>
                <a:sym typeface="Bilbo"/>
              </a:rPr>
            </a:br>
            <a:r>
              <a:rPr lang="en-US" sz="9600" b="1" i="0" u="none" strike="noStrike" cap="none" dirty="0">
                <a:solidFill>
                  <a:schemeClr val="tx1"/>
                </a:solidFill>
                <a:latin typeface="Fredoka One" panose="020B0604020202020204" charset="0"/>
                <a:ea typeface="Bilbo"/>
                <a:cs typeface="Bilbo"/>
                <a:sym typeface="Bilbo"/>
              </a:rPr>
              <a:t>Wrap-up</a:t>
            </a:r>
            <a:endParaRPr sz="9600" b="1" i="0" u="none" strike="noStrike" cap="none" dirty="0">
              <a:solidFill>
                <a:schemeClr val="tx1"/>
              </a:solidFill>
              <a:latin typeface="Fredoka One" panose="020B0604020202020204" charset="0"/>
              <a:ea typeface="Bilbo"/>
              <a:cs typeface="Bilbo"/>
              <a:sym typeface="Bilbo"/>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pic>
        <p:nvPicPr>
          <p:cNvPr id="1400" name="Google Shape;1400;p17"/>
          <p:cNvPicPr preferRelativeResize="0"/>
          <p:nvPr/>
        </p:nvPicPr>
        <p:blipFill rotWithShape="1">
          <a:blip r:embed="rId3">
            <a:alphaModFix/>
          </a:blip>
          <a:srcRect/>
          <a:stretch/>
        </p:blipFill>
        <p:spPr>
          <a:xfrm>
            <a:off x="1560960" y="1410463"/>
            <a:ext cx="7983188" cy="4488410"/>
          </a:xfrm>
          <a:prstGeom prst="rect">
            <a:avLst/>
          </a:prstGeom>
          <a:noFill/>
          <a:ln>
            <a:noFill/>
          </a:ln>
        </p:spPr>
      </p:pic>
      <p:pic>
        <p:nvPicPr>
          <p:cNvPr id="1401" name="Google Shape;1401;p17"/>
          <p:cNvPicPr preferRelativeResize="0"/>
          <p:nvPr/>
        </p:nvPicPr>
        <p:blipFill rotWithShape="1">
          <a:blip r:embed="rId4">
            <a:alphaModFix/>
          </a:blip>
          <a:srcRect/>
          <a:stretch/>
        </p:blipFill>
        <p:spPr>
          <a:xfrm>
            <a:off x="4196003" y="2770627"/>
            <a:ext cx="680445" cy="680445"/>
          </a:xfrm>
          <a:prstGeom prst="rect">
            <a:avLst/>
          </a:prstGeom>
          <a:noFill/>
          <a:ln>
            <a:noFill/>
          </a:ln>
        </p:spPr>
      </p:pic>
      <p:pic>
        <p:nvPicPr>
          <p:cNvPr id="1402" name="Google Shape;1402;p17"/>
          <p:cNvPicPr preferRelativeResize="0"/>
          <p:nvPr/>
        </p:nvPicPr>
        <p:blipFill rotWithShape="1">
          <a:blip r:embed="rId5">
            <a:alphaModFix/>
          </a:blip>
          <a:srcRect/>
          <a:stretch/>
        </p:blipFill>
        <p:spPr>
          <a:xfrm>
            <a:off x="3714764" y="1014725"/>
            <a:ext cx="4095723" cy="607058"/>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 name="Rectangle 4">
            <a:extLst>
              <a:ext uri="{FF2B5EF4-FFF2-40B4-BE49-F238E27FC236}">
                <a16:creationId xmlns:a16="http://schemas.microsoft.com/office/drawing/2014/main" id="{295C6CAF-A7B1-41FB-9A55-B5132EE88936}"/>
              </a:ext>
            </a:extLst>
          </p:cNvPr>
          <p:cNvSpPr/>
          <p:nvPr/>
        </p:nvSpPr>
        <p:spPr>
          <a:xfrm>
            <a:off x="0" y="0"/>
            <a:ext cx="12192000" cy="6858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9" name="Google Shape;159;p1"/>
          <p:cNvGrpSpPr/>
          <p:nvPr/>
        </p:nvGrpSpPr>
        <p:grpSpPr>
          <a:xfrm>
            <a:off x="5799858" y="462610"/>
            <a:ext cx="5042125" cy="5036855"/>
            <a:chOff x="5425622" y="292790"/>
            <a:chExt cx="5834378" cy="5828280"/>
          </a:xfrm>
        </p:grpSpPr>
        <p:pic>
          <p:nvPicPr>
            <p:cNvPr id="160" name="Google Shape;160;p1"/>
            <p:cNvPicPr preferRelativeResize="0"/>
            <p:nvPr/>
          </p:nvPicPr>
          <p:blipFill rotWithShape="1">
            <a:blip r:embed="rId3">
              <a:alphaModFix/>
            </a:blip>
            <a:srcRect/>
            <a:stretch/>
          </p:blipFill>
          <p:spPr>
            <a:xfrm>
              <a:off x="5425622" y="292790"/>
              <a:ext cx="5834378" cy="5828280"/>
            </a:xfrm>
            <a:prstGeom prst="rect">
              <a:avLst/>
            </a:prstGeom>
            <a:noFill/>
            <a:ln>
              <a:noFill/>
            </a:ln>
          </p:spPr>
        </p:pic>
        <p:sp>
          <p:nvSpPr>
            <p:cNvPr id="161" name="Google Shape;161;p1"/>
            <p:cNvSpPr txBox="1"/>
            <p:nvPr/>
          </p:nvSpPr>
          <p:spPr>
            <a:xfrm rot="-6650339">
              <a:off x="6674685" y="126928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30</a:t>
              </a:r>
              <a:endParaRPr sz="3200" b="1" i="0" u="none" strike="noStrike" cap="none">
                <a:solidFill>
                  <a:schemeClr val="dk1"/>
                </a:solidFill>
                <a:latin typeface="Tahoma"/>
                <a:ea typeface="Tahoma"/>
                <a:cs typeface="Tahoma"/>
                <a:sym typeface="Tahoma"/>
              </a:endParaRPr>
            </a:p>
          </p:txBody>
        </p:sp>
        <p:sp>
          <p:nvSpPr>
            <p:cNvPr id="162" name="Google Shape;162;p1"/>
            <p:cNvSpPr txBox="1"/>
            <p:nvPr/>
          </p:nvSpPr>
          <p:spPr>
            <a:xfrm rot="-9367408">
              <a:off x="5742637" y="2184872"/>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Tahoma"/>
                  <a:ea typeface="Tahoma"/>
                  <a:cs typeface="Tahoma"/>
                  <a:sym typeface="Tahoma"/>
                </a:rPr>
                <a:t>40</a:t>
              </a:r>
              <a:endParaRPr sz="3200" b="1" i="0" u="none" strike="noStrike" cap="none">
                <a:solidFill>
                  <a:schemeClr val="lt1"/>
                </a:solidFill>
                <a:latin typeface="Tahoma"/>
                <a:ea typeface="Tahoma"/>
                <a:cs typeface="Tahoma"/>
                <a:sym typeface="Tahoma"/>
              </a:endParaRPr>
            </a:p>
          </p:txBody>
        </p:sp>
        <p:sp>
          <p:nvSpPr>
            <p:cNvPr id="163" name="Google Shape;163;p1"/>
            <p:cNvSpPr txBox="1"/>
            <p:nvPr/>
          </p:nvSpPr>
          <p:spPr>
            <a:xfrm rot="-4009724">
              <a:off x="8020996" y="1266361"/>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Tahoma"/>
                  <a:ea typeface="Tahoma"/>
                  <a:cs typeface="Tahoma"/>
                  <a:sym typeface="Tahoma"/>
                </a:rPr>
                <a:t>20</a:t>
              </a:r>
              <a:endParaRPr sz="3200" b="1" i="0" u="none" strike="noStrike" cap="none">
                <a:solidFill>
                  <a:schemeClr val="lt1"/>
                </a:solidFill>
                <a:latin typeface="Tahoma"/>
                <a:ea typeface="Tahoma"/>
                <a:cs typeface="Tahoma"/>
                <a:sym typeface="Tahoma"/>
              </a:endParaRPr>
            </a:p>
          </p:txBody>
        </p:sp>
        <p:sp>
          <p:nvSpPr>
            <p:cNvPr id="164" name="Google Shape;164;p1"/>
            <p:cNvSpPr txBox="1"/>
            <p:nvPr/>
          </p:nvSpPr>
          <p:spPr>
            <a:xfrm rot="-1444915">
              <a:off x="8917980" y="218947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10</a:t>
              </a:r>
              <a:endParaRPr sz="3200" b="1" i="0" u="none" strike="noStrike" cap="none">
                <a:solidFill>
                  <a:schemeClr val="dk1"/>
                </a:solidFill>
                <a:latin typeface="Tahoma"/>
                <a:ea typeface="Tahoma"/>
                <a:cs typeface="Tahoma"/>
                <a:sym typeface="Tahoma"/>
              </a:endParaRPr>
            </a:p>
          </p:txBody>
        </p:sp>
        <p:sp>
          <p:nvSpPr>
            <p:cNvPr id="165" name="Google Shape;165;p1"/>
            <p:cNvSpPr txBox="1"/>
            <p:nvPr/>
          </p:nvSpPr>
          <p:spPr>
            <a:xfrm rot="9501114">
              <a:off x="5697321" y="3524665"/>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50</a:t>
              </a:r>
              <a:endParaRPr sz="3200" b="1" i="0" u="none" strike="noStrike" cap="none">
                <a:solidFill>
                  <a:schemeClr val="dk1"/>
                </a:solidFill>
                <a:latin typeface="Tahoma"/>
                <a:ea typeface="Tahoma"/>
                <a:cs typeface="Tahoma"/>
                <a:sym typeface="Tahoma"/>
              </a:endParaRPr>
            </a:p>
          </p:txBody>
        </p:sp>
        <p:sp>
          <p:nvSpPr>
            <p:cNvPr id="166" name="Google Shape;166;p1"/>
            <p:cNvSpPr txBox="1"/>
            <p:nvPr/>
          </p:nvSpPr>
          <p:spPr>
            <a:xfrm rot="6703311">
              <a:off x="6660976" y="449299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Tahoma"/>
                  <a:ea typeface="Tahoma"/>
                  <a:cs typeface="Tahoma"/>
                  <a:sym typeface="Tahoma"/>
                </a:rPr>
                <a:t>60</a:t>
              </a:r>
              <a:endParaRPr sz="3200" b="1" i="0" u="none" strike="noStrike" cap="none">
                <a:solidFill>
                  <a:schemeClr val="lt1"/>
                </a:solidFill>
                <a:latin typeface="Tahoma"/>
                <a:ea typeface="Tahoma"/>
                <a:cs typeface="Tahoma"/>
                <a:sym typeface="Tahoma"/>
              </a:endParaRPr>
            </a:p>
          </p:txBody>
        </p:sp>
        <p:sp>
          <p:nvSpPr>
            <p:cNvPr id="167" name="Google Shape;167;p1"/>
            <p:cNvSpPr txBox="1"/>
            <p:nvPr/>
          </p:nvSpPr>
          <p:spPr>
            <a:xfrm rot="3829829">
              <a:off x="8019634" y="450023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70</a:t>
              </a:r>
              <a:endParaRPr sz="3200" b="1" i="0" u="none" strike="noStrike" cap="none">
                <a:solidFill>
                  <a:schemeClr val="dk1"/>
                </a:solidFill>
                <a:latin typeface="Tahoma"/>
                <a:ea typeface="Tahoma"/>
                <a:cs typeface="Tahoma"/>
                <a:sym typeface="Tahoma"/>
              </a:endParaRPr>
            </a:p>
          </p:txBody>
        </p:sp>
        <p:sp>
          <p:nvSpPr>
            <p:cNvPr id="168" name="Google Shape;168;p1"/>
            <p:cNvSpPr txBox="1"/>
            <p:nvPr/>
          </p:nvSpPr>
          <p:spPr>
            <a:xfrm rot="1321648">
              <a:off x="8940448" y="3556175"/>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Tahoma"/>
                  <a:ea typeface="Tahoma"/>
                  <a:cs typeface="Tahoma"/>
                  <a:sym typeface="Tahoma"/>
                </a:rPr>
                <a:t>80</a:t>
              </a:r>
              <a:endParaRPr sz="3200" b="1" i="0" u="none" strike="noStrike" cap="none">
                <a:solidFill>
                  <a:schemeClr val="lt1"/>
                </a:solidFill>
                <a:latin typeface="Tahoma"/>
                <a:ea typeface="Tahoma"/>
                <a:cs typeface="Tahoma"/>
                <a:sym typeface="Tahoma"/>
              </a:endParaRPr>
            </a:p>
          </p:txBody>
        </p:sp>
      </p:grpSp>
      <p:sp>
        <p:nvSpPr>
          <p:cNvPr id="169" name="Google Shape;169;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1"/>
          <p:cNvSpPr/>
          <p:nvPr/>
        </p:nvSpPr>
        <p:spPr>
          <a:xfrm>
            <a:off x="402426" y="95110"/>
            <a:ext cx="512191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dirty="0">
                <a:solidFill>
                  <a:srgbClr val="FFFFFF"/>
                </a:solidFill>
                <a:latin typeface="Tahoma"/>
                <a:ea typeface="Tahoma"/>
                <a:cs typeface="Tahoma"/>
                <a:sym typeface="Tahoma"/>
              </a:rPr>
              <a:t>Spin the wheel!</a:t>
            </a:r>
            <a:endParaRPr dirty="0"/>
          </a:p>
        </p:txBody>
      </p:sp>
      <p:pic>
        <p:nvPicPr>
          <p:cNvPr id="181" name="Google Shape;181;p1"/>
          <p:cNvPicPr preferRelativeResize="0"/>
          <p:nvPr/>
        </p:nvPicPr>
        <p:blipFill rotWithShape="1">
          <a:blip r:embed="rId4">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4">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4">
            <a:alphaModFix/>
          </a:blip>
          <a:srcRect/>
          <a:stretch/>
        </p:blipFill>
        <p:spPr>
          <a:xfrm>
            <a:off x="4919150" y="680278"/>
            <a:ext cx="495300" cy="438150"/>
          </a:xfrm>
          <a:prstGeom prst="rect">
            <a:avLst/>
          </a:prstGeom>
          <a:noFill/>
          <a:ln>
            <a:noFill/>
          </a:ln>
        </p:spPr>
      </p:pic>
      <p:pic>
        <p:nvPicPr>
          <p:cNvPr id="185" name="Google Shape;185;p1"/>
          <p:cNvPicPr preferRelativeResize="0"/>
          <p:nvPr/>
        </p:nvPicPr>
        <p:blipFill rotWithShape="1">
          <a:blip r:embed="rId5">
            <a:alphaModFix/>
          </a:blip>
          <a:srcRect/>
          <a:stretch/>
        </p:blipFill>
        <p:spPr>
          <a:xfrm>
            <a:off x="7646194" y="2397345"/>
            <a:ext cx="1354214" cy="1155064"/>
          </a:xfrm>
          <a:prstGeom prst="rect">
            <a:avLst/>
          </a:prstGeom>
          <a:noFill/>
          <a:ln>
            <a:noFill/>
          </a:ln>
        </p:spPr>
      </p:pic>
      <p:pic>
        <p:nvPicPr>
          <p:cNvPr id="186" name="Google Shape;186;p1"/>
          <p:cNvPicPr preferRelativeResize="0"/>
          <p:nvPr/>
        </p:nvPicPr>
        <p:blipFill rotWithShape="1">
          <a:blip r:embed="rId6">
            <a:alphaModFix/>
          </a:blip>
          <a:srcRect/>
          <a:stretch/>
        </p:blipFill>
        <p:spPr>
          <a:xfrm>
            <a:off x="9714152" y="-693733"/>
            <a:ext cx="609600" cy="609600"/>
          </a:xfrm>
          <a:prstGeom prst="rect">
            <a:avLst/>
          </a:prstGeom>
          <a:noFill/>
          <a:ln>
            <a:noFill/>
          </a:ln>
        </p:spPr>
      </p:pic>
      <p:sp>
        <p:nvSpPr>
          <p:cNvPr id="187" name="Google Shape;187;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8" name="Google Shape;188;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9" name="Google Shape;189;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0" name="Google Shape;190;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1" name="Google Shape;191;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2" name="Google Shape;192;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3" name="Google Shape;193;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4" name="Google Shape;194;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6" name="Google Shape;196;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7" name="Google Shape;197;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8" name="Google Shape;198;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9" name="Google Shape;199;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3" name="Google Shape;203;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4" name="Google Shape;204;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5" name="Google Shape;205;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6" name="Google Shape;206;p1"/>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7" name="Google Shape;207;p1">
            <a:hlinkClick r:id="" action="ppaction://noaction"/>
          </p:cNvPr>
          <p:cNvSpPr/>
          <p:nvPr/>
        </p:nvSpPr>
        <p:spPr>
          <a:xfrm rot="5400000">
            <a:off x="11351621" y="2586449"/>
            <a:ext cx="783772" cy="783770"/>
          </a:xfrm>
          <a:prstGeom prst="heart">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4">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4">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4">
            <a:alphaModFix/>
          </a:blip>
          <a:srcRect/>
          <a:stretch/>
        </p:blipFill>
        <p:spPr>
          <a:xfrm>
            <a:off x="5071550" y="832678"/>
            <a:ext cx="495300" cy="438150"/>
          </a:xfrm>
          <a:prstGeom prst="rect">
            <a:avLst/>
          </a:prstGeom>
          <a:noFill/>
          <a:ln>
            <a:noFill/>
          </a:ln>
        </p:spPr>
      </p:pic>
      <p:sp>
        <p:nvSpPr>
          <p:cNvPr id="170" name="Google Shape;170;p1"/>
          <p:cNvSpPr/>
          <p:nvPr/>
        </p:nvSpPr>
        <p:spPr>
          <a:xfrm>
            <a:off x="11149486" y="2602572"/>
            <a:ext cx="1042514" cy="771895"/>
          </a:xfrm>
          <a:prstGeom prst="roundRect">
            <a:avLst>
              <a:gd name="adj" fmla="val 16667"/>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dirty="0">
                <a:solidFill>
                  <a:sysClr val="windowText" lastClr="000000"/>
                </a:solidFill>
                <a:latin typeface="Tahoma"/>
                <a:ea typeface="Tahoma"/>
                <a:cs typeface="Tahoma"/>
                <a:sym typeface="Tahoma"/>
              </a:rPr>
              <a:t>SPIN</a:t>
            </a:r>
            <a:endParaRPr sz="2400" b="1" i="0" u="none" strike="noStrike" cap="none" dirty="0">
              <a:solidFill>
                <a:sysClr val="windowText" lastClr="000000"/>
              </a:solidFill>
              <a:latin typeface="Tahoma"/>
              <a:ea typeface="Tahoma"/>
              <a:cs typeface="Tahoma"/>
              <a:sym typeface="Tahoma"/>
            </a:endParaRPr>
          </a:p>
        </p:txBody>
      </p:sp>
      <p:sp>
        <p:nvSpPr>
          <p:cNvPr id="61" name="Google Shape;180;p1">
            <a:extLst>
              <a:ext uri="{FF2B5EF4-FFF2-40B4-BE49-F238E27FC236}">
                <a16:creationId xmlns:a16="http://schemas.microsoft.com/office/drawing/2014/main" id="{835CD5E3-6BC4-48A5-8D79-30DB56F66D81}"/>
              </a:ext>
            </a:extLst>
          </p:cNvPr>
          <p:cNvSpPr/>
          <p:nvPr/>
        </p:nvSpPr>
        <p:spPr>
          <a:xfrm>
            <a:off x="182330" y="3855333"/>
            <a:ext cx="5479769" cy="132339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4000" b="1" i="0" u="none" strike="noStrike" cap="none" dirty="0">
                <a:solidFill>
                  <a:srgbClr val="FFFFFF"/>
                </a:solidFill>
                <a:latin typeface="Tahoma"/>
                <a:ea typeface="Tahoma"/>
                <a:cs typeface="Tahoma"/>
                <a:sym typeface="Tahoma"/>
              </a:rPr>
              <a:t>What’s your hobby?</a:t>
            </a:r>
          </a:p>
          <a:p>
            <a:pPr marL="0" marR="0" lvl="0" indent="0" rtl="0">
              <a:spcBef>
                <a:spcPts val="0"/>
              </a:spcBef>
              <a:spcAft>
                <a:spcPts val="0"/>
              </a:spcAft>
              <a:buNone/>
            </a:pPr>
            <a:r>
              <a:rPr lang="en-US" sz="4000" b="1" i="0" u="none" strike="noStrike" cap="none" dirty="0">
                <a:solidFill>
                  <a:srgbClr val="FFFFFF"/>
                </a:solidFill>
                <a:latin typeface="Tahoma"/>
                <a:ea typeface="Tahoma"/>
                <a:cs typeface="Tahoma"/>
                <a:sym typeface="Tahoma"/>
              </a:rPr>
              <a:t>I </a:t>
            </a:r>
            <a:r>
              <a:rPr lang="en-US" sz="4000" b="1" i="0" u="none" strike="noStrike" cap="none" dirty="0" smtClean="0">
                <a:solidFill>
                  <a:srgbClr val="FFFFFF"/>
                </a:solidFill>
                <a:latin typeface="Tahoma"/>
                <a:ea typeface="Tahoma"/>
                <a:cs typeface="Tahoma"/>
                <a:sym typeface="Tahoma"/>
              </a:rPr>
              <a:t>like ___________.</a:t>
            </a:r>
            <a:endParaRPr lang="en-US" sz="4000" b="1" i="0" u="none" strike="noStrike" cap="none" dirty="0">
              <a:solidFill>
                <a:srgbClr val="FFFFFF"/>
              </a:solidFill>
              <a:latin typeface="Tahoma"/>
              <a:ea typeface="Tahoma"/>
              <a:cs typeface="Tahoma"/>
              <a:sym typeface="Tahoma"/>
            </a:endParaRPr>
          </a:p>
        </p:txBody>
      </p:sp>
      <p:sp>
        <p:nvSpPr>
          <p:cNvPr id="6" name="Rectangle: Rounded Corners 5">
            <a:extLst>
              <a:ext uri="{FF2B5EF4-FFF2-40B4-BE49-F238E27FC236}">
                <a16:creationId xmlns:a16="http://schemas.microsoft.com/office/drawing/2014/main" id="{5BFBE6EF-CEEF-4815-A72F-D60204CC1160}"/>
              </a:ext>
            </a:extLst>
          </p:cNvPr>
          <p:cNvSpPr/>
          <p:nvPr/>
        </p:nvSpPr>
        <p:spPr>
          <a:xfrm>
            <a:off x="810604" y="5570075"/>
            <a:ext cx="10439557" cy="1186189"/>
          </a:xfrm>
          <a:prstGeom prst="roundRect">
            <a:avLst/>
          </a:prstGeom>
          <a:solidFill>
            <a:srgbClr val="87A4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b="1" dirty="0">
              <a:solidFill>
                <a:srgbClr val="161616"/>
              </a:solidFill>
              <a:effectLst/>
              <a:latin typeface="Calibri" panose="020F0502020204030204" pitchFamily="34" charset="0"/>
              <a:ea typeface="Calibri" panose="020F0502020204030204" pitchFamily="34" charset="0"/>
            </a:endParaRPr>
          </a:p>
          <a:p>
            <a:r>
              <a:rPr lang="en-US" sz="2800" b="1" dirty="0">
                <a:solidFill>
                  <a:srgbClr val="161616"/>
                </a:solidFill>
                <a:effectLst/>
                <a:latin typeface="Calibri" panose="020F0502020204030204" pitchFamily="34" charset="0"/>
                <a:ea typeface="Calibri" panose="020F0502020204030204" pitchFamily="34" charset="0"/>
              </a:rPr>
              <a:t>		singing	dancing	dancing	swimming</a:t>
            </a:r>
          </a:p>
          <a:p>
            <a:r>
              <a:rPr lang="en-US" sz="2800" b="1" dirty="0">
                <a:solidFill>
                  <a:srgbClr val="161616"/>
                </a:solidFill>
                <a:effectLst/>
                <a:latin typeface="Calibri" panose="020F0502020204030204" pitchFamily="34" charset="0"/>
                <a:ea typeface="Calibri" panose="020F0502020204030204" pitchFamily="34" charset="0"/>
              </a:rPr>
              <a:t>		running	walking	painting	cooking</a:t>
            </a:r>
            <a:endParaRPr lang="en-US" sz="2800" dirty="0"/>
          </a:p>
          <a:p>
            <a:pPr algn="ctr"/>
            <a:endParaRPr lang="en-US" dirty="0"/>
          </a:p>
        </p:txBody>
      </p:sp>
    </p:spTree>
    <p:extLst>
      <p:ext uri="{BB962C8B-B14F-4D97-AF65-F5344CB8AC3E}">
        <p14:creationId xmlns:p14="http://schemas.microsoft.com/office/powerpoint/2010/main" val="259933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7"/>
                                        </p:tgtEl>
                                      </p:cBhvr>
                                    </p:animEffect>
                                    <p:set>
                                      <p:cBhvr>
                                        <p:cTn id="7" dur="1" fill="hold">
                                          <p:stCondLst>
                                            <p:cond delay="500"/>
                                          </p:stCondLst>
                                        </p:cTn>
                                        <p:tgtEl>
                                          <p:spTgt spid="18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8"/>
                                        </p:tgtEl>
                                      </p:cBhvr>
                                    </p:animEffect>
                                    <p:set>
                                      <p:cBhvr>
                                        <p:cTn id="12" dur="1" fill="hold">
                                          <p:stCondLst>
                                            <p:cond delay="500"/>
                                          </p:stCondLst>
                                        </p:cTn>
                                        <p:tgtEl>
                                          <p:spTgt spid="18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89"/>
                                        </p:tgtEl>
                                      </p:cBhvr>
                                    </p:animEffect>
                                    <p:set>
                                      <p:cBhvr>
                                        <p:cTn id="17" dur="1" fill="hold">
                                          <p:stCondLst>
                                            <p:cond delay="500"/>
                                          </p:stCondLst>
                                        </p:cTn>
                                        <p:tgtEl>
                                          <p:spTgt spid="18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0"/>
                                        </p:tgtEl>
                                      </p:cBhvr>
                                    </p:animEffect>
                                    <p:set>
                                      <p:cBhvr>
                                        <p:cTn id="22" dur="1" fill="hold">
                                          <p:stCondLst>
                                            <p:cond delay="500"/>
                                          </p:stCondLst>
                                        </p:cTn>
                                        <p:tgtEl>
                                          <p:spTgt spid="19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91"/>
                                        </p:tgtEl>
                                      </p:cBhvr>
                                    </p:animEffect>
                                    <p:set>
                                      <p:cBhvr>
                                        <p:cTn id="27" dur="1" fill="hold">
                                          <p:stCondLst>
                                            <p:cond delay="500"/>
                                          </p:stCondLst>
                                        </p:cTn>
                                        <p:tgtEl>
                                          <p:spTgt spid="19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2"/>
                                        </p:tgtEl>
                                      </p:cBhvr>
                                    </p:animEffect>
                                    <p:set>
                                      <p:cBhvr>
                                        <p:cTn id="32" dur="1" fill="hold">
                                          <p:stCondLst>
                                            <p:cond delay="500"/>
                                          </p:stCondLst>
                                        </p:cTn>
                                        <p:tgtEl>
                                          <p:spTgt spid="19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93"/>
                                        </p:tgtEl>
                                      </p:cBhvr>
                                    </p:animEffect>
                                    <p:set>
                                      <p:cBhvr>
                                        <p:cTn id="37" dur="1" fill="hold">
                                          <p:stCondLst>
                                            <p:cond delay="500"/>
                                          </p:stCondLst>
                                        </p:cTn>
                                        <p:tgtEl>
                                          <p:spTgt spid="19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4"/>
                                        </p:tgtEl>
                                      </p:cBhvr>
                                    </p:animEffect>
                                    <p:set>
                                      <p:cBhvr>
                                        <p:cTn id="42" dur="1" fill="hold">
                                          <p:stCondLst>
                                            <p:cond delay="500"/>
                                          </p:stCondLst>
                                        </p:cTn>
                                        <p:tgtEl>
                                          <p:spTgt spid="19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95"/>
                                        </p:tgtEl>
                                      </p:cBhvr>
                                    </p:animEffect>
                                    <p:set>
                                      <p:cBhvr>
                                        <p:cTn id="47" dur="1" fill="hold">
                                          <p:stCondLst>
                                            <p:cond delay="500"/>
                                          </p:stCondLst>
                                        </p:cTn>
                                        <p:tgtEl>
                                          <p:spTgt spid="19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96"/>
                                        </p:tgtEl>
                                      </p:cBhvr>
                                    </p:animEffect>
                                    <p:set>
                                      <p:cBhvr>
                                        <p:cTn id="52" dur="1" fill="hold">
                                          <p:stCondLst>
                                            <p:cond delay="500"/>
                                          </p:stCondLst>
                                        </p:cTn>
                                        <p:tgtEl>
                                          <p:spTgt spid="19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97"/>
                                        </p:tgtEl>
                                      </p:cBhvr>
                                    </p:animEffect>
                                    <p:set>
                                      <p:cBhvr>
                                        <p:cTn id="57" dur="1" fill="hold">
                                          <p:stCondLst>
                                            <p:cond delay="500"/>
                                          </p:stCondLst>
                                        </p:cTn>
                                        <p:tgtEl>
                                          <p:spTgt spid="19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98"/>
                                        </p:tgtEl>
                                      </p:cBhvr>
                                    </p:animEffect>
                                    <p:set>
                                      <p:cBhvr>
                                        <p:cTn id="62" dur="1" fill="hold">
                                          <p:stCondLst>
                                            <p:cond delay="500"/>
                                          </p:stCondLst>
                                        </p:cTn>
                                        <p:tgtEl>
                                          <p:spTgt spid="19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99"/>
                                        </p:tgtEl>
                                      </p:cBhvr>
                                    </p:animEffect>
                                    <p:set>
                                      <p:cBhvr>
                                        <p:cTn id="67" dur="1" fill="hold">
                                          <p:stCondLst>
                                            <p:cond delay="500"/>
                                          </p:stCondLst>
                                        </p:cTn>
                                        <p:tgtEl>
                                          <p:spTgt spid="19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0"/>
                                        </p:tgtEl>
                                      </p:cBhvr>
                                    </p:animEffect>
                                    <p:set>
                                      <p:cBhvr>
                                        <p:cTn id="72" dur="1" fill="hold">
                                          <p:stCondLst>
                                            <p:cond delay="500"/>
                                          </p:stCondLst>
                                        </p:cTn>
                                        <p:tgtEl>
                                          <p:spTgt spid="20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201"/>
                                        </p:tgtEl>
                                      </p:cBhvr>
                                    </p:animEffect>
                                    <p:set>
                                      <p:cBhvr>
                                        <p:cTn id="77" dur="1" fill="hold">
                                          <p:stCondLst>
                                            <p:cond delay="500"/>
                                          </p:stCondLst>
                                        </p:cTn>
                                        <p:tgtEl>
                                          <p:spTgt spid="20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202"/>
                                        </p:tgtEl>
                                      </p:cBhvr>
                                    </p:animEffect>
                                    <p:set>
                                      <p:cBhvr>
                                        <p:cTn id="82" dur="1" fill="hold">
                                          <p:stCondLst>
                                            <p:cond delay="500"/>
                                          </p:stCondLst>
                                        </p:cTn>
                                        <p:tgtEl>
                                          <p:spTgt spid="20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203"/>
                                        </p:tgtEl>
                                      </p:cBhvr>
                                    </p:animEffect>
                                    <p:set>
                                      <p:cBhvr>
                                        <p:cTn id="87" dur="1" fill="hold">
                                          <p:stCondLst>
                                            <p:cond delay="500"/>
                                          </p:stCondLst>
                                        </p:cTn>
                                        <p:tgtEl>
                                          <p:spTgt spid="20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204"/>
                                        </p:tgtEl>
                                      </p:cBhvr>
                                    </p:animEffect>
                                    <p:set>
                                      <p:cBhvr>
                                        <p:cTn id="92" dur="1" fill="hold">
                                          <p:stCondLst>
                                            <p:cond delay="500"/>
                                          </p:stCondLst>
                                        </p:cTn>
                                        <p:tgtEl>
                                          <p:spTgt spid="20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205"/>
                                        </p:tgtEl>
                                      </p:cBhvr>
                                    </p:animEffect>
                                    <p:set>
                                      <p:cBhvr>
                                        <p:cTn id="97" dur="1" fill="hold">
                                          <p:stCondLst>
                                            <p:cond delay="500"/>
                                          </p:stCondLst>
                                        </p:cTn>
                                        <p:tgtEl>
                                          <p:spTgt spid="20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206"/>
                                        </p:tgtEl>
                                      </p:cBhvr>
                                    </p:animEffect>
                                    <p:set>
                                      <p:cBhvr>
                                        <p:cTn id="102" dur="1" fill="hold">
                                          <p:stCondLst>
                                            <p:cond delay="500"/>
                                          </p:stCondLst>
                                        </p:cTn>
                                        <p:tgtEl>
                                          <p:spTgt spid="2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170"/>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repeatCount="indefinite" fill="hold" nodeType="clickEffect">
                                  <p:stCondLst>
                                    <p:cond delay="0"/>
                                  </p:stCondLst>
                                  <p:endCondLst>
                                    <p:cond evt="onNext" delay="0">
                                      <p:tgtEl>
                                        <p:sldTgt/>
                                      </p:tgtEl>
                                    </p:cond>
                                  </p:endCondLst>
                                  <p:childTnLst>
                                    <p:animRot by="21600000">
                                      <p:cBhvr>
                                        <p:cTn id="107" dur="2000" fill="hold"/>
                                        <p:tgtEl>
                                          <p:spTgt spid="159"/>
                                        </p:tgtEl>
                                        <p:attrNameLst>
                                          <p:attrName>r</p:attrName>
                                        </p:attrNameLst>
                                      </p:cBhvr>
                                    </p:animRot>
                                  </p:childTnLst>
                                </p:cTn>
                              </p:par>
                            </p:childTnLst>
                          </p:cTn>
                        </p:par>
                      </p:childTnLst>
                    </p:cTn>
                  </p:par>
                </p:childTnLst>
              </p:cTn>
              <p:nextCondLst>
                <p:cond evt="onClick" delay="0">
                  <p:tgtEl>
                    <p:spTgt spid="17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pic>
        <p:nvPicPr>
          <p:cNvPr id="1281" name="Google Shape;1281;p2"/>
          <p:cNvPicPr preferRelativeResize="0"/>
          <p:nvPr/>
        </p:nvPicPr>
        <p:blipFill rotWithShape="1">
          <a:blip r:embed="rId3">
            <a:alphaModFix/>
          </a:blip>
          <a:srcRect b="25000"/>
          <a:stretch/>
        </p:blipFill>
        <p:spPr>
          <a:xfrm>
            <a:off x="1" y="0"/>
            <a:ext cx="823327" cy="6858000"/>
          </a:xfrm>
          <a:prstGeom prst="rect">
            <a:avLst/>
          </a:prstGeom>
          <a:noFill/>
          <a:ln>
            <a:noFill/>
          </a:ln>
        </p:spPr>
      </p:pic>
      <p:pic>
        <p:nvPicPr>
          <p:cNvPr id="1282" name="Google Shape;1282;p2"/>
          <p:cNvPicPr preferRelativeResize="0"/>
          <p:nvPr/>
        </p:nvPicPr>
        <p:blipFill rotWithShape="1">
          <a:blip r:embed="rId4">
            <a:alphaModFix/>
          </a:blip>
          <a:srcRect l="24342" t="22022"/>
          <a:stretch/>
        </p:blipFill>
        <p:spPr>
          <a:xfrm>
            <a:off x="-14177" y="-14177"/>
            <a:ext cx="2469537" cy="2548549"/>
          </a:xfrm>
          <a:prstGeom prst="rect">
            <a:avLst/>
          </a:prstGeom>
          <a:noFill/>
          <a:ln>
            <a:noFill/>
          </a:ln>
        </p:spPr>
      </p:pic>
      <p:sp>
        <p:nvSpPr>
          <p:cNvPr id="1283" name="Google Shape;1283;p2"/>
          <p:cNvSpPr/>
          <p:nvPr/>
        </p:nvSpPr>
        <p:spPr>
          <a:xfrm>
            <a:off x="3763656" y="3278357"/>
            <a:ext cx="584279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74296"/>
              </a:buClr>
              <a:buSzPts val="6000"/>
              <a:buFont typeface="Verdana"/>
              <a:buNone/>
            </a:pPr>
            <a:r>
              <a:rPr lang="en-US" sz="6000" b="1" i="0" u="none" strike="noStrike" cap="none" dirty="0">
                <a:solidFill>
                  <a:srgbClr val="874296"/>
                </a:solidFill>
                <a:latin typeface="Comic Sans MS" panose="030F0702030302020204" pitchFamily="66" charset="0"/>
                <a:ea typeface="Verdana"/>
                <a:cs typeface="Verdana"/>
                <a:sym typeface="Verdana"/>
              </a:rPr>
              <a:t>My hobbies</a:t>
            </a:r>
            <a:endParaRPr sz="6000" b="1" i="0" u="none" strike="noStrike" cap="none" dirty="0">
              <a:solidFill>
                <a:srgbClr val="874296"/>
              </a:solidFill>
              <a:latin typeface="Comic Sans MS" panose="030F0702030302020204" pitchFamily="66" charset="0"/>
              <a:ea typeface="Verdana"/>
              <a:cs typeface="Verdana"/>
              <a:sym typeface="Verdana"/>
            </a:endParaRPr>
          </a:p>
        </p:txBody>
      </p:sp>
      <p:pic>
        <p:nvPicPr>
          <p:cNvPr id="1284" name="Google Shape;1284;p2"/>
          <p:cNvPicPr preferRelativeResize="0"/>
          <p:nvPr/>
        </p:nvPicPr>
        <p:blipFill rotWithShape="1">
          <a:blip r:embed="rId4">
            <a:alphaModFix/>
          </a:blip>
          <a:srcRect l="24342" t="22022"/>
          <a:stretch/>
        </p:blipFill>
        <p:spPr>
          <a:xfrm>
            <a:off x="-14177" y="-14177"/>
            <a:ext cx="2469537" cy="2548549"/>
          </a:xfrm>
          <a:prstGeom prst="rect">
            <a:avLst/>
          </a:prstGeom>
          <a:noFill/>
          <a:ln>
            <a:noFill/>
          </a:ln>
        </p:spPr>
      </p:pic>
      <p:pic>
        <p:nvPicPr>
          <p:cNvPr id="1285" name="Google Shape;1285;p2"/>
          <p:cNvPicPr preferRelativeResize="0"/>
          <p:nvPr/>
        </p:nvPicPr>
        <p:blipFill rotWithShape="1">
          <a:blip r:embed="rId5">
            <a:alphaModFix/>
          </a:blip>
          <a:srcRect/>
          <a:stretch/>
        </p:blipFill>
        <p:spPr>
          <a:xfrm>
            <a:off x="411663" y="208466"/>
            <a:ext cx="943195" cy="479871"/>
          </a:xfrm>
          <a:prstGeom prst="rect">
            <a:avLst/>
          </a:prstGeom>
          <a:noFill/>
          <a:ln>
            <a:noFill/>
          </a:ln>
        </p:spPr>
      </p:pic>
      <p:sp>
        <p:nvSpPr>
          <p:cNvPr id="1286" name="Google Shape;1286;p2"/>
          <p:cNvSpPr txBox="1"/>
          <p:nvPr/>
        </p:nvSpPr>
        <p:spPr>
          <a:xfrm>
            <a:off x="521863" y="454811"/>
            <a:ext cx="922164" cy="17336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66"/>
              <a:buFont typeface="Arial"/>
              <a:buNone/>
            </a:pPr>
            <a:r>
              <a:rPr lang="en-US" sz="10666" b="1" i="0" u="none" strike="noStrike" cap="none">
                <a:solidFill>
                  <a:srgbClr val="000000"/>
                </a:solidFill>
                <a:latin typeface="Arial"/>
                <a:ea typeface="Arial"/>
                <a:cs typeface="Arial"/>
                <a:sym typeface="Arial"/>
              </a:rPr>
              <a:t>5</a:t>
            </a:r>
            <a:endParaRPr/>
          </a:p>
        </p:txBody>
      </p:sp>
      <p:pic>
        <p:nvPicPr>
          <p:cNvPr id="1287" name="Google Shape;1287;p2"/>
          <p:cNvPicPr preferRelativeResize="0"/>
          <p:nvPr/>
        </p:nvPicPr>
        <p:blipFill rotWithShape="1">
          <a:blip r:embed="rId6">
            <a:alphaModFix/>
          </a:blip>
          <a:srcRect/>
          <a:stretch/>
        </p:blipFill>
        <p:spPr>
          <a:xfrm>
            <a:off x="4073847" y="4595795"/>
            <a:ext cx="4274061" cy="1059567"/>
          </a:xfrm>
          <a:prstGeom prst="rect">
            <a:avLst/>
          </a:prstGeom>
          <a:noFill/>
          <a:ln>
            <a:noFill/>
          </a:ln>
        </p:spPr>
      </p:pic>
      <p:sp>
        <p:nvSpPr>
          <p:cNvPr id="1288" name="Google Shape;1288;p2"/>
          <p:cNvSpPr txBox="1"/>
          <p:nvPr/>
        </p:nvSpPr>
        <p:spPr>
          <a:xfrm>
            <a:off x="4705172" y="4595795"/>
            <a:ext cx="3086457" cy="6667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733"/>
              <a:buFont typeface="Comic Sans MS"/>
              <a:buNone/>
            </a:pPr>
            <a:r>
              <a:rPr lang="en-US" sz="3733" b="1" i="0" u="none" strike="noStrike" cap="none" dirty="0">
                <a:solidFill>
                  <a:srgbClr val="000000"/>
                </a:solidFill>
                <a:latin typeface="Comic Sans MS"/>
                <a:ea typeface="Comic Sans MS"/>
                <a:cs typeface="Comic Sans MS"/>
                <a:sym typeface="Comic Sans MS"/>
              </a:rPr>
              <a:t>LESSON 3</a:t>
            </a:r>
            <a:endParaRPr sz="3733" b="1" i="0" u="none" strike="noStrike" cap="none" dirty="0">
              <a:solidFill>
                <a:srgbClr val="000000"/>
              </a:solidFill>
              <a:latin typeface="Comic Sans MS"/>
              <a:ea typeface="Comic Sans MS"/>
              <a:cs typeface="Comic Sans MS"/>
              <a:sym typeface="Comic Sans MS"/>
            </a:endParaRPr>
          </a:p>
        </p:txBody>
      </p:sp>
      <p:sp>
        <p:nvSpPr>
          <p:cNvPr id="1289" name="Google Shape;1289;p2"/>
          <p:cNvSpPr txBox="1"/>
          <p:nvPr/>
        </p:nvSpPr>
        <p:spPr>
          <a:xfrm>
            <a:off x="4516040" y="5528587"/>
            <a:ext cx="346471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Verdana"/>
              <a:buNone/>
            </a:pPr>
            <a:r>
              <a:rPr lang="en-US" sz="3600" b="0" i="0" u="none" strike="noStrike" cap="none" dirty="0">
                <a:solidFill>
                  <a:srgbClr val="FF0000"/>
                </a:solidFill>
                <a:latin typeface="Comic Sans MS" panose="030F0702030302020204" pitchFamily="66" charset="0"/>
                <a:ea typeface="Verdana"/>
                <a:cs typeface="Verdana"/>
                <a:sym typeface="Verdana"/>
              </a:rPr>
              <a:t>Period 6</a:t>
            </a:r>
            <a:endParaRPr sz="3600" b="0" i="0" u="none" strike="noStrike" cap="none" dirty="0">
              <a:solidFill>
                <a:srgbClr val="FF0000"/>
              </a:solidFill>
              <a:latin typeface="Comic Sans MS" panose="030F0702030302020204" pitchFamily="66" charset="0"/>
              <a:ea typeface="Verdana"/>
              <a:cs typeface="Verdana"/>
              <a:sym typeface="Verdana"/>
            </a:endParaRPr>
          </a:p>
        </p:txBody>
      </p:sp>
      <p:pic>
        <p:nvPicPr>
          <p:cNvPr id="1290" name="Google Shape;1290;p2"/>
          <p:cNvPicPr preferRelativeResize="0"/>
          <p:nvPr/>
        </p:nvPicPr>
        <p:blipFill rotWithShape="1">
          <a:blip r:embed="rId7">
            <a:alphaModFix/>
          </a:blip>
          <a:srcRect/>
          <a:stretch/>
        </p:blipFill>
        <p:spPr>
          <a:xfrm>
            <a:off x="2776400" y="1450762"/>
            <a:ext cx="1771897" cy="1467055"/>
          </a:xfrm>
          <a:prstGeom prst="rect">
            <a:avLst/>
          </a:prstGeom>
          <a:noFill/>
          <a:ln>
            <a:noFill/>
          </a:ln>
          <a:effectLst>
            <a:outerShdw blurRad="292100" dist="139700" dir="2700000" algn="tl" rotWithShape="0">
              <a:srgbClr val="333333">
                <a:alpha val="64705"/>
              </a:srgbClr>
            </a:outerShdw>
          </a:effectLst>
        </p:spPr>
      </p:pic>
      <p:pic>
        <p:nvPicPr>
          <p:cNvPr id="1291" name="Google Shape;1291;p2"/>
          <p:cNvPicPr preferRelativeResize="0"/>
          <p:nvPr/>
        </p:nvPicPr>
        <p:blipFill rotWithShape="1">
          <a:blip r:embed="rId8">
            <a:alphaModFix/>
          </a:blip>
          <a:srcRect/>
          <a:stretch/>
        </p:blipFill>
        <p:spPr>
          <a:xfrm>
            <a:off x="7438143" y="1454963"/>
            <a:ext cx="1819529" cy="1467055"/>
          </a:xfrm>
          <a:prstGeom prst="rect">
            <a:avLst/>
          </a:prstGeom>
          <a:noFill/>
          <a:ln>
            <a:noFill/>
          </a:ln>
          <a:effectLst>
            <a:outerShdw blurRad="292100" dist="139700" dir="2700000" algn="tl" rotWithShape="0">
              <a:srgbClr val="333333">
                <a:alpha val="64705"/>
              </a:srgbClr>
            </a:outerShdw>
          </a:effectLst>
        </p:spPr>
      </p:pic>
      <p:pic>
        <p:nvPicPr>
          <p:cNvPr id="1292" name="Google Shape;1292;p2"/>
          <p:cNvPicPr preferRelativeResize="0"/>
          <p:nvPr/>
        </p:nvPicPr>
        <p:blipFill rotWithShape="1">
          <a:blip r:embed="rId9">
            <a:alphaModFix/>
          </a:blip>
          <a:srcRect/>
          <a:stretch/>
        </p:blipFill>
        <p:spPr>
          <a:xfrm>
            <a:off x="9513607" y="4178781"/>
            <a:ext cx="1781424" cy="1476581"/>
          </a:xfrm>
          <a:prstGeom prst="rect">
            <a:avLst/>
          </a:prstGeom>
          <a:noFill/>
          <a:ln>
            <a:noFill/>
          </a:ln>
          <a:effectLst>
            <a:outerShdw blurRad="292100" dist="139700" dir="2700000" algn="tl" rotWithShape="0">
              <a:srgbClr val="333333">
                <a:alpha val="64705"/>
              </a:srgbClr>
            </a:outerShdw>
          </a:effectLst>
        </p:spPr>
      </p:pic>
      <p:pic>
        <p:nvPicPr>
          <p:cNvPr id="1293" name="Google Shape;1293;p2"/>
          <p:cNvPicPr preferRelativeResize="0"/>
          <p:nvPr/>
        </p:nvPicPr>
        <p:blipFill rotWithShape="1">
          <a:blip r:embed="rId10">
            <a:alphaModFix/>
          </a:blip>
          <a:srcRect/>
          <a:stretch/>
        </p:blipFill>
        <p:spPr>
          <a:xfrm>
            <a:off x="1673157" y="3818563"/>
            <a:ext cx="1534220" cy="19042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2000"/>
                                        <p:tgtEl>
                                          <p:spTgt spid="1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133" y="8608"/>
            <a:ext cx="12155734" cy="6837599"/>
          </a:xfrm>
        </p:spPr>
      </p:pic>
      <p:sp>
        <p:nvSpPr>
          <p:cNvPr id="3" name="TextBox 2">
            <a:extLst>
              <a:ext uri="{FF2B5EF4-FFF2-40B4-BE49-F238E27FC236}">
                <a16:creationId xmlns:a16="http://schemas.microsoft.com/office/drawing/2014/main" id="{9688FAC3-FAEB-29C7-8449-B171E7BC8FC1}"/>
              </a:ext>
            </a:extLst>
          </p:cNvPr>
          <p:cNvSpPr txBox="1"/>
          <p:nvPr/>
        </p:nvSpPr>
        <p:spPr>
          <a:xfrm>
            <a:off x="2238948" y="5868238"/>
            <a:ext cx="8117367" cy="830740"/>
          </a:xfrm>
          <a:prstGeom prst="rect">
            <a:avLst/>
          </a:prstGeom>
          <a:noFill/>
        </p:spPr>
        <p:txBody>
          <a:bodyPr wrap="square">
            <a:spAutoFit/>
          </a:bodyPr>
          <a:lstStyle/>
          <a:p>
            <a:pPr algn="ctr"/>
            <a:r>
              <a:rPr lang="en-US" sz="2399" b="1" dirty="0">
                <a:solidFill>
                  <a:srgbClr val="0070C0"/>
                </a:solidFill>
                <a:latin typeface="Arial" panose="020B0604020202020204" pitchFamily="34" charset="0"/>
                <a:cs typeface="Arial" panose="020B0604020202020204" pitchFamily="34" charset="0"/>
              </a:rPr>
              <a:t>Website</a:t>
            </a:r>
            <a:r>
              <a:rPr lang="en-US" sz="2399" dirty="0">
                <a:solidFill>
                  <a:srgbClr val="0070C0"/>
                </a:solidFill>
                <a:latin typeface="Arial" panose="020B0604020202020204" pitchFamily="34" charset="0"/>
                <a:cs typeface="Arial" panose="020B0604020202020204" pitchFamily="34" charset="0"/>
              </a:rPr>
              <a:t>: </a:t>
            </a:r>
            <a:r>
              <a:rPr lang="en-US" sz="2399" i="1" dirty="0">
                <a:solidFill>
                  <a:srgbClr val="FFFFFF"/>
                </a:solidFill>
                <a:latin typeface="Arial" panose="020B0604020202020204" pitchFamily="34" charset="0"/>
                <a:cs typeface="Arial" panose="020B0604020202020204" pitchFamily="34" charset="0"/>
              </a:rPr>
              <a:t>hoclieu.vn</a:t>
            </a:r>
          </a:p>
          <a:p>
            <a:pPr algn="ctr"/>
            <a:r>
              <a:rPr lang="en-US" sz="2399" b="1" dirty="0" err="1">
                <a:solidFill>
                  <a:srgbClr val="0070C0"/>
                </a:solidFill>
                <a:latin typeface="Arial" panose="020B0604020202020204" pitchFamily="34" charset="0"/>
                <a:cs typeface="Arial" panose="020B0604020202020204" pitchFamily="34" charset="0"/>
              </a:rPr>
              <a:t>Fanpage</a:t>
            </a:r>
            <a:r>
              <a:rPr lang="en-US" sz="2399" dirty="0">
                <a:solidFill>
                  <a:srgbClr val="0070C0"/>
                </a:solidFill>
                <a:latin typeface="Arial" panose="020B0604020202020204" pitchFamily="34" charset="0"/>
                <a:cs typeface="Arial" panose="020B0604020202020204" pitchFamily="34" charset="0"/>
              </a:rPr>
              <a:t>:</a:t>
            </a:r>
            <a:r>
              <a:rPr lang="vi-VN" sz="2399" dirty="0">
                <a:solidFill>
                  <a:srgbClr val="0070C0"/>
                </a:solidFill>
                <a:latin typeface="Arial" panose="020B0604020202020204" pitchFamily="34" charset="0"/>
                <a:cs typeface="Arial" panose="020B0604020202020204" pitchFamily="34" charset="0"/>
              </a:rPr>
              <a:t> </a:t>
            </a:r>
            <a:r>
              <a:rPr lang="en-US" sz="2399" i="1" dirty="0">
                <a:solidFill>
                  <a:srgbClr val="FFFFFF"/>
                </a:solidFill>
                <a:latin typeface="Arial" panose="020B0604020202020204" pitchFamily="34" charset="0"/>
                <a:cs typeface="Arial" panose="020B0604020202020204" pitchFamily="34" charset="0"/>
              </a:rPr>
              <a:t>facebook.com/</a:t>
            </a:r>
            <a:r>
              <a:rPr lang="vi-VN" sz="2399" i="1" dirty="0">
                <a:solidFill>
                  <a:srgbClr val="FFFFFF"/>
                </a:solidFill>
                <a:latin typeface="Arial" panose="020B0604020202020204" pitchFamily="34" charset="0"/>
                <a:cs typeface="Arial" panose="020B0604020202020204" pitchFamily="34" charset="0"/>
              </a:rPr>
              <a:t>www.tienganhglobalsuccess.vn</a:t>
            </a:r>
            <a:endParaRPr lang="en-GB" sz="2399"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2648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3"/>
          <p:cNvSpPr txBox="1">
            <a:spLocks noGrp="1"/>
          </p:cNvSpPr>
          <p:nvPr>
            <p:ph type="title"/>
          </p:nvPr>
        </p:nvSpPr>
        <p:spPr>
          <a:xfrm>
            <a:off x="4366953" y="2047200"/>
            <a:ext cx="3325091" cy="1298986"/>
          </a:xfrm>
          <a:prstGeom prst="rect">
            <a:avLst/>
          </a:prstGeom>
          <a:noFill/>
          <a:ln>
            <a:noFill/>
          </a:ln>
        </p:spPr>
        <p:txBody>
          <a:bodyPr spcFirstLastPara="1" wrap="square" lIns="91425" tIns="91425" rIns="91425" bIns="91425" anchor="t" anchorCtr="0">
            <a:normAutofit/>
          </a:bodyPr>
          <a:lstStyle/>
          <a:p>
            <a:pPr marL="0" lvl="0" indent="0" algn="ctr" rtl="0">
              <a:lnSpc>
                <a:spcPct val="105888"/>
              </a:lnSpc>
              <a:spcBef>
                <a:spcPts val="0"/>
              </a:spcBef>
              <a:spcAft>
                <a:spcPts val="0"/>
              </a:spcAft>
              <a:buSzPts val="3600"/>
              <a:buNone/>
            </a:pPr>
            <a:r>
              <a:rPr lang="en-US" sz="4500"/>
              <a:t>Content</a:t>
            </a:r>
            <a:endParaRPr/>
          </a:p>
        </p:txBody>
      </p:sp>
      <p:sp>
        <p:nvSpPr>
          <p:cNvPr id="1299" name="Google Shape;1299;p3"/>
          <p:cNvSpPr txBox="1">
            <a:spLocks noGrp="1"/>
          </p:cNvSpPr>
          <p:nvPr>
            <p:ph type="body" idx="1"/>
          </p:nvPr>
        </p:nvSpPr>
        <p:spPr>
          <a:xfrm rot="462530">
            <a:off x="620890" y="1091299"/>
            <a:ext cx="2116975" cy="531894"/>
          </a:xfrm>
          <a:prstGeom prst="rect">
            <a:avLst/>
          </a:prstGeom>
          <a:noFill/>
          <a:ln>
            <a:noFill/>
          </a:ln>
        </p:spPr>
        <p:txBody>
          <a:bodyPr spcFirstLastPara="1" wrap="square" lIns="91425" tIns="91425" rIns="91425" bIns="91425" anchor="t" anchorCtr="0">
            <a:noAutofit/>
          </a:bodyPr>
          <a:lstStyle/>
          <a:p>
            <a:pPr marL="457200" lvl="0" indent="-330200" algn="ctr" rtl="0">
              <a:lnSpc>
                <a:spcPct val="100000"/>
              </a:lnSpc>
              <a:spcBef>
                <a:spcPts val="0"/>
              </a:spcBef>
              <a:spcAft>
                <a:spcPts val="0"/>
              </a:spcAft>
              <a:buSzPts val="1600"/>
              <a:buChar char="●"/>
            </a:pPr>
            <a:r>
              <a:rPr lang="en-US" sz="3000"/>
              <a:t>1</a:t>
            </a:r>
            <a:endParaRPr/>
          </a:p>
        </p:txBody>
      </p:sp>
      <p:sp>
        <p:nvSpPr>
          <p:cNvPr id="1300" name="Google Shape;1300;p3"/>
          <p:cNvSpPr txBox="1">
            <a:spLocks noGrp="1"/>
          </p:cNvSpPr>
          <p:nvPr>
            <p:ph type="body" idx="2"/>
          </p:nvPr>
        </p:nvSpPr>
        <p:spPr>
          <a:xfrm rot="-523743">
            <a:off x="938410" y="4510091"/>
            <a:ext cx="2116975" cy="549820"/>
          </a:xfrm>
          <a:prstGeom prst="rect">
            <a:avLst/>
          </a:prstGeom>
          <a:noFill/>
          <a:ln>
            <a:noFill/>
          </a:ln>
        </p:spPr>
        <p:txBody>
          <a:bodyPr spcFirstLastPara="1" wrap="square" lIns="91425" tIns="91425" rIns="91425" bIns="91425" anchor="t" anchorCtr="0">
            <a:normAutofit fontScale="92500" lnSpcReduction="20000"/>
          </a:bodyPr>
          <a:lstStyle/>
          <a:p>
            <a:pPr marL="457200" lvl="0" indent="-330200" algn="ctr" rtl="0">
              <a:lnSpc>
                <a:spcPct val="100000"/>
              </a:lnSpc>
              <a:spcBef>
                <a:spcPts val="0"/>
              </a:spcBef>
              <a:spcAft>
                <a:spcPts val="0"/>
              </a:spcAft>
              <a:buSzPct val="57657"/>
              <a:buChar char="●"/>
            </a:pPr>
            <a:r>
              <a:rPr lang="en-US" sz="3000"/>
              <a:t>2</a:t>
            </a:r>
            <a:endParaRPr/>
          </a:p>
        </p:txBody>
      </p:sp>
      <p:sp>
        <p:nvSpPr>
          <p:cNvPr id="1301" name="Google Shape;1301;p3"/>
          <p:cNvSpPr txBox="1">
            <a:spLocks noGrp="1"/>
          </p:cNvSpPr>
          <p:nvPr>
            <p:ph type="body" idx="3"/>
          </p:nvPr>
        </p:nvSpPr>
        <p:spPr>
          <a:xfrm>
            <a:off x="4837546" y="4884525"/>
            <a:ext cx="2493818" cy="561534"/>
          </a:xfrm>
          <a:prstGeom prst="rect">
            <a:avLst/>
          </a:prstGeom>
          <a:noFill/>
          <a:ln>
            <a:noFill/>
          </a:ln>
        </p:spPr>
        <p:txBody>
          <a:bodyPr spcFirstLastPara="1" wrap="square" lIns="91425" tIns="91425" rIns="91425" bIns="91425" anchor="t" anchorCtr="0">
            <a:noAutofit/>
          </a:bodyPr>
          <a:lstStyle/>
          <a:p>
            <a:pPr marL="457200" lvl="0" indent="-330200" algn="ctr" rtl="0">
              <a:lnSpc>
                <a:spcPct val="100000"/>
              </a:lnSpc>
              <a:spcBef>
                <a:spcPts val="0"/>
              </a:spcBef>
              <a:spcAft>
                <a:spcPts val="0"/>
              </a:spcAft>
              <a:buSzPts val="1600"/>
              <a:buChar char="●"/>
            </a:pPr>
            <a:r>
              <a:rPr lang="en-US" sz="3000"/>
              <a:t>3</a:t>
            </a:r>
            <a:endParaRPr/>
          </a:p>
        </p:txBody>
      </p:sp>
      <p:sp>
        <p:nvSpPr>
          <p:cNvPr id="1302" name="Google Shape;1302;p3"/>
          <p:cNvSpPr txBox="1">
            <a:spLocks noGrp="1"/>
          </p:cNvSpPr>
          <p:nvPr>
            <p:ph type="body" idx="4"/>
          </p:nvPr>
        </p:nvSpPr>
        <p:spPr>
          <a:xfrm rot="-734591">
            <a:off x="8857696" y="4221461"/>
            <a:ext cx="1706880" cy="487627"/>
          </a:xfrm>
          <a:prstGeom prst="rect">
            <a:avLst/>
          </a:prstGeom>
          <a:noFill/>
          <a:ln>
            <a:noFill/>
          </a:ln>
        </p:spPr>
        <p:txBody>
          <a:bodyPr spcFirstLastPara="1" wrap="square" lIns="91425" tIns="91425" rIns="91425" bIns="91425" anchor="t" anchorCtr="0">
            <a:noAutofit/>
          </a:bodyPr>
          <a:lstStyle/>
          <a:p>
            <a:pPr marL="457200" lvl="0" indent="-330200" algn="ctr" rtl="0">
              <a:lnSpc>
                <a:spcPct val="100000"/>
              </a:lnSpc>
              <a:spcBef>
                <a:spcPts val="0"/>
              </a:spcBef>
              <a:spcAft>
                <a:spcPts val="0"/>
              </a:spcAft>
              <a:buSzPts val="1600"/>
              <a:buChar char="●"/>
            </a:pPr>
            <a:r>
              <a:rPr lang="en-US" sz="3000"/>
              <a:t>4</a:t>
            </a:r>
            <a:endParaRPr/>
          </a:p>
        </p:txBody>
      </p:sp>
      <p:sp>
        <p:nvSpPr>
          <p:cNvPr id="1303" name="Google Shape;1303;p3"/>
          <p:cNvSpPr txBox="1">
            <a:spLocks noGrp="1"/>
          </p:cNvSpPr>
          <p:nvPr>
            <p:ph type="body" idx="5"/>
          </p:nvPr>
        </p:nvSpPr>
        <p:spPr>
          <a:xfrm rot="-175648">
            <a:off x="9371223" y="1078189"/>
            <a:ext cx="2116975" cy="571692"/>
          </a:xfrm>
          <a:prstGeom prst="rect">
            <a:avLst/>
          </a:prstGeom>
          <a:noFill/>
          <a:ln>
            <a:noFill/>
          </a:ln>
        </p:spPr>
        <p:txBody>
          <a:bodyPr spcFirstLastPara="1" wrap="square" lIns="91425" tIns="91425" rIns="91425" bIns="91425" anchor="t" anchorCtr="0">
            <a:normAutofit fontScale="92500" lnSpcReduction="10000"/>
          </a:bodyPr>
          <a:lstStyle/>
          <a:p>
            <a:pPr marL="457200" lvl="0" indent="-330200" algn="ctr" rtl="0">
              <a:lnSpc>
                <a:spcPct val="100000"/>
              </a:lnSpc>
              <a:spcBef>
                <a:spcPts val="0"/>
              </a:spcBef>
              <a:spcAft>
                <a:spcPts val="0"/>
              </a:spcAft>
              <a:buSzPct val="57657"/>
              <a:buChar char="●"/>
            </a:pPr>
            <a:r>
              <a:rPr lang="en-US" sz="3000"/>
              <a:t>5</a:t>
            </a:r>
            <a:endParaRPr/>
          </a:p>
        </p:txBody>
      </p:sp>
      <p:sp>
        <p:nvSpPr>
          <p:cNvPr id="1304" name="Google Shape;1304;p3"/>
          <p:cNvSpPr txBox="1">
            <a:spLocks noGrp="1"/>
          </p:cNvSpPr>
          <p:nvPr>
            <p:ph type="body" idx="6"/>
          </p:nvPr>
        </p:nvSpPr>
        <p:spPr>
          <a:xfrm rot="435466">
            <a:off x="377213" y="1899857"/>
            <a:ext cx="2216727" cy="734209"/>
          </a:xfrm>
          <a:prstGeom prst="rect">
            <a:avLst/>
          </a:prstGeom>
          <a:noFill/>
          <a:ln>
            <a:noFill/>
          </a:ln>
        </p:spPr>
        <p:txBody>
          <a:bodyPr spcFirstLastPara="1" wrap="square" lIns="91425" tIns="91425" rIns="91425" bIns="91425" anchor="t" anchorCtr="0">
            <a:noAutofit/>
          </a:bodyPr>
          <a:lstStyle/>
          <a:p>
            <a:pPr marL="457200" lvl="0" indent="-330200" algn="ctr" rtl="0">
              <a:lnSpc>
                <a:spcPct val="100000"/>
              </a:lnSpc>
              <a:spcBef>
                <a:spcPts val="0"/>
              </a:spcBef>
              <a:spcAft>
                <a:spcPts val="0"/>
              </a:spcAft>
              <a:buSzPts val="1600"/>
              <a:buChar char="●"/>
            </a:pPr>
            <a:r>
              <a:rPr lang="en-US">
                <a:solidFill>
                  <a:srgbClr val="FF0000"/>
                </a:solidFill>
              </a:rPr>
              <a:t>Warm-up</a:t>
            </a:r>
            <a:endParaRPr/>
          </a:p>
        </p:txBody>
      </p:sp>
      <p:sp>
        <p:nvSpPr>
          <p:cNvPr id="1305" name="Google Shape;1305;p3"/>
          <p:cNvSpPr txBox="1">
            <a:spLocks noGrp="1"/>
          </p:cNvSpPr>
          <p:nvPr>
            <p:ph type="body" idx="7"/>
          </p:nvPr>
        </p:nvSpPr>
        <p:spPr>
          <a:xfrm rot="-585108">
            <a:off x="1150367" y="5192815"/>
            <a:ext cx="2373218" cy="734209"/>
          </a:xfrm>
          <a:prstGeom prst="rect">
            <a:avLst/>
          </a:prstGeom>
          <a:noFill/>
          <a:ln>
            <a:noFill/>
          </a:ln>
        </p:spPr>
        <p:txBody>
          <a:bodyPr spcFirstLastPara="1" wrap="square" lIns="91425" tIns="91425" rIns="91425" bIns="91425" anchor="t" anchorCtr="0">
            <a:noAutofit/>
          </a:bodyPr>
          <a:lstStyle/>
          <a:p>
            <a:pPr marL="457200" lvl="0" indent="-330200" algn="ctr" rtl="0">
              <a:lnSpc>
                <a:spcPct val="100000"/>
              </a:lnSpc>
              <a:spcBef>
                <a:spcPts val="0"/>
              </a:spcBef>
              <a:spcAft>
                <a:spcPts val="0"/>
              </a:spcAft>
              <a:buSzPts val="1600"/>
              <a:buChar char="●"/>
            </a:pPr>
            <a:r>
              <a:rPr lang="en-US">
                <a:solidFill>
                  <a:srgbClr val="FF0000"/>
                </a:solidFill>
              </a:rPr>
              <a:t>Read and tick.</a:t>
            </a:r>
            <a:endParaRPr/>
          </a:p>
        </p:txBody>
      </p:sp>
      <p:sp>
        <p:nvSpPr>
          <p:cNvPr id="1306" name="Google Shape;1306;p3"/>
          <p:cNvSpPr txBox="1">
            <a:spLocks noGrp="1"/>
          </p:cNvSpPr>
          <p:nvPr>
            <p:ph type="body" idx="8"/>
          </p:nvPr>
        </p:nvSpPr>
        <p:spPr>
          <a:xfrm>
            <a:off x="4898967" y="5599356"/>
            <a:ext cx="2305396" cy="734209"/>
          </a:xfrm>
          <a:prstGeom prst="rect">
            <a:avLst/>
          </a:prstGeom>
          <a:noFill/>
          <a:ln>
            <a:noFill/>
          </a:ln>
        </p:spPr>
        <p:txBody>
          <a:bodyPr spcFirstLastPara="1" wrap="square" lIns="91425" tIns="91425" rIns="91425" bIns="91425" anchor="t" anchorCtr="0">
            <a:noAutofit/>
          </a:bodyPr>
          <a:lstStyle/>
          <a:p>
            <a:pPr marL="457200" lvl="0" indent="-330200" algn="ctr" rtl="0">
              <a:lnSpc>
                <a:spcPct val="100000"/>
              </a:lnSpc>
              <a:spcBef>
                <a:spcPts val="0"/>
              </a:spcBef>
              <a:spcAft>
                <a:spcPts val="0"/>
              </a:spcAft>
              <a:buSzPts val="1600"/>
              <a:buChar char="●"/>
            </a:pPr>
            <a:r>
              <a:rPr lang="en-US">
                <a:solidFill>
                  <a:srgbClr val="FF0000"/>
                </a:solidFill>
              </a:rPr>
              <a:t>Let’s write.</a:t>
            </a:r>
            <a:endParaRPr/>
          </a:p>
        </p:txBody>
      </p:sp>
      <p:sp>
        <p:nvSpPr>
          <p:cNvPr id="1307" name="Google Shape;1307;p3"/>
          <p:cNvSpPr txBox="1">
            <a:spLocks noGrp="1"/>
          </p:cNvSpPr>
          <p:nvPr>
            <p:ph type="body" idx="9"/>
          </p:nvPr>
        </p:nvSpPr>
        <p:spPr>
          <a:xfrm rot="-665740">
            <a:off x="8871758" y="4836672"/>
            <a:ext cx="2216727" cy="734209"/>
          </a:xfrm>
          <a:prstGeom prst="rect">
            <a:avLst/>
          </a:prstGeom>
          <a:noFill/>
          <a:ln>
            <a:noFill/>
          </a:ln>
        </p:spPr>
        <p:txBody>
          <a:bodyPr spcFirstLastPara="1" wrap="square" lIns="91425" tIns="91425" rIns="91425" bIns="91425" anchor="t" anchorCtr="0">
            <a:noAutofit/>
          </a:bodyPr>
          <a:lstStyle/>
          <a:p>
            <a:pPr marL="457200" lvl="0" indent="-330200" algn="ctr" rtl="0">
              <a:lnSpc>
                <a:spcPct val="100000"/>
              </a:lnSpc>
              <a:spcBef>
                <a:spcPts val="0"/>
              </a:spcBef>
              <a:spcAft>
                <a:spcPts val="0"/>
              </a:spcAft>
              <a:buSzPts val="1600"/>
              <a:buChar char="●"/>
            </a:pPr>
            <a:r>
              <a:rPr lang="en-US">
                <a:solidFill>
                  <a:srgbClr val="FF0000"/>
                </a:solidFill>
              </a:rPr>
              <a:t>Project</a:t>
            </a:r>
            <a:endParaRPr/>
          </a:p>
        </p:txBody>
      </p:sp>
      <p:sp>
        <p:nvSpPr>
          <p:cNvPr id="1308" name="Google Shape;1308;p3"/>
          <p:cNvSpPr txBox="1">
            <a:spLocks noGrp="1"/>
          </p:cNvSpPr>
          <p:nvPr>
            <p:ph type="body" idx="13"/>
          </p:nvPr>
        </p:nvSpPr>
        <p:spPr>
          <a:xfrm rot="-221615">
            <a:off x="9354589" y="1814076"/>
            <a:ext cx="2305396" cy="734209"/>
          </a:xfrm>
          <a:prstGeom prst="rect">
            <a:avLst/>
          </a:prstGeom>
          <a:noFill/>
          <a:ln>
            <a:noFill/>
          </a:ln>
        </p:spPr>
        <p:txBody>
          <a:bodyPr spcFirstLastPara="1" wrap="square" lIns="91425" tIns="91425" rIns="91425" bIns="91425" anchor="t" anchorCtr="0">
            <a:noAutofit/>
          </a:bodyPr>
          <a:lstStyle/>
          <a:p>
            <a:pPr marL="457200" lvl="0" indent="-330200" algn="ctr" rtl="0">
              <a:lnSpc>
                <a:spcPct val="100000"/>
              </a:lnSpc>
              <a:spcBef>
                <a:spcPts val="0"/>
              </a:spcBef>
              <a:spcAft>
                <a:spcPts val="0"/>
              </a:spcAft>
              <a:buSzPts val="1600"/>
              <a:buChar char="●"/>
            </a:pPr>
            <a:r>
              <a:rPr lang="en-US">
                <a:solidFill>
                  <a:srgbClr val="FF0000"/>
                </a:solidFill>
              </a:rPr>
              <a:t>Fun corner and Wrap-up</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pic>
        <p:nvPicPr>
          <p:cNvPr id="1327" name="Google Shape;1327;p6"/>
          <p:cNvPicPr preferRelativeResize="0"/>
          <p:nvPr/>
        </p:nvPicPr>
        <p:blipFill rotWithShape="1">
          <a:blip r:embed="rId3">
            <a:alphaModFix/>
          </a:blip>
          <a:srcRect/>
          <a:stretch/>
        </p:blipFill>
        <p:spPr>
          <a:xfrm flipH="1">
            <a:off x="9074083" y="1979495"/>
            <a:ext cx="3117917" cy="5164325"/>
          </a:xfrm>
          <a:prstGeom prst="rect">
            <a:avLst/>
          </a:prstGeom>
          <a:noFill/>
          <a:ln>
            <a:noFill/>
          </a:ln>
        </p:spPr>
      </p:pic>
      <p:sp>
        <p:nvSpPr>
          <p:cNvPr id="1328" name="Google Shape;1328;p6"/>
          <p:cNvSpPr txBox="1"/>
          <p:nvPr/>
        </p:nvSpPr>
        <p:spPr>
          <a:xfrm>
            <a:off x="2369161" y="-2453943"/>
            <a:ext cx="7531497" cy="8866876"/>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3600"/>
              <a:buFont typeface="Fredoka One"/>
              <a:buNone/>
            </a:pPr>
            <a:r>
              <a:rPr lang="en-US" sz="9600" b="0" i="0" u="none" strike="noStrike" cap="none" dirty="0">
                <a:solidFill>
                  <a:srgbClr val="FF0000"/>
                </a:solidFill>
                <a:latin typeface="Fredoka One" panose="020B0604020202020204" charset="0"/>
                <a:ea typeface="Fredoka One"/>
                <a:cs typeface="Fredoka One"/>
                <a:sym typeface="Fredoka One"/>
              </a:rPr>
              <a:t/>
            </a:r>
            <a:br>
              <a:rPr lang="en-US" sz="9600" b="0" i="0" u="none" strike="noStrike" cap="none" dirty="0">
                <a:solidFill>
                  <a:srgbClr val="FF0000"/>
                </a:solidFill>
                <a:latin typeface="Fredoka One" panose="020B0604020202020204" charset="0"/>
                <a:ea typeface="Fredoka One"/>
                <a:cs typeface="Fredoka One"/>
                <a:sym typeface="Fredoka One"/>
              </a:rPr>
            </a:br>
            <a:r>
              <a:rPr lang="en-US" sz="9600" b="0" i="0" u="none" strike="noStrike" cap="none" dirty="0">
                <a:solidFill>
                  <a:srgbClr val="FF0000"/>
                </a:solidFill>
                <a:latin typeface="Fredoka One" panose="020B0604020202020204" charset="0"/>
                <a:ea typeface="Fredoka One"/>
                <a:cs typeface="Fredoka One"/>
                <a:sym typeface="Fredoka One"/>
              </a:rPr>
              <a:t/>
            </a:r>
            <a:br>
              <a:rPr lang="en-US" sz="9600" b="0" i="0" u="none" strike="noStrike" cap="none" dirty="0">
                <a:solidFill>
                  <a:srgbClr val="FF0000"/>
                </a:solidFill>
                <a:latin typeface="Fredoka One" panose="020B0604020202020204" charset="0"/>
                <a:ea typeface="Fredoka One"/>
                <a:cs typeface="Fredoka One"/>
                <a:sym typeface="Fredoka One"/>
              </a:rPr>
            </a:br>
            <a:r>
              <a:rPr lang="en-US" sz="9600" dirty="0">
                <a:solidFill>
                  <a:srgbClr val="FF0000"/>
                </a:solidFill>
                <a:latin typeface="Fredoka One" panose="020B0604020202020204" charset="0"/>
                <a:ea typeface="Fredoka One"/>
                <a:cs typeface="Fredoka One"/>
                <a:sym typeface="Schoolbell"/>
              </a:rPr>
              <a:t>1</a:t>
            </a:r>
            <a:r>
              <a:rPr lang="en-US" sz="9600" b="0" i="0" u="none" strike="noStrike" cap="none" dirty="0">
                <a:solidFill>
                  <a:srgbClr val="FF0000"/>
                </a:solidFill>
                <a:latin typeface="Fredoka One" panose="020B0604020202020204" charset="0"/>
                <a:ea typeface="Schoolbell"/>
                <a:cs typeface="Schoolbell"/>
                <a:sym typeface="Schoolbell"/>
              </a:rPr>
              <a:t/>
            </a:r>
            <a:br>
              <a:rPr lang="en-US" sz="9600" b="0" i="0" u="none" strike="noStrike" cap="none" dirty="0">
                <a:solidFill>
                  <a:srgbClr val="FF0000"/>
                </a:solidFill>
                <a:latin typeface="Fredoka One" panose="020B0604020202020204" charset="0"/>
                <a:ea typeface="Schoolbell"/>
                <a:cs typeface="Schoolbell"/>
                <a:sym typeface="Schoolbell"/>
              </a:rPr>
            </a:br>
            <a:r>
              <a:rPr lang="en-US" sz="9600" b="1" dirty="0" smtClean="0">
                <a:solidFill>
                  <a:schemeClr val="tx1"/>
                </a:solidFill>
                <a:latin typeface="Fredoka One" panose="020B0604020202020204" charset="0"/>
                <a:ea typeface="Schoolbell"/>
                <a:cs typeface="Schoolbell"/>
                <a:sym typeface="Bilbo"/>
              </a:rPr>
              <a:t>Warm-up</a:t>
            </a:r>
            <a:endParaRPr sz="9600" b="1" i="0" u="none" strike="noStrike" cap="none" dirty="0">
              <a:solidFill>
                <a:schemeClr val="tx1"/>
              </a:solidFill>
              <a:latin typeface="Fredoka One" panose="020B0604020202020204" charset="0"/>
              <a:ea typeface="Bilbo"/>
              <a:cs typeface="Bilbo"/>
              <a:sym typeface="Bilb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pic>
        <p:nvPicPr>
          <p:cNvPr id="1314" name="Google Shape;1314;p4"/>
          <p:cNvPicPr preferRelativeResize="0"/>
          <p:nvPr/>
        </p:nvPicPr>
        <p:blipFill rotWithShape="1">
          <a:blip r:embed="rId3">
            <a:alphaModFix/>
          </a:blip>
          <a:srcRect/>
          <a:stretch/>
        </p:blipFill>
        <p:spPr>
          <a:xfrm>
            <a:off x="258417" y="1082791"/>
            <a:ext cx="12192000" cy="5527306"/>
          </a:xfrm>
          <a:prstGeom prst="rect">
            <a:avLst/>
          </a:prstGeom>
          <a:noFill/>
          <a:ln>
            <a:noFill/>
          </a:ln>
        </p:spPr>
      </p:pic>
      <p:sp>
        <p:nvSpPr>
          <p:cNvPr id="1315" name="Google Shape;1315;p4"/>
          <p:cNvSpPr txBox="1"/>
          <p:nvPr/>
        </p:nvSpPr>
        <p:spPr>
          <a:xfrm>
            <a:off x="1063487" y="247903"/>
            <a:ext cx="622189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u="none" strike="noStrike" cap="none">
                <a:solidFill>
                  <a:srgbClr val="FF0000"/>
                </a:solidFill>
                <a:latin typeface="Calibri"/>
                <a:ea typeface="Calibri"/>
                <a:cs typeface="Calibri"/>
                <a:sym typeface="Calibri"/>
              </a:rPr>
              <a:t>What’s your hobby?</a:t>
            </a:r>
            <a:endParaRPr/>
          </a:p>
        </p:txBody>
      </p:sp>
      <p:sp>
        <p:nvSpPr>
          <p:cNvPr id="1316" name="Google Shape;1316;p4"/>
          <p:cNvSpPr txBox="1"/>
          <p:nvPr/>
        </p:nvSpPr>
        <p:spPr>
          <a:xfrm>
            <a:off x="6689035" y="247903"/>
            <a:ext cx="3996382"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F0000"/>
                </a:solidFill>
                <a:latin typeface="Calibri"/>
                <a:ea typeface="Calibri"/>
                <a:cs typeface="Calibri"/>
                <a:sym typeface="Calibri"/>
              </a:rPr>
              <a:t>- It’s _____________.</a:t>
            </a:r>
            <a:endParaRPr/>
          </a:p>
          <a:p>
            <a:pPr marL="0" marR="0" lvl="0" indent="0" algn="l" rtl="0">
              <a:spcBef>
                <a:spcPts val="0"/>
              </a:spcBef>
              <a:spcAft>
                <a:spcPts val="0"/>
              </a:spcAft>
              <a:buNone/>
            </a:pPr>
            <a:r>
              <a:rPr lang="en-US" sz="3200">
                <a:solidFill>
                  <a:srgbClr val="FF0000"/>
                </a:solidFill>
                <a:latin typeface="Calibri"/>
                <a:ea typeface="Calibri"/>
                <a:cs typeface="Calibri"/>
                <a:sym typeface="Calibri"/>
              </a:rPr>
              <a:t>- I like ____________.</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5"/>
                                        </p:tgtEl>
                                        <p:attrNameLst>
                                          <p:attrName>style.visibility</p:attrName>
                                        </p:attrNameLst>
                                      </p:cBhvr>
                                      <p:to>
                                        <p:strVal val="visible"/>
                                      </p:to>
                                    </p:set>
                                    <p:animEffect transition="in" filter="fade">
                                      <p:cBhvr>
                                        <p:cTn id="7" dur="500"/>
                                        <p:tgtEl>
                                          <p:spTgt spid="13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6">
                                            <p:txEl>
                                              <p:pRg st="0" end="0"/>
                                            </p:txEl>
                                          </p:spTgt>
                                        </p:tgtEl>
                                        <p:attrNameLst>
                                          <p:attrName>style.visibility</p:attrName>
                                        </p:attrNameLst>
                                      </p:cBhvr>
                                      <p:to>
                                        <p:strVal val="visible"/>
                                      </p:to>
                                    </p:set>
                                    <p:animEffect transition="in" filter="fade">
                                      <p:cBhvr>
                                        <p:cTn id="12" dur="500"/>
                                        <p:tgtEl>
                                          <p:spTgt spid="13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16">
                                            <p:txEl>
                                              <p:pRg st="1" end="1"/>
                                            </p:txEl>
                                          </p:spTgt>
                                        </p:tgtEl>
                                        <p:attrNameLst>
                                          <p:attrName>style.visibility</p:attrName>
                                        </p:attrNameLst>
                                      </p:cBhvr>
                                      <p:to>
                                        <p:strVal val="visible"/>
                                      </p:to>
                                    </p:set>
                                    <p:animEffect transition="in" filter="fade">
                                      <p:cBhvr>
                                        <p:cTn id="17" dur="500"/>
                                        <p:tgtEl>
                                          <p:spTgt spid="13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1"/>
        <p:cNvGrpSpPr/>
        <p:nvPr/>
      </p:nvGrpSpPr>
      <p:grpSpPr>
        <a:xfrm>
          <a:off x="0" y="0"/>
          <a:ext cx="0" cy="0"/>
          <a:chOff x="0" y="0"/>
          <a:chExt cx="0" cy="0"/>
        </a:xfrm>
      </p:grpSpPr>
      <p:pic>
        <p:nvPicPr>
          <p:cNvPr id="1322" name="Google Shape;1322;p5"/>
          <p:cNvPicPr preferRelativeResize="0"/>
          <p:nvPr/>
        </p:nvPicPr>
        <p:blipFill rotWithShape="1">
          <a:blip r:embed="rId3">
            <a:alphaModFix/>
          </a:blip>
          <a:srcRect/>
          <a:stretch/>
        </p:blipFill>
        <p:spPr>
          <a:xfrm>
            <a:off x="3670954" y="471490"/>
            <a:ext cx="4637023" cy="62162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pic>
        <p:nvPicPr>
          <p:cNvPr id="1327" name="Google Shape;1327;p6"/>
          <p:cNvPicPr preferRelativeResize="0"/>
          <p:nvPr/>
        </p:nvPicPr>
        <p:blipFill rotWithShape="1">
          <a:blip r:embed="rId3">
            <a:alphaModFix/>
          </a:blip>
          <a:srcRect/>
          <a:stretch/>
        </p:blipFill>
        <p:spPr>
          <a:xfrm flipH="1">
            <a:off x="9074083" y="1979495"/>
            <a:ext cx="3117917" cy="5164325"/>
          </a:xfrm>
          <a:prstGeom prst="rect">
            <a:avLst/>
          </a:prstGeom>
          <a:noFill/>
          <a:ln>
            <a:noFill/>
          </a:ln>
        </p:spPr>
      </p:pic>
      <p:sp>
        <p:nvSpPr>
          <p:cNvPr id="1328" name="Google Shape;1328;p6"/>
          <p:cNvSpPr txBox="1"/>
          <p:nvPr/>
        </p:nvSpPr>
        <p:spPr>
          <a:xfrm>
            <a:off x="2369161" y="-2453943"/>
            <a:ext cx="7531497" cy="8866876"/>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3600"/>
              <a:buFont typeface="Fredoka One"/>
              <a:buNone/>
            </a:pPr>
            <a:r>
              <a:rPr lang="en-US" sz="9600" b="0" i="0" u="none" strike="noStrike" cap="none" dirty="0">
                <a:solidFill>
                  <a:srgbClr val="FF0000"/>
                </a:solidFill>
                <a:latin typeface="Fredoka One" panose="020B0604020202020204" charset="0"/>
                <a:ea typeface="Fredoka One"/>
                <a:cs typeface="Fredoka One"/>
                <a:sym typeface="Fredoka One"/>
              </a:rPr>
              <a:t/>
            </a:r>
            <a:br>
              <a:rPr lang="en-US" sz="9600" b="0" i="0" u="none" strike="noStrike" cap="none" dirty="0">
                <a:solidFill>
                  <a:srgbClr val="FF0000"/>
                </a:solidFill>
                <a:latin typeface="Fredoka One" panose="020B0604020202020204" charset="0"/>
                <a:ea typeface="Fredoka One"/>
                <a:cs typeface="Fredoka One"/>
                <a:sym typeface="Fredoka One"/>
              </a:rPr>
            </a:br>
            <a:r>
              <a:rPr lang="en-US" sz="9600" b="0" i="0" u="none" strike="noStrike" cap="none" dirty="0">
                <a:solidFill>
                  <a:srgbClr val="FF0000"/>
                </a:solidFill>
                <a:latin typeface="Fredoka One" panose="020B0604020202020204" charset="0"/>
                <a:ea typeface="Fredoka One"/>
                <a:cs typeface="Fredoka One"/>
                <a:sym typeface="Fredoka One"/>
              </a:rPr>
              <a:t/>
            </a:r>
            <a:br>
              <a:rPr lang="en-US" sz="9600" b="0" i="0" u="none" strike="noStrike" cap="none" dirty="0">
                <a:solidFill>
                  <a:srgbClr val="FF0000"/>
                </a:solidFill>
                <a:latin typeface="Fredoka One" panose="020B0604020202020204" charset="0"/>
                <a:ea typeface="Fredoka One"/>
                <a:cs typeface="Fredoka One"/>
                <a:sym typeface="Fredoka One"/>
              </a:rPr>
            </a:br>
            <a:r>
              <a:rPr lang="en-US" sz="9600" b="0" i="0" u="none" strike="noStrike" cap="none" dirty="0">
                <a:solidFill>
                  <a:srgbClr val="FF0000"/>
                </a:solidFill>
                <a:latin typeface="Fredoka One" panose="020B0604020202020204" charset="0"/>
                <a:ea typeface="Schoolbell"/>
                <a:cs typeface="Schoolbell"/>
                <a:sym typeface="Schoolbell"/>
              </a:rPr>
              <a:t>2</a:t>
            </a:r>
            <a:br>
              <a:rPr lang="en-US" sz="9600" b="0" i="0" u="none" strike="noStrike" cap="none" dirty="0">
                <a:solidFill>
                  <a:srgbClr val="FF0000"/>
                </a:solidFill>
                <a:latin typeface="Fredoka One" panose="020B0604020202020204" charset="0"/>
                <a:ea typeface="Schoolbell"/>
                <a:cs typeface="Schoolbell"/>
                <a:sym typeface="Schoolbell"/>
              </a:rPr>
            </a:br>
            <a:r>
              <a:rPr lang="en-US" sz="9600" b="1" i="0" u="none" strike="noStrike" cap="none" dirty="0">
                <a:solidFill>
                  <a:schemeClr val="tx1"/>
                </a:solidFill>
                <a:latin typeface="Fredoka One" panose="020B0604020202020204" charset="0"/>
                <a:ea typeface="Bilbo"/>
                <a:cs typeface="Bilbo"/>
                <a:sym typeface="Bilbo"/>
              </a:rPr>
              <a:t>Read and tick.</a:t>
            </a:r>
            <a:endParaRPr sz="9600" b="1" i="0" u="none" strike="noStrike" cap="none" dirty="0">
              <a:solidFill>
                <a:schemeClr val="tx1"/>
              </a:solidFill>
              <a:latin typeface="Fredoka One" panose="020B0604020202020204" charset="0"/>
              <a:ea typeface="Bilbo"/>
              <a:cs typeface="Bilbo"/>
              <a:sym typeface="Bilbo"/>
            </a:endParaRPr>
          </a:p>
        </p:txBody>
      </p:sp>
    </p:spTree>
    <p:extLst>
      <p:ext uri="{BB962C8B-B14F-4D97-AF65-F5344CB8AC3E}">
        <p14:creationId xmlns:p14="http://schemas.microsoft.com/office/powerpoint/2010/main" val="3299873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pic>
        <p:nvPicPr>
          <p:cNvPr id="1334" name="Google Shape;1334;p7"/>
          <p:cNvPicPr preferRelativeResize="0">
            <a:picLocks noGrp="1"/>
          </p:cNvPicPr>
          <p:nvPr>
            <p:ph type="body" idx="4294967295"/>
          </p:nvPr>
        </p:nvPicPr>
        <p:blipFill rotWithShape="1">
          <a:blip r:embed="rId3">
            <a:alphaModFix/>
          </a:blip>
          <a:srcRect/>
          <a:stretch/>
        </p:blipFill>
        <p:spPr>
          <a:xfrm>
            <a:off x="0" y="125413"/>
            <a:ext cx="11280775" cy="6667500"/>
          </a:xfrm>
          <a:prstGeom prst="rect">
            <a:avLst/>
          </a:prstGeom>
          <a:noFill/>
          <a:ln>
            <a:noFill/>
          </a:ln>
        </p:spPr>
      </p:pic>
      <p:sp>
        <p:nvSpPr>
          <p:cNvPr id="1335" name="Google Shape;1335;p7"/>
          <p:cNvSpPr txBox="1"/>
          <p:nvPr/>
        </p:nvSpPr>
        <p:spPr>
          <a:xfrm>
            <a:off x="4162336" y="4492082"/>
            <a:ext cx="1057237" cy="50995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Fredoka One"/>
              <a:buNone/>
            </a:pPr>
            <a:r>
              <a:rPr lang="en-US" sz="4800" b="1" i="0" u="none" strike="noStrike" cap="none">
                <a:solidFill>
                  <a:srgbClr val="FF0000"/>
                </a:solidFill>
                <a:latin typeface="Tahoma"/>
                <a:ea typeface="Tahoma"/>
                <a:cs typeface="Tahoma"/>
                <a:sym typeface="Tahoma"/>
              </a:rPr>
              <a:t>✔</a:t>
            </a:r>
            <a:endParaRPr sz="4400" b="1" i="0" u="none" strike="noStrike" cap="none">
              <a:solidFill>
                <a:srgbClr val="FF0000"/>
              </a:solidFill>
              <a:latin typeface="Tahoma"/>
              <a:ea typeface="Tahoma"/>
              <a:cs typeface="Tahoma"/>
              <a:sym typeface="Tahoma"/>
            </a:endParaRPr>
          </a:p>
        </p:txBody>
      </p:sp>
      <p:sp>
        <p:nvSpPr>
          <p:cNvPr id="1336" name="Google Shape;1336;p7"/>
          <p:cNvSpPr txBox="1"/>
          <p:nvPr/>
        </p:nvSpPr>
        <p:spPr>
          <a:xfrm>
            <a:off x="5924626" y="5002037"/>
            <a:ext cx="751203" cy="41555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Fredoka One"/>
              <a:buNone/>
            </a:pPr>
            <a:r>
              <a:rPr lang="en-US" sz="4800" b="1" i="0" u="none" strike="noStrike" cap="none">
                <a:solidFill>
                  <a:srgbClr val="FF0000"/>
                </a:solidFill>
                <a:latin typeface="Tahoma"/>
                <a:ea typeface="Tahoma"/>
                <a:cs typeface="Tahoma"/>
                <a:sym typeface="Tahoma"/>
              </a:rPr>
              <a:t>✔</a:t>
            </a:r>
            <a:endParaRPr sz="4400" b="1" i="0" u="none" strike="noStrike" cap="none">
              <a:solidFill>
                <a:srgbClr val="FF0000"/>
              </a:solidFill>
              <a:latin typeface="Tahoma"/>
              <a:ea typeface="Tahoma"/>
              <a:cs typeface="Tahoma"/>
              <a:sym typeface="Tahoma"/>
            </a:endParaRPr>
          </a:p>
        </p:txBody>
      </p:sp>
      <p:sp>
        <p:nvSpPr>
          <p:cNvPr id="1337" name="Google Shape;1337;p7"/>
          <p:cNvSpPr txBox="1"/>
          <p:nvPr/>
        </p:nvSpPr>
        <p:spPr>
          <a:xfrm>
            <a:off x="7651164" y="5528178"/>
            <a:ext cx="751203" cy="41555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Fredoka One"/>
              <a:buNone/>
            </a:pPr>
            <a:r>
              <a:rPr lang="en-US" sz="4800" b="1" i="0" u="none" strike="noStrike" cap="none">
                <a:solidFill>
                  <a:srgbClr val="FF0000"/>
                </a:solidFill>
                <a:latin typeface="Tahoma"/>
                <a:ea typeface="Tahoma"/>
                <a:cs typeface="Tahoma"/>
                <a:sym typeface="Tahoma"/>
              </a:rPr>
              <a:t>✔</a:t>
            </a:r>
            <a:endParaRPr sz="4400" b="1" i="0" u="none" strike="noStrike" cap="none">
              <a:solidFill>
                <a:srgbClr val="FF0000"/>
              </a:solidFill>
              <a:latin typeface="Tahoma"/>
              <a:ea typeface="Tahoma"/>
              <a:cs typeface="Tahoma"/>
              <a:sym typeface="Tahoma"/>
            </a:endParaRPr>
          </a:p>
        </p:txBody>
      </p:sp>
      <p:sp>
        <p:nvSpPr>
          <p:cNvPr id="1338" name="Google Shape;1338;p7"/>
          <p:cNvSpPr txBox="1"/>
          <p:nvPr/>
        </p:nvSpPr>
        <p:spPr>
          <a:xfrm>
            <a:off x="9230286" y="5943732"/>
            <a:ext cx="751203" cy="50995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Fredoka One"/>
              <a:buNone/>
            </a:pPr>
            <a:r>
              <a:rPr lang="en-US" sz="4800" b="1" i="0" u="none" strike="noStrike" cap="none">
                <a:solidFill>
                  <a:srgbClr val="FF0000"/>
                </a:solidFill>
                <a:latin typeface="Tahoma"/>
                <a:ea typeface="Tahoma"/>
                <a:cs typeface="Tahoma"/>
                <a:sym typeface="Tahoma"/>
              </a:rPr>
              <a:t>✔</a:t>
            </a:r>
            <a:endParaRPr sz="4400" b="1" i="0" u="none" strike="noStrike" cap="none">
              <a:solidFill>
                <a:srgbClr val="FF0000"/>
              </a:solidFill>
              <a:latin typeface="Tahoma"/>
              <a:ea typeface="Tahoma"/>
              <a:cs typeface="Tahoma"/>
              <a:sym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5"/>
                                        </p:tgtEl>
                                        <p:attrNameLst>
                                          <p:attrName>style.visibility</p:attrName>
                                        </p:attrNameLst>
                                      </p:cBhvr>
                                      <p:to>
                                        <p:strVal val="visible"/>
                                      </p:to>
                                    </p:set>
                                    <p:animEffect transition="in" filter="fade">
                                      <p:cBhvr>
                                        <p:cTn id="7" dur="500"/>
                                        <p:tgtEl>
                                          <p:spTgt spid="13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6"/>
                                        </p:tgtEl>
                                        <p:attrNameLst>
                                          <p:attrName>style.visibility</p:attrName>
                                        </p:attrNameLst>
                                      </p:cBhvr>
                                      <p:to>
                                        <p:strVal val="visible"/>
                                      </p:to>
                                    </p:set>
                                    <p:animEffect transition="in" filter="fade">
                                      <p:cBhvr>
                                        <p:cTn id="12" dur="500"/>
                                        <p:tgtEl>
                                          <p:spTgt spid="13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7"/>
                                        </p:tgtEl>
                                        <p:attrNameLst>
                                          <p:attrName>style.visibility</p:attrName>
                                        </p:attrNameLst>
                                      </p:cBhvr>
                                      <p:to>
                                        <p:strVal val="visible"/>
                                      </p:to>
                                    </p:set>
                                    <p:animEffect transition="in" filter="fade">
                                      <p:cBhvr>
                                        <p:cTn id="17" dur="500"/>
                                        <p:tgtEl>
                                          <p:spTgt spid="13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8"/>
                                        </p:tgtEl>
                                        <p:attrNameLst>
                                          <p:attrName>style.visibility</p:attrName>
                                        </p:attrNameLst>
                                      </p:cBhvr>
                                      <p:to>
                                        <p:strVal val="visible"/>
                                      </p:to>
                                    </p:set>
                                    <p:animEffect transition="in" filter="fade">
                                      <p:cBhvr>
                                        <p:cTn id="22" dur="500"/>
                                        <p:tgtEl>
                                          <p:spTgt spid="1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pic>
        <p:nvPicPr>
          <p:cNvPr id="1343" name="Google Shape;1343;p8"/>
          <p:cNvPicPr preferRelativeResize="0"/>
          <p:nvPr/>
        </p:nvPicPr>
        <p:blipFill rotWithShape="1">
          <a:blip r:embed="rId3">
            <a:alphaModFix/>
          </a:blip>
          <a:srcRect/>
          <a:stretch/>
        </p:blipFill>
        <p:spPr>
          <a:xfrm flipH="1">
            <a:off x="9074083" y="1979495"/>
            <a:ext cx="3117917" cy="5164325"/>
          </a:xfrm>
          <a:prstGeom prst="rect">
            <a:avLst/>
          </a:prstGeom>
          <a:noFill/>
          <a:ln>
            <a:noFill/>
          </a:ln>
        </p:spPr>
      </p:pic>
      <p:sp>
        <p:nvSpPr>
          <p:cNvPr id="1344" name="Google Shape;1344;p8"/>
          <p:cNvSpPr txBox="1"/>
          <p:nvPr/>
        </p:nvSpPr>
        <p:spPr>
          <a:xfrm>
            <a:off x="1511274" y="-1870951"/>
            <a:ext cx="9269260" cy="6812602"/>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3600"/>
              <a:buFont typeface="Fredoka One"/>
              <a:buNone/>
            </a:pPr>
            <a:r>
              <a:rPr lang="en-US" sz="9600" b="0" i="0" u="none" strike="noStrike" cap="none" dirty="0">
                <a:solidFill>
                  <a:srgbClr val="FF0000"/>
                </a:solidFill>
                <a:latin typeface="Fredoka One" panose="020B0604020202020204" charset="0"/>
                <a:ea typeface="Fredoka One"/>
                <a:cs typeface="Fredoka One"/>
                <a:sym typeface="Fredoka One"/>
              </a:rPr>
              <a:t/>
            </a:r>
            <a:br>
              <a:rPr lang="en-US" sz="9600" b="0" i="0" u="none" strike="noStrike" cap="none" dirty="0">
                <a:solidFill>
                  <a:srgbClr val="FF0000"/>
                </a:solidFill>
                <a:latin typeface="Fredoka One" panose="020B0604020202020204" charset="0"/>
                <a:ea typeface="Fredoka One"/>
                <a:cs typeface="Fredoka One"/>
                <a:sym typeface="Fredoka One"/>
              </a:rPr>
            </a:br>
            <a:r>
              <a:rPr lang="en-US" sz="9600" b="0" i="0" u="none" strike="noStrike" cap="none" dirty="0">
                <a:solidFill>
                  <a:srgbClr val="FF0000"/>
                </a:solidFill>
                <a:latin typeface="Fredoka One" panose="020B0604020202020204" charset="0"/>
                <a:ea typeface="Fredoka One"/>
                <a:cs typeface="Fredoka One"/>
                <a:sym typeface="Fredoka One"/>
              </a:rPr>
              <a:t/>
            </a:r>
            <a:br>
              <a:rPr lang="en-US" sz="9600" b="0" i="0" u="none" strike="noStrike" cap="none" dirty="0">
                <a:solidFill>
                  <a:srgbClr val="FF0000"/>
                </a:solidFill>
                <a:latin typeface="Fredoka One" panose="020B0604020202020204" charset="0"/>
                <a:ea typeface="Fredoka One"/>
                <a:cs typeface="Fredoka One"/>
                <a:sym typeface="Fredoka One"/>
              </a:rPr>
            </a:br>
            <a:r>
              <a:rPr lang="en-US" sz="9600" b="0" i="0" u="none" strike="noStrike" cap="none" dirty="0">
                <a:solidFill>
                  <a:srgbClr val="FF0000"/>
                </a:solidFill>
                <a:latin typeface="Fredoka One" panose="020B0604020202020204" charset="0"/>
                <a:ea typeface="Schoolbell"/>
                <a:cs typeface="Schoolbell"/>
                <a:sym typeface="Schoolbell"/>
              </a:rPr>
              <a:t>3</a:t>
            </a:r>
            <a:br>
              <a:rPr lang="en-US" sz="9600" b="0" i="0" u="none" strike="noStrike" cap="none" dirty="0">
                <a:solidFill>
                  <a:srgbClr val="FF0000"/>
                </a:solidFill>
                <a:latin typeface="Fredoka One" panose="020B0604020202020204" charset="0"/>
                <a:ea typeface="Schoolbell"/>
                <a:cs typeface="Schoolbell"/>
                <a:sym typeface="Schoolbell"/>
              </a:rPr>
            </a:br>
            <a:r>
              <a:rPr lang="en-US" sz="9600" b="1" i="0" u="none" strike="noStrike" cap="none" dirty="0">
                <a:solidFill>
                  <a:schemeClr val="tx1"/>
                </a:solidFill>
                <a:latin typeface="Fredoka One" panose="020B0604020202020204" charset="0"/>
                <a:ea typeface="Schoolbell"/>
                <a:cs typeface="Schoolbell"/>
                <a:sym typeface="Schoolbell"/>
              </a:rPr>
              <a:t>Let’s write.</a:t>
            </a:r>
            <a:endParaRPr sz="9600" b="1" i="0" u="none" strike="noStrike" cap="none" dirty="0">
              <a:solidFill>
                <a:schemeClr val="tx1"/>
              </a:solidFill>
              <a:latin typeface="Fredoka One" panose="020B0604020202020204" charset="0"/>
              <a:ea typeface="Schoolbell"/>
              <a:cs typeface="Schoolbell"/>
              <a:sym typeface="Schoolbell"/>
            </a:endParaRPr>
          </a:p>
        </p:txBody>
      </p:sp>
    </p:spTree>
  </p:cSld>
  <p:clrMapOvr>
    <a:masterClrMapping/>
  </p:clrMapOvr>
</p:sld>
</file>

<file path=ppt/theme/theme1.xml><?xml version="1.0" encoding="utf-8"?>
<a:theme xmlns:a="http://schemas.openxmlformats.org/drawingml/2006/main" name="Chủ đề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me1">
  <a:themeElements>
    <a:clrScheme name="Simple Light">
      <a:dk1>
        <a:srgbClr val="4C4B4B"/>
      </a:dk1>
      <a:lt1>
        <a:srgbClr val="FFEADC"/>
      </a:lt1>
      <a:dk2>
        <a:srgbClr val="FFB2AE"/>
      </a:dk2>
      <a:lt2>
        <a:srgbClr val="FFFFFF"/>
      </a:lt2>
      <a:accent1>
        <a:srgbClr val="FFAD8D"/>
      </a:accent1>
      <a:accent2>
        <a:srgbClr val="FCD3B9"/>
      </a:accent2>
      <a:accent3>
        <a:srgbClr val="FFD18D"/>
      </a:accent3>
      <a:accent4>
        <a:srgbClr val="96C48C"/>
      </a:accent4>
      <a:accent5>
        <a:srgbClr val="D7EAEA"/>
      </a:accent5>
      <a:accent6>
        <a:srgbClr val="8CB9F9"/>
      </a:accent6>
      <a:hlink>
        <a:srgbClr val="4C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1">
  <a:themeElements>
    <a:clrScheme name="Simple Light">
      <a:dk1>
        <a:srgbClr val="4C4B4B"/>
      </a:dk1>
      <a:lt1>
        <a:srgbClr val="FFEADC"/>
      </a:lt1>
      <a:dk2>
        <a:srgbClr val="FFB2AE"/>
      </a:dk2>
      <a:lt2>
        <a:srgbClr val="FFFFFF"/>
      </a:lt2>
      <a:accent1>
        <a:srgbClr val="FFAD8D"/>
      </a:accent1>
      <a:accent2>
        <a:srgbClr val="FCD3B9"/>
      </a:accent2>
      <a:accent3>
        <a:srgbClr val="FFD18D"/>
      </a:accent3>
      <a:accent4>
        <a:srgbClr val="96C48C"/>
      </a:accent4>
      <a:accent5>
        <a:srgbClr val="D7EAEA"/>
      </a:accent5>
      <a:accent6>
        <a:srgbClr val="8CB9F9"/>
      </a:accent6>
      <a:hlink>
        <a:srgbClr val="4C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eme4">
  <a:themeElements>
    <a:clrScheme name="Simple Light">
      <a:dk1>
        <a:srgbClr val="4C4B4B"/>
      </a:dk1>
      <a:lt1>
        <a:srgbClr val="FFEADC"/>
      </a:lt1>
      <a:dk2>
        <a:srgbClr val="FFB2AE"/>
      </a:dk2>
      <a:lt2>
        <a:srgbClr val="FFFFFF"/>
      </a:lt2>
      <a:accent1>
        <a:srgbClr val="FFAD8D"/>
      </a:accent1>
      <a:accent2>
        <a:srgbClr val="FCD3B9"/>
      </a:accent2>
      <a:accent3>
        <a:srgbClr val="FFD18D"/>
      </a:accent3>
      <a:accent4>
        <a:srgbClr val="96C48C"/>
      </a:accent4>
      <a:accent5>
        <a:srgbClr val="D7EAEA"/>
      </a:accent5>
      <a:accent6>
        <a:srgbClr val="8CB9F9"/>
      </a:accent6>
      <a:hlink>
        <a:srgbClr val="4C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nd of Course Jeopardy XL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hủ đề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731</Words>
  <Application>Microsoft Office PowerPoint</Application>
  <PresentationFormat>Widescreen</PresentationFormat>
  <Paragraphs>101</Paragraphs>
  <Slides>20</Slides>
  <Notes>19</Notes>
  <HiddenSlides>0</HiddenSlides>
  <MMClips>0</MMClips>
  <ScaleCrop>false</ScaleCrop>
  <HeadingPairs>
    <vt:vector size="8" baseType="variant">
      <vt:variant>
        <vt:lpstr>Fonts Used</vt:lpstr>
      </vt:variant>
      <vt:variant>
        <vt:i4>16</vt:i4>
      </vt:variant>
      <vt:variant>
        <vt:lpstr>Theme</vt:lpstr>
      </vt:variant>
      <vt:variant>
        <vt:i4>5</vt:i4>
      </vt:variant>
      <vt:variant>
        <vt:lpstr>Embedded OLE Servers</vt:lpstr>
      </vt:variant>
      <vt:variant>
        <vt:i4>0</vt:i4>
      </vt:variant>
      <vt:variant>
        <vt:lpstr>Slide Titles</vt:lpstr>
      </vt:variant>
      <vt:variant>
        <vt:i4>20</vt:i4>
      </vt:variant>
    </vt:vector>
  </HeadingPairs>
  <TitlesOfParts>
    <vt:vector size="41" baseType="lpstr">
      <vt:lpstr>PT Sans</vt:lpstr>
      <vt:lpstr>Fira Sans Extra Condensed Medium</vt:lpstr>
      <vt:lpstr>Josefin Slab SemiBold</vt:lpstr>
      <vt:lpstr>Patrick Hand</vt:lpstr>
      <vt:lpstr>Schoolbell</vt:lpstr>
      <vt:lpstr>Tahoma</vt:lpstr>
      <vt:lpstr>Hind</vt:lpstr>
      <vt:lpstr>Fredoka One</vt:lpstr>
      <vt:lpstr>Bilbo</vt:lpstr>
      <vt:lpstr>Catamaran</vt:lpstr>
      <vt:lpstr>Comic Sans MS</vt:lpstr>
      <vt:lpstr>Lato</vt:lpstr>
      <vt:lpstr>Arial</vt:lpstr>
      <vt:lpstr>Verdana</vt:lpstr>
      <vt:lpstr>Open Sans</vt:lpstr>
      <vt:lpstr>Calibri</vt:lpstr>
      <vt:lpstr>Chủ đề Office</vt:lpstr>
      <vt:lpstr>1_Theme1</vt:lpstr>
      <vt:lpstr>Theme1</vt:lpstr>
      <vt:lpstr>Theme4</vt:lpstr>
      <vt:lpstr>End of Course Jeopardy XL by Slidesgo</vt:lpstr>
      <vt:lpstr>PowerPoint Presentation</vt:lpstr>
      <vt:lpstr>PowerPoint Presentation</vt:lpstr>
      <vt:lpstr>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ngan</dc:creator>
  <cp:lastModifiedBy>Linh-NgoaiNgu</cp:lastModifiedBy>
  <cp:revision>5</cp:revision>
  <dcterms:created xsi:type="dcterms:W3CDTF">2022-01-16T17:41:45Z</dcterms:created>
  <dcterms:modified xsi:type="dcterms:W3CDTF">2024-06-26T02:37:23Z</dcterms:modified>
</cp:coreProperties>
</file>