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5"/>
  </p:notesMasterIdLst>
  <p:sldIdLst>
    <p:sldId id="413" r:id="rId3"/>
    <p:sldId id="391" r:id="rId4"/>
    <p:sldId id="420" r:id="rId5"/>
    <p:sldId id="426" r:id="rId6"/>
    <p:sldId id="421" r:id="rId7"/>
    <p:sldId id="422" r:id="rId8"/>
    <p:sldId id="423" r:id="rId9"/>
    <p:sldId id="424" r:id="rId10"/>
    <p:sldId id="344" r:id="rId11"/>
    <p:sldId id="345" r:id="rId12"/>
    <p:sldId id="393" r:id="rId13"/>
    <p:sldId id="399" r:id="rId14"/>
    <p:sldId id="400" r:id="rId15"/>
    <p:sldId id="401" r:id="rId16"/>
    <p:sldId id="402" r:id="rId17"/>
    <p:sldId id="412" r:id="rId18"/>
    <p:sldId id="407" r:id="rId19"/>
    <p:sldId id="408" r:id="rId20"/>
    <p:sldId id="409" r:id="rId21"/>
    <p:sldId id="410" r:id="rId22"/>
    <p:sldId id="411" r:id="rId23"/>
    <p:sldId id="4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9211" autoAdjust="0"/>
  </p:normalViewPr>
  <p:slideViewPr>
    <p:cSldViewPr snapToGrid="0">
      <p:cViewPr varScale="1">
        <p:scale>
          <a:sx n="71" d="100"/>
          <a:sy n="71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82809-8C4F-4D40-9E2E-387B38A38196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760B4-8A98-46B4-AA6E-6F6C804D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8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964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square to go to the question.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choose the right option.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taking turns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play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 all the squares are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revealed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 is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653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 each answer</a:t>
            </a:r>
            <a:r>
              <a:rPr lang="en-US" baseline="0" dirty="0" smtClean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557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 each answer</a:t>
            </a:r>
            <a:r>
              <a:rPr lang="en-US" baseline="0" dirty="0" smtClean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138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 each answer</a:t>
            </a:r>
            <a:r>
              <a:rPr lang="en-US" baseline="0" dirty="0" smtClean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3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 each answer</a:t>
            </a:r>
            <a:r>
              <a:rPr lang="en-US" baseline="0" dirty="0" smtClean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87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 each answer</a:t>
            </a:r>
            <a:r>
              <a:rPr lang="en-US" baseline="0" dirty="0" smtClean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592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 each answer</a:t>
            </a:r>
            <a:r>
              <a:rPr lang="en-US" baseline="0" dirty="0" smtClean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651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 each answer</a:t>
            </a:r>
            <a:r>
              <a:rPr lang="en-US" baseline="0" dirty="0" smtClean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932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 each answer</a:t>
            </a:r>
            <a:r>
              <a:rPr lang="en-US" baseline="0" dirty="0" smtClean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230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 each answer</a:t>
            </a:r>
            <a:r>
              <a:rPr lang="en-US" baseline="0" dirty="0" smtClean="0"/>
              <a:t> to check.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the red button to go back to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90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guess, complete the jigsaw puzzle pictures and say the right sentences.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This game is just for fun, not for competition.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321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755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0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38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537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145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29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3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77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336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8824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15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47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280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9552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325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341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263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104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24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43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697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79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134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020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125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361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9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4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01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99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6398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79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5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17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38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8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53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482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59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9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0574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40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84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25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5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498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648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074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953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735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954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7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png"/><Relationship Id="rId5" Type="http://schemas.openxmlformats.org/officeDocument/2006/relationships/slide" Target="slide3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2.png"/><Relationship Id="rId18" Type="http://schemas.openxmlformats.org/officeDocument/2006/relationships/slide" Target="slide14.xml"/><Relationship Id="rId26" Type="http://schemas.openxmlformats.org/officeDocument/2006/relationships/slide" Target="slide3.xml"/><Relationship Id="rId3" Type="http://schemas.openxmlformats.org/officeDocument/2006/relationships/control" Target="../activeX/activeX2.xml"/><Relationship Id="rId21" Type="http://schemas.openxmlformats.org/officeDocument/2006/relationships/slide" Target="slide17.xml"/><Relationship Id="rId7" Type="http://schemas.openxmlformats.org/officeDocument/2006/relationships/image" Target="../media/image57.jpeg"/><Relationship Id="rId12" Type="http://schemas.openxmlformats.org/officeDocument/2006/relationships/image" Target="../media/image61.png"/><Relationship Id="rId17" Type="http://schemas.openxmlformats.org/officeDocument/2006/relationships/image" Target="../media/image65.jpeg"/><Relationship Id="rId25" Type="http://schemas.openxmlformats.org/officeDocument/2006/relationships/slide" Target="slide21.xml"/><Relationship Id="rId2" Type="http://schemas.openxmlformats.org/officeDocument/2006/relationships/control" Target="../activeX/activeX1.xml"/><Relationship Id="rId16" Type="http://schemas.openxmlformats.org/officeDocument/2006/relationships/slide" Target="slide13.xml"/><Relationship Id="rId20" Type="http://schemas.openxmlformats.org/officeDocument/2006/relationships/slide" Target="slide16.xml"/><Relationship Id="rId29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60.png"/><Relationship Id="rId24" Type="http://schemas.openxmlformats.org/officeDocument/2006/relationships/slide" Target="slide20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64.png"/><Relationship Id="rId23" Type="http://schemas.openxmlformats.org/officeDocument/2006/relationships/slide" Target="slide19.xml"/><Relationship Id="rId28" Type="http://schemas.openxmlformats.org/officeDocument/2006/relationships/image" Target="../media/image41.svg"/><Relationship Id="rId10" Type="http://schemas.openxmlformats.org/officeDocument/2006/relationships/image" Target="../media/image59.png"/><Relationship Id="rId19" Type="http://schemas.openxmlformats.org/officeDocument/2006/relationships/slide" Target="slide15.xml"/><Relationship Id="rId31" Type="http://schemas.openxmlformats.org/officeDocument/2006/relationships/image" Target="../media/image56.wmf"/><Relationship Id="rId4" Type="http://schemas.openxmlformats.org/officeDocument/2006/relationships/control" Target="../activeX/activeX3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slide" Target="slide18.xml"/><Relationship Id="rId27" Type="http://schemas.openxmlformats.org/officeDocument/2006/relationships/image" Target="../media/image66.png"/><Relationship Id="rId30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slide" Target="slide12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slide" Target="slide12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slide" Target="slide12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slide" Target="slide12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slide" Target="slide12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slide" Target="slide12.xml"/><Relationship Id="rId4" Type="http://schemas.openxmlformats.org/officeDocument/2006/relationships/image" Target="../media/image71.pn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slide" Target="slide1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slide" Target="slide12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slide" Target="slide1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17.xml"/><Relationship Id="rId5" Type="http://schemas.openxmlformats.org/officeDocument/2006/relationships/slide" Target="slide11.xml"/><Relationship Id="rId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tif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tiff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1.tif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microsoft.com/office/2007/relationships/hdphoto" Target="../media/hdphoto1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D907A3-0EC0-4162-A7A3-16D8EC9AA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67"/>
            <a:ext cx="12192000" cy="6850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216" y="1373458"/>
            <a:ext cx="9953625" cy="547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67748" y="1478604"/>
            <a:ext cx="609600" cy="609600"/>
          </a:xfrm>
          <a:prstGeom prst="rect">
            <a:avLst/>
          </a:prstGeom>
        </p:spPr>
      </p:pic>
      <p:pic>
        <p:nvPicPr>
          <p:cNvPr id="5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7776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D907A3-0EC0-4162-A7A3-16D8EC9AA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67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7" y="1655442"/>
            <a:ext cx="9514286" cy="430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xmlns="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2739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xmlns="" id="{BAB1C272-9F70-4725-B1C8-FBFBF9EA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530" y="3897739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8AAEB27-F394-45B1-9CF7-EAF50FCB5056}"/>
              </a:ext>
            </a:extLst>
          </p:cNvPr>
          <p:cNvGrpSpPr/>
          <p:nvPr/>
        </p:nvGrpSpPr>
        <p:grpSpPr>
          <a:xfrm>
            <a:off x="-19377" y="0"/>
            <a:ext cx="2725111" cy="2372864"/>
            <a:chOff x="-19377" y="0"/>
            <a:chExt cx="2725111" cy="2372864"/>
          </a:xfrm>
        </p:grpSpPr>
        <p:sp>
          <p:nvSpPr>
            <p:cNvPr id="3" name="Freeform: Shape 2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B5D82FEC-6427-409A-B398-3B92601ABBF3}"/>
                </a:ext>
              </a:extLst>
            </p:cNvPr>
            <p:cNvSpPr/>
            <p:nvPr/>
          </p:nvSpPr>
          <p:spPr>
            <a:xfrm>
              <a:off x="0" y="0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CC3AE06-7DDA-4114-905F-B1345D3E8B30}"/>
                </a:ext>
              </a:extLst>
            </p:cNvPr>
            <p:cNvSpPr txBox="1"/>
            <p:nvPr/>
          </p:nvSpPr>
          <p:spPr>
            <a:xfrm>
              <a:off x="-19377" y="469449"/>
              <a:ext cx="272511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Fun corner and </a:t>
              </a:r>
              <a:r>
                <a:rPr kumimoji="0" lang="en-GB" sz="4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wrap-up</a:t>
              </a:r>
              <a:endParaRPr kumimoji="0" lang="en-US" sz="4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159DC4-C48D-49F6-A66F-DA7A3CBC6E69}"/>
              </a:ext>
            </a:extLst>
          </p:cNvPr>
          <p:cNvSpPr/>
          <p:nvPr/>
        </p:nvSpPr>
        <p:spPr>
          <a:xfrm>
            <a:off x="3778131" y="163722"/>
            <a:ext cx="4891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Candy or chilly?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2E74564-76BB-4413-B29E-A308CE0D695B}"/>
              </a:ext>
            </a:extLst>
          </p:cNvPr>
          <p:cNvGrpSpPr/>
          <p:nvPr/>
        </p:nvGrpSpPr>
        <p:grpSpPr>
          <a:xfrm>
            <a:off x="3860676" y="1132542"/>
            <a:ext cx="1501996" cy="743960"/>
            <a:chOff x="460731" y="-15208"/>
            <a:chExt cx="1501996" cy="7439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358BE02-6EC5-469F-955F-3D921BBCE18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6-Point Star 2">
              <a:extLst>
                <a:ext uri="{FF2B5EF4-FFF2-40B4-BE49-F238E27FC236}">
                  <a16:creationId xmlns:a16="http://schemas.microsoft.com/office/drawing/2014/main" xmlns="" id="{C5CEBE2E-9747-4D26-B049-FE9CC4B4AE54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7165398-A4AC-4C80-BF4B-CEF9BE17C98E}"/>
              </a:ext>
            </a:extLst>
          </p:cNvPr>
          <p:cNvGrpSpPr/>
          <p:nvPr/>
        </p:nvGrpSpPr>
        <p:grpSpPr>
          <a:xfrm>
            <a:off x="5926160" y="1142601"/>
            <a:ext cx="1501996" cy="743960"/>
            <a:chOff x="460731" y="-15208"/>
            <a:chExt cx="1501996" cy="7439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F05CDA9-33D5-4661-A1A5-9F3A8EF86BBD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6-Point Star 111">
              <a:extLst>
                <a:ext uri="{FF2B5EF4-FFF2-40B4-BE49-F238E27FC236}">
                  <a16:creationId xmlns:a16="http://schemas.microsoft.com/office/drawing/2014/main" xmlns="" id="{73B250AD-BC4A-47E6-8556-E642B96B17F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xmlns="" id="{EBF474EB-2907-40AF-A9A4-66DC98B4E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776669"/>
              </p:ext>
            </p:extLst>
          </p:nvPr>
        </p:nvGraphicFramePr>
        <p:xfrm>
          <a:off x="3456336" y="2201661"/>
          <a:ext cx="5137249" cy="342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217">
                  <a:extLst>
                    <a:ext uri="{9D8B030D-6E8A-4147-A177-3AD203B41FA5}">
                      <a16:colId xmlns:a16="http://schemas.microsoft.com/office/drawing/2014/main" xmlns="" val="2061385854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xmlns="" val="3529316227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xmlns="" val="1636235504"/>
                    </a:ext>
                  </a:extLst>
                </a:gridCol>
                <a:gridCol w="1288344">
                  <a:extLst>
                    <a:ext uri="{9D8B030D-6E8A-4147-A177-3AD203B41FA5}">
                      <a16:colId xmlns:a16="http://schemas.microsoft.com/office/drawing/2014/main" xmlns="" val="4047216586"/>
                    </a:ext>
                  </a:extLst>
                </a:gridCol>
              </a:tblGrid>
              <a:tr h="856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A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B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C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30892342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2153646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4639598"/>
                  </a:ext>
                </a:extLst>
              </a:tr>
              <a:tr h="85676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3313524"/>
                  </a:ext>
                </a:extLst>
              </a:tr>
            </a:tbl>
          </a:graphicData>
        </a:graphic>
      </p:graphicFrame>
      <p:pic>
        <p:nvPicPr>
          <p:cNvPr id="1026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xmlns="" id="{FDAC1EE7-1EA3-46BF-B8AC-DC252ABF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72" y="4754190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xmlns="" id="{AB900F57-CC11-4893-8981-A25AA802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86" y="3028658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C6EC30-CE81-4CB8-A6B0-4D42B0DD8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118" y="3091726"/>
            <a:ext cx="943107" cy="7487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694420F-40E2-40B7-8536-BBEE34B02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167732">
            <a:off x="6330419" y="3159337"/>
            <a:ext cx="593273" cy="6134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57E3403-DCBA-4DB8-9622-04FF54F337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4024" y="2408481"/>
            <a:ext cx="680509" cy="624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E87CE8C-38F3-4980-81A3-B1BB066D64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8589" y="4870323"/>
            <a:ext cx="787937" cy="6425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5540F59-5F6F-46F9-8872-F0B8F1D585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6715" y="3979280"/>
            <a:ext cx="719811" cy="6838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E1DA1C2-5663-4195-A59F-6EC70D6321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5701" y="3979280"/>
            <a:ext cx="718239" cy="6962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6B677B3-F4BA-43FB-9706-F79ECDAA45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96762" y="4870323"/>
            <a:ext cx="751801" cy="660674"/>
          </a:xfrm>
          <a:prstGeom prst="rect">
            <a:avLst/>
          </a:prstGeom>
        </p:spPr>
      </p:pic>
      <p:sp>
        <p:nvSpPr>
          <p:cNvPr id="39" name="Rectangle 38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BF533BF-5F36-46E1-9D85-F3336D364FED}"/>
              </a:ext>
            </a:extLst>
          </p:cNvPr>
          <p:cNvSpPr/>
          <p:nvPr/>
        </p:nvSpPr>
        <p:spPr>
          <a:xfrm>
            <a:off x="4748130" y="306169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8DA0ABF0-17F1-438F-80CA-DA6484F8083C}"/>
              </a:ext>
            </a:extLst>
          </p:cNvPr>
          <p:cNvGrpSpPr/>
          <p:nvPr/>
        </p:nvGrpSpPr>
        <p:grpSpPr>
          <a:xfrm>
            <a:off x="7947474" y="1142601"/>
            <a:ext cx="1501996" cy="743960"/>
            <a:chOff x="460731" y="-15208"/>
            <a:chExt cx="1501996" cy="74396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F1A607A4-1513-487F-AB6C-636DB5FF672E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6-Point Star 111">
              <a:extLst>
                <a:ext uri="{FF2B5EF4-FFF2-40B4-BE49-F238E27FC236}">
                  <a16:creationId xmlns:a16="http://schemas.microsoft.com/office/drawing/2014/main" xmlns="" id="{A6FD76F0-3EE5-45E4-8451-F4B23C0AC242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C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0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xmlns="" id="{3F12FAE3-E3B8-480B-AC4C-7CB9DB57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637" y="3131926"/>
            <a:ext cx="906640" cy="87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D827480-6A2C-46BB-A2CE-3A1A9A22BA1C}"/>
              </a:ext>
            </a:extLst>
          </p:cNvPr>
          <p:cNvSpPr/>
          <p:nvPr/>
        </p:nvSpPr>
        <p:spPr>
          <a:xfrm>
            <a:off x="10174564" y="2442370"/>
            <a:ext cx="9204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50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45C7896C-4607-4DC1-B946-795D10369D91}"/>
              </a:ext>
            </a:extLst>
          </p:cNvPr>
          <p:cNvSpPr/>
          <p:nvPr/>
        </p:nvSpPr>
        <p:spPr>
          <a:xfrm>
            <a:off x="10233876" y="3317226"/>
            <a:ext cx="8018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3" name="Picture 2" descr="6,644 BEST Chilli Cartoon IMAGES, STOCK PHOTOS &amp;amp; VECTORS | Adobe Stock">
            <a:extLst>
              <a:ext uri="{FF2B5EF4-FFF2-40B4-BE49-F238E27FC236}">
                <a16:creationId xmlns:a16="http://schemas.microsoft.com/office/drawing/2014/main" xmlns="" id="{DC0AF1DE-EC02-4C56-8292-C144CDA0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B6B7BB"/>
              </a:clrFrom>
              <a:clrTo>
                <a:srgbClr val="B6B7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43" y="3941322"/>
            <a:ext cx="751112" cy="7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B83CF4D-F0B9-42A8-B3E3-0955D1444DFE}"/>
              </a:ext>
            </a:extLst>
          </p:cNvPr>
          <p:cNvSpPr/>
          <p:nvPr/>
        </p:nvSpPr>
        <p:spPr>
          <a:xfrm>
            <a:off x="6024960" y="3068765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C64F71DD-6121-499D-BE68-2B9A4E026C29}"/>
              </a:ext>
            </a:extLst>
          </p:cNvPr>
          <p:cNvSpPr/>
          <p:nvPr/>
        </p:nvSpPr>
        <p:spPr>
          <a:xfrm>
            <a:off x="7312798" y="3068765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FC7EA28D-75FE-4957-A1FD-408CC0DAEF1E}"/>
              </a:ext>
            </a:extLst>
          </p:cNvPr>
          <p:cNvSpPr/>
          <p:nvPr/>
        </p:nvSpPr>
        <p:spPr>
          <a:xfrm>
            <a:off x="4748130" y="3913951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A05E8FF-0F03-4111-9246-1E8A8ACF2989}"/>
              </a:ext>
            </a:extLst>
          </p:cNvPr>
          <p:cNvSpPr/>
          <p:nvPr/>
        </p:nvSpPr>
        <p:spPr>
          <a:xfrm>
            <a:off x="6024960" y="392101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B9C2D7B-2550-4DD0-A9BE-01FC08C094E1}"/>
              </a:ext>
            </a:extLst>
          </p:cNvPr>
          <p:cNvSpPr/>
          <p:nvPr/>
        </p:nvSpPr>
        <p:spPr>
          <a:xfrm>
            <a:off x="7312798" y="3921018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E13879B-AA81-4177-B8B0-03AEB8CEC782}"/>
              </a:ext>
            </a:extLst>
          </p:cNvPr>
          <p:cNvSpPr/>
          <p:nvPr/>
        </p:nvSpPr>
        <p:spPr>
          <a:xfrm>
            <a:off x="4729668" y="4784559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CA61EEA-9601-4345-BF44-DFFC7E523CDD}"/>
              </a:ext>
            </a:extLst>
          </p:cNvPr>
          <p:cNvSpPr/>
          <p:nvPr/>
        </p:nvSpPr>
        <p:spPr>
          <a:xfrm>
            <a:off x="6006498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F7F1E71F-F0DE-4BB4-A41A-8885DB30D8AD}"/>
              </a:ext>
            </a:extLst>
          </p:cNvPr>
          <p:cNvSpPr/>
          <p:nvPr/>
        </p:nvSpPr>
        <p:spPr>
          <a:xfrm>
            <a:off x="7294336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C958B0A0-F699-4699-91CA-288CC8393E01}"/>
              </a:ext>
            </a:extLst>
          </p:cNvPr>
          <p:cNvSpPr/>
          <p:nvPr/>
        </p:nvSpPr>
        <p:spPr>
          <a:xfrm>
            <a:off x="4748130" y="4784559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056419F4-E5AD-4FE1-854D-9F15227E330A}"/>
              </a:ext>
            </a:extLst>
          </p:cNvPr>
          <p:cNvSpPr/>
          <p:nvPr/>
        </p:nvSpPr>
        <p:spPr>
          <a:xfrm>
            <a:off x="6024960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hlinkClick r:id="rId25" action="ppaction://hlinksldjump"/>
            <a:extLst>
              <a:ext uri="{FF2B5EF4-FFF2-40B4-BE49-F238E27FC236}">
                <a16:creationId xmlns:a16="http://schemas.microsoft.com/office/drawing/2014/main" xmlns="" id="{C269EA32-1F67-481E-BC58-E5C8B6347C89}"/>
              </a:ext>
            </a:extLst>
          </p:cNvPr>
          <p:cNvSpPr/>
          <p:nvPr/>
        </p:nvSpPr>
        <p:spPr>
          <a:xfrm>
            <a:off x="7312798" y="4791626"/>
            <a:ext cx="1266007" cy="849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Graphic 64" descr="Power">
            <a:hlinkClick r:id="rId26" action="ppaction://hlinksldjump"/>
            <a:extLst>
              <a:ext uri="{FF2B5EF4-FFF2-40B4-BE49-F238E27FC236}">
                <a16:creationId xmlns:a16="http://schemas.microsoft.com/office/drawing/2014/main" xmlns="" id="{07C62A4F-BAC1-41A6-88B5-8A9834B6E7F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4" descr="Amazon Icon">
            <a:hlinkClick r:id="rId26" action="ppaction://hlinksldjump"/>
            <a:extLst>
              <a:ext uri="{FF2B5EF4-FFF2-40B4-BE49-F238E27FC236}">
                <a16:creationId xmlns:a16="http://schemas.microsoft.com/office/drawing/2014/main" xmlns="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110" name="TextBox2" r:id="rId2" imgW="733320" imgH="485640"/>
        </mc:Choice>
        <mc:Fallback>
          <p:control name="TextBox2" r:id="rId2" imgW="733320" imgH="485640">
            <p:pic>
              <p:nvPicPr>
                <p:cNvPr id="43" name="TextBox2">
                  <a:extLst>
                    <a:ext uri="{FF2B5EF4-FFF2-40B4-BE49-F238E27FC236}">
                      <a16:creationId xmlns:a16="http://schemas.microsoft.com/office/drawing/2014/main" xmlns="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4652968" y="1369981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1" name="TextBox1" r:id="rId3" imgW="733320" imgH="485640"/>
        </mc:Choice>
        <mc:Fallback>
          <p:control name="TextBox1" r:id="rId3" imgW="733320" imgH="48564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xmlns="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6674980" y="1399813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2" name="TextBox3" r:id="rId4" imgW="733320" imgH="485640"/>
        </mc:Choice>
        <mc:Fallback>
          <p:control name="TextBox3" r:id="rId4" imgW="733320" imgH="485640">
            <p:pic>
              <p:nvPicPr>
                <p:cNvPr id="45" name="TextBox3">
                  <a:extLst>
                    <a:ext uri="{FF2B5EF4-FFF2-40B4-BE49-F238E27FC236}">
                      <a16:creationId xmlns:a16="http://schemas.microsoft.com/office/drawing/2014/main" xmlns="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8716169" y="1399813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41557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39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xmlns="" id="{D37ED096-521B-4FBD-B2AF-146BA92AB39D}"/>
              </a:ext>
            </a:extLst>
          </p:cNvPr>
          <p:cNvSpPr/>
          <p:nvPr/>
        </p:nvSpPr>
        <p:spPr>
          <a:xfrm>
            <a:off x="2977462" y="149625"/>
            <a:ext cx="6223033" cy="3330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BD5D3B0-F386-44C8-B53E-0DA7707B6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6901" y="219963"/>
            <a:ext cx="4384154" cy="2521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FE68271-D50D-4E3B-9F05-799C68EA17D4}"/>
              </a:ext>
            </a:extLst>
          </p:cNvPr>
          <p:cNvSpPr/>
          <p:nvPr/>
        </p:nvSpPr>
        <p:spPr>
          <a:xfrm>
            <a:off x="3331047" y="266417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you can.</a:t>
            </a:r>
          </a:p>
        </p:txBody>
      </p:sp>
      <p:pic>
        <p:nvPicPr>
          <p:cNvPr id="34" name="Graphic 33" descr="Power">
            <a:hlinkClick r:id="rId5" action="ppaction://hlinksldjump"/>
            <a:extLst>
              <a:ext uri="{FF2B5EF4-FFF2-40B4-BE49-F238E27FC236}">
                <a16:creationId xmlns:a16="http://schemas.microsoft.com/office/drawing/2014/main" xmlns="" id="{36C5201C-921E-4545-A2BF-6F8CEAD017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4064000" y="3880928"/>
            <a:ext cx="3785256" cy="50207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sit down?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4063999" y="4661557"/>
            <a:ext cx="3785257" cy="4729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May I go out?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4063999" y="5364642"/>
            <a:ext cx="3785257" cy="4306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May I come in?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73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xmlns="" id="{D37ED096-521B-4FBD-B2AF-146BA92AB39D}"/>
              </a:ext>
            </a:extLst>
          </p:cNvPr>
          <p:cNvSpPr/>
          <p:nvPr/>
        </p:nvSpPr>
        <p:spPr>
          <a:xfrm>
            <a:off x="2862036" y="188858"/>
            <a:ext cx="6223033" cy="33304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9273E0F-8D8A-4A2D-8133-A8C432772645}"/>
              </a:ext>
            </a:extLst>
          </p:cNvPr>
          <p:cNvSpPr/>
          <p:nvPr/>
        </p:nvSpPr>
        <p:spPr>
          <a:xfrm>
            <a:off x="3216464" y="270375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you can’t.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A1971EF-D24D-4DA6-ADE2-F2E7827E1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0" y="299783"/>
            <a:ext cx="4071432" cy="2489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Graphic 32" descr="Power">
            <a:hlinkClick r:id="rId5" action="ppaction://hlinksldjump"/>
            <a:extLst>
              <a:ext uri="{FF2B5EF4-FFF2-40B4-BE49-F238E27FC236}">
                <a16:creationId xmlns:a16="http://schemas.microsoft.com/office/drawing/2014/main" xmlns="" id="{652BE25E-D278-4C96-A37D-708B461AB0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3216465" y="5653124"/>
            <a:ext cx="5511718" cy="5403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C. May I sit down?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3216464" y="4794214"/>
            <a:ext cx="5511718" cy="5403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B. May I come in?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3216464" y="3943539"/>
            <a:ext cx="5511718" cy="53401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go out?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721531" y="1593669"/>
            <a:ext cx="992778" cy="2481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100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xmlns="" id="{D37ED096-521B-4FBD-B2AF-146BA92AB39D}"/>
              </a:ext>
            </a:extLst>
          </p:cNvPr>
          <p:cNvSpPr/>
          <p:nvPr/>
        </p:nvSpPr>
        <p:spPr>
          <a:xfrm>
            <a:off x="2977462" y="301527"/>
            <a:ext cx="6223033" cy="3447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968;p30">
            <a:extLst>
              <a:ext uri="{FF2B5EF4-FFF2-40B4-BE49-F238E27FC236}">
                <a16:creationId xmlns:a16="http://schemas.microsoft.com/office/drawing/2014/main" xmlns="" id="{AEA6E0D3-F7C3-4ECB-A009-F1BD23259E41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69;p30">
            <a:extLst>
              <a:ext uri="{FF2B5EF4-FFF2-40B4-BE49-F238E27FC236}">
                <a16:creationId xmlns:a16="http://schemas.microsoft.com/office/drawing/2014/main" xmlns="" id="{32CEF69D-E2DB-44BE-8834-F730D8E0D8DC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72;p30">
            <a:extLst>
              <a:ext uri="{FF2B5EF4-FFF2-40B4-BE49-F238E27FC236}">
                <a16:creationId xmlns:a16="http://schemas.microsoft.com/office/drawing/2014/main" xmlns="" id="{2B8DC8E6-BFC2-4E76-9636-A9FC3A19C87C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403A47F-29B7-4A85-AD3A-0F79F7B584C5}"/>
              </a:ext>
            </a:extLst>
          </p:cNvPr>
          <p:cNvSpPr/>
          <p:nvPr/>
        </p:nvSpPr>
        <p:spPr>
          <a:xfrm>
            <a:off x="4016734" y="4828549"/>
            <a:ext cx="4487185" cy="52755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May I speak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Vietnamese?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980850B-9D96-4B8C-B914-8AEEB997E185}"/>
              </a:ext>
            </a:extLst>
          </p:cNvPr>
          <p:cNvSpPr/>
          <p:nvPr/>
        </p:nvSpPr>
        <p:spPr>
          <a:xfrm>
            <a:off x="4016735" y="4068922"/>
            <a:ext cx="4487184" cy="5017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May I speak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F984AFF-54AB-499D-8197-D8407D7A2439}"/>
              </a:ext>
            </a:extLst>
          </p:cNvPr>
          <p:cNvSpPr/>
          <p:nvPr/>
        </p:nvSpPr>
        <p:spPr>
          <a:xfrm>
            <a:off x="4016734" y="5594038"/>
            <a:ext cx="4487185" cy="53361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May I stand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1309773-169C-4A35-AC37-080F942A0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1865" y="390247"/>
            <a:ext cx="4194225" cy="2477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41AB7E7-7EB3-4322-9CF7-B8AF35683229}"/>
              </a:ext>
            </a:extLst>
          </p:cNvPr>
          <p:cNvSpPr/>
          <p:nvPr/>
        </p:nvSpPr>
        <p:spPr>
          <a:xfrm>
            <a:off x="3269225" y="2890520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you can’t.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 English, please!</a:t>
            </a:r>
          </a:p>
        </p:txBody>
      </p:sp>
      <p:pic>
        <p:nvPicPr>
          <p:cNvPr id="29" name="Graphic 28" descr="Power">
            <a:hlinkClick r:id="rId5" action="ppaction://hlinksldjump"/>
            <a:extLst>
              <a:ext uri="{FF2B5EF4-FFF2-40B4-BE49-F238E27FC236}">
                <a16:creationId xmlns:a16="http://schemas.microsoft.com/office/drawing/2014/main" xmlns="" id="{60F1EE59-A3E5-4C83-92F5-B023574ADF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65307" y="5641222"/>
            <a:ext cx="890207" cy="890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170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1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22">
            <a:extLst>
              <a:ext uri="{FF2B5EF4-FFF2-40B4-BE49-F238E27FC236}">
                <a16:creationId xmlns:a16="http://schemas.microsoft.com/office/drawing/2014/main" xmlns="" id="{D37ED096-521B-4FBD-B2AF-146BA92AB39D}"/>
              </a:ext>
            </a:extLst>
          </p:cNvPr>
          <p:cNvSpPr/>
          <p:nvPr/>
        </p:nvSpPr>
        <p:spPr>
          <a:xfrm>
            <a:off x="2977462" y="149625"/>
            <a:ext cx="6223033" cy="3396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968;p30">
            <a:extLst>
              <a:ext uri="{FF2B5EF4-FFF2-40B4-BE49-F238E27FC236}">
                <a16:creationId xmlns:a16="http://schemas.microsoft.com/office/drawing/2014/main" xmlns="" id="{AEA6E0D3-F7C3-4ECB-A009-F1BD23259E41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69;p30">
            <a:extLst>
              <a:ext uri="{FF2B5EF4-FFF2-40B4-BE49-F238E27FC236}">
                <a16:creationId xmlns:a16="http://schemas.microsoft.com/office/drawing/2014/main" xmlns="" id="{32CEF69D-E2DB-44BE-8834-F730D8E0D8DC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72;p30">
            <a:extLst>
              <a:ext uri="{FF2B5EF4-FFF2-40B4-BE49-F238E27FC236}">
                <a16:creationId xmlns:a16="http://schemas.microsoft.com/office/drawing/2014/main" xmlns="" id="{2B8DC8E6-BFC2-4E76-9636-A9FC3A19C87C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403A47F-29B7-4A85-AD3A-0F79F7B584C5}"/>
              </a:ext>
            </a:extLst>
          </p:cNvPr>
          <p:cNvSpPr/>
          <p:nvPr/>
        </p:nvSpPr>
        <p:spPr>
          <a:xfrm>
            <a:off x="3220028" y="4802037"/>
            <a:ext cx="5731125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you can’t.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 English, please!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980850B-9D96-4B8C-B914-8AEEB997E185}"/>
              </a:ext>
            </a:extLst>
          </p:cNvPr>
          <p:cNvSpPr/>
          <p:nvPr/>
        </p:nvSpPr>
        <p:spPr>
          <a:xfrm>
            <a:off x="3226807" y="3809706"/>
            <a:ext cx="5731125" cy="8285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you can’t.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 Vietnamese, please!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F984AFF-54AB-499D-8197-D8407D7A2439}"/>
              </a:ext>
            </a:extLst>
          </p:cNvPr>
          <p:cNvSpPr/>
          <p:nvPr/>
        </p:nvSpPr>
        <p:spPr>
          <a:xfrm>
            <a:off x="3226806" y="5771729"/>
            <a:ext cx="5724347" cy="7838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May I stand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1309773-169C-4A35-AC37-080F942A0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5172" y="426937"/>
            <a:ext cx="5562759" cy="2541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41AB7E7-7EB3-4322-9CF7-B8AF35683229}"/>
              </a:ext>
            </a:extLst>
          </p:cNvPr>
          <p:cNvSpPr/>
          <p:nvPr/>
        </p:nvSpPr>
        <p:spPr>
          <a:xfrm>
            <a:off x="3318428" y="2749147"/>
            <a:ext cx="5639503" cy="1015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speak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Vietnamese?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Power">
            <a:hlinkClick r:id="rId5" action="ppaction://hlinksldjump"/>
            <a:extLst>
              <a:ext uri="{FF2B5EF4-FFF2-40B4-BE49-F238E27FC236}">
                <a16:creationId xmlns:a16="http://schemas.microsoft.com/office/drawing/2014/main" xmlns="" id="{B0722DF7-A839-433E-B69C-7907FC177A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09534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1" grpId="1" animBg="1"/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37ED096-521B-4FBD-B2AF-146BA92AB39D}"/>
              </a:ext>
            </a:extLst>
          </p:cNvPr>
          <p:cNvSpPr/>
          <p:nvPr/>
        </p:nvSpPr>
        <p:spPr>
          <a:xfrm>
            <a:off x="2973019" y="476939"/>
            <a:ext cx="5911911" cy="3268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3939831" y="4173797"/>
            <a:ext cx="4068388" cy="402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May I open the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A259BEE-C3E2-4260-8243-C3D598A8884A}"/>
              </a:ext>
            </a:extLst>
          </p:cNvPr>
          <p:cNvSpPr/>
          <p:nvPr/>
        </p:nvSpPr>
        <p:spPr>
          <a:xfrm>
            <a:off x="3939830" y="4813686"/>
            <a:ext cx="4068389" cy="4026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May I close the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6169E5D-D0C3-47D8-BB9D-65D166770AFA}"/>
              </a:ext>
            </a:extLst>
          </p:cNvPr>
          <p:cNvSpPr/>
          <p:nvPr/>
        </p:nvSpPr>
        <p:spPr>
          <a:xfrm>
            <a:off x="3939830" y="5445248"/>
            <a:ext cx="4068389" cy="3919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May I sit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71587F-D794-4384-8B56-66D676F381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809" y="834085"/>
            <a:ext cx="2911125" cy="183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B19AE57-2DDA-4DB7-9C65-97051EA0222E}"/>
              </a:ext>
            </a:extLst>
          </p:cNvPr>
          <p:cNvSpPr/>
          <p:nvPr/>
        </p:nvSpPr>
        <p:spPr>
          <a:xfrm>
            <a:off x="3122597" y="2852295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you can.</a:t>
            </a:r>
          </a:p>
        </p:txBody>
      </p:sp>
      <p:pic>
        <p:nvPicPr>
          <p:cNvPr id="14" name="Graphic 13" descr="Power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AC037E-65DC-4F22-B027-4570EA8CD4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rved Down Arrow 9"/>
          <p:cNvSpPr/>
          <p:nvPr/>
        </p:nvSpPr>
        <p:spPr>
          <a:xfrm>
            <a:off x="6200307" y="1711198"/>
            <a:ext cx="773227" cy="400096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328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9A1DA95-C0C2-412C-B54E-7326694E7449}"/>
              </a:ext>
            </a:extLst>
          </p:cNvPr>
          <p:cNvSpPr/>
          <p:nvPr/>
        </p:nvSpPr>
        <p:spPr>
          <a:xfrm>
            <a:off x="3213645" y="414226"/>
            <a:ext cx="5961147" cy="3206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968;p30">
            <a:extLst>
              <a:ext uri="{FF2B5EF4-FFF2-40B4-BE49-F238E27FC236}">
                <a16:creationId xmlns:a16="http://schemas.microsoft.com/office/drawing/2014/main" xmlns="" id="{AEA6E0D3-F7C3-4ECB-A009-F1BD23259E41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69;p30">
            <a:extLst>
              <a:ext uri="{FF2B5EF4-FFF2-40B4-BE49-F238E27FC236}">
                <a16:creationId xmlns:a16="http://schemas.microsoft.com/office/drawing/2014/main" xmlns="" id="{32CEF69D-E2DB-44BE-8834-F730D8E0D8DC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72;p30">
            <a:extLst>
              <a:ext uri="{FF2B5EF4-FFF2-40B4-BE49-F238E27FC236}">
                <a16:creationId xmlns:a16="http://schemas.microsoft.com/office/drawing/2014/main" xmlns="" id="{2B8DC8E6-BFC2-4E76-9636-A9FC3A19C87C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403A47F-29B7-4A85-AD3A-0F79F7B584C5}"/>
              </a:ext>
            </a:extLst>
          </p:cNvPr>
          <p:cNvSpPr/>
          <p:nvPr/>
        </p:nvSpPr>
        <p:spPr>
          <a:xfrm>
            <a:off x="4410021" y="4878903"/>
            <a:ext cx="3568392" cy="42718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No, you can’t.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F984AFF-54AB-499D-8197-D8407D7A2439}"/>
              </a:ext>
            </a:extLst>
          </p:cNvPr>
          <p:cNvSpPr/>
          <p:nvPr/>
        </p:nvSpPr>
        <p:spPr>
          <a:xfrm>
            <a:off x="4434099" y="5569383"/>
            <a:ext cx="3544315" cy="43107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Yes, you can.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BAFBE2-B235-4FEC-B806-AE6ED198D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718" y="661281"/>
            <a:ext cx="5207000" cy="2139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Graphic 26" descr="Power">
            <a:hlinkClick r:id="rId5" action="ppaction://hlinksldjump"/>
            <a:extLst>
              <a:ext uri="{FF2B5EF4-FFF2-40B4-BE49-F238E27FC236}">
                <a16:creationId xmlns:a16="http://schemas.microsoft.com/office/drawing/2014/main" xmlns="" id="{E6CB688D-CEC4-4C1C-9C39-024F6C2E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42D91D-5D98-42CC-A831-62D0837AD8C7}"/>
              </a:ext>
            </a:extLst>
          </p:cNvPr>
          <p:cNvSpPr/>
          <p:nvPr/>
        </p:nvSpPr>
        <p:spPr>
          <a:xfrm>
            <a:off x="3374466" y="2706020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open the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book?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4410021" y="4106155"/>
            <a:ext cx="3568392" cy="44027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 down, please!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5525589" y="515675"/>
            <a:ext cx="973020" cy="483326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54" y="453244"/>
            <a:ext cx="608187" cy="6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19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37ED096-521B-4FBD-B2AF-146BA92AB39D}"/>
              </a:ext>
            </a:extLst>
          </p:cNvPr>
          <p:cNvSpPr/>
          <p:nvPr/>
        </p:nvSpPr>
        <p:spPr>
          <a:xfrm>
            <a:off x="3063413" y="594804"/>
            <a:ext cx="5911911" cy="32687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3B1B96-983C-403D-82A3-BE3A1FE2C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958" y="744780"/>
            <a:ext cx="5320819" cy="2382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Graphic 12" descr="Power">
            <a:hlinkClick r:id="rId5" action="ppaction://hlinksldjump"/>
            <a:extLst>
              <a:ext uri="{FF2B5EF4-FFF2-40B4-BE49-F238E27FC236}">
                <a16:creationId xmlns:a16="http://schemas.microsoft.com/office/drawing/2014/main" xmlns="" id="{F1D237FB-51BD-41EF-AAEC-60D2C58ABE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EAC5C33-D292-4461-AD20-1A07CD48E238}"/>
              </a:ext>
            </a:extLst>
          </p:cNvPr>
          <p:cNvSpPr/>
          <p:nvPr/>
        </p:nvSpPr>
        <p:spPr>
          <a:xfrm>
            <a:off x="3224616" y="2999935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go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out?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4241800" y="4211994"/>
            <a:ext cx="3314700" cy="4575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you can.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4241800" y="5636792"/>
            <a:ext cx="3314700" cy="4616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No, you can’t.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3">
            <a:extLst>
              <a:ext uri="{FF2B5EF4-FFF2-40B4-BE49-F238E27FC236}">
                <a16:creationId xmlns:a16="http://schemas.microsoft.com/office/drawing/2014/main" xmlns="" id="{FF21A4EA-AE4C-4EEF-93E6-90CF61BC32EC}"/>
              </a:ext>
            </a:extLst>
          </p:cNvPr>
          <p:cNvSpPr/>
          <p:nvPr/>
        </p:nvSpPr>
        <p:spPr>
          <a:xfrm>
            <a:off x="4241800" y="4924393"/>
            <a:ext cx="3314700" cy="4575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B. No, please.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Sequential Access Storage 8"/>
          <p:cNvSpPr/>
          <p:nvPr/>
        </p:nvSpPr>
        <p:spPr>
          <a:xfrm>
            <a:off x="4926130" y="581938"/>
            <a:ext cx="973020" cy="483326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26" y="652940"/>
            <a:ext cx="359828" cy="3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391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569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9A1DA95-C0C2-412C-B54E-7326694E7449}"/>
              </a:ext>
            </a:extLst>
          </p:cNvPr>
          <p:cNvSpPr/>
          <p:nvPr/>
        </p:nvSpPr>
        <p:spPr>
          <a:xfrm>
            <a:off x="3275860" y="375914"/>
            <a:ext cx="5467607" cy="3091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968;p30">
            <a:extLst>
              <a:ext uri="{FF2B5EF4-FFF2-40B4-BE49-F238E27FC236}">
                <a16:creationId xmlns:a16="http://schemas.microsoft.com/office/drawing/2014/main" xmlns="" id="{AEA6E0D3-F7C3-4ECB-A009-F1BD23259E41}"/>
              </a:ext>
            </a:extLst>
          </p:cNvPr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69;p30">
            <a:extLst>
              <a:ext uri="{FF2B5EF4-FFF2-40B4-BE49-F238E27FC236}">
                <a16:creationId xmlns:a16="http://schemas.microsoft.com/office/drawing/2014/main" xmlns="" id="{32CEF69D-E2DB-44BE-8834-F730D8E0D8DC}"/>
              </a:ext>
            </a:extLst>
          </p:cNvPr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72;p30">
            <a:extLst>
              <a:ext uri="{FF2B5EF4-FFF2-40B4-BE49-F238E27FC236}">
                <a16:creationId xmlns:a16="http://schemas.microsoft.com/office/drawing/2014/main" xmlns="" id="{2B8DC8E6-BFC2-4E76-9636-A9FC3A19C87C}"/>
              </a:ext>
            </a:extLst>
          </p:cNvPr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403A47F-29B7-4A85-AD3A-0F79F7B584C5}"/>
              </a:ext>
            </a:extLst>
          </p:cNvPr>
          <p:cNvSpPr/>
          <p:nvPr/>
        </p:nvSpPr>
        <p:spPr>
          <a:xfrm>
            <a:off x="4434099" y="4777759"/>
            <a:ext cx="2977230" cy="4211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 come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980850B-9D96-4B8C-B914-8AEEB997E185}"/>
              </a:ext>
            </a:extLst>
          </p:cNvPr>
          <p:cNvSpPr/>
          <p:nvPr/>
        </p:nvSpPr>
        <p:spPr>
          <a:xfrm>
            <a:off x="4436844" y="4087316"/>
            <a:ext cx="2974485" cy="4211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I speak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F984AFF-54AB-499D-8197-D8407D7A2439}"/>
              </a:ext>
            </a:extLst>
          </p:cNvPr>
          <p:cNvSpPr/>
          <p:nvPr/>
        </p:nvSpPr>
        <p:spPr>
          <a:xfrm>
            <a:off x="4434099" y="5428891"/>
            <a:ext cx="2977230" cy="4246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I stand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56FE8DA-9F2E-4169-AF4C-5BCFDB636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700" y="608901"/>
            <a:ext cx="5181600" cy="2277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A5E8374-52B7-4530-8D16-14C2558C426A}"/>
              </a:ext>
            </a:extLst>
          </p:cNvPr>
          <p:cNvSpPr/>
          <p:nvPr/>
        </p:nvSpPr>
        <p:spPr>
          <a:xfrm>
            <a:off x="3189911" y="2772203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________ in?</a:t>
            </a:r>
          </a:p>
        </p:txBody>
      </p:sp>
      <p:pic>
        <p:nvPicPr>
          <p:cNvPr id="27" name="Graphic 26" descr="Power">
            <a:hlinkClick r:id="rId5" action="ppaction://hlinksldjump"/>
            <a:extLst>
              <a:ext uri="{FF2B5EF4-FFF2-40B4-BE49-F238E27FC236}">
                <a16:creationId xmlns:a16="http://schemas.microsoft.com/office/drawing/2014/main" xmlns="" id="{6673B9C1-422D-450B-BC21-4FB0A8345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/>
          <p:cNvSpPr txBox="1"/>
          <p:nvPr/>
        </p:nvSpPr>
        <p:spPr>
          <a:xfrm>
            <a:off x="5389535" y="2924269"/>
            <a:ext cx="12859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come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167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9A1DA95-C0C2-412C-B54E-7326694E7449}"/>
              </a:ext>
            </a:extLst>
          </p:cNvPr>
          <p:cNvSpPr/>
          <p:nvPr/>
        </p:nvSpPr>
        <p:spPr>
          <a:xfrm>
            <a:off x="2964022" y="351762"/>
            <a:ext cx="5804429" cy="3222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403A47F-29B7-4A85-AD3A-0F79F7B584C5}"/>
              </a:ext>
            </a:extLst>
          </p:cNvPr>
          <p:cNvSpPr/>
          <p:nvPr/>
        </p:nvSpPr>
        <p:spPr>
          <a:xfrm>
            <a:off x="4660196" y="4871483"/>
            <a:ext cx="2222649" cy="4995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C980850B-9D96-4B8C-B914-8AEEB997E185}"/>
              </a:ext>
            </a:extLst>
          </p:cNvPr>
          <p:cNvSpPr/>
          <p:nvPr/>
        </p:nvSpPr>
        <p:spPr>
          <a:xfrm>
            <a:off x="4634871" y="4130584"/>
            <a:ext cx="2273300" cy="5317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F984AFF-54AB-499D-8197-D8407D7A2439}"/>
              </a:ext>
            </a:extLst>
          </p:cNvPr>
          <p:cNvSpPr/>
          <p:nvPr/>
        </p:nvSpPr>
        <p:spPr>
          <a:xfrm>
            <a:off x="4660196" y="5538908"/>
            <a:ext cx="2222031" cy="4995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F63978D-9024-4394-A12B-C4A1CF5F1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4022" y="458816"/>
            <a:ext cx="5614999" cy="2171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7A47C9B-CD25-4CF9-ADED-815F50BE5264}"/>
              </a:ext>
            </a:extLst>
          </p:cNvPr>
          <p:cNvSpPr/>
          <p:nvPr/>
        </p:nvSpPr>
        <p:spPr>
          <a:xfrm>
            <a:off x="2964022" y="2743642"/>
            <a:ext cx="5639503" cy="85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________</a:t>
            </a:r>
            <a:r>
              <a:rPr lang="en-GB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71DD597-6E92-4CC8-BF6E-12FF609D487C}"/>
              </a:ext>
            </a:extLst>
          </p:cNvPr>
          <p:cNvSpPr/>
          <p:nvPr/>
        </p:nvSpPr>
        <p:spPr>
          <a:xfrm>
            <a:off x="4686140" y="2886800"/>
            <a:ext cx="222264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open the</a:t>
            </a:r>
          </a:p>
        </p:txBody>
      </p:sp>
      <p:pic>
        <p:nvPicPr>
          <p:cNvPr id="27" name="Graphic 26" descr="Power">
            <a:hlinkClick r:id="rId5" action="ppaction://hlinksldjump"/>
            <a:extLst>
              <a:ext uri="{FF2B5EF4-FFF2-40B4-BE49-F238E27FC236}">
                <a16:creationId xmlns:a16="http://schemas.microsoft.com/office/drawing/2014/main" xmlns="" id="{DE068E07-35A7-4504-B010-ADFEE5D003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1115" y="5641222"/>
            <a:ext cx="914400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37935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CAAD"/>
                                      </p:to>
                                    </p:animClr>
                                    <p:set>
                                      <p:cBhvr>
                                        <p:cTn id="24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8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xmlns="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38441B1-5810-4472-AF5A-E9686FF144BD}"/>
                </a:ext>
              </a:extLst>
            </p:cNvPr>
            <p:cNvSpPr txBox="1"/>
            <p:nvPr/>
          </p:nvSpPr>
          <p:spPr>
            <a:xfrm>
              <a:off x="6975714" y="3378584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</a:t>
              </a:r>
              <a:r>
                <a:rPr lang="en-GB" sz="3600" b="1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talk</a:t>
              </a:r>
              <a:r>
                <a:rPr lang="en-GB" sz="36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30743"/>
            <a:chOff x="8290373" y="435429"/>
            <a:chExt cx="2635926" cy="543074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F1808DE4-4B72-40A8-8F25-AA6F324AECCA}"/>
                </a:ext>
              </a:extLst>
            </p:cNvPr>
            <p:cNvSpPr/>
            <p:nvPr/>
          </p:nvSpPr>
          <p:spPr>
            <a:xfrm>
              <a:off x="8290373" y="349330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8862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4176CB7-0105-4609-B61A-65726D115434}"/>
                </a:ext>
              </a:extLst>
            </p:cNvPr>
            <p:cNvSpPr txBox="1"/>
            <p:nvPr/>
          </p:nvSpPr>
          <p:spPr>
            <a:xfrm>
              <a:off x="8418246" y="3917189"/>
              <a:ext cx="24794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wrap- 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EFB19AEC-931A-476B-88C9-9C915CADA27D}"/>
                </a:ext>
              </a:extLst>
            </p:cNvPr>
            <p:cNvSpPr txBox="1"/>
            <p:nvPr/>
          </p:nvSpPr>
          <p:spPr>
            <a:xfrm>
              <a:off x="2870553" y="3536543"/>
              <a:ext cx="21780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</a:t>
              </a:r>
              <a:r>
                <a:rPr kumimoji="0" lang="en-GB" sz="3600" b="1" i="0" u="none" strike="noStrike" kern="1200" cap="none" spc="0" normalizeH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listen and repeat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6D410042-5697-47E5-9411-B1FDA53B1384}"/>
                </a:ext>
              </a:extLst>
            </p:cNvPr>
            <p:cNvSpPr txBox="1"/>
            <p:nvPr/>
          </p:nvSpPr>
          <p:spPr>
            <a:xfrm>
              <a:off x="4909665" y="3730441"/>
              <a:ext cx="212461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</a:t>
              </a:r>
              <a:r>
                <a:rPr lang="en-GB" sz="36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point and say</a:t>
              </a:r>
              <a:r>
                <a:rPr kumimoji="0" lang="en-GB" sz="36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D006A0EB-C372-4879-9BF2-8A3EFB81E413}"/>
                </a:ext>
              </a:extLst>
            </p:cNvPr>
            <p:cNvSpPr txBox="1"/>
            <p:nvPr/>
          </p:nvSpPr>
          <p:spPr>
            <a:xfrm>
              <a:off x="1159180" y="4578291"/>
              <a:ext cx="21261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</a:t>
              </a:r>
              <a:r>
                <a:rPr lang="en-GB" sz="32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GB" sz="32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  <a:endParaRPr lang="en-GB" sz="3200" b="1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xmlns="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728;p37">
            <a:extLst>
              <a:ext uri="{FF2B5EF4-FFF2-40B4-BE49-F238E27FC236}">
                <a16:creationId xmlns:a16="http://schemas.microsoft.com/office/drawing/2014/main" xmlns="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8579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3989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85" name="Freeform: Shape 8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122E4EC-0E89-43C9-A977-00BF5040012F}"/>
              </a:ext>
            </a:extLst>
          </p:cNvPr>
          <p:cNvSpPr/>
          <p:nvPr/>
        </p:nvSpPr>
        <p:spPr>
          <a:xfrm>
            <a:off x="4742006" y="701336"/>
            <a:ext cx="2462759" cy="2390670"/>
          </a:xfrm>
          <a:custGeom>
            <a:avLst/>
            <a:gdLst>
              <a:gd name="connsiteX0" fmla="*/ 1104314 w 2208628"/>
              <a:gd name="connsiteY0" fmla="*/ 115856 h 2208628"/>
              <a:gd name="connsiteX1" fmla="*/ 996529 w 2208628"/>
              <a:gd name="connsiteY1" fmla="*/ 223641 h 2208628"/>
              <a:gd name="connsiteX2" fmla="*/ 1104314 w 2208628"/>
              <a:gd name="connsiteY2" fmla="*/ 331426 h 2208628"/>
              <a:gd name="connsiteX3" fmla="*/ 1212099 w 2208628"/>
              <a:gd name="connsiteY3" fmla="*/ 223641 h 2208628"/>
              <a:gd name="connsiteX4" fmla="*/ 1104314 w 2208628"/>
              <a:gd name="connsiteY4" fmla="*/ 115856 h 2208628"/>
              <a:gd name="connsiteX5" fmla="*/ 1104314 w 2208628"/>
              <a:gd name="connsiteY5" fmla="*/ 0 h 2208628"/>
              <a:gd name="connsiteX6" fmla="*/ 2208628 w 2208628"/>
              <a:gd name="connsiteY6" fmla="*/ 1104314 h 2208628"/>
              <a:gd name="connsiteX7" fmla="*/ 1104314 w 2208628"/>
              <a:gd name="connsiteY7" fmla="*/ 2208628 h 2208628"/>
              <a:gd name="connsiteX8" fmla="*/ 0 w 2208628"/>
              <a:gd name="connsiteY8" fmla="*/ 1104314 h 2208628"/>
              <a:gd name="connsiteX9" fmla="*/ 1104314 w 2208628"/>
              <a:gd name="connsiteY9" fmla="*/ 0 h 22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8628" h="2208628">
                <a:moveTo>
                  <a:pt x="1104314" y="115856"/>
                </a:moveTo>
                <a:cubicBezTo>
                  <a:pt x="1044786" y="115856"/>
                  <a:pt x="996529" y="164113"/>
                  <a:pt x="996529" y="223641"/>
                </a:cubicBezTo>
                <a:cubicBezTo>
                  <a:pt x="996529" y="283169"/>
                  <a:pt x="1044786" y="331426"/>
                  <a:pt x="1104314" y="331426"/>
                </a:cubicBezTo>
                <a:cubicBezTo>
                  <a:pt x="1163842" y="331426"/>
                  <a:pt x="1212099" y="283169"/>
                  <a:pt x="1212099" y="223641"/>
                </a:cubicBezTo>
                <a:cubicBezTo>
                  <a:pt x="1212099" y="164113"/>
                  <a:pt x="1163842" y="115856"/>
                  <a:pt x="1104314" y="115856"/>
                </a:cubicBezTo>
                <a:close/>
                <a:moveTo>
                  <a:pt x="1104314" y="0"/>
                </a:moveTo>
                <a:cubicBezTo>
                  <a:pt x="1714210" y="0"/>
                  <a:pt x="2208628" y="494418"/>
                  <a:pt x="2208628" y="1104314"/>
                </a:cubicBezTo>
                <a:cubicBezTo>
                  <a:pt x="2208628" y="1714210"/>
                  <a:pt x="1714210" y="2208628"/>
                  <a:pt x="1104314" y="2208628"/>
                </a:cubicBezTo>
                <a:cubicBezTo>
                  <a:pt x="494418" y="2208628"/>
                  <a:pt x="0" y="1714210"/>
                  <a:pt x="0" y="1104314"/>
                </a:cubicBezTo>
                <a:cubicBezTo>
                  <a:pt x="0" y="494418"/>
                  <a:pt x="494418" y="0"/>
                  <a:pt x="1104314" y="0"/>
                </a:cubicBezTo>
                <a:close/>
              </a:path>
            </a:pathLst>
          </a:custGeom>
          <a:gradFill flip="none" rotWithShape="1">
            <a:gsLst>
              <a:gs pos="0">
                <a:srgbClr val="33CC33">
                  <a:alpha val="49804"/>
                </a:srgbClr>
              </a:gs>
              <a:gs pos="100000">
                <a:srgbClr val="00FF00">
                  <a:alpha val="69804"/>
                </a:srgbClr>
              </a:gs>
            </a:gsLst>
            <a:lin ang="0" scaled="1"/>
            <a:tileRect/>
          </a:gradFill>
          <a:ln w="12700" cap="flat" cmpd="sng" algn="ctr">
            <a:gradFill>
              <a:gsLst>
                <a:gs pos="0">
                  <a:srgbClr val="33CC33"/>
                </a:gs>
                <a:gs pos="100000">
                  <a:srgbClr val="00FF00">
                    <a:alpha val="0"/>
                  </a:srgbClr>
                </a:gs>
              </a:gsLst>
              <a:lin ang="19200000" scaled="0"/>
            </a:gradFill>
            <a:prstDash val="solid"/>
            <a:miter lim="800000"/>
          </a:ln>
          <a:effectLst>
            <a:innerShdw blurRad="317500" dir="8400000">
              <a:sysClr val="window" lastClr="FFFFFF"/>
            </a:innerShdw>
            <a:reflection blurRad="6350" stA="35000" endPos="90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785A565-1C7F-4C1E-B772-A3CA9083A2BD}"/>
              </a:ext>
            </a:extLst>
          </p:cNvPr>
          <p:cNvSpPr txBox="1"/>
          <p:nvPr/>
        </p:nvSpPr>
        <p:spPr>
          <a:xfrm>
            <a:off x="4696112" y="1234951"/>
            <a:ext cx="2620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GB" sz="4000" b="1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0" lang="en-GB" sz="40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endParaRPr kumimoji="0" lang="en-US" sz="40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158B70-5D69-4250-8A1E-564168E37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668" y="3512006"/>
            <a:ext cx="4852664" cy="302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7060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470D74-46F1-48C0-87D7-152C8F3F5C79}"/>
              </a:ext>
            </a:extLst>
          </p:cNvPr>
          <p:cNvSpPr/>
          <p:nvPr/>
        </p:nvSpPr>
        <p:spPr>
          <a:xfrm>
            <a:off x="3532109" y="5158059"/>
            <a:ext cx="5077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Stand up, please!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CFD2AD1-6EB9-4B86-8EC5-95462B3BD63C}"/>
              </a:ext>
            </a:extLst>
          </p:cNvPr>
          <p:cNvSpPr/>
          <p:nvPr/>
        </p:nvSpPr>
        <p:spPr>
          <a:xfrm>
            <a:off x="3367461" y="187809"/>
            <a:ext cx="4770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Can you guess?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0939" y="1260087"/>
            <a:ext cx="2232048" cy="1809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5239" y="1260087"/>
            <a:ext cx="2232048" cy="1809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67288" y="1260087"/>
            <a:ext cx="2232048" cy="1809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3192" y="3069403"/>
            <a:ext cx="2232048" cy="18093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5240" y="3069403"/>
            <a:ext cx="2232048" cy="1809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67288" y="3069403"/>
            <a:ext cx="2232048" cy="180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19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40B490C-98F5-40FD-96BF-698F0D7D720F}"/>
              </a:ext>
            </a:extLst>
          </p:cNvPr>
          <p:cNvSpPr/>
          <p:nvPr/>
        </p:nvSpPr>
        <p:spPr>
          <a:xfrm>
            <a:off x="3428159" y="5317855"/>
            <a:ext cx="5072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Sit down, please!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37EE1C-0500-4389-AD36-17E7408117FF}"/>
              </a:ext>
            </a:extLst>
          </p:cNvPr>
          <p:cNvSpPr/>
          <p:nvPr/>
        </p:nvSpPr>
        <p:spPr>
          <a:xfrm>
            <a:off x="3536137" y="347608"/>
            <a:ext cx="4770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Can you guess?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9482" y="3506346"/>
            <a:ext cx="2073716" cy="18115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53985" y="1677261"/>
            <a:ext cx="2073716" cy="18115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5767" y="1694834"/>
            <a:ext cx="2073716" cy="1811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94672" y="1694835"/>
            <a:ext cx="2073716" cy="1811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5918" y="3506346"/>
            <a:ext cx="2073716" cy="1811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20956" y="3506348"/>
            <a:ext cx="2073716" cy="18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4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5A48E4-5B4A-42A8-B0FB-E0AC94923EC7}"/>
              </a:ext>
            </a:extLst>
          </p:cNvPr>
          <p:cNvSpPr/>
          <p:nvPr/>
        </p:nvSpPr>
        <p:spPr>
          <a:xfrm>
            <a:off x="2403093" y="5777197"/>
            <a:ext cx="7255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Open your book, please!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4CB8BE-0298-430F-A742-8EE7F232FE58}"/>
              </a:ext>
            </a:extLst>
          </p:cNvPr>
          <p:cNvSpPr/>
          <p:nvPr/>
        </p:nvSpPr>
        <p:spPr>
          <a:xfrm>
            <a:off x="3789150" y="314946"/>
            <a:ext cx="4770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Can you guess?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5687" y="4192491"/>
            <a:ext cx="2014821" cy="1491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60603" y="4182167"/>
            <a:ext cx="2014821" cy="1491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75329" y="4171843"/>
            <a:ext cx="2014821" cy="1491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9628" y="1243909"/>
            <a:ext cx="2014821" cy="1491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34544" y="1238276"/>
            <a:ext cx="2014821" cy="14919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49365" y="1255459"/>
            <a:ext cx="2014821" cy="14919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2705" y="2730221"/>
            <a:ext cx="2014821" cy="14919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7526" y="2724588"/>
            <a:ext cx="2014821" cy="1491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2346" y="2727404"/>
            <a:ext cx="2014821" cy="14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4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FC62F1-21C3-4686-A500-373348F7C961}"/>
              </a:ext>
            </a:extLst>
          </p:cNvPr>
          <p:cNvSpPr/>
          <p:nvPr/>
        </p:nvSpPr>
        <p:spPr>
          <a:xfrm>
            <a:off x="2388032" y="5415512"/>
            <a:ext cx="7253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Close your book, please!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CF564C-B2A3-410C-BED9-26ECEAB8A381}"/>
              </a:ext>
            </a:extLst>
          </p:cNvPr>
          <p:cNvSpPr/>
          <p:nvPr/>
        </p:nvSpPr>
        <p:spPr>
          <a:xfrm>
            <a:off x="3710731" y="268859"/>
            <a:ext cx="47705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Can you guess?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45806" y="3204461"/>
            <a:ext cx="1721988" cy="2233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8356" y="993410"/>
            <a:ext cx="1721988" cy="2233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10344" y="993410"/>
            <a:ext cx="1721988" cy="22331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2332" y="993410"/>
            <a:ext cx="1721988" cy="22331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15304" y="3221024"/>
            <a:ext cx="1721988" cy="22331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7292" y="3226526"/>
            <a:ext cx="1721988" cy="223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55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43350F-FB6E-4C93-959A-7ECC0CCD5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67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475" y="1850791"/>
            <a:ext cx="9925050" cy="3533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Track 070">
            <a:hlinkClick r:id="" action="ppaction://media"/>
            <a:extLst>
              <a:ext uri="{FF2B5EF4-FFF2-40B4-BE49-F238E27FC236}">
                <a16:creationId xmlns:a16="http://schemas.microsoft.com/office/drawing/2014/main" xmlns="" id="{F0D03CA0-BD6F-4E59-B7C6-C69B904AE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70596" y="1850791"/>
            <a:ext cx="609600" cy="609600"/>
          </a:xfrm>
          <a:prstGeom prst="rect">
            <a:avLst/>
          </a:prstGeom>
        </p:spPr>
      </p:pic>
      <p:pic>
        <p:nvPicPr>
          <p:cNvPr id="5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xmlns="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83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630</Words>
  <Application>Microsoft Office PowerPoint</Application>
  <PresentationFormat>Widescreen</PresentationFormat>
  <Paragraphs>120</Paragraphs>
  <Slides>22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Barlow</vt:lpstr>
      <vt:lpstr>Calibri</vt:lpstr>
      <vt:lpstr>Comic Sans MS</vt:lpstr>
      <vt:lpstr>Fira Sans Extra Condensed Medium</vt:lpstr>
      <vt:lpstr>Forte</vt:lpstr>
      <vt:lpstr>Hind</vt:lpstr>
      <vt:lpstr>Montserrat</vt:lpstr>
      <vt:lpstr>Sport Day</vt:lpstr>
      <vt:lpstr>Times New Roman</vt:lpstr>
      <vt:lpstr>Tw Cen MT</vt:lpstr>
      <vt:lpstr>Over The Rainbow by Slidesgo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119</cp:revision>
  <dcterms:created xsi:type="dcterms:W3CDTF">2021-12-19T13:46:14Z</dcterms:created>
  <dcterms:modified xsi:type="dcterms:W3CDTF">2022-07-12T03:16:26Z</dcterms:modified>
</cp:coreProperties>
</file>