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Barlow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fill>
          <a:solidFill>
            <a:srgbClr val="FEEACF"/>
          </a:solidFill>
        </a:fill>
      </a:tcStyle>
    </a:band1H>
    <a:band2H>
      <a:tcTxStyle/>
    </a:band2H>
    <a:band1V>
      <a:tcTxStyle/>
      <a:tcStyle>
        <a:fill>
          <a:solidFill>
            <a:srgbClr val="FEEACF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Barlow-bold.fntdata"/><Relationship Id="rId12" Type="http://schemas.openxmlformats.org/officeDocument/2006/relationships/slide" Target="slides/slide7.xml"/><Relationship Id="rId34" Type="http://schemas.openxmlformats.org/officeDocument/2006/relationships/font" Target="fonts/Barlow-regular.fntdata"/><Relationship Id="rId15" Type="http://schemas.openxmlformats.org/officeDocument/2006/relationships/slide" Target="slides/slide10.xml"/><Relationship Id="rId37" Type="http://schemas.openxmlformats.org/officeDocument/2006/relationships/font" Target="fonts/Barlow-boldItalic.fntdata"/><Relationship Id="rId14" Type="http://schemas.openxmlformats.org/officeDocument/2006/relationships/slide" Target="slides/slide9.xml"/><Relationship Id="rId36" Type="http://schemas.openxmlformats.org/officeDocument/2006/relationships/font" Target="fonts/Barlow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b="0" i="1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4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flipH="1" rot="5400000">
            <a:off x="8089570" y="4554360"/>
            <a:ext cx="99894" cy="98293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Google Shape;148;p36"/>
          <p:cNvSpPr txBox="1"/>
          <p:nvPr>
            <p:ph idx="1" type="subTitle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6"/>
          <p:cNvSpPr txBox="1"/>
          <p:nvPr>
            <p:ph idx="2" type="subTitle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6"/>
          <p:cNvSpPr txBox="1"/>
          <p:nvPr>
            <p:ph idx="3" type="subTitle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36"/>
          <p:cNvSpPr txBox="1"/>
          <p:nvPr>
            <p:ph idx="4" type="subTitle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2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" name="Google Shape;164;p37"/>
          <p:cNvSpPr txBox="1"/>
          <p:nvPr>
            <p:ph idx="1" type="subTitle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7"/>
          <p:cNvSpPr txBox="1"/>
          <p:nvPr>
            <p:ph idx="2" type="subTitle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7"/>
          <p:cNvSpPr txBox="1"/>
          <p:nvPr>
            <p:ph idx="3" type="subTitle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7"/>
          <p:cNvSpPr txBox="1"/>
          <p:nvPr>
            <p:ph idx="4" type="subTitle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3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" name="Google Shape;180;p38"/>
          <p:cNvSpPr txBox="1"/>
          <p:nvPr>
            <p:ph idx="1" type="subTitle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8"/>
          <p:cNvSpPr txBox="1"/>
          <p:nvPr>
            <p:ph idx="2" type="subTitle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8"/>
          <p:cNvSpPr txBox="1"/>
          <p:nvPr>
            <p:ph idx="3" type="subTitle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3" name="Google Shape;183;p38"/>
          <p:cNvSpPr txBox="1"/>
          <p:nvPr>
            <p:ph idx="4" type="subTitle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96" name="Google Shape;196;p39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2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12" name="Google Shape;212;p40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3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8" name="Google Shape;228;p41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4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44" name="Google Shape;244;p42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1_Title and tex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idx="1" type="subTitle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3"/>
          <p:cNvSpPr txBox="1"/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/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27"/>
          <p:cNvSpPr txBox="1"/>
          <p:nvPr>
            <p:ph idx="2" type="title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3" name="Google Shape;33;p27"/>
          <p:cNvSpPr txBox="1"/>
          <p:nvPr>
            <p:ph idx="1" type="subTitle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flipH="1" rot="-5400000">
            <a:off x="1750747" y="6548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flipH="1" rot="-1747020">
            <a:off x="8000963" y="209706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flipH="1" rot="-5400000">
            <a:off x="8363053" y="3102328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flipH="1" rot="-198679">
            <a:off x="6576127" y="389809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flipH="1" rot="-684224">
            <a:off x="3229850" y="4149316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flipH="1" rot="-5400000">
            <a:off x="8181217" y="4350032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flipH="1" rot="4032399">
            <a:off x="6670694" y="4772727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1_1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28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flipH="1" rot="5400000">
            <a:off x="8089570" y="4554360"/>
            <a:ext cx="99894" cy="98293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" type="subTitle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2" type="subTitle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3" type="subTitle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30"/>
          <p:cNvSpPr txBox="1"/>
          <p:nvPr>
            <p:ph idx="4" type="subTitle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5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flipH="1" rot="-5400000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flipH="1" rot="5400000">
            <a:off x="8089570" y="4554360"/>
            <a:ext cx="99894" cy="98293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3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flipH="1" rot="5400000">
            <a:off x="8089570" y="4554360"/>
            <a:ext cx="99894" cy="98293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23" Type="http://schemas.openxmlformats.org/officeDocument/2006/relationships/theme" Target="../theme/theme1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4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31.png"/><Relationship Id="rId5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31.png"/><Relationship Id="rId5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3.png"/><Relationship Id="rId6" Type="http://schemas.openxmlformats.org/officeDocument/2006/relationships/image" Target="../media/image32.png"/><Relationship Id="rId7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62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8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1.png"/><Relationship Id="rId11" Type="http://schemas.openxmlformats.org/officeDocument/2006/relationships/image" Target="../media/image83.gif"/><Relationship Id="rId22" Type="http://schemas.openxmlformats.org/officeDocument/2006/relationships/image" Target="../media/image98.png"/><Relationship Id="rId10" Type="http://schemas.openxmlformats.org/officeDocument/2006/relationships/image" Target="../media/image87.gif"/><Relationship Id="rId21" Type="http://schemas.openxmlformats.org/officeDocument/2006/relationships/image" Target="../media/image97.png"/><Relationship Id="rId13" Type="http://schemas.openxmlformats.org/officeDocument/2006/relationships/image" Target="../media/image90.gif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84.png"/><Relationship Id="rId15" Type="http://schemas.openxmlformats.org/officeDocument/2006/relationships/image" Target="../media/image100.png"/><Relationship Id="rId14" Type="http://schemas.openxmlformats.org/officeDocument/2006/relationships/image" Target="../media/image88.png"/><Relationship Id="rId17" Type="http://schemas.openxmlformats.org/officeDocument/2006/relationships/image" Target="../media/image94.png"/><Relationship Id="rId16" Type="http://schemas.openxmlformats.org/officeDocument/2006/relationships/image" Target="../media/image95.png"/><Relationship Id="rId5" Type="http://schemas.openxmlformats.org/officeDocument/2006/relationships/image" Target="../media/image76.png"/><Relationship Id="rId19" Type="http://schemas.openxmlformats.org/officeDocument/2006/relationships/image" Target="../media/image93.png"/><Relationship Id="rId6" Type="http://schemas.openxmlformats.org/officeDocument/2006/relationships/image" Target="../media/image74.png"/><Relationship Id="rId18" Type="http://schemas.openxmlformats.org/officeDocument/2006/relationships/image" Target="../media/image92.png"/><Relationship Id="rId7" Type="http://schemas.openxmlformats.org/officeDocument/2006/relationships/image" Target="../media/image77.png"/><Relationship Id="rId8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42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b="0" i="0" lang="en-US" sz="4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b="0" i="0" sz="42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Mickey Mouse School Bag, School Backpack, Waterproof School Bag, Designer School  Bag, स्कूल का बस्ता, स्कूल बैग - Samah Exports, Thane | ID: 13393686933" id="441" name="Google Shape;44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g school bags for teenage girls,welcome to buy,ipn.org.vn" id="442" name="Google Shape;44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8962" y="2863089"/>
            <a:ext cx="1905266" cy="21243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84" y="2814000"/>
            <a:ext cx="1876687" cy="22196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fmla="val -37625" name="adj1"/>
              <a:gd fmla="val 135838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fmla="val 65301" name="adj1"/>
              <a:gd fmla="val -19640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b="0" i="0" sz="5400" u="none" cap="none" strike="noStrik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fmla="val -37199" name="adj1"/>
              <a:gd fmla="val 129647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b="0" i="0" sz="52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fmla="val 69513" name="adj1"/>
              <a:gd fmla="val 431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5400" u="none" cap="none" strike="noStrik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ASSROOM OBJECTS | Baamboozle" id="462" name="Google Shape;4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ROOM OBJECTS | Baamboozle" id="463" name="Google Shape;4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ROOM OBJECTS | Baamboozle" id="464" name="Google Shape;46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90" y="2814000"/>
            <a:ext cx="1876687" cy="22196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5020" y="2909264"/>
            <a:ext cx="1905266" cy="21243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descr="Green Pencil Clip Art Free PNG Image｜Illustoon" id="467" name="Google Shape;467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fmla="val -35603" name="adj1"/>
              <a:gd fmla="val 129647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fmla="val 66410" name="adj1"/>
              <a:gd fmla="val -32184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en Vector Clipart - Clipart Suggest" id="474" name="Google Shape;4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b="0" i="0" sz="5400" u="none" cap="none" strike="noStrik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en Vector Clipart - Clipart Suggest" id="476" name="Google Shape;4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 Vector Clipart - Clipart Suggest" id="477" name="Google Shape;4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38" y="2814000"/>
            <a:ext cx="1876687" cy="22196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3800" y="2941043"/>
            <a:ext cx="1905266" cy="21243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fmla="val -33582" name="adj1"/>
              <a:gd fmla="val 139553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fmla="val 69513" name="adj1"/>
              <a:gd fmla="val 431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b="0" i="0" sz="5400" u="none" cap="none" strike="noStrik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ector illustration of ruler, instrument of measurement:: tasmeemME.com" id="487" name="Google Shape;4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ctor illustration of ruler, instrument of measurement:: tasmeemME.com" id="488" name="Google Shape;4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02" y="2814000"/>
            <a:ext cx="1876687" cy="22196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7934" y="2909264"/>
            <a:ext cx="1905266" cy="21243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/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rect b="b" l="l" r="r" t="t"/>
            <a:pathLst>
              <a:path extrusionOk="0" h="11668" w="14277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rect b="b" l="l" r="r" t="t"/>
            <a:pathLst>
              <a:path extrusionOk="0" h="11668" w="14277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fmla="val -45694" name="adj1"/>
              <a:gd fmla="val 106134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fmla="val 43060" name="adj1"/>
              <a:gd fmla="val 74339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fmla="val -45694" name="adj1"/>
              <a:gd fmla="val 106134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media.baamboozle.com/uploads/images/132297/1610210664_89297" id="512" name="Google Shape;5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fmla="val 43060" name="adj1"/>
              <a:gd fmla="val 74339" name="adj2"/>
              <a:gd fmla="val 16667" name="adj3"/>
            </a:avLst>
          </a:prstGeom>
          <a:noFill/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b="0" i="0" sz="5400" u="none" cap="none" strike="noStrik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ASSROOM OBJECTS | Baamboozle" id="514" name="Google Shape;51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ROOM OBJECTS | Baamboozle" id="515" name="Google Shape;51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ROOM OBJECTS | Baamboozle" id="516" name="Google Shape;51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Green Pencil Clip Art Free PNG Image｜Illustoon" id="517" name="Google Shape;517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878" y="1162009"/>
            <a:ext cx="4027672" cy="291216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7863" y="1162009"/>
            <a:ext cx="4045405" cy="291216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/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2379" y="767797"/>
            <a:ext cx="3219450" cy="205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b="1" i="0" sz="2000" u="none" cap="none" strike="noStrik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fmla="val 16667" name="adj"/>
            </a:avLst>
          </a:prstGeom>
          <a:solidFill>
            <a:srgbClr val="2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b="1" i="0" sz="2000" u="none" cap="none" strike="noStrik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b="1" i="0" sz="2000" u="none" cap="none" strike="noStrik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cap="flat" cmpd="sng" w="25400">
            <a:solidFill>
              <a:srgbClr val="B78F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b="0" i="0" sz="2400" u="none" cap="none" strike="noStrik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/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/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{A65ADD77-B1FD-4946-85D3-713330C9E5E8}</a:tableStyleId>
              </a:tblPr>
              <a:tblGrid>
                <a:gridCol w="1025650"/>
                <a:gridCol w="1025650"/>
                <a:gridCol w="1025650"/>
                <a:gridCol w="1025650"/>
              </a:tblGrid>
              <a:tr h="9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9368E"/>
                        </a:solidFill>
                      </a:endParaRPr>
                    </a:p>
                  </a:txBody>
                  <a:tcPr marT="34300" marB="34300" marR="68575" marL="68575">
                    <a:lnL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9368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fmla="val 37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50" u="none" cap="none" strike="noStrik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b="12380" l="10000" r="9785" t="11428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1800" u="none" cap="none" strike="noStrik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1800" u="none" cap="none" strike="noStrik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b="15703" l="7476" r="10060" t="11688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b="8438" l="11086" r="13719" t="11086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Oh No 1.mp3" id="613" name="Google Shape;613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Oh No 2.mp3" id="614" name="Google Shape;614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Oh No 1.mp3" id="616" name="Google Shape;616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b="15344" l="5085" r="4031" t="3723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b="15344" l="5085" r="4031" t="3723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b="15344" l="5085" r="4031" t="3723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.baamboozle.com/uploads/images/132297/1619809435_515626_url.png" id="620" name="Google Shape;620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.baamboozle.com/uploads/images/132297/1610210753_41306" id="621" name="Google Shape;621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.baamboozle.com/uploads/images/132297/1610210729_47490" id="622" name="Google Shape;622;p2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.baamboozle.com/uploads/images/132297/1619809538_46026_url.png" id="623" name="Google Shape;623;p2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oks colouring page | Activities | Kidspot" id="624" name="Google Shape;624;p23"/>
          <p:cNvPicPr preferRelativeResize="0"/>
          <p:nvPr/>
        </p:nvPicPr>
        <p:blipFill rotWithShape="1">
          <a:blip r:embed="rId19">
            <a:alphaModFix/>
          </a:blip>
          <a:srcRect b="31858" l="800" r="-800" t="19011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ayon Clip Art Black And White Clipart Panda Free Clipart Images #olhAwc -  Clipart Suggest" id="625" name="Google Shape;625;p2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bag coloring page | School bags, Drawing bag, Bags" id="626" name="Google Shape;626;p23"/>
          <p:cNvPicPr preferRelativeResize="0"/>
          <p:nvPr/>
        </p:nvPicPr>
        <p:blipFill rotWithShape="1">
          <a:blip r:embed="rId21">
            <a:alphaModFix/>
          </a:blip>
          <a:srcRect b="6708" l="0" r="0" t="0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raser. Coloring Page. Vector Stock Vector - Illustration of graphic,  design: 112853057" id="627" name="Google Shape;627;p23"/>
          <p:cNvPicPr preferRelativeResize="0"/>
          <p:nvPr/>
        </p:nvPicPr>
        <p:blipFill rotWithShape="1">
          <a:blip r:embed="rId22">
            <a:alphaModFix/>
          </a:blip>
          <a:srcRect b="20799" l="17958" r="17508" t="4667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4"/>
          <p:cNvSpPr txBox="1"/>
          <p:nvPr/>
        </p:nvSpPr>
        <p:spPr>
          <a:xfrm>
            <a:off x="1621441" y="3656189"/>
            <a:ext cx="59174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b="0" i="1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rect b="b" l="l" r="r" t="t"/>
            <a:pathLst>
              <a:path extrusionOk="0" h="11668" w="14277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/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/>
          <p:nvPr>
            <p:ph idx="2" type="title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ow a Pencil Changed My Life - Private Island and Beach Resort Near  Singapore" id="363" name="Google Shape;36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a Pencil Changed My Life - Private Island and Beach Resort Near  Singapore" id="364" name="Google Shape;3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a Pencil Changed My Life - Private Island and Beach Resort Near  Singapore" id="365" name="Google Shape;36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ilot Custom Urushi 845 Fountain Pen - Black – Pen Boutique Ltd" id="391" name="Google Shape;39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ot Custom Urushi 845 Fountain Pen - Black – Pen Boutique Ltd" id="392" name="Google Shape;39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ot Custom Urushi 845 Fountain Pen - Black – Pen Boutique Ltd" id="393" name="Google Shape;39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ot Custom Urushi 845 Fountain Pen - Black – Pen Boutique Ltd" id="394" name="Google Shape;39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rog PNG, Clipart, Animal Ruler, A Scale, Cartoon, Dimensional Scale,  Measure Free PNG Download" id="405" name="Google Shape;405;p7"/>
          <p:cNvPicPr preferRelativeResize="0"/>
          <p:nvPr/>
        </p:nvPicPr>
        <p:blipFill rotWithShape="1">
          <a:blip r:embed="rId4">
            <a:alphaModFix/>
          </a:blip>
          <a:srcRect b="0" l="0" r="61655" t="0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og PNG, Clipart, Animal Ruler, A Scale, Cartoon, Dimensional Scale,  Measure Free PNG Download" id="406" name="Google Shape;40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b="0" l="0" r="2747" t="0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b="2367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b="0" i="0" sz="4400" u="none" cap="none" strike="noStrik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book - School of Industrial engineering and management" id="429" name="Google Shape;42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gramSpark Help | Learn How to Self-Publish a Book with IngramSpark" id="430" name="Google Shape;43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</cp:coreProperties>
</file>