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715" r:id="rId2"/>
    <p:sldMasterId id="2147483727" r:id="rId3"/>
    <p:sldMasterId id="2147483739" r:id="rId4"/>
    <p:sldMasterId id="2147483751" r:id="rId5"/>
  </p:sldMasterIdLst>
  <p:notesMasterIdLst>
    <p:notesMasterId r:id="rId53"/>
  </p:notesMasterIdLst>
  <p:sldIdLst>
    <p:sldId id="426" r:id="rId6"/>
    <p:sldId id="371" r:id="rId7"/>
    <p:sldId id="258" r:id="rId8"/>
    <p:sldId id="376" r:id="rId9"/>
    <p:sldId id="387" r:id="rId10"/>
    <p:sldId id="388" r:id="rId11"/>
    <p:sldId id="389" r:id="rId12"/>
    <p:sldId id="390" r:id="rId13"/>
    <p:sldId id="391" r:id="rId14"/>
    <p:sldId id="393" r:id="rId15"/>
    <p:sldId id="392" r:id="rId16"/>
    <p:sldId id="396" r:id="rId17"/>
    <p:sldId id="395" r:id="rId18"/>
    <p:sldId id="260" r:id="rId19"/>
    <p:sldId id="316" r:id="rId20"/>
    <p:sldId id="373" r:id="rId21"/>
    <p:sldId id="409" r:id="rId22"/>
    <p:sldId id="423" r:id="rId23"/>
    <p:sldId id="410" r:id="rId24"/>
    <p:sldId id="411" r:id="rId25"/>
    <p:sldId id="412" r:id="rId26"/>
    <p:sldId id="413" r:id="rId27"/>
    <p:sldId id="414" r:id="rId28"/>
    <p:sldId id="374" r:id="rId29"/>
    <p:sldId id="312" r:id="rId30"/>
    <p:sldId id="317" r:id="rId31"/>
    <p:sldId id="375" r:id="rId32"/>
    <p:sldId id="314" r:id="rId33"/>
    <p:sldId id="415" r:id="rId34"/>
    <p:sldId id="422" r:id="rId35"/>
    <p:sldId id="421" r:id="rId36"/>
    <p:sldId id="420" r:id="rId37"/>
    <p:sldId id="419" r:id="rId38"/>
    <p:sldId id="418" r:id="rId39"/>
    <p:sldId id="377" r:id="rId40"/>
    <p:sldId id="398" r:id="rId41"/>
    <p:sldId id="399" r:id="rId42"/>
    <p:sldId id="400" r:id="rId43"/>
    <p:sldId id="401" r:id="rId44"/>
    <p:sldId id="402" r:id="rId45"/>
    <p:sldId id="403" r:id="rId46"/>
    <p:sldId id="404" r:id="rId47"/>
    <p:sldId id="405" r:id="rId48"/>
    <p:sldId id="406" r:id="rId49"/>
    <p:sldId id="407" r:id="rId50"/>
    <p:sldId id="408" r:id="rId51"/>
    <p:sldId id="274" r:id="rId52"/>
  </p:sldIdLst>
  <p:sldSz cx="9144000" cy="5143500" type="screen16x9"/>
  <p:notesSz cx="6858000" cy="9144000"/>
  <p:embeddedFontLst>
    <p:embeddedFont>
      <p:font typeface="Single Day" panose="020B0604020202020204" charset="-127"/>
      <p:regular r:id="rId54"/>
    </p:embeddedFont>
    <p:embeddedFont>
      <p:font typeface="Arial Rounded MT Bold" panose="020F0704030504030204" pitchFamily="34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Comfortaa" panose="020B0604020202020204" charset="0"/>
      <p:regular r:id="rId62"/>
      <p:bold r:id="rId63"/>
    </p:embeddedFont>
    <p:embeddedFont>
      <p:font typeface="Comfortaa Light" panose="020B0604020202020204" charset="0"/>
      <p:regular r:id="rId64"/>
      <p:bold r:id="rId65"/>
    </p:embeddedFont>
    <p:embeddedFont>
      <p:font typeface="Comfortaa Medium" panose="020B0604020202020204" charset="0"/>
      <p:regular r:id="rId66"/>
      <p:bold r:id="rId67"/>
    </p:embeddedFont>
    <p:embeddedFont>
      <p:font typeface="Comfortaa SemiBold" panose="020B0604020202020204" charset="0"/>
      <p:regular r:id="rId68"/>
      <p:bold r:id="rId69"/>
    </p:embeddedFont>
    <p:embeddedFont>
      <p:font typeface="Comic Sans MS" panose="030F0702030302020204" pitchFamily="66" charset="0"/>
      <p:regular r:id="rId70"/>
      <p:bold r:id="rId71"/>
      <p:italic r:id="rId72"/>
      <p:boldItalic r:id="rId73"/>
    </p:embeddedFont>
    <p:embeddedFont>
      <p:font typeface="Forte" panose="03060902040502070203" pitchFamily="66" charset="0"/>
      <p:regular r:id="rId74"/>
    </p:embeddedFont>
    <p:embeddedFont>
      <p:font typeface="Mali Medium" panose="020B0604020202020204" charset="-34"/>
      <p:regular r:id="rId75"/>
      <p:bold r:id="rId76"/>
      <p:italic r:id="rId77"/>
      <p:boldItalic r:id="rId78"/>
    </p:embeddedFont>
    <p:embeddedFont>
      <p:font typeface="Nunito" pitchFamily="2" charset="0"/>
      <p:regular r:id="rId79"/>
      <p:bold r:id="rId80"/>
      <p:italic r:id="rId81"/>
      <p:boldItalic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33D2744-B839-4CBF-9A75-A802F5BF7823}">
  <a:tblStyle styleId="{A33D2744-B839-4CBF-9A75-A802F5BF78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67" autoAdjust="0"/>
  </p:normalViewPr>
  <p:slideViewPr>
    <p:cSldViewPr snapToGrid="0">
      <p:cViewPr varScale="1">
        <p:scale>
          <a:sx n="123" d="100"/>
          <a:sy n="123" d="100"/>
        </p:scale>
        <p:origin x="12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6" Type="http://schemas.openxmlformats.org/officeDocument/2006/relationships/font" Target="fonts/font23.fntdata"/><Relationship Id="rId84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8.fntdata"/><Relationship Id="rId82" Type="http://schemas.openxmlformats.org/officeDocument/2006/relationships/font" Target="fonts/font29.fntdata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9.fntdata"/><Relationship Id="rId80" Type="http://schemas.openxmlformats.org/officeDocument/2006/relationships/font" Target="fonts/font27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4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font" Target="fonts/font28.fntdata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48164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5a78a66e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5a78a66e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7920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931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717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19051c639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19051c639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3091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060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19051c639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19051c639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3280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1 pupil from each team to come to the front, read and choose a correct answer, then say aloud the word. If correct, one point for the team.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practice speaking English.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24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19051c639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19051c639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4260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teams.</a:t>
            </a:r>
          </a:p>
          <a:p>
            <a:pPr marL="158750" indent="0" eaLnBrk="0" hangingPunc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100" b="1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Invite 1 pupil from each team to come to the front to choose the correct answer. If the answer is correct, one point for that team.</a:t>
            </a:r>
          </a:p>
          <a:p>
            <a:pPr marL="158750" indent="0" eaLnBrk="0" hangingPunc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Encourage pupils to join in the game.</a:t>
            </a: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points to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959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19051c639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19051c639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714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80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62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</a:p>
          <a:p>
            <a:pPr marL="158750" indent="0" eaLnBrk="0" hangingPunc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1 pupil from each team to go to the front, read and choose the correct answer. The fastest pupil with the correct answer will have 1 point for the team.</a:t>
            </a:r>
          </a:p>
          <a:p>
            <a:pPr marL="158750" indent="0" eaLnBrk="0" hangingPunc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 to practice speaking English.</a:t>
            </a:r>
          </a:p>
          <a:p>
            <a:pPr marL="158750" inden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teams.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12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90551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649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19051c639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19051c639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00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rot="10800000">
            <a:off x="-33450" y="3144075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4098500" y="393815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31700" y="0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216350" y="482025"/>
            <a:ext cx="6719308" cy="388027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76200" dir="4260000" algn="bl" rotWithShape="0">
              <a:srgbClr val="000000">
                <a:alpha val="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655">
            <a:off x="2208899" y="3559751"/>
            <a:ext cx="4726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 Medium"/>
              <a:buNone/>
              <a:defRPr sz="16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630500" y="1009825"/>
            <a:ext cx="5883000" cy="26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ali Medium"/>
              <a:buNone/>
              <a:defRPr sz="9600" b="0"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87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12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9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62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55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20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66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76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71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5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397650" y="1174550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573647">
            <a:off x="6861901" y="2501021"/>
            <a:ext cx="3369028" cy="2642476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rgbClr val="FECA2A">
              <a:alpha val="55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583183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281975"/>
            <a:ext cx="7704000" cy="3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rtl="0">
              <a:spcBef>
                <a:spcPts val="0"/>
              </a:spcBef>
              <a:spcAft>
                <a:spcPts val="0"/>
              </a:spcAft>
              <a:buSzPts val="1050"/>
              <a:buFont typeface="Comfortaa SemiBold"/>
              <a:buAutoNum type="arabicPeriod"/>
              <a:defRPr sz="105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371600" lvl="2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1828800" lvl="3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2286000" lvl="4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2743200" lvl="5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3200400" lvl="6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3657600" lvl="7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4114800" lvl="8" indent="-3111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rot="-10646755">
            <a:off x="8772734" y="815464"/>
            <a:ext cx="450198" cy="450256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-10646755">
            <a:off x="8509332" y="1349816"/>
            <a:ext cx="270142" cy="270200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 flipH="1">
            <a:off x="-326418" y="-398049"/>
            <a:ext cx="1271740" cy="584140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02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27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71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04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74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050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77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54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10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6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/>
          <p:nvPr/>
        </p:nvSpPr>
        <p:spPr>
          <a:xfrm>
            <a:off x="6761850" y="-99922"/>
            <a:ext cx="2799174" cy="2195439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1420650" y="1507350"/>
            <a:ext cx="63027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167650" y="2948063"/>
            <a:ext cx="4808700" cy="10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/>
          <p:nvPr/>
        </p:nvSpPr>
        <p:spPr>
          <a:xfrm rot="6818514">
            <a:off x="-679577" y="2891584"/>
            <a:ext cx="2799167" cy="2195440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40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6B6290-7338-EBE0-73B3-86B4CCB0A5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005700-ECBC-40EF-5773-FCC352115C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7644DB-6A7C-BF12-E0C0-8C485690C1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8B54DD-E5A7-45F2-BA18-6DF7ACC87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508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4AFAED-2C8B-A8E1-1737-5DF03AFBEC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CDAE95-A909-B0D3-0E87-BBD132BE47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36E1CC-2364-4714-4CE8-5D5F420180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CDB72A-6811-4C83-85A3-29D465FB08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495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B10F22-2181-65E9-DBDE-17DABC627F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CA8C96-773C-A868-9EB5-6920240060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3F4814-605C-468B-F950-5D2E72C25A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A059D-501B-49BB-B87B-A55EC4CCA9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971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D084FD-5941-5A75-4DD7-013605BC5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68D863-0931-5BC3-9436-10E36E7120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5F9557-DD00-E556-9C4C-FA77CF7BF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6975D-5E25-4D58-8193-81D0E80EAF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676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AA8F74-A31C-D838-FEB0-2BE4317993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E04B30B-3016-69B5-C970-5ABFA5F785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15F2BDC-7211-0B41-F70D-DDC2E42C51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0C0D29-46AC-42F6-952F-B337B05A77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061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A7AC03A-265E-3A88-139B-C1BBA2FE74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879CA1C-E58F-CCB0-3408-7D486B1B3B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663066-DF55-F92B-451D-EEFB6648CD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6182D-A61C-4363-B655-9824B340B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405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139BC8-0E0E-5C04-5598-3960A3DADF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B3060E-1B69-F146-16B8-FC4B13C7BE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D9D840B-A6C7-0D6E-C28B-B3A0739658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2F3526-6648-4005-9E8C-D880AFB833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827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A769DD-A15A-6F18-3080-9B639081E0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94657-5E96-4A6A-1A19-1B971B9BBF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F354C5-071A-302B-80B4-A36B04D85A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2808FA-15C5-4B69-AA70-9EDFAB5F0B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3425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D501D5-6704-FE2D-CBF7-8852881324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6DEB44-F16F-2813-9B01-683CDA27C5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21CB9B-720E-DCC2-0637-6B8ED63FD1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86ABD-B8E2-4DB1-8D10-935ED05CA5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907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1"/>
          <p:cNvSpPr/>
          <p:nvPr/>
        </p:nvSpPr>
        <p:spPr>
          <a:xfrm>
            <a:off x="2" y="0"/>
            <a:ext cx="9143962" cy="836392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1"/>
          <p:cNvSpPr/>
          <p:nvPr/>
        </p:nvSpPr>
        <p:spPr>
          <a:xfrm rot="5400000">
            <a:off x="4107168" y="30455"/>
            <a:ext cx="895338" cy="9330728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title" hasCustomPrompt="1"/>
          </p:nvPr>
        </p:nvSpPr>
        <p:spPr>
          <a:xfrm rot="159">
            <a:off x="1333650" y="1746099"/>
            <a:ext cx="6476700" cy="10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8" name="Google Shape;118;p11"/>
          <p:cNvSpPr txBox="1">
            <a:spLocks noGrp="1"/>
          </p:cNvSpPr>
          <p:nvPr>
            <p:ph type="subTitle" idx="1"/>
          </p:nvPr>
        </p:nvSpPr>
        <p:spPr>
          <a:xfrm>
            <a:off x="2877525" y="3393000"/>
            <a:ext cx="33888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54A5D4-8CEA-A8CC-E047-0CA5820594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57119C-CE5F-7E32-1272-CC32D5AB01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6F089F-19D2-0493-4EE7-08A6D97B21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4640F7-5D34-4DFF-80A3-AC38EDA331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5219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FB13AA-7488-60B1-2ABA-DF1D6A51A9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5D02C5-9A69-9A8C-65B3-87AA4A2CC8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4CB807-A75E-EA2E-4742-984A14ECC0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02D82F-1635-47D2-A6F2-12408A0B7B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510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9A192-D6A6-4C92-B349-BEBF14461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7AAA22-064C-4EB9-92C3-D381662AF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E1E584-2653-48A1-B93D-EE3B1FF60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6441-BD97-444B-ADA1-912E39118194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AA0A3F-EBAB-40AD-B29B-B02CAC63F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9BDEB-5F1A-462D-9F91-33A891BE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DC4C9-BDAC-4973-B61E-683C9DA79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0504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C1776-9212-42BC-AD5F-5094D13C2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9C5D3B-CDDE-4F7C-8BB9-DDE490A4D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003EC8-B4F1-421B-8CF5-581A8D1D3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6441-BD97-444B-ADA1-912E39118194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AA0892-749B-485A-8A7C-39A559872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1C1EC-2026-422D-B575-01928584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DC4C9-BDAC-4973-B61E-683C9DA79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5041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96CBA-1F95-4D1B-853B-7B31E1C2A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303603-EF5B-476F-9522-F38B30C58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4FF639-0E2E-4A1E-9466-7FDFD50FD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6441-BD97-444B-ADA1-912E39118194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3F6738-94A3-46E4-B7C6-8C5BF38BA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A435E1-19C7-49F4-8534-6918F285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DC4C9-BDAC-4973-B61E-683C9DA79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2915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3801F-19CC-4B79-BDE9-2BB60021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257B98-DD17-445B-9D2A-9ADF9AD2F4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4439E8-2F81-4B54-8971-A13802162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BD5DFA-D540-4735-A82D-FBD4BE399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6441-BD97-444B-ADA1-912E39118194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AB793-54C9-4C36-9A6E-4668EA064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4BF9E5-3971-4D91-9334-EF42CA084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DC4C9-BDAC-4973-B61E-683C9DA79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6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025C9-81E1-4C58-9162-7CD34A39B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D37C31-7642-443B-96E4-59AFAE234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C08054-D573-4D05-86FC-9E163302C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EE57CD-D8DD-48B6-8862-F216C19365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DED4957-CE5C-48F3-8A31-654C920B9E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E66EB50-3288-42B3-950F-625969901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6441-BD97-444B-ADA1-912E39118194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8B5F1F1-0CDF-44C1-BFD7-47B146FF1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AB0205-60E9-4494-ABB0-85F9B35E0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DC4C9-BDAC-4973-B61E-683C9DA79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959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C643D-6B53-404D-A81E-08A5C190B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BB10B57-65E7-48DA-97C8-10BE25E5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6441-BD97-444B-ADA1-912E39118194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975EE0-5C45-41CB-A0EE-6F6033F7C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93EF31-273E-424A-9113-A5F41AC0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DC4C9-BDAC-4973-B61E-683C9DA79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6906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3588589-A432-49D5-B210-B1F3C0E88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6441-BD97-444B-ADA1-912E39118194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0A3126-2D60-413B-BA3B-C1D91FA0B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9E2276-757A-4714-98E0-5EC25E0CF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DC4C9-BDAC-4973-B61E-683C9DA79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05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F3311-D9D4-43C8-9E00-6175CA27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D4F706-205B-4452-9EF9-B42CDBDC1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22866A-4CFA-44F2-882C-2F3127CCF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76408C-33BA-451B-ACF3-04693FA4E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6441-BD97-444B-ADA1-912E39118194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8798FB-92F5-466B-815C-BD74A929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8FCB6E-9B76-40D4-AD5E-E2F383E6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DC4C9-BDAC-4973-B61E-683C9DA79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3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3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3"/>
          <p:cNvSpPr/>
          <p:nvPr/>
        </p:nvSpPr>
        <p:spPr>
          <a:xfrm>
            <a:off x="0" y="915022"/>
            <a:ext cx="2001339" cy="422850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3"/>
          <p:cNvSpPr/>
          <p:nvPr/>
        </p:nvSpPr>
        <p:spPr>
          <a:xfrm>
            <a:off x="397658" y="1229850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 rot="1545">
            <a:off x="4762608" y="1799750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" name="Google Shape;12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1900962" y="1799600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30" name="Google Shape;130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900962" y="2198631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1900962" y="3127021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32" name="Google Shape;132;p13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1900962" y="3528224"/>
            <a:ext cx="2518200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 rot="1545">
            <a:off x="4762608" y="3127171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4" name="Google Shape;134;p1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5554063" y="3127021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35" name="Google Shape;135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5554058" y="3528224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 rot="1538">
            <a:off x="1108152" y="1799750"/>
            <a:ext cx="670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7" name="Google Shape;137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 rot="3107">
            <a:off x="1108152" y="3127321"/>
            <a:ext cx="6639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8" name="Google Shape;138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5554053" y="1799600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39" name="Google Shape;139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5554040" y="2194431"/>
            <a:ext cx="2518200" cy="59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9BC36-6AA0-4D40-B26A-F825CB4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98D54C-2892-46CF-86AB-209344992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463E0E-4EFD-442D-B5D4-C5F9B4C19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0AF004-524D-4627-B2BB-849969031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6441-BD97-444B-ADA1-912E39118194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AECA3C-3D6D-4EAF-9395-1722F04D8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EA61E8-4316-43A5-B38B-D736A00A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DC4C9-BDAC-4973-B61E-683C9DA79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9077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C07EA-8950-4907-AFE6-DAD72141E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0F1313-3B84-4F1B-9A0B-366EEFADD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6C9AA7-95C2-47E9-B1A6-155BA768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6441-BD97-444B-ADA1-912E39118194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F14DFD-F763-4524-BED9-4BD418A0C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CCC2DE-86DF-4727-968B-8A4FA0AED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DC4C9-BDAC-4973-B61E-683C9DA79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486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E65D7E-7EB2-4269-90CE-1C360A193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84B1F0-D07E-4F3E-9501-57FECFD58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910832-E9D1-4056-8667-B8DD8145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6441-BD97-444B-ADA1-912E39118194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E35D7B-51F5-469B-A9D0-2D30FA631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E1DBD7-9D5E-413A-A933-F24AD28E5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DC4C9-BDAC-4973-B61E-683C9DA79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550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/>
          <p:nvPr/>
        </p:nvSpPr>
        <p:spPr>
          <a:xfrm>
            <a:off x="7307706" y="-6170881"/>
            <a:ext cx="1884228" cy="11338565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5"/>
          <p:cNvSpPr/>
          <p:nvPr/>
        </p:nvSpPr>
        <p:spPr>
          <a:xfrm>
            <a:off x="5203161" y="89860"/>
            <a:ext cx="4470629" cy="3506510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title" hasCustomPrompt="1"/>
          </p:nvPr>
        </p:nvSpPr>
        <p:spPr>
          <a:xfrm>
            <a:off x="7168250" y="981250"/>
            <a:ext cx="1255800" cy="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3" name="Google Shape;153;p15"/>
          <p:cNvSpPr txBox="1">
            <a:spLocks noGrp="1"/>
          </p:cNvSpPr>
          <p:nvPr>
            <p:ph type="subTitle" idx="1"/>
          </p:nvPr>
        </p:nvSpPr>
        <p:spPr>
          <a:xfrm rot="461">
            <a:off x="3953450" y="3876213"/>
            <a:ext cx="4470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title" idx="2"/>
          </p:nvPr>
        </p:nvSpPr>
        <p:spPr>
          <a:xfrm>
            <a:off x="3402650" y="2598863"/>
            <a:ext cx="5021400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5" name="Google Shape;155;p15"/>
          <p:cNvSpPr/>
          <p:nvPr/>
        </p:nvSpPr>
        <p:spPr>
          <a:xfrm>
            <a:off x="0" y="-1255425"/>
            <a:ext cx="3546507" cy="749319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9"/>
          <p:cNvSpPr/>
          <p:nvPr/>
        </p:nvSpPr>
        <p:spPr>
          <a:xfrm>
            <a:off x="0" y="540100"/>
            <a:ext cx="1552195" cy="4656327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9"/>
          <p:cNvSpPr/>
          <p:nvPr/>
        </p:nvSpPr>
        <p:spPr>
          <a:xfrm>
            <a:off x="3401700" y="0"/>
            <a:ext cx="5742302" cy="1966444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9"/>
          <p:cNvSpPr/>
          <p:nvPr/>
        </p:nvSpPr>
        <p:spPr>
          <a:xfrm>
            <a:off x="7731738" y="4160000"/>
            <a:ext cx="560415" cy="560415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9"/>
          <p:cNvSpPr/>
          <p:nvPr/>
        </p:nvSpPr>
        <p:spPr>
          <a:xfrm>
            <a:off x="8270907" y="4814670"/>
            <a:ext cx="548843" cy="548914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9"/>
          <p:cNvSpPr/>
          <p:nvPr/>
        </p:nvSpPr>
        <p:spPr>
          <a:xfrm>
            <a:off x="8786934" y="4364096"/>
            <a:ext cx="329334" cy="329405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0"/>
          <p:cNvSpPr/>
          <p:nvPr/>
        </p:nvSpPr>
        <p:spPr>
          <a:xfrm>
            <a:off x="-136680" y="3536125"/>
            <a:ext cx="9280650" cy="1835972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0"/>
          <p:cNvSpPr/>
          <p:nvPr/>
        </p:nvSpPr>
        <p:spPr>
          <a:xfrm>
            <a:off x="-136680" y="-95251"/>
            <a:ext cx="4308443" cy="975256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0"/>
          <p:cNvSpPr/>
          <p:nvPr/>
        </p:nvSpPr>
        <p:spPr>
          <a:xfrm>
            <a:off x="7680275" y="-95250"/>
            <a:ext cx="1533706" cy="1193536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914400" lvl="1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lvl="2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lvl="3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lvl="4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lvl="5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lvl="6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lvl="7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lvl="8" indent="-3111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7" r:id="rId4"/>
    <p:sldLayoutId id="2147483659" r:id="rId5"/>
    <p:sldLayoutId id="2147483661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3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8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FC2BA32-27A9-DA3A-87E6-B4554C1497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9E01635-23F3-1F80-FC7C-77A0B75713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2744AC7-EAC0-778D-7682-5E403A3CBB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914D960-C8AC-A9FB-54B6-54B55D9BF4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AF14AEE-6688-D4EC-EA03-0751473FB7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4D36D017-B908-45BE-AA86-D784BE6007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04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42572-67D9-4070-822F-D2E8FED3D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64EA10-2E07-48BF-ABB9-000C2D68B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980C1A-B629-4452-AF46-2C1DBE9E56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26441-BD97-444B-ADA1-912E39118194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BA3A4E-7E2E-4C98-B6C4-924382319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B3B70C-22AF-4F02-ACED-3F12ECD47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DC4C9-BDAC-4973-B61E-683C9DA79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7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7.wdp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8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8.wdp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8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9.wdp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8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34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8.png"/><Relationship Id="rId5" Type="http://schemas.openxmlformats.org/officeDocument/2006/relationships/image" Target="../media/image34.jpe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9.png"/><Relationship Id="rId5" Type="http://schemas.openxmlformats.org/officeDocument/2006/relationships/image" Target="../media/image34.jpe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5" Type="http://schemas.openxmlformats.org/officeDocument/2006/relationships/image" Target="../media/image34.jpe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18" Type="http://schemas.openxmlformats.org/officeDocument/2006/relationships/image" Target="../media/image67.png"/><Relationship Id="rId3" Type="http://schemas.openxmlformats.org/officeDocument/2006/relationships/image" Target="../media/image54.png"/><Relationship Id="rId21" Type="http://schemas.microsoft.com/office/2007/relationships/hdphoto" Target="../media/hdphoto12.wdp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17" Type="http://schemas.microsoft.com/office/2007/relationships/hdphoto" Target="../media/hdphoto10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6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65.png"/><Relationship Id="rId10" Type="http://schemas.openxmlformats.org/officeDocument/2006/relationships/slide" Target="slide47.xml"/><Relationship Id="rId19" Type="http://schemas.microsoft.com/office/2007/relationships/hdphoto" Target="../media/hdphoto11.wdp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6.wav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6.wav"/><Relationship Id="rId7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png"/><Relationship Id="rId5" Type="http://schemas.openxmlformats.org/officeDocument/2006/relationships/image" Target="../media/image64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6.wav"/><Relationship Id="rId7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6.wav"/><Relationship Id="rId7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png"/><Relationship Id="rId5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6.wav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6.wav"/><Relationship Id="rId7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microsoft.com/office/2007/relationships/hdphoto" Target="../media/hdphoto12.wdp"/><Relationship Id="rId5" Type="http://schemas.openxmlformats.org/officeDocument/2006/relationships/image" Target="../media/image68.png"/><Relationship Id="rId10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6.wav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microsoft.com/office/2007/relationships/hdphoto" Target="../media/hdphoto11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microsoft.com/office/2007/relationships/hdphoto" Target="../media/hdphoto10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5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4.wdp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5.wdp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6.wdp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8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D412B-EE64-BF5D-77BA-14DD6E7172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D9506-C732-774F-F561-89B64FFF76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8005-B949-DF3A-6288-3401AB65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DC51B9-251E-40F6-A6D3-BF20A381B23A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AF341F-BF09-0600-BA61-7F585567E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210" y="16004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54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485900" y="-57150"/>
            <a:ext cx="5143500" cy="157553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3408" y="319315"/>
            <a:ext cx="3339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 can see a ___.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19670" y="2839385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8763" y="1940571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57650" y="2704234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83537" y="1894847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0988" y="2934419"/>
            <a:ext cx="176255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 monkey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6250" y="1940571"/>
            <a:ext cx="200219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 elephant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6250" y="2839384"/>
            <a:ext cx="161040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 rabbit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74260" y="2041951"/>
            <a:ext cx="100012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 dog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903843" y="1099888"/>
            <a:ext cx="1171575" cy="1279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962439" y="2041951"/>
            <a:ext cx="1171575" cy="12792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379844" y="1289956"/>
            <a:ext cx="1171575" cy="12792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186454" y="1343920"/>
            <a:ext cx="3217286" cy="3803073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9069" y="12988"/>
            <a:ext cx="457200" cy="4572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4139" y="750723"/>
            <a:ext cx="457200" cy="4572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4139" y="2648018"/>
            <a:ext cx="457200" cy="4572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9069" y="1645775"/>
            <a:ext cx="4572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90" b="93093" l="2935" r="95000">
                        <a14:foregroundMark x1="45761" y1="73705" x2="53370" y2="45683"/>
                        <a14:foregroundMark x1="38478" y1="70094" x2="45543" y2="50942"/>
                        <a14:foregroundMark x1="54457" y1="71115" x2="53043" y2="44662"/>
                        <a14:foregroundMark x1="44457" y1="46468" x2="70652" y2="25432"/>
                        <a14:foregroundMark x1="70652" y1="34144" x2="45543" y2="52904"/>
                        <a14:foregroundMark x1="30652" y1="32732" x2="68152" y2="43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63" y="2102975"/>
            <a:ext cx="2462970" cy="34106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93582E5-9627-1F0E-68F5-93763FEC68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71260" y="56398"/>
            <a:ext cx="1799792" cy="21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485900" y="-57150"/>
            <a:ext cx="5143500" cy="157553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7475" y="217191"/>
            <a:ext cx="3007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5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He’s ___.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022384" y="1746972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85900" y="2732809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57650" y="2704234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91095" y="1750276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4945" y="1842006"/>
            <a:ext cx="14170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 skating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35729" y="1836594"/>
            <a:ext cx="164221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 painting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6250" y="2839384"/>
            <a:ext cx="150778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 jumping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35729" y="2839384"/>
            <a:ext cx="155194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 skipping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312048" y="1084298"/>
            <a:ext cx="1171575" cy="1279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935530" y="2042141"/>
            <a:ext cx="1171575" cy="12792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288011" y="2042142"/>
            <a:ext cx="1171575" cy="12792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132263" y="1340427"/>
            <a:ext cx="3217286" cy="3803073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9069" y="12988"/>
            <a:ext cx="457200" cy="4572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4139" y="750723"/>
            <a:ext cx="457200" cy="4572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4139" y="2648018"/>
            <a:ext cx="457200" cy="4572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9069" y="1645775"/>
            <a:ext cx="4572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61" b="96382" l="6667" r="9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176" y="1750276"/>
            <a:ext cx="2123912" cy="3587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F208BF-96D5-6C68-E888-6757B168F9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57499" y="55069"/>
            <a:ext cx="2728959" cy="18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3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485900" y="-57150"/>
            <a:ext cx="5143500" cy="157553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1725" y="332620"/>
            <a:ext cx="376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 can see a ___.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85900" y="1828800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85900" y="2732809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57650" y="2704234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62845" y="1828800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0224" y="1935376"/>
            <a:ext cx="189875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 horse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6250" y="1940571"/>
            <a:ext cx="177165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 monkey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02139" y="2827843"/>
            <a:ext cx="100012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 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0225" y="2839384"/>
            <a:ext cx="162877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 tiger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916351" y="1094693"/>
            <a:ext cx="1171575" cy="1279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960791" y="2064601"/>
            <a:ext cx="1171575" cy="12792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309800" y="2128235"/>
            <a:ext cx="1171575" cy="12792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389830" y="1207923"/>
            <a:ext cx="3217286" cy="3803073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9069" y="12988"/>
            <a:ext cx="457200" cy="4572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4139" y="750723"/>
            <a:ext cx="457200" cy="4572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4139" y="2648018"/>
            <a:ext cx="457200" cy="4572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9069" y="1645775"/>
            <a:ext cx="4572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286" y="2540827"/>
            <a:ext cx="1802275" cy="26902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D54B2F-8DEC-19C5-94AE-2C6C9FEC68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31907" y="-12645"/>
            <a:ext cx="1844398" cy="273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0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485900" y="-57150"/>
            <a:ext cx="5143500" cy="157553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4105" y="356065"/>
            <a:ext cx="3072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He has a ___.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85900" y="1828800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85900" y="2732809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57650" y="2704234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62845" y="1828800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0225" y="1935376"/>
            <a:ext cx="1143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 car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6250" y="1940571"/>
            <a:ext cx="164976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 truck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6250" y="2839384"/>
            <a:ext cx="164976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 train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0225" y="2839384"/>
            <a:ext cx="156403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 plane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943107" y="1134249"/>
            <a:ext cx="1171575" cy="1279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910528" y="2064601"/>
            <a:ext cx="1171575" cy="12792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304410" y="2102975"/>
            <a:ext cx="1171575" cy="12792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401947" y="1210526"/>
            <a:ext cx="3217286" cy="3803073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9069" y="12988"/>
            <a:ext cx="457200" cy="4572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4139" y="750723"/>
            <a:ext cx="457200" cy="4572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4139" y="2648018"/>
            <a:ext cx="457200" cy="4572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9069" y="1645775"/>
            <a:ext cx="4572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149" r="96552">
                        <a14:foregroundMark x1="32471" y1="21491" x2="56322" y2="39254"/>
                        <a14:foregroundMark x1="64655" y1="9430" x2="28161" y2="27851"/>
                        <a14:foregroundMark x1="37931" y1="43202" x2="35920" y2="16009"/>
                        <a14:foregroundMark x1="42816" y1="42105" x2="48276" y2="25000"/>
                        <a14:foregroundMark x1="75575" y1="36842" x2="78736" y2="14474"/>
                        <a14:foregroundMark x1="79310" y1="32895" x2="79598" y2="17982"/>
                        <a14:foregroundMark x1="46552" y1="14474" x2="77586" y2="18202"/>
                        <a14:foregroundMark x1="38793" y1="82675" x2="73276" y2="81798"/>
                        <a14:foregroundMark x1="42529" y1="85307" x2="70115" y2="83114"/>
                        <a14:foregroundMark x1="93966" y1="72807" x2="78736" y2="83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805" y="1874375"/>
            <a:ext cx="2525622" cy="3309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696D35A-C3F7-B379-4968-AA717A0B72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97886" y="55604"/>
            <a:ext cx="3211200" cy="172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0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8"/>
          <p:cNvSpPr/>
          <p:nvPr/>
        </p:nvSpPr>
        <p:spPr>
          <a:xfrm>
            <a:off x="7126665" y="848192"/>
            <a:ext cx="125204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4" name="Google Shape;634;p48"/>
          <p:cNvSpPr/>
          <p:nvPr/>
        </p:nvSpPr>
        <p:spPr>
          <a:xfrm>
            <a:off x="3500349" y="2431317"/>
            <a:ext cx="5226456" cy="1157167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/>
          </p:nvPr>
        </p:nvSpPr>
        <p:spPr>
          <a:xfrm>
            <a:off x="7010400" y="981250"/>
            <a:ext cx="1413650" cy="8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637" name="Google Shape;637;p48"/>
          <p:cNvSpPr txBox="1">
            <a:spLocks noGrp="1"/>
          </p:cNvSpPr>
          <p:nvPr>
            <p:ph type="title" idx="2"/>
          </p:nvPr>
        </p:nvSpPr>
        <p:spPr>
          <a:xfrm>
            <a:off x="3692139" y="2679283"/>
            <a:ext cx="4561373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Do the puzzle. </a:t>
            </a:r>
            <a:endParaRPr sz="4800" dirty="0"/>
          </a:p>
        </p:txBody>
      </p:sp>
      <p:grpSp>
        <p:nvGrpSpPr>
          <p:cNvPr id="638" name="Google Shape;638;p48"/>
          <p:cNvGrpSpPr/>
          <p:nvPr/>
        </p:nvGrpSpPr>
        <p:grpSpPr>
          <a:xfrm rot="-438619">
            <a:off x="1182376" y="1858474"/>
            <a:ext cx="859666" cy="1306073"/>
            <a:chOff x="3991700" y="3834388"/>
            <a:chExt cx="767625" cy="1338813"/>
          </a:xfrm>
        </p:grpSpPr>
        <p:sp>
          <p:nvSpPr>
            <p:cNvPr id="639" name="Google Shape;639;p48"/>
            <p:cNvSpPr/>
            <p:nvPr/>
          </p:nvSpPr>
          <p:spPr>
            <a:xfrm>
              <a:off x="4025950" y="5001675"/>
              <a:ext cx="647625" cy="149400"/>
            </a:xfrm>
            <a:custGeom>
              <a:avLst/>
              <a:gdLst/>
              <a:ahLst/>
              <a:cxnLst/>
              <a:rect l="l" t="t" r="r" b="b"/>
              <a:pathLst>
                <a:path w="25905" h="5976" extrusionOk="0">
                  <a:moveTo>
                    <a:pt x="4104" y="0"/>
                  </a:moveTo>
                  <a:cubicBezTo>
                    <a:pt x="2962" y="0"/>
                    <a:pt x="1814" y="48"/>
                    <a:pt x="679" y="161"/>
                  </a:cubicBezTo>
                  <a:cubicBezTo>
                    <a:pt x="381" y="188"/>
                    <a:pt x="137" y="460"/>
                    <a:pt x="109" y="758"/>
                  </a:cubicBezTo>
                  <a:cubicBezTo>
                    <a:pt x="28" y="2114"/>
                    <a:pt x="1" y="5206"/>
                    <a:pt x="109" y="5776"/>
                  </a:cubicBezTo>
                  <a:cubicBezTo>
                    <a:pt x="191" y="5803"/>
                    <a:pt x="299" y="5857"/>
                    <a:pt x="408" y="5857"/>
                  </a:cubicBezTo>
                  <a:cubicBezTo>
                    <a:pt x="1222" y="5884"/>
                    <a:pt x="2035" y="5911"/>
                    <a:pt x="2822" y="5911"/>
                  </a:cubicBezTo>
                  <a:cubicBezTo>
                    <a:pt x="3356" y="5918"/>
                    <a:pt x="3890" y="5920"/>
                    <a:pt x="4422" y="5920"/>
                  </a:cubicBezTo>
                  <a:cubicBezTo>
                    <a:pt x="5372" y="5920"/>
                    <a:pt x="6319" y="5913"/>
                    <a:pt x="7267" y="5913"/>
                  </a:cubicBezTo>
                  <a:cubicBezTo>
                    <a:pt x="8134" y="5913"/>
                    <a:pt x="9002" y="5919"/>
                    <a:pt x="9874" y="5939"/>
                  </a:cubicBezTo>
                  <a:cubicBezTo>
                    <a:pt x="10867" y="5963"/>
                    <a:pt x="11860" y="5975"/>
                    <a:pt x="12852" y="5975"/>
                  </a:cubicBezTo>
                  <a:cubicBezTo>
                    <a:pt x="15169" y="5975"/>
                    <a:pt x="17485" y="5909"/>
                    <a:pt x="19801" y="5776"/>
                  </a:cubicBezTo>
                  <a:cubicBezTo>
                    <a:pt x="20839" y="5713"/>
                    <a:pt x="21868" y="5668"/>
                    <a:pt x="22898" y="5668"/>
                  </a:cubicBezTo>
                  <a:cubicBezTo>
                    <a:pt x="23645" y="5668"/>
                    <a:pt x="24393" y="5692"/>
                    <a:pt x="25145" y="5749"/>
                  </a:cubicBezTo>
                  <a:cubicBezTo>
                    <a:pt x="25280" y="5749"/>
                    <a:pt x="25443" y="5694"/>
                    <a:pt x="25606" y="5694"/>
                  </a:cubicBezTo>
                  <a:cubicBezTo>
                    <a:pt x="25904" y="3931"/>
                    <a:pt x="25877" y="2223"/>
                    <a:pt x="25850" y="460"/>
                  </a:cubicBezTo>
                  <a:cubicBezTo>
                    <a:pt x="25660" y="405"/>
                    <a:pt x="25579" y="378"/>
                    <a:pt x="25470" y="378"/>
                  </a:cubicBezTo>
                  <a:cubicBezTo>
                    <a:pt x="24521" y="351"/>
                    <a:pt x="23572" y="324"/>
                    <a:pt x="22622" y="297"/>
                  </a:cubicBezTo>
                  <a:cubicBezTo>
                    <a:pt x="21863" y="270"/>
                    <a:pt x="21076" y="270"/>
                    <a:pt x="20290" y="270"/>
                  </a:cubicBezTo>
                  <a:cubicBezTo>
                    <a:pt x="19205" y="243"/>
                    <a:pt x="18120" y="215"/>
                    <a:pt x="17035" y="188"/>
                  </a:cubicBezTo>
                  <a:cubicBezTo>
                    <a:pt x="15503" y="139"/>
                    <a:pt x="13994" y="22"/>
                    <a:pt x="12487" y="22"/>
                  </a:cubicBezTo>
                  <a:cubicBezTo>
                    <a:pt x="12340" y="22"/>
                    <a:pt x="12192" y="23"/>
                    <a:pt x="12044" y="26"/>
                  </a:cubicBezTo>
                  <a:cubicBezTo>
                    <a:pt x="10959" y="39"/>
                    <a:pt x="9881" y="46"/>
                    <a:pt x="8806" y="46"/>
                  </a:cubicBezTo>
                  <a:cubicBezTo>
                    <a:pt x="7731" y="46"/>
                    <a:pt x="6660" y="39"/>
                    <a:pt x="5588" y="26"/>
                  </a:cubicBezTo>
                  <a:cubicBezTo>
                    <a:pt x="5096" y="9"/>
                    <a:pt x="4600" y="0"/>
                    <a:pt x="4104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4467400" y="3863100"/>
              <a:ext cx="263800" cy="120150"/>
            </a:xfrm>
            <a:custGeom>
              <a:avLst/>
              <a:gdLst/>
              <a:ahLst/>
              <a:cxnLst/>
              <a:rect l="l" t="t" r="r" b="b"/>
              <a:pathLst>
                <a:path w="10552" h="4806" extrusionOk="0">
                  <a:moveTo>
                    <a:pt x="353" y="1"/>
                  </a:moveTo>
                  <a:cubicBezTo>
                    <a:pt x="109" y="869"/>
                    <a:pt x="82" y="1655"/>
                    <a:pt x="28" y="2442"/>
                  </a:cubicBezTo>
                  <a:cubicBezTo>
                    <a:pt x="1" y="2767"/>
                    <a:pt x="109" y="2876"/>
                    <a:pt x="407" y="2930"/>
                  </a:cubicBezTo>
                  <a:cubicBezTo>
                    <a:pt x="841" y="3011"/>
                    <a:pt x="1303" y="3066"/>
                    <a:pt x="1737" y="3147"/>
                  </a:cubicBezTo>
                  <a:cubicBezTo>
                    <a:pt x="4232" y="3608"/>
                    <a:pt x="6727" y="4096"/>
                    <a:pt x="9168" y="4747"/>
                  </a:cubicBezTo>
                  <a:cubicBezTo>
                    <a:pt x="9284" y="4776"/>
                    <a:pt x="9393" y="4805"/>
                    <a:pt x="9497" y="4805"/>
                  </a:cubicBezTo>
                  <a:cubicBezTo>
                    <a:pt x="9588" y="4805"/>
                    <a:pt x="9677" y="4783"/>
                    <a:pt x="9765" y="4720"/>
                  </a:cubicBezTo>
                  <a:cubicBezTo>
                    <a:pt x="10145" y="4015"/>
                    <a:pt x="10525" y="2713"/>
                    <a:pt x="10552" y="2143"/>
                  </a:cubicBezTo>
                  <a:cubicBezTo>
                    <a:pt x="10308" y="1954"/>
                    <a:pt x="9982" y="1926"/>
                    <a:pt x="9684" y="1872"/>
                  </a:cubicBezTo>
                  <a:cubicBezTo>
                    <a:pt x="6890" y="1248"/>
                    <a:pt x="4096" y="652"/>
                    <a:pt x="1275" y="55"/>
                  </a:cubicBezTo>
                  <a:cubicBezTo>
                    <a:pt x="1004" y="1"/>
                    <a:pt x="679" y="28"/>
                    <a:pt x="353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4387375" y="4486950"/>
              <a:ext cx="232625" cy="100675"/>
            </a:xfrm>
            <a:custGeom>
              <a:avLst/>
              <a:gdLst/>
              <a:ahLst/>
              <a:cxnLst/>
              <a:rect l="l" t="t" r="r" b="b"/>
              <a:pathLst>
                <a:path w="9305" h="4027" extrusionOk="0">
                  <a:moveTo>
                    <a:pt x="679" y="0"/>
                  </a:moveTo>
                  <a:cubicBezTo>
                    <a:pt x="652" y="0"/>
                    <a:pt x="598" y="28"/>
                    <a:pt x="516" y="55"/>
                  </a:cubicBezTo>
                  <a:cubicBezTo>
                    <a:pt x="326" y="733"/>
                    <a:pt x="1" y="1411"/>
                    <a:pt x="55" y="2143"/>
                  </a:cubicBezTo>
                  <a:cubicBezTo>
                    <a:pt x="164" y="2198"/>
                    <a:pt x="218" y="2252"/>
                    <a:pt x="272" y="2279"/>
                  </a:cubicBezTo>
                  <a:cubicBezTo>
                    <a:pt x="3012" y="2848"/>
                    <a:pt x="5724" y="3445"/>
                    <a:pt x="8464" y="4015"/>
                  </a:cubicBezTo>
                  <a:cubicBezTo>
                    <a:pt x="8487" y="4023"/>
                    <a:pt x="8509" y="4026"/>
                    <a:pt x="8531" y="4026"/>
                  </a:cubicBezTo>
                  <a:cubicBezTo>
                    <a:pt x="8584" y="4026"/>
                    <a:pt x="8639" y="4007"/>
                    <a:pt x="8735" y="3988"/>
                  </a:cubicBezTo>
                  <a:cubicBezTo>
                    <a:pt x="8898" y="3499"/>
                    <a:pt x="9060" y="2984"/>
                    <a:pt x="9196" y="2469"/>
                  </a:cubicBezTo>
                  <a:cubicBezTo>
                    <a:pt x="9304" y="2035"/>
                    <a:pt x="9250" y="1926"/>
                    <a:pt x="8789" y="1818"/>
                  </a:cubicBezTo>
                  <a:cubicBezTo>
                    <a:pt x="7948" y="1628"/>
                    <a:pt x="7135" y="1411"/>
                    <a:pt x="6294" y="1248"/>
                  </a:cubicBezTo>
                  <a:cubicBezTo>
                    <a:pt x="4422" y="814"/>
                    <a:pt x="2551" y="407"/>
                    <a:pt x="679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4441625" y="4577775"/>
              <a:ext cx="92925" cy="38025"/>
            </a:xfrm>
            <a:custGeom>
              <a:avLst/>
              <a:gdLst/>
              <a:ahLst/>
              <a:cxnLst/>
              <a:rect l="l" t="t" r="r" b="b"/>
              <a:pathLst>
                <a:path w="3717" h="1521" extrusionOk="0">
                  <a:moveTo>
                    <a:pt x="60" y="1"/>
                  </a:moveTo>
                  <a:cubicBezTo>
                    <a:pt x="39" y="1"/>
                    <a:pt x="19" y="1"/>
                    <a:pt x="1" y="2"/>
                  </a:cubicBezTo>
                  <a:cubicBezTo>
                    <a:pt x="82" y="300"/>
                    <a:pt x="164" y="599"/>
                    <a:pt x="245" y="924"/>
                  </a:cubicBezTo>
                  <a:cubicBezTo>
                    <a:pt x="1276" y="1114"/>
                    <a:pt x="2252" y="1521"/>
                    <a:pt x="3310" y="1521"/>
                  </a:cubicBezTo>
                  <a:cubicBezTo>
                    <a:pt x="3446" y="1250"/>
                    <a:pt x="3690" y="1087"/>
                    <a:pt x="3717" y="789"/>
                  </a:cubicBezTo>
                  <a:cubicBezTo>
                    <a:pt x="2276" y="369"/>
                    <a:pt x="657" y="1"/>
                    <a:pt x="60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3992050" y="3837075"/>
              <a:ext cx="766950" cy="1336125"/>
            </a:xfrm>
            <a:custGeom>
              <a:avLst/>
              <a:gdLst/>
              <a:ahLst/>
              <a:cxnLst/>
              <a:rect l="l" t="t" r="r" b="b"/>
              <a:pathLst>
                <a:path w="30678" h="53445" extrusionOk="0">
                  <a:moveTo>
                    <a:pt x="19367" y="1042"/>
                  </a:moveTo>
                  <a:cubicBezTo>
                    <a:pt x="19693" y="1069"/>
                    <a:pt x="20018" y="1042"/>
                    <a:pt x="20289" y="1096"/>
                  </a:cubicBezTo>
                  <a:cubicBezTo>
                    <a:pt x="23110" y="1693"/>
                    <a:pt x="25904" y="2289"/>
                    <a:pt x="28698" y="2913"/>
                  </a:cubicBezTo>
                  <a:cubicBezTo>
                    <a:pt x="28996" y="2967"/>
                    <a:pt x="29322" y="2995"/>
                    <a:pt x="29566" y="3184"/>
                  </a:cubicBezTo>
                  <a:cubicBezTo>
                    <a:pt x="29539" y="3754"/>
                    <a:pt x="29159" y="5056"/>
                    <a:pt x="28779" y="5761"/>
                  </a:cubicBezTo>
                  <a:cubicBezTo>
                    <a:pt x="28691" y="5824"/>
                    <a:pt x="28602" y="5846"/>
                    <a:pt x="28511" y="5846"/>
                  </a:cubicBezTo>
                  <a:cubicBezTo>
                    <a:pt x="28407" y="5846"/>
                    <a:pt x="28298" y="5817"/>
                    <a:pt x="28182" y="5788"/>
                  </a:cubicBezTo>
                  <a:cubicBezTo>
                    <a:pt x="25741" y="5137"/>
                    <a:pt x="23246" y="4649"/>
                    <a:pt x="20751" y="4188"/>
                  </a:cubicBezTo>
                  <a:cubicBezTo>
                    <a:pt x="20317" y="4107"/>
                    <a:pt x="19855" y="4052"/>
                    <a:pt x="19421" y="3971"/>
                  </a:cubicBezTo>
                  <a:cubicBezTo>
                    <a:pt x="19123" y="3917"/>
                    <a:pt x="19015" y="3808"/>
                    <a:pt x="19042" y="3483"/>
                  </a:cubicBezTo>
                  <a:cubicBezTo>
                    <a:pt x="19096" y="2696"/>
                    <a:pt x="19123" y="1910"/>
                    <a:pt x="19367" y="1042"/>
                  </a:cubicBezTo>
                  <a:close/>
                  <a:moveTo>
                    <a:pt x="20811" y="5270"/>
                  </a:moveTo>
                  <a:cubicBezTo>
                    <a:pt x="21762" y="5270"/>
                    <a:pt x="25398" y="6019"/>
                    <a:pt x="26474" y="6412"/>
                  </a:cubicBezTo>
                  <a:cubicBezTo>
                    <a:pt x="26474" y="6602"/>
                    <a:pt x="26501" y="6819"/>
                    <a:pt x="26474" y="7009"/>
                  </a:cubicBezTo>
                  <a:cubicBezTo>
                    <a:pt x="26202" y="9477"/>
                    <a:pt x="25904" y="11918"/>
                    <a:pt x="25633" y="14359"/>
                  </a:cubicBezTo>
                  <a:cubicBezTo>
                    <a:pt x="25551" y="14875"/>
                    <a:pt x="25470" y="15390"/>
                    <a:pt x="25362" y="15905"/>
                  </a:cubicBezTo>
                  <a:cubicBezTo>
                    <a:pt x="24955" y="18347"/>
                    <a:pt x="24548" y="20815"/>
                    <a:pt x="24141" y="23256"/>
                  </a:cubicBezTo>
                  <a:cubicBezTo>
                    <a:pt x="23978" y="24232"/>
                    <a:pt x="23816" y="25209"/>
                    <a:pt x="23626" y="26185"/>
                  </a:cubicBezTo>
                  <a:cubicBezTo>
                    <a:pt x="23626" y="26321"/>
                    <a:pt x="23571" y="26429"/>
                    <a:pt x="23544" y="26646"/>
                  </a:cubicBezTo>
                  <a:cubicBezTo>
                    <a:pt x="21646" y="26240"/>
                    <a:pt x="19828" y="25833"/>
                    <a:pt x="17957" y="25426"/>
                  </a:cubicBezTo>
                  <a:cubicBezTo>
                    <a:pt x="17957" y="25290"/>
                    <a:pt x="17957" y="25155"/>
                    <a:pt x="17957" y="25019"/>
                  </a:cubicBezTo>
                  <a:cubicBezTo>
                    <a:pt x="18174" y="23744"/>
                    <a:pt x="18337" y="22497"/>
                    <a:pt x="18608" y="21249"/>
                  </a:cubicBezTo>
                  <a:cubicBezTo>
                    <a:pt x="18906" y="19784"/>
                    <a:pt x="19015" y="18319"/>
                    <a:pt x="19232" y="16882"/>
                  </a:cubicBezTo>
                  <a:cubicBezTo>
                    <a:pt x="19421" y="15580"/>
                    <a:pt x="19584" y="14305"/>
                    <a:pt x="19747" y="13003"/>
                  </a:cubicBezTo>
                  <a:cubicBezTo>
                    <a:pt x="19937" y="11566"/>
                    <a:pt x="20100" y="10128"/>
                    <a:pt x="20262" y="8718"/>
                  </a:cubicBezTo>
                  <a:cubicBezTo>
                    <a:pt x="20371" y="7741"/>
                    <a:pt x="20506" y="6765"/>
                    <a:pt x="20615" y="5815"/>
                  </a:cubicBezTo>
                  <a:cubicBezTo>
                    <a:pt x="20642" y="5626"/>
                    <a:pt x="20696" y="5463"/>
                    <a:pt x="20723" y="5273"/>
                  </a:cubicBezTo>
                  <a:cubicBezTo>
                    <a:pt x="20749" y="5271"/>
                    <a:pt x="20779" y="5270"/>
                    <a:pt x="20811" y="5270"/>
                  </a:cubicBezTo>
                  <a:close/>
                  <a:moveTo>
                    <a:pt x="16492" y="25995"/>
                  </a:moveTo>
                  <a:cubicBezTo>
                    <a:pt x="18364" y="26402"/>
                    <a:pt x="20235" y="26809"/>
                    <a:pt x="22107" y="27243"/>
                  </a:cubicBezTo>
                  <a:cubicBezTo>
                    <a:pt x="22948" y="27406"/>
                    <a:pt x="23761" y="27623"/>
                    <a:pt x="24602" y="27813"/>
                  </a:cubicBezTo>
                  <a:cubicBezTo>
                    <a:pt x="25063" y="27921"/>
                    <a:pt x="25117" y="28030"/>
                    <a:pt x="25009" y="28464"/>
                  </a:cubicBezTo>
                  <a:cubicBezTo>
                    <a:pt x="24873" y="28979"/>
                    <a:pt x="24711" y="29494"/>
                    <a:pt x="24548" y="29983"/>
                  </a:cubicBezTo>
                  <a:cubicBezTo>
                    <a:pt x="24452" y="30002"/>
                    <a:pt x="24397" y="30021"/>
                    <a:pt x="24344" y="30021"/>
                  </a:cubicBezTo>
                  <a:cubicBezTo>
                    <a:pt x="24322" y="30021"/>
                    <a:pt x="24300" y="30018"/>
                    <a:pt x="24277" y="30010"/>
                  </a:cubicBezTo>
                  <a:cubicBezTo>
                    <a:pt x="21537" y="29440"/>
                    <a:pt x="18825" y="28843"/>
                    <a:pt x="16085" y="28274"/>
                  </a:cubicBezTo>
                  <a:cubicBezTo>
                    <a:pt x="16031" y="28247"/>
                    <a:pt x="15977" y="28193"/>
                    <a:pt x="15868" y="28138"/>
                  </a:cubicBezTo>
                  <a:cubicBezTo>
                    <a:pt x="15814" y="27406"/>
                    <a:pt x="16139" y="26728"/>
                    <a:pt x="16329" y="26050"/>
                  </a:cubicBezTo>
                  <a:cubicBezTo>
                    <a:pt x="16411" y="26023"/>
                    <a:pt x="16465" y="25995"/>
                    <a:pt x="16492" y="25995"/>
                  </a:cubicBezTo>
                  <a:close/>
                  <a:moveTo>
                    <a:pt x="18043" y="29629"/>
                  </a:moveTo>
                  <a:cubicBezTo>
                    <a:pt x="18640" y="29629"/>
                    <a:pt x="20259" y="29997"/>
                    <a:pt x="21700" y="30417"/>
                  </a:cubicBezTo>
                  <a:cubicBezTo>
                    <a:pt x="21673" y="30715"/>
                    <a:pt x="21429" y="30878"/>
                    <a:pt x="21293" y="31149"/>
                  </a:cubicBezTo>
                  <a:cubicBezTo>
                    <a:pt x="20235" y="31149"/>
                    <a:pt x="19259" y="30742"/>
                    <a:pt x="18228" y="30552"/>
                  </a:cubicBezTo>
                  <a:cubicBezTo>
                    <a:pt x="18147" y="30227"/>
                    <a:pt x="18065" y="29928"/>
                    <a:pt x="17984" y="29630"/>
                  </a:cubicBezTo>
                  <a:cubicBezTo>
                    <a:pt x="18002" y="29629"/>
                    <a:pt x="18022" y="29629"/>
                    <a:pt x="18043" y="29629"/>
                  </a:cubicBezTo>
                  <a:close/>
                  <a:moveTo>
                    <a:pt x="16955" y="16792"/>
                  </a:moveTo>
                  <a:cubicBezTo>
                    <a:pt x="17117" y="16792"/>
                    <a:pt x="17279" y="16795"/>
                    <a:pt x="17441" y="16801"/>
                  </a:cubicBezTo>
                  <a:cubicBezTo>
                    <a:pt x="17604" y="16801"/>
                    <a:pt x="17767" y="16801"/>
                    <a:pt x="17930" y="16828"/>
                  </a:cubicBezTo>
                  <a:cubicBezTo>
                    <a:pt x="18011" y="16855"/>
                    <a:pt x="18092" y="16882"/>
                    <a:pt x="18174" y="16909"/>
                  </a:cubicBezTo>
                  <a:cubicBezTo>
                    <a:pt x="18309" y="17451"/>
                    <a:pt x="18174" y="18835"/>
                    <a:pt x="17875" y="20055"/>
                  </a:cubicBezTo>
                  <a:cubicBezTo>
                    <a:pt x="17713" y="20110"/>
                    <a:pt x="17496" y="20164"/>
                    <a:pt x="17306" y="20191"/>
                  </a:cubicBezTo>
                  <a:cubicBezTo>
                    <a:pt x="14838" y="20652"/>
                    <a:pt x="12640" y="21629"/>
                    <a:pt x="10715" y="23202"/>
                  </a:cubicBezTo>
                  <a:cubicBezTo>
                    <a:pt x="9657" y="24043"/>
                    <a:pt x="8789" y="25019"/>
                    <a:pt x="8084" y="26158"/>
                  </a:cubicBezTo>
                  <a:cubicBezTo>
                    <a:pt x="7378" y="27297"/>
                    <a:pt x="7026" y="28545"/>
                    <a:pt x="6863" y="29847"/>
                  </a:cubicBezTo>
                  <a:cubicBezTo>
                    <a:pt x="6782" y="30607"/>
                    <a:pt x="6755" y="31366"/>
                    <a:pt x="6836" y="32125"/>
                  </a:cubicBezTo>
                  <a:cubicBezTo>
                    <a:pt x="6917" y="32939"/>
                    <a:pt x="7216" y="33617"/>
                    <a:pt x="7812" y="34187"/>
                  </a:cubicBezTo>
                  <a:cubicBezTo>
                    <a:pt x="8952" y="35245"/>
                    <a:pt x="10172" y="36167"/>
                    <a:pt x="11447" y="37035"/>
                  </a:cubicBezTo>
                  <a:cubicBezTo>
                    <a:pt x="12342" y="37659"/>
                    <a:pt x="13291" y="38228"/>
                    <a:pt x="14187" y="38825"/>
                  </a:cubicBezTo>
                  <a:cubicBezTo>
                    <a:pt x="14528" y="39045"/>
                    <a:pt x="14870" y="39155"/>
                    <a:pt x="15271" y="39155"/>
                  </a:cubicBezTo>
                  <a:cubicBezTo>
                    <a:pt x="15316" y="39155"/>
                    <a:pt x="15361" y="39153"/>
                    <a:pt x="15407" y="39151"/>
                  </a:cubicBezTo>
                  <a:cubicBezTo>
                    <a:pt x="17414" y="39069"/>
                    <a:pt x="19421" y="38988"/>
                    <a:pt x="21429" y="38934"/>
                  </a:cubicBezTo>
                  <a:cubicBezTo>
                    <a:pt x="23002" y="38906"/>
                    <a:pt x="24575" y="38906"/>
                    <a:pt x="26121" y="38906"/>
                  </a:cubicBezTo>
                  <a:cubicBezTo>
                    <a:pt x="26230" y="38906"/>
                    <a:pt x="26311" y="38934"/>
                    <a:pt x="26392" y="38934"/>
                  </a:cubicBezTo>
                  <a:cubicBezTo>
                    <a:pt x="26501" y="39476"/>
                    <a:pt x="26447" y="41212"/>
                    <a:pt x="26284" y="41782"/>
                  </a:cubicBezTo>
                  <a:cubicBezTo>
                    <a:pt x="26202" y="41782"/>
                    <a:pt x="26121" y="41809"/>
                    <a:pt x="26013" y="41836"/>
                  </a:cubicBezTo>
                  <a:cubicBezTo>
                    <a:pt x="25117" y="41890"/>
                    <a:pt x="24222" y="41944"/>
                    <a:pt x="23327" y="41971"/>
                  </a:cubicBezTo>
                  <a:cubicBezTo>
                    <a:pt x="21157" y="42080"/>
                    <a:pt x="19015" y="42161"/>
                    <a:pt x="16845" y="42243"/>
                  </a:cubicBezTo>
                  <a:cubicBezTo>
                    <a:pt x="16575" y="42251"/>
                    <a:pt x="16304" y="42254"/>
                    <a:pt x="16034" y="42254"/>
                  </a:cubicBezTo>
                  <a:cubicBezTo>
                    <a:pt x="15382" y="42254"/>
                    <a:pt x="14730" y="42235"/>
                    <a:pt x="14078" y="42216"/>
                  </a:cubicBezTo>
                  <a:cubicBezTo>
                    <a:pt x="14024" y="42216"/>
                    <a:pt x="13942" y="42188"/>
                    <a:pt x="13807" y="42161"/>
                  </a:cubicBezTo>
                  <a:cubicBezTo>
                    <a:pt x="13753" y="41836"/>
                    <a:pt x="13698" y="41565"/>
                    <a:pt x="13644" y="41293"/>
                  </a:cubicBezTo>
                  <a:cubicBezTo>
                    <a:pt x="13563" y="40968"/>
                    <a:pt x="13454" y="40642"/>
                    <a:pt x="13346" y="40344"/>
                  </a:cubicBezTo>
                  <a:cubicBezTo>
                    <a:pt x="13183" y="39720"/>
                    <a:pt x="12749" y="39395"/>
                    <a:pt x="12152" y="39259"/>
                  </a:cubicBezTo>
                  <a:cubicBezTo>
                    <a:pt x="11676" y="39149"/>
                    <a:pt x="11200" y="39094"/>
                    <a:pt x="10724" y="39094"/>
                  </a:cubicBezTo>
                  <a:cubicBezTo>
                    <a:pt x="10142" y="39094"/>
                    <a:pt x="9561" y="39176"/>
                    <a:pt x="8979" y="39340"/>
                  </a:cubicBezTo>
                  <a:cubicBezTo>
                    <a:pt x="8572" y="39449"/>
                    <a:pt x="8165" y="39612"/>
                    <a:pt x="7785" y="39774"/>
                  </a:cubicBezTo>
                  <a:cubicBezTo>
                    <a:pt x="7080" y="40100"/>
                    <a:pt x="6619" y="40588"/>
                    <a:pt x="6510" y="41375"/>
                  </a:cubicBezTo>
                  <a:cubicBezTo>
                    <a:pt x="6510" y="41565"/>
                    <a:pt x="6429" y="41727"/>
                    <a:pt x="6375" y="41944"/>
                  </a:cubicBezTo>
                  <a:cubicBezTo>
                    <a:pt x="6049" y="41971"/>
                    <a:pt x="5731" y="41999"/>
                    <a:pt x="5415" y="41999"/>
                  </a:cubicBezTo>
                  <a:cubicBezTo>
                    <a:pt x="5100" y="41999"/>
                    <a:pt x="4788" y="41971"/>
                    <a:pt x="4476" y="41890"/>
                  </a:cubicBezTo>
                  <a:cubicBezTo>
                    <a:pt x="3690" y="41700"/>
                    <a:pt x="3174" y="41131"/>
                    <a:pt x="2740" y="40507"/>
                  </a:cubicBezTo>
                  <a:cubicBezTo>
                    <a:pt x="2496" y="40100"/>
                    <a:pt x="2279" y="39666"/>
                    <a:pt x="2116" y="39232"/>
                  </a:cubicBezTo>
                  <a:cubicBezTo>
                    <a:pt x="1628" y="37821"/>
                    <a:pt x="1357" y="36384"/>
                    <a:pt x="1194" y="34919"/>
                  </a:cubicBezTo>
                  <a:cubicBezTo>
                    <a:pt x="1086" y="33780"/>
                    <a:pt x="1059" y="32614"/>
                    <a:pt x="1194" y="31447"/>
                  </a:cubicBezTo>
                  <a:cubicBezTo>
                    <a:pt x="1872" y="26294"/>
                    <a:pt x="4259" y="22198"/>
                    <a:pt x="8680" y="19350"/>
                  </a:cubicBezTo>
                  <a:cubicBezTo>
                    <a:pt x="9196" y="19025"/>
                    <a:pt x="9738" y="18753"/>
                    <a:pt x="10308" y="18482"/>
                  </a:cubicBezTo>
                  <a:cubicBezTo>
                    <a:pt x="11067" y="18157"/>
                    <a:pt x="11827" y="17858"/>
                    <a:pt x="12613" y="17560"/>
                  </a:cubicBezTo>
                  <a:cubicBezTo>
                    <a:pt x="14008" y="17022"/>
                    <a:pt x="15468" y="16792"/>
                    <a:pt x="16955" y="16792"/>
                  </a:cubicBezTo>
                  <a:close/>
                  <a:moveTo>
                    <a:pt x="11005" y="40000"/>
                  </a:moveTo>
                  <a:cubicBezTo>
                    <a:pt x="11215" y="40000"/>
                    <a:pt x="11425" y="40007"/>
                    <a:pt x="11637" y="40018"/>
                  </a:cubicBezTo>
                  <a:cubicBezTo>
                    <a:pt x="12152" y="40073"/>
                    <a:pt x="12505" y="40290"/>
                    <a:pt x="12613" y="40805"/>
                  </a:cubicBezTo>
                  <a:cubicBezTo>
                    <a:pt x="12722" y="41266"/>
                    <a:pt x="12885" y="41754"/>
                    <a:pt x="12939" y="42243"/>
                  </a:cubicBezTo>
                  <a:cubicBezTo>
                    <a:pt x="13020" y="43355"/>
                    <a:pt x="13047" y="44467"/>
                    <a:pt x="13129" y="45660"/>
                  </a:cubicBezTo>
                  <a:cubicBezTo>
                    <a:pt x="12112" y="45701"/>
                    <a:pt x="11122" y="45714"/>
                    <a:pt x="10142" y="45714"/>
                  </a:cubicBezTo>
                  <a:cubicBezTo>
                    <a:pt x="9162" y="45714"/>
                    <a:pt x="8192" y="45701"/>
                    <a:pt x="7216" y="45687"/>
                  </a:cubicBezTo>
                  <a:cubicBezTo>
                    <a:pt x="7189" y="45470"/>
                    <a:pt x="7161" y="45335"/>
                    <a:pt x="7189" y="45199"/>
                  </a:cubicBezTo>
                  <a:cubicBezTo>
                    <a:pt x="7216" y="44196"/>
                    <a:pt x="7270" y="43165"/>
                    <a:pt x="7324" y="42161"/>
                  </a:cubicBezTo>
                  <a:cubicBezTo>
                    <a:pt x="7406" y="40995"/>
                    <a:pt x="7595" y="40805"/>
                    <a:pt x="8708" y="40371"/>
                  </a:cubicBezTo>
                  <a:cubicBezTo>
                    <a:pt x="9457" y="40093"/>
                    <a:pt x="10222" y="40000"/>
                    <a:pt x="11005" y="40000"/>
                  </a:cubicBezTo>
                  <a:close/>
                  <a:moveTo>
                    <a:pt x="5460" y="46584"/>
                  </a:moveTo>
                  <a:cubicBezTo>
                    <a:pt x="5956" y="46584"/>
                    <a:pt x="6452" y="46593"/>
                    <a:pt x="6944" y="46610"/>
                  </a:cubicBezTo>
                  <a:cubicBezTo>
                    <a:pt x="8016" y="46623"/>
                    <a:pt x="9087" y="46630"/>
                    <a:pt x="10162" y="46630"/>
                  </a:cubicBezTo>
                  <a:cubicBezTo>
                    <a:pt x="11237" y="46630"/>
                    <a:pt x="12315" y="46623"/>
                    <a:pt x="13400" y="46610"/>
                  </a:cubicBezTo>
                  <a:cubicBezTo>
                    <a:pt x="13548" y="46607"/>
                    <a:pt x="13696" y="46606"/>
                    <a:pt x="13843" y="46606"/>
                  </a:cubicBezTo>
                  <a:cubicBezTo>
                    <a:pt x="15350" y="46606"/>
                    <a:pt x="16859" y="46723"/>
                    <a:pt x="18391" y="46772"/>
                  </a:cubicBezTo>
                  <a:cubicBezTo>
                    <a:pt x="19476" y="46799"/>
                    <a:pt x="20561" y="46827"/>
                    <a:pt x="21646" y="46854"/>
                  </a:cubicBezTo>
                  <a:cubicBezTo>
                    <a:pt x="22432" y="46854"/>
                    <a:pt x="23219" y="46854"/>
                    <a:pt x="23978" y="46881"/>
                  </a:cubicBezTo>
                  <a:cubicBezTo>
                    <a:pt x="24928" y="46908"/>
                    <a:pt x="25877" y="46935"/>
                    <a:pt x="26826" y="46962"/>
                  </a:cubicBezTo>
                  <a:cubicBezTo>
                    <a:pt x="26935" y="46962"/>
                    <a:pt x="27016" y="46989"/>
                    <a:pt x="27206" y="47044"/>
                  </a:cubicBezTo>
                  <a:cubicBezTo>
                    <a:pt x="27233" y="48807"/>
                    <a:pt x="27260" y="50515"/>
                    <a:pt x="26962" y="52278"/>
                  </a:cubicBezTo>
                  <a:cubicBezTo>
                    <a:pt x="26799" y="52278"/>
                    <a:pt x="26636" y="52333"/>
                    <a:pt x="26501" y="52333"/>
                  </a:cubicBezTo>
                  <a:cubicBezTo>
                    <a:pt x="25749" y="52276"/>
                    <a:pt x="25001" y="52252"/>
                    <a:pt x="24254" y="52252"/>
                  </a:cubicBezTo>
                  <a:cubicBezTo>
                    <a:pt x="23224" y="52252"/>
                    <a:pt x="22195" y="52297"/>
                    <a:pt x="21157" y="52360"/>
                  </a:cubicBezTo>
                  <a:cubicBezTo>
                    <a:pt x="18841" y="52493"/>
                    <a:pt x="16525" y="52559"/>
                    <a:pt x="14208" y="52559"/>
                  </a:cubicBezTo>
                  <a:cubicBezTo>
                    <a:pt x="13216" y="52559"/>
                    <a:pt x="12223" y="52547"/>
                    <a:pt x="11230" y="52523"/>
                  </a:cubicBezTo>
                  <a:cubicBezTo>
                    <a:pt x="10358" y="52503"/>
                    <a:pt x="9490" y="52497"/>
                    <a:pt x="8623" y="52497"/>
                  </a:cubicBezTo>
                  <a:cubicBezTo>
                    <a:pt x="7675" y="52497"/>
                    <a:pt x="6728" y="52504"/>
                    <a:pt x="5778" y="52504"/>
                  </a:cubicBezTo>
                  <a:cubicBezTo>
                    <a:pt x="5246" y="52504"/>
                    <a:pt x="4712" y="52502"/>
                    <a:pt x="4178" y="52495"/>
                  </a:cubicBezTo>
                  <a:cubicBezTo>
                    <a:pt x="3391" y="52495"/>
                    <a:pt x="2578" y="52468"/>
                    <a:pt x="1764" y="52441"/>
                  </a:cubicBezTo>
                  <a:cubicBezTo>
                    <a:pt x="1655" y="52441"/>
                    <a:pt x="1547" y="52387"/>
                    <a:pt x="1465" y="52360"/>
                  </a:cubicBezTo>
                  <a:cubicBezTo>
                    <a:pt x="1357" y="51790"/>
                    <a:pt x="1384" y="48698"/>
                    <a:pt x="1465" y="47342"/>
                  </a:cubicBezTo>
                  <a:cubicBezTo>
                    <a:pt x="1493" y="47044"/>
                    <a:pt x="1737" y="46772"/>
                    <a:pt x="2035" y="46745"/>
                  </a:cubicBezTo>
                  <a:cubicBezTo>
                    <a:pt x="3170" y="46632"/>
                    <a:pt x="4318" y="46584"/>
                    <a:pt x="5460" y="46584"/>
                  </a:cubicBezTo>
                  <a:close/>
                  <a:moveTo>
                    <a:pt x="19304" y="1"/>
                  </a:moveTo>
                  <a:cubicBezTo>
                    <a:pt x="18741" y="1"/>
                    <a:pt x="18497" y="275"/>
                    <a:pt x="18364" y="987"/>
                  </a:cubicBezTo>
                  <a:cubicBezTo>
                    <a:pt x="18228" y="1611"/>
                    <a:pt x="18174" y="2235"/>
                    <a:pt x="18120" y="2886"/>
                  </a:cubicBezTo>
                  <a:cubicBezTo>
                    <a:pt x="18065" y="3211"/>
                    <a:pt x="18092" y="3537"/>
                    <a:pt x="18092" y="3862"/>
                  </a:cubicBezTo>
                  <a:cubicBezTo>
                    <a:pt x="18147" y="4405"/>
                    <a:pt x="18391" y="4758"/>
                    <a:pt x="18933" y="4893"/>
                  </a:cubicBezTo>
                  <a:cubicBezTo>
                    <a:pt x="19204" y="4975"/>
                    <a:pt x="19476" y="5056"/>
                    <a:pt x="19801" y="5137"/>
                  </a:cubicBezTo>
                  <a:cubicBezTo>
                    <a:pt x="19693" y="6059"/>
                    <a:pt x="19584" y="6927"/>
                    <a:pt x="19476" y="7823"/>
                  </a:cubicBezTo>
                  <a:cubicBezTo>
                    <a:pt x="19394" y="8718"/>
                    <a:pt x="19286" y="9613"/>
                    <a:pt x="19177" y="10508"/>
                  </a:cubicBezTo>
                  <a:cubicBezTo>
                    <a:pt x="19069" y="11430"/>
                    <a:pt x="18987" y="12352"/>
                    <a:pt x="18825" y="13247"/>
                  </a:cubicBezTo>
                  <a:cubicBezTo>
                    <a:pt x="18689" y="14142"/>
                    <a:pt x="18635" y="15037"/>
                    <a:pt x="18418" y="15905"/>
                  </a:cubicBezTo>
                  <a:cubicBezTo>
                    <a:pt x="18264" y="15925"/>
                    <a:pt x="18138" y="15944"/>
                    <a:pt x="18020" y="15944"/>
                  </a:cubicBezTo>
                  <a:cubicBezTo>
                    <a:pt x="17971" y="15944"/>
                    <a:pt x="17923" y="15941"/>
                    <a:pt x="17875" y="15933"/>
                  </a:cubicBezTo>
                  <a:cubicBezTo>
                    <a:pt x="17728" y="15926"/>
                    <a:pt x="17581" y="15923"/>
                    <a:pt x="17434" y="15923"/>
                  </a:cubicBezTo>
                  <a:cubicBezTo>
                    <a:pt x="16339" y="15923"/>
                    <a:pt x="15263" y="16091"/>
                    <a:pt x="14187" y="16258"/>
                  </a:cubicBezTo>
                  <a:cubicBezTo>
                    <a:pt x="12857" y="16475"/>
                    <a:pt x="11637" y="16990"/>
                    <a:pt x="10416" y="17533"/>
                  </a:cubicBezTo>
                  <a:cubicBezTo>
                    <a:pt x="6022" y="19404"/>
                    <a:pt x="3012" y="22632"/>
                    <a:pt x="1330" y="27080"/>
                  </a:cubicBezTo>
                  <a:cubicBezTo>
                    <a:pt x="381" y="29576"/>
                    <a:pt x="1" y="32153"/>
                    <a:pt x="299" y="34838"/>
                  </a:cubicBezTo>
                  <a:cubicBezTo>
                    <a:pt x="462" y="36438"/>
                    <a:pt x="760" y="37984"/>
                    <a:pt x="1303" y="39476"/>
                  </a:cubicBezTo>
                  <a:cubicBezTo>
                    <a:pt x="1655" y="40425"/>
                    <a:pt x="2171" y="41266"/>
                    <a:pt x="2876" y="41999"/>
                  </a:cubicBezTo>
                  <a:cubicBezTo>
                    <a:pt x="3418" y="42568"/>
                    <a:pt x="4096" y="42866"/>
                    <a:pt x="4910" y="42894"/>
                  </a:cubicBezTo>
                  <a:cubicBezTo>
                    <a:pt x="5181" y="42894"/>
                    <a:pt x="5480" y="42894"/>
                    <a:pt x="5751" y="42921"/>
                  </a:cubicBezTo>
                  <a:cubicBezTo>
                    <a:pt x="5914" y="42921"/>
                    <a:pt x="6077" y="42948"/>
                    <a:pt x="6212" y="42948"/>
                  </a:cubicBezTo>
                  <a:cubicBezTo>
                    <a:pt x="6348" y="43653"/>
                    <a:pt x="6294" y="45172"/>
                    <a:pt x="6131" y="45633"/>
                  </a:cubicBezTo>
                  <a:cubicBezTo>
                    <a:pt x="5317" y="45660"/>
                    <a:pt x="4476" y="45660"/>
                    <a:pt x="3662" y="45714"/>
                  </a:cubicBezTo>
                  <a:cubicBezTo>
                    <a:pt x="2903" y="45769"/>
                    <a:pt x="2144" y="45877"/>
                    <a:pt x="1384" y="45959"/>
                  </a:cubicBezTo>
                  <a:cubicBezTo>
                    <a:pt x="950" y="46013"/>
                    <a:pt x="706" y="46230"/>
                    <a:pt x="597" y="46637"/>
                  </a:cubicBezTo>
                  <a:cubicBezTo>
                    <a:pt x="516" y="46908"/>
                    <a:pt x="462" y="47206"/>
                    <a:pt x="462" y="47478"/>
                  </a:cubicBezTo>
                  <a:cubicBezTo>
                    <a:pt x="435" y="48807"/>
                    <a:pt x="408" y="50136"/>
                    <a:pt x="381" y="51465"/>
                  </a:cubicBezTo>
                  <a:cubicBezTo>
                    <a:pt x="381" y="51844"/>
                    <a:pt x="408" y="52224"/>
                    <a:pt x="435" y="52604"/>
                  </a:cubicBezTo>
                  <a:cubicBezTo>
                    <a:pt x="489" y="53201"/>
                    <a:pt x="570" y="53282"/>
                    <a:pt x="1167" y="53309"/>
                  </a:cubicBezTo>
                  <a:cubicBezTo>
                    <a:pt x="2659" y="53309"/>
                    <a:pt x="4151" y="53336"/>
                    <a:pt x="5643" y="53363"/>
                  </a:cubicBezTo>
                  <a:cubicBezTo>
                    <a:pt x="8816" y="53391"/>
                    <a:pt x="11990" y="53445"/>
                    <a:pt x="15190" y="53445"/>
                  </a:cubicBezTo>
                  <a:cubicBezTo>
                    <a:pt x="17469" y="53418"/>
                    <a:pt x="19774" y="53309"/>
                    <a:pt x="22080" y="53255"/>
                  </a:cubicBezTo>
                  <a:cubicBezTo>
                    <a:pt x="22920" y="53228"/>
                    <a:pt x="23788" y="53201"/>
                    <a:pt x="24629" y="53201"/>
                  </a:cubicBezTo>
                  <a:cubicBezTo>
                    <a:pt x="25199" y="53201"/>
                    <a:pt x="25768" y="53228"/>
                    <a:pt x="26338" y="53255"/>
                  </a:cubicBezTo>
                  <a:cubicBezTo>
                    <a:pt x="26431" y="53261"/>
                    <a:pt x="26524" y="53264"/>
                    <a:pt x="26615" y="53264"/>
                  </a:cubicBezTo>
                  <a:cubicBezTo>
                    <a:pt x="26947" y="53264"/>
                    <a:pt x="27266" y="53220"/>
                    <a:pt x="27586" y="53092"/>
                  </a:cubicBezTo>
                  <a:cubicBezTo>
                    <a:pt x="27830" y="52767"/>
                    <a:pt x="27911" y="52387"/>
                    <a:pt x="27965" y="52034"/>
                  </a:cubicBezTo>
                  <a:cubicBezTo>
                    <a:pt x="28237" y="50380"/>
                    <a:pt x="28264" y="48725"/>
                    <a:pt x="28128" y="47071"/>
                  </a:cubicBezTo>
                  <a:cubicBezTo>
                    <a:pt x="28047" y="46311"/>
                    <a:pt x="27721" y="46013"/>
                    <a:pt x="26962" y="46013"/>
                  </a:cubicBezTo>
                  <a:cubicBezTo>
                    <a:pt x="26311" y="45986"/>
                    <a:pt x="25633" y="45986"/>
                    <a:pt x="24982" y="45986"/>
                  </a:cubicBezTo>
                  <a:cubicBezTo>
                    <a:pt x="24033" y="45959"/>
                    <a:pt x="23083" y="45877"/>
                    <a:pt x="22134" y="45877"/>
                  </a:cubicBezTo>
                  <a:cubicBezTo>
                    <a:pt x="21605" y="45864"/>
                    <a:pt x="21069" y="45864"/>
                    <a:pt x="20534" y="45864"/>
                  </a:cubicBezTo>
                  <a:cubicBezTo>
                    <a:pt x="19998" y="45864"/>
                    <a:pt x="19462" y="45864"/>
                    <a:pt x="18933" y="45850"/>
                  </a:cubicBezTo>
                  <a:cubicBezTo>
                    <a:pt x="17441" y="45823"/>
                    <a:pt x="15950" y="45742"/>
                    <a:pt x="14458" y="45687"/>
                  </a:cubicBezTo>
                  <a:cubicBezTo>
                    <a:pt x="14322" y="45660"/>
                    <a:pt x="14187" y="45633"/>
                    <a:pt x="14051" y="45606"/>
                  </a:cubicBezTo>
                  <a:cubicBezTo>
                    <a:pt x="13861" y="44819"/>
                    <a:pt x="13915" y="44033"/>
                    <a:pt x="13915" y="43138"/>
                  </a:cubicBezTo>
                  <a:lnTo>
                    <a:pt x="14675" y="43138"/>
                  </a:lnTo>
                  <a:cubicBezTo>
                    <a:pt x="15733" y="43111"/>
                    <a:pt x="16818" y="43138"/>
                    <a:pt x="17875" y="43083"/>
                  </a:cubicBezTo>
                  <a:cubicBezTo>
                    <a:pt x="19503" y="43029"/>
                    <a:pt x="21130" y="42921"/>
                    <a:pt x="22785" y="42839"/>
                  </a:cubicBezTo>
                  <a:cubicBezTo>
                    <a:pt x="23626" y="42785"/>
                    <a:pt x="24494" y="42785"/>
                    <a:pt x="25334" y="42704"/>
                  </a:cubicBezTo>
                  <a:cubicBezTo>
                    <a:pt x="25796" y="42677"/>
                    <a:pt x="26284" y="42595"/>
                    <a:pt x="26745" y="42514"/>
                  </a:cubicBezTo>
                  <a:cubicBezTo>
                    <a:pt x="27070" y="42433"/>
                    <a:pt x="27260" y="42188"/>
                    <a:pt x="27260" y="41836"/>
                  </a:cubicBezTo>
                  <a:cubicBezTo>
                    <a:pt x="27287" y="40886"/>
                    <a:pt x="27342" y="39937"/>
                    <a:pt x="27342" y="38988"/>
                  </a:cubicBezTo>
                  <a:cubicBezTo>
                    <a:pt x="27342" y="38445"/>
                    <a:pt x="27125" y="38174"/>
                    <a:pt x="26528" y="38120"/>
                  </a:cubicBezTo>
                  <a:cubicBezTo>
                    <a:pt x="26284" y="38120"/>
                    <a:pt x="26013" y="38066"/>
                    <a:pt x="25741" y="38066"/>
                  </a:cubicBezTo>
                  <a:cubicBezTo>
                    <a:pt x="25117" y="38038"/>
                    <a:pt x="24467" y="38011"/>
                    <a:pt x="23843" y="38011"/>
                  </a:cubicBezTo>
                  <a:cubicBezTo>
                    <a:pt x="22731" y="38038"/>
                    <a:pt x="21646" y="38038"/>
                    <a:pt x="20561" y="38066"/>
                  </a:cubicBezTo>
                  <a:cubicBezTo>
                    <a:pt x="18770" y="38120"/>
                    <a:pt x="16953" y="38174"/>
                    <a:pt x="15163" y="38201"/>
                  </a:cubicBezTo>
                  <a:cubicBezTo>
                    <a:pt x="14946" y="38201"/>
                    <a:pt x="14729" y="38174"/>
                    <a:pt x="14539" y="38066"/>
                  </a:cubicBezTo>
                  <a:cubicBezTo>
                    <a:pt x="14051" y="37794"/>
                    <a:pt x="13563" y="37523"/>
                    <a:pt x="13074" y="37198"/>
                  </a:cubicBezTo>
                  <a:cubicBezTo>
                    <a:pt x="11447" y="36058"/>
                    <a:pt x="9847" y="34865"/>
                    <a:pt x="8355" y="33563"/>
                  </a:cubicBezTo>
                  <a:cubicBezTo>
                    <a:pt x="7975" y="33210"/>
                    <a:pt x="7785" y="32831"/>
                    <a:pt x="7704" y="32342"/>
                  </a:cubicBezTo>
                  <a:cubicBezTo>
                    <a:pt x="7623" y="31583"/>
                    <a:pt x="7650" y="30824"/>
                    <a:pt x="7704" y="30064"/>
                  </a:cubicBezTo>
                  <a:cubicBezTo>
                    <a:pt x="7894" y="28003"/>
                    <a:pt x="8816" y="26294"/>
                    <a:pt x="10226" y="24856"/>
                  </a:cubicBezTo>
                  <a:cubicBezTo>
                    <a:pt x="12098" y="22903"/>
                    <a:pt x="14431" y="21764"/>
                    <a:pt x="17062" y="21167"/>
                  </a:cubicBezTo>
                  <a:cubicBezTo>
                    <a:pt x="17125" y="21158"/>
                    <a:pt x="17188" y="21155"/>
                    <a:pt x="17253" y="21155"/>
                  </a:cubicBezTo>
                  <a:cubicBezTo>
                    <a:pt x="17381" y="21155"/>
                    <a:pt x="17514" y="21167"/>
                    <a:pt x="17658" y="21167"/>
                  </a:cubicBezTo>
                  <a:cubicBezTo>
                    <a:pt x="17550" y="21873"/>
                    <a:pt x="17469" y="22551"/>
                    <a:pt x="17333" y="23229"/>
                  </a:cubicBezTo>
                  <a:cubicBezTo>
                    <a:pt x="17197" y="23880"/>
                    <a:pt x="17224" y="24585"/>
                    <a:pt x="16953" y="25209"/>
                  </a:cubicBezTo>
                  <a:lnTo>
                    <a:pt x="16194" y="25209"/>
                  </a:lnTo>
                  <a:cubicBezTo>
                    <a:pt x="15814" y="25209"/>
                    <a:pt x="15543" y="25372"/>
                    <a:pt x="15434" y="25724"/>
                  </a:cubicBezTo>
                  <a:cubicBezTo>
                    <a:pt x="15163" y="26484"/>
                    <a:pt x="14919" y="27270"/>
                    <a:pt x="14838" y="28057"/>
                  </a:cubicBezTo>
                  <a:cubicBezTo>
                    <a:pt x="14810" y="28572"/>
                    <a:pt x="14946" y="28816"/>
                    <a:pt x="15434" y="29006"/>
                  </a:cubicBezTo>
                  <a:cubicBezTo>
                    <a:pt x="15760" y="29115"/>
                    <a:pt x="16112" y="29196"/>
                    <a:pt x="16465" y="29250"/>
                  </a:cubicBezTo>
                  <a:cubicBezTo>
                    <a:pt x="16736" y="29277"/>
                    <a:pt x="16872" y="29413"/>
                    <a:pt x="16953" y="29684"/>
                  </a:cubicBezTo>
                  <a:cubicBezTo>
                    <a:pt x="17116" y="30118"/>
                    <a:pt x="17333" y="30552"/>
                    <a:pt x="17523" y="30986"/>
                  </a:cubicBezTo>
                  <a:cubicBezTo>
                    <a:pt x="17631" y="31258"/>
                    <a:pt x="17875" y="31420"/>
                    <a:pt x="18147" y="31502"/>
                  </a:cubicBezTo>
                  <a:cubicBezTo>
                    <a:pt x="19015" y="31719"/>
                    <a:pt x="19855" y="31908"/>
                    <a:pt x="20696" y="32098"/>
                  </a:cubicBezTo>
                  <a:cubicBezTo>
                    <a:pt x="20824" y="32132"/>
                    <a:pt x="20946" y="32149"/>
                    <a:pt x="21063" y="32149"/>
                  </a:cubicBezTo>
                  <a:cubicBezTo>
                    <a:pt x="21419" y="32149"/>
                    <a:pt x="21726" y="31991"/>
                    <a:pt x="21971" y="31664"/>
                  </a:cubicBezTo>
                  <a:cubicBezTo>
                    <a:pt x="22242" y="31339"/>
                    <a:pt x="22568" y="31013"/>
                    <a:pt x="22839" y="30661"/>
                  </a:cubicBezTo>
                  <a:cubicBezTo>
                    <a:pt x="23300" y="30769"/>
                    <a:pt x="23707" y="30851"/>
                    <a:pt x="24141" y="30932"/>
                  </a:cubicBezTo>
                  <a:cubicBezTo>
                    <a:pt x="24498" y="31017"/>
                    <a:pt x="24727" y="31067"/>
                    <a:pt x="24884" y="31067"/>
                  </a:cubicBezTo>
                  <a:cubicBezTo>
                    <a:pt x="25229" y="31067"/>
                    <a:pt x="25228" y="30825"/>
                    <a:pt x="25470" y="30173"/>
                  </a:cubicBezTo>
                  <a:cubicBezTo>
                    <a:pt x="25741" y="29494"/>
                    <a:pt x="25904" y="28762"/>
                    <a:pt x="26094" y="28057"/>
                  </a:cubicBezTo>
                  <a:cubicBezTo>
                    <a:pt x="26230" y="27460"/>
                    <a:pt x="26148" y="27352"/>
                    <a:pt x="25579" y="27162"/>
                  </a:cubicBezTo>
                  <a:cubicBezTo>
                    <a:pt x="25199" y="27053"/>
                    <a:pt x="24819" y="26945"/>
                    <a:pt x="24439" y="26836"/>
                  </a:cubicBezTo>
                  <a:cubicBezTo>
                    <a:pt x="24439" y="26728"/>
                    <a:pt x="24412" y="26674"/>
                    <a:pt x="24439" y="26592"/>
                  </a:cubicBezTo>
                  <a:cubicBezTo>
                    <a:pt x="24792" y="24639"/>
                    <a:pt x="25172" y="22686"/>
                    <a:pt x="25524" y="20733"/>
                  </a:cubicBezTo>
                  <a:cubicBezTo>
                    <a:pt x="25796" y="19187"/>
                    <a:pt x="26013" y="17641"/>
                    <a:pt x="26257" y="16095"/>
                  </a:cubicBezTo>
                  <a:cubicBezTo>
                    <a:pt x="26338" y="15471"/>
                    <a:pt x="26474" y="14875"/>
                    <a:pt x="26528" y="14251"/>
                  </a:cubicBezTo>
                  <a:cubicBezTo>
                    <a:pt x="26799" y="12108"/>
                    <a:pt x="27016" y="9965"/>
                    <a:pt x="27287" y="7823"/>
                  </a:cubicBezTo>
                  <a:cubicBezTo>
                    <a:pt x="27315" y="7443"/>
                    <a:pt x="27396" y="7036"/>
                    <a:pt x="27477" y="6629"/>
                  </a:cubicBezTo>
                  <a:cubicBezTo>
                    <a:pt x="27640" y="6629"/>
                    <a:pt x="27776" y="6629"/>
                    <a:pt x="27911" y="6656"/>
                  </a:cubicBezTo>
                  <a:cubicBezTo>
                    <a:pt x="28128" y="6683"/>
                    <a:pt x="28345" y="6738"/>
                    <a:pt x="28535" y="6765"/>
                  </a:cubicBezTo>
                  <a:cubicBezTo>
                    <a:pt x="28626" y="6772"/>
                    <a:pt x="28709" y="6776"/>
                    <a:pt x="28785" y="6776"/>
                  </a:cubicBezTo>
                  <a:cubicBezTo>
                    <a:pt x="29304" y="6776"/>
                    <a:pt x="29519" y="6600"/>
                    <a:pt x="29756" y="6032"/>
                  </a:cubicBezTo>
                  <a:cubicBezTo>
                    <a:pt x="29864" y="5843"/>
                    <a:pt x="29946" y="5598"/>
                    <a:pt x="30000" y="5381"/>
                  </a:cubicBezTo>
                  <a:cubicBezTo>
                    <a:pt x="30163" y="4839"/>
                    <a:pt x="30352" y="4296"/>
                    <a:pt x="30461" y="3727"/>
                  </a:cubicBezTo>
                  <a:cubicBezTo>
                    <a:pt x="30678" y="2832"/>
                    <a:pt x="30542" y="2588"/>
                    <a:pt x="29701" y="2289"/>
                  </a:cubicBezTo>
                  <a:cubicBezTo>
                    <a:pt x="29376" y="2154"/>
                    <a:pt x="29023" y="2072"/>
                    <a:pt x="28671" y="1991"/>
                  </a:cubicBezTo>
                  <a:cubicBezTo>
                    <a:pt x="26392" y="1476"/>
                    <a:pt x="24114" y="960"/>
                    <a:pt x="21808" y="445"/>
                  </a:cubicBezTo>
                  <a:cubicBezTo>
                    <a:pt x="21103" y="282"/>
                    <a:pt x="20425" y="147"/>
                    <a:pt x="19720" y="38"/>
                  </a:cubicBezTo>
                  <a:cubicBezTo>
                    <a:pt x="19565" y="14"/>
                    <a:pt x="19427" y="1"/>
                    <a:pt x="19304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4018125" y="4253663"/>
              <a:ext cx="636100" cy="636725"/>
            </a:xfrm>
            <a:custGeom>
              <a:avLst/>
              <a:gdLst/>
              <a:ahLst/>
              <a:cxnLst/>
              <a:rect l="l" t="t" r="r" b="b"/>
              <a:pathLst>
                <a:path w="25444" h="25469" extrusionOk="0">
                  <a:moveTo>
                    <a:pt x="16112" y="1"/>
                  </a:moveTo>
                  <a:cubicBezTo>
                    <a:pt x="14551" y="1"/>
                    <a:pt x="13017" y="225"/>
                    <a:pt x="11556" y="789"/>
                  </a:cubicBezTo>
                  <a:cubicBezTo>
                    <a:pt x="10796" y="1061"/>
                    <a:pt x="10010" y="1386"/>
                    <a:pt x="9250" y="1712"/>
                  </a:cubicBezTo>
                  <a:cubicBezTo>
                    <a:pt x="8708" y="1956"/>
                    <a:pt x="8138" y="2227"/>
                    <a:pt x="7623" y="2580"/>
                  </a:cubicBezTo>
                  <a:cubicBezTo>
                    <a:pt x="3229" y="5428"/>
                    <a:pt x="815" y="9523"/>
                    <a:pt x="137" y="14677"/>
                  </a:cubicBezTo>
                  <a:cubicBezTo>
                    <a:pt x="1" y="15843"/>
                    <a:pt x="28" y="16982"/>
                    <a:pt x="164" y="18149"/>
                  </a:cubicBezTo>
                  <a:cubicBezTo>
                    <a:pt x="299" y="19613"/>
                    <a:pt x="570" y="21051"/>
                    <a:pt x="1086" y="22434"/>
                  </a:cubicBezTo>
                  <a:cubicBezTo>
                    <a:pt x="1221" y="22895"/>
                    <a:pt x="1438" y="23329"/>
                    <a:pt x="1683" y="23709"/>
                  </a:cubicBezTo>
                  <a:cubicBezTo>
                    <a:pt x="2117" y="24360"/>
                    <a:pt x="2659" y="24930"/>
                    <a:pt x="3419" y="25119"/>
                  </a:cubicBezTo>
                  <a:cubicBezTo>
                    <a:pt x="3730" y="25201"/>
                    <a:pt x="4049" y="25228"/>
                    <a:pt x="4371" y="25228"/>
                  </a:cubicBezTo>
                  <a:cubicBezTo>
                    <a:pt x="4693" y="25228"/>
                    <a:pt x="5019" y="25201"/>
                    <a:pt x="5344" y="25174"/>
                  </a:cubicBezTo>
                  <a:cubicBezTo>
                    <a:pt x="5399" y="24957"/>
                    <a:pt x="5453" y="24767"/>
                    <a:pt x="5480" y="24604"/>
                  </a:cubicBezTo>
                  <a:cubicBezTo>
                    <a:pt x="5561" y="23790"/>
                    <a:pt x="6050" y="23302"/>
                    <a:pt x="6728" y="23004"/>
                  </a:cubicBezTo>
                  <a:cubicBezTo>
                    <a:pt x="7107" y="22841"/>
                    <a:pt x="7514" y="22678"/>
                    <a:pt x="7921" y="22543"/>
                  </a:cubicBezTo>
                  <a:cubicBezTo>
                    <a:pt x="8492" y="22396"/>
                    <a:pt x="9062" y="22321"/>
                    <a:pt x="9633" y="22321"/>
                  </a:cubicBezTo>
                  <a:cubicBezTo>
                    <a:pt x="10120" y="22321"/>
                    <a:pt x="10607" y="22376"/>
                    <a:pt x="11095" y="22488"/>
                  </a:cubicBezTo>
                  <a:cubicBezTo>
                    <a:pt x="11691" y="22624"/>
                    <a:pt x="12125" y="22949"/>
                    <a:pt x="12315" y="23573"/>
                  </a:cubicBezTo>
                  <a:cubicBezTo>
                    <a:pt x="12397" y="23872"/>
                    <a:pt x="12505" y="24197"/>
                    <a:pt x="12586" y="24523"/>
                  </a:cubicBezTo>
                  <a:cubicBezTo>
                    <a:pt x="12641" y="24794"/>
                    <a:pt x="12695" y="25065"/>
                    <a:pt x="12776" y="25391"/>
                  </a:cubicBezTo>
                  <a:cubicBezTo>
                    <a:pt x="12912" y="25418"/>
                    <a:pt x="12966" y="25445"/>
                    <a:pt x="13020" y="25445"/>
                  </a:cubicBezTo>
                  <a:cubicBezTo>
                    <a:pt x="13653" y="25445"/>
                    <a:pt x="14274" y="25469"/>
                    <a:pt x="14891" y="25469"/>
                  </a:cubicBezTo>
                  <a:cubicBezTo>
                    <a:pt x="15199" y="25469"/>
                    <a:pt x="15507" y="25463"/>
                    <a:pt x="15814" y="25445"/>
                  </a:cubicBezTo>
                  <a:cubicBezTo>
                    <a:pt x="17957" y="25391"/>
                    <a:pt x="20127" y="25282"/>
                    <a:pt x="22270" y="25201"/>
                  </a:cubicBezTo>
                  <a:cubicBezTo>
                    <a:pt x="23165" y="25147"/>
                    <a:pt x="24060" y="25092"/>
                    <a:pt x="24982" y="25038"/>
                  </a:cubicBezTo>
                  <a:cubicBezTo>
                    <a:pt x="25063" y="25038"/>
                    <a:pt x="25145" y="25011"/>
                    <a:pt x="25226" y="25011"/>
                  </a:cubicBezTo>
                  <a:cubicBezTo>
                    <a:pt x="25389" y="24441"/>
                    <a:pt x="25443" y="22705"/>
                    <a:pt x="25335" y="22163"/>
                  </a:cubicBezTo>
                  <a:cubicBezTo>
                    <a:pt x="25253" y="22136"/>
                    <a:pt x="25172" y="22109"/>
                    <a:pt x="25090" y="22109"/>
                  </a:cubicBezTo>
                  <a:cubicBezTo>
                    <a:pt x="23517" y="22136"/>
                    <a:pt x="21944" y="22109"/>
                    <a:pt x="20371" y="22163"/>
                  </a:cubicBezTo>
                  <a:cubicBezTo>
                    <a:pt x="18364" y="22190"/>
                    <a:pt x="16357" y="22299"/>
                    <a:pt x="14349" y="22380"/>
                  </a:cubicBezTo>
                  <a:cubicBezTo>
                    <a:pt x="14303" y="22383"/>
                    <a:pt x="14258" y="22384"/>
                    <a:pt x="14213" y="22384"/>
                  </a:cubicBezTo>
                  <a:cubicBezTo>
                    <a:pt x="13812" y="22384"/>
                    <a:pt x="13471" y="22274"/>
                    <a:pt x="13129" y="22054"/>
                  </a:cubicBezTo>
                  <a:cubicBezTo>
                    <a:pt x="12234" y="21458"/>
                    <a:pt x="11284" y="20888"/>
                    <a:pt x="10389" y="20264"/>
                  </a:cubicBezTo>
                  <a:cubicBezTo>
                    <a:pt x="9115" y="19396"/>
                    <a:pt x="7894" y="18474"/>
                    <a:pt x="6782" y="17416"/>
                  </a:cubicBezTo>
                  <a:cubicBezTo>
                    <a:pt x="6185" y="16847"/>
                    <a:pt x="5860" y="16169"/>
                    <a:pt x="5778" y="15355"/>
                  </a:cubicBezTo>
                  <a:cubicBezTo>
                    <a:pt x="5724" y="14595"/>
                    <a:pt x="5751" y="13836"/>
                    <a:pt x="5833" y="13076"/>
                  </a:cubicBezTo>
                  <a:cubicBezTo>
                    <a:pt x="5968" y="11774"/>
                    <a:pt x="6348" y="10527"/>
                    <a:pt x="7026" y="9388"/>
                  </a:cubicBezTo>
                  <a:cubicBezTo>
                    <a:pt x="7731" y="8248"/>
                    <a:pt x="8599" y="7245"/>
                    <a:pt x="9657" y="6431"/>
                  </a:cubicBezTo>
                  <a:cubicBezTo>
                    <a:pt x="11610" y="4858"/>
                    <a:pt x="13807" y="3854"/>
                    <a:pt x="16248" y="3420"/>
                  </a:cubicBezTo>
                  <a:cubicBezTo>
                    <a:pt x="16465" y="3393"/>
                    <a:pt x="16655" y="3312"/>
                    <a:pt x="16818" y="3285"/>
                  </a:cubicBezTo>
                  <a:cubicBezTo>
                    <a:pt x="17116" y="2064"/>
                    <a:pt x="17252" y="681"/>
                    <a:pt x="17143" y="111"/>
                  </a:cubicBezTo>
                  <a:cubicBezTo>
                    <a:pt x="17062" y="111"/>
                    <a:pt x="16953" y="57"/>
                    <a:pt x="16872" y="57"/>
                  </a:cubicBezTo>
                  <a:cubicBezTo>
                    <a:pt x="16709" y="30"/>
                    <a:pt x="16546" y="3"/>
                    <a:pt x="16384" y="3"/>
                  </a:cubicBezTo>
                  <a:cubicBezTo>
                    <a:pt x="16293" y="1"/>
                    <a:pt x="16203" y="1"/>
                    <a:pt x="16112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4025600" y="4998613"/>
              <a:ext cx="647600" cy="149450"/>
            </a:xfrm>
            <a:custGeom>
              <a:avLst/>
              <a:gdLst/>
              <a:ahLst/>
              <a:cxnLst/>
              <a:rect l="l" t="t" r="r" b="b"/>
              <a:pathLst>
                <a:path w="25904" h="5978" extrusionOk="0">
                  <a:moveTo>
                    <a:pt x="4249" y="1"/>
                  </a:moveTo>
                  <a:cubicBezTo>
                    <a:pt x="3068" y="1"/>
                    <a:pt x="1887" y="39"/>
                    <a:pt x="705" y="177"/>
                  </a:cubicBezTo>
                  <a:lnTo>
                    <a:pt x="678" y="177"/>
                  </a:lnTo>
                  <a:cubicBezTo>
                    <a:pt x="380" y="204"/>
                    <a:pt x="136" y="448"/>
                    <a:pt x="109" y="773"/>
                  </a:cubicBezTo>
                  <a:cubicBezTo>
                    <a:pt x="27" y="2129"/>
                    <a:pt x="0" y="5222"/>
                    <a:pt x="109" y="5791"/>
                  </a:cubicBezTo>
                  <a:cubicBezTo>
                    <a:pt x="190" y="5818"/>
                    <a:pt x="299" y="5845"/>
                    <a:pt x="434" y="5845"/>
                  </a:cubicBezTo>
                  <a:cubicBezTo>
                    <a:pt x="1221" y="5873"/>
                    <a:pt x="2035" y="5927"/>
                    <a:pt x="2848" y="5927"/>
                  </a:cubicBezTo>
                  <a:cubicBezTo>
                    <a:pt x="4015" y="5927"/>
                    <a:pt x="5181" y="5920"/>
                    <a:pt x="6351" y="5920"/>
                  </a:cubicBezTo>
                  <a:cubicBezTo>
                    <a:pt x="7520" y="5920"/>
                    <a:pt x="8693" y="5927"/>
                    <a:pt x="9873" y="5954"/>
                  </a:cubicBezTo>
                  <a:cubicBezTo>
                    <a:pt x="10802" y="5969"/>
                    <a:pt x="11734" y="5978"/>
                    <a:pt x="12666" y="5978"/>
                  </a:cubicBezTo>
                  <a:cubicBezTo>
                    <a:pt x="15054" y="5978"/>
                    <a:pt x="17448" y="5920"/>
                    <a:pt x="19828" y="5764"/>
                  </a:cubicBezTo>
                  <a:cubicBezTo>
                    <a:pt x="20886" y="5715"/>
                    <a:pt x="21943" y="5676"/>
                    <a:pt x="23007" y="5676"/>
                  </a:cubicBezTo>
                  <a:cubicBezTo>
                    <a:pt x="23716" y="5676"/>
                    <a:pt x="24428" y="5694"/>
                    <a:pt x="25144" y="5737"/>
                  </a:cubicBezTo>
                  <a:cubicBezTo>
                    <a:pt x="25175" y="5742"/>
                    <a:pt x="25205" y="5744"/>
                    <a:pt x="25235" y="5744"/>
                  </a:cubicBezTo>
                  <a:cubicBezTo>
                    <a:pt x="25361" y="5744"/>
                    <a:pt x="25479" y="5705"/>
                    <a:pt x="25632" y="5683"/>
                  </a:cubicBezTo>
                  <a:cubicBezTo>
                    <a:pt x="25904" y="3947"/>
                    <a:pt x="25904" y="2238"/>
                    <a:pt x="25849" y="448"/>
                  </a:cubicBezTo>
                  <a:cubicBezTo>
                    <a:pt x="25659" y="421"/>
                    <a:pt x="25578" y="394"/>
                    <a:pt x="25470" y="394"/>
                  </a:cubicBezTo>
                  <a:cubicBezTo>
                    <a:pt x="24520" y="366"/>
                    <a:pt x="23598" y="312"/>
                    <a:pt x="22649" y="285"/>
                  </a:cubicBezTo>
                  <a:cubicBezTo>
                    <a:pt x="21862" y="285"/>
                    <a:pt x="21076" y="285"/>
                    <a:pt x="20289" y="258"/>
                  </a:cubicBezTo>
                  <a:cubicBezTo>
                    <a:pt x="19204" y="258"/>
                    <a:pt x="18119" y="231"/>
                    <a:pt x="17034" y="204"/>
                  </a:cubicBezTo>
                  <a:cubicBezTo>
                    <a:pt x="15527" y="154"/>
                    <a:pt x="13998" y="37"/>
                    <a:pt x="12487" y="37"/>
                  </a:cubicBezTo>
                  <a:cubicBezTo>
                    <a:pt x="12339" y="37"/>
                    <a:pt x="12191" y="39"/>
                    <a:pt x="12043" y="41"/>
                  </a:cubicBezTo>
                  <a:cubicBezTo>
                    <a:pt x="11156" y="52"/>
                    <a:pt x="10263" y="59"/>
                    <a:pt x="9370" y="59"/>
                  </a:cubicBezTo>
                  <a:cubicBezTo>
                    <a:pt x="8108" y="59"/>
                    <a:pt x="6843" y="46"/>
                    <a:pt x="5588" y="14"/>
                  </a:cubicBezTo>
                  <a:cubicBezTo>
                    <a:pt x="5141" y="6"/>
                    <a:pt x="4695" y="1"/>
                    <a:pt x="4249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4440600" y="3966138"/>
              <a:ext cx="213625" cy="533750"/>
            </a:xfrm>
            <a:custGeom>
              <a:avLst/>
              <a:gdLst/>
              <a:ahLst/>
              <a:cxnLst/>
              <a:rect l="l" t="t" r="r" b="b"/>
              <a:pathLst>
                <a:path w="8545" h="21350" extrusionOk="0">
                  <a:moveTo>
                    <a:pt x="2882" y="1"/>
                  </a:moveTo>
                  <a:cubicBezTo>
                    <a:pt x="2849" y="1"/>
                    <a:pt x="2820" y="1"/>
                    <a:pt x="2794" y="3"/>
                  </a:cubicBezTo>
                  <a:cubicBezTo>
                    <a:pt x="2740" y="166"/>
                    <a:pt x="2685" y="356"/>
                    <a:pt x="2658" y="546"/>
                  </a:cubicBezTo>
                  <a:cubicBezTo>
                    <a:pt x="2550" y="1495"/>
                    <a:pt x="2441" y="2472"/>
                    <a:pt x="2306" y="3421"/>
                  </a:cubicBezTo>
                  <a:cubicBezTo>
                    <a:pt x="2143" y="4858"/>
                    <a:pt x="1980" y="6296"/>
                    <a:pt x="1817" y="7734"/>
                  </a:cubicBezTo>
                  <a:cubicBezTo>
                    <a:pt x="1655" y="9008"/>
                    <a:pt x="1492" y="10310"/>
                    <a:pt x="1302" y="11612"/>
                  </a:cubicBezTo>
                  <a:cubicBezTo>
                    <a:pt x="1085" y="13050"/>
                    <a:pt x="949" y="14514"/>
                    <a:pt x="651" y="15952"/>
                  </a:cubicBezTo>
                  <a:cubicBezTo>
                    <a:pt x="380" y="17200"/>
                    <a:pt x="217" y="18475"/>
                    <a:pt x="27" y="19749"/>
                  </a:cubicBezTo>
                  <a:cubicBezTo>
                    <a:pt x="0" y="19885"/>
                    <a:pt x="0" y="20021"/>
                    <a:pt x="0" y="20156"/>
                  </a:cubicBezTo>
                  <a:cubicBezTo>
                    <a:pt x="1872" y="20563"/>
                    <a:pt x="3689" y="20943"/>
                    <a:pt x="5588" y="21350"/>
                  </a:cubicBezTo>
                  <a:cubicBezTo>
                    <a:pt x="5642" y="21160"/>
                    <a:pt x="5669" y="21024"/>
                    <a:pt x="5696" y="20916"/>
                  </a:cubicBezTo>
                  <a:cubicBezTo>
                    <a:pt x="5859" y="19939"/>
                    <a:pt x="6049" y="18963"/>
                    <a:pt x="6211" y="17986"/>
                  </a:cubicBezTo>
                  <a:cubicBezTo>
                    <a:pt x="6618" y="15518"/>
                    <a:pt x="7025" y="13077"/>
                    <a:pt x="7432" y="10636"/>
                  </a:cubicBezTo>
                  <a:cubicBezTo>
                    <a:pt x="7513" y="10120"/>
                    <a:pt x="7622" y="9605"/>
                    <a:pt x="7676" y="9090"/>
                  </a:cubicBezTo>
                  <a:cubicBezTo>
                    <a:pt x="7974" y="6649"/>
                    <a:pt x="8246" y="4180"/>
                    <a:pt x="8517" y="1739"/>
                  </a:cubicBezTo>
                  <a:cubicBezTo>
                    <a:pt x="8544" y="1522"/>
                    <a:pt x="8544" y="1332"/>
                    <a:pt x="8544" y="1142"/>
                  </a:cubicBezTo>
                  <a:cubicBezTo>
                    <a:pt x="7470" y="723"/>
                    <a:pt x="3815" y="1"/>
                    <a:pt x="2882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4467025" y="3860413"/>
              <a:ext cx="263825" cy="119600"/>
            </a:xfrm>
            <a:custGeom>
              <a:avLst/>
              <a:gdLst/>
              <a:ahLst/>
              <a:cxnLst/>
              <a:rect l="l" t="t" r="r" b="b"/>
              <a:pathLst>
                <a:path w="10553" h="4784" extrusionOk="0">
                  <a:moveTo>
                    <a:pt x="354" y="1"/>
                  </a:moveTo>
                  <a:cubicBezTo>
                    <a:pt x="109" y="869"/>
                    <a:pt x="109" y="1656"/>
                    <a:pt x="28" y="2442"/>
                  </a:cubicBezTo>
                  <a:cubicBezTo>
                    <a:pt x="1" y="2740"/>
                    <a:pt x="109" y="2876"/>
                    <a:pt x="408" y="2930"/>
                  </a:cubicBezTo>
                  <a:cubicBezTo>
                    <a:pt x="869" y="3012"/>
                    <a:pt x="1303" y="3066"/>
                    <a:pt x="1737" y="3147"/>
                  </a:cubicBezTo>
                  <a:cubicBezTo>
                    <a:pt x="4232" y="3608"/>
                    <a:pt x="6728" y="4097"/>
                    <a:pt x="9169" y="4720"/>
                  </a:cubicBezTo>
                  <a:cubicBezTo>
                    <a:pt x="9294" y="4752"/>
                    <a:pt x="9419" y="4783"/>
                    <a:pt x="9539" y="4783"/>
                  </a:cubicBezTo>
                  <a:cubicBezTo>
                    <a:pt x="9627" y="4783"/>
                    <a:pt x="9712" y="4766"/>
                    <a:pt x="9793" y="4720"/>
                  </a:cubicBezTo>
                  <a:cubicBezTo>
                    <a:pt x="10145" y="4015"/>
                    <a:pt x="10525" y="2686"/>
                    <a:pt x="10552" y="2144"/>
                  </a:cubicBezTo>
                  <a:cubicBezTo>
                    <a:pt x="10308" y="1927"/>
                    <a:pt x="9982" y="1927"/>
                    <a:pt x="9684" y="1845"/>
                  </a:cubicBezTo>
                  <a:cubicBezTo>
                    <a:pt x="6890" y="1249"/>
                    <a:pt x="4097" y="652"/>
                    <a:pt x="1303" y="55"/>
                  </a:cubicBezTo>
                  <a:cubicBezTo>
                    <a:pt x="1004" y="1"/>
                    <a:pt x="706" y="28"/>
                    <a:pt x="354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8"/>
            <p:cNvSpPr/>
            <p:nvPr/>
          </p:nvSpPr>
          <p:spPr>
            <a:xfrm>
              <a:off x="4171375" y="4834388"/>
              <a:ext cx="148550" cy="142875"/>
            </a:xfrm>
            <a:custGeom>
              <a:avLst/>
              <a:gdLst/>
              <a:ahLst/>
              <a:cxnLst/>
              <a:rect l="l" t="t" r="r" b="b"/>
              <a:pathLst>
                <a:path w="5942" h="5715" extrusionOk="0">
                  <a:moveTo>
                    <a:pt x="3844" y="1"/>
                  </a:moveTo>
                  <a:cubicBezTo>
                    <a:pt x="3061" y="1"/>
                    <a:pt x="2290" y="93"/>
                    <a:pt x="1520" y="371"/>
                  </a:cubicBezTo>
                  <a:cubicBezTo>
                    <a:pt x="408" y="805"/>
                    <a:pt x="245" y="995"/>
                    <a:pt x="164" y="2162"/>
                  </a:cubicBezTo>
                  <a:cubicBezTo>
                    <a:pt x="82" y="3165"/>
                    <a:pt x="55" y="4196"/>
                    <a:pt x="1" y="5199"/>
                  </a:cubicBezTo>
                  <a:cubicBezTo>
                    <a:pt x="1" y="5335"/>
                    <a:pt x="1" y="5471"/>
                    <a:pt x="28" y="5688"/>
                  </a:cubicBezTo>
                  <a:cubicBezTo>
                    <a:pt x="1004" y="5701"/>
                    <a:pt x="1981" y="5715"/>
                    <a:pt x="2964" y="5715"/>
                  </a:cubicBezTo>
                  <a:cubicBezTo>
                    <a:pt x="3947" y="5715"/>
                    <a:pt x="4937" y="5701"/>
                    <a:pt x="5941" y="5661"/>
                  </a:cubicBezTo>
                  <a:cubicBezTo>
                    <a:pt x="5887" y="4467"/>
                    <a:pt x="5833" y="3355"/>
                    <a:pt x="5751" y="2243"/>
                  </a:cubicBezTo>
                  <a:cubicBezTo>
                    <a:pt x="5697" y="1755"/>
                    <a:pt x="5534" y="1267"/>
                    <a:pt x="5426" y="778"/>
                  </a:cubicBezTo>
                  <a:cubicBezTo>
                    <a:pt x="5317" y="290"/>
                    <a:pt x="4965" y="46"/>
                    <a:pt x="4476" y="19"/>
                  </a:cubicBezTo>
                  <a:cubicBezTo>
                    <a:pt x="4265" y="7"/>
                    <a:pt x="4054" y="1"/>
                    <a:pt x="384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8"/>
            <p:cNvSpPr/>
            <p:nvPr/>
          </p:nvSpPr>
          <p:spPr>
            <a:xfrm>
              <a:off x="4387025" y="4484263"/>
              <a:ext cx="233275" cy="100675"/>
            </a:xfrm>
            <a:custGeom>
              <a:avLst/>
              <a:gdLst/>
              <a:ahLst/>
              <a:cxnLst/>
              <a:rect l="l" t="t" r="r" b="b"/>
              <a:pathLst>
                <a:path w="9331" h="4027" extrusionOk="0">
                  <a:moveTo>
                    <a:pt x="678" y="1"/>
                  </a:moveTo>
                  <a:cubicBezTo>
                    <a:pt x="651" y="1"/>
                    <a:pt x="597" y="28"/>
                    <a:pt x="516" y="55"/>
                  </a:cubicBezTo>
                  <a:cubicBezTo>
                    <a:pt x="326" y="733"/>
                    <a:pt x="0" y="1384"/>
                    <a:pt x="82" y="2144"/>
                  </a:cubicBezTo>
                  <a:cubicBezTo>
                    <a:pt x="163" y="2198"/>
                    <a:pt x="217" y="2252"/>
                    <a:pt x="272" y="2252"/>
                  </a:cubicBezTo>
                  <a:cubicBezTo>
                    <a:pt x="3011" y="2849"/>
                    <a:pt x="5751" y="3446"/>
                    <a:pt x="8490" y="4015"/>
                  </a:cubicBezTo>
                  <a:cubicBezTo>
                    <a:pt x="8506" y="4023"/>
                    <a:pt x="8524" y="4026"/>
                    <a:pt x="8545" y="4026"/>
                  </a:cubicBezTo>
                  <a:cubicBezTo>
                    <a:pt x="8597" y="4026"/>
                    <a:pt x="8665" y="4007"/>
                    <a:pt x="8761" y="3988"/>
                  </a:cubicBezTo>
                  <a:cubicBezTo>
                    <a:pt x="8897" y="3473"/>
                    <a:pt x="9060" y="2984"/>
                    <a:pt x="9195" y="2442"/>
                  </a:cubicBezTo>
                  <a:cubicBezTo>
                    <a:pt x="9331" y="2035"/>
                    <a:pt x="9250" y="1927"/>
                    <a:pt x="8788" y="1818"/>
                  </a:cubicBezTo>
                  <a:cubicBezTo>
                    <a:pt x="7975" y="1601"/>
                    <a:pt x="7134" y="1411"/>
                    <a:pt x="6320" y="1221"/>
                  </a:cubicBezTo>
                  <a:cubicBezTo>
                    <a:pt x="4449" y="815"/>
                    <a:pt x="2577" y="408"/>
                    <a:pt x="67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4441275" y="4575088"/>
              <a:ext cx="92925" cy="37400"/>
            </a:xfrm>
            <a:custGeom>
              <a:avLst/>
              <a:gdLst/>
              <a:ahLst/>
              <a:cxnLst/>
              <a:rect l="l" t="t" r="r" b="b"/>
              <a:pathLst>
                <a:path w="3717" h="1496" extrusionOk="0">
                  <a:moveTo>
                    <a:pt x="63" y="1"/>
                  </a:moveTo>
                  <a:cubicBezTo>
                    <a:pt x="41" y="1"/>
                    <a:pt x="20" y="1"/>
                    <a:pt x="0" y="2"/>
                  </a:cubicBezTo>
                  <a:cubicBezTo>
                    <a:pt x="82" y="301"/>
                    <a:pt x="163" y="572"/>
                    <a:pt x="244" y="898"/>
                  </a:cubicBezTo>
                  <a:cubicBezTo>
                    <a:pt x="1242" y="1108"/>
                    <a:pt x="2189" y="1496"/>
                    <a:pt x="3208" y="1496"/>
                  </a:cubicBezTo>
                  <a:cubicBezTo>
                    <a:pt x="3242" y="1496"/>
                    <a:pt x="3275" y="1495"/>
                    <a:pt x="3309" y="1494"/>
                  </a:cubicBezTo>
                  <a:cubicBezTo>
                    <a:pt x="3472" y="1250"/>
                    <a:pt x="3716" y="1087"/>
                    <a:pt x="3716" y="789"/>
                  </a:cubicBezTo>
                  <a:cubicBezTo>
                    <a:pt x="2278" y="345"/>
                    <a:pt x="664" y="1"/>
                    <a:pt x="63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3991700" y="3834388"/>
              <a:ext cx="767625" cy="1335650"/>
            </a:xfrm>
            <a:custGeom>
              <a:avLst/>
              <a:gdLst/>
              <a:ahLst/>
              <a:cxnLst/>
              <a:rect l="l" t="t" r="r" b="b"/>
              <a:pathLst>
                <a:path w="30705" h="53426" extrusionOk="0">
                  <a:moveTo>
                    <a:pt x="19367" y="1042"/>
                  </a:moveTo>
                  <a:cubicBezTo>
                    <a:pt x="19719" y="1069"/>
                    <a:pt x="20017" y="1042"/>
                    <a:pt x="20316" y="1096"/>
                  </a:cubicBezTo>
                  <a:cubicBezTo>
                    <a:pt x="23110" y="1693"/>
                    <a:pt x="25903" y="2290"/>
                    <a:pt x="28697" y="2886"/>
                  </a:cubicBezTo>
                  <a:cubicBezTo>
                    <a:pt x="28995" y="2968"/>
                    <a:pt x="29321" y="2968"/>
                    <a:pt x="29565" y="3185"/>
                  </a:cubicBezTo>
                  <a:cubicBezTo>
                    <a:pt x="29538" y="3727"/>
                    <a:pt x="29158" y="5056"/>
                    <a:pt x="28806" y="5761"/>
                  </a:cubicBezTo>
                  <a:cubicBezTo>
                    <a:pt x="28725" y="5807"/>
                    <a:pt x="28640" y="5824"/>
                    <a:pt x="28552" y="5824"/>
                  </a:cubicBezTo>
                  <a:cubicBezTo>
                    <a:pt x="28432" y="5824"/>
                    <a:pt x="28307" y="5793"/>
                    <a:pt x="28182" y="5761"/>
                  </a:cubicBezTo>
                  <a:cubicBezTo>
                    <a:pt x="25741" y="5138"/>
                    <a:pt x="23245" y="4649"/>
                    <a:pt x="20750" y="4188"/>
                  </a:cubicBezTo>
                  <a:cubicBezTo>
                    <a:pt x="20316" y="4107"/>
                    <a:pt x="19882" y="4053"/>
                    <a:pt x="19421" y="3971"/>
                  </a:cubicBezTo>
                  <a:cubicBezTo>
                    <a:pt x="19122" y="3917"/>
                    <a:pt x="19014" y="3781"/>
                    <a:pt x="19041" y="3483"/>
                  </a:cubicBezTo>
                  <a:cubicBezTo>
                    <a:pt x="19122" y="2697"/>
                    <a:pt x="19122" y="1910"/>
                    <a:pt x="19367" y="1042"/>
                  </a:cubicBezTo>
                  <a:close/>
                  <a:moveTo>
                    <a:pt x="20838" y="5271"/>
                  </a:moveTo>
                  <a:cubicBezTo>
                    <a:pt x="21771" y="5271"/>
                    <a:pt x="25426" y="5993"/>
                    <a:pt x="26500" y="6412"/>
                  </a:cubicBezTo>
                  <a:cubicBezTo>
                    <a:pt x="26500" y="6602"/>
                    <a:pt x="26500" y="6792"/>
                    <a:pt x="26473" y="7009"/>
                  </a:cubicBezTo>
                  <a:cubicBezTo>
                    <a:pt x="26202" y="9450"/>
                    <a:pt x="25930" y="11919"/>
                    <a:pt x="25632" y="14360"/>
                  </a:cubicBezTo>
                  <a:cubicBezTo>
                    <a:pt x="25578" y="14875"/>
                    <a:pt x="25469" y="15390"/>
                    <a:pt x="25388" y="15906"/>
                  </a:cubicBezTo>
                  <a:cubicBezTo>
                    <a:pt x="24981" y="18347"/>
                    <a:pt x="24574" y="20788"/>
                    <a:pt x="24167" y="23256"/>
                  </a:cubicBezTo>
                  <a:cubicBezTo>
                    <a:pt x="24005" y="24233"/>
                    <a:pt x="23815" y="25209"/>
                    <a:pt x="23652" y="26186"/>
                  </a:cubicBezTo>
                  <a:cubicBezTo>
                    <a:pt x="23625" y="26294"/>
                    <a:pt x="23598" y="26430"/>
                    <a:pt x="23544" y="26620"/>
                  </a:cubicBezTo>
                  <a:cubicBezTo>
                    <a:pt x="21645" y="26213"/>
                    <a:pt x="19828" y="25833"/>
                    <a:pt x="17956" y="25426"/>
                  </a:cubicBezTo>
                  <a:cubicBezTo>
                    <a:pt x="17956" y="25291"/>
                    <a:pt x="17956" y="25155"/>
                    <a:pt x="17983" y="25019"/>
                  </a:cubicBezTo>
                  <a:cubicBezTo>
                    <a:pt x="18173" y="23745"/>
                    <a:pt x="18336" y="22470"/>
                    <a:pt x="18607" y="21222"/>
                  </a:cubicBezTo>
                  <a:cubicBezTo>
                    <a:pt x="18905" y="19784"/>
                    <a:pt x="19041" y="18320"/>
                    <a:pt x="19258" y="16882"/>
                  </a:cubicBezTo>
                  <a:cubicBezTo>
                    <a:pt x="19448" y="15580"/>
                    <a:pt x="19611" y="14278"/>
                    <a:pt x="19773" y="13004"/>
                  </a:cubicBezTo>
                  <a:cubicBezTo>
                    <a:pt x="19936" y="11566"/>
                    <a:pt x="20099" y="10128"/>
                    <a:pt x="20262" y="8691"/>
                  </a:cubicBezTo>
                  <a:cubicBezTo>
                    <a:pt x="20397" y="7742"/>
                    <a:pt x="20506" y="6765"/>
                    <a:pt x="20614" y="5816"/>
                  </a:cubicBezTo>
                  <a:cubicBezTo>
                    <a:pt x="20641" y="5626"/>
                    <a:pt x="20696" y="5436"/>
                    <a:pt x="20750" y="5273"/>
                  </a:cubicBezTo>
                  <a:cubicBezTo>
                    <a:pt x="20776" y="5271"/>
                    <a:pt x="20805" y="5271"/>
                    <a:pt x="20838" y="5271"/>
                  </a:cubicBezTo>
                  <a:close/>
                  <a:moveTo>
                    <a:pt x="16491" y="25996"/>
                  </a:moveTo>
                  <a:cubicBezTo>
                    <a:pt x="18390" y="26403"/>
                    <a:pt x="20262" y="26810"/>
                    <a:pt x="22133" y="27216"/>
                  </a:cubicBezTo>
                  <a:cubicBezTo>
                    <a:pt x="22947" y="27406"/>
                    <a:pt x="23788" y="27596"/>
                    <a:pt x="24601" y="27813"/>
                  </a:cubicBezTo>
                  <a:cubicBezTo>
                    <a:pt x="25063" y="27922"/>
                    <a:pt x="25144" y="28030"/>
                    <a:pt x="25008" y="28437"/>
                  </a:cubicBezTo>
                  <a:cubicBezTo>
                    <a:pt x="24873" y="28979"/>
                    <a:pt x="24710" y="29468"/>
                    <a:pt x="24574" y="29983"/>
                  </a:cubicBezTo>
                  <a:cubicBezTo>
                    <a:pt x="24478" y="30002"/>
                    <a:pt x="24410" y="30021"/>
                    <a:pt x="24358" y="30021"/>
                  </a:cubicBezTo>
                  <a:cubicBezTo>
                    <a:pt x="24337" y="30021"/>
                    <a:pt x="24319" y="30018"/>
                    <a:pt x="24303" y="30010"/>
                  </a:cubicBezTo>
                  <a:cubicBezTo>
                    <a:pt x="21564" y="29441"/>
                    <a:pt x="18824" y="28844"/>
                    <a:pt x="16085" y="28247"/>
                  </a:cubicBezTo>
                  <a:cubicBezTo>
                    <a:pt x="16030" y="28247"/>
                    <a:pt x="15976" y="28193"/>
                    <a:pt x="15895" y="28139"/>
                  </a:cubicBezTo>
                  <a:cubicBezTo>
                    <a:pt x="15813" y="27379"/>
                    <a:pt x="16139" y="26728"/>
                    <a:pt x="16329" y="26050"/>
                  </a:cubicBezTo>
                  <a:cubicBezTo>
                    <a:pt x="16410" y="26023"/>
                    <a:pt x="16464" y="25996"/>
                    <a:pt x="16491" y="25996"/>
                  </a:cubicBezTo>
                  <a:close/>
                  <a:moveTo>
                    <a:pt x="18046" y="29629"/>
                  </a:moveTo>
                  <a:cubicBezTo>
                    <a:pt x="18647" y="29629"/>
                    <a:pt x="20261" y="29973"/>
                    <a:pt x="21699" y="30417"/>
                  </a:cubicBezTo>
                  <a:cubicBezTo>
                    <a:pt x="21699" y="30715"/>
                    <a:pt x="21455" y="30878"/>
                    <a:pt x="21292" y="31122"/>
                  </a:cubicBezTo>
                  <a:cubicBezTo>
                    <a:pt x="21258" y="31123"/>
                    <a:pt x="21225" y="31124"/>
                    <a:pt x="21191" y="31124"/>
                  </a:cubicBezTo>
                  <a:cubicBezTo>
                    <a:pt x="20172" y="31124"/>
                    <a:pt x="19225" y="30736"/>
                    <a:pt x="18227" y="30526"/>
                  </a:cubicBezTo>
                  <a:cubicBezTo>
                    <a:pt x="18146" y="30200"/>
                    <a:pt x="18065" y="29929"/>
                    <a:pt x="17983" y="29630"/>
                  </a:cubicBezTo>
                  <a:cubicBezTo>
                    <a:pt x="18003" y="29629"/>
                    <a:pt x="18024" y="29629"/>
                    <a:pt x="18046" y="29629"/>
                  </a:cubicBezTo>
                  <a:close/>
                  <a:moveTo>
                    <a:pt x="17169" y="16772"/>
                  </a:moveTo>
                  <a:cubicBezTo>
                    <a:pt x="17260" y="16772"/>
                    <a:pt x="17350" y="16772"/>
                    <a:pt x="17441" y="16774"/>
                  </a:cubicBezTo>
                  <a:cubicBezTo>
                    <a:pt x="17603" y="16774"/>
                    <a:pt x="17766" y="16801"/>
                    <a:pt x="17929" y="16828"/>
                  </a:cubicBezTo>
                  <a:cubicBezTo>
                    <a:pt x="18010" y="16828"/>
                    <a:pt x="18119" y="16882"/>
                    <a:pt x="18200" y="16882"/>
                  </a:cubicBezTo>
                  <a:cubicBezTo>
                    <a:pt x="18309" y="17452"/>
                    <a:pt x="18173" y="18835"/>
                    <a:pt x="17875" y="20056"/>
                  </a:cubicBezTo>
                  <a:cubicBezTo>
                    <a:pt x="17712" y="20083"/>
                    <a:pt x="17522" y="20164"/>
                    <a:pt x="17305" y="20191"/>
                  </a:cubicBezTo>
                  <a:cubicBezTo>
                    <a:pt x="14864" y="20625"/>
                    <a:pt x="12667" y="21629"/>
                    <a:pt x="10714" y="23202"/>
                  </a:cubicBezTo>
                  <a:cubicBezTo>
                    <a:pt x="9656" y="24016"/>
                    <a:pt x="8788" y="25019"/>
                    <a:pt x="8083" y="26159"/>
                  </a:cubicBezTo>
                  <a:cubicBezTo>
                    <a:pt x="7405" y="27298"/>
                    <a:pt x="7025" y="28545"/>
                    <a:pt x="6890" y="29847"/>
                  </a:cubicBezTo>
                  <a:cubicBezTo>
                    <a:pt x="6808" y="30607"/>
                    <a:pt x="6781" y="31366"/>
                    <a:pt x="6835" y="32126"/>
                  </a:cubicBezTo>
                  <a:cubicBezTo>
                    <a:pt x="6917" y="32940"/>
                    <a:pt x="7242" y="33618"/>
                    <a:pt x="7839" y="34187"/>
                  </a:cubicBezTo>
                  <a:cubicBezTo>
                    <a:pt x="8951" y="35245"/>
                    <a:pt x="10172" y="36167"/>
                    <a:pt x="11446" y="37035"/>
                  </a:cubicBezTo>
                  <a:cubicBezTo>
                    <a:pt x="12341" y="37659"/>
                    <a:pt x="13291" y="38229"/>
                    <a:pt x="14186" y="38825"/>
                  </a:cubicBezTo>
                  <a:cubicBezTo>
                    <a:pt x="14528" y="39045"/>
                    <a:pt x="14869" y="39155"/>
                    <a:pt x="15270" y="39155"/>
                  </a:cubicBezTo>
                  <a:cubicBezTo>
                    <a:pt x="15315" y="39155"/>
                    <a:pt x="15360" y="39154"/>
                    <a:pt x="15406" y="39151"/>
                  </a:cubicBezTo>
                  <a:cubicBezTo>
                    <a:pt x="17414" y="39070"/>
                    <a:pt x="19421" y="38961"/>
                    <a:pt x="21428" y="38934"/>
                  </a:cubicBezTo>
                  <a:cubicBezTo>
                    <a:pt x="23001" y="38880"/>
                    <a:pt x="24574" y="38907"/>
                    <a:pt x="26147" y="38880"/>
                  </a:cubicBezTo>
                  <a:cubicBezTo>
                    <a:pt x="26229" y="38880"/>
                    <a:pt x="26310" y="38907"/>
                    <a:pt x="26392" y="38934"/>
                  </a:cubicBezTo>
                  <a:cubicBezTo>
                    <a:pt x="26500" y="39476"/>
                    <a:pt x="26446" y="41212"/>
                    <a:pt x="26283" y="41782"/>
                  </a:cubicBezTo>
                  <a:cubicBezTo>
                    <a:pt x="26202" y="41782"/>
                    <a:pt x="26120" y="41809"/>
                    <a:pt x="26039" y="41809"/>
                  </a:cubicBezTo>
                  <a:cubicBezTo>
                    <a:pt x="25117" y="41863"/>
                    <a:pt x="24222" y="41918"/>
                    <a:pt x="23327" y="41972"/>
                  </a:cubicBezTo>
                  <a:cubicBezTo>
                    <a:pt x="21184" y="42053"/>
                    <a:pt x="19014" y="42162"/>
                    <a:pt x="16871" y="42216"/>
                  </a:cubicBezTo>
                  <a:cubicBezTo>
                    <a:pt x="16564" y="42234"/>
                    <a:pt x="16256" y="42240"/>
                    <a:pt x="15948" y="42240"/>
                  </a:cubicBezTo>
                  <a:cubicBezTo>
                    <a:pt x="15331" y="42240"/>
                    <a:pt x="14710" y="42216"/>
                    <a:pt x="14077" y="42216"/>
                  </a:cubicBezTo>
                  <a:cubicBezTo>
                    <a:pt x="14023" y="42216"/>
                    <a:pt x="13969" y="42189"/>
                    <a:pt x="13833" y="42162"/>
                  </a:cubicBezTo>
                  <a:cubicBezTo>
                    <a:pt x="13752" y="41836"/>
                    <a:pt x="13698" y="41565"/>
                    <a:pt x="13643" y="41294"/>
                  </a:cubicBezTo>
                  <a:cubicBezTo>
                    <a:pt x="13562" y="40968"/>
                    <a:pt x="13454" y="40643"/>
                    <a:pt x="13372" y="40344"/>
                  </a:cubicBezTo>
                  <a:cubicBezTo>
                    <a:pt x="13182" y="39720"/>
                    <a:pt x="12748" y="39395"/>
                    <a:pt x="12152" y="39259"/>
                  </a:cubicBezTo>
                  <a:cubicBezTo>
                    <a:pt x="11664" y="39147"/>
                    <a:pt x="11177" y="39092"/>
                    <a:pt x="10690" y="39092"/>
                  </a:cubicBezTo>
                  <a:cubicBezTo>
                    <a:pt x="10119" y="39092"/>
                    <a:pt x="9549" y="39167"/>
                    <a:pt x="8978" y="39314"/>
                  </a:cubicBezTo>
                  <a:cubicBezTo>
                    <a:pt x="8571" y="39449"/>
                    <a:pt x="8164" y="39612"/>
                    <a:pt x="7785" y="39775"/>
                  </a:cubicBezTo>
                  <a:cubicBezTo>
                    <a:pt x="7107" y="40073"/>
                    <a:pt x="6618" y="40561"/>
                    <a:pt x="6537" y="41375"/>
                  </a:cubicBezTo>
                  <a:cubicBezTo>
                    <a:pt x="6510" y="41538"/>
                    <a:pt x="6456" y="41728"/>
                    <a:pt x="6401" y="41945"/>
                  </a:cubicBezTo>
                  <a:cubicBezTo>
                    <a:pt x="6076" y="41972"/>
                    <a:pt x="5750" y="41999"/>
                    <a:pt x="5428" y="41999"/>
                  </a:cubicBezTo>
                  <a:cubicBezTo>
                    <a:pt x="5106" y="41999"/>
                    <a:pt x="4787" y="41972"/>
                    <a:pt x="4476" y="41890"/>
                  </a:cubicBezTo>
                  <a:cubicBezTo>
                    <a:pt x="3716" y="41701"/>
                    <a:pt x="3174" y="41131"/>
                    <a:pt x="2740" y="40480"/>
                  </a:cubicBezTo>
                  <a:cubicBezTo>
                    <a:pt x="2495" y="40100"/>
                    <a:pt x="2278" y="39666"/>
                    <a:pt x="2143" y="39205"/>
                  </a:cubicBezTo>
                  <a:cubicBezTo>
                    <a:pt x="1627" y="37822"/>
                    <a:pt x="1356" y="36384"/>
                    <a:pt x="1221" y="34920"/>
                  </a:cubicBezTo>
                  <a:cubicBezTo>
                    <a:pt x="1085" y="33753"/>
                    <a:pt x="1058" y="32614"/>
                    <a:pt x="1194" y="31448"/>
                  </a:cubicBezTo>
                  <a:cubicBezTo>
                    <a:pt x="1872" y="26294"/>
                    <a:pt x="4286" y="22199"/>
                    <a:pt x="8680" y="19351"/>
                  </a:cubicBezTo>
                  <a:cubicBezTo>
                    <a:pt x="9195" y="18998"/>
                    <a:pt x="9765" y="18727"/>
                    <a:pt x="10307" y="18483"/>
                  </a:cubicBezTo>
                  <a:cubicBezTo>
                    <a:pt x="11067" y="18157"/>
                    <a:pt x="11853" y="17832"/>
                    <a:pt x="12613" y="17560"/>
                  </a:cubicBezTo>
                  <a:cubicBezTo>
                    <a:pt x="14074" y="16996"/>
                    <a:pt x="15608" y="16772"/>
                    <a:pt x="17169" y="16772"/>
                  </a:cubicBezTo>
                  <a:close/>
                  <a:moveTo>
                    <a:pt x="11031" y="40001"/>
                  </a:moveTo>
                  <a:cubicBezTo>
                    <a:pt x="11241" y="40001"/>
                    <a:pt x="11452" y="40007"/>
                    <a:pt x="11663" y="40019"/>
                  </a:cubicBezTo>
                  <a:cubicBezTo>
                    <a:pt x="12152" y="40046"/>
                    <a:pt x="12504" y="40290"/>
                    <a:pt x="12613" y="40778"/>
                  </a:cubicBezTo>
                  <a:cubicBezTo>
                    <a:pt x="12721" y="41267"/>
                    <a:pt x="12884" y="41755"/>
                    <a:pt x="12938" y="42243"/>
                  </a:cubicBezTo>
                  <a:cubicBezTo>
                    <a:pt x="13020" y="43355"/>
                    <a:pt x="13074" y="44467"/>
                    <a:pt x="13128" y="45661"/>
                  </a:cubicBezTo>
                  <a:cubicBezTo>
                    <a:pt x="12124" y="45701"/>
                    <a:pt x="11134" y="45715"/>
                    <a:pt x="10151" y="45715"/>
                  </a:cubicBezTo>
                  <a:cubicBezTo>
                    <a:pt x="9168" y="45715"/>
                    <a:pt x="8191" y="45701"/>
                    <a:pt x="7215" y="45688"/>
                  </a:cubicBezTo>
                  <a:cubicBezTo>
                    <a:pt x="7188" y="45471"/>
                    <a:pt x="7188" y="45335"/>
                    <a:pt x="7188" y="45199"/>
                  </a:cubicBezTo>
                  <a:cubicBezTo>
                    <a:pt x="7242" y="44196"/>
                    <a:pt x="7269" y="43165"/>
                    <a:pt x="7351" y="42162"/>
                  </a:cubicBezTo>
                  <a:cubicBezTo>
                    <a:pt x="7432" y="40995"/>
                    <a:pt x="7595" y="40805"/>
                    <a:pt x="8707" y="40371"/>
                  </a:cubicBezTo>
                  <a:cubicBezTo>
                    <a:pt x="9477" y="40093"/>
                    <a:pt x="10248" y="40001"/>
                    <a:pt x="11031" y="40001"/>
                  </a:cubicBezTo>
                  <a:close/>
                  <a:moveTo>
                    <a:pt x="5605" y="46570"/>
                  </a:moveTo>
                  <a:cubicBezTo>
                    <a:pt x="6051" y="46570"/>
                    <a:pt x="6497" y="46575"/>
                    <a:pt x="6944" y="46583"/>
                  </a:cubicBezTo>
                  <a:cubicBezTo>
                    <a:pt x="8199" y="46615"/>
                    <a:pt x="9464" y="46628"/>
                    <a:pt x="10726" y="46628"/>
                  </a:cubicBezTo>
                  <a:cubicBezTo>
                    <a:pt x="11619" y="46628"/>
                    <a:pt x="12512" y="46621"/>
                    <a:pt x="13399" y="46610"/>
                  </a:cubicBezTo>
                  <a:cubicBezTo>
                    <a:pt x="13547" y="46608"/>
                    <a:pt x="13695" y="46606"/>
                    <a:pt x="13843" y="46606"/>
                  </a:cubicBezTo>
                  <a:cubicBezTo>
                    <a:pt x="15354" y="46606"/>
                    <a:pt x="16883" y="46723"/>
                    <a:pt x="18390" y="46773"/>
                  </a:cubicBezTo>
                  <a:cubicBezTo>
                    <a:pt x="19475" y="46800"/>
                    <a:pt x="20560" y="46827"/>
                    <a:pt x="21645" y="46827"/>
                  </a:cubicBezTo>
                  <a:cubicBezTo>
                    <a:pt x="22432" y="46854"/>
                    <a:pt x="23218" y="46854"/>
                    <a:pt x="24005" y="46854"/>
                  </a:cubicBezTo>
                  <a:cubicBezTo>
                    <a:pt x="24954" y="46881"/>
                    <a:pt x="25876" y="46935"/>
                    <a:pt x="26826" y="46963"/>
                  </a:cubicBezTo>
                  <a:cubicBezTo>
                    <a:pt x="26934" y="46963"/>
                    <a:pt x="27015" y="46990"/>
                    <a:pt x="27205" y="47017"/>
                  </a:cubicBezTo>
                  <a:cubicBezTo>
                    <a:pt x="27260" y="48807"/>
                    <a:pt x="27260" y="50516"/>
                    <a:pt x="26988" y="52252"/>
                  </a:cubicBezTo>
                  <a:cubicBezTo>
                    <a:pt x="26835" y="52274"/>
                    <a:pt x="26717" y="52313"/>
                    <a:pt x="26591" y="52313"/>
                  </a:cubicBezTo>
                  <a:cubicBezTo>
                    <a:pt x="26561" y="52313"/>
                    <a:pt x="26531" y="52311"/>
                    <a:pt x="26500" y="52306"/>
                  </a:cubicBezTo>
                  <a:cubicBezTo>
                    <a:pt x="25784" y="52263"/>
                    <a:pt x="25072" y="52245"/>
                    <a:pt x="24363" y="52245"/>
                  </a:cubicBezTo>
                  <a:cubicBezTo>
                    <a:pt x="23299" y="52245"/>
                    <a:pt x="22242" y="52284"/>
                    <a:pt x="21184" y="52333"/>
                  </a:cubicBezTo>
                  <a:cubicBezTo>
                    <a:pt x="18804" y="52489"/>
                    <a:pt x="16410" y="52547"/>
                    <a:pt x="14022" y="52547"/>
                  </a:cubicBezTo>
                  <a:cubicBezTo>
                    <a:pt x="13090" y="52547"/>
                    <a:pt x="12158" y="52538"/>
                    <a:pt x="11229" y="52523"/>
                  </a:cubicBezTo>
                  <a:cubicBezTo>
                    <a:pt x="10049" y="52496"/>
                    <a:pt x="8876" y="52489"/>
                    <a:pt x="7707" y="52489"/>
                  </a:cubicBezTo>
                  <a:cubicBezTo>
                    <a:pt x="6537" y="52489"/>
                    <a:pt x="5371" y="52496"/>
                    <a:pt x="4204" y="52496"/>
                  </a:cubicBezTo>
                  <a:cubicBezTo>
                    <a:pt x="3391" y="52496"/>
                    <a:pt x="2577" y="52442"/>
                    <a:pt x="1790" y="52414"/>
                  </a:cubicBezTo>
                  <a:cubicBezTo>
                    <a:pt x="1655" y="52414"/>
                    <a:pt x="1546" y="52387"/>
                    <a:pt x="1465" y="52360"/>
                  </a:cubicBezTo>
                  <a:cubicBezTo>
                    <a:pt x="1356" y="51791"/>
                    <a:pt x="1383" y="48698"/>
                    <a:pt x="1465" y="47342"/>
                  </a:cubicBezTo>
                  <a:cubicBezTo>
                    <a:pt x="1492" y="47017"/>
                    <a:pt x="1736" y="46773"/>
                    <a:pt x="2034" y="46746"/>
                  </a:cubicBezTo>
                  <a:lnTo>
                    <a:pt x="2061" y="46746"/>
                  </a:lnTo>
                  <a:cubicBezTo>
                    <a:pt x="3243" y="46608"/>
                    <a:pt x="4424" y="46570"/>
                    <a:pt x="5605" y="46570"/>
                  </a:cubicBezTo>
                  <a:close/>
                  <a:moveTo>
                    <a:pt x="19301" y="1"/>
                  </a:moveTo>
                  <a:cubicBezTo>
                    <a:pt x="18739" y="1"/>
                    <a:pt x="18496" y="271"/>
                    <a:pt x="18363" y="961"/>
                  </a:cubicBezTo>
                  <a:cubicBezTo>
                    <a:pt x="18227" y="1584"/>
                    <a:pt x="18173" y="2235"/>
                    <a:pt x="18119" y="2859"/>
                  </a:cubicBezTo>
                  <a:cubicBezTo>
                    <a:pt x="18092" y="3212"/>
                    <a:pt x="18092" y="3537"/>
                    <a:pt x="18119" y="3863"/>
                  </a:cubicBezTo>
                  <a:cubicBezTo>
                    <a:pt x="18146" y="4378"/>
                    <a:pt x="18390" y="4758"/>
                    <a:pt x="18933" y="4894"/>
                  </a:cubicBezTo>
                  <a:cubicBezTo>
                    <a:pt x="19204" y="4948"/>
                    <a:pt x="19475" y="5056"/>
                    <a:pt x="19800" y="5138"/>
                  </a:cubicBezTo>
                  <a:cubicBezTo>
                    <a:pt x="19692" y="6033"/>
                    <a:pt x="19611" y="6928"/>
                    <a:pt x="19502" y="7823"/>
                  </a:cubicBezTo>
                  <a:cubicBezTo>
                    <a:pt x="19394" y="8718"/>
                    <a:pt x="19312" y="9613"/>
                    <a:pt x="19204" y="10508"/>
                  </a:cubicBezTo>
                  <a:cubicBezTo>
                    <a:pt x="19095" y="11430"/>
                    <a:pt x="18987" y="12353"/>
                    <a:pt x="18851" y="13248"/>
                  </a:cubicBezTo>
                  <a:cubicBezTo>
                    <a:pt x="18716" y="14143"/>
                    <a:pt x="18634" y="15038"/>
                    <a:pt x="18417" y="15906"/>
                  </a:cubicBezTo>
                  <a:cubicBezTo>
                    <a:pt x="18200" y="15906"/>
                    <a:pt x="18037" y="15933"/>
                    <a:pt x="17875" y="15933"/>
                  </a:cubicBezTo>
                  <a:cubicBezTo>
                    <a:pt x="17727" y="15927"/>
                    <a:pt x="17580" y="15924"/>
                    <a:pt x="17434" y="15924"/>
                  </a:cubicBezTo>
                  <a:cubicBezTo>
                    <a:pt x="16339" y="15924"/>
                    <a:pt x="15262" y="16091"/>
                    <a:pt x="14186" y="16258"/>
                  </a:cubicBezTo>
                  <a:cubicBezTo>
                    <a:pt x="12884" y="16475"/>
                    <a:pt x="11636" y="16991"/>
                    <a:pt x="10416" y="17506"/>
                  </a:cubicBezTo>
                  <a:cubicBezTo>
                    <a:pt x="6022" y="19405"/>
                    <a:pt x="3011" y="22632"/>
                    <a:pt x="1329" y="27081"/>
                  </a:cubicBezTo>
                  <a:cubicBezTo>
                    <a:pt x="407" y="29576"/>
                    <a:pt x="0" y="32153"/>
                    <a:pt x="298" y="34838"/>
                  </a:cubicBezTo>
                  <a:cubicBezTo>
                    <a:pt x="461" y="36411"/>
                    <a:pt x="787" y="37985"/>
                    <a:pt x="1302" y="39476"/>
                  </a:cubicBezTo>
                  <a:cubicBezTo>
                    <a:pt x="1655" y="40426"/>
                    <a:pt x="2170" y="41267"/>
                    <a:pt x="2875" y="41999"/>
                  </a:cubicBezTo>
                  <a:cubicBezTo>
                    <a:pt x="3445" y="42568"/>
                    <a:pt x="4096" y="42867"/>
                    <a:pt x="4909" y="42894"/>
                  </a:cubicBezTo>
                  <a:lnTo>
                    <a:pt x="5750" y="42894"/>
                  </a:lnTo>
                  <a:cubicBezTo>
                    <a:pt x="5913" y="42921"/>
                    <a:pt x="6076" y="42921"/>
                    <a:pt x="6239" y="42948"/>
                  </a:cubicBezTo>
                  <a:cubicBezTo>
                    <a:pt x="6347" y="43626"/>
                    <a:pt x="6293" y="45172"/>
                    <a:pt x="6130" y="45633"/>
                  </a:cubicBezTo>
                  <a:cubicBezTo>
                    <a:pt x="5316" y="45661"/>
                    <a:pt x="4476" y="45661"/>
                    <a:pt x="3662" y="45715"/>
                  </a:cubicBezTo>
                  <a:cubicBezTo>
                    <a:pt x="2902" y="45742"/>
                    <a:pt x="2143" y="45878"/>
                    <a:pt x="1411" y="45959"/>
                  </a:cubicBezTo>
                  <a:cubicBezTo>
                    <a:pt x="977" y="45986"/>
                    <a:pt x="705" y="46230"/>
                    <a:pt x="597" y="46637"/>
                  </a:cubicBezTo>
                  <a:cubicBezTo>
                    <a:pt x="515" y="46908"/>
                    <a:pt x="461" y="47207"/>
                    <a:pt x="461" y="47478"/>
                  </a:cubicBezTo>
                  <a:cubicBezTo>
                    <a:pt x="434" y="48807"/>
                    <a:pt x="407" y="50136"/>
                    <a:pt x="380" y="51465"/>
                  </a:cubicBezTo>
                  <a:cubicBezTo>
                    <a:pt x="380" y="51845"/>
                    <a:pt x="407" y="52225"/>
                    <a:pt x="434" y="52604"/>
                  </a:cubicBezTo>
                  <a:cubicBezTo>
                    <a:pt x="488" y="53201"/>
                    <a:pt x="570" y="53282"/>
                    <a:pt x="1166" y="53282"/>
                  </a:cubicBezTo>
                  <a:cubicBezTo>
                    <a:pt x="2658" y="53310"/>
                    <a:pt x="4150" y="53337"/>
                    <a:pt x="5642" y="53364"/>
                  </a:cubicBezTo>
                  <a:cubicBezTo>
                    <a:pt x="8231" y="53386"/>
                    <a:pt x="10803" y="53425"/>
                    <a:pt x="13371" y="53425"/>
                  </a:cubicBezTo>
                  <a:cubicBezTo>
                    <a:pt x="13977" y="53425"/>
                    <a:pt x="14583" y="53423"/>
                    <a:pt x="15189" y="53418"/>
                  </a:cubicBezTo>
                  <a:cubicBezTo>
                    <a:pt x="17495" y="53418"/>
                    <a:pt x="19773" y="53310"/>
                    <a:pt x="22079" y="53228"/>
                  </a:cubicBezTo>
                  <a:cubicBezTo>
                    <a:pt x="22920" y="53228"/>
                    <a:pt x="23788" y="53201"/>
                    <a:pt x="24629" y="53201"/>
                  </a:cubicBezTo>
                  <a:cubicBezTo>
                    <a:pt x="25198" y="53201"/>
                    <a:pt x="25768" y="53228"/>
                    <a:pt x="26337" y="53255"/>
                  </a:cubicBezTo>
                  <a:cubicBezTo>
                    <a:pt x="26771" y="53255"/>
                    <a:pt x="27178" y="53228"/>
                    <a:pt x="27612" y="53093"/>
                  </a:cubicBezTo>
                  <a:cubicBezTo>
                    <a:pt x="27829" y="52767"/>
                    <a:pt x="27911" y="52387"/>
                    <a:pt x="27965" y="52008"/>
                  </a:cubicBezTo>
                  <a:cubicBezTo>
                    <a:pt x="28236" y="50380"/>
                    <a:pt x="28263" y="48726"/>
                    <a:pt x="28128" y="47044"/>
                  </a:cubicBezTo>
                  <a:cubicBezTo>
                    <a:pt x="28046" y="46312"/>
                    <a:pt x="27721" y="46013"/>
                    <a:pt x="26961" y="45986"/>
                  </a:cubicBezTo>
                  <a:cubicBezTo>
                    <a:pt x="26310" y="45986"/>
                    <a:pt x="25632" y="45986"/>
                    <a:pt x="24981" y="45959"/>
                  </a:cubicBezTo>
                  <a:cubicBezTo>
                    <a:pt x="24032" y="45959"/>
                    <a:pt x="23082" y="45878"/>
                    <a:pt x="22133" y="45878"/>
                  </a:cubicBezTo>
                  <a:cubicBezTo>
                    <a:pt x="21604" y="45864"/>
                    <a:pt x="21069" y="45864"/>
                    <a:pt x="20533" y="45864"/>
                  </a:cubicBezTo>
                  <a:cubicBezTo>
                    <a:pt x="19997" y="45864"/>
                    <a:pt x="19461" y="45864"/>
                    <a:pt x="18933" y="45850"/>
                  </a:cubicBezTo>
                  <a:cubicBezTo>
                    <a:pt x="17441" y="45796"/>
                    <a:pt x="15949" y="45742"/>
                    <a:pt x="14457" y="45661"/>
                  </a:cubicBezTo>
                  <a:cubicBezTo>
                    <a:pt x="14321" y="45661"/>
                    <a:pt x="14186" y="45633"/>
                    <a:pt x="14050" y="45606"/>
                  </a:cubicBezTo>
                  <a:cubicBezTo>
                    <a:pt x="13860" y="44793"/>
                    <a:pt x="13915" y="44033"/>
                    <a:pt x="13915" y="43138"/>
                  </a:cubicBezTo>
                  <a:cubicBezTo>
                    <a:pt x="14132" y="43138"/>
                    <a:pt x="14300" y="43126"/>
                    <a:pt x="14453" y="43126"/>
                  </a:cubicBezTo>
                  <a:cubicBezTo>
                    <a:pt x="14529" y="43126"/>
                    <a:pt x="14602" y="43129"/>
                    <a:pt x="14674" y="43138"/>
                  </a:cubicBezTo>
                  <a:cubicBezTo>
                    <a:pt x="15759" y="43111"/>
                    <a:pt x="16817" y="43138"/>
                    <a:pt x="17875" y="43084"/>
                  </a:cubicBezTo>
                  <a:cubicBezTo>
                    <a:pt x="19529" y="43030"/>
                    <a:pt x="21157" y="42921"/>
                    <a:pt x="22784" y="42840"/>
                  </a:cubicBezTo>
                  <a:cubicBezTo>
                    <a:pt x="23625" y="42785"/>
                    <a:pt x="24493" y="42758"/>
                    <a:pt x="25334" y="42704"/>
                  </a:cubicBezTo>
                  <a:cubicBezTo>
                    <a:pt x="25822" y="42677"/>
                    <a:pt x="26283" y="42596"/>
                    <a:pt x="26744" y="42514"/>
                  </a:cubicBezTo>
                  <a:cubicBezTo>
                    <a:pt x="27070" y="42433"/>
                    <a:pt x="27260" y="42189"/>
                    <a:pt x="27260" y="41836"/>
                  </a:cubicBezTo>
                  <a:cubicBezTo>
                    <a:pt x="27287" y="40887"/>
                    <a:pt x="27341" y="39937"/>
                    <a:pt x="27341" y="38988"/>
                  </a:cubicBezTo>
                  <a:cubicBezTo>
                    <a:pt x="27341" y="38446"/>
                    <a:pt x="27124" y="38147"/>
                    <a:pt x="26527" y="38120"/>
                  </a:cubicBezTo>
                  <a:cubicBezTo>
                    <a:pt x="26283" y="38093"/>
                    <a:pt x="26012" y="38066"/>
                    <a:pt x="25768" y="38066"/>
                  </a:cubicBezTo>
                  <a:cubicBezTo>
                    <a:pt x="25117" y="38039"/>
                    <a:pt x="24493" y="38012"/>
                    <a:pt x="23842" y="38012"/>
                  </a:cubicBezTo>
                  <a:cubicBezTo>
                    <a:pt x="22757" y="38012"/>
                    <a:pt x="21672" y="38039"/>
                    <a:pt x="20560" y="38066"/>
                  </a:cubicBezTo>
                  <a:cubicBezTo>
                    <a:pt x="18770" y="38093"/>
                    <a:pt x="16980" y="38147"/>
                    <a:pt x="15162" y="38202"/>
                  </a:cubicBezTo>
                  <a:cubicBezTo>
                    <a:pt x="14972" y="38202"/>
                    <a:pt x="14728" y="38147"/>
                    <a:pt x="14566" y="38066"/>
                  </a:cubicBezTo>
                  <a:cubicBezTo>
                    <a:pt x="14050" y="37795"/>
                    <a:pt x="13562" y="37523"/>
                    <a:pt x="13101" y="37198"/>
                  </a:cubicBezTo>
                  <a:cubicBezTo>
                    <a:pt x="11473" y="36059"/>
                    <a:pt x="9873" y="34865"/>
                    <a:pt x="8354" y="33536"/>
                  </a:cubicBezTo>
                  <a:cubicBezTo>
                    <a:pt x="7974" y="33211"/>
                    <a:pt x="7785" y="32831"/>
                    <a:pt x="7703" y="32343"/>
                  </a:cubicBezTo>
                  <a:cubicBezTo>
                    <a:pt x="7622" y="31583"/>
                    <a:pt x="7649" y="30824"/>
                    <a:pt x="7703" y="30064"/>
                  </a:cubicBezTo>
                  <a:cubicBezTo>
                    <a:pt x="7920" y="28003"/>
                    <a:pt x="8815" y="26294"/>
                    <a:pt x="10226" y="24857"/>
                  </a:cubicBezTo>
                  <a:cubicBezTo>
                    <a:pt x="12124" y="22904"/>
                    <a:pt x="14457" y="21765"/>
                    <a:pt x="17088" y="21168"/>
                  </a:cubicBezTo>
                  <a:cubicBezTo>
                    <a:pt x="17142" y="21150"/>
                    <a:pt x="17200" y="21144"/>
                    <a:pt x="17261" y="21144"/>
                  </a:cubicBezTo>
                  <a:cubicBezTo>
                    <a:pt x="17383" y="21144"/>
                    <a:pt x="17522" y="21168"/>
                    <a:pt x="17685" y="21168"/>
                  </a:cubicBezTo>
                  <a:cubicBezTo>
                    <a:pt x="17576" y="21873"/>
                    <a:pt x="17495" y="22551"/>
                    <a:pt x="17359" y="23202"/>
                  </a:cubicBezTo>
                  <a:cubicBezTo>
                    <a:pt x="17224" y="23880"/>
                    <a:pt x="17224" y="24558"/>
                    <a:pt x="16952" y="25209"/>
                  </a:cubicBezTo>
                  <a:lnTo>
                    <a:pt x="16193" y="25209"/>
                  </a:lnTo>
                  <a:cubicBezTo>
                    <a:pt x="15840" y="25209"/>
                    <a:pt x="15569" y="25372"/>
                    <a:pt x="15434" y="25725"/>
                  </a:cubicBezTo>
                  <a:cubicBezTo>
                    <a:pt x="15162" y="26484"/>
                    <a:pt x="14945" y="27244"/>
                    <a:pt x="14864" y="28057"/>
                  </a:cubicBezTo>
                  <a:cubicBezTo>
                    <a:pt x="14810" y="28545"/>
                    <a:pt x="14945" y="28817"/>
                    <a:pt x="15434" y="28979"/>
                  </a:cubicBezTo>
                  <a:cubicBezTo>
                    <a:pt x="15759" y="29115"/>
                    <a:pt x="16112" y="29169"/>
                    <a:pt x="16464" y="29251"/>
                  </a:cubicBezTo>
                  <a:cubicBezTo>
                    <a:pt x="16735" y="29278"/>
                    <a:pt x="16871" y="29413"/>
                    <a:pt x="16952" y="29658"/>
                  </a:cubicBezTo>
                  <a:cubicBezTo>
                    <a:pt x="17115" y="30119"/>
                    <a:pt x="17332" y="30526"/>
                    <a:pt x="17522" y="30959"/>
                  </a:cubicBezTo>
                  <a:cubicBezTo>
                    <a:pt x="17658" y="31258"/>
                    <a:pt x="17875" y="31421"/>
                    <a:pt x="18146" y="31502"/>
                  </a:cubicBezTo>
                  <a:cubicBezTo>
                    <a:pt x="19014" y="31692"/>
                    <a:pt x="19855" y="31909"/>
                    <a:pt x="20723" y="32099"/>
                  </a:cubicBezTo>
                  <a:cubicBezTo>
                    <a:pt x="20842" y="32130"/>
                    <a:pt x="20956" y="32146"/>
                    <a:pt x="21064" y="32146"/>
                  </a:cubicBezTo>
                  <a:cubicBezTo>
                    <a:pt x="21423" y="32146"/>
                    <a:pt x="21720" y="31977"/>
                    <a:pt x="21970" y="31665"/>
                  </a:cubicBezTo>
                  <a:cubicBezTo>
                    <a:pt x="22269" y="31312"/>
                    <a:pt x="22567" y="30987"/>
                    <a:pt x="22838" y="30661"/>
                  </a:cubicBezTo>
                  <a:cubicBezTo>
                    <a:pt x="23299" y="30770"/>
                    <a:pt x="23706" y="30851"/>
                    <a:pt x="24140" y="30932"/>
                  </a:cubicBezTo>
                  <a:cubicBezTo>
                    <a:pt x="24497" y="31017"/>
                    <a:pt x="24729" y="31068"/>
                    <a:pt x="24889" y="31068"/>
                  </a:cubicBezTo>
                  <a:cubicBezTo>
                    <a:pt x="25242" y="31068"/>
                    <a:pt x="25254" y="30825"/>
                    <a:pt x="25497" y="30173"/>
                  </a:cubicBezTo>
                  <a:cubicBezTo>
                    <a:pt x="25741" y="29468"/>
                    <a:pt x="25930" y="28762"/>
                    <a:pt x="26093" y="28057"/>
                  </a:cubicBezTo>
                  <a:cubicBezTo>
                    <a:pt x="26256" y="27461"/>
                    <a:pt x="26147" y="27352"/>
                    <a:pt x="25605" y="27162"/>
                  </a:cubicBezTo>
                  <a:cubicBezTo>
                    <a:pt x="25225" y="27054"/>
                    <a:pt x="24818" y="26945"/>
                    <a:pt x="24439" y="26837"/>
                  </a:cubicBezTo>
                  <a:cubicBezTo>
                    <a:pt x="24439" y="26728"/>
                    <a:pt x="24439" y="26647"/>
                    <a:pt x="24439" y="26593"/>
                  </a:cubicBezTo>
                  <a:cubicBezTo>
                    <a:pt x="24791" y="24640"/>
                    <a:pt x="25198" y="22687"/>
                    <a:pt x="25524" y="20707"/>
                  </a:cubicBezTo>
                  <a:cubicBezTo>
                    <a:pt x="25795" y="19188"/>
                    <a:pt x="26012" y="17642"/>
                    <a:pt x="26256" y="16096"/>
                  </a:cubicBezTo>
                  <a:cubicBezTo>
                    <a:pt x="26364" y="15472"/>
                    <a:pt x="26473" y="14875"/>
                    <a:pt x="26554" y="14251"/>
                  </a:cubicBezTo>
                  <a:cubicBezTo>
                    <a:pt x="26798" y="12108"/>
                    <a:pt x="27043" y="9966"/>
                    <a:pt x="27287" y="7823"/>
                  </a:cubicBezTo>
                  <a:cubicBezTo>
                    <a:pt x="27341" y="7443"/>
                    <a:pt x="27395" y="7036"/>
                    <a:pt x="27477" y="6602"/>
                  </a:cubicBezTo>
                  <a:cubicBezTo>
                    <a:pt x="27639" y="6629"/>
                    <a:pt x="27775" y="6629"/>
                    <a:pt x="27911" y="6657"/>
                  </a:cubicBezTo>
                  <a:cubicBezTo>
                    <a:pt x="28128" y="6684"/>
                    <a:pt x="28345" y="6738"/>
                    <a:pt x="28562" y="6765"/>
                  </a:cubicBezTo>
                  <a:cubicBezTo>
                    <a:pt x="28641" y="6771"/>
                    <a:pt x="28715" y="6775"/>
                    <a:pt x="28783" y="6775"/>
                  </a:cubicBezTo>
                  <a:cubicBezTo>
                    <a:pt x="29298" y="6775"/>
                    <a:pt x="29519" y="6583"/>
                    <a:pt x="29782" y="6033"/>
                  </a:cubicBezTo>
                  <a:cubicBezTo>
                    <a:pt x="29863" y="5816"/>
                    <a:pt x="29945" y="5599"/>
                    <a:pt x="30026" y="5382"/>
                  </a:cubicBezTo>
                  <a:cubicBezTo>
                    <a:pt x="30189" y="4812"/>
                    <a:pt x="30352" y="4270"/>
                    <a:pt x="30487" y="3727"/>
                  </a:cubicBezTo>
                  <a:cubicBezTo>
                    <a:pt x="30704" y="2832"/>
                    <a:pt x="30569" y="2588"/>
                    <a:pt x="29701" y="2290"/>
                  </a:cubicBezTo>
                  <a:cubicBezTo>
                    <a:pt x="29375" y="2154"/>
                    <a:pt x="29023" y="2046"/>
                    <a:pt x="28670" y="1991"/>
                  </a:cubicBezTo>
                  <a:cubicBezTo>
                    <a:pt x="26392" y="1449"/>
                    <a:pt x="24113" y="933"/>
                    <a:pt x="21808" y="445"/>
                  </a:cubicBezTo>
                  <a:cubicBezTo>
                    <a:pt x="21130" y="282"/>
                    <a:pt x="20424" y="147"/>
                    <a:pt x="19719" y="38"/>
                  </a:cubicBezTo>
                  <a:cubicBezTo>
                    <a:pt x="19563" y="14"/>
                    <a:pt x="19424" y="1"/>
                    <a:pt x="1930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4480600" y="4414538"/>
              <a:ext cx="86150" cy="40025"/>
            </a:xfrm>
            <a:custGeom>
              <a:avLst/>
              <a:gdLst/>
              <a:ahLst/>
              <a:cxnLst/>
              <a:rect l="l" t="t" r="r" b="b"/>
              <a:pathLst>
                <a:path w="3446" h="1601" extrusionOk="0">
                  <a:moveTo>
                    <a:pt x="307" y="1"/>
                  </a:moveTo>
                  <a:cubicBezTo>
                    <a:pt x="151" y="1"/>
                    <a:pt x="0" y="132"/>
                    <a:pt x="0" y="294"/>
                  </a:cubicBezTo>
                  <a:cubicBezTo>
                    <a:pt x="28" y="457"/>
                    <a:pt x="82" y="647"/>
                    <a:pt x="163" y="756"/>
                  </a:cubicBezTo>
                  <a:cubicBezTo>
                    <a:pt x="553" y="1301"/>
                    <a:pt x="1092" y="1598"/>
                    <a:pt x="1852" y="1598"/>
                  </a:cubicBezTo>
                  <a:cubicBezTo>
                    <a:pt x="1886" y="1598"/>
                    <a:pt x="1919" y="1598"/>
                    <a:pt x="1953" y="1596"/>
                  </a:cubicBezTo>
                  <a:cubicBezTo>
                    <a:pt x="1991" y="1599"/>
                    <a:pt x="2030" y="1600"/>
                    <a:pt x="2069" y="1600"/>
                  </a:cubicBezTo>
                  <a:cubicBezTo>
                    <a:pt x="2419" y="1600"/>
                    <a:pt x="2805" y="1491"/>
                    <a:pt x="3147" y="1271"/>
                  </a:cubicBezTo>
                  <a:cubicBezTo>
                    <a:pt x="3309" y="1190"/>
                    <a:pt x="3445" y="1027"/>
                    <a:pt x="3391" y="810"/>
                  </a:cubicBezTo>
                  <a:cubicBezTo>
                    <a:pt x="3348" y="659"/>
                    <a:pt x="3201" y="576"/>
                    <a:pt x="3007" y="576"/>
                  </a:cubicBezTo>
                  <a:cubicBezTo>
                    <a:pt x="2957" y="576"/>
                    <a:pt x="2904" y="582"/>
                    <a:pt x="2848" y="593"/>
                  </a:cubicBezTo>
                  <a:cubicBezTo>
                    <a:pt x="2740" y="620"/>
                    <a:pt x="2631" y="674"/>
                    <a:pt x="2523" y="728"/>
                  </a:cubicBezTo>
                  <a:cubicBezTo>
                    <a:pt x="2318" y="809"/>
                    <a:pt x="2118" y="848"/>
                    <a:pt x="1925" y="848"/>
                  </a:cubicBezTo>
                  <a:cubicBezTo>
                    <a:pt x="1533" y="848"/>
                    <a:pt x="1169" y="685"/>
                    <a:pt x="841" y="376"/>
                  </a:cubicBezTo>
                  <a:cubicBezTo>
                    <a:pt x="706" y="240"/>
                    <a:pt x="597" y="132"/>
                    <a:pt x="461" y="50"/>
                  </a:cubicBezTo>
                  <a:cubicBezTo>
                    <a:pt x="413" y="16"/>
                    <a:pt x="360" y="1"/>
                    <a:pt x="30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4557900" y="4371713"/>
              <a:ext cx="19700" cy="19000"/>
            </a:xfrm>
            <a:custGeom>
              <a:avLst/>
              <a:gdLst/>
              <a:ahLst/>
              <a:cxnLst/>
              <a:rect l="l" t="t" r="r" b="b"/>
              <a:pathLst>
                <a:path w="788" h="760" extrusionOk="0">
                  <a:moveTo>
                    <a:pt x="407" y="0"/>
                  </a:moveTo>
                  <a:cubicBezTo>
                    <a:pt x="190" y="0"/>
                    <a:pt x="0" y="190"/>
                    <a:pt x="28" y="407"/>
                  </a:cubicBezTo>
                  <a:cubicBezTo>
                    <a:pt x="28" y="597"/>
                    <a:pt x="190" y="760"/>
                    <a:pt x="380" y="760"/>
                  </a:cubicBezTo>
                  <a:cubicBezTo>
                    <a:pt x="570" y="760"/>
                    <a:pt x="760" y="624"/>
                    <a:pt x="760" y="407"/>
                  </a:cubicBezTo>
                  <a:cubicBezTo>
                    <a:pt x="787" y="190"/>
                    <a:pt x="624" y="0"/>
                    <a:pt x="407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4491450" y="4357388"/>
              <a:ext cx="19000" cy="17800"/>
            </a:xfrm>
            <a:custGeom>
              <a:avLst/>
              <a:gdLst/>
              <a:ahLst/>
              <a:cxnLst/>
              <a:rect l="l" t="t" r="r" b="b"/>
              <a:pathLst>
                <a:path w="760" h="712" extrusionOk="0">
                  <a:moveTo>
                    <a:pt x="365" y="1"/>
                  </a:moveTo>
                  <a:cubicBezTo>
                    <a:pt x="190" y="1"/>
                    <a:pt x="27" y="153"/>
                    <a:pt x="27" y="329"/>
                  </a:cubicBezTo>
                  <a:cubicBezTo>
                    <a:pt x="0" y="519"/>
                    <a:pt x="163" y="709"/>
                    <a:pt x="353" y="709"/>
                  </a:cubicBezTo>
                  <a:cubicBezTo>
                    <a:pt x="367" y="711"/>
                    <a:pt x="381" y="712"/>
                    <a:pt x="394" y="712"/>
                  </a:cubicBezTo>
                  <a:cubicBezTo>
                    <a:pt x="566" y="712"/>
                    <a:pt x="708" y="559"/>
                    <a:pt x="733" y="383"/>
                  </a:cubicBezTo>
                  <a:cubicBezTo>
                    <a:pt x="760" y="166"/>
                    <a:pt x="597" y="4"/>
                    <a:pt x="407" y="4"/>
                  </a:cubicBezTo>
                  <a:cubicBezTo>
                    <a:pt x="393" y="2"/>
                    <a:pt x="379" y="1"/>
                    <a:pt x="36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4222250" y="4876738"/>
              <a:ext cx="58325" cy="59850"/>
            </a:xfrm>
            <a:custGeom>
              <a:avLst/>
              <a:gdLst/>
              <a:ahLst/>
              <a:cxnLst/>
              <a:rect l="l" t="t" r="r" b="b"/>
              <a:pathLst>
                <a:path w="2333" h="2394" extrusionOk="0">
                  <a:moveTo>
                    <a:pt x="1194" y="983"/>
                  </a:moveTo>
                  <a:cubicBezTo>
                    <a:pt x="1275" y="1064"/>
                    <a:pt x="1329" y="1146"/>
                    <a:pt x="1411" y="1254"/>
                  </a:cubicBezTo>
                  <a:cubicBezTo>
                    <a:pt x="1329" y="1363"/>
                    <a:pt x="1248" y="1444"/>
                    <a:pt x="1167" y="1498"/>
                  </a:cubicBezTo>
                  <a:cubicBezTo>
                    <a:pt x="1157" y="1505"/>
                    <a:pt x="1146" y="1508"/>
                    <a:pt x="1136" y="1508"/>
                  </a:cubicBezTo>
                  <a:cubicBezTo>
                    <a:pt x="1055" y="1508"/>
                    <a:pt x="953" y="1343"/>
                    <a:pt x="977" y="1200"/>
                  </a:cubicBezTo>
                  <a:cubicBezTo>
                    <a:pt x="1031" y="1119"/>
                    <a:pt x="1139" y="1064"/>
                    <a:pt x="1194" y="983"/>
                  </a:cubicBezTo>
                  <a:close/>
                  <a:moveTo>
                    <a:pt x="1200" y="1"/>
                  </a:moveTo>
                  <a:cubicBezTo>
                    <a:pt x="886" y="1"/>
                    <a:pt x="563" y="165"/>
                    <a:pt x="326" y="468"/>
                  </a:cubicBezTo>
                  <a:cubicBezTo>
                    <a:pt x="27" y="902"/>
                    <a:pt x="0" y="1525"/>
                    <a:pt x="271" y="1932"/>
                  </a:cubicBezTo>
                  <a:cubicBezTo>
                    <a:pt x="461" y="2258"/>
                    <a:pt x="733" y="2393"/>
                    <a:pt x="1085" y="2393"/>
                  </a:cubicBezTo>
                  <a:cubicBezTo>
                    <a:pt x="1763" y="2393"/>
                    <a:pt x="2333" y="1742"/>
                    <a:pt x="2279" y="1064"/>
                  </a:cubicBezTo>
                  <a:cubicBezTo>
                    <a:pt x="2224" y="603"/>
                    <a:pt x="1872" y="142"/>
                    <a:pt x="1438" y="34"/>
                  </a:cubicBezTo>
                  <a:cubicBezTo>
                    <a:pt x="1360" y="11"/>
                    <a:pt x="1280" y="1"/>
                    <a:pt x="120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4246050" y="4901288"/>
              <a:ext cx="11475" cy="13150"/>
            </a:xfrm>
            <a:custGeom>
              <a:avLst/>
              <a:gdLst/>
              <a:ahLst/>
              <a:cxnLst/>
              <a:rect l="l" t="t" r="r" b="b"/>
              <a:pathLst>
                <a:path w="459" h="526" extrusionOk="0">
                  <a:moveTo>
                    <a:pt x="242" y="1"/>
                  </a:moveTo>
                  <a:cubicBezTo>
                    <a:pt x="187" y="82"/>
                    <a:pt x="79" y="137"/>
                    <a:pt x="25" y="218"/>
                  </a:cubicBezTo>
                  <a:cubicBezTo>
                    <a:pt x="1" y="361"/>
                    <a:pt x="103" y="526"/>
                    <a:pt x="184" y="526"/>
                  </a:cubicBezTo>
                  <a:cubicBezTo>
                    <a:pt x="194" y="526"/>
                    <a:pt x="205" y="523"/>
                    <a:pt x="215" y="516"/>
                  </a:cubicBezTo>
                  <a:cubicBezTo>
                    <a:pt x="296" y="462"/>
                    <a:pt x="377" y="381"/>
                    <a:pt x="459" y="272"/>
                  </a:cubicBezTo>
                  <a:cubicBezTo>
                    <a:pt x="377" y="164"/>
                    <a:pt x="323" y="82"/>
                    <a:pt x="242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48"/>
          <p:cNvGrpSpPr/>
          <p:nvPr/>
        </p:nvGrpSpPr>
        <p:grpSpPr>
          <a:xfrm>
            <a:off x="613239" y="335363"/>
            <a:ext cx="320453" cy="409255"/>
            <a:chOff x="5905475" y="2032050"/>
            <a:chExt cx="454350" cy="580175"/>
          </a:xfrm>
        </p:grpSpPr>
        <p:sp>
          <p:nvSpPr>
            <p:cNvPr id="658" name="Google Shape;658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48"/>
          <p:cNvGrpSpPr/>
          <p:nvPr/>
        </p:nvGrpSpPr>
        <p:grpSpPr>
          <a:xfrm>
            <a:off x="3692139" y="4354061"/>
            <a:ext cx="110713" cy="138697"/>
            <a:chOff x="7249250" y="2312150"/>
            <a:chExt cx="433317" cy="542846"/>
          </a:xfrm>
        </p:grpSpPr>
        <p:sp>
          <p:nvSpPr>
            <p:cNvPr id="665" name="Google Shape;665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48"/>
          <p:cNvGrpSpPr/>
          <p:nvPr/>
        </p:nvGrpSpPr>
        <p:grpSpPr>
          <a:xfrm>
            <a:off x="2484185" y="2906503"/>
            <a:ext cx="790572" cy="1180997"/>
            <a:chOff x="4526725" y="5632238"/>
            <a:chExt cx="659800" cy="966288"/>
          </a:xfrm>
        </p:grpSpPr>
        <p:sp>
          <p:nvSpPr>
            <p:cNvPr id="669" name="Google Shape;669;p48"/>
            <p:cNvSpPr/>
            <p:nvPr/>
          </p:nvSpPr>
          <p:spPr>
            <a:xfrm>
              <a:off x="4526725" y="5632250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4826425" y="6350750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4526725" y="5632238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4603350" y="5746313"/>
              <a:ext cx="570300" cy="835575"/>
            </a:xfrm>
            <a:custGeom>
              <a:avLst/>
              <a:gdLst/>
              <a:ahLst/>
              <a:cxnLst/>
              <a:rect l="l" t="t" r="r" b="b"/>
              <a:pathLst>
                <a:path w="22812" h="33423" extrusionOk="0">
                  <a:moveTo>
                    <a:pt x="5452" y="1"/>
                  </a:moveTo>
                  <a:cubicBezTo>
                    <a:pt x="3662" y="462"/>
                    <a:pt x="1926" y="1031"/>
                    <a:pt x="217" y="1709"/>
                  </a:cubicBezTo>
                  <a:cubicBezTo>
                    <a:pt x="244" y="1926"/>
                    <a:pt x="298" y="2116"/>
                    <a:pt x="380" y="2306"/>
                  </a:cubicBezTo>
                  <a:cubicBezTo>
                    <a:pt x="814" y="3364"/>
                    <a:pt x="1248" y="4395"/>
                    <a:pt x="1655" y="5452"/>
                  </a:cubicBezTo>
                  <a:cubicBezTo>
                    <a:pt x="2740" y="8273"/>
                    <a:pt x="3825" y="11094"/>
                    <a:pt x="4882" y="13915"/>
                  </a:cubicBezTo>
                  <a:cubicBezTo>
                    <a:pt x="5126" y="14457"/>
                    <a:pt x="4937" y="15081"/>
                    <a:pt x="4421" y="15380"/>
                  </a:cubicBezTo>
                  <a:cubicBezTo>
                    <a:pt x="3526" y="15976"/>
                    <a:pt x="2740" y="16709"/>
                    <a:pt x="2061" y="17577"/>
                  </a:cubicBezTo>
                  <a:cubicBezTo>
                    <a:pt x="1546" y="18201"/>
                    <a:pt x="1139" y="18933"/>
                    <a:pt x="841" y="19692"/>
                  </a:cubicBezTo>
                  <a:cubicBezTo>
                    <a:pt x="54" y="21944"/>
                    <a:pt x="0" y="24385"/>
                    <a:pt x="651" y="26663"/>
                  </a:cubicBezTo>
                  <a:cubicBezTo>
                    <a:pt x="1248" y="28725"/>
                    <a:pt x="2523" y="30542"/>
                    <a:pt x="4259" y="31817"/>
                  </a:cubicBezTo>
                  <a:cubicBezTo>
                    <a:pt x="5208" y="32495"/>
                    <a:pt x="6266" y="32983"/>
                    <a:pt x="7405" y="33200"/>
                  </a:cubicBezTo>
                  <a:cubicBezTo>
                    <a:pt x="8144" y="33345"/>
                    <a:pt x="8903" y="33423"/>
                    <a:pt x="9664" y="33423"/>
                  </a:cubicBezTo>
                  <a:cubicBezTo>
                    <a:pt x="10186" y="33423"/>
                    <a:pt x="10710" y="33386"/>
                    <a:pt x="11229" y="33309"/>
                  </a:cubicBezTo>
                  <a:cubicBezTo>
                    <a:pt x="12884" y="33037"/>
                    <a:pt x="14511" y="32576"/>
                    <a:pt x="16057" y="31925"/>
                  </a:cubicBezTo>
                  <a:cubicBezTo>
                    <a:pt x="16247" y="31844"/>
                    <a:pt x="16410" y="31762"/>
                    <a:pt x="16546" y="31681"/>
                  </a:cubicBezTo>
                  <a:cubicBezTo>
                    <a:pt x="17902" y="30867"/>
                    <a:pt x="19122" y="29837"/>
                    <a:pt x="20099" y="28616"/>
                  </a:cubicBezTo>
                  <a:cubicBezTo>
                    <a:pt x="20994" y="27531"/>
                    <a:pt x="21645" y="26311"/>
                    <a:pt x="22052" y="24982"/>
                  </a:cubicBezTo>
                  <a:cubicBezTo>
                    <a:pt x="22811" y="22595"/>
                    <a:pt x="22377" y="20018"/>
                    <a:pt x="20913" y="18038"/>
                  </a:cubicBezTo>
                  <a:cubicBezTo>
                    <a:pt x="20696" y="17739"/>
                    <a:pt x="20479" y="17495"/>
                    <a:pt x="20262" y="17224"/>
                  </a:cubicBezTo>
                  <a:cubicBezTo>
                    <a:pt x="19882" y="16709"/>
                    <a:pt x="19448" y="16221"/>
                    <a:pt x="18987" y="15787"/>
                  </a:cubicBezTo>
                  <a:cubicBezTo>
                    <a:pt x="18743" y="15570"/>
                    <a:pt x="18499" y="15380"/>
                    <a:pt x="18282" y="15190"/>
                  </a:cubicBezTo>
                  <a:cubicBezTo>
                    <a:pt x="17495" y="14539"/>
                    <a:pt x="16627" y="14051"/>
                    <a:pt x="15651" y="13725"/>
                  </a:cubicBezTo>
                  <a:cubicBezTo>
                    <a:pt x="14617" y="13404"/>
                    <a:pt x="13545" y="13218"/>
                    <a:pt x="12451" y="13218"/>
                  </a:cubicBezTo>
                  <a:cubicBezTo>
                    <a:pt x="12252" y="13218"/>
                    <a:pt x="12053" y="13224"/>
                    <a:pt x="11853" y="13237"/>
                  </a:cubicBezTo>
                  <a:cubicBezTo>
                    <a:pt x="11446" y="13237"/>
                    <a:pt x="11039" y="13291"/>
                    <a:pt x="10605" y="13291"/>
                  </a:cubicBezTo>
                  <a:cubicBezTo>
                    <a:pt x="10556" y="13302"/>
                    <a:pt x="10507" y="13307"/>
                    <a:pt x="10459" y="13307"/>
                  </a:cubicBezTo>
                  <a:cubicBezTo>
                    <a:pt x="10138" y="13307"/>
                    <a:pt x="9859" y="13079"/>
                    <a:pt x="9765" y="12749"/>
                  </a:cubicBezTo>
                  <a:cubicBezTo>
                    <a:pt x="9683" y="12532"/>
                    <a:pt x="9602" y="12315"/>
                    <a:pt x="9548" y="12071"/>
                  </a:cubicBezTo>
                  <a:cubicBezTo>
                    <a:pt x="8978" y="10226"/>
                    <a:pt x="8436" y="8355"/>
                    <a:pt x="7812" y="6537"/>
                  </a:cubicBezTo>
                  <a:cubicBezTo>
                    <a:pt x="7079" y="4395"/>
                    <a:pt x="6320" y="2306"/>
                    <a:pt x="5560" y="163"/>
                  </a:cubicBezTo>
                  <a:cubicBezTo>
                    <a:pt x="5533" y="109"/>
                    <a:pt x="5479" y="55"/>
                    <a:pt x="5452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4547725" y="5650713"/>
              <a:ext cx="226525" cy="132250"/>
            </a:xfrm>
            <a:custGeom>
              <a:avLst/>
              <a:gdLst/>
              <a:ahLst/>
              <a:cxnLst/>
              <a:rect l="l" t="t" r="r" b="b"/>
              <a:pathLst>
                <a:path w="9061" h="5290" extrusionOk="0">
                  <a:moveTo>
                    <a:pt x="8138" y="0"/>
                  </a:moveTo>
                  <a:cubicBezTo>
                    <a:pt x="7026" y="136"/>
                    <a:pt x="787" y="2034"/>
                    <a:pt x="1" y="2441"/>
                  </a:cubicBezTo>
                  <a:cubicBezTo>
                    <a:pt x="164" y="3418"/>
                    <a:pt x="435" y="4367"/>
                    <a:pt x="815" y="5289"/>
                  </a:cubicBezTo>
                  <a:cubicBezTo>
                    <a:pt x="923" y="5262"/>
                    <a:pt x="1059" y="5235"/>
                    <a:pt x="1167" y="5181"/>
                  </a:cubicBezTo>
                  <a:cubicBezTo>
                    <a:pt x="2523" y="4692"/>
                    <a:pt x="3907" y="4177"/>
                    <a:pt x="5290" y="3689"/>
                  </a:cubicBezTo>
                  <a:cubicBezTo>
                    <a:pt x="6348" y="3255"/>
                    <a:pt x="7460" y="2902"/>
                    <a:pt x="8572" y="2631"/>
                  </a:cubicBezTo>
                  <a:cubicBezTo>
                    <a:pt x="8681" y="2604"/>
                    <a:pt x="8762" y="2577"/>
                    <a:pt x="8870" y="2523"/>
                  </a:cubicBezTo>
                  <a:cubicBezTo>
                    <a:pt x="8979" y="2468"/>
                    <a:pt x="9060" y="2333"/>
                    <a:pt x="9006" y="2197"/>
                  </a:cubicBezTo>
                  <a:cubicBezTo>
                    <a:pt x="9006" y="2143"/>
                    <a:pt x="8979" y="2061"/>
                    <a:pt x="8952" y="2007"/>
                  </a:cubicBezTo>
                  <a:cubicBezTo>
                    <a:pt x="8735" y="1438"/>
                    <a:pt x="8545" y="895"/>
                    <a:pt x="8328" y="353"/>
                  </a:cubicBezTo>
                  <a:cubicBezTo>
                    <a:pt x="8274" y="244"/>
                    <a:pt x="8219" y="109"/>
                    <a:pt x="8138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4696925" y="6198138"/>
              <a:ext cx="397375" cy="314475"/>
            </a:xfrm>
            <a:custGeom>
              <a:avLst/>
              <a:gdLst/>
              <a:ahLst/>
              <a:cxnLst/>
              <a:rect l="l" t="t" r="r" b="b"/>
              <a:pathLst>
                <a:path w="15895" h="12579" extrusionOk="0">
                  <a:moveTo>
                    <a:pt x="7661" y="0"/>
                  </a:moveTo>
                  <a:cubicBezTo>
                    <a:pt x="6653" y="0"/>
                    <a:pt x="5812" y="412"/>
                    <a:pt x="5181" y="1348"/>
                  </a:cubicBezTo>
                  <a:cubicBezTo>
                    <a:pt x="4882" y="1755"/>
                    <a:pt x="4584" y="2135"/>
                    <a:pt x="4286" y="2542"/>
                  </a:cubicBezTo>
                  <a:cubicBezTo>
                    <a:pt x="4069" y="2921"/>
                    <a:pt x="3689" y="3193"/>
                    <a:pt x="3282" y="3301"/>
                  </a:cubicBezTo>
                  <a:cubicBezTo>
                    <a:pt x="2875" y="3437"/>
                    <a:pt x="2468" y="3572"/>
                    <a:pt x="2089" y="3681"/>
                  </a:cubicBezTo>
                  <a:cubicBezTo>
                    <a:pt x="1872" y="3762"/>
                    <a:pt x="1655" y="3844"/>
                    <a:pt x="1465" y="3925"/>
                  </a:cubicBezTo>
                  <a:cubicBezTo>
                    <a:pt x="434" y="4522"/>
                    <a:pt x="0" y="5796"/>
                    <a:pt x="407" y="6909"/>
                  </a:cubicBezTo>
                  <a:cubicBezTo>
                    <a:pt x="678" y="7560"/>
                    <a:pt x="841" y="8265"/>
                    <a:pt x="922" y="8970"/>
                  </a:cubicBezTo>
                  <a:cubicBezTo>
                    <a:pt x="949" y="9485"/>
                    <a:pt x="1004" y="10001"/>
                    <a:pt x="1085" y="10516"/>
                  </a:cubicBezTo>
                  <a:cubicBezTo>
                    <a:pt x="1166" y="11140"/>
                    <a:pt x="1492" y="11682"/>
                    <a:pt x="1953" y="12116"/>
                  </a:cubicBezTo>
                  <a:cubicBezTo>
                    <a:pt x="2206" y="12350"/>
                    <a:pt x="2529" y="12472"/>
                    <a:pt x="2852" y="12472"/>
                  </a:cubicBezTo>
                  <a:cubicBezTo>
                    <a:pt x="2979" y="12472"/>
                    <a:pt x="3105" y="12453"/>
                    <a:pt x="3228" y="12415"/>
                  </a:cubicBezTo>
                  <a:cubicBezTo>
                    <a:pt x="3499" y="12360"/>
                    <a:pt x="3770" y="12279"/>
                    <a:pt x="4014" y="12198"/>
                  </a:cubicBezTo>
                  <a:cubicBezTo>
                    <a:pt x="4429" y="12068"/>
                    <a:pt x="4855" y="12001"/>
                    <a:pt x="5279" y="12001"/>
                  </a:cubicBezTo>
                  <a:cubicBezTo>
                    <a:pt x="5744" y="12001"/>
                    <a:pt x="6206" y="12082"/>
                    <a:pt x="6646" y="12252"/>
                  </a:cubicBezTo>
                  <a:cubicBezTo>
                    <a:pt x="6971" y="12360"/>
                    <a:pt x="7296" y="12442"/>
                    <a:pt x="7595" y="12523"/>
                  </a:cubicBezTo>
                  <a:cubicBezTo>
                    <a:pt x="7808" y="12559"/>
                    <a:pt x="8021" y="12579"/>
                    <a:pt x="8230" y="12579"/>
                  </a:cubicBezTo>
                  <a:cubicBezTo>
                    <a:pt x="8499" y="12579"/>
                    <a:pt x="8761" y="12545"/>
                    <a:pt x="9005" y="12469"/>
                  </a:cubicBezTo>
                  <a:cubicBezTo>
                    <a:pt x="9412" y="12388"/>
                    <a:pt x="9765" y="12171"/>
                    <a:pt x="10009" y="11845"/>
                  </a:cubicBezTo>
                  <a:cubicBezTo>
                    <a:pt x="10253" y="11547"/>
                    <a:pt x="10443" y="11221"/>
                    <a:pt x="10633" y="10896"/>
                  </a:cubicBezTo>
                  <a:cubicBezTo>
                    <a:pt x="11067" y="10109"/>
                    <a:pt x="11745" y="9485"/>
                    <a:pt x="12559" y="9160"/>
                  </a:cubicBezTo>
                  <a:cubicBezTo>
                    <a:pt x="13047" y="8943"/>
                    <a:pt x="13562" y="8726"/>
                    <a:pt x="14077" y="8509"/>
                  </a:cubicBezTo>
                  <a:cubicBezTo>
                    <a:pt x="14403" y="8373"/>
                    <a:pt x="14701" y="8156"/>
                    <a:pt x="14918" y="7912"/>
                  </a:cubicBezTo>
                  <a:cubicBezTo>
                    <a:pt x="15352" y="7532"/>
                    <a:pt x="15569" y="6963"/>
                    <a:pt x="15515" y="6393"/>
                  </a:cubicBezTo>
                  <a:lnTo>
                    <a:pt x="15515" y="6122"/>
                  </a:lnTo>
                  <a:cubicBezTo>
                    <a:pt x="15461" y="5525"/>
                    <a:pt x="15515" y="4928"/>
                    <a:pt x="15651" y="4332"/>
                  </a:cubicBezTo>
                  <a:cubicBezTo>
                    <a:pt x="15895" y="3247"/>
                    <a:pt x="15596" y="2135"/>
                    <a:pt x="14891" y="1294"/>
                  </a:cubicBezTo>
                  <a:cubicBezTo>
                    <a:pt x="14465" y="726"/>
                    <a:pt x="13811" y="405"/>
                    <a:pt x="13111" y="405"/>
                  </a:cubicBezTo>
                  <a:cubicBezTo>
                    <a:pt x="13009" y="405"/>
                    <a:pt x="12906" y="412"/>
                    <a:pt x="12803" y="426"/>
                  </a:cubicBezTo>
                  <a:lnTo>
                    <a:pt x="12369" y="480"/>
                  </a:lnTo>
                  <a:cubicBezTo>
                    <a:pt x="12020" y="529"/>
                    <a:pt x="11668" y="553"/>
                    <a:pt x="11316" y="553"/>
                  </a:cubicBezTo>
                  <a:cubicBezTo>
                    <a:pt x="10682" y="553"/>
                    <a:pt x="10050" y="474"/>
                    <a:pt x="9439" y="317"/>
                  </a:cubicBezTo>
                  <a:cubicBezTo>
                    <a:pt x="9114" y="209"/>
                    <a:pt x="8761" y="128"/>
                    <a:pt x="8436" y="73"/>
                  </a:cubicBezTo>
                  <a:cubicBezTo>
                    <a:pt x="8168" y="25"/>
                    <a:pt x="7910" y="0"/>
                    <a:pt x="766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4677250" y="6179488"/>
              <a:ext cx="433325" cy="351025"/>
            </a:xfrm>
            <a:custGeom>
              <a:avLst/>
              <a:gdLst/>
              <a:ahLst/>
              <a:cxnLst/>
              <a:rect l="l" t="t" r="r" b="b"/>
              <a:pathLst>
                <a:path w="17333" h="14041" extrusionOk="0">
                  <a:moveTo>
                    <a:pt x="8448" y="746"/>
                  </a:moveTo>
                  <a:cubicBezTo>
                    <a:pt x="8697" y="746"/>
                    <a:pt x="8955" y="771"/>
                    <a:pt x="9223" y="819"/>
                  </a:cubicBezTo>
                  <a:cubicBezTo>
                    <a:pt x="9548" y="874"/>
                    <a:pt x="9901" y="955"/>
                    <a:pt x="10226" y="1063"/>
                  </a:cubicBezTo>
                  <a:cubicBezTo>
                    <a:pt x="10837" y="1220"/>
                    <a:pt x="11469" y="1299"/>
                    <a:pt x="12103" y="1299"/>
                  </a:cubicBezTo>
                  <a:cubicBezTo>
                    <a:pt x="12455" y="1299"/>
                    <a:pt x="12807" y="1275"/>
                    <a:pt x="13156" y="1226"/>
                  </a:cubicBezTo>
                  <a:lnTo>
                    <a:pt x="13590" y="1172"/>
                  </a:lnTo>
                  <a:cubicBezTo>
                    <a:pt x="13693" y="1158"/>
                    <a:pt x="13796" y="1151"/>
                    <a:pt x="13898" y="1151"/>
                  </a:cubicBezTo>
                  <a:cubicBezTo>
                    <a:pt x="14598" y="1151"/>
                    <a:pt x="15252" y="1472"/>
                    <a:pt x="15678" y="2040"/>
                  </a:cubicBezTo>
                  <a:cubicBezTo>
                    <a:pt x="16383" y="2881"/>
                    <a:pt x="16682" y="3993"/>
                    <a:pt x="16438" y="5078"/>
                  </a:cubicBezTo>
                  <a:cubicBezTo>
                    <a:pt x="16302" y="5674"/>
                    <a:pt x="16248" y="6271"/>
                    <a:pt x="16302" y="6868"/>
                  </a:cubicBezTo>
                  <a:lnTo>
                    <a:pt x="16302" y="7139"/>
                  </a:lnTo>
                  <a:cubicBezTo>
                    <a:pt x="16356" y="7709"/>
                    <a:pt x="16139" y="8278"/>
                    <a:pt x="15705" y="8658"/>
                  </a:cubicBezTo>
                  <a:cubicBezTo>
                    <a:pt x="15488" y="8902"/>
                    <a:pt x="15190" y="9119"/>
                    <a:pt x="14864" y="9255"/>
                  </a:cubicBezTo>
                  <a:cubicBezTo>
                    <a:pt x="14349" y="9472"/>
                    <a:pt x="13861" y="9689"/>
                    <a:pt x="13346" y="9906"/>
                  </a:cubicBezTo>
                  <a:cubicBezTo>
                    <a:pt x="12532" y="10231"/>
                    <a:pt x="11854" y="10855"/>
                    <a:pt x="11420" y="11642"/>
                  </a:cubicBezTo>
                  <a:cubicBezTo>
                    <a:pt x="11230" y="11967"/>
                    <a:pt x="11040" y="12293"/>
                    <a:pt x="10796" y="12591"/>
                  </a:cubicBezTo>
                  <a:cubicBezTo>
                    <a:pt x="10552" y="12917"/>
                    <a:pt x="10199" y="13134"/>
                    <a:pt x="9819" y="13215"/>
                  </a:cubicBezTo>
                  <a:cubicBezTo>
                    <a:pt x="9560" y="13291"/>
                    <a:pt x="9291" y="13325"/>
                    <a:pt x="9019" y="13325"/>
                  </a:cubicBezTo>
                  <a:cubicBezTo>
                    <a:pt x="8808" y="13325"/>
                    <a:pt x="8595" y="13305"/>
                    <a:pt x="8382" y="13269"/>
                  </a:cubicBezTo>
                  <a:cubicBezTo>
                    <a:pt x="8083" y="13188"/>
                    <a:pt x="7758" y="13106"/>
                    <a:pt x="7433" y="12998"/>
                  </a:cubicBezTo>
                  <a:cubicBezTo>
                    <a:pt x="6993" y="12828"/>
                    <a:pt x="6531" y="12747"/>
                    <a:pt x="6066" y="12747"/>
                  </a:cubicBezTo>
                  <a:cubicBezTo>
                    <a:pt x="5642" y="12747"/>
                    <a:pt x="5216" y="12814"/>
                    <a:pt x="4801" y="12944"/>
                  </a:cubicBezTo>
                  <a:cubicBezTo>
                    <a:pt x="4557" y="13025"/>
                    <a:pt x="4286" y="13106"/>
                    <a:pt x="4015" y="13161"/>
                  </a:cubicBezTo>
                  <a:cubicBezTo>
                    <a:pt x="3892" y="13199"/>
                    <a:pt x="3766" y="13218"/>
                    <a:pt x="3639" y="13218"/>
                  </a:cubicBezTo>
                  <a:cubicBezTo>
                    <a:pt x="3316" y="13218"/>
                    <a:pt x="2993" y="13096"/>
                    <a:pt x="2740" y="12862"/>
                  </a:cubicBezTo>
                  <a:cubicBezTo>
                    <a:pt x="2279" y="12428"/>
                    <a:pt x="1953" y="11886"/>
                    <a:pt x="1872" y="11262"/>
                  </a:cubicBezTo>
                  <a:cubicBezTo>
                    <a:pt x="1791" y="10747"/>
                    <a:pt x="1736" y="10231"/>
                    <a:pt x="1709" y="9716"/>
                  </a:cubicBezTo>
                  <a:cubicBezTo>
                    <a:pt x="1628" y="9011"/>
                    <a:pt x="1465" y="8306"/>
                    <a:pt x="1221" y="7655"/>
                  </a:cubicBezTo>
                  <a:cubicBezTo>
                    <a:pt x="787" y="6542"/>
                    <a:pt x="1221" y="5268"/>
                    <a:pt x="2252" y="4671"/>
                  </a:cubicBezTo>
                  <a:cubicBezTo>
                    <a:pt x="2442" y="4590"/>
                    <a:pt x="2659" y="4508"/>
                    <a:pt x="2876" y="4427"/>
                  </a:cubicBezTo>
                  <a:cubicBezTo>
                    <a:pt x="3255" y="4318"/>
                    <a:pt x="3662" y="4183"/>
                    <a:pt x="4069" y="4047"/>
                  </a:cubicBezTo>
                  <a:cubicBezTo>
                    <a:pt x="4476" y="3939"/>
                    <a:pt x="4856" y="3667"/>
                    <a:pt x="5100" y="3288"/>
                  </a:cubicBezTo>
                  <a:cubicBezTo>
                    <a:pt x="5371" y="2881"/>
                    <a:pt x="5669" y="2501"/>
                    <a:pt x="5968" y="2094"/>
                  </a:cubicBezTo>
                  <a:cubicBezTo>
                    <a:pt x="6599" y="1158"/>
                    <a:pt x="7440" y="746"/>
                    <a:pt x="8448" y="746"/>
                  </a:cubicBezTo>
                  <a:close/>
                  <a:moveTo>
                    <a:pt x="8416" y="1"/>
                  </a:moveTo>
                  <a:cubicBezTo>
                    <a:pt x="7447" y="1"/>
                    <a:pt x="6496" y="403"/>
                    <a:pt x="5832" y="1118"/>
                  </a:cubicBezTo>
                  <a:cubicBezTo>
                    <a:pt x="5452" y="1525"/>
                    <a:pt x="5127" y="1959"/>
                    <a:pt x="4829" y="2420"/>
                  </a:cubicBezTo>
                  <a:cubicBezTo>
                    <a:pt x="4476" y="3016"/>
                    <a:pt x="3906" y="3423"/>
                    <a:pt x="3228" y="3586"/>
                  </a:cubicBezTo>
                  <a:cubicBezTo>
                    <a:pt x="2930" y="3667"/>
                    <a:pt x="2632" y="3749"/>
                    <a:pt x="2333" y="3830"/>
                  </a:cubicBezTo>
                  <a:cubicBezTo>
                    <a:pt x="1926" y="3939"/>
                    <a:pt x="1574" y="4156"/>
                    <a:pt x="1303" y="4454"/>
                  </a:cubicBezTo>
                  <a:cubicBezTo>
                    <a:pt x="326" y="5566"/>
                    <a:pt x="1" y="6732"/>
                    <a:pt x="624" y="8089"/>
                  </a:cubicBezTo>
                  <a:cubicBezTo>
                    <a:pt x="814" y="8495"/>
                    <a:pt x="923" y="8956"/>
                    <a:pt x="977" y="9418"/>
                  </a:cubicBezTo>
                  <a:cubicBezTo>
                    <a:pt x="1031" y="10014"/>
                    <a:pt x="1086" y="10638"/>
                    <a:pt x="1140" y="11262"/>
                  </a:cubicBezTo>
                  <a:cubicBezTo>
                    <a:pt x="1221" y="11967"/>
                    <a:pt x="1547" y="12645"/>
                    <a:pt x="2062" y="13161"/>
                  </a:cubicBezTo>
                  <a:cubicBezTo>
                    <a:pt x="2462" y="13621"/>
                    <a:pt x="3040" y="13889"/>
                    <a:pt x="3631" y="13889"/>
                  </a:cubicBezTo>
                  <a:cubicBezTo>
                    <a:pt x="3841" y="13889"/>
                    <a:pt x="4053" y="13856"/>
                    <a:pt x="4259" y="13785"/>
                  </a:cubicBezTo>
                  <a:lnTo>
                    <a:pt x="4937" y="13595"/>
                  </a:lnTo>
                  <a:cubicBezTo>
                    <a:pt x="5270" y="13479"/>
                    <a:pt x="5621" y="13425"/>
                    <a:pt x="5974" y="13425"/>
                  </a:cubicBezTo>
                  <a:cubicBezTo>
                    <a:pt x="6367" y="13425"/>
                    <a:pt x="6762" y="13493"/>
                    <a:pt x="7134" y="13622"/>
                  </a:cubicBezTo>
                  <a:cubicBezTo>
                    <a:pt x="7487" y="13757"/>
                    <a:pt x="7839" y="13866"/>
                    <a:pt x="8192" y="13947"/>
                  </a:cubicBezTo>
                  <a:cubicBezTo>
                    <a:pt x="8463" y="14010"/>
                    <a:pt x="8738" y="14040"/>
                    <a:pt x="9012" y="14040"/>
                  </a:cubicBezTo>
                  <a:cubicBezTo>
                    <a:pt x="9452" y="14040"/>
                    <a:pt x="9890" y="13962"/>
                    <a:pt x="10308" y="13812"/>
                  </a:cubicBezTo>
                  <a:cubicBezTo>
                    <a:pt x="10769" y="13649"/>
                    <a:pt x="11176" y="13351"/>
                    <a:pt x="11474" y="12944"/>
                  </a:cubicBezTo>
                  <a:cubicBezTo>
                    <a:pt x="11664" y="12645"/>
                    <a:pt x="11854" y="12374"/>
                    <a:pt x="12044" y="12076"/>
                  </a:cubicBezTo>
                  <a:cubicBezTo>
                    <a:pt x="12396" y="11370"/>
                    <a:pt x="12993" y="10855"/>
                    <a:pt x="13698" y="10557"/>
                  </a:cubicBezTo>
                  <a:cubicBezTo>
                    <a:pt x="14213" y="10313"/>
                    <a:pt x="14702" y="10096"/>
                    <a:pt x="15217" y="9879"/>
                  </a:cubicBezTo>
                  <a:cubicBezTo>
                    <a:pt x="16383" y="9418"/>
                    <a:pt x="17116" y="8224"/>
                    <a:pt x="16980" y="6949"/>
                  </a:cubicBezTo>
                  <a:cubicBezTo>
                    <a:pt x="16926" y="6325"/>
                    <a:pt x="16953" y="5702"/>
                    <a:pt x="17089" y="5105"/>
                  </a:cubicBezTo>
                  <a:cubicBezTo>
                    <a:pt x="17333" y="4074"/>
                    <a:pt x="17143" y="2989"/>
                    <a:pt x="16546" y="2094"/>
                  </a:cubicBezTo>
                  <a:cubicBezTo>
                    <a:pt x="15913" y="1015"/>
                    <a:pt x="15016" y="423"/>
                    <a:pt x="13837" y="423"/>
                  </a:cubicBezTo>
                  <a:cubicBezTo>
                    <a:pt x="13653" y="423"/>
                    <a:pt x="13462" y="437"/>
                    <a:pt x="13264" y="467"/>
                  </a:cubicBezTo>
                  <a:cubicBezTo>
                    <a:pt x="12876" y="526"/>
                    <a:pt x="12489" y="557"/>
                    <a:pt x="12105" y="557"/>
                  </a:cubicBezTo>
                  <a:cubicBezTo>
                    <a:pt x="11442" y="557"/>
                    <a:pt x="10791" y="466"/>
                    <a:pt x="10172" y="277"/>
                  </a:cubicBezTo>
                  <a:cubicBezTo>
                    <a:pt x="9657" y="114"/>
                    <a:pt x="9114" y="33"/>
                    <a:pt x="8599" y="6"/>
                  </a:cubicBezTo>
                  <a:cubicBezTo>
                    <a:pt x="8538" y="2"/>
                    <a:pt x="8477" y="1"/>
                    <a:pt x="841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4863725" y="6364563"/>
              <a:ext cx="86150" cy="50700"/>
            </a:xfrm>
            <a:custGeom>
              <a:avLst/>
              <a:gdLst/>
              <a:ahLst/>
              <a:cxnLst/>
              <a:rect l="l" t="t" r="r" b="b"/>
              <a:pathLst>
                <a:path w="3446" h="2028" extrusionOk="0">
                  <a:moveTo>
                    <a:pt x="3157" y="1"/>
                  </a:moveTo>
                  <a:cubicBezTo>
                    <a:pt x="3039" y="1"/>
                    <a:pt x="2916" y="53"/>
                    <a:pt x="2849" y="143"/>
                  </a:cubicBezTo>
                  <a:cubicBezTo>
                    <a:pt x="2767" y="252"/>
                    <a:pt x="2713" y="360"/>
                    <a:pt x="2659" y="496"/>
                  </a:cubicBezTo>
                  <a:cubicBezTo>
                    <a:pt x="2550" y="794"/>
                    <a:pt x="2279" y="1038"/>
                    <a:pt x="1954" y="1119"/>
                  </a:cubicBezTo>
                  <a:cubicBezTo>
                    <a:pt x="1742" y="1218"/>
                    <a:pt x="1509" y="1265"/>
                    <a:pt x="1273" y="1265"/>
                  </a:cubicBezTo>
                  <a:cubicBezTo>
                    <a:pt x="1054" y="1265"/>
                    <a:pt x="833" y="1225"/>
                    <a:pt x="624" y="1147"/>
                  </a:cubicBezTo>
                  <a:cubicBezTo>
                    <a:pt x="570" y="1119"/>
                    <a:pt x="516" y="1119"/>
                    <a:pt x="462" y="1092"/>
                  </a:cubicBezTo>
                  <a:cubicBezTo>
                    <a:pt x="439" y="1088"/>
                    <a:pt x="416" y="1086"/>
                    <a:pt x="392" y="1086"/>
                  </a:cubicBezTo>
                  <a:cubicBezTo>
                    <a:pt x="274" y="1086"/>
                    <a:pt x="150" y="1142"/>
                    <a:pt x="82" y="1255"/>
                  </a:cubicBezTo>
                  <a:cubicBezTo>
                    <a:pt x="1" y="1391"/>
                    <a:pt x="28" y="1581"/>
                    <a:pt x="163" y="1689"/>
                  </a:cubicBezTo>
                  <a:cubicBezTo>
                    <a:pt x="299" y="1798"/>
                    <a:pt x="435" y="1879"/>
                    <a:pt x="597" y="1933"/>
                  </a:cubicBezTo>
                  <a:cubicBezTo>
                    <a:pt x="819" y="1997"/>
                    <a:pt x="1045" y="2028"/>
                    <a:pt x="1270" y="2028"/>
                  </a:cubicBezTo>
                  <a:cubicBezTo>
                    <a:pt x="1816" y="2028"/>
                    <a:pt x="2353" y="1845"/>
                    <a:pt x="2794" y="1499"/>
                  </a:cubicBezTo>
                  <a:cubicBezTo>
                    <a:pt x="3147" y="1228"/>
                    <a:pt x="3364" y="794"/>
                    <a:pt x="3418" y="360"/>
                  </a:cubicBezTo>
                  <a:cubicBezTo>
                    <a:pt x="3445" y="197"/>
                    <a:pt x="3364" y="62"/>
                    <a:pt x="3228" y="7"/>
                  </a:cubicBezTo>
                  <a:cubicBezTo>
                    <a:pt x="3205" y="3"/>
                    <a:pt x="3181" y="1"/>
                    <a:pt x="315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4826425" y="6350738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4951875" y="6318863"/>
              <a:ext cx="19025" cy="16525"/>
            </a:xfrm>
            <a:custGeom>
              <a:avLst/>
              <a:gdLst/>
              <a:ahLst/>
              <a:cxnLst/>
              <a:rect l="l" t="t" r="r" b="b"/>
              <a:pathLst>
                <a:path w="761" h="661" extrusionOk="0">
                  <a:moveTo>
                    <a:pt x="354" y="1"/>
                  </a:moveTo>
                  <a:cubicBezTo>
                    <a:pt x="263" y="1"/>
                    <a:pt x="174" y="35"/>
                    <a:pt x="109" y="99"/>
                  </a:cubicBezTo>
                  <a:cubicBezTo>
                    <a:pt x="1" y="208"/>
                    <a:pt x="1" y="398"/>
                    <a:pt x="109" y="533"/>
                  </a:cubicBezTo>
                  <a:cubicBezTo>
                    <a:pt x="177" y="618"/>
                    <a:pt x="287" y="661"/>
                    <a:pt x="400" y="661"/>
                  </a:cubicBezTo>
                  <a:cubicBezTo>
                    <a:pt x="468" y="661"/>
                    <a:pt x="536" y="645"/>
                    <a:pt x="597" y="615"/>
                  </a:cubicBezTo>
                  <a:cubicBezTo>
                    <a:pt x="733" y="479"/>
                    <a:pt x="760" y="262"/>
                    <a:pt x="625" y="127"/>
                  </a:cubicBezTo>
                  <a:cubicBezTo>
                    <a:pt x="554" y="42"/>
                    <a:pt x="453" y="1"/>
                    <a:pt x="35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4741675" y="6049613"/>
              <a:ext cx="78000" cy="78925"/>
            </a:xfrm>
            <a:custGeom>
              <a:avLst/>
              <a:gdLst/>
              <a:ahLst/>
              <a:cxnLst/>
              <a:rect l="l" t="t" r="r" b="b"/>
              <a:pathLst>
                <a:path w="3120" h="3157" extrusionOk="0">
                  <a:moveTo>
                    <a:pt x="1384" y="698"/>
                  </a:moveTo>
                  <a:cubicBezTo>
                    <a:pt x="2062" y="725"/>
                    <a:pt x="2496" y="1458"/>
                    <a:pt x="2170" y="2054"/>
                  </a:cubicBezTo>
                  <a:cubicBezTo>
                    <a:pt x="2098" y="2343"/>
                    <a:pt x="1857" y="2493"/>
                    <a:pt x="1615" y="2493"/>
                  </a:cubicBezTo>
                  <a:cubicBezTo>
                    <a:pt x="1401" y="2493"/>
                    <a:pt x="1187" y="2377"/>
                    <a:pt x="1085" y="2136"/>
                  </a:cubicBezTo>
                  <a:cubicBezTo>
                    <a:pt x="760" y="1702"/>
                    <a:pt x="895" y="1132"/>
                    <a:pt x="1384" y="698"/>
                  </a:cubicBezTo>
                  <a:close/>
                  <a:moveTo>
                    <a:pt x="1455" y="0"/>
                  </a:moveTo>
                  <a:cubicBezTo>
                    <a:pt x="1248" y="0"/>
                    <a:pt x="1050" y="72"/>
                    <a:pt x="895" y="210"/>
                  </a:cubicBezTo>
                  <a:cubicBezTo>
                    <a:pt x="0" y="915"/>
                    <a:pt x="27" y="2271"/>
                    <a:pt x="923" y="2949"/>
                  </a:cubicBezTo>
                  <a:cubicBezTo>
                    <a:pt x="1140" y="3087"/>
                    <a:pt x="1387" y="3156"/>
                    <a:pt x="1630" y="3156"/>
                  </a:cubicBezTo>
                  <a:cubicBezTo>
                    <a:pt x="1962" y="3156"/>
                    <a:pt x="2288" y="3026"/>
                    <a:pt x="2523" y="2759"/>
                  </a:cubicBezTo>
                  <a:cubicBezTo>
                    <a:pt x="2686" y="2597"/>
                    <a:pt x="2821" y="2380"/>
                    <a:pt x="2875" y="2136"/>
                  </a:cubicBezTo>
                  <a:cubicBezTo>
                    <a:pt x="3120" y="1349"/>
                    <a:pt x="2713" y="481"/>
                    <a:pt x="1953" y="128"/>
                  </a:cubicBezTo>
                  <a:lnTo>
                    <a:pt x="1818" y="74"/>
                  </a:lnTo>
                  <a:cubicBezTo>
                    <a:pt x="1698" y="24"/>
                    <a:pt x="1575" y="0"/>
                    <a:pt x="14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4760650" y="6067738"/>
              <a:ext cx="43425" cy="44325"/>
            </a:xfrm>
            <a:custGeom>
              <a:avLst/>
              <a:gdLst/>
              <a:ahLst/>
              <a:cxnLst/>
              <a:rect l="l" t="t" r="r" b="b"/>
              <a:pathLst>
                <a:path w="1737" h="1773" extrusionOk="0">
                  <a:moveTo>
                    <a:pt x="625" y="0"/>
                  </a:moveTo>
                  <a:cubicBezTo>
                    <a:pt x="136" y="407"/>
                    <a:pt x="1" y="977"/>
                    <a:pt x="326" y="1438"/>
                  </a:cubicBezTo>
                  <a:cubicBezTo>
                    <a:pt x="426" y="1663"/>
                    <a:pt x="636" y="1772"/>
                    <a:pt x="845" y="1772"/>
                  </a:cubicBezTo>
                  <a:cubicBezTo>
                    <a:pt x="1091" y="1772"/>
                    <a:pt x="1338" y="1622"/>
                    <a:pt x="1411" y="1329"/>
                  </a:cubicBezTo>
                  <a:cubicBezTo>
                    <a:pt x="1737" y="733"/>
                    <a:pt x="1303" y="0"/>
                    <a:pt x="625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4731500" y="6161788"/>
              <a:ext cx="61725" cy="59875"/>
            </a:xfrm>
            <a:custGeom>
              <a:avLst/>
              <a:gdLst/>
              <a:ahLst/>
              <a:cxnLst/>
              <a:rect l="l" t="t" r="r" b="b"/>
              <a:pathLst>
                <a:path w="2469" h="2395" extrusionOk="0">
                  <a:moveTo>
                    <a:pt x="1290" y="714"/>
                  </a:moveTo>
                  <a:cubicBezTo>
                    <a:pt x="1339" y="714"/>
                    <a:pt x="1389" y="722"/>
                    <a:pt x="1438" y="741"/>
                  </a:cubicBezTo>
                  <a:cubicBezTo>
                    <a:pt x="1492" y="768"/>
                    <a:pt x="1519" y="795"/>
                    <a:pt x="1547" y="822"/>
                  </a:cubicBezTo>
                  <a:cubicBezTo>
                    <a:pt x="1736" y="985"/>
                    <a:pt x="1764" y="1256"/>
                    <a:pt x="1628" y="1500"/>
                  </a:cubicBezTo>
                  <a:cubicBezTo>
                    <a:pt x="1510" y="1642"/>
                    <a:pt x="1329" y="1722"/>
                    <a:pt x="1141" y="1722"/>
                  </a:cubicBezTo>
                  <a:cubicBezTo>
                    <a:pt x="1113" y="1722"/>
                    <a:pt x="1086" y="1721"/>
                    <a:pt x="1058" y="1717"/>
                  </a:cubicBezTo>
                  <a:cubicBezTo>
                    <a:pt x="1031" y="1717"/>
                    <a:pt x="1031" y="1690"/>
                    <a:pt x="1004" y="1690"/>
                  </a:cubicBezTo>
                  <a:cubicBezTo>
                    <a:pt x="814" y="1500"/>
                    <a:pt x="787" y="1229"/>
                    <a:pt x="896" y="985"/>
                  </a:cubicBezTo>
                  <a:cubicBezTo>
                    <a:pt x="959" y="817"/>
                    <a:pt x="1119" y="714"/>
                    <a:pt x="1290" y="714"/>
                  </a:cubicBezTo>
                  <a:close/>
                  <a:moveTo>
                    <a:pt x="1327" y="1"/>
                  </a:moveTo>
                  <a:cubicBezTo>
                    <a:pt x="1109" y="1"/>
                    <a:pt x="888" y="73"/>
                    <a:pt x="706" y="225"/>
                  </a:cubicBezTo>
                  <a:cubicBezTo>
                    <a:pt x="543" y="361"/>
                    <a:pt x="407" y="497"/>
                    <a:pt x="299" y="659"/>
                  </a:cubicBezTo>
                  <a:cubicBezTo>
                    <a:pt x="0" y="1175"/>
                    <a:pt x="82" y="1826"/>
                    <a:pt x="516" y="2205"/>
                  </a:cubicBezTo>
                  <a:cubicBezTo>
                    <a:pt x="711" y="2332"/>
                    <a:pt x="930" y="2395"/>
                    <a:pt x="1147" y="2395"/>
                  </a:cubicBezTo>
                  <a:cubicBezTo>
                    <a:pt x="1443" y="2395"/>
                    <a:pt x="1734" y="2277"/>
                    <a:pt x="1953" y="2043"/>
                  </a:cubicBezTo>
                  <a:lnTo>
                    <a:pt x="2008" y="2016"/>
                  </a:lnTo>
                  <a:cubicBezTo>
                    <a:pt x="2387" y="1636"/>
                    <a:pt x="2469" y="1039"/>
                    <a:pt x="2225" y="578"/>
                  </a:cubicBezTo>
                  <a:cubicBezTo>
                    <a:pt x="2055" y="204"/>
                    <a:pt x="1693" y="1"/>
                    <a:pt x="132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4751175" y="6179613"/>
              <a:ext cx="24425" cy="25250"/>
            </a:xfrm>
            <a:custGeom>
              <a:avLst/>
              <a:gdLst/>
              <a:ahLst/>
              <a:cxnLst/>
              <a:rect l="l" t="t" r="r" b="b"/>
              <a:pathLst>
                <a:path w="977" h="1010" extrusionOk="0">
                  <a:moveTo>
                    <a:pt x="503" y="1"/>
                  </a:moveTo>
                  <a:cubicBezTo>
                    <a:pt x="332" y="1"/>
                    <a:pt x="172" y="104"/>
                    <a:pt x="109" y="272"/>
                  </a:cubicBezTo>
                  <a:cubicBezTo>
                    <a:pt x="0" y="516"/>
                    <a:pt x="27" y="787"/>
                    <a:pt x="217" y="977"/>
                  </a:cubicBezTo>
                  <a:cubicBezTo>
                    <a:pt x="244" y="977"/>
                    <a:pt x="244" y="1004"/>
                    <a:pt x="271" y="1004"/>
                  </a:cubicBezTo>
                  <a:cubicBezTo>
                    <a:pt x="299" y="1008"/>
                    <a:pt x="326" y="1009"/>
                    <a:pt x="354" y="1009"/>
                  </a:cubicBezTo>
                  <a:cubicBezTo>
                    <a:pt x="542" y="1009"/>
                    <a:pt x="723" y="929"/>
                    <a:pt x="841" y="787"/>
                  </a:cubicBezTo>
                  <a:cubicBezTo>
                    <a:pt x="977" y="543"/>
                    <a:pt x="949" y="272"/>
                    <a:pt x="787" y="109"/>
                  </a:cubicBezTo>
                  <a:cubicBezTo>
                    <a:pt x="732" y="82"/>
                    <a:pt x="705" y="55"/>
                    <a:pt x="651" y="28"/>
                  </a:cubicBezTo>
                  <a:cubicBezTo>
                    <a:pt x="602" y="9"/>
                    <a:pt x="552" y="1"/>
                    <a:pt x="503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48"/>
          <p:cNvGrpSpPr/>
          <p:nvPr/>
        </p:nvGrpSpPr>
        <p:grpSpPr>
          <a:xfrm>
            <a:off x="2484163" y="981238"/>
            <a:ext cx="1049025" cy="1334938"/>
            <a:chOff x="2586363" y="5410988"/>
            <a:chExt cx="1049025" cy="1334938"/>
          </a:xfrm>
        </p:grpSpPr>
        <p:sp>
          <p:nvSpPr>
            <p:cNvPr id="684" name="Google Shape;684;p48"/>
            <p:cNvSpPr/>
            <p:nvPr/>
          </p:nvSpPr>
          <p:spPr>
            <a:xfrm>
              <a:off x="2586363" y="5419550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2586363" y="5410988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2608738" y="5558713"/>
              <a:ext cx="903250" cy="1154225"/>
            </a:xfrm>
            <a:custGeom>
              <a:avLst/>
              <a:gdLst/>
              <a:ahLst/>
              <a:cxnLst/>
              <a:rect l="l" t="t" r="r" b="b"/>
              <a:pathLst>
                <a:path w="36130" h="46169" extrusionOk="0">
                  <a:moveTo>
                    <a:pt x="31823" y="1"/>
                  </a:moveTo>
                  <a:cubicBezTo>
                    <a:pt x="31601" y="1"/>
                    <a:pt x="31382" y="117"/>
                    <a:pt x="31247" y="330"/>
                  </a:cubicBezTo>
                  <a:cubicBezTo>
                    <a:pt x="30081" y="2201"/>
                    <a:pt x="28887" y="4100"/>
                    <a:pt x="27694" y="5999"/>
                  </a:cubicBezTo>
                  <a:cubicBezTo>
                    <a:pt x="24846" y="10610"/>
                    <a:pt x="21808" y="15139"/>
                    <a:pt x="18770" y="19669"/>
                  </a:cubicBezTo>
                  <a:cubicBezTo>
                    <a:pt x="18146" y="20646"/>
                    <a:pt x="17468" y="21568"/>
                    <a:pt x="16709" y="22463"/>
                  </a:cubicBezTo>
                  <a:cubicBezTo>
                    <a:pt x="16410" y="22788"/>
                    <a:pt x="16031" y="23060"/>
                    <a:pt x="15597" y="23195"/>
                  </a:cubicBezTo>
                  <a:cubicBezTo>
                    <a:pt x="13915" y="23792"/>
                    <a:pt x="12206" y="24389"/>
                    <a:pt x="10524" y="25012"/>
                  </a:cubicBezTo>
                  <a:cubicBezTo>
                    <a:pt x="8002" y="25935"/>
                    <a:pt x="5506" y="26965"/>
                    <a:pt x="3092" y="28132"/>
                  </a:cubicBezTo>
                  <a:cubicBezTo>
                    <a:pt x="2387" y="28484"/>
                    <a:pt x="1709" y="28891"/>
                    <a:pt x="1058" y="29325"/>
                  </a:cubicBezTo>
                  <a:cubicBezTo>
                    <a:pt x="163" y="29922"/>
                    <a:pt x="0" y="30681"/>
                    <a:pt x="461" y="31658"/>
                  </a:cubicBezTo>
                  <a:cubicBezTo>
                    <a:pt x="570" y="31848"/>
                    <a:pt x="678" y="32038"/>
                    <a:pt x="841" y="32173"/>
                  </a:cubicBezTo>
                  <a:cubicBezTo>
                    <a:pt x="1682" y="33068"/>
                    <a:pt x="2523" y="33963"/>
                    <a:pt x="3391" y="34831"/>
                  </a:cubicBezTo>
                  <a:cubicBezTo>
                    <a:pt x="4937" y="36323"/>
                    <a:pt x="6591" y="37706"/>
                    <a:pt x="8354" y="38981"/>
                  </a:cubicBezTo>
                  <a:cubicBezTo>
                    <a:pt x="10362" y="40473"/>
                    <a:pt x="12450" y="41829"/>
                    <a:pt x="14620" y="43050"/>
                  </a:cubicBezTo>
                  <a:cubicBezTo>
                    <a:pt x="17061" y="44352"/>
                    <a:pt x="19638" y="45355"/>
                    <a:pt x="22296" y="46088"/>
                  </a:cubicBezTo>
                  <a:cubicBezTo>
                    <a:pt x="22470" y="46142"/>
                    <a:pt x="22647" y="46168"/>
                    <a:pt x="22821" y="46168"/>
                  </a:cubicBezTo>
                  <a:cubicBezTo>
                    <a:pt x="23512" y="46168"/>
                    <a:pt x="24157" y="45756"/>
                    <a:pt x="24439" y="45084"/>
                  </a:cubicBezTo>
                  <a:cubicBezTo>
                    <a:pt x="24629" y="44650"/>
                    <a:pt x="24710" y="44189"/>
                    <a:pt x="24710" y="43701"/>
                  </a:cubicBezTo>
                  <a:cubicBezTo>
                    <a:pt x="24683" y="42996"/>
                    <a:pt x="24683" y="42290"/>
                    <a:pt x="24710" y="41558"/>
                  </a:cubicBezTo>
                  <a:cubicBezTo>
                    <a:pt x="24981" y="36404"/>
                    <a:pt x="24412" y="31332"/>
                    <a:pt x="23435" y="26260"/>
                  </a:cubicBezTo>
                  <a:cubicBezTo>
                    <a:pt x="23381" y="25908"/>
                    <a:pt x="23408" y="25555"/>
                    <a:pt x="23544" y="25229"/>
                  </a:cubicBezTo>
                  <a:cubicBezTo>
                    <a:pt x="23924" y="24280"/>
                    <a:pt x="24358" y="23358"/>
                    <a:pt x="24846" y="22463"/>
                  </a:cubicBezTo>
                  <a:cubicBezTo>
                    <a:pt x="26744" y="18828"/>
                    <a:pt x="28724" y="15248"/>
                    <a:pt x="30813" y="11749"/>
                  </a:cubicBezTo>
                  <a:cubicBezTo>
                    <a:pt x="32359" y="9172"/>
                    <a:pt x="33797" y="6541"/>
                    <a:pt x="35288" y="3937"/>
                  </a:cubicBezTo>
                  <a:cubicBezTo>
                    <a:pt x="35505" y="3530"/>
                    <a:pt x="35722" y="3096"/>
                    <a:pt x="35967" y="2635"/>
                  </a:cubicBezTo>
                  <a:cubicBezTo>
                    <a:pt x="36129" y="2310"/>
                    <a:pt x="35967" y="1876"/>
                    <a:pt x="35641" y="1740"/>
                  </a:cubicBezTo>
                  <a:cubicBezTo>
                    <a:pt x="34583" y="1171"/>
                    <a:pt x="32956" y="411"/>
                    <a:pt x="32088" y="59"/>
                  </a:cubicBezTo>
                  <a:cubicBezTo>
                    <a:pt x="32002" y="20"/>
                    <a:pt x="31912" y="1"/>
                    <a:pt x="3182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2710438" y="6272213"/>
              <a:ext cx="442825" cy="353275"/>
            </a:xfrm>
            <a:custGeom>
              <a:avLst/>
              <a:gdLst/>
              <a:ahLst/>
              <a:cxnLst/>
              <a:rect l="l" t="t" r="r" b="b"/>
              <a:pathLst>
                <a:path w="17713" h="14131" extrusionOk="0">
                  <a:moveTo>
                    <a:pt x="6087" y="1"/>
                  </a:moveTo>
                  <a:cubicBezTo>
                    <a:pt x="5993" y="1"/>
                    <a:pt x="5897" y="18"/>
                    <a:pt x="5805" y="53"/>
                  </a:cubicBezTo>
                  <a:lnTo>
                    <a:pt x="5643" y="134"/>
                  </a:lnTo>
                  <a:cubicBezTo>
                    <a:pt x="4992" y="405"/>
                    <a:pt x="4341" y="704"/>
                    <a:pt x="3663" y="1002"/>
                  </a:cubicBezTo>
                  <a:cubicBezTo>
                    <a:pt x="2551" y="1490"/>
                    <a:pt x="1411" y="1951"/>
                    <a:pt x="272" y="2440"/>
                  </a:cubicBezTo>
                  <a:cubicBezTo>
                    <a:pt x="55" y="2548"/>
                    <a:pt x="1" y="2847"/>
                    <a:pt x="164" y="3036"/>
                  </a:cubicBezTo>
                  <a:cubicBezTo>
                    <a:pt x="1384" y="4420"/>
                    <a:pt x="2713" y="5695"/>
                    <a:pt x="4178" y="6807"/>
                  </a:cubicBezTo>
                  <a:cubicBezTo>
                    <a:pt x="6212" y="8271"/>
                    <a:pt x="8301" y="9628"/>
                    <a:pt x="10444" y="10875"/>
                  </a:cubicBezTo>
                  <a:cubicBezTo>
                    <a:pt x="12695" y="12123"/>
                    <a:pt x="15000" y="13208"/>
                    <a:pt x="17387" y="14130"/>
                  </a:cubicBezTo>
                  <a:lnTo>
                    <a:pt x="17414" y="14130"/>
                  </a:lnTo>
                  <a:cubicBezTo>
                    <a:pt x="17496" y="14130"/>
                    <a:pt x="17550" y="14049"/>
                    <a:pt x="17550" y="13940"/>
                  </a:cubicBezTo>
                  <a:cubicBezTo>
                    <a:pt x="17604" y="11635"/>
                    <a:pt x="17659" y="9329"/>
                    <a:pt x="17713" y="6942"/>
                  </a:cubicBezTo>
                  <a:cubicBezTo>
                    <a:pt x="17713" y="6563"/>
                    <a:pt x="17469" y="6237"/>
                    <a:pt x="17116" y="6129"/>
                  </a:cubicBezTo>
                  <a:cubicBezTo>
                    <a:pt x="16818" y="6047"/>
                    <a:pt x="16574" y="5912"/>
                    <a:pt x="16357" y="5722"/>
                  </a:cubicBezTo>
                  <a:cubicBezTo>
                    <a:pt x="16112" y="5505"/>
                    <a:pt x="15868" y="5342"/>
                    <a:pt x="15624" y="5098"/>
                  </a:cubicBezTo>
                  <a:cubicBezTo>
                    <a:pt x="15217" y="4691"/>
                    <a:pt x="14621" y="4447"/>
                    <a:pt x="14024" y="4420"/>
                  </a:cubicBezTo>
                  <a:cubicBezTo>
                    <a:pt x="13726" y="4420"/>
                    <a:pt x="13400" y="4393"/>
                    <a:pt x="13102" y="4365"/>
                  </a:cubicBezTo>
                  <a:cubicBezTo>
                    <a:pt x="12152" y="4284"/>
                    <a:pt x="11284" y="3769"/>
                    <a:pt x="10769" y="2982"/>
                  </a:cubicBezTo>
                  <a:cubicBezTo>
                    <a:pt x="10633" y="2792"/>
                    <a:pt x="10471" y="2602"/>
                    <a:pt x="10308" y="2413"/>
                  </a:cubicBezTo>
                  <a:cubicBezTo>
                    <a:pt x="10064" y="2087"/>
                    <a:pt x="9711" y="1843"/>
                    <a:pt x="9304" y="1789"/>
                  </a:cubicBezTo>
                  <a:cubicBezTo>
                    <a:pt x="8925" y="1707"/>
                    <a:pt x="8545" y="1599"/>
                    <a:pt x="8192" y="1490"/>
                  </a:cubicBezTo>
                  <a:cubicBezTo>
                    <a:pt x="7568" y="1328"/>
                    <a:pt x="7053" y="921"/>
                    <a:pt x="6755" y="378"/>
                  </a:cubicBezTo>
                  <a:cubicBezTo>
                    <a:pt x="6614" y="137"/>
                    <a:pt x="6355" y="1"/>
                    <a:pt x="608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2677213" y="6242938"/>
              <a:ext cx="499100" cy="402200"/>
            </a:xfrm>
            <a:custGeom>
              <a:avLst/>
              <a:gdLst/>
              <a:ahLst/>
              <a:cxnLst/>
              <a:rect l="l" t="t" r="r" b="b"/>
              <a:pathLst>
                <a:path w="19964" h="16088" extrusionOk="0">
                  <a:moveTo>
                    <a:pt x="7416" y="1172"/>
                  </a:moveTo>
                  <a:cubicBezTo>
                    <a:pt x="7684" y="1172"/>
                    <a:pt x="7943" y="1308"/>
                    <a:pt x="8084" y="1549"/>
                  </a:cubicBezTo>
                  <a:cubicBezTo>
                    <a:pt x="8382" y="2092"/>
                    <a:pt x="8897" y="2499"/>
                    <a:pt x="9521" y="2661"/>
                  </a:cubicBezTo>
                  <a:cubicBezTo>
                    <a:pt x="9874" y="2770"/>
                    <a:pt x="10254" y="2878"/>
                    <a:pt x="10633" y="2960"/>
                  </a:cubicBezTo>
                  <a:cubicBezTo>
                    <a:pt x="11040" y="3014"/>
                    <a:pt x="11393" y="3258"/>
                    <a:pt x="11637" y="3584"/>
                  </a:cubicBezTo>
                  <a:cubicBezTo>
                    <a:pt x="11800" y="3773"/>
                    <a:pt x="11962" y="3963"/>
                    <a:pt x="12098" y="4153"/>
                  </a:cubicBezTo>
                  <a:cubicBezTo>
                    <a:pt x="12613" y="4940"/>
                    <a:pt x="13481" y="5455"/>
                    <a:pt x="14431" y="5536"/>
                  </a:cubicBezTo>
                  <a:cubicBezTo>
                    <a:pt x="14729" y="5564"/>
                    <a:pt x="15055" y="5591"/>
                    <a:pt x="15353" y="5591"/>
                  </a:cubicBezTo>
                  <a:cubicBezTo>
                    <a:pt x="15950" y="5618"/>
                    <a:pt x="16546" y="5862"/>
                    <a:pt x="16953" y="6269"/>
                  </a:cubicBezTo>
                  <a:cubicBezTo>
                    <a:pt x="17197" y="6513"/>
                    <a:pt x="17441" y="6676"/>
                    <a:pt x="17686" y="6893"/>
                  </a:cubicBezTo>
                  <a:cubicBezTo>
                    <a:pt x="17903" y="7083"/>
                    <a:pt x="18147" y="7218"/>
                    <a:pt x="18445" y="7300"/>
                  </a:cubicBezTo>
                  <a:cubicBezTo>
                    <a:pt x="18798" y="7408"/>
                    <a:pt x="19042" y="7734"/>
                    <a:pt x="19042" y="8113"/>
                  </a:cubicBezTo>
                  <a:cubicBezTo>
                    <a:pt x="18988" y="10500"/>
                    <a:pt x="18933" y="12806"/>
                    <a:pt x="18879" y="15111"/>
                  </a:cubicBezTo>
                  <a:cubicBezTo>
                    <a:pt x="18879" y="15220"/>
                    <a:pt x="18825" y="15301"/>
                    <a:pt x="18743" y="15301"/>
                  </a:cubicBezTo>
                  <a:lnTo>
                    <a:pt x="18716" y="15301"/>
                  </a:lnTo>
                  <a:cubicBezTo>
                    <a:pt x="16329" y="14379"/>
                    <a:pt x="14024" y="13294"/>
                    <a:pt x="11773" y="12046"/>
                  </a:cubicBezTo>
                  <a:cubicBezTo>
                    <a:pt x="9630" y="10799"/>
                    <a:pt x="7541" y="9442"/>
                    <a:pt x="5507" y="7978"/>
                  </a:cubicBezTo>
                  <a:cubicBezTo>
                    <a:pt x="4042" y="6866"/>
                    <a:pt x="2713" y="5591"/>
                    <a:pt x="1493" y="4207"/>
                  </a:cubicBezTo>
                  <a:cubicBezTo>
                    <a:pt x="1330" y="4018"/>
                    <a:pt x="1384" y="3719"/>
                    <a:pt x="1601" y="3611"/>
                  </a:cubicBezTo>
                  <a:cubicBezTo>
                    <a:pt x="2740" y="3122"/>
                    <a:pt x="3880" y="2661"/>
                    <a:pt x="4992" y="2173"/>
                  </a:cubicBezTo>
                  <a:cubicBezTo>
                    <a:pt x="5670" y="1875"/>
                    <a:pt x="6321" y="1576"/>
                    <a:pt x="6972" y="1305"/>
                  </a:cubicBezTo>
                  <a:lnTo>
                    <a:pt x="7134" y="1224"/>
                  </a:lnTo>
                  <a:cubicBezTo>
                    <a:pt x="7226" y="1189"/>
                    <a:pt x="7322" y="1172"/>
                    <a:pt x="7416" y="1172"/>
                  </a:cubicBezTo>
                  <a:close/>
                  <a:moveTo>
                    <a:pt x="8145" y="0"/>
                  </a:moveTo>
                  <a:cubicBezTo>
                    <a:pt x="8086" y="0"/>
                    <a:pt x="8021" y="10"/>
                    <a:pt x="7948" y="30"/>
                  </a:cubicBezTo>
                  <a:cubicBezTo>
                    <a:pt x="7514" y="166"/>
                    <a:pt x="7080" y="329"/>
                    <a:pt x="6673" y="491"/>
                  </a:cubicBezTo>
                  <a:cubicBezTo>
                    <a:pt x="4775" y="1278"/>
                    <a:pt x="2903" y="2065"/>
                    <a:pt x="1032" y="2878"/>
                  </a:cubicBezTo>
                  <a:cubicBezTo>
                    <a:pt x="815" y="2933"/>
                    <a:pt x="625" y="3041"/>
                    <a:pt x="462" y="3177"/>
                  </a:cubicBezTo>
                  <a:cubicBezTo>
                    <a:pt x="28" y="3502"/>
                    <a:pt x="1" y="3801"/>
                    <a:pt x="299" y="4235"/>
                  </a:cubicBezTo>
                  <a:cubicBezTo>
                    <a:pt x="353" y="4289"/>
                    <a:pt x="381" y="4343"/>
                    <a:pt x="435" y="4397"/>
                  </a:cubicBezTo>
                  <a:cubicBezTo>
                    <a:pt x="1004" y="5048"/>
                    <a:pt x="1547" y="5672"/>
                    <a:pt x="2116" y="6296"/>
                  </a:cubicBezTo>
                  <a:cubicBezTo>
                    <a:pt x="3012" y="7218"/>
                    <a:pt x="4015" y="8032"/>
                    <a:pt x="5073" y="8791"/>
                  </a:cubicBezTo>
                  <a:cubicBezTo>
                    <a:pt x="7596" y="10636"/>
                    <a:pt x="10227" y="12290"/>
                    <a:pt x="12993" y="13755"/>
                  </a:cubicBezTo>
                  <a:cubicBezTo>
                    <a:pt x="14648" y="14623"/>
                    <a:pt x="16384" y="15355"/>
                    <a:pt x="18174" y="15925"/>
                  </a:cubicBezTo>
                  <a:cubicBezTo>
                    <a:pt x="18472" y="16006"/>
                    <a:pt x="18825" y="16061"/>
                    <a:pt x="19150" y="16088"/>
                  </a:cubicBezTo>
                  <a:cubicBezTo>
                    <a:pt x="19503" y="16088"/>
                    <a:pt x="19666" y="15898"/>
                    <a:pt x="19747" y="15545"/>
                  </a:cubicBezTo>
                  <a:cubicBezTo>
                    <a:pt x="19774" y="15328"/>
                    <a:pt x="19801" y="15084"/>
                    <a:pt x="19801" y="14840"/>
                  </a:cubicBezTo>
                  <a:cubicBezTo>
                    <a:pt x="19856" y="12562"/>
                    <a:pt x="19910" y="10283"/>
                    <a:pt x="19964" y="8005"/>
                  </a:cubicBezTo>
                  <a:cubicBezTo>
                    <a:pt x="19964" y="7734"/>
                    <a:pt x="19937" y="7462"/>
                    <a:pt x="19910" y="7218"/>
                  </a:cubicBezTo>
                  <a:cubicBezTo>
                    <a:pt x="19856" y="6676"/>
                    <a:pt x="19856" y="6621"/>
                    <a:pt x="19340" y="6567"/>
                  </a:cubicBezTo>
                  <a:cubicBezTo>
                    <a:pt x="18635" y="6459"/>
                    <a:pt x="18011" y="6106"/>
                    <a:pt x="17550" y="5591"/>
                  </a:cubicBezTo>
                  <a:cubicBezTo>
                    <a:pt x="17007" y="5048"/>
                    <a:pt x="16302" y="4750"/>
                    <a:pt x="15543" y="4723"/>
                  </a:cubicBezTo>
                  <a:cubicBezTo>
                    <a:pt x="15190" y="4696"/>
                    <a:pt x="14865" y="4696"/>
                    <a:pt x="14512" y="4641"/>
                  </a:cubicBezTo>
                  <a:cubicBezTo>
                    <a:pt x="13807" y="4614"/>
                    <a:pt x="13183" y="4207"/>
                    <a:pt x="12803" y="3611"/>
                  </a:cubicBezTo>
                  <a:cubicBezTo>
                    <a:pt x="12668" y="3394"/>
                    <a:pt x="12478" y="3204"/>
                    <a:pt x="12315" y="2987"/>
                  </a:cubicBezTo>
                  <a:cubicBezTo>
                    <a:pt x="11990" y="2526"/>
                    <a:pt x="11501" y="2227"/>
                    <a:pt x="10959" y="2092"/>
                  </a:cubicBezTo>
                  <a:cubicBezTo>
                    <a:pt x="10606" y="2010"/>
                    <a:pt x="10227" y="1902"/>
                    <a:pt x="9874" y="1793"/>
                  </a:cubicBezTo>
                  <a:cubicBezTo>
                    <a:pt x="9413" y="1685"/>
                    <a:pt x="9033" y="1387"/>
                    <a:pt x="8843" y="953"/>
                  </a:cubicBezTo>
                  <a:cubicBezTo>
                    <a:pt x="8735" y="736"/>
                    <a:pt x="8653" y="519"/>
                    <a:pt x="8545" y="302"/>
                  </a:cubicBezTo>
                  <a:cubicBezTo>
                    <a:pt x="8442" y="97"/>
                    <a:pt x="8325" y="0"/>
                    <a:pt x="814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2920663" y="6449313"/>
              <a:ext cx="75300" cy="54775"/>
            </a:xfrm>
            <a:custGeom>
              <a:avLst/>
              <a:gdLst/>
              <a:ahLst/>
              <a:cxnLst/>
              <a:rect l="l" t="t" r="r" b="b"/>
              <a:pathLst>
                <a:path w="3012" h="2191" extrusionOk="0">
                  <a:moveTo>
                    <a:pt x="468" y="0"/>
                  </a:moveTo>
                  <a:cubicBezTo>
                    <a:pt x="403" y="0"/>
                    <a:pt x="336" y="16"/>
                    <a:pt x="272" y="48"/>
                  </a:cubicBezTo>
                  <a:cubicBezTo>
                    <a:pt x="82" y="157"/>
                    <a:pt x="0" y="401"/>
                    <a:pt x="82" y="618"/>
                  </a:cubicBezTo>
                  <a:cubicBezTo>
                    <a:pt x="299" y="1133"/>
                    <a:pt x="706" y="1594"/>
                    <a:pt x="1221" y="1838"/>
                  </a:cubicBezTo>
                  <a:cubicBezTo>
                    <a:pt x="1546" y="2028"/>
                    <a:pt x="1926" y="2137"/>
                    <a:pt x="2306" y="2191"/>
                  </a:cubicBezTo>
                  <a:cubicBezTo>
                    <a:pt x="2469" y="2191"/>
                    <a:pt x="2631" y="2164"/>
                    <a:pt x="2794" y="2082"/>
                  </a:cubicBezTo>
                  <a:cubicBezTo>
                    <a:pt x="2903" y="2001"/>
                    <a:pt x="2984" y="1865"/>
                    <a:pt x="3011" y="1730"/>
                  </a:cubicBezTo>
                  <a:cubicBezTo>
                    <a:pt x="2984" y="1594"/>
                    <a:pt x="2903" y="1486"/>
                    <a:pt x="2767" y="1404"/>
                  </a:cubicBezTo>
                  <a:cubicBezTo>
                    <a:pt x="2658" y="1350"/>
                    <a:pt x="2550" y="1296"/>
                    <a:pt x="2441" y="1296"/>
                  </a:cubicBezTo>
                  <a:cubicBezTo>
                    <a:pt x="1736" y="1269"/>
                    <a:pt x="1139" y="862"/>
                    <a:pt x="814" y="238"/>
                  </a:cubicBezTo>
                  <a:cubicBezTo>
                    <a:pt x="757" y="86"/>
                    <a:pt x="620" y="0"/>
                    <a:pt x="46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022363" y="6450338"/>
              <a:ext cx="23775" cy="21375"/>
            </a:xfrm>
            <a:custGeom>
              <a:avLst/>
              <a:gdLst/>
              <a:ahLst/>
              <a:cxnLst/>
              <a:rect l="l" t="t" r="r" b="b"/>
              <a:pathLst>
                <a:path w="951" h="855" extrusionOk="0">
                  <a:moveTo>
                    <a:pt x="479" y="0"/>
                  </a:moveTo>
                  <a:cubicBezTo>
                    <a:pt x="360" y="0"/>
                    <a:pt x="245" y="48"/>
                    <a:pt x="164" y="143"/>
                  </a:cubicBezTo>
                  <a:cubicBezTo>
                    <a:pt x="1" y="305"/>
                    <a:pt x="1" y="550"/>
                    <a:pt x="164" y="712"/>
                  </a:cubicBezTo>
                  <a:cubicBezTo>
                    <a:pt x="245" y="807"/>
                    <a:pt x="360" y="855"/>
                    <a:pt x="479" y="855"/>
                  </a:cubicBezTo>
                  <a:cubicBezTo>
                    <a:pt x="598" y="855"/>
                    <a:pt x="720" y="807"/>
                    <a:pt x="815" y="712"/>
                  </a:cubicBezTo>
                  <a:cubicBezTo>
                    <a:pt x="950" y="550"/>
                    <a:pt x="950" y="305"/>
                    <a:pt x="815" y="143"/>
                  </a:cubicBezTo>
                  <a:cubicBezTo>
                    <a:pt x="720" y="48"/>
                    <a:pt x="598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2922013" y="6393213"/>
              <a:ext cx="23750" cy="21300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479" y="0"/>
                  </a:moveTo>
                  <a:cubicBezTo>
                    <a:pt x="360" y="0"/>
                    <a:pt x="245" y="41"/>
                    <a:pt x="163" y="122"/>
                  </a:cubicBezTo>
                  <a:cubicBezTo>
                    <a:pt x="1" y="285"/>
                    <a:pt x="1" y="556"/>
                    <a:pt x="163" y="719"/>
                  </a:cubicBezTo>
                  <a:cubicBezTo>
                    <a:pt x="248" y="803"/>
                    <a:pt x="369" y="851"/>
                    <a:pt x="488" y="851"/>
                  </a:cubicBezTo>
                  <a:cubicBezTo>
                    <a:pt x="599" y="851"/>
                    <a:pt x="709" y="810"/>
                    <a:pt x="787" y="719"/>
                  </a:cubicBezTo>
                  <a:cubicBezTo>
                    <a:pt x="950" y="556"/>
                    <a:pt x="950" y="312"/>
                    <a:pt x="814" y="122"/>
                  </a:cubicBezTo>
                  <a:cubicBezTo>
                    <a:pt x="719" y="41"/>
                    <a:pt x="597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2995963" y="6198838"/>
              <a:ext cx="88825" cy="76375"/>
            </a:xfrm>
            <a:custGeom>
              <a:avLst/>
              <a:gdLst/>
              <a:ahLst/>
              <a:cxnLst/>
              <a:rect l="l" t="t" r="r" b="b"/>
              <a:pathLst>
                <a:path w="3553" h="3055" extrusionOk="0">
                  <a:moveTo>
                    <a:pt x="1554" y="967"/>
                  </a:moveTo>
                  <a:cubicBezTo>
                    <a:pt x="1834" y="967"/>
                    <a:pt x="2129" y="1072"/>
                    <a:pt x="2332" y="1252"/>
                  </a:cubicBezTo>
                  <a:cubicBezTo>
                    <a:pt x="2386" y="1333"/>
                    <a:pt x="2467" y="1415"/>
                    <a:pt x="2494" y="1496"/>
                  </a:cubicBezTo>
                  <a:cubicBezTo>
                    <a:pt x="2630" y="1794"/>
                    <a:pt x="2440" y="2147"/>
                    <a:pt x="2115" y="2174"/>
                  </a:cubicBezTo>
                  <a:cubicBezTo>
                    <a:pt x="2074" y="2179"/>
                    <a:pt x="2034" y="2182"/>
                    <a:pt x="1994" y="2182"/>
                  </a:cubicBezTo>
                  <a:cubicBezTo>
                    <a:pt x="1607" y="2182"/>
                    <a:pt x="1256" y="1949"/>
                    <a:pt x="1084" y="1604"/>
                  </a:cubicBezTo>
                  <a:cubicBezTo>
                    <a:pt x="976" y="1360"/>
                    <a:pt x="1111" y="1062"/>
                    <a:pt x="1382" y="981"/>
                  </a:cubicBezTo>
                  <a:cubicBezTo>
                    <a:pt x="1438" y="971"/>
                    <a:pt x="1496" y="967"/>
                    <a:pt x="1554" y="967"/>
                  </a:cubicBezTo>
                  <a:close/>
                  <a:moveTo>
                    <a:pt x="1518" y="1"/>
                  </a:moveTo>
                  <a:cubicBezTo>
                    <a:pt x="1482" y="1"/>
                    <a:pt x="1446" y="2"/>
                    <a:pt x="1409" y="4"/>
                  </a:cubicBezTo>
                  <a:cubicBezTo>
                    <a:pt x="1395" y="4"/>
                    <a:pt x="1380" y="3"/>
                    <a:pt x="1366" y="3"/>
                  </a:cubicBezTo>
                  <a:cubicBezTo>
                    <a:pt x="600" y="3"/>
                    <a:pt x="1" y="697"/>
                    <a:pt x="80" y="1469"/>
                  </a:cubicBezTo>
                  <a:cubicBezTo>
                    <a:pt x="135" y="1876"/>
                    <a:pt x="325" y="2255"/>
                    <a:pt x="650" y="2527"/>
                  </a:cubicBezTo>
                  <a:cubicBezTo>
                    <a:pt x="1034" y="2872"/>
                    <a:pt x="1527" y="3055"/>
                    <a:pt x="2033" y="3055"/>
                  </a:cubicBezTo>
                  <a:cubicBezTo>
                    <a:pt x="2241" y="3055"/>
                    <a:pt x="2451" y="3024"/>
                    <a:pt x="2657" y="2961"/>
                  </a:cubicBezTo>
                  <a:cubicBezTo>
                    <a:pt x="3091" y="2771"/>
                    <a:pt x="3417" y="2337"/>
                    <a:pt x="3471" y="1849"/>
                  </a:cubicBezTo>
                  <a:cubicBezTo>
                    <a:pt x="3552" y="1415"/>
                    <a:pt x="3362" y="981"/>
                    <a:pt x="2983" y="737"/>
                  </a:cubicBezTo>
                  <a:cubicBezTo>
                    <a:pt x="2847" y="628"/>
                    <a:pt x="2711" y="547"/>
                    <a:pt x="2603" y="411"/>
                  </a:cubicBezTo>
                  <a:cubicBezTo>
                    <a:pt x="2305" y="138"/>
                    <a:pt x="1915" y="1"/>
                    <a:pt x="1518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3019663" y="6222988"/>
              <a:ext cx="42075" cy="30400"/>
            </a:xfrm>
            <a:custGeom>
              <a:avLst/>
              <a:gdLst/>
              <a:ahLst/>
              <a:cxnLst/>
              <a:rect l="l" t="t" r="r" b="b"/>
              <a:pathLst>
                <a:path w="1683" h="1216" extrusionOk="0">
                  <a:moveTo>
                    <a:pt x="588" y="1"/>
                  </a:moveTo>
                  <a:cubicBezTo>
                    <a:pt x="528" y="1"/>
                    <a:pt x="468" y="5"/>
                    <a:pt x="407" y="15"/>
                  </a:cubicBezTo>
                  <a:cubicBezTo>
                    <a:pt x="136" y="96"/>
                    <a:pt x="0" y="394"/>
                    <a:pt x="136" y="638"/>
                  </a:cubicBezTo>
                  <a:cubicBezTo>
                    <a:pt x="308" y="983"/>
                    <a:pt x="659" y="1216"/>
                    <a:pt x="1046" y="1216"/>
                  </a:cubicBezTo>
                  <a:cubicBezTo>
                    <a:pt x="1086" y="1216"/>
                    <a:pt x="1126" y="1213"/>
                    <a:pt x="1167" y="1208"/>
                  </a:cubicBezTo>
                  <a:cubicBezTo>
                    <a:pt x="1492" y="1181"/>
                    <a:pt x="1682" y="828"/>
                    <a:pt x="1546" y="530"/>
                  </a:cubicBezTo>
                  <a:cubicBezTo>
                    <a:pt x="1492" y="449"/>
                    <a:pt x="1438" y="367"/>
                    <a:pt x="1384" y="286"/>
                  </a:cubicBezTo>
                  <a:cubicBezTo>
                    <a:pt x="1159" y="106"/>
                    <a:pt x="878" y="1"/>
                    <a:pt x="588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3108488" y="6151213"/>
              <a:ext cx="63775" cy="60150"/>
            </a:xfrm>
            <a:custGeom>
              <a:avLst/>
              <a:gdLst/>
              <a:ahLst/>
              <a:cxnLst/>
              <a:rect l="l" t="t" r="r" b="b"/>
              <a:pathLst>
                <a:path w="2551" h="2406" extrusionOk="0">
                  <a:moveTo>
                    <a:pt x="1411" y="688"/>
                  </a:moveTo>
                  <a:cubicBezTo>
                    <a:pt x="1637" y="688"/>
                    <a:pt x="1838" y="883"/>
                    <a:pt x="1818" y="1123"/>
                  </a:cubicBezTo>
                  <a:cubicBezTo>
                    <a:pt x="1818" y="1150"/>
                    <a:pt x="1791" y="1177"/>
                    <a:pt x="1791" y="1231"/>
                  </a:cubicBezTo>
                  <a:cubicBezTo>
                    <a:pt x="1740" y="1513"/>
                    <a:pt x="1471" y="1722"/>
                    <a:pt x="1168" y="1722"/>
                  </a:cubicBezTo>
                  <a:cubicBezTo>
                    <a:pt x="1149" y="1722"/>
                    <a:pt x="1131" y="1721"/>
                    <a:pt x="1113" y="1719"/>
                  </a:cubicBezTo>
                  <a:cubicBezTo>
                    <a:pt x="1031" y="1719"/>
                    <a:pt x="869" y="1584"/>
                    <a:pt x="869" y="1557"/>
                  </a:cubicBezTo>
                  <a:cubicBezTo>
                    <a:pt x="896" y="1285"/>
                    <a:pt x="1004" y="1041"/>
                    <a:pt x="1113" y="824"/>
                  </a:cubicBezTo>
                  <a:cubicBezTo>
                    <a:pt x="1140" y="797"/>
                    <a:pt x="1167" y="797"/>
                    <a:pt x="1167" y="770"/>
                  </a:cubicBezTo>
                  <a:cubicBezTo>
                    <a:pt x="1246" y="713"/>
                    <a:pt x="1330" y="688"/>
                    <a:pt x="1411" y="688"/>
                  </a:cubicBezTo>
                  <a:close/>
                  <a:moveTo>
                    <a:pt x="1427" y="0"/>
                  </a:moveTo>
                  <a:cubicBezTo>
                    <a:pt x="1313" y="0"/>
                    <a:pt x="1198" y="21"/>
                    <a:pt x="1086" y="65"/>
                  </a:cubicBezTo>
                  <a:cubicBezTo>
                    <a:pt x="652" y="228"/>
                    <a:pt x="326" y="553"/>
                    <a:pt x="190" y="960"/>
                  </a:cubicBezTo>
                  <a:cubicBezTo>
                    <a:pt x="1" y="1394"/>
                    <a:pt x="163" y="1936"/>
                    <a:pt x="543" y="2208"/>
                  </a:cubicBezTo>
                  <a:cubicBezTo>
                    <a:pt x="679" y="2316"/>
                    <a:pt x="841" y="2370"/>
                    <a:pt x="1031" y="2397"/>
                  </a:cubicBezTo>
                  <a:cubicBezTo>
                    <a:pt x="1081" y="2403"/>
                    <a:pt x="1131" y="2406"/>
                    <a:pt x="1181" y="2406"/>
                  </a:cubicBezTo>
                  <a:cubicBezTo>
                    <a:pt x="1622" y="2406"/>
                    <a:pt x="2065" y="2193"/>
                    <a:pt x="2333" y="1828"/>
                  </a:cubicBezTo>
                  <a:cubicBezTo>
                    <a:pt x="2550" y="1448"/>
                    <a:pt x="2550" y="960"/>
                    <a:pt x="2333" y="607"/>
                  </a:cubicBezTo>
                  <a:cubicBezTo>
                    <a:pt x="2166" y="231"/>
                    <a:pt x="1806" y="0"/>
                    <a:pt x="142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3130188" y="6168388"/>
              <a:ext cx="24250" cy="25875"/>
            </a:xfrm>
            <a:custGeom>
              <a:avLst/>
              <a:gdLst/>
              <a:ahLst/>
              <a:cxnLst/>
              <a:rect l="l" t="t" r="r" b="b"/>
              <a:pathLst>
                <a:path w="970" h="1035" extrusionOk="0">
                  <a:moveTo>
                    <a:pt x="543" y="1"/>
                  </a:moveTo>
                  <a:cubicBezTo>
                    <a:pt x="462" y="1"/>
                    <a:pt x="378" y="26"/>
                    <a:pt x="299" y="83"/>
                  </a:cubicBezTo>
                  <a:cubicBezTo>
                    <a:pt x="299" y="110"/>
                    <a:pt x="272" y="110"/>
                    <a:pt x="245" y="137"/>
                  </a:cubicBezTo>
                  <a:cubicBezTo>
                    <a:pt x="136" y="354"/>
                    <a:pt x="28" y="598"/>
                    <a:pt x="1" y="870"/>
                  </a:cubicBezTo>
                  <a:cubicBezTo>
                    <a:pt x="1" y="897"/>
                    <a:pt x="163" y="1032"/>
                    <a:pt x="245" y="1032"/>
                  </a:cubicBezTo>
                  <a:cubicBezTo>
                    <a:pt x="263" y="1034"/>
                    <a:pt x="281" y="1035"/>
                    <a:pt x="300" y="1035"/>
                  </a:cubicBezTo>
                  <a:cubicBezTo>
                    <a:pt x="603" y="1035"/>
                    <a:pt x="872" y="826"/>
                    <a:pt x="923" y="544"/>
                  </a:cubicBezTo>
                  <a:cubicBezTo>
                    <a:pt x="923" y="490"/>
                    <a:pt x="950" y="463"/>
                    <a:pt x="950" y="436"/>
                  </a:cubicBezTo>
                  <a:cubicBezTo>
                    <a:pt x="970" y="196"/>
                    <a:pt x="769" y="1"/>
                    <a:pt x="54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3179013" y="5920263"/>
              <a:ext cx="73250" cy="81850"/>
            </a:xfrm>
            <a:custGeom>
              <a:avLst/>
              <a:gdLst/>
              <a:ahLst/>
              <a:cxnLst/>
              <a:rect l="l" t="t" r="r" b="b"/>
              <a:pathLst>
                <a:path w="2930" h="3274" extrusionOk="0">
                  <a:moveTo>
                    <a:pt x="1508" y="946"/>
                  </a:moveTo>
                  <a:cubicBezTo>
                    <a:pt x="1575" y="946"/>
                    <a:pt x="1642" y="969"/>
                    <a:pt x="1709" y="1003"/>
                  </a:cubicBezTo>
                  <a:cubicBezTo>
                    <a:pt x="1926" y="1166"/>
                    <a:pt x="2008" y="1464"/>
                    <a:pt x="1872" y="1708"/>
                  </a:cubicBezTo>
                  <a:cubicBezTo>
                    <a:pt x="1791" y="1979"/>
                    <a:pt x="1574" y="2223"/>
                    <a:pt x="1275" y="2305"/>
                  </a:cubicBezTo>
                  <a:cubicBezTo>
                    <a:pt x="1031" y="2169"/>
                    <a:pt x="923" y="1898"/>
                    <a:pt x="1004" y="1654"/>
                  </a:cubicBezTo>
                  <a:cubicBezTo>
                    <a:pt x="1004" y="1383"/>
                    <a:pt x="1167" y="1139"/>
                    <a:pt x="1384" y="976"/>
                  </a:cubicBezTo>
                  <a:cubicBezTo>
                    <a:pt x="1425" y="955"/>
                    <a:pt x="1467" y="946"/>
                    <a:pt x="1508" y="946"/>
                  </a:cubicBezTo>
                  <a:close/>
                  <a:moveTo>
                    <a:pt x="1535" y="0"/>
                  </a:moveTo>
                  <a:cubicBezTo>
                    <a:pt x="1106" y="0"/>
                    <a:pt x="688" y="216"/>
                    <a:pt x="434" y="596"/>
                  </a:cubicBezTo>
                  <a:cubicBezTo>
                    <a:pt x="136" y="1003"/>
                    <a:pt x="0" y="1491"/>
                    <a:pt x="55" y="2006"/>
                  </a:cubicBezTo>
                  <a:cubicBezTo>
                    <a:pt x="109" y="2549"/>
                    <a:pt x="462" y="3010"/>
                    <a:pt x="977" y="3200"/>
                  </a:cubicBezTo>
                  <a:cubicBezTo>
                    <a:pt x="1097" y="3251"/>
                    <a:pt x="1212" y="3273"/>
                    <a:pt x="1322" y="3273"/>
                  </a:cubicBezTo>
                  <a:cubicBezTo>
                    <a:pt x="1685" y="3273"/>
                    <a:pt x="2007" y="3030"/>
                    <a:pt x="2360" y="2739"/>
                  </a:cubicBezTo>
                  <a:cubicBezTo>
                    <a:pt x="2523" y="2495"/>
                    <a:pt x="2659" y="2278"/>
                    <a:pt x="2767" y="2034"/>
                  </a:cubicBezTo>
                  <a:cubicBezTo>
                    <a:pt x="2848" y="1844"/>
                    <a:pt x="2903" y="1681"/>
                    <a:pt x="2903" y="1491"/>
                  </a:cubicBezTo>
                  <a:cubicBezTo>
                    <a:pt x="2930" y="840"/>
                    <a:pt x="2550" y="352"/>
                    <a:pt x="1899" y="54"/>
                  </a:cubicBezTo>
                  <a:cubicBezTo>
                    <a:pt x="1779" y="18"/>
                    <a:pt x="1656" y="0"/>
                    <a:pt x="153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3202063" y="5943913"/>
              <a:ext cx="27150" cy="33975"/>
            </a:xfrm>
            <a:custGeom>
              <a:avLst/>
              <a:gdLst/>
              <a:ahLst/>
              <a:cxnLst/>
              <a:rect l="l" t="t" r="r" b="b"/>
              <a:pathLst>
                <a:path w="1086" h="1359" extrusionOk="0">
                  <a:moveTo>
                    <a:pt x="586" y="0"/>
                  </a:moveTo>
                  <a:cubicBezTo>
                    <a:pt x="545" y="0"/>
                    <a:pt x="503" y="9"/>
                    <a:pt x="462" y="30"/>
                  </a:cubicBezTo>
                  <a:cubicBezTo>
                    <a:pt x="245" y="193"/>
                    <a:pt x="82" y="437"/>
                    <a:pt x="82" y="708"/>
                  </a:cubicBezTo>
                  <a:cubicBezTo>
                    <a:pt x="1" y="952"/>
                    <a:pt x="109" y="1223"/>
                    <a:pt x="353" y="1359"/>
                  </a:cubicBezTo>
                  <a:cubicBezTo>
                    <a:pt x="652" y="1277"/>
                    <a:pt x="869" y="1033"/>
                    <a:pt x="950" y="762"/>
                  </a:cubicBezTo>
                  <a:cubicBezTo>
                    <a:pt x="1086" y="518"/>
                    <a:pt x="1004" y="220"/>
                    <a:pt x="787" y="57"/>
                  </a:cubicBezTo>
                  <a:cubicBezTo>
                    <a:pt x="720" y="23"/>
                    <a:pt x="653" y="0"/>
                    <a:pt x="58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3273263" y="5852338"/>
              <a:ext cx="61050" cy="53175"/>
            </a:xfrm>
            <a:custGeom>
              <a:avLst/>
              <a:gdLst/>
              <a:ahLst/>
              <a:cxnLst/>
              <a:rect l="l" t="t" r="r" b="b"/>
              <a:pathLst>
                <a:path w="2442" h="2127" extrusionOk="0">
                  <a:moveTo>
                    <a:pt x="1277" y="588"/>
                  </a:moveTo>
                  <a:cubicBezTo>
                    <a:pt x="1591" y="588"/>
                    <a:pt x="1828" y="1030"/>
                    <a:pt x="1547" y="1333"/>
                  </a:cubicBezTo>
                  <a:lnTo>
                    <a:pt x="1520" y="1360"/>
                  </a:lnTo>
                  <a:cubicBezTo>
                    <a:pt x="1433" y="1436"/>
                    <a:pt x="1341" y="1468"/>
                    <a:pt x="1253" y="1468"/>
                  </a:cubicBezTo>
                  <a:cubicBezTo>
                    <a:pt x="932" y="1468"/>
                    <a:pt x="673" y="1035"/>
                    <a:pt x="950" y="736"/>
                  </a:cubicBezTo>
                  <a:cubicBezTo>
                    <a:pt x="977" y="709"/>
                    <a:pt x="1004" y="682"/>
                    <a:pt x="1031" y="682"/>
                  </a:cubicBezTo>
                  <a:cubicBezTo>
                    <a:pt x="1113" y="616"/>
                    <a:pt x="1198" y="588"/>
                    <a:pt x="1277" y="588"/>
                  </a:cubicBezTo>
                  <a:close/>
                  <a:moveTo>
                    <a:pt x="1296" y="0"/>
                  </a:moveTo>
                  <a:cubicBezTo>
                    <a:pt x="1000" y="0"/>
                    <a:pt x="709" y="109"/>
                    <a:pt x="489" y="329"/>
                  </a:cubicBezTo>
                  <a:cubicBezTo>
                    <a:pt x="55" y="709"/>
                    <a:pt x="1" y="1387"/>
                    <a:pt x="380" y="1821"/>
                  </a:cubicBezTo>
                  <a:cubicBezTo>
                    <a:pt x="625" y="2025"/>
                    <a:pt x="923" y="2126"/>
                    <a:pt x="1221" y="2126"/>
                  </a:cubicBezTo>
                  <a:cubicBezTo>
                    <a:pt x="1520" y="2126"/>
                    <a:pt x="1818" y="2025"/>
                    <a:pt x="2062" y="1821"/>
                  </a:cubicBezTo>
                  <a:cubicBezTo>
                    <a:pt x="2442" y="1387"/>
                    <a:pt x="2442" y="763"/>
                    <a:pt x="2116" y="302"/>
                  </a:cubicBezTo>
                  <a:cubicBezTo>
                    <a:pt x="1876" y="102"/>
                    <a:pt x="1584" y="0"/>
                    <a:pt x="1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3290063" y="5867038"/>
              <a:ext cx="28925" cy="22000"/>
            </a:xfrm>
            <a:custGeom>
              <a:avLst/>
              <a:gdLst/>
              <a:ahLst/>
              <a:cxnLst/>
              <a:rect l="l" t="t" r="r" b="b"/>
              <a:pathLst>
                <a:path w="1157" h="880" extrusionOk="0">
                  <a:moveTo>
                    <a:pt x="605" y="0"/>
                  </a:moveTo>
                  <a:cubicBezTo>
                    <a:pt x="526" y="0"/>
                    <a:pt x="441" y="28"/>
                    <a:pt x="359" y="94"/>
                  </a:cubicBezTo>
                  <a:cubicBezTo>
                    <a:pt x="332" y="94"/>
                    <a:pt x="305" y="121"/>
                    <a:pt x="278" y="148"/>
                  </a:cubicBezTo>
                  <a:cubicBezTo>
                    <a:pt x="1" y="447"/>
                    <a:pt x="260" y="880"/>
                    <a:pt x="581" y="880"/>
                  </a:cubicBezTo>
                  <a:cubicBezTo>
                    <a:pt x="669" y="880"/>
                    <a:pt x="761" y="848"/>
                    <a:pt x="848" y="772"/>
                  </a:cubicBezTo>
                  <a:lnTo>
                    <a:pt x="875" y="745"/>
                  </a:lnTo>
                  <a:cubicBezTo>
                    <a:pt x="1156" y="442"/>
                    <a:pt x="919" y="0"/>
                    <a:pt x="605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48"/>
          <p:cNvGrpSpPr/>
          <p:nvPr/>
        </p:nvGrpSpPr>
        <p:grpSpPr>
          <a:xfrm rot="5973083">
            <a:off x="5773056" y="1813103"/>
            <a:ext cx="330415" cy="269366"/>
            <a:chOff x="5426900" y="3064075"/>
            <a:chExt cx="281450" cy="229525"/>
          </a:xfrm>
        </p:grpSpPr>
        <p:sp>
          <p:nvSpPr>
            <p:cNvPr id="701" name="Google Shape;701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F2099-517E-A6C6-06B4-C83B2353F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13A355-100D-9B9A-A9A5-5D8105BA72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34F6A0-033F-8BDE-1708-92DB70EF0D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1" r="20857"/>
          <a:stretch/>
        </p:blipFill>
        <p:spPr>
          <a:xfrm>
            <a:off x="1064106" y="0"/>
            <a:ext cx="6798365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962" y="34604"/>
            <a:ext cx="1691126" cy="15944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9" y="927816"/>
            <a:ext cx="1962293" cy="16771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5192" y="3087783"/>
            <a:ext cx="1668640" cy="19283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6488" y="3231312"/>
            <a:ext cx="2922170" cy="17848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0552" y="21945"/>
            <a:ext cx="2737973" cy="12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51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34F6A0-033F-8BDE-1708-92DB70EF0D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1" r="20857"/>
          <a:stretch/>
        </p:blipFill>
        <p:spPr>
          <a:xfrm>
            <a:off x="1064106" y="0"/>
            <a:ext cx="6798365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BAA8FBD-E92E-F1BA-853E-027A2F689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281" y="656442"/>
            <a:ext cx="689006" cy="2534161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FF0000"/>
                </a:solidFill>
              </a:rPr>
              <a:t>d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r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w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 err="1">
                <a:solidFill>
                  <a:srgbClr val="FF0000"/>
                </a:solidFill>
              </a:rPr>
              <a:t>i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n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38BC107-B94B-773D-062F-E272D19AA4F0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3875342" y="1248146"/>
            <a:ext cx="3066462" cy="3852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r    b </a:t>
            </a:r>
            <a:r>
              <a:rPr lang="en-US" sz="4000" dirty="0" err="1">
                <a:solidFill>
                  <a:srgbClr val="FF0000"/>
                </a:solidFill>
              </a:rPr>
              <a:t>b</a:t>
            </a:r>
            <a:r>
              <a:rPr lang="en-US" sz="4000" dirty="0">
                <a:solidFill>
                  <a:srgbClr val="FF0000"/>
                </a:solidFill>
              </a:rPr>
              <a:t>   t 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511B8A3-49C8-D4AE-374B-8C8D4DE57227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13952105-9444-57A3-7986-70F91BF194EC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A7A8C947-6E1B-3EFB-A354-16F22D95A0F1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BEF3D3D0-26FA-A27D-6732-A01F7289E4FA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6E5C07EE-4A34-8EAA-95BB-36C164563EED}"/>
              </a:ext>
            </a:extLst>
          </p:cNvPr>
          <p:cNvSpPr>
            <a:spLocks noGrp="1"/>
          </p:cNvSpPr>
          <p:nvPr>
            <p:ph type="title" idx="14"/>
          </p:nvPr>
        </p:nvSpPr>
        <p:spPr>
          <a:xfrm>
            <a:off x="5664276" y="70223"/>
            <a:ext cx="494863" cy="1903905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t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r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a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 err="1">
                <a:solidFill>
                  <a:srgbClr val="FF0000"/>
                </a:solidFill>
              </a:rPr>
              <a:t>i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1C31B6B-5C05-5443-A9AF-1539EFB4B7FC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1836752" y="2446969"/>
            <a:ext cx="3555556" cy="687238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e l e </a:t>
            </a:r>
            <a:r>
              <a:rPr lang="en-US" sz="4000" dirty="0" err="1">
                <a:solidFill>
                  <a:srgbClr val="FF0000"/>
                </a:solidFill>
              </a:rPr>
              <a:t>ph</a:t>
            </a:r>
            <a:r>
              <a:rPr lang="en-US" sz="4000" dirty="0">
                <a:solidFill>
                  <a:srgbClr val="FF0000"/>
                </a:solidFill>
              </a:rPr>
              <a:t> a    t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5356A1A-6A71-3331-E230-F3C36D1C2AC3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3104985" y="2906573"/>
            <a:ext cx="689006" cy="2534161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a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r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 err="1">
                <a:solidFill>
                  <a:srgbClr val="FF0000"/>
                </a:solidFill>
              </a:rPr>
              <a:t>r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o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962" y="34604"/>
            <a:ext cx="1691126" cy="15944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" y="927816"/>
            <a:ext cx="1971002" cy="16771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5192" y="3087783"/>
            <a:ext cx="1668640" cy="20695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4369" y="3112398"/>
            <a:ext cx="2922170" cy="19608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6325" y="95155"/>
            <a:ext cx="2737973" cy="12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7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21" grpId="0"/>
      <p:bldP spid="17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6124F41-E68E-4688-AE0B-88236D628C6C}"/>
              </a:ext>
            </a:extLst>
          </p:cNvPr>
          <p:cNvSpPr txBox="1"/>
          <p:nvPr/>
        </p:nvSpPr>
        <p:spPr>
          <a:xfrm>
            <a:off x="3549722" y="4724801"/>
            <a:ext cx="247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_____________</a:t>
            </a:r>
            <a:endParaRPr lang="ru-RU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142DB1-170E-1C9F-C6D9-F807BD777421}"/>
              </a:ext>
            </a:extLst>
          </p:cNvPr>
          <p:cNvSpPr txBox="1"/>
          <p:nvPr/>
        </p:nvSpPr>
        <p:spPr>
          <a:xfrm>
            <a:off x="0" y="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spc="-15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Welcome to the</a:t>
            </a:r>
            <a:r>
              <a:rPr lang="en-US" sz="4000" spc="-15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4000" spc="-15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8676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52430C-5C71-4A3E-A480-727ABAEF0922}"/>
              </a:ext>
            </a:extLst>
          </p:cNvPr>
          <p:cNvSpPr/>
          <p:nvPr/>
        </p:nvSpPr>
        <p:spPr>
          <a:xfrm>
            <a:off x="3693968" y="2706832"/>
            <a:ext cx="1756064" cy="216131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3234ACB9-4508-4DD7-8BE3-927CC973BB16}"/>
              </a:ext>
            </a:extLst>
          </p:cNvPr>
          <p:cNvSpPr/>
          <p:nvPr/>
        </p:nvSpPr>
        <p:spPr>
          <a:xfrm>
            <a:off x="4686300" y="1558637"/>
            <a:ext cx="1906732" cy="1148196"/>
          </a:xfrm>
          <a:prstGeom prst="wedgeEllipseCallou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A50CEA3A-EC10-484E-82D4-C78AAC9D771F}"/>
              </a:ext>
            </a:extLst>
          </p:cNvPr>
          <p:cNvSpPr/>
          <p:nvPr/>
        </p:nvSpPr>
        <p:spPr>
          <a:xfrm flipH="1">
            <a:off x="2400300" y="1558637"/>
            <a:ext cx="1906732" cy="1148196"/>
          </a:xfrm>
          <a:prstGeom prst="wedgeEllipseCallou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53096-C4C6-4EDA-92CA-E4E2E1D1EEDB}"/>
              </a:ext>
            </a:extLst>
          </p:cNvPr>
          <p:cNvSpPr txBox="1"/>
          <p:nvPr/>
        </p:nvSpPr>
        <p:spPr>
          <a:xfrm>
            <a:off x="5292298" y="1795606"/>
            <a:ext cx="1443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PIG</a:t>
            </a:r>
            <a:endParaRPr lang="ru-RU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3A31D-4D35-46AD-B18E-119CC82B819A}"/>
              </a:ext>
            </a:extLst>
          </p:cNvPr>
          <p:cNvSpPr txBox="1"/>
          <p:nvPr/>
        </p:nvSpPr>
        <p:spPr>
          <a:xfrm>
            <a:off x="2516035" y="1830055"/>
            <a:ext cx="16752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PEACOCK</a:t>
            </a:r>
            <a:endParaRPr lang="ru-RU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24F41-E68E-4688-AE0B-88236D628C6C}"/>
              </a:ext>
            </a:extLst>
          </p:cNvPr>
          <p:cNvSpPr txBox="1"/>
          <p:nvPr/>
        </p:nvSpPr>
        <p:spPr>
          <a:xfrm>
            <a:off x="3549722" y="4724801"/>
            <a:ext cx="247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_____________</a:t>
            </a:r>
            <a:endParaRPr lang="ru-RU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96D36-78E4-40C5-92C5-9B4A9179E675}"/>
              </a:ext>
            </a:extLst>
          </p:cNvPr>
          <p:cNvSpPr txBox="1"/>
          <p:nvPr/>
        </p:nvSpPr>
        <p:spPr>
          <a:xfrm rot="19561168">
            <a:off x="1328315" y="449902"/>
            <a:ext cx="1826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Super job!</a:t>
            </a:r>
            <a:endParaRPr lang="ru-RU" sz="3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50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8.64198E-7 L -0.08264 0.544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27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52430C-5C71-4A3E-A480-727ABAEF0922}"/>
              </a:ext>
            </a:extLst>
          </p:cNvPr>
          <p:cNvSpPr/>
          <p:nvPr/>
        </p:nvSpPr>
        <p:spPr>
          <a:xfrm>
            <a:off x="3883601" y="3015473"/>
            <a:ext cx="1756064" cy="1596915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3234ACB9-4508-4DD7-8BE3-927CC973BB16}"/>
              </a:ext>
            </a:extLst>
          </p:cNvPr>
          <p:cNvSpPr/>
          <p:nvPr/>
        </p:nvSpPr>
        <p:spPr>
          <a:xfrm>
            <a:off x="4686300" y="1558637"/>
            <a:ext cx="1906732" cy="1148196"/>
          </a:xfrm>
          <a:prstGeom prst="wedgeEllipseCallou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A50CEA3A-EC10-484E-82D4-C78AAC9D771F}"/>
              </a:ext>
            </a:extLst>
          </p:cNvPr>
          <p:cNvSpPr/>
          <p:nvPr/>
        </p:nvSpPr>
        <p:spPr>
          <a:xfrm flipH="1">
            <a:off x="2400300" y="1558637"/>
            <a:ext cx="1906732" cy="1148196"/>
          </a:xfrm>
          <a:prstGeom prst="wedgeEllipseCallou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53096-C4C6-4EDA-92CA-E4E2E1D1EEDB}"/>
              </a:ext>
            </a:extLst>
          </p:cNvPr>
          <p:cNvSpPr txBox="1"/>
          <p:nvPr/>
        </p:nvSpPr>
        <p:spPr>
          <a:xfrm>
            <a:off x="2735543" y="1867277"/>
            <a:ext cx="1443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DUCK</a:t>
            </a:r>
            <a:endParaRPr lang="ru-RU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3A31D-4D35-46AD-B18E-119CC82B819A}"/>
              </a:ext>
            </a:extLst>
          </p:cNvPr>
          <p:cNvSpPr txBox="1"/>
          <p:nvPr/>
        </p:nvSpPr>
        <p:spPr>
          <a:xfrm>
            <a:off x="4917770" y="1867277"/>
            <a:ext cx="16752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PEACOCK</a:t>
            </a:r>
            <a:endParaRPr lang="ru-RU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24F41-E68E-4688-AE0B-88236D628C6C}"/>
              </a:ext>
            </a:extLst>
          </p:cNvPr>
          <p:cNvSpPr txBox="1"/>
          <p:nvPr/>
        </p:nvSpPr>
        <p:spPr>
          <a:xfrm>
            <a:off x="3752182" y="4715364"/>
            <a:ext cx="233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_____________</a:t>
            </a:r>
            <a:endParaRPr lang="ru-RU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96D36-78E4-40C5-92C5-9B4A9179E675}"/>
              </a:ext>
            </a:extLst>
          </p:cNvPr>
          <p:cNvSpPr txBox="1"/>
          <p:nvPr/>
        </p:nvSpPr>
        <p:spPr>
          <a:xfrm rot="19561168">
            <a:off x="1323232" y="433265"/>
            <a:ext cx="18862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Excellent!</a:t>
            </a:r>
            <a:endParaRPr lang="ru-RU" sz="3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61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97531E-6 L 0.18837 0.5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0" y="2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B918BB-B527-4F0F-8425-F38CC3706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470" y="852030"/>
            <a:ext cx="6302700" cy="913200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Review 4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F10DD4B-0CC4-43CA-A995-F13AD12413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Period 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BFE91-5667-4645-9D02-027C508A2A18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srgbClr val="FECA2A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300" b="1" i="0" u="none" strike="noStrike" kern="0" cap="none" spc="0" normalizeH="0" baseline="0" noProof="0">
              <a:ln>
                <a:noFill/>
              </a:ln>
              <a:solidFill>
                <a:srgbClr val="FECA2A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B070C4-0895-4EE0-B714-FFC63EDFF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47" y="2115659"/>
            <a:ext cx="3205546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E42138-495D-457B-901C-EF064556EC4C}"/>
              </a:ext>
            </a:extLst>
          </p:cNvPr>
          <p:cNvSpPr txBox="1"/>
          <p:nvPr/>
        </p:nvSpPr>
        <p:spPr>
          <a:xfrm>
            <a:off x="3449370" y="2115659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557866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52430C-5C71-4A3E-A480-727ABAEF0922}"/>
              </a:ext>
            </a:extLst>
          </p:cNvPr>
          <p:cNvSpPr/>
          <p:nvPr/>
        </p:nvSpPr>
        <p:spPr>
          <a:xfrm>
            <a:off x="3457437" y="3118449"/>
            <a:ext cx="1756064" cy="1596915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3234ACB9-4508-4DD7-8BE3-927CC973BB16}"/>
              </a:ext>
            </a:extLst>
          </p:cNvPr>
          <p:cNvSpPr/>
          <p:nvPr/>
        </p:nvSpPr>
        <p:spPr>
          <a:xfrm>
            <a:off x="4686300" y="1558637"/>
            <a:ext cx="1906732" cy="1148196"/>
          </a:xfrm>
          <a:prstGeom prst="wedgeEllipseCallou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A50CEA3A-EC10-484E-82D4-C78AAC9D771F}"/>
              </a:ext>
            </a:extLst>
          </p:cNvPr>
          <p:cNvSpPr/>
          <p:nvPr/>
        </p:nvSpPr>
        <p:spPr>
          <a:xfrm flipH="1">
            <a:off x="2400300" y="1558637"/>
            <a:ext cx="1906732" cy="1148196"/>
          </a:xfrm>
          <a:prstGeom prst="wedgeEllipseCallou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53096-C4C6-4EDA-92CA-E4E2E1D1EEDB}"/>
              </a:ext>
            </a:extLst>
          </p:cNvPr>
          <p:cNvSpPr txBox="1"/>
          <p:nvPr/>
        </p:nvSpPr>
        <p:spPr>
          <a:xfrm>
            <a:off x="2735543" y="1867277"/>
            <a:ext cx="1443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HORSE</a:t>
            </a:r>
            <a:endParaRPr lang="ru-RU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3A31D-4D35-46AD-B18E-119CC82B819A}"/>
              </a:ext>
            </a:extLst>
          </p:cNvPr>
          <p:cNvSpPr txBox="1"/>
          <p:nvPr/>
        </p:nvSpPr>
        <p:spPr>
          <a:xfrm>
            <a:off x="5149242" y="1867277"/>
            <a:ext cx="1443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HARE</a:t>
            </a:r>
            <a:endParaRPr lang="ru-RU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24F41-E68E-4688-AE0B-88236D628C6C}"/>
              </a:ext>
            </a:extLst>
          </p:cNvPr>
          <p:cNvSpPr txBox="1"/>
          <p:nvPr/>
        </p:nvSpPr>
        <p:spPr>
          <a:xfrm>
            <a:off x="3752182" y="4715364"/>
            <a:ext cx="233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_____________</a:t>
            </a:r>
            <a:endParaRPr lang="ru-RU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96D36-78E4-40C5-92C5-9B4A9179E675}"/>
              </a:ext>
            </a:extLst>
          </p:cNvPr>
          <p:cNvSpPr txBox="1"/>
          <p:nvPr/>
        </p:nvSpPr>
        <p:spPr>
          <a:xfrm rot="19561168">
            <a:off x="1319542" y="421188"/>
            <a:ext cx="1929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Well done!</a:t>
            </a:r>
            <a:endParaRPr lang="ru-RU" sz="3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59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97531E-6 L 0.16684 0.535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2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52430C-5C71-4A3E-A480-727ABAEF0922}"/>
              </a:ext>
            </a:extLst>
          </p:cNvPr>
          <p:cNvSpPr/>
          <p:nvPr/>
        </p:nvSpPr>
        <p:spPr>
          <a:xfrm>
            <a:off x="3709210" y="2807963"/>
            <a:ext cx="1756064" cy="1804426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3234ACB9-4508-4DD7-8BE3-927CC973BB16}"/>
              </a:ext>
            </a:extLst>
          </p:cNvPr>
          <p:cNvSpPr/>
          <p:nvPr/>
        </p:nvSpPr>
        <p:spPr>
          <a:xfrm>
            <a:off x="4686300" y="1558637"/>
            <a:ext cx="1906732" cy="1148196"/>
          </a:xfrm>
          <a:prstGeom prst="wedgeEllipseCallou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A50CEA3A-EC10-484E-82D4-C78AAC9D771F}"/>
              </a:ext>
            </a:extLst>
          </p:cNvPr>
          <p:cNvSpPr/>
          <p:nvPr/>
        </p:nvSpPr>
        <p:spPr>
          <a:xfrm flipH="1">
            <a:off x="2400300" y="1558637"/>
            <a:ext cx="1906732" cy="1148196"/>
          </a:xfrm>
          <a:prstGeom prst="wedgeEllipseCallou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53096-C4C6-4EDA-92CA-E4E2E1D1EEDB}"/>
              </a:ext>
            </a:extLst>
          </p:cNvPr>
          <p:cNvSpPr txBox="1"/>
          <p:nvPr/>
        </p:nvSpPr>
        <p:spPr>
          <a:xfrm>
            <a:off x="2400300" y="1867277"/>
            <a:ext cx="19642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ELEPHANT</a:t>
            </a:r>
            <a:endParaRPr lang="ru-RU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3A31D-4D35-46AD-B18E-119CC82B819A}"/>
              </a:ext>
            </a:extLst>
          </p:cNvPr>
          <p:cNvSpPr txBox="1"/>
          <p:nvPr/>
        </p:nvSpPr>
        <p:spPr>
          <a:xfrm>
            <a:off x="5026054" y="1855736"/>
            <a:ext cx="1443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PUPPY</a:t>
            </a:r>
            <a:endParaRPr lang="ru-RU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24F41-E68E-4688-AE0B-88236D628C6C}"/>
              </a:ext>
            </a:extLst>
          </p:cNvPr>
          <p:cNvSpPr txBox="1"/>
          <p:nvPr/>
        </p:nvSpPr>
        <p:spPr>
          <a:xfrm>
            <a:off x="3752182" y="4715364"/>
            <a:ext cx="233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_____________</a:t>
            </a:r>
            <a:endParaRPr lang="ru-RU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96D36-78E4-40C5-92C5-9B4A9179E675}"/>
              </a:ext>
            </a:extLst>
          </p:cNvPr>
          <p:cNvSpPr txBox="1"/>
          <p:nvPr/>
        </p:nvSpPr>
        <p:spPr>
          <a:xfrm rot="19561168">
            <a:off x="1319542" y="421188"/>
            <a:ext cx="1929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Good job!</a:t>
            </a:r>
            <a:endParaRPr lang="ru-RU" sz="3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97531E-6 L 0.16493 0.535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7" y="2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52430C-5C71-4A3E-A480-727ABAEF0922}"/>
              </a:ext>
            </a:extLst>
          </p:cNvPr>
          <p:cNvSpPr/>
          <p:nvPr/>
        </p:nvSpPr>
        <p:spPr>
          <a:xfrm>
            <a:off x="4127923" y="2807963"/>
            <a:ext cx="1756064" cy="1804426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3234ACB9-4508-4DD7-8BE3-927CC973BB16}"/>
              </a:ext>
            </a:extLst>
          </p:cNvPr>
          <p:cNvSpPr/>
          <p:nvPr/>
        </p:nvSpPr>
        <p:spPr>
          <a:xfrm>
            <a:off x="4572000" y="1548988"/>
            <a:ext cx="1906732" cy="1148196"/>
          </a:xfrm>
          <a:prstGeom prst="wedgeEllipseCallou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A50CEA3A-EC10-484E-82D4-C78AAC9D771F}"/>
              </a:ext>
            </a:extLst>
          </p:cNvPr>
          <p:cNvSpPr/>
          <p:nvPr/>
        </p:nvSpPr>
        <p:spPr>
          <a:xfrm flipH="1">
            <a:off x="2400300" y="1558637"/>
            <a:ext cx="1906732" cy="1148196"/>
          </a:xfrm>
          <a:prstGeom prst="wedgeEllipseCallou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53096-C4C6-4EDA-92CA-E4E2E1D1EEDB}"/>
              </a:ext>
            </a:extLst>
          </p:cNvPr>
          <p:cNvSpPr txBox="1"/>
          <p:nvPr/>
        </p:nvSpPr>
        <p:spPr>
          <a:xfrm>
            <a:off x="2597660" y="1821533"/>
            <a:ext cx="1688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PARROTS</a:t>
            </a:r>
            <a:endParaRPr lang="ru-RU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3A31D-4D35-46AD-B18E-119CC82B819A}"/>
              </a:ext>
            </a:extLst>
          </p:cNvPr>
          <p:cNvSpPr txBox="1"/>
          <p:nvPr/>
        </p:nvSpPr>
        <p:spPr>
          <a:xfrm>
            <a:off x="4837582" y="1821533"/>
            <a:ext cx="1537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RABBITS</a:t>
            </a:r>
            <a:endParaRPr lang="ru-RU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24F41-E68E-4688-AE0B-88236D628C6C}"/>
              </a:ext>
            </a:extLst>
          </p:cNvPr>
          <p:cNvSpPr txBox="1"/>
          <p:nvPr/>
        </p:nvSpPr>
        <p:spPr>
          <a:xfrm>
            <a:off x="3752182" y="4715364"/>
            <a:ext cx="233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_____________</a:t>
            </a:r>
            <a:endParaRPr lang="ru-RU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96D36-78E4-40C5-92C5-9B4A9179E675}"/>
              </a:ext>
            </a:extLst>
          </p:cNvPr>
          <p:cNvSpPr txBox="1"/>
          <p:nvPr/>
        </p:nvSpPr>
        <p:spPr>
          <a:xfrm rot="19561168">
            <a:off x="1331427" y="460087"/>
            <a:ext cx="1790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Excellent!</a:t>
            </a:r>
            <a:endParaRPr lang="ru-RU" sz="3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50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16996 0.535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2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52430C-5C71-4A3E-A480-727ABAEF0922}"/>
              </a:ext>
            </a:extLst>
          </p:cNvPr>
          <p:cNvSpPr/>
          <p:nvPr/>
        </p:nvSpPr>
        <p:spPr>
          <a:xfrm>
            <a:off x="3709210" y="2807963"/>
            <a:ext cx="1756064" cy="1804426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3234ACB9-4508-4DD7-8BE3-927CC973BB16}"/>
              </a:ext>
            </a:extLst>
          </p:cNvPr>
          <p:cNvSpPr/>
          <p:nvPr/>
        </p:nvSpPr>
        <p:spPr>
          <a:xfrm>
            <a:off x="4686300" y="1558637"/>
            <a:ext cx="1906732" cy="1148196"/>
          </a:xfrm>
          <a:prstGeom prst="wedgeEllipseCallou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A50CEA3A-EC10-484E-82D4-C78AAC9D771F}"/>
              </a:ext>
            </a:extLst>
          </p:cNvPr>
          <p:cNvSpPr/>
          <p:nvPr/>
        </p:nvSpPr>
        <p:spPr>
          <a:xfrm flipH="1">
            <a:off x="2400300" y="1558637"/>
            <a:ext cx="1906732" cy="1148196"/>
          </a:xfrm>
          <a:prstGeom prst="wedgeEllipseCallou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3F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53096-C4C6-4EDA-92CA-E4E2E1D1EEDB}"/>
              </a:ext>
            </a:extLst>
          </p:cNvPr>
          <p:cNvSpPr txBox="1"/>
          <p:nvPr/>
        </p:nvSpPr>
        <p:spPr>
          <a:xfrm>
            <a:off x="2584873" y="1855736"/>
            <a:ext cx="21014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MONKEY</a:t>
            </a:r>
            <a:endParaRPr lang="ru-RU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3A31D-4D35-46AD-B18E-119CC82B819A}"/>
              </a:ext>
            </a:extLst>
          </p:cNvPr>
          <p:cNvSpPr txBox="1"/>
          <p:nvPr/>
        </p:nvSpPr>
        <p:spPr>
          <a:xfrm>
            <a:off x="4917770" y="1867277"/>
            <a:ext cx="16752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DONKEY</a:t>
            </a:r>
            <a:endParaRPr lang="ru-RU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24F41-E68E-4688-AE0B-88236D628C6C}"/>
              </a:ext>
            </a:extLst>
          </p:cNvPr>
          <p:cNvSpPr txBox="1"/>
          <p:nvPr/>
        </p:nvSpPr>
        <p:spPr>
          <a:xfrm>
            <a:off x="3752182" y="4715364"/>
            <a:ext cx="233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_____________</a:t>
            </a:r>
            <a:endParaRPr lang="ru-RU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96D36-78E4-40C5-92C5-9B4A9179E675}"/>
              </a:ext>
            </a:extLst>
          </p:cNvPr>
          <p:cNvSpPr txBox="1"/>
          <p:nvPr/>
        </p:nvSpPr>
        <p:spPr>
          <a:xfrm rot="19561168">
            <a:off x="1315179" y="406906"/>
            <a:ext cx="1980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Very good!</a:t>
            </a:r>
            <a:endParaRPr lang="ru-RU" sz="3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60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46914E-6 L 0.179 0.528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26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8"/>
          <p:cNvSpPr/>
          <p:nvPr/>
        </p:nvSpPr>
        <p:spPr>
          <a:xfrm>
            <a:off x="7126665" y="848192"/>
            <a:ext cx="125204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4" name="Google Shape;634;p48"/>
          <p:cNvSpPr/>
          <p:nvPr/>
        </p:nvSpPr>
        <p:spPr>
          <a:xfrm>
            <a:off x="3500349" y="2431317"/>
            <a:ext cx="5226456" cy="1157167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/>
          </p:nvPr>
        </p:nvSpPr>
        <p:spPr>
          <a:xfrm>
            <a:off x="7010400" y="981250"/>
            <a:ext cx="1413650" cy="8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637" name="Google Shape;637;p48"/>
          <p:cNvSpPr txBox="1">
            <a:spLocks noGrp="1"/>
          </p:cNvSpPr>
          <p:nvPr>
            <p:ph type="title" idx="2"/>
          </p:nvPr>
        </p:nvSpPr>
        <p:spPr>
          <a:xfrm>
            <a:off x="3973643" y="2679283"/>
            <a:ext cx="4279869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Quiz time</a:t>
            </a:r>
            <a:endParaRPr sz="6600" dirty="0"/>
          </a:p>
        </p:txBody>
      </p:sp>
      <p:grpSp>
        <p:nvGrpSpPr>
          <p:cNvPr id="638" name="Google Shape;638;p48"/>
          <p:cNvGrpSpPr/>
          <p:nvPr/>
        </p:nvGrpSpPr>
        <p:grpSpPr>
          <a:xfrm rot="-438619">
            <a:off x="1182376" y="1858474"/>
            <a:ext cx="859666" cy="1306073"/>
            <a:chOff x="3991700" y="3834388"/>
            <a:chExt cx="767625" cy="1338813"/>
          </a:xfrm>
        </p:grpSpPr>
        <p:sp>
          <p:nvSpPr>
            <p:cNvPr id="639" name="Google Shape;639;p48"/>
            <p:cNvSpPr/>
            <p:nvPr/>
          </p:nvSpPr>
          <p:spPr>
            <a:xfrm>
              <a:off x="4025950" y="5001675"/>
              <a:ext cx="647625" cy="149400"/>
            </a:xfrm>
            <a:custGeom>
              <a:avLst/>
              <a:gdLst/>
              <a:ahLst/>
              <a:cxnLst/>
              <a:rect l="l" t="t" r="r" b="b"/>
              <a:pathLst>
                <a:path w="25905" h="5976" extrusionOk="0">
                  <a:moveTo>
                    <a:pt x="4104" y="0"/>
                  </a:moveTo>
                  <a:cubicBezTo>
                    <a:pt x="2962" y="0"/>
                    <a:pt x="1814" y="48"/>
                    <a:pt x="679" y="161"/>
                  </a:cubicBezTo>
                  <a:cubicBezTo>
                    <a:pt x="381" y="188"/>
                    <a:pt x="137" y="460"/>
                    <a:pt x="109" y="758"/>
                  </a:cubicBezTo>
                  <a:cubicBezTo>
                    <a:pt x="28" y="2114"/>
                    <a:pt x="1" y="5206"/>
                    <a:pt x="109" y="5776"/>
                  </a:cubicBezTo>
                  <a:cubicBezTo>
                    <a:pt x="191" y="5803"/>
                    <a:pt x="299" y="5857"/>
                    <a:pt x="408" y="5857"/>
                  </a:cubicBezTo>
                  <a:cubicBezTo>
                    <a:pt x="1222" y="5884"/>
                    <a:pt x="2035" y="5911"/>
                    <a:pt x="2822" y="5911"/>
                  </a:cubicBezTo>
                  <a:cubicBezTo>
                    <a:pt x="3356" y="5918"/>
                    <a:pt x="3890" y="5920"/>
                    <a:pt x="4422" y="5920"/>
                  </a:cubicBezTo>
                  <a:cubicBezTo>
                    <a:pt x="5372" y="5920"/>
                    <a:pt x="6319" y="5913"/>
                    <a:pt x="7267" y="5913"/>
                  </a:cubicBezTo>
                  <a:cubicBezTo>
                    <a:pt x="8134" y="5913"/>
                    <a:pt x="9002" y="5919"/>
                    <a:pt x="9874" y="5939"/>
                  </a:cubicBezTo>
                  <a:cubicBezTo>
                    <a:pt x="10867" y="5963"/>
                    <a:pt x="11860" y="5975"/>
                    <a:pt x="12852" y="5975"/>
                  </a:cubicBezTo>
                  <a:cubicBezTo>
                    <a:pt x="15169" y="5975"/>
                    <a:pt x="17485" y="5909"/>
                    <a:pt x="19801" y="5776"/>
                  </a:cubicBezTo>
                  <a:cubicBezTo>
                    <a:pt x="20839" y="5713"/>
                    <a:pt x="21868" y="5668"/>
                    <a:pt x="22898" y="5668"/>
                  </a:cubicBezTo>
                  <a:cubicBezTo>
                    <a:pt x="23645" y="5668"/>
                    <a:pt x="24393" y="5692"/>
                    <a:pt x="25145" y="5749"/>
                  </a:cubicBezTo>
                  <a:cubicBezTo>
                    <a:pt x="25280" y="5749"/>
                    <a:pt x="25443" y="5694"/>
                    <a:pt x="25606" y="5694"/>
                  </a:cubicBezTo>
                  <a:cubicBezTo>
                    <a:pt x="25904" y="3931"/>
                    <a:pt x="25877" y="2223"/>
                    <a:pt x="25850" y="460"/>
                  </a:cubicBezTo>
                  <a:cubicBezTo>
                    <a:pt x="25660" y="405"/>
                    <a:pt x="25579" y="378"/>
                    <a:pt x="25470" y="378"/>
                  </a:cubicBezTo>
                  <a:cubicBezTo>
                    <a:pt x="24521" y="351"/>
                    <a:pt x="23572" y="324"/>
                    <a:pt x="22622" y="297"/>
                  </a:cubicBezTo>
                  <a:cubicBezTo>
                    <a:pt x="21863" y="270"/>
                    <a:pt x="21076" y="270"/>
                    <a:pt x="20290" y="270"/>
                  </a:cubicBezTo>
                  <a:cubicBezTo>
                    <a:pt x="19205" y="243"/>
                    <a:pt x="18120" y="215"/>
                    <a:pt x="17035" y="188"/>
                  </a:cubicBezTo>
                  <a:cubicBezTo>
                    <a:pt x="15503" y="139"/>
                    <a:pt x="13994" y="22"/>
                    <a:pt x="12487" y="22"/>
                  </a:cubicBezTo>
                  <a:cubicBezTo>
                    <a:pt x="12340" y="22"/>
                    <a:pt x="12192" y="23"/>
                    <a:pt x="12044" y="26"/>
                  </a:cubicBezTo>
                  <a:cubicBezTo>
                    <a:pt x="10959" y="39"/>
                    <a:pt x="9881" y="46"/>
                    <a:pt x="8806" y="46"/>
                  </a:cubicBezTo>
                  <a:cubicBezTo>
                    <a:pt x="7731" y="46"/>
                    <a:pt x="6660" y="39"/>
                    <a:pt x="5588" y="26"/>
                  </a:cubicBezTo>
                  <a:cubicBezTo>
                    <a:pt x="5096" y="9"/>
                    <a:pt x="4600" y="0"/>
                    <a:pt x="4104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4467400" y="3863100"/>
              <a:ext cx="263800" cy="120150"/>
            </a:xfrm>
            <a:custGeom>
              <a:avLst/>
              <a:gdLst/>
              <a:ahLst/>
              <a:cxnLst/>
              <a:rect l="l" t="t" r="r" b="b"/>
              <a:pathLst>
                <a:path w="10552" h="4806" extrusionOk="0">
                  <a:moveTo>
                    <a:pt x="353" y="1"/>
                  </a:moveTo>
                  <a:cubicBezTo>
                    <a:pt x="109" y="869"/>
                    <a:pt x="82" y="1655"/>
                    <a:pt x="28" y="2442"/>
                  </a:cubicBezTo>
                  <a:cubicBezTo>
                    <a:pt x="1" y="2767"/>
                    <a:pt x="109" y="2876"/>
                    <a:pt x="407" y="2930"/>
                  </a:cubicBezTo>
                  <a:cubicBezTo>
                    <a:pt x="841" y="3011"/>
                    <a:pt x="1303" y="3066"/>
                    <a:pt x="1737" y="3147"/>
                  </a:cubicBezTo>
                  <a:cubicBezTo>
                    <a:pt x="4232" y="3608"/>
                    <a:pt x="6727" y="4096"/>
                    <a:pt x="9168" y="4747"/>
                  </a:cubicBezTo>
                  <a:cubicBezTo>
                    <a:pt x="9284" y="4776"/>
                    <a:pt x="9393" y="4805"/>
                    <a:pt x="9497" y="4805"/>
                  </a:cubicBezTo>
                  <a:cubicBezTo>
                    <a:pt x="9588" y="4805"/>
                    <a:pt x="9677" y="4783"/>
                    <a:pt x="9765" y="4720"/>
                  </a:cubicBezTo>
                  <a:cubicBezTo>
                    <a:pt x="10145" y="4015"/>
                    <a:pt x="10525" y="2713"/>
                    <a:pt x="10552" y="2143"/>
                  </a:cubicBezTo>
                  <a:cubicBezTo>
                    <a:pt x="10308" y="1954"/>
                    <a:pt x="9982" y="1926"/>
                    <a:pt x="9684" y="1872"/>
                  </a:cubicBezTo>
                  <a:cubicBezTo>
                    <a:pt x="6890" y="1248"/>
                    <a:pt x="4096" y="652"/>
                    <a:pt x="1275" y="55"/>
                  </a:cubicBezTo>
                  <a:cubicBezTo>
                    <a:pt x="1004" y="1"/>
                    <a:pt x="679" y="28"/>
                    <a:pt x="353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4387375" y="4486950"/>
              <a:ext cx="232625" cy="100675"/>
            </a:xfrm>
            <a:custGeom>
              <a:avLst/>
              <a:gdLst/>
              <a:ahLst/>
              <a:cxnLst/>
              <a:rect l="l" t="t" r="r" b="b"/>
              <a:pathLst>
                <a:path w="9305" h="4027" extrusionOk="0">
                  <a:moveTo>
                    <a:pt x="679" y="0"/>
                  </a:moveTo>
                  <a:cubicBezTo>
                    <a:pt x="652" y="0"/>
                    <a:pt x="598" y="28"/>
                    <a:pt x="516" y="55"/>
                  </a:cubicBezTo>
                  <a:cubicBezTo>
                    <a:pt x="326" y="733"/>
                    <a:pt x="1" y="1411"/>
                    <a:pt x="55" y="2143"/>
                  </a:cubicBezTo>
                  <a:cubicBezTo>
                    <a:pt x="164" y="2198"/>
                    <a:pt x="218" y="2252"/>
                    <a:pt x="272" y="2279"/>
                  </a:cubicBezTo>
                  <a:cubicBezTo>
                    <a:pt x="3012" y="2848"/>
                    <a:pt x="5724" y="3445"/>
                    <a:pt x="8464" y="4015"/>
                  </a:cubicBezTo>
                  <a:cubicBezTo>
                    <a:pt x="8487" y="4023"/>
                    <a:pt x="8509" y="4026"/>
                    <a:pt x="8531" y="4026"/>
                  </a:cubicBezTo>
                  <a:cubicBezTo>
                    <a:pt x="8584" y="4026"/>
                    <a:pt x="8639" y="4007"/>
                    <a:pt x="8735" y="3988"/>
                  </a:cubicBezTo>
                  <a:cubicBezTo>
                    <a:pt x="8898" y="3499"/>
                    <a:pt x="9060" y="2984"/>
                    <a:pt x="9196" y="2469"/>
                  </a:cubicBezTo>
                  <a:cubicBezTo>
                    <a:pt x="9304" y="2035"/>
                    <a:pt x="9250" y="1926"/>
                    <a:pt x="8789" y="1818"/>
                  </a:cubicBezTo>
                  <a:cubicBezTo>
                    <a:pt x="7948" y="1628"/>
                    <a:pt x="7135" y="1411"/>
                    <a:pt x="6294" y="1248"/>
                  </a:cubicBezTo>
                  <a:cubicBezTo>
                    <a:pt x="4422" y="814"/>
                    <a:pt x="2551" y="407"/>
                    <a:pt x="679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4441625" y="4577775"/>
              <a:ext cx="92925" cy="38025"/>
            </a:xfrm>
            <a:custGeom>
              <a:avLst/>
              <a:gdLst/>
              <a:ahLst/>
              <a:cxnLst/>
              <a:rect l="l" t="t" r="r" b="b"/>
              <a:pathLst>
                <a:path w="3717" h="1521" extrusionOk="0">
                  <a:moveTo>
                    <a:pt x="60" y="1"/>
                  </a:moveTo>
                  <a:cubicBezTo>
                    <a:pt x="39" y="1"/>
                    <a:pt x="19" y="1"/>
                    <a:pt x="1" y="2"/>
                  </a:cubicBezTo>
                  <a:cubicBezTo>
                    <a:pt x="82" y="300"/>
                    <a:pt x="164" y="599"/>
                    <a:pt x="245" y="924"/>
                  </a:cubicBezTo>
                  <a:cubicBezTo>
                    <a:pt x="1276" y="1114"/>
                    <a:pt x="2252" y="1521"/>
                    <a:pt x="3310" y="1521"/>
                  </a:cubicBezTo>
                  <a:cubicBezTo>
                    <a:pt x="3446" y="1250"/>
                    <a:pt x="3690" y="1087"/>
                    <a:pt x="3717" y="789"/>
                  </a:cubicBezTo>
                  <a:cubicBezTo>
                    <a:pt x="2276" y="369"/>
                    <a:pt x="657" y="1"/>
                    <a:pt x="60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3992050" y="3837075"/>
              <a:ext cx="766950" cy="1336125"/>
            </a:xfrm>
            <a:custGeom>
              <a:avLst/>
              <a:gdLst/>
              <a:ahLst/>
              <a:cxnLst/>
              <a:rect l="l" t="t" r="r" b="b"/>
              <a:pathLst>
                <a:path w="30678" h="53445" extrusionOk="0">
                  <a:moveTo>
                    <a:pt x="19367" y="1042"/>
                  </a:moveTo>
                  <a:cubicBezTo>
                    <a:pt x="19693" y="1069"/>
                    <a:pt x="20018" y="1042"/>
                    <a:pt x="20289" y="1096"/>
                  </a:cubicBezTo>
                  <a:cubicBezTo>
                    <a:pt x="23110" y="1693"/>
                    <a:pt x="25904" y="2289"/>
                    <a:pt x="28698" y="2913"/>
                  </a:cubicBezTo>
                  <a:cubicBezTo>
                    <a:pt x="28996" y="2967"/>
                    <a:pt x="29322" y="2995"/>
                    <a:pt x="29566" y="3184"/>
                  </a:cubicBezTo>
                  <a:cubicBezTo>
                    <a:pt x="29539" y="3754"/>
                    <a:pt x="29159" y="5056"/>
                    <a:pt x="28779" y="5761"/>
                  </a:cubicBezTo>
                  <a:cubicBezTo>
                    <a:pt x="28691" y="5824"/>
                    <a:pt x="28602" y="5846"/>
                    <a:pt x="28511" y="5846"/>
                  </a:cubicBezTo>
                  <a:cubicBezTo>
                    <a:pt x="28407" y="5846"/>
                    <a:pt x="28298" y="5817"/>
                    <a:pt x="28182" y="5788"/>
                  </a:cubicBezTo>
                  <a:cubicBezTo>
                    <a:pt x="25741" y="5137"/>
                    <a:pt x="23246" y="4649"/>
                    <a:pt x="20751" y="4188"/>
                  </a:cubicBezTo>
                  <a:cubicBezTo>
                    <a:pt x="20317" y="4107"/>
                    <a:pt x="19855" y="4052"/>
                    <a:pt x="19421" y="3971"/>
                  </a:cubicBezTo>
                  <a:cubicBezTo>
                    <a:pt x="19123" y="3917"/>
                    <a:pt x="19015" y="3808"/>
                    <a:pt x="19042" y="3483"/>
                  </a:cubicBezTo>
                  <a:cubicBezTo>
                    <a:pt x="19096" y="2696"/>
                    <a:pt x="19123" y="1910"/>
                    <a:pt x="19367" y="1042"/>
                  </a:cubicBezTo>
                  <a:close/>
                  <a:moveTo>
                    <a:pt x="20811" y="5270"/>
                  </a:moveTo>
                  <a:cubicBezTo>
                    <a:pt x="21762" y="5270"/>
                    <a:pt x="25398" y="6019"/>
                    <a:pt x="26474" y="6412"/>
                  </a:cubicBezTo>
                  <a:cubicBezTo>
                    <a:pt x="26474" y="6602"/>
                    <a:pt x="26501" y="6819"/>
                    <a:pt x="26474" y="7009"/>
                  </a:cubicBezTo>
                  <a:cubicBezTo>
                    <a:pt x="26202" y="9477"/>
                    <a:pt x="25904" y="11918"/>
                    <a:pt x="25633" y="14359"/>
                  </a:cubicBezTo>
                  <a:cubicBezTo>
                    <a:pt x="25551" y="14875"/>
                    <a:pt x="25470" y="15390"/>
                    <a:pt x="25362" y="15905"/>
                  </a:cubicBezTo>
                  <a:cubicBezTo>
                    <a:pt x="24955" y="18347"/>
                    <a:pt x="24548" y="20815"/>
                    <a:pt x="24141" y="23256"/>
                  </a:cubicBezTo>
                  <a:cubicBezTo>
                    <a:pt x="23978" y="24232"/>
                    <a:pt x="23816" y="25209"/>
                    <a:pt x="23626" y="26185"/>
                  </a:cubicBezTo>
                  <a:cubicBezTo>
                    <a:pt x="23626" y="26321"/>
                    <a:pt x="23571" y="26429"/>
                    <a:pt x="23544" y="26646"/>
                  </a:cubicBezTo>
                  <a:cubicBezTo>
                    <a:pt x="21646" y="26240"/>
                    <a:pt x="19828" y="25833"/>
                    <a:pt x="17957" y="25426"/>
                  </a:cubicBezTo>
                  <a:cubicBezTo>
                    <a:pt x="17957" y="25290"/>
                    <a:pt x="17957" y="25155"/>
                    <a:pt x="17957" y="25019"/>
                  </a:cubicBezTo>
                  <a:cubicBezTo>
                    <a:pt x="18174" y="23744"/>
                    <a:pt x="18337" y="22497"/>
                    <a:pt x="18608" y="21249"/>
                  </a:cubicBezTo>
                  <a:cubicBezTo>
                    <a:pt x="18906" y="19784"/>
                    <a:pt x="19015" y="18319"/>
                    <a:pt x="19232" y="16882"/>
                  </a:cubicBezTo>
                  <a:cubicBezTo>
                    <a:pt x="19421" y="15580"/>
                    <a:pt x="19584" y="14305"/>
                    <a:pt x="19747" y="13003"/>
                  </a:cubicBezTo>
                  <a:cubicBezTo>
                    <a:pt x="19937" y="11566"/>
                    <a:pt x="20100" y="10128"/>
                    <a:pt x="20262" y="8718"/>
                  </a:cubicBezTo>
                  <a:cubicBezTo>
                    <a:pt x="20371" y="7741"/>
                    <a:pt x="20506" y="6765"/>
                    <a:pt x="20615" y="5815"/>
                  </a:cubicBezTo>
                  <a:cubicBezTo>
                    <a:pt x="20642" y="5626"/>
                    <a:pt x="20696" y="5463"/>
                    <a:pt x="20723" y="5273"/>
                  </a:cubicBezTo>
                  <a:cubicBezTo>
                    <a:pt x="20749" y="5271"/>
                    <a:pt x="20779" y="5270"/>
                    <a:pt x="20811" y="5270"/>
                  </a:cubicBezTo>
                  <a:close/>
                  <a:moveTo>
                    <a:pt x="16492" y="25995"/>
                  </a:moveTo>
                  <a:cubicBezTo>
                    <a:pt x="18364" y="26402"/>
                    <a:pt x="20235" y="26809"/>
                    <a:pt x="22107" y="27243"/>
                  </a:cubicBezTo>
                  <a:cubicBezTo>
                    <a:pt x="22948" y="27406"/>
                    <a:pt x="23761" y="27623"/>
                    <a:pt x="24602" y="27813"/>
                  </a:cubicBezTo>
                  <a:cubicBezTo>
                    <a:pt x="25063" y="27921"/>
                    <a:pt x="25117" y="28030"/>
                    <a:pt x="25009" y="28464"/>
                  </a:cubicBezTo>
                  <a:cubicBezTo>
                    <a:pt x="24873" y="28979"/>
                    <a:pt x="24711" y="29494"/>
                    <a:pt x="24548" y="29983"/>
                  </a:cubicBezTo>
                  <a:cubicBezTo>
                    <a:pt x="24452" y="30002"/>
                    <a:pt x="24397" y="30021"/>
                    <a:pt x="24344" y="30021"/>
                  </a:cubicBezTo>
                  <a:cubicBezTo>
                    <a:pt x="24322" y="30021"/>
                    <a:pt x="24300" y="30018"/>
                    <a:pt x="24277" y="30010"/>
                  </a:cubicBezTo>
                  <a:cubicBezTo>
                    <a:pt x="21537" y="29440"/>
                    <a:pt x="18825" y="28843"/>
                    <a:pt x="16085" y="28274"/>
                  </a:cubicBezTo>
                  <a:cubicBezTo>
                    <a:pt x="16031" y="28247"/>
                    <a:pt x="15977" y="28193"/>
                    <a:pt x="15868" y="28138"/>
                  </a:cubicBezTo>
                  <a:cubicBezTo>
                    <a:pt x="15814" y="27406"/>
                    <a:pt x="16139" y="26728"/>
                    <a:pt x="16329" y="26050"/>
                  </a:cubicBezTo>
                  <a:cubicBezTo>
                    <a:pt x="16411" y="26023"/>
                    <a:pt x="16465" y="25995"/>
                    <a:pt x="16492" y="25995"/>
                  </a:cubicBezTo>
                  <a:close/>
                  <a:moveTo>
                    <a:pt x="18043" y="29629"/>
                  </a:moveTo>
                  <a:cubicBezTo>
                    <a:pt x="18640" y="29629"/>
                    <a:pt x="20259" y="29997"/>
                    <a:pt x="21700" y="30417"/>
                  </a:cubicBezTo>
                  <a:cubicBezTo>
                    <a:pt x="21673" y="30715"/>
                    <a:pt x="21429" y="30878"/>
                    <a:pt x="21293" y="31149"/>
                  </a:cubicBezTo>
                  <a:cubicBezTo>
                    <a:pt x="20235" y="31149"/>
                    <a:pt x="19259" y="30742"/>
                    <a:pt x="18228" y="30552"/>
                  </a:cubicBezTo>
                  <a:cubicBezTo>
                    <a:pt x="18147" y="30227"/>
                    <a:pt x="18065" y="29928"/>
                    <a:pt x="17984" y="29630"/>
                  </a:cubicBezTo>
                  <a:cubicBezTo>
                    <a:pt x="18002" y="29629"/>
                    <a:pt x="18022" y="29629"/>
                    <a:pt x="18043" y="29629"/>
                  </a:cubicBezTo>
                  <a:close/>
                  <a:moveTo>
                    <a:pt x="16955" y="16792"/>
                  </a:moveTo>
                  <a:cubicBezTo>
                    <a:pt x="17117" y="16792"/>
                    <a:pt x="17279" y="16795"/>
                    <a:pt x="17441" y="16801"/>
                  </a:cubicBezTo>
                  <a:cubicBezTo>
                    <a:pt x="17604" y="16801"/>
                    <a:pt x="17767" y="16801"/>
                    <a:pt x="17930" y="16828"/>
                  </a:cubicBezTo>
                  <a:cubicBezTo>
                    <a:pt x="18011" y="16855"/>
                    <a:pt x="18092" y="16882"/>
                    <a:pt x="18174" y="16909"/>
                  </a:cubicBezTo>
                  <a:cubicBezTo>
                    <a:pt x="18309" y="17451"/>
                    <a:pt x="18174" y="18835"/>
                    <a:pt x="17875" y="20055"/>
                  </a:cubicBezTo>
                  <a:cubicBezTo>
                    <a:pt x="17713" y="20110"/>
                    <a:pt x="17496" y="20164"/>
                    <a:pt x="17306" y="20191"/>
                  </a:cubicBezTo>
                  <a:cubicBezTo>
                    <a:pt x="14838" y="20652"/>
                    <a:pt x="12640" y="21629"/>
                    <a:pt x="10715" y="23202"/>
                  </a:cubicBezTo>
                  <a:cubicBezTo>
                    <a:pt x="9657" y="24043"/>
                    <a:pt x="8789" y="25019"/>
                    <a:pt x="8084" y="26158"/>
                  </a:cubicBezTo>
                  <a:cubicBezTo>
                    <a:pt x="7378" y="27297"/>
                    <a:pt x="7026" y="28545"/>
                    <a:pt x="6863" y="29847"/>
                  </a:cubicBezTo>
                  <a:cubicBezTo>
                    <a:pt x="6782" y="30607"/>
                    <a:pt x="6755" y="31366"/>
                    <a:pt x="6836" y="32125"/>
                  </a:cubicBezTo>
                  <a:cubicBezTo>
                    <a:pt x="6917" y="32939"/>
                    <a:pt x="7216" y="33617"/>
                    <a:pt x="7812" y="34187"/>
                  </a:cubicBezTo>
                  <a:cubicBezTo>
                    <a:pt x="8952" y="35245"/>
                    <a:pt x="10172" y="36167"/>
                    <a:pt x="11447" y="37035"/>
                  </a:cubicBezTo>
                  <a:cubicBezTo>
                    <a:pt x="12342" y="37659"/>
                    <a:pt x="13291" y="38228"/>
                    <a:pt x="14187" y="38825"/>
                  </a:cubicBezTo>
                  <a:cubicBezTo>
                    <a:pt x="14528" y="39045"/>
                    <a:pt x="14870" y="39155"/>
                    <a:pt x="15271" y="39155"/>
                  </a:cubicBezTo>
                  <a:cubicBezTo>
                    <a:pt x="15316" y="39155"/>
                    <a:pt x="15361" y="39153"/>
                    <a:pt x="15407" y="39151"/>
                  </a:cubicBezTo>
                  <a:cubicBezTo>
                    <a:pt x="17414" y="39069"/>
                    <a:pt x="19421" y="38988"/>
                    <a:pt x="21429" y="38934"/>
                  </a:cubicBezTo>
                  <a:cubicBezTo>
                    <a:pt x="23002" y="38906"/>
                    <a:pt x="24575" y="38906"/>
                    <a:pt x="26121" y="38906"/>
                  </a:cubicBezTo>
                  <a:cubicBezTo>
                    <a:pt x="26230" y="38906"/>
                    <a:pt x="26311" y="38934"/>
                    <a:pt x="26392" y="38934"/>
                  </a:cubicBezTo>
                  <a:cubicBezTo>
                    <a:pt x="26501" y="39476"/>
                    <a:pt x="26447" y="41212"/>
                    <a:pt x="26284" y="41782"/>
                  </a:cubicBezTo>
                  <a:cubicBezTo>
                    <a:pt x="26202" y="41782"/>
                    <a:pt x="26121" y="41809"/>
                    <a:pt x="26013" y="41836"/>
                  </a:cubicBezTo>
                  <a:cubicBezTo>
                    <a:pt x="25117" y="41890"/>
                    <a:pt x="24222" y="41944"/>
                    <a:pt x="23327" y="41971"/>
                  </a:cubicBezTo>
                  <a:cubicBezTo>
                    <a:pt x="21157" y="42080"/>
                    <a:pt x="19015" y="42161"/>
                    <a:pt x="16845" y="42243"/>
                  </a:cubicBezTo>
                  <a:cubicBezTo>
                    <a:pt x="16575" y="42251"/>
                    <a:pt x="16304" y="42254"/>
                    <a:pt x="16034" y="42254"/>
                  </a:cubicBezTo>
                  <a:cubicBezTo>
                    <a:pt x="15382" y="42254"/>
                    <a:pt x="14730" y="42235"/>
                    <a:pt x="14078" y="42216"/>
                  </a:cubicBezTo>
                  <a:cubicBezTo>
                    <a:pt x="14024" y="42216"/>
                    <a:pt x="13942" y="42188"/>
                    <a:pt x="13807" y="42161"/>
                  </a:cubicBezTo>
                  <a:cubicBezTo>
                    <a:pt x="13753" y="41836"/>
                    <a:pt x="13698" y="41565"/>
                    <a:pt x="13644" y="41293"/>
                  </a:cubicBezTo>
                  <a:cubicBezTo>
                    <a:pt x="13563" y="40968"/>
                    <a:pt x="13454" y="40642"/>
                    <a:pt x="13346" y="40344"/>
                  </a:cubicBezTo>
                  <a:cubicBezTo>
                    <a:pt x="13183" y="39720"/>
                    <a:pt x="12749" y="39395"/>
                    <a:pt x="12152" y="39259"/>
                  </a:cubicBezTo>
                  <a:cubicBezTo>
                    <a:pt x="11676" y="39149"/>
                    <a:pt x="11200" y="39094"/>
                    <a:pt x="10724" y="39094"/>
                  </a:cubicBezTo>
                  <a:cubicBezTo>
                    <a:pt x="10142" y="39094"/>
                    <a:pt x="9561" y="39176"/>
                    <a:pt x="8979" y="39340"/>
                  </a:cubicBezTo>
                  <a:cubicBezTo>
                    <a:pt x="8572" y="39449"/>
                    <a:pt x="8165" y="39612"/>
                    <a:pt x="7785" y="39774"/>
                  </a:cubicBezTo>
                  <a:cubicBezTo>
                    <a:pt x="7080" y="40100"/>
                    <a:pt x="6619" y="40588"/>
                    <a:pt x="6510" y="41375"/>
                  </a:cubicBezTo>
                  <a:cubicBezTo>
                    <a:pt x="6510" y="41565"/>
                    <a:pt x="6429" y="41727"/>
                    <a:pt x="6375" y="41944"/>
                  </a:cubicBezTo>
                  <a:cubicBezTo>
                    <a:pt x="6049" y="41971"/>
                    <a:pt x="5731" y="41999"/>
                    <a:pt x="5415" y="41999"/>
                  </a:cubicBezTo>
                  <a:cubicBezTo>
                    <a:pt x="5100" y="41999"/>
                    <a:pt x="4788" y="41971"/>
                    <a:pt x="4476" y="41890"/>
                  </a:cubicBezTo>
                  <a:cubicBezTo>
                    <a:pt x="3690" y="41700"/>
                    <a:pt x="3174" y="41131"/>
                    <a:pt x="2740" y="40507"/>
                  </a:cubicBezTo>
                  <a:cubicBezTo>
                    <a:pt x="2496" y="40100"/>
                    <a:pt x="2279" y="39666"/>
                    <a:pt x="2116" y="39232"/>
                  </a:cubicBezTo>
                  <a:cubicBezTo>
                    <a:pt x="1628" y="37821"/>
                    <a:pt x="1357" y="36384"/>
                    <a:pt x="1194" y="34919"/>
                  </a:cubicBezTo>
                  <a:cubicBezTo>
                    <a:pt x="1086" y="33780"/>
                    <a:pt x="1059" y="32614"/>
                    <a:pt x="1194" y="31447"/>
                  </a:cubicBezTo>
                  <a:cubicBezTo>
                    <a:pt x="1872" y="26294"/>
                    <a:pt x="4259" y="22198"/>
                    <a:pt x="8680" y="19350"/>
                  </a:cubicBezTo>
                  <a:cubicBezTo>
                    <a:pt x="9196" y="19025"/>
                    <a:pt x="9738" y="18753"/>
                    <a:pt x="10308" y="18482"/>
                  </a:cubicBezTo>
                  <a:cubicBezTo>
                    <a:pt x="11067" y="18157"/>
                    <a:pt x="11827" y="17858"/>
                    <a:pt x="12613" y="17560"/>
                  </a:cubicBezTo>
                  <a:cubicBezTo>
                    <a:pt x="14008" y="17022"/>
                    <a:pt x="15468" y="16792"/>
                    <a:pt x="16955" y="16792"/>
                  </a:cubicBezTo>
                  <a:close/>
                  <a:moveTo>
                    <a:pt x="11005" y="40000"/>
                  </a:moveTo>
                  <a:cubicBezTo>
                    <a:pt x="11215" y="40000"/>
                    <a:pt x="11425" y="40007"/>
                    <a:pt x="11637" y="40018"/>
                  </a:cubicBezTo>
                  <a:cubicBezTo>
                    <a:pt x="12152" y="40073"/>
                    <a:pt x="12505" y="40290"/>
                    <a:pt x="12613" y="40805"/>
                  </a:cubicBezTo>
                  <a:cubicBezTo>
                    <a:pt x="12722" y="41266"/>
                    <a:pt x="12885" y="41754"/>
                    <a:pt x="12939" y="42243"/>
                  </a:cubicBezTo>
                  <a:cubicBezTo>
                    <a:pt x="13020" y="43355"/>
                    <a:pt x="13047" y="44467"/>
                    <a:pt x="13129" y="45660"/>
                  </a:cubicBezTo>
                  <a:cubicBezTo>
                    <a:pt x="12112" y="45701"/>
                    <a:pt x="11122" y="45714"/>
                    <a:pt x="10142" y="45714"/>
                  </a:cubicBezTo>
                  <a:cubicBezTo>
                    <a:pt x="9162" y="45714"/>
                    <a:pt x="8192" y="45701"/>
                    <a:pt x="7216" y="45687"/>
                  </a:cubicBezTo>
                  <a:cubicBezTo>
                    <a:pt x="7189" y="45470"/>
                    <a:pt x="7161" y="45335"/>
                    <a:pt x="7189" y="45199"/>
                  </a:cubicBezTo>
                  <a:cubicBezTo>
                    <a:pt x="7216" y="44196"/>
                    <a:pt x="7270" y="43165"/>
                    <a:pt x="7324" y="42161"/>
                  </a:cubicBezTo>
                  <a:cubicBezTo>
                    <a:pt x="7406" y="40995"/>
                    <a:pt x="7595" y="40805"/>
                    <a:pt x="8708" y="40371"/>
                  </a:cubicBezTo>
                  <a:cubicBezTo>
                    <a:pt x="9457" y="40093"/>
                    <a:pt x="10222" y="40000"/>
                    <a:pt x="11005" y="40000"/>
                  </a:cubicBezTo>
                  <a:close/>
                  <a:moveTo>
                    <a:pt x="5460" y="46584"/>
                  </a:moveTo>
                  <a:cubicBezTo>
                    <a:pt x="5956" y="46584"/>
                    <a:pt x="6452" y="46593"/>
                    <a:pt x="6944" y="46610"/>
                  </a:cubicBezTo>
                  <a:cubicBezTo>
                    <a:pt x="8016" y="46623"/>
                    <a:pt x="9087" y="46630"/>
                    <a:pt x="10162" y="46630"/>
                  </a:cubicBezTo>
                  <a:cubicBezTo>
                    <a:pt x="11237" y="46630"/>
                    <a:pt x="12315" y="46623"/>
                    <a:pt x="13400" y="46610"/>
                  </a:cubicBezTo>
                  <a:cubicBezTo>
                    <a:pt x="13548" y="46607"/>
                    <a:pt x="13696" y="46606"/>
                    <a:pt x="13843" y="46606"/>
                  </a:cubicBezTo>
                  <a:cubicBezTo>
                    <a:pt x="15350" y="46606"/>
                    <a:pt x="16859" y="46723"/>
                    <a:pt x="18391" y="46772"/>
                  </a:cubicBezTo>
                  <a:cubicBezTo>
                    <a:pt x="19476" y="46799"/>
                    <a:pt x="20561" y="46827"/>
                    <a:pt x="21646" y="46854"/>
                  </a:cubicBezTo>
                  <a:cubicBezTo>
                    <a:pt x="22432" y="46854"/>
                    <a:pt x="23219" y="46854"/>
                    <a:pt x="23978" y="46881"/>
                  </a:cubicBezTo>
                  <a:cubicBezTo>
                    <a:pt x="24928" y="46908"/>
                    <a:pt x="25877" y="46935"/>
                    <a:pt x="26826" y="46962"/>
                  </a:cubicBezTo>
                  <a:cubicBezTo>
                    <a:pt x="26935" y="46962"/>
                    <a:pt x="27016" y="46989"/>
                    <a:pt x="27206" y="47044"/>
                  </a:cubicBezTo>
                  <a:cubicBezTo>
                    <a:pt x="27233" y="48807"/>
                    <a:pt x="27260" y="50515"/>
                    <a:pt x="26962" y="52278"/>
                  </a:cubicBezTo>
                  <a:cubicBezTo>
                    <a:pt x="26799" y="52278"/>
                    <a:pt x="26636" y="52333"/>
                    <a:pt x="26501" y="52333"/>
                  </a:cubicBezTo>
                  <a:cubicBezTo>
                    <a:pt x="25749" y="52276"/>
                    <a:pt x="25001" y="52252"/>
                    <a:pt x="24254" y="52252"/>
                  </a:cubicBezTo>
                  <a:cubicBezTo>
                    <a:pt x="23224" y="52252"/>
                    <a:pt x="22195" y="52297"/>
                    <a:pt x="21157" y="52360"/>
                  </a:cubicBezTo>
                  <a:cubicBezTo>
                    <a:pt x="18841" y="52493"/>
                    <a:pt x="16525" y="52559"/>
                    <a:pt x="14208" y="52559"/>
                  </a:cubicBezTo>
                  <a:cubicBezTo>
                    <a:pt x="13216" y="52559"/>
                    <a:pt x="12223" y="52547"/>
                    <a:pt x="11230" y="52523"/>
                  </a:cubicBezTo>
                  <a:cubicBezTo>
                    <a:pt x="10358" y="52503"/>
                    <a:pt x="9490" y="52497"/>
                    <a:pt x="8623" y="52497"/>
                  </a:cubicBezTo>
                  <a:cubicBezTo>
                    <a:pt x="7675" y="52497"/>
                    <a:pt x="6728" y="52504"/>
                    <a:pt x="5778" y="52504"/>
                  </a:cubicBezTo>
                  <a:cubicBezTo>
                    <a:pt x="5246" y="52504"/>
                    <a:pt x="4712" y="52502"/>
                    <a:pt x="4178" y="52495"/>
                  </a:cubicBezTo>
                  <a:cubicBezTo>
                    <a:pt x="3391" y="52495"/>
                    <a:pt x="2578" y="52468"/>
                    <a:pt x="1764" y="52441"/>
                  </a:cubicBezTo>
                  <a:cubicBezTo>
                    <a:pt x="1655" y="52441"/>
                    <a:pt x="1547" y="52387"/>
                    <a:pt x="1465" y="52360"/>
                  </a:cubicBezTo>
                  <a:cubicBezTo>
                    <a:pt x="1357" y="51790"/>
                    <a:pt x="1384" y="48698"/>
                    <a:pt x="1465" y="47342"/>
                  </a:cubicBezTo>
                  <a:cubicBezTo>
                    <a:pt x="1493" y="47044"/>
                    <a:pt x="1737" y="46772"/>
                    <a:pt x="2035" y="46745"/>
                  </a:cubicBezTo>
                  <a:cubicBezTo>
                    <a:pt x="3170" y="46632"/>
                    <a:pt x="4318" y="46584"/>
                    <a:pt x="5460" y="46584"/>
                  </a:cubicBezTo>
                  <a:close/>
                  <a:moveTo>
                    <a:pt x="19304" y="1"/>
                  </a:moveTo>
                  <a:cubicBezTo>
                    <a:pt x="18741" y="1"/>
                    <a:pt x="18497" y="275"/>
                    <a:pt x="18364" y="987"/>
                  </a:cubicBezTo>
                  <a:cubicBezTo>
                    <a:pt x="18228" y="1611"/>
                    <a:pt x="18174" y="2235"/>
                    <a:pt x="18120" y="2886"/>
                  </a:cubicBezTo>
                  <a:cubicBezTo>
                    <a:pt x="18065" y="3211"/>
                    <a:pt x="18092" y="3537"/>
                    <a:pt x="18092" y="3862"/>
                  </a:cubicBezTo>
                  <a:cubicBezTo>
                    <a:pt x="18147" y="4405"/>
                    <a:pt x="18391" y="4758"/>
                    <a:pt x="18933" y="4893"/>
                  </a:cubicBezTo>
                  <a:cubicBezTo>
                    <a:pt x="19204" y="4975"/>
                    <a:pt x="19476" y="5056"/>
                    <a:pt x="19801" y="5137"/>
                  </a:cubicBezTo>
                  <a:cubicBezTo>
                    <a:pt x="19693" y="6059"/>
                    <a:pt x="19584" y="6927"/>
                    <a:pt x="19476" y="7823"/>
                  </a:cubicBezTo>
                  <a:cubicBezTo>
                    <a:pt x="19394" y="8718"/>
                    <a:pt x="19286" y="9613"/>
                    <a:pt x="19177" y="10508"/>
                  </a:cubicBezTo>
                  <a:cubicBezTo>
                    <a:pt x="19069" y="11430"/>
                    <a:pt x="18987" y="12352"/>
                    <a:pt x="18825" y="13247"/>
                  </a:cubicBezTo>
                  <a:cubicBezTo>
                    <a:pt x="18689" y="14142"/>
                    <a:pt x="18635" y="15037"/>
                    <a:pt x="18418" y="15905"/>
                  </a:cubicBezTo>
                  <a:cubicBezTo>
                    <a:pt x="18264" y="15925"/>
                    <a:pt x="18138" y="15944"/>
                    <a:pt x="18020" y="15944"/>
                  </a:cubicBezTo>
                  <a:cubicBezTo>
                    <a:pt x="17971" y="15944"/>
                    <a:pt x="17923" y="15941"/>
                    <a:pt x="17875" y="15933"/>
                  </a:cubicBezTo>
                  <a:cubicBezTo>
                    <a:pt x="17728" y="15926"/>
                    <a:pt x="17581" y="15923"/>
                    <a:pt x="17434" y="15923"/>
                  </a:cubicBezTo>
                  <a:cubicBezTo>
                    <a:pt x="16339" y="15923"/>
                    <a:pt x="15263" y="16091"/>
                    <a:pt x="14187" y="16258"/>
                  </a:cubicBezTo>
                  <a:cubicBezTo>
                    <a:pt x="12857" y="16475"/>
                    <a:pt x="11637" y="16990"/>
                    <a:pt x="10416" y="17533"/>
                  </a:cubicBezTo>
                  <a:cubicBezTo>
                    <a:pt x="6022" y="19404"/>
                    <a:pt x="3012" y="22632"/>
                    <a:pt x="1330" y="27080"/>
                  </a:cubicBezTo>
                  <a:cubicBezTo>
                    <a:pt x="381" y="29576"/>
                    <a:pt x="1" y="32153"/>
                    <a:pt x="299" y="34838"/>
                  </a:cubicBezTo>
                  <a:cubicBezTo>
                    <a:pt x="462" y="36438"/>
                    <a:pt x="760" y="37984"/>
                    <a:pt x="1303" y="39476"/>
                  </a:cubicBezTo>
                  <a:cubicBezTo>
                    <a:pt x="1655" y="40425"/>
                    <a:pt x="2171" y="41266"/>
                    <a:pt x="2876" y="41999"/>
                  </a:cubicBezTo>
                  <a:cubicBezTo>
                    <a:pt x="3418" y="42568"/>
                    <a:pt x="4096" y="42866"/>
                    <a:pt x="4910" y="42894"/>
                  </a:cubicBezTo>
                  <a:cubicBezTo>
                    <a:pt x="5181" y="42894"/>
                    <a:pt x="5480" y="42894"/>
                    <a:pt x="5751" y="42921"/>
                  </a:cubicBezTo>
                  <a:cubicBezTo>
                    <a:pt x="5914" y="42921"/>
                    <a:pt x="6077" y="42948"/>
                    <a:pt x="6212" y="42948"/>
                  </a:cubicBezTo>
                  <a:cubicBezTo>
                    <a:pt x="6348" y="43653"/>
                    <a:pt x="6294" y="45172"/>
                    <a:pt x="6131" y="45633"/>
                  </a:cubicBezTo>
                  <a:cubicBezTo>
                    <a:pt x="5317" y="45660"/>
                    <a:pt x="4476" y="45660"/>
                    <a:pt x="3662" y="45714"/>
                  </a:cubicBezTo>
                  <a:cubicBezTo>
                    <a:pt x="2903" y="45769"/>
                    <a:pt x="2144" y="45877"/>
                    <a:pt x="1384" y="45959"/>
                  </a:cubicBezTo>
                  <a:cubicBezTo>
                    <a:pt x="950" y="46013"/>
                    <a:pt x="706" y="46230"/>
                    <a:pt x="597" y="46637"/>
                  </a:cubicBezTo>
                  <a:cubicBezTo>
                    <a:pt x="516" y="46908"/>
                    <a:pt x="462" y="47206"/>
                    <a:pt x="462" y="47478"/>
                  </a:cubicBezTo>
                  <a:cubicBezTo>
                    <a:pt x="435" y="48807"/>
                    <a:pt x="408" y="50136"/>
                    <a:pt x="381" y="51465"/>
                  </a:cubicBezTo>
                  <a:cubicBezTo>
                    <a:pt x="381" y="51844"/>
                    <a:pt x="408" y="52224"/>
                    <a:pt x="435" y="52604"/>
                  </a:cubicBezTo>
                  <a:cubicBezTo>
                    <a:pt x="489" y="53201"/>
                    <a:pt x="570" y="53282"/>
                    <a:pt x="1167" y="53309"/>
                  </a:cubicBezTo>
                  <a:cubicBezTo>
                    <a:pt x="2659" y="53309"/>
                    <a:pt x="4151" y="53336"/>
                    <a:pt x="5643" y="53363"/>
                  </a:cubicBezTo>
                  <a:cubicBezTo>
                    <a:pt x="8816" y="53391"/>
                    <a:pt x="11990" y="53445"/>
                    <a:pt x="15190" y="53445"/>
                  </a:cubicBezTo>
                  <a:cubicBezTo>
                    <a:pt x="17469" y="53418"/>
                    <a:pt x="19774" y="53309"/>
                    <a:pt x="22080" y="53255"/>
                  </a:cubicBezTo>
                  <a:cubicBezTo>
                    <a:pt x="22920" y="53228"/>
                    <a:pt x="23788" y="53201"/>
                    <a:pt x="24629" y="53201"/>
                  </a:cubicBezTo>
                  <a:cubicBezTo>
                    <a:pt x="25199" y="53201"/>
                    <a:pt x="25768" y="53228"/>
                    <a:pt x="26338" y="53255"/>
                  </a:cubicBezTo>
                  <a:cubicBezTo>
                    <a:pt x="26431" y="53261"/>
                    <a:pt x="26524" y="53264"/>
                    <a:pt x="26615" y="53264"/>
                  </a:cubicBezTo>
                  <a:cubicBezTo>
                    <a:pt x="26947" y="53264"/>
                    <a:pt x="27266" y="53220"/>
                    <a:pt x="27586" y="53092"/>
                  </a:cubicBezTo>
                  <a:cubicBezTo>
                    <a:pt x="27830" y="52767"/>
                    <a:pt x="27911" y="52387"/>
                    <a:pt x="27965" y="52034"/>
                  </a:cubicBezTo>
                  <a:cubicBezTo>
                    <a:pt x="28237" y="50380"/>
                    <a:pt x="28264" y="48725"/>
                    <a:pt x="28128" y="47071"/>
                  </a:cubicBezTo>
                  <a:cubicBezTo>
                    <a:pt x="28047" y="46311"/>
                    <a:pt x="27721" y="46013"/>
                    <a:pt x="26962" y="46013"/>
                  </a:cubicBezTo>
                  <a:cubicBezTo>
                    <a:pt x="26311" y="45986"/>
                    <a:pt x="25633" y="45986"/>
                    <a:pt x="24982" y="45986"/>
                  </a:cubicBezTo>
                  <a:cubicBezTo>
                    <a:pt x="24033" y="45959"/>
                    <a:pt x="23083" y="45877"/>
                    <a:pt x="22134" y="45877"/>
                  </a:cubicBezTo>
                  <a:cubicBezTo>
                    <a:pt x="21605" y="45864"/>
                    <a:pt x="21069" y="45864"/>
                    <a:pt x="20534" y="45864"/>
                  </a:cubicBezTo>
                  <a:cubicBezTo>
                    <a:pt x="19998" y="45864"/>
                    <a:pt x="19462" y="45864"/>
                    <a:pt x="18933" y="45850"/>
                  </a:cubicBezTo>
                  <a:cubicBezTo>
                    <a:pt x="17441" y="45823"/>
                    <a:pt x="15950" y="45742"/>
                    <a:pt x="14458" y="45687"/>
                  </a:cubicBezTo>
                  <a:cubicBezTo>
                    <a:pt x="14322" y="45660"/>
                    <a:pt x="14187" y="45633"/>
                    <a:pt x="14051" y="45606"/>
                  </a:cubicBezTo>
                  <a:cubicBezTo>
                    <a:pt x="13861" y="44819"/>
                    <a:pt x="13915" y="44033"/>
                    <a:pt x="13915" y="43138"/>
                  </a:cubicBezTo>
                  <a:lnTo>
                    <a:pt x="14675" y="43138"/>
                  </a:lnTo>
                  <a:cubicBezTo>
                    <a:pt x="15733" y="43111"/>
                    <a:pt x="16818" y="43138"/>
                    <a:pt x="17875" y="43083"/>
                  </a:cubicBezTo>
                  <a:cubicBezTo>
                    <a:pt x="19503" y="43029"/>
                    <a:pt x="21130" y="42921"/>
                    <a:pt x="22785" y="42839"/>
                  </a:cubicBezTo>
                  <a:cubicBezTo>
                    <a:pt x="23626" y="42785"/>
                    <a:pt x="24494" y="42785"/>
                    <a:pt x="25334" y="42704"/>
                  </a:cubicBezTo>
                  <a:cubicBezTo>
                    <a:pt x="25796" y="42677"/>
                    <a:pt x="26284" y="42595"/>
                    <a:pt x="26745" y="42514"/>
                  </a:cubicBezTo>
                  <a:cubicBezTo>
                    <a:pt x="27070" y="42433"/>
                    <a:pt x="27260" y="42188"/>
                    <a:pt x="27260" y="41836"/>
                  </a:cubicBezTo>
                  <a:cubicBezTo>
                    <a:pt x="27287" y="40886"/>
                    <a:pt x="27342" y="39937"/>
                    <a:pt x="27342" y="38988"/>
                  </a:cubicBezTo>
                  <a:cubicBezTo>
                    <a:pt x="27342" y="38445"/>
                    <a:pt x="27125" y="38174"/>
                    <a:pt x="26528" y="38120"/>
                  </a:cubicBezTo>
                  <a:cubicBezTo>
                    <a:pt x="26284" y="38120"/>
                    <a:pt x="26013" y="38066"/>
                    <a:pt x="25741" y="38066"/>
                  </a:cubicBezTo>
                  <a:cubicBezTo>
                    <a:pt x="25117" y="38038"/>
                    <a:pt x="24467" y="38011"/>
                    <a:pt x="23843" y="38011"/>
                  </a:cubicBezTo>
                  <a:cubicBezTo>
                    <a:pt x="22731" y="38038"/>
                    <a:pt x="21646" y="38038"/>
                    <a:pt x="20561" y="38066"/>
                  </a:cubicBezTo>
                  <a:cubicBezTo>
                    <a:pt x="18770" y="38120"/>
                    <a:pt x="16953" y="38174"/>
                    <a:pt x="15163" y="38201"/>
                  </a:cubicBezTo>
                  <a:cubicBezTo>
                    <a:pt x="14946" y="38201"/>
                    <a:pt x="14729" y="38174"/>
                    <a:pt x="14539" y="38066"/>
                  </a:cubicBezTo>
                  <a:cubicBezTo>
                    <a:pt x="14051" y="37794"/>
                    <a:pt x="13563" y="37523"/>
                    <a:pt x="13074" y="37198"/>
                  </a:cubicBezTo>
                  <a:cubicBezTo>
                    <a:pt x="11447" y="36058"/>
                    <a:pt x="9847" y="34865"/>
                    <a:pt x="8355" y="33563"/>
                  </a:cubicBezTo>
                  <a:cubicBezTo>
                    <a:pt x="7975" y="33210"/>
                    <a:pt x="7785" y="32831"/>
                    <a:pt x="7704" y="32342"/>
                  </a:cubicBezTo>
                  <a:cubicBezTo>
                    <a:pt x="7623" y="31583"/>
                    <a:pt x="7650" y="30824"/>
                    <a:pt x="7704" y="30064"/>
                  </a:cubicBezTo>
                  <a:cubicBezTo>
                    <a:pt x="7894" y="28003"/>
                    <a:pt x="8816" y="26294"/>
                    <a:pt x="10226" y="24856"/>
                  </a:cubicBezTo>
                  <a:cubicBezTo>
                    <a:pt x="12098" y="22903"/>
                    <a:pt x="14431" y="21764"/>
                    <a:pt x="17062" y="21167"/>
                  </a:cubicBezTo>
                  <a:cubicBezTo>
                    <a:pt x="17125" y="21158"/>
                    <a:pt x="17188" y="21155"/>
                    <a:pt x="17253" y="21155"/>
                  </a:cubicBezTo>
                  <a:cubicBezTo>
                    <a:pt x="17381" y="21155"/>
                    <a:pt x="17514" y="21167"/>
                    <a:pt x="17658" y="21167"/>
                  </a:cubicBezTo>
                  <a:cubicBezTo>
                    <a:pt x="17550" y="21873"/>
                    <a:pt x="17469" y="22551"/>
                    <a:pt x="17333" y="23229"/>
                  </a:cubicBezTo>
                  <a:cubicBezTo>
                    <a:pt x="17197" y="23880"/>
                    <a:pt x="17224" y="24585"/>
                    <a:pt x="16953" y="25209"/>
                  </a:cubicBezTo>
                  <a:lnTo>
                    <a:pt x="16194" y="25209"/>
                  </a:lnTo>
                  <a:cubicBezTo>
                    <a:pt x="15814" y="25209"/>
                    <a:pt x="15543" y="25372"/>
                    <a:pt x="15434" y="25724"/>
                  </a:cubicBezTo>
                  <a:cubicBezTo>
                    <a:pt x="15163" y="26484"/>
                    <a:pt x="14919" y="27270"/>
                    <a:pt x="14838" y="28057"/>
                  </a:cubicBezTo>
                  <a:cubicBezTo>
                    <a:pt x="14810" y="28572"/>
                    <a:pt x="14946" y="28816"/>
                    <a:pt x="15434" y="29006"/>
                  </a:cubicBezTo>
                  <a:cubicBezTo>
                    <a:pt x="15760" y="29115"/>
                    <a:pt x="16112" y="29196"/>
                    <a:pt x="16465" y="29250"/>
                  </a:cubicBezTo>
                  <a:cubicBezTo>
                    <a:pt x="16736" y="29277"/>
                    <a:pt x="16872" y="29413"/>
                    <a:pt x="16953" y="29684"/>
                  </a:cubicBezTo>
                  <a:cubicBezTo>
                    <a:pt x="17116" y="30118"/>
                    <a:pt x="17333" y="30552"/>
                    <a:pt x="17523" y="30986"/>
                  </a:cubicBezTo>
                  <a:cubicBezTo>
                    <a:pt x="17631" y="31258"/>
                    <a:pt x="17875" y="31420"/>
                    <a:pt x="18147" y="31502"/>
                  </a:cubicBezTo>
                  <a:cubicBezTo>
                    <a:pt x="19015" y="31719"/>
                    <a:pt x="19855" y="31908"/>
                    <a:pt x="20696" y="32098"/>
                  </a:cubicBezTo>
                  <a:cubicBezTo>
                    <a:pt x="20824" y="32132"/>
                    <a:pt x="20946" y="32149"/>
                    <a:pt x="21063" y="32149"/>
                  </a:cubicBezTo>
                  <a:cubicBezTo>
                    <a:pt x="21419" y="32149"/>
                    <a:pt x="21726" y="31991"/>
                    <a:pt x="21971" y="31664"/>
                  </a:cubicBezTo>
                  <a:cubicBezTo>
                    <a:pt x="22242" y="31339"/>
                    <a:pt x="22568" y="31013"/>
                    <a:pt x="22839" y="30661"/>
                  </a:cubicBezTo>
                  <a:cubicBezTo>
                    <a:pt x="23300" y="30769"/>
                    <a:pt x="23707" y="30851"/>
                    <a:pt x="24141" y="30932"/>
                  </a:cubicBezTo>
                  <a:cubicBezTo>
                    <a:pt x="24498" y="31017"/>
                    <a:pt x="24727" y="31067"/>
                    <a:pt x="24884" y="31067"/>
                  </a:cubicBezTo>
                  <a:cubicBezTo>
                    <a:pt x="25229" y="31067"/>
                    <a:pt x="25228" y="30825"/>
                    <a:pt x="25470" y="30173"/>
                  </a:cubicBezTo>
                  <a:cubicBezTo>
                    <a:pt x="25741" y="29494"/>
                    <a:pt x="25904" y="28762"/>
                    <a:pt x="26094" y="28057"/>
                  </a:cubicBezTo>
                  <a:cubicBezTo>
                    <a:pt x="26230" y="27460"/>
                    <a:pt x="26148" y="27352"/>
                    <a:pt x="25579" y="27162"/>
                  </a:cubicBezTo>
                  <a:cubicBezTo>
                    <a:pt x="25199" y="27053"/>
                    <a:pt x="24819" y="26945"/>
                    <a:pt x="24439" y="26836"/>
                  </a:cubicBezTo>
                  <a:cubicBezTo>
                    <a:pt x="24439" y="26728"/>
                    <a:pt x="24412" y="26674"/>
                    <a:pt x="24439" y="26592"/>
                  </a:cubicBezTo>
                  <a:cubicBezTo>
                    <a:pt x="24792" y="24639"/>
                    <a:pt x="25172" y="22686"/>
                    <a:pt x="25524" y="20733"/>
                  </a:cubicBezTo>
                  <a:cubicBezTo>
                    <a:pt x="25796" y="19187"/>
                    <a:pt x="26013" y="17641"/>
                    <a:pt x="26257" y="16095"/>
                  </a:cubicBezTo>
                  <a:cubicBezTo>
                    <a:pt x="26338" y="15471"/>
                    <a:pt x="26474" y="14875"/>
                    <a:pt x="26528" y="14251"/>
                  </a:cubicBezTo>
                  <a:cubicBezTo>
                    <a:pt x="26799" y="12108"/>
                    <a:pt x="27016" y="9965"/>
                    <a:pt x="27287" y="7823"/>
                  </a:cubicBezTo>
                  <a:cubicBezTo>
                    <a:pt x="27315" y="7443"/>
                    <a:pt x="27396" y="7036"/>
                    <a:pt x="27477" y="6629"/>
                  </a:cubicBezTo>
                  <a:cubicBezTo>
                    <a:pt x="27640" y="6629"/>
                    <a:pt x="27776" y="6629"/>
                    <a:pt x="27911" y="6656"/>
                  </a:cubicBezTo>
                  <a:cubicBezTo>
                    <a:pt x="28128" y="6683"/>
                    <a:pt x="28345" y="6738"/>
                    <a:pt x="28535" y="6765"/>
                  </a:cubicBezTo>
                  <a:cubicBezTo>
                    <a:pt x="28626" y="6772"/>
                    <a:pt x="28709" y="6776"/>
                    <a:pt x="28785" y="6776"/>
                  </a:cubicBezTo>
                  <a:cubicBezTo>
                    <a:pt x="29304" y="6776"/>
                    <a:pt x="29519" y="6600"/>
                    <a:pt x="29756" y="6032"/>
                  </a:cubicBezTo>
                  <a:cubicBezTo>
                    <a:pt x="29864" y="5843"/>
                    <a:pt x="29946" y="5598"/>
                    <a:pt x="30000" y="5381"/>
                  </a:cubicBezTo>
                  <a:cubicBezTo>
                    <a:pt x="30163" y="4839"/>
                    <a:pt x="30352" y="4296"/>
                    <a:pt x="30461" y="3727"/>
                  </a:cubicBezTo>
                  <a:cubicBezTo>
                    <a:pt x="30678" y="2832"/>
                    <a:pt x="30542" y="2588"/>
                    <a:pt x="29701" y="2289"/>
                  </a:cubicBezTo>
                  <a:cubicBezTo>
                    <a:pt x="29376" y="2154"/>
                    <a:pt x="29023" y="2072"/>
                    <a:pt x="28671" y="1991"/>
                  </a:cubicBezTo>
                  <a:cubicBezTo>
                    <a:pt x="26392" y="1476"/>
                    <a:pt x="24114" y="960"/>
                    <a:pt x="21808" y="445"/>
                  </a:cubicBezTo>
                  <a:cubicBezTo>
                    <a:pt x="21103" y="282"/>
                    <a:pt x="20425" y="147"/>
                    <a:pt x="19720" y="38"/>
                  </a:cubicBezTo>
                  <a:cubicBezTo>
                    <a:pt x="19565" y="14"/>
                    <a:pt x="19427" y="1"/>
                    <a:pt x="19304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4018125" y="4253663"/>
              <a:ext cx="636100" cy="636725"/>
            </a:xfrm>
            <a:custGeom>
              <a:avLst/>
              <a:gdLst/>
              <a:ahLst/>
              <a:cxnLst/>
              <a:rect l="l" t="t" r="r" b="b"/>
              <a:pathLst>
                <a:path w="25444" h="25469" extrusionOk="0">
                  <a:moveTo>
                    <a:pt x="16112" y="1"/>
                  </a:moveTo>
                  <a:cubicBezTo>
                    <a:pt x="14551" y="1"/>
                    <a:pt x="13017" y="225"/>
                    <a:pt x="11556" y="789"/>
                  </a:cubicBezTo>
                  <a:cubicBezTo>
                    <a:pt x="10796" y="1061"/>
                    <a:pt x="10010" y="1386"/>
                    <a:pt x="9250" y="1712"/>
                  </a:cubicBezTo>
                  <a:cubicBezTo>
                    <a:pt x="8708" y="1956"/>
                    <a:pt x="8138" y="2227"/>
                    <a:pt x="7623" y="2580"/>
                  </a:cubicBezTo>
                  <a:cubicBezTo>
                    <a:pt x="3229" y="5428"/>
                    <a:pt x="815" y="9523"/>
                    <a:pt x="137" y="14677"/>
                  </a:cubicBezTo>
                  <a:cubicBezTo>
                    <a:pt x="1" y="15843"/>
                    <a:pt x="28" y="16982"/>
                    <a:pt x="164" y="18149"/>
                  </a:cubicBezTo>
                  <a:cubicBezTo>
                    <a:pt x="299" y="19613"/>
                    <a:pt x="570" y="21051"/>
                    <a:pt x="1086" y="22434"/>
                  </a:cubicBezTo>
                  <a:cubicBezTo>
                    <a:pt x="1221" y="22895"/>
                    <a:pt x="1438" y="23329"/>
                    <a:pt x="1683" y="23709"/>
                  </a:cubicBezTo>
                  <a:cubicBezTo>
                    <a:pt x="2117" y="24360"/>
                    <a:pt x="2659" y="24930"/>
                    <a:pt x="3419" y="25119"/>
                  </a:cubicBezTo>
                  <a:cubicBezTo>
                    <a:pt x="3730" y="25201"/>
                    <a:pt x="4049" y="25228"/>
                    <a:pt x="4371" y="25228"/>
                  </a:cubicBezTo>
                  <a:cubicBezTo>
                    <a:pt x="4693" y="25228"/>
                    <a:pt x="5019" y="25201"/>
                    <a:pt x="5344" y="25174"/>
                  </a:cubicBezTo>
                  <a:cubicBezTo>
                    <a:pt x="5399" y="24957"/>
                    <a:pt x="5453" y="24767"/>
                    <a:pt x="5480" y="24604"/>
                  </a:cubicBezTo>
                  <a:cubicBezTo>
                    <a:pt x="5561" y="23790"/>
                    <a:pt x="6050" y="23302"/>
                    <a:pt x="6728" y="23004"/>
                  </a:cubicBezTo>
                  <a:cubicBezTo>
                    <a:pt x="7107" y="22841"/>
                    <a:pt x="7514" y="22678"/>
                    <a:pt x="7921" y="22543"/>
                  </a:cubicBezTo>
                  <a:cubicBezTo>
                    <a:pt x="8492" y="22396"/>
                    <a:pt x="9062" y="22321"/>
                    <a:pt x="9633" y="22321"/>
                  </a:cubicBezTo>
                  <a:cubicBezTo>
                    <a:pt x="10120" y="22321"/>
                    <a:pt x="10607" y="22376"/>
                    <a:pt x="11095" y="22488"/>
                  </a:cubicBezTo>
                  <a:cubicBezTo>
                    <a:pt x="11691" y="22624"/>
                    <a:pt x="12125" y="22949"/>
                    <a:pt x="12315" y="23573"/>
                  </a:cubicBezTo>
                  <a:cubicBezTo>
                    <a:pt x="12397" y="23872"/>
                    <a:pt x="12505" y="24197"/>
                    <a:pt x="12586" y="24523"/>
                  </a:cubicBezTo>
                  <a:cubicBezTo>
                    <a:pt x="12641" y="24794"/>
                    <a:pt x="12695" y="25065"/>
                    <a:pt x="12776" y="25391"/>
                  </a:cubicBezTo>
                  <a:cubicBezTo>
                    <a:pt x="12912" y="25418"/>
                    <a:pt x="12966" y="25445"/>
                    <a:pt x="13020" y="25445"/>
                  </a:cubicBezTo>
                  <a:cubicBezTo>
                    <a:pt x="13653" y="25445"/>
                    <a:pt x="14274" y="25469"/>
                    <a:pt x="14891" y="25469"/>
                  </a:cubicBezTo>
                  <a:cubicBezTo>
                    <a:pt x="15199" y="25469"/>
                    <a:pt x="15507" y="25463"/>
                    <a:pt x="15814" y="25445"/>
                  </a:cubicBezTo>
                  <a:cubicBezTo>
                    <a:pt x="17957" y="25391"/>
                    <a:pt x="20127" y="25282"/>
                    <a:pt x="22270" y="25201"/>
                  </a:cubicBezTo>
                  <a:cubicBezTo>
                    <a:pt x="23165" y="25147"/>
                    <a:pt x="24060" y="25092"/>
                    <a:pt x="24982" y="25038"/>
                  </a:cubicBezTo>
                  <a:cubicBezTo>
                    <a:pt x="25063" y="25038"/>
                    <a:pt x="25145" y="25011"/>
                    <a:pt x="25226" y="25011"/>
                  </a:cubicBezTo>
                  <a:cubicBezTo>
                    <a:pt x="25389" y="24441"/>
                    <a:pt x="25443" y="22705"/>
                    <a:pt x="25335" y="22163"/>
                  </a:cubicBezTo>
                  <a:cubicBezTo>
                    <a:pt x="25253" y="22136"/>
                    <a:pt x="25172" y="22109"/>
                    <a:pt x="25090" y="22109"/>
                  </a:cubicBezTo>
                  <a:cubicBezTo>
                    <a:pt x="23517" y="22136"/>
                    <a:pt x="21944" y="22109"/>
                    <a:pt x="20371" y="22163"/>
                  </a:cubicBezTo>
                  <a:cubicBezTo>
                    <a:pt x="18364" y="22190"/>
                    <a:pt x="16357" y="22299"/>
                    <a:pt x="14349" y="22380"/>
                  </a:cubicBezTo>
                  <a:cubicBezTo>
                    <a:pt x="14303" y="22383"/>
                    <a:pt x="14258" y="22384"/>
                    <a:pt x="14213" y="22384"/>
                  </a:cubicBezTo>
                  <a:cubicBezTo>
                    <a:pt x="13812" y="22384"/>
                    <a:pt x="13471" y="22274"/>
                    <a:pt x="13129" y="22054"/>
                  </a:cubicBezTo>
                  <a:cubicBezTo>
                    <a:pt x="12234" y="21458"/>
                    <a:pt x="11284" y="20888"/>
                    <a:pt x="10389" y="20264"/>
                  </a:cubicBezTo>
                  <a:cubicBezTo>
                    <a:pt x="9115" y="19396"/>
                    <a:pt x="7894" y="18474"/>
                    <a:pt x="6782" y="17416"/>
                  </a:cubicBezTo>
                  <a:cubicBezTo>
                    <a:pt x="6185" y="16847"/>
                    <a:pt x="5860" y="16169"/>
                    <a:pt x="5778" y="15355"/>
                  </a:cubicBezTo>
                  <a:cubicBezTo>
                    <a:pt x="5724" y="14595"/>
                    <a:pt x="5751" y="13836"/>
                    <a:pt x="5833" y="13076"/>
                  </a:cubicBezTo>
                  <a:cubicBezTo>
                    <a:pt x="5968" y="11774"/>
                    <a:pt x="6348" y="10527"/>
                    <a:pt x="7026" y="9388"/>
                  </a:cubicBezTo>
                  <a:cubicBezTo>
                    <a:pt x="7731" y="8248"/>
                    <a:pt x="8599" y="7245"/>
                    <a:pt x="9657" y="6431"/>
                  </a:cubicBezTo>
                  <a:cubicBezTo>
                    <a:pt x="11610" y="4858"/>
                    <a:pt x="13807" y="3854"/>
                    <a:pt x="16248" y="3420"/>
                  </a:cubicBezTo>
                  <a:cubicBezTo>
                    <a:pt x="16465" y="3393"/>
                    <a:pt x="16655" y="3312"/>
                    <a:pt x="16818" y="3285"/>
                  </a:cubicBezTo>
                  <a:cubicBezTo>
                    <a:pt x="17116" y="2064"/>
                    <a:pt x="17252" y="681"/>
                    <a:pt x="17143" y="111"/>
                  </a:cubicBezTo>
                  <a:cubicBezTo>
                    <a:pt x="17062" y="111"/>
                    <a:pt x="16953" y="57"/>
                    <a:pt x="16872" y="57"/>
                  </a:cubicBezTo>
                  <a:cubicBezTo>
                    <a:pt x="16709" y="30"/>
                    <a:pt x="16546" y="3"/>
                    <a:pt x="16384" y="3"/>
                  </a:cubicBezTo>
                  <a:cubicBezTo>
                    <a:pt x="16293" y="1"/>
                    <a:pt x="16203" y="1"/>
                    <a:pt x="16112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4025600" y="4998613"/>
              <a:ext cx="647600" cy="149450"/>
            </a:xfrm>
            <a:custGeom>
              <a:avLst/>
              <a:gdLst/>
              <a:ahLst/>
              <a:cxnLst/>
              <a:rect l="l" t="t" r="r" b="b"/>
              <a:pathLst>
                <a:path w="25904" h="5978" extrusionOk="0">
                  <a:moveTo>
                    <a:pt x="4249" y="1"/>
                  </a:moveTo>
                  <a:cubicBezTo>
                    <a:pt x="3068" y="1"/>
                    <a:pt x="1887" y="39"/>
                    <a:pt x="705" y="177"/>
                  </a:cubicBezTo>
                  <a:lnTo>
                    <a:pt x="678" y="177"/>
                  </a:lnTo>
                  <a:cubicBezTo>
                    <a:pt x="380" y="204"/>
                    <a:pt x="136" y="448"/>
                    <a:pt x="109" y="773"/>
                  </a:cubicBezTo>
                  <a:cubicBezTo>
                    <a:pt x="27" y="2129"/>
                    <a:pt x="0" y="5222"/>
                    <a:pt x="109" y="5791"/>
                  </a:cubicBezTo>
                  <a:cubicBezTo>
                    <a:pt x="190" y="5818"/>
                    <a:pt x="299" y="5845"/>
                    <a:pt x="434" y="5845"/>
                  </a:cubicBezTo>
                  <a:cubicBezTo>
                    <a:pt x="1221" y="5873"/>
                    <a:pt x="2035" y="5927"/>
                    <a:pt x="2848" y="5927"/>
                  </a:cubicBezTo>
                  <a:cubicBezTo>
                    <a:pt x="4015" y="5927"/>
                    <a:pt x="5181" y="5920"/>
                    <a:pt x="6351" y="5920"/>
                  </a:cubicBezTo>
                  <a:cubicBezTo>
                    <a:pt x="7520" y="5920"/>
                    <a:pt x="8693" y="5927"/>
                    <a:pt x="9873" y="5954"/>
                  </a:cubicBezTo>
                  <a:cubicBezTo>
                    <a:pt x="10802" y="5969"/>
                    <a:pt x="11734" y="5978"/>
                    <a:pt x="12666" y="5978"/>
                  </a:cubicBezTo>
                  <a:cubicBezTo>
                    <a:pt x="15054" y="5978"/>
                    <a:pt x="17448" y="5920"/>
                    <a:pt x="19828" y="5764"/>
                  </a:cubicBezTo>
                  <a:cubicBezTo>
                    <a:pt x="20886" y="5715"/>
                    <a:pt x="21943" y="5676"/>
                    <a:pt x="23007" y="5676"/>
                  </a:cubicBezTo>
                  <a:cubicBezTo>
                    <a:pt x="23716" y="5676"/>
                    <a:pt x="24428" y="5694"/>
                    <a:pt x="25144" y="5737"/>
                  </a:cubicBezTo>
                  <a:cubicBezTo>
                    <a:pt x="25175" y="5742"/>
                    <a:pt x="25205" y="5744"/>
                    <a:pt x="25235" y="5744"/>
                  </a:cubicBezTo>
                  <a:cubicBezTo>
                    <a:pt x="25361" y="5744"/>
                    <a:pt x="25479" y="5705"/>
                    <a:pt x="25632" y="5683"/>
                  </a:cubicBezTo>
                  <a:cubicBezTo>
                    <a:pt x="25904" y="3947"/>
                    <a:pt x="25904" y="2238"/>
                    <a:pt x="25849" y="448"/>
                  </a:cubicBezTo>
                  <a:cubicBezTo>
                    <a:pt x="25659" y="421"/>
                    <a:pt x="25578" y="394"/>
                    <a:pt x="25470" y="394"/>
                  </a:cubicBezTo>
                  <a:cubicBezTo>
                    <a:pt x="24520" y="366"/>
                    <a:pt x="23598" y="312"/>
                    <a:pt x="22649" y="285"/>
                  </a:cubicBezTo>
                  <a:cubicBezTo>
                    <a:pt x="21862" y="285"/>
                    <a:pt x="21076" y="285"/>
                    <a:pt x="20289" y="258"/>
                  </a:cubicBezTo>
                  <a:cubicBezTo>
                    <a:pt x="19204" y="258"/>
                    <a:pt x="18119" y="231"/>
                    <a:pt x="17034" y="204"/>
                  </a:cubicBezTo>
                  <a:cubicBezTo>
                    <a:pt x="15527" y="154"/>
                    <a:pt x="13998" y="37"/>
                    <a:pt x="12487" y="37"/>
                  </a:cubicBezTo>
                  <a:cubicBezTo>
                    <a:pt x="12339" y="37"/>
                    <a:pt x="12191" y="39"/>
                    <a:pt x="12043" y="41"/>
                  </a:cubicBezTo>
                  <a:cubicBezTo>
                    <a:pt x="11156" y="52"/>
                    <a:pt x="10263" y="59"/>
                    <a:pt x="9370" y="59"/>
                  </a:cubicBezTo>
                  <a:cubicBezTo>
                    <a:pt x="8108" y="59"/>
                    <a:pt x="6843" y="46"/>
                    <a:pt x="5588" y="14"/>
                  </a:cubicBezTo>
                  <a:cubicBezTo>
                    <a:pt x="5141" y="6"/>
                    <a:pt x="4695" y="1"/>
                    <a:pt x="4249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4440600" y="3966138"/>
              <a:ext cx="213625" cy="533750"/>
            </a:xfrm>
            <a:custGeom>
              <a:avLst/>
              <a:gdLst/>
              <a:ahLst/>
              <a:cxnLst/>
              <a:rect l="l" t="t" r="r" b="b"/>
              <a:pathLst>
                <a:path w="8545" h="21350" extrusionOk="0">
                  <a:moveTo>
                    <a:pt x="2882" y="1"/>
                  </a:moveTo>
                  <a:cubicBezTo>
                    <a:pt x="2849" y="1"/>
                    <a:pt x="2820" y="1"/>
                    <a:pt x="2794" y="3"/>
                  </a:cubicBezTo>
                  <a:cubicBezTo>
                    <a:pt x="2740" y="166"/>
                    <a:pt x="2685" y="356"/>
                    <a:pt x="2658" y="546"/>
                  </a:cubicBezTo>
                  <a:cubicBezTo>
                    <a:pt x="2550" y="1495"/>
                    <a:pt x="2441" y="2472"/>
                    <a:pt x="2306" y="3421"/>
                  </a:cubicBezTo>
                  <a:cubicBezTo>
                    <a:pt x="2143" y="4858"/>
                    <a:pt x="1980" y="6296"/>
                    <a:pt x="1817" y="7734"/>
                  </a:cubicBezTo>
                  <a:cubicBezTo>
                    <a:pt x="1655" y="9008"/>
                    <a:pt x="1492" y="10310"/>
                    <a:pt x="1302" y="11612"/>
                  </a:cubicBezTo>
                  <a:cubicBezTo>
                    <a:pt x="1085" y="13050"/>
                    <a:pt x="949" y="14514"/>
                    <a:pt x="651" y="15952"/>
                  </a:cubicBezTo>
                  <a:cubicBezTo>
                    <a:pt x="380" y="17200"/>
                    <a:pt x="217" y="18475"/>
                    <a:pt x="27" y="19749"/>
                  </a:cubicBezTo>
                  <a:cubicBezTo>
                    <a:pt x="0" y="19885"/>
                    <a:pt x="0" y="20021"/>
                    <a:pt x="0" y="20156"/>
                  </a:cubicBezTo>
                  <a:cubicBezTo>
                    <a:pt x="1872" y="20563"/>
                    <a:pt x="3689" y="20943"/>
                    <a:pt x="5588" y="21350"/>
                  </a:cubicBezTo>
                  <a:cubicBezTo>
                    <a:pt x="5642" y="21160"/>
                    <a:pt x="5669" y="21024"/>
                    <a:pt x="5696" y="20916"/>
                  </a:cubicBezTo>
                  <a:cubicBezTo>
                    <a:pt x="5859" y="19939"/>
                    <a:pt x="6049" y="18963"/>
                    <a:pt x="6211" y="17986"/>
                  </a:cubicBezTo>
                  <a:cubicBezTo>
                    <a:pt x="6618" y="15518"/>
                    <a:pt x="7025" y="13077"/>
                    <a:pt x="7432" y="10636"/>
                  </a:cubicBezTo>
                  <a:cubicBezTo>
                    <a:pt x="7513" y="10120"/>
                    <a:pt x="7622" y="9605"/>
                    <a:pt x="7676" y="9090"/>
                  </a:cubicBezTo>
                  <a:cubicBezTo>
                    <a:pt x="7974" y="6649"/>
                    <a:pt x="8246" y="4180"/>
                    <a:pt x="8517" y="1739"/>
                  </a:cubicBezTo>
                  <a:cubicBezTo>
                    <a:pt x="8544" y="1522"/>
                    <a:pt x="8544" y="1332"/>
                    <a:pt x="8544" y="1142"/>
                  </a:cubicBezTo>
                  <a:cubicBezTo>
                    <a:pt x="7470" y="723"/>
                    <a:pt x="3815" y="1"/>
                    <a:pt x="2882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4467025" y="3860413"/>
              <a:ext cx="263825" cy="119600"/>
            </a:xfrm>
            <a:custGeom>
              <a:avLst/>
              <a:gdLst/>
              <a:ahLst/>
              <a:cxnLst/>
              <a:rect l="l" t="t" r="r" b="b"/>
              <a:pathLst>
                <a:path w="10553" h="4784" extrusionOk="0">
                  <a:moveTo>
                    <a:pt x="354" y="1"/>
                  </a:moveTo>
                  <a:cubicBezTo>
                    <a:pt x="109" y="869"/>
                    <a:pt x="109" y="1656"/>
                    <a:pt x="28" y="2442"/>
                  </a:cubicBezTo>
                  <a:cubicBezTo>
                    <a:pt x="1" y="2740"/>
                    <a:pt x="109" y="2876"/>
                    <a:pt x="408" y="2930"/>
                  </a:cubicBezTo>
                  <a:cubicBezTo>
                    <a:pt x="869" y="3012"/>
                    <a:pt x="1303" y="3066"/>
                    <a:pt x="1737" y="3147"/>
                  </a:cubicBezTo>
                  <a:cubicBezTo>
                    <a:pt x="4232" y="3608"/>
                    <a:pt x="6728" y="4097"/>
                    <a:pt x="9169" y="4720"/>
                  </a:cubicBezTo>
                  <a:cubicBezTo>
                    <a:pt x="9294" y="4752"/>
                    <a:pt x="9419" y="4783"/>
                    <a:pt x="9539" y="4783"/>
                  </a:cubicBezTo>
                  <a:cubicBezTo>
                    <a:pt x="9627" y="4783"/>
                    <a:pt x="9712" y="4766"/>
                    <a:pt x="9793" y="4720"/>
                  </a:cubicBezTo>
                  <a:cubicBezTo>
                    <a:pt x="10145" y="4015"/>
                    <a:pt x="10525" y="2686"/>
                    <a:pt x="10552" y="2144"/>
                  </a:cubicBezTo>
                  <a:cubicBezTo>
                    <a:pt x="10308" y="1927"/>
                    <a:pt x="9982" y="1927"/>
                    <a:pt x="9684" y="1845"/>
                  </a:cubicBezTo>
                  <a:cubicBezTo>
                    <a:pt x="6890" y="1249"/>
                    <a:pt x="4097" y="652"/>
                    <a:pt x="1303" y="55"/>
                  </a:cubicBezTo>
                  <a:cubicBezTo>
                    <a:pt x="1004" y="1"/>
                    <a:pt x="706" y="28"/>
                    <a:pt x="354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8"/>
            <p:cNvSpPr/>
            <p:nvPr/>
          </p:nvSpPr>
          <p:spPr>
            <a:xfrm>
              <a:off x="4171375" y="4834388"/>
              <a:ext cx="148550" cy="142875"/>
            </a:xfrm>
            <a:custGeom>
              <a:avLst/>
              <a:gdLst/>
              <a:ahLst/>
              <a:cxnLst/>
              <a:rect l="l" t="t" r="r" b="b"/>
              <a:pathLst>
                <a:path w="5942" h="5715" extrusionOk="0">
                  <a:moveTo>
                    <a:pt x="3844" y="1"/>
                  </a:moveTo>
                  <a:cubicBezTo>
                    <a:pt x="3061" y="1"/>
                    <a:pt x="2290" y="93"/>
                    <a:pt x="1520" y="371"/>
                  </a:cubicBezTo>
                  <a:cubicBezTo>
                    <a:pt x="408" y="805"/>
                    <a:pt x="245" y="995"/>
                    <a:pt x="164" y="2162"/>
                  </a:cubicBezTo>
                  <a:cubicBezTo>
                    <a:pt x="82" y="3165"/>
                    <a:pt x="55" y="4196"/>
                    <a:pt x="1" y="5199"/>
                  </a:cubicBezTo>
                  <a:cubicBezTo>
                    <a:pt x="1" y="5335"/>
                    <a:pt x="1" y="5471"/>
                    <a:pt x="28" y="5688"/>
                  </a:cubicBezTo>
                  <a:cubicBezTo>
                    <a:pt x="1004" y="5701"/>
                    <a:pt x="1981" y="5715"/>
                    <a:pt x="2964" y="5715"/>
                  </a:cubicBezTo>
                  <a:cubicBezTo>
                    <a:pt x="3947" y="5715"/>
                    <a:pt x="4937" y="5701"/>
                    <a:pt x="5941" y="5661"/>
                  </a:cubicBezTo>
                  <a:cubicBezTo>
                    <a:pt x="5887" y="4467"/>
                    <a:pt x="5833" y="3355"/>
                    <a:pt x="5751" y="2243"/>
                  </a:cubicBezTo>
                  <a:cubicBezTo>
                    <a:pt x="5697" y="1755"/>
                    <a:pt x="5534" y="1267"/>
                    <a:pt x="5426" y="778"/>
                  </a:cubicBezTo>
                  <a:cubicBezTo>
                    <a:pt x="5317" y="290"/>
                    <a:pt x="4965" y="46"/>
                    <a:pt x="4476" y="19"/>
                  </a:cubicBezTo>
                  <a:cubicBezTo>
                    <a:pt x="4265" y="7"/>
                    <a:pt x="4054" y="1"/>
                    <a:pt x="384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8"/>
            <p:cNvSpPr/>
            <p:nvPr/>
          </p:nvSpPr>
          <p:spPr>
            <a:xfrm>
              <a:off x="4387025" y="4484263"/>
              <a:ext cx="233275" cy="100675"/>
            </a:xfrm>
            <a:custGeom>
              <a:avLst/>
              <a:gdLst/>
              <a:ahLst/>
              <a:cxnLst/>
              <a:rect l="l" t="t" r="r" b="b"/>
              <a:pathLst>
                <a:path w="9331" h="4027" extrusionOk="0">
                  <a:moveTo>
                    <a:pt x="678" y="1"/>
                  </a:moveTo>
                  <a:cubicBezTo>
                    <a:pt x="651" y="1"/>
                    <a:pt x="597" y="28"/>
                    <a:pt x="516" y="55"/>
                  </a:cubicBezTo>
                  <a:cubicBezTo>
                    <a:pt x="326" y="733"/>
                    <a:pt x="0" y="1384"/>
                    <a:pt x="82" y="2144"/>
                  </a:cubicBezTo>
                  <a:cubicBezTo>
                    <a:pt x="163" y="2198"/>
                    <a:pt x="217" y="2252"/>
                    <a:pt x="272" y="2252"/>
                  </a:cubicBezTo>
                  <a:cubicBezTo>
                    <a:pt x="3011" y="2849"/>
                    <a:pt x="5751" y="3446"/>
                    <a:pt x="8490" y="4015"/>
                  </a:cubicBezTo>
                  <a:cubicBezTo>
                    <a:pt x="8506" y="4023"/>
                    <a:pt x="8524" y="4026"/>
                    <a:pt x="8545" y="4026"/>
                  </a:cubicBezTo>
                  <a:cubicBezTo>
                    <a:pt x="8597" y="4026"/>
                    <a:pt x="8665" y="4007"/>
                    <a:pt x="8761" y="3988"/>
                  </a:cubicBezTo>
                  <a:cubicBezTo>
                    <a:pt x="8897" y="3473"/>
                    <a:pt x="9060" y="2984"/>
                    <a:pt x="9195" y="2442"/>
                  </a:cubicBezTo>
                  <a:cubicBezTo>
                    <a:pt x="9331" y="2035"/>
                    <a:pt x="9250" y="1927"/>
                    <a:pt x="8788" y="1818"/>
                  </a:cubicBezTo>
                  <a:cubicBezTo>
                    <a:pt x="7975" y="1601"/>
                    <a:pt x="7134" y="1411"/>
                    <a:pt x="6320" y="1221"/>
                  </a:cubicBezTo>
                  <a:cubicBezTo>
                    <a:pt x="4449" y="815"/>
                    <a:pt x="2577" y="408"/>
                    <a:pt x="67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4441275" y="4575088"/>
              <a:ext cx="92925" cy="37400"/>
            </a:xfrm>
            <a:custGeom>
              <a:avLst/>
              <a:gdLst/>
              <a:ahLst/>
              <a:cxnLst/>
              <a:rect l="l" t="t" r="r" b="b"/>
              <a:pathLst>
                <a:path w="3717" h="1496" extrusionOk="0">
                  <a:moveTo>
                    <a:pt x="63" y="1"/>
                  </a:moveTo>
                  <a:cubicBezTo>
                    <a:pt x="41" y="1"/>
                    <a:pt x="20" y="1"/>
                    <a:pt x="0" y="2"/>
                  </a:cubicBezTo>
                  <a:cubicBezTo>
                    <a:pt x="82" y="301"/>
                    <a:pt x="163" y="572"/>
                    <a:pt x="244" y="898"/>
                  </a:cubicBezTo>
                  <a:cubicBezTo>
                    <a:pt x="1242" y="1108"/>
                    <a:pt x="2189" y="1496"/>
                    <a:pt x="3208" y="1496"/>
                  </a:cubicBezTo>
                  <a:cubicBezTo>
                    <a:pt x="3242" y="1496"/>
                    <a:pt x="3275" y="1495"/>
                    <a:pt x="3309" y="1494"/>
                  </a:cubicBezTo>
                  <a:cubicBezTo>
                    <a:pt x="3472" y="1250"/>
                    <a:pt x="3716" y="1087"/>
                    <a:pt x="3716" y="789"/>
                  </a:cubicBezTo>
                  <a:cubicBezTo>
                    <a:pt x="2278" y="345"/>
                    <a:pt x="664" y="1"/>
                    <a:pt x="63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3991700" y="3834388"/>
              <a:ext cx="767625" cy="1335650"/>
            </a:xfrm>
            <a:custGeom>
              <a:avLst/>
              <a:gdLst/>
              <a:ahLst/>
              <a:cxnLst/>
              <a:rect l="l" t="t" r="r" b="b"/>
              <a:pathLst>
                <a:path w="30705" h="53426" extrusionOk="0">
                  <a:moveTo>
                    <a:pt x="19367" y="1042"/>
                  </a:moveTo>
                  <a:cubicBezTo>
                    <a:pt x="19719" y="1069"/>
                    <a:pt x="20017" y="1042"/>
                    <a:pt x="20316" y="1096"/>
                  </a:cubicBezTo>
                  <a:cubicBezTo>
                    <a:pt x="23110" y="1693"/>
                    <a:pt x="25903" y="2290"/>
                    <a:pt x="28697" y="2886"/>
                  </a:cubicBezTo>
                  <a:cubicBezTo>
                    <a:pt x="28995" y="2968"/>
                    <a:pt x="29321" y="2968"/>
                    <a:pt x="29565" y="3185"/>
                  </a:cubicBezTo>
                  <a:cubicBezTo>
                    <a:pt x="29538" y="3727"/>
                    <a:pt x="29158" y="5056"/>
                    <a:pt x="28806" y="5761"/>
                  </a:cubicBezTo>
                  <a:cubicBezTo>
                    <a:pt x="28725" y="5807"/>
                    <a:pt x="28640" y="5824"/>
                    <a:pt x="28552" y="5824"/>
                  </a:cubicBezTo>
                  <a:cubicBezTo>
                    <a:pt x="28432" y="5824"/>
                    <a:pt x="28307" y="5793"/>
                    <a:pt x="28182" y="5761"/>
                  </a:cubicBezTo>
                  <a:cubicBezTo>
                    <a:pt x="25741" y="5138"/>
                    <a:pt x="23245" y="4649"/>
                    <a:pt x="20750" y="4188"/>
                  </a:cubicBezTo>
                  <a:cubicBezTo>
                    <a:pt x="20316" y="4107"/>
                    <a:pt x="19882" y="4053"/>
                    <a:pt x="19421" y="3971"/>
                  </a:cubicBezTo>
                  <a:cubicBezTo>
                    <a:pt x="19122" y="3917"/>
                    <a:pt x="19014" y="3781"/>
                    <a:pt x="19041" y="3483"/>
                  </a:cubicBezTo>
                  <a:cubicBezTo>
                    <a:pt x="19122" y="2697"/>
                    <a:pt x="19122" y="1910"/>
                    <a:pt x="19367" y="1042"/>
                  </a:cubicBezTo>
                  <a:close/>
                  <a:moveTo>
                    <a:pt x="20838" y="5271"/>
                  </a:moveTo>
                  <a:cubicBezTo>
                    <a:pt x="21771" y="5271"/>
                    <a:pt x="25426" y="5993"/>
                    <a:pt x="26500" y="6412"/>
                  </a:cubicBezTo>
                  <a:cubicBezTo>
                    <a:pt x="26500" y="6602"/>
                    <a:pt x="26500" y="6792"/>
                    <a:pt x="26473" y="7009"/>
                  </a:cubicBezTo>
                  <a:cubicBezTo>
                    <a:pt x="26202" y="9450"/>
                    <a:pt x="25930" y="11919"/>
                    <a:pt x="25632" y="14360"/>
                  </a:cubicBezTo>
                  <a:cubicBezTo>
                    <a:pt x="25578" y="14875"/>
                    <a:pt x="25469" y="15390"/>
                    <a:pt x="25388" y="15906"/>
                  </a:cubicBezTo>
                  <a:cubicBezTo>
                    <a:pt x="24981" y="18347"/>
                    <a:pt x="24574" y="20788"/>
                    <a:pt x="24167" y="23256"/>
                  </a:cubicBezTo>
                  <a:cubicBezTo>
                    <a:pt x="24005" y="24233"/>
                    <a:pt x="23815" y="25209"/>
                    <a:pt x="23652" y="26186"/>
                  </a:cubicBezTo>
                  <a:cubicBezTo>
                    <a:pt x="23625" y="26294"/>
                    <a:pt x="23598" y="26430"/>
                    <a:pt x="23544" y="26620"/>
                  </a:cubicBezTo>
                  <a:cubicBezTo>
                    <a:pt x="21645" y="26213"/>
                    <a:pt x="19828" y="25833"/>
                    <a:pt x="17956" y="25426"/>
                  </a:cubicBezTo>
                  <a:cubicBezTo>
                    <a:pt x="17956" y="25291"/>
                    <a:pt x="17956" y="25155"/>
                    <a:pt x="17983" y="25019"/>
                  </a:cubicBezTo>
                  <a:cubicBezTo>
                    <a:pt x="18173" y="23745"/>
                    <a:pt x="18336" y="22470"/>
                    <a:pt x="18607" y="21222"/>
                  </a:cubicBezTo>
                  <a:cubicBezTo>
                    <a:pt x="18905" y="19784"/>
                    <a:pt x="19041" y="18320"/>
                    <a:pt x="19258" y="16882"/>
                  </a:cubicBezTo>
                  <a:cubicBezTo>
                    <a:pt x="19448" y="15580"/>
                    <a:pt x="19611" y="14278"/>
                    <a:pt x="19773" y="13004"/>
                  </a:cubicBezTo>
                  <a:cubicBezTo>
                    <a:pt x="19936" y="11566"/>
                    <a:pt x="20099" y="10128"/>
                    <a:pt x="20262" y="8691"/>
                  </a:cubicBezTo>
                  <a:cubicBezTo>
                    <a:pt x="20397" y="7742"/>
                    <a:pt x="20506" y="6765"/>
                    <a:pt x="20614" y="5816"/>
                  </a:cubicBezTo>
                  <a:cubicBezTo>
                    <a:pt x="20641" y="5626"/>
                    <a:pt x="20696" y="5436"/>
                    <a:pt x="20750" y="5273"/>
                  </a:cubicBezTo>
                  <a:cubicBezTo>
                    <a:pt x="20776" y="5271"/>
                    <a:pt x="20805" y="5271"/>
                    <a:pt x="20838" y="5271"/>
                  </a:cubicBezTo>
                  <a:close/>
                  <a:moveTo>
                    <a:pt x="16491" y="25996"/>
                  </a:moveTo>
                  <a:cubicBezTo>
                    <a:pt x="18390" y="26403"/>
                    <a:pt x="20262" y="26810"/>
                    <a:pt x="22133" y="27216"/>
                  </a:cubicBezTo>
                  <a:cubicBezTo>
                    <a:pt x="22947" y="27406"/>
                    <a:pt x="23788" y="27596"/>
                    <a:pt x="24601" y="27813"/>
                  </a:cubicBezTo>
                  <a:cubicBezTo>
                    <a:pt x="25063" y="27922"/>
                    <a:pt x="25144" y="28030"/>
                    <a:pt x="25008" y="28437"/>
                  </a:cubicBezTo>
                  <a:cubicBezTo>
                    <a:pt x="24873" y="28979"/>
                    <a:pt x="24710" y="29468"/>
                    <a:pt x="24574" y="29983"/>
                  </a:cubicBezTo>
                  <a:cubicBezTo>
                    <a:pt x="24478" y="30002"/>
                    <a:pt x="24410" y="30021"/>
                    <a:pt x="24358" y="30021"/>
                  </a:cubicBezTo>
                  <a:cubicBezTo>
                    <a:pt x="24337" y="30021"/>
                    <a:pt x="24319" y="30018"/>
                    <a:pt x="24303" y="30010"/>
                  </a:cubicBezTo>
                  <a:cubicBezTo>
                    <a:pt x="21564" y="29441"/>
                    <a:pt x="18824" y="28844"/>
                    <a:pt x="16085" y="28247"/>
                  </a:cubicBezTo>
                  <a:cubicBezTo>
                    <a:pt x="16030" y="28247"/>
                    <a:pt x="15976" y="28193"/>
                    <a:pt x="15895" y="28139"/>
                  </a:cubicBezTo>
                  <a:cubicBezTo>
                    <a:pt x="15813" y="27379"/>
                    <a:pt x="16139" y="26728"/>
                    <a:pt x="16329" y="26050"/>
                  </a:cubicBezTo>
                  <a:cubicBezTo>
                    <a:pt x="16410" y="26023"/>
                    <a:pt x="16464" y="25996"/>
                    <a:pt x="16491" y="25996"/>
                  </a:cubicBezTo>
                  <a:close/>
                  <a:moveTo>
                    <a:pt x="18046" y="29629"/>
                  </a:moveTo>
                  <a:cubicBezTo>
                    <a:pt x="18647" y="29629"/>
                    <a:pt x="20261" y="29973"/>
                    <a:pt x="21699" y="30417"/>
                  </a:cubicBezTo>
                  <a:cubicBezTo>
                    <a:pt x="21699" y="30715"/>
                    <a:pt x="21455" y="30878"/>
                    <a:pt x="21292" y="31122"/>
                  </a:cubicBezTo>
                  <a:cubicBezTo>
                    <a:pt x="21258" y="31123"/>
                    <a:pt x="21225" y="31124"/>
                    <a:pt x="21191" y="31124"/>
                  </a:cubicBezTo>
                  <a:cubicBezTo>
                    <a:pt x="20172" y="31124"/>
                    <a:pt x="19225" y="30736"/>
                    <a:pt x="18227" y="30526"/>
                  </a:cubicBezTo>
                  <a:cubicBezTo>
                    <a:pt x="18146" y="30200"/>
                    <a:pt x="18065" y="29929"/>
                    <a:pt x="17983" y="29630"/>
                  </a:cubicBezTo>
                  <a:cubicBezTo>
                    <a:pt x="18003" y="29629"/>
                    <a:pt x="18024" y="29629"/>
                    <a:pt x="18046" y="29629"/>
                  </a:cubicBezTo>
                  <a:close/>
                  <a:moveTo>
                    <a:pt x="17169" y="16772"/>
                  </a:moveTo>
                  <a:cubicBezTo>
                    <a:pt x="17260" y="16772"/>
                    <a:pt x="17350" y="16772"/>
                    <a:pt x="17441" y="16774"/>
                  </a:cubicBezTo>
                  <a:cubicBezTo>
                    <a:pt x="17603" y="16774"/>
                    <a:pt x="17766" y="16801"/>
                    <a:pt x="17929" y="16828"/>
                  </a:cubicBezTo>
                  <a:cubicBezTo>
                    <a:pt x="18010" y="16828"/>
                    <a:pt x="18119" y="16882"/>
                    <a:pt x="18200" y="16882"/>
                  </a:cubicBezTo>
                  <a:cubicBezTo>
                    <a:pt x="18309" y="17452"/>
                    <a:pt x="18173" y="18835"/>
                    <a:pt x="17875" y="20056"/>
                  </a:cubicBezTo>
                  <a:cubicBezTo>
                    <a:pt x="17712" y="20083"/>
                    <a:pt x="17522" y="20164"/>
                    <a:pt x="17305" y="20191"/>
                  </a:cubicBezTo>
                  <a:cubicBezTo>
                    <a:pt x="14864" y="20625"/>
                    <a:pt x="12667" y="21629"/>
                    <a:pt x="10714" y="23202"/>
                  </a:cubicBezTo>
                  <a:cubicBezTo>
                    <a:pt x="9656" y="24016"/>
                    <a:pt x="8788" y="25019"/>
                    <a:pt x="8083" y="26159"/>
                  </a:cubicBezTo>
                  <a:cubicBezTo>
                    <a:pt x="7405" y="27298"/>
                    <a:pt x="7025" y="28545"/>
                    <a:pt x="6890" y="29847"/>
                  </a:cubicBezTo>
                  <a:cubicBezTo>
                    <a:pt x="6808" y="30607"/>
                    <a:pt x="6781" y="31366"/>
                    <a:pt x="6835" y="32126"/>
                  </a:cubicBezTo>
                  <a:cubicBezTo>
                    <a:pt x="6917" y="32940"/>
                    <a:pt x="7242" y="33618"/>
                    <a:pt x="7839" y="34187"/>
                  </a:cubicBezTo>
                  <a:cubicBezTo>
                    <a:pt x="8951" y="35245"/>
                    <a:pt x="10172" y="36167"/>
                    <a:pt x="11446" y="37035"/>
                  </a:cubicBezTo>
                  <a:cubicBezTo>
                    <a:pt x="12341" y="37659"/>
                    <a:pt x="13291" y="38229"/>
                    <a:pt x="14186" y="38825"/>
                  </a:cubicBezTo>
                  <a:cubicBezTo>
                    <a:pt x="14528" y="39045"/>
                    <a:pt x="14869" y="39155"/>
                    <a:pt x="15270" y="39155"/>
                  </a:cubicBezTo>
                  <a:cubicBezTo>
                    <a:pt x="15315" y="39155"/>
                    <a:pt x="15360" y="39154"/>
                    <a:pt x="15406" y="39151"/>
                  </a:cubicBezTo>
                  <a:cubicBezTo>
                    <a:pt x="17414" y="39070"/>
                    <a:pt x="19421" y="38961"/>
                    <a:pt x="21428" y="38934"/>
                  </a:cubicBezTo>
                  <a:cubicBezTo>
                    <a:pt x="23001" y="38880"/>
                    <a:pt x="24574" y="38907"/>
                    <a:pt x="26147" y="38880"/>
                  </a:cubicBezTo>
                  <a:cubicBezTo>
                    <a:pt x="26229" y="38880"/>
                    <a:pt x="26310" y="38907"/>
                    <a:pt x="26392" y="38934"/>
                  </a:cubicBezTo>
                  <a:cubicBezTo>
                    <a:pt x="26500" y="39476"/>
                    <a:pt x="26446" y="41212"/>
                    <a:pt x="26283" y="41782"/>
                  </a:cubicBezTo>
                  <a:cubicBezTo>
                    <a:pt x="26202" y="41782"/>
                    <a:pt x="26120" y="41809"/>
                    <a:pt x="26039" y="41809"/>
                  </a:cubicBezTo>
                  <a:cubicBezTo>
                    <a:pt x="25117" y="41863"/>
                    <a:pt x="24222" y="41918"/>
                    <a:pt x="23327" y="41972"/>
                  </a:cubicBezTo>
                  <a:cubicBezTo>
                    <a:pt x="21184" y="42053"/>
                    <a:pt x="19014" y="42162"/>
                    <a:pt x="16871" y="42216"/>
                  </a:cubicBezTo>
                  <a:cubicBezTo>
                    <a:pt x="16564" y="42234"/>
                    <a:pt x="16256" y="42240"/>
                    <a:pt x="15948" y="42240"/>
                  </a:cubicBezTo>
                  <a:cubicBezTo>
                    <a:pt x="15331" y="42240"/>
                    <a:pt x="14710" y="42216"/>
                    <a:pt x="14077" y="42216"/>
                  </a:cubicBezTo>
                  <a:cubicBezTo>
                    <a:pt x="14023" y="42216"/>
                    <a:pt x="13969" y="42189"/>
                    <a:pt x="13833" y="42162"/>
                  </a:cubicBezTo>
                  <a:cubicBezTo>
                    <a:pt x="13752" y="41836"/>
                    <a:pt x="13698" y="41565"/>
                    <a:pt x="13643" y="41294"/>
                  </a:cubicBezTo>
                  <a:cubicBezTo>
                    <a:pt x="13562" y="40968"/>
                    <a:pt x="13454" y="40643"/>
                    <a:pt x="13372" y="40344"/>
                  </a:cubicBezTo>
                  <a:cubicBezTo>
                    <a:pt x="13182" y="39720"/>
                    <a:pt x="12748" y="39395"/>
                    <a:pt x="12152" y="39259"/>
                  </a:cubicBezTo>
                  <a:cubicBezTo>
                    <a:pt x="11664" y="39147"/>
                    <a:pt x="11177" y="39092"/>
                    <a:pt x="10690" y="39092"/>
                  </a:cubicBezTo>
                  <a:cubicBezTo>
                    <a:pt x="10119" y="39092"/>
                    <a:pt x="9549" y="39167"/>
                    <a:pt x="8978" y="39314"/>
                  </a:cubicBezTo>
                  <a:cubicBezTo>
                    <a:pt x="8571" y="39449"/>
                    <a:pt x="8164" y="39612"/>
                    <a:pt x="7785" y="39775"/>
                  </a:cubicBezTo>
                  <a:cubicBezTo>
                    <a:pt x="7107" y="40073"/>
                    <a:pt x="6618" y="40561"/>
                    <a:pt x="6537" y="41375"/>
                  </a:cubicBezTo>
                  <a:cubicBezTo>
                    <a:pt x="6510" y="41538"/>
                    <a:pt x="6456" y="41728"/>
                    <a:pt x="6401" y="41945"/>
                  </a:cubicBezTo>
                  <a:cubicBezTo>
                    <a:pt x="6076" y="41972"/>
                    <a:pt x="5750" y="41999"/>
                    <a:pt x="5428" y="41999"/>
                  </a:cubicBezTo>
                  <a:cubicBezTo>
                    <a:pt x="5106" y="41999"/>
                    <a:pt x="4787" y="41972"/>
                    <a:pt x="4476" y="41890"/>
                  </a:cubicBezTo>
                  <a:cubicBezTo>
                    <a:pt x="3716" y="41701"/>
                    <a:pt x="3174" y="41131"/>
                    <a:pt x="2740" y="40480"/>
                  </a:cubicBezTo>
                  <a:cubicBezTo>
                    <a:pt x="2495" y="40100"/>
                    <a:pt x="2278" y="39666"/>
                    <a:pt x="2143" y="39205"/>
                  </a:cubicBezTo>
                  <a:cubicBezTo>
                    <a:pt x="1627" y="37822"/>
                    <a:pt x="1356" y="36384"/>
                    <a:pt x="1221" y="34920"/>
                  </a:cubicBezTo>
                  <a:cubicBezTo>
                    <a:pt x="1085" y="33753"/>
                    <a:pt x="1058" y="32614"/>
                    <a:pt x="1194" y="31448"/>
                  </a:cubicBezTo>
                  <a:cubicBezTo>
                    <a:pt x="1872" y="26294"/>
                    <a:pt x="4286" y="22199"/>
                    <a:pt x="8680" y="19351"/>
                  </a:cubicBezTo>
                  <a:cubicBezTo>
                    <a:pt x="9195" y="18998"/>
                    <a:pt x="9765" y="18727"/>
                    <a:pt x="10307" y="18483"/>
                  </a:cubicBezTo>
                  <a:cubicBezTo>
                    <a:pt x="11067" y="18157"/>
                    <a:pt x="11853" y="17832"/>
                    <a:pt x="12613" y="17560"/>
                  </a:cubicBezTo>
                  <a:cubicBezTo>
                    <a:pt x="14074" y="16996"/>
                    <a:pt x="15608" y="16772"/>
                    <a:pt x="17169" y="16772"/>
                  </a:cubicBezTo>
                  <a:close/>
                  <a:moveTo>
                    <a:pt x="11031" y="40001"/>
                  </a:moveTo>
                  <a:cubicBezTo>
                    <a:pt x="11241" y="40001"/>
                    <a:pt x="11452" y="40007"/>
                    <a:pt x="11663" y="40019"/>
                  </a:cubicBezTo>
                  <a:cubicBezTo>
                    <a:pt x="12152" y="40046"/>
                    <a:pt x="12504" y="40290"/>
                    <a:pt x="12613" y="40778"/>
                  </a:cubicBezTo>
                  <a:cubicBezTo>
                    <a:pt x="12721" y="41267"/>
                    <a:pt x="12884" y="41755"/>
                    <a:pt x="12938" y="42243"/>
                  </a:cubicBezTo>
                  <a:cubicBezTo>
                    <a:pt x="13020" y="43355"/>
                    <a:pt x="13074" y="44467"/>
                    <a:pt x="13128" y="45661"/>
                  </a:cubicBezTo>
                  <a:cubicBezTo>
                    <a:pt x="12124" y="45701"/>
                    <a:pt x="11134" y="45715"/>
                    <a:pt x="10151" y="45715"/>
                  </a:cubicBezTo>
                  <a:cubicBezTo>
                    <a:pt x="9168" y="45715"/>
                    <a:pt x="8191" y="45701"/>
                    <a:pt x="7215" y="45688"/>
                  </a:cubicBezTo>
                  <a:cubicBezTo>
                    <a:pt x="7188" y="45471"/>
                    <a:pt x="7188" y="45335"/>
                    <a:pt x="7188" y="45199"/>
                  </a:cubicBezTo>
                  <a:cubicBezTo>
                    <a:pt x="7242" y="44196"/>
                    <a:pt x="7269" y="43165"/>
                    <a:pt x="7351" y="42162"/>
                  </a:cubicBezTo>
                  <a:cubicBezTo>
                    <a:pt x="7432" y="40995"/>
                    <a:pt x="7595" y="40805"/>
                    <a:pt x="8707" y="40371"/>
                  </a:cubicBezTo>
                  <a:cubicBezTo>
                    <a:pt x="9477" y="40093"/>
                    <a:pt x="10248" y="40001"/>
                    <a:pt x="11031" y="40001"/>
                  </a:cubicBezTo>
                  <a:close/>
                  <a:moveTo>
                    <a:pt x="5605" y="46570"/>
                  </a:moveTo>
                  <a:cubicBezTo>
                    <a:pt x="6051" y="46570"/>
                    <a:pt x="6497" y="46575"/>
                    <a:pt x="6944" y="46583"/>
                  </a:cubicBezTo>
                  <a:cubicBezTo>
                    <a:pt x="8199" y="46615"/>
                    <a:pt x="9464" y="46628"/>
                    <a:pt x="10726" y="46628"/>
                  </a:cubicBezTo>
                  <a:cubicBezTo>
                    <a:pt x="11619" y="46628"/>
                    <a:pt x="12512" y="46621"/>
                    <a:pt x="13399" y="46610"/>
                  </a:cubicBezTo>
                  <a:cubicBezTo>
                    <a:pt x="13547" y="46608"/>
                    <a:pt x="13695" y="46606"/>
                    <a:pt x="13843" y="46606"/>
                  </a:cubicBezTo>
                  <a:cubicBezTo>
                    <a:pt x="15354" y="46606"/>
                    <a:pt x="16883" y="46723"/>
                    <a:pt x="18390" y="46773"/>
                  </a:cubicBezTo>
                  <a:cubicBezTo>
                    <a:pt x="19475" y="46800"/>
                    <a:pt x="20560" y="46827"/>
                    <a:pt x="21645" y="46827"/>
                  </a:cubicBezTo>
                  <a:cubicBezTo>
                    <a:pt x="22432" y="46854"/>
                    <a:pt x="23218" y="46854"/>
                    <a:pt x="24005" y="46854"/>
                  </a:cubicBezTo>
                  <a:cubicBezTo>
                    <a:pt x="24954" y="46881"/>
                    <a:pt x="25876" y="46935"/>
                    <a:pt x="26826" y="46963"/>
                  </a:cubicBezTo>
                  <a:cubicBezTo>
                    <a:pt x="26934" y="46963"/>
                    <a:pt x="27015" y="46990"/>
                    <a:pt x="27205" y="47017"/>
                  </a:cubicBezTo>
                  <a:cubicBezTo>
                    <a:pt x="27260" y="48807"/>
                    <a:pt x="27260" y="50516"/>
                    <a:pt x="26988" y="52252"/>
                  </a:cubicBezTo>
                  <a:cubicBezTo>
                    <a:pt x="26835" y="52274"/>
                    <a:pt x="26717" y="52313"/>
                    <a:pt x="26591" y="52313"/>
                  </a:cubicBezTo>
                  <a:cubicBezTo>
                    <a:pt x="26561" y="52313"/>
                    <a:pt x="26531" y="52311"/>
                    <a:pt x="26500" y="52306"/>
                  </a:cubicBezTo>
                  <a:cubicBezTo>
                    <a:pt x="25784" y="52263"/>
                    <a:pt x="25072" y="52245"/>
                    <a:pt x="24363" y="52245"/>
                  </a:cubicBezTo>
                  <a:cubicBezTo>
                    <a:pt x="23299" y="52245"/>
                    <a:pt x="22242" y="52284"/>
                    <a:pt x="21184" y="52333"/>
                  </a:cubicBezTo>
                  <a:cubicBezTo>
                    <a:pt x="18804" y="52489"/>
                    <a:pt x="16410" y="52547"/>
                    <a:pt x="14022" y="52547"/>
                  </a:cubicBezTo>
                  <a:cubicBezTo>
                    <a:pt x="13090" y="52547"/>
                    <a:pt x="12158" y="52538"/>
                    <a:pt x="11229" y="52523"/>
                  </a:cubicBezTo>
                  <a:cubicBezTo>
                    <a:pt x="10049" y="52496"/>
                    <a:pt x="8876" y="52489"/>
                    <a:pt x="7707" y="52489"/>
                  </a:cubicBezTo>
                  <a:cubicBezTo>
                    <a:pt x="6537" y="52489"/>
                    <a:pt x="5371" y="52496"/>
                    <a:pt x="4204" y="52496"/>
                  </a:cubicBezTo>
                  <a:cubicBezTo>
                    <a:pt x="3391" y="52496"/>
                    <a:pt x="2577" y="52442"/>
                    <a:pt x="1790" y="52414"/>
                  </a:cubicBezTo>
                  <a:cubicBezTo>
                    <a:pt x="1655" y="52414"/>
                    <a:pt x="1546" y="52387"/>
                    <a:pt x="1465" y="52360"/>
                  </a:cubicBezTo>
                  <a:cubicBezTo>
                    <a:pt x="1356" y="51791"/>
                    <a:pt x="1383" y="48698"/>
                    <a:pt x="1465" y="47342"/>
                  </a:cubicBezTo>
                  <a:cubicBezTo>
                    <a:pt x="1492" y="47017"/>
                    <a:pt x="1736" y="46773"/>
                    <a:pt x="2034" y="46746"/>
                  </a:cubicBezTo>
                  <a:lnTo>
                    <a:pt x="2061" y="46746"/>
                  </a:lnTo>
                  <a:cubicBezTo>
                    <a:pt x="3243" y="46608"/>
                    <a:pt x="4424" y="46570"/>
                    <a:pt x="5605" y="46570"/>
                  </a:cubicBezTo>
                  <a:close/>
                  <a:moveTo>
                    <a:pt x="19301" y="1"/>
                  </a:moveTo>
                  <a:cubicBezTo>
                    <a:pt x="18739" y="1"/>
                    <a:pt x="18496" y="271"/>
                    <a:pt x="18363" y="961"/>
                  </a:cubicBezTo>
                  <a:cubicBezTo>
                    <a:pt x="18227" y="1584"/>
                    <a:pt x="18173" y="2235"/>
                    <a:pt x="18119" y="2859"/>
                  </a:cubicBezTo>
                  <a:cubicBezTo>
                    <a:pt x="18092" y="3212"/>
                    <a:pt x="18092" y="3537"/>
                    <a:pt x="18119" y="3863"/>
                  </a:cubicBezTo>
                  <a:cubicBezTo>
                    <a:pt x="18146" y="4378"/>
                    <a:pt x="18390" y="4758"/>
                    <a:pt x="18933" y="4894"/>
                  </a:cubicBezTo>
                  <a:cubicBezTo>
                    <a:pt x="19204" y="4948"/>
                    <a:pt x="19475" y="5056"/>
                    <a:pt x="19800" y="5138"/>
                  </a:cubicBezTo>
                  <a:cubicBezTo>
                    <a:pt x="19692" y="6033"/>
                    <a:pt x="19611" y="6928"/>
                    <a:pt x="19502" y="7823"/>
                  </a:cubicBezTo>
                  <a:cubicBezTo>
                    <a:pt x="19394" y="8718"/>
                    <a:pt x="19312" y="9613"/>
                    <a:pt x="19204" y="10508"/>
                  </a:cubicBezTo>
                  <a:cubicBezTo>
                    <a:pt x="19095" y="11430"/>
                    <a:pt x="18987" y="12353"/>
                    <a:pt x="18851" y="13248"/>
                  </a:cubicBezTo>
                  <a:cubicBezTo>
                    <a:pt x="18716" y="14143"/>
                    <a:pt x="18634" y="15038"/>
                    <a:pt x="18417" y="15906"/>
                  </a:cubicBezTo>
                  <a:cubicBezTo>
                    <a:pt x="18200" y="15906"/>
                    <a:pt x="18037" y="15933"/>
                    <a:pt x="17875" y="15933"/>
                  </a:cubicBezTo>
                  <a:cubicBezTo>
                    <a:pt x="17727" y="15927"/>
                    <a:pt x="17580" y="15924"/>
                    <a:pt x="17434" y="15924"/>
                  </a:cubicBezTo>
                  <a:cubicBezTo>
                    <a:pt x="16339" y="15924"/>
                    <a:pt x="15262" y="16091"/>
                    <a:pt x="14186" y="16258"/>
                  </a:cubicBezTo>
                  <a:cubicBezTo>
                    <a:pt x="12884" y="16475"/>
                    <a:pt x="11636" y="16991"/>
                    <a:pt x="10416" y="17506"/>
                  </a:cubicBezTo>
                  <a:cubicBezTo>
                    <a:pt x="6022" y="19405"/>
                    <a:pt x="3011" y="22632"/>
                    <a:pt x="1329" y="27081"/>
                  </a:cubicBezTo>
                  <a:cubicBezTo>
                    <a:pt x="407" y="29576"/>
                    <a:pt x="0" y="32153"/>
                    <a:pt x="298" y="34838"/>
                  </a:cubicBezTo>
                  <a:cubicBezTo>
                    <a:pt x="461" y="36411"/>
                    <a:pt x="787" y="37985"/>
                    <a:pt x="1302" y="39476"/>
                  </a:cubicBezTo>
                  <a:cubicBezTo>
                    <a:pt x="1655" y="40426"/>
                    <a:pt x="2170" y="41267"/>
                    <a:pt x="2875" y="41999"/>
                  </a:cubicBezTo>
                  <a:cubicBezTo>
                    <a:pt x="3445" y="42568"/>
                    <a:pt x="4096" y="42867"/>
                    <a:pt x="4909" y="42894"/>
                  </a:cubicBezTo>
                  <a:lnTo>
                    <a:pt x="5750" y="42894"/>
                  </a:lnTo>
                  <a:cubicBezTo>
                    <a:pt x="5913" y="42921"/>
                    <a:pt x="6076" y="42921"/>
                    <a:pt x="6239" y="42948"/>
                  </a:cubicBezTo>
                  <a:cubicBezTo>
                    <a:pt x="6347" y="43626"/>
                    <a:pt x="6293" y="45172"/>
                    <a:pt x="6130" y="45633"/>
                  </a:cubicBezTo>
                  <a:cubicBezTo>
                    <a:pt x="5316" y="45661"/>
                    <a:pt x="4476" y="45661"/>
                    <a:pt x="3662" y="45715"/>
                  </a:cubicBezTo>
                  <a:cubicBezTo>
                    <a:pt x="2902" y="45742"/>
                    <a:pt x="2143" y="45878"/>
                    <a:pt x="1411" y="45959"/>
                  </a:cubicBezTo>
                  <a:cubicBezTo>
                    <a:pt x="977" y="45986"/>
                    <a:pt x="705" y="46230"/>
                    <a:pt x="597" y="46637"/>
                  </a:cubicBezTo>
                  <a:cubicBezTo>
                    <a:pt x="515" y="46908"/>
                    <a:pt x="461" y="47207"/>
                    <a:pt x="461" y="47478"/>
                  </a:cubicBezTo>
                  <a:cubicBezTo>
                    <a:pt x="434" y="48807"/>
                    <a:pt x="407" y="50136"/>
                    <a:pt x="380" y="51465"/>
                  </a:cubicBezTo>
                  <a:cubicBezTo>
                    <a:pt x="380" y="51845"/>
                    <a:pt x="407" y="52225"/>
                    <a:pt x="434" y="52604"/>
                  </a:cubicBezTo>
                  <a:cubicBezTo>
                    <a:pt x="488" y="53201"/>
                    <a:pt x="570" y="53282"/>
                    <a:pt x="1166" y="53282"/>
                  </a:cubicBezTo>
                  <a:cubicBezTo>
                    <a:pt x="2658" y="53310"/>
                    <a:pt x="4150" y="53337"/>
                    <a:pt x="5642" y="53364"/>
                  </a:cubicBezTo>
                  <a:cubicBezTo>
                    <a:pt x="8231" y="53386"/>
                    <a:pt x="10803" y="53425"/>
                    <a:pt x="13371" y="53425"/>
                  </a:cubicBezTo>
                  <a:cubicBezTo>
                    <a:pt x="13977" y="53425"/>
                    <a:pt x="14583" y="53423"/>
                    <a:pt x="15189" y="53418"/>
                  </a:cubicBezTo>
                  <a:cubicBezTo>
                    <a:pt x="17495" y="53418"/>
                    <a:pt x="19773" y="53310"/>
                    <a:pt x="22079" y="53228"/>
                  </a:cubicBezTo>
                  <a:cubicBezTo>
                    <a:pt x="22920" y="53228"/>
                    <a:pt x="23788" y="53201"/>
                    <a:pt x="24629" y="53201"/>
                  </a:cubicBezTo>
                  <a:cubicBezTo>
                    <a:pt x="25198" y="53201"/>
                    <a:pt x="25768" y="53228"/>
                    <a:pt x="26337" y="53255"/>
                  </a:cubicBezTo>
                  <a:cubicBezTo>
                    <a:pt x="26771" y="53255"/>
                    <a:pt x="27178" y="53228"/>
                    <a:pt x="27612" y="53093"/>
                  </a:cubicBezTo>
                  <a:cubicBezTo>
                    <a:pt x="27829" y="52767"/>
                    <a:pt x="27911" y="52387"/>
                    <a:pt x="27965" y="52008"/>
                  </a:cubicBezTo>
                  <a:cubicBezTo>
                    <a:pt x="28236" y="50380"/>
                    <a:pt x="28263" y="48726"/>
                    <a:pt x="28128" y="47044"/>
                  </a:cubicBezTo>
                  <a:cubicBezTo>
                    <a:pt x="28046" y="46312"/>
                    <a:pt x="27721" y="46013"/>
                    <a:pt x="26961" y="45986"/>
                  </a:cubicBezTo>
                  <a:cubicBezTo>
                    <a:pt x="26310" y="45986"/>
                    <a:pt x="25632" y="45986"/>
                    <a:pt x="24981" y="45959"/>
                  </a:cubicBezTo>
                  <a:cubicBezTo>
                    <a:pt x="24032" y="45959"/>
                    <a:pt x="23082" y="45878"/>
                    <a:pt x="22133" y="45878"/>
                  </a:cubicBezTo>
                  <a:cubicBezTo>
                    <a:pt x="21604" y="45864"/>
                    <a:pt x="21069" y="45864"/>
                    <a:pt x="20533" y="45864"/>
                  </a:cubicBezTo>
                  <a:cubicBezTo>
                    <a:pt x="19997" y="45864"/>
                    <a:pt x="19461" y="45864"/>
                    <a:pt x="18933" y="45850"/>
                  </a:cubicBezTo>
                  <a:cubicBezTo>
                    <a:pt x="17441" y="45796"/>
                    <a:pt x="15949" y="45742"/>
                    <a:pt x="14457" y="45661"/>
                  </a:cubicBezTo>
                  <a:cubicBezTo>
                    <a:pt x="14321" y="45661"/>
                    <a:pt x="14186" y="45633"/>
                    <a:pt x="14050" y="45606"/>
                  </a:cubicBezTo>
                  <a:cubicBezTo>
                    <a:pt x="13860" y="44793"/>
                    <a:pt x="13915" y="44033"/>
                    <a:pt x="13915" y="43138"/>
                  </a:cubicBezTo>
                  <a:cubicBezTo>
                    <a:pt x="14132" y="43138"/>
                    <a:pt x="14300" y="43126"/>
                    <a:pt x="14453" y="43126"/>
                  </a:cubicBezTo>
                  <a:cubicBezTo>
                    <a:pt x="14529" y="43126"/>
                    <a:pt x="14602" y="43129"/>
                    <a:pt x="14674" y="43138"/>
                  </a:cubicBezTo>
                  <a:cubicBezTo>
                    <a:pt x="15759" y="43111"/>
                    <a:pt x="16817" y="43138"/>
                    <a:pt x="17875" y="43084"/>
                  </a:cubicBezTo>
                  <a:cubicBezTo>
                    <a:pt x="19529" y="43030"/>
                    <a:pt x="21157" y="42921"/>
                    <a:pt x="22784" y="42840"/>
                  </a:cubicBezTo>
                  <a:cubicBezTo>
                    <a:pt x="23625" y="42785"/>
                    <a:pt x="24493" y="42758"/>
                    <a:pt x="25334" y="42704"/>
                  </a:cubicBezTo>
                  <a:cubicBezTo>
                    <a:pt x="25822" y="42677"/>
                    <a:pt x="26283" y="42596"/>
                    <a:pt x="26744" y="42514"/>
                  </a:cubicBezTo>
                  <a:cubicBezTo>
                    <a:pt x="27070" y="42433"/>
                    <a:pt x="27260" y="42189"/>
                    <a:pt x="27260" y="41836"/>
                  </a:cubicBezTo>
                  <a:cubicBezTo>
                    <a:pt x="27287" y="40887"/>
                    <a:pt x="27341" y="39937"/>
                    <a:pt x="27341" y="38988"/>
                  </a:cubicBezTo>
                  <a:cubicBezTo>
                    <a:pt x="27341" y="38446"/>
                    <a:pt x="27124" y="38147"/>
                    <a:pt x="26527" y="38120"/>
                  </a:cubicBezTo>
                  <a:cubicBezTo>
                    <a:pt x="26283" y="38093"/>
                    <a:pt x="26012" y="38066"/>
                    <a:pt x="25768" y="38066"/>
                  </a:cubicBezTo>
                  <a:cubicBezTo>
                    <a:pt x="25117" y="38039"/>
                    <a:pt x="24493" y="38012"/>
                    <a:pt x="23842" y="38012"/>
                  </a:cubicBezTo>
                  <a:cubicBezTo>
                    <a:pt x="22757" y="38012"/>
                    <a:pt x="21672" y="38039"/>
                    <a:pt x="20560" y="38066"/>
                  </a:cubicBezTo>
                  <a:cubicBezTo>
                    <a:pt x="18770" y="38093"/>
                    <a:pt x="16980" y="38147"/>
                    <a:pt x="15162" y="38202"/>
                  </a:cubicBezTo>
                  <a:cubicBezTo>
                    <a:pt x="14972" y="38202"/>
                    <a:pt x="14728" y="38147"/>
                    <a:pt x="14566" y="38066"/>
                  </a:cubicBezTo>
                  <a:cubicBezTo>
                    <a:pt x="14050" y="37795"/>
                    <a:pt x="13562" y="37523"/>
                    <a:pt x="13101" y="37198"/>
                  </a:cubicBezTo>
                  <a:cubicBezTo>
                    <a:pt x="11473" y="36059"/>
                    <a:pt x="9873" y="34865"/>
                    <a:pt x="8354" y="33536"/>
                  </a:cubicBezTo>
                  <a:cubicBezTo>
                    <a:pt x="7974" y="33211"/>
                    <a:pt x="7785" y="32831"/>
                    <a:pt x="7703" y="32343"/>
                  </a:cubicBezTo>
                  <a:cubicBezTo>
                    <a:pt x="7622" y="31583"/>
                    <a:pt x="7649" y="30824"/>
                    <a:pt x="7703" y="30064"/>
                  </a:cubicBezTo>
                  <a:cubicBezTo>
                    <a:pt x="7920" y="28003"/>
                    <a:pt x="8815" y="26294"/>
                    <a:pt x="10226" y="24857"/>
                  </a:cubicBezTo>
                  <a:cubicBezTo>
                    <a:pt x="12124" y="22904"/>
                    <a:pt x="14457" y="21765"/>
                    <a:pt x="17088" y="21168"/>
                  </a:cubicBezTo>
                  <a:cubicBezTo>
                    <a:pt x="17142" y="21150"/>
                    <a:pt x="17200" y="21144"/>
                    <a:pt x="17261" y="21144"/>
                  </a:cubicBezTo>
                  <a:cubicBezTo>
                    <a:pt x="17383" y="21144"/>
                    <a:pt x="17522" y="21168"/>
                    <a:pt x="17685" y="21168"/>
                  </a:cubicBezTo>
                  <a:cubicBezTo>
                    <a:pt x="17576" y="21873"/>
                    <a:pt x="17495" y="22551"/>
                    <a:pt x="17359" y="23202"/>
                  </a:cubicBezTo>
                  <a:cubicBezTo>
                    <a:pt x="17224" y="23880"/>
                    <a:pt x="17224" y="24558"/>
                    <a:pt x="16952" y="25209"/>
                  </a:cubicBezTo>
                  <a:lnTo>
                    <a:pt x="16193" y="25209"/>
                  </a:lnTo>
                  <a:cubicBezTo>
                    <a:pt x="15840" y="25209"/>
                    <a:pt x="15569" y="25372"/>
                    <a:pt x="15434" y="25725"/>
                  </a:cubicBezTo>
                  <a:cubicBezTo>
                    <a:pt x="15162" y="26484"/>
                    <a:pt x="14945" y="27244"/>
                    <a:pt x="14864" y="28057"/>
                  </a:cubicBezTo>
                  <a:cubicBezTo>
                    <a:pt x="14810" y="28545"/>
                    <a:pt x="14945" y="28817"/>
                    <a:pt x="15434" y="28979"/>
                  </a:cubicBezTo>
                  <a:cubicBezTo>
                    <a:pt x="15759" y="29115"/>
                    <a:pt x="16112" y="29169"/>
                    <a:pt x="16464" y="29251"/>
                  </a:cubicBezTo>
                  <a:cubicBezTo>
                    <a:pt x="16735" y="29278"/>
                    <a:pt x="16871" y="29413"/>
                    <a:pt x="16952" y="29658"/>
                  </a:cubicBezTo>
                  <a:cubicBezTo>
                    <a:pt x="17115" y="30119"/>
                    <a:pt x="17332" y="30526"/>
                    <a:pt x="17522" y="30959"/>
                  </a:cubicBezTo>
                  <a:cubicBezTo>
                    <a:pt x="17658" y="31258"/>
                    <a:pt x="17875" y="31421"/>
                    <a:pt x="18146" y="31502"/>
                  </a:cubicBezTo>
                  <a:cubicBezTo>
                    <a:pt x="19014" y="31692"/>
                    <a:pt x="19855" y="31909"/>
                    <a:pt x="20723" y="32099"/>
                  </a:cubicBezTo>
                  <a:cubicBezTo>
                    <a:pt x="20842" y="32130"/>
                    <a:pt x="20956" y="32146"/>
                    <a:pt x="21064" y="32146"/>
                  </a:cubicBezTo>
                  <a:cubicBezTo>
                    <a:pt x="21423" y="32146"/>
                    <a:pt x="21720" y="31977"/>
                    <a:pt x="21970" y="31665"/>
                  </a:cubicBezTo>
                  <a:cubicBezTo>
                    <a:pt x="22269" y="31312"/>
                    <a:pt x="22567" y="30987"/>
                    <a:pt x="22838" y="30661"/>
                  </a:cubicBezTo>
                  <a:cubicBezTo>
                    <a:pt x="23299" y="30770"/>
                    <a:pt x="23706" y="30851"/>
                    <a:pt x="24140" y="30932"/>
                  </a:cubicBezTo>
                  <a:cubicBezTo>
                    <a:pt x="24497" y="31017"/>
                    <a:pt x="24729" y="31068"/>
                    <a:pt x="24889" y="31068"/>
                  </a:cubicBezTo>
                  <a:cubicBezTo>
                    <a:pt x="25242" y="31068"/>
                    <a:pt x="25254" y="30825"/>
                    <a:pt x="25497" y="30173"/>
                  </a:cubicBezTo>
                  <a:cubicBezTo>
                    <a:pt x="25741" y="29468"/>
                    <a:pt x="25930" y="28762"/>
                    <a:pt x="26093" y="28057"/>
                  </a:cubicBezTo>
                  <a:cubicBezTo>
                    <a:pt x="26256" y="27461"/>
                    <a:pt x="26147" y="27352"/>
                    <a:pt x="25605" y="27162"/>
                  </a:cubicBezTo>
                  <a:cubicBezTo>
                    <a:pt x="25225" y="27054"/>
                    <a:pt x="24818" y="26945"/>
                    <a:pt x="24439" y="26837"/>
                  </a:cubicBezTo>
                  <a:cubicBezTo>
                    <a:pt x="24439" y="26728"/>
                    <a:pt x="24439" y="26647"/>
                    <a:pt x="24439" y="26593"/>
                  </a:cubicBezTo>
                  <a:cubicBezTo>
                    <a:pt x="24791" y="24640"/>
                    <a:pt x="25198" y="22687"/>
                    <a:pt x="25524" y="20707"/>
                  </a:cubicBezTo>
                  <a:cubicBezTo>
                    <a:pt x="25795" y="19188"/>
                    <a:pt x="26012" y="17642"/>
                    <a:pt x="26256" y="16096"/>
                  </a:cubicBezTo>
                  <a:cubicBezTo>
                    <a:pt x="26364" y="15472"/>
                    <a:pt x="26473" y="14875"/>
                    <a:pt x="26554" y="14251"/>
                  </a:cubicBezTo>
                  <a:cubicBezTo>
                    <a:pt x="26798" y="12108"/>
                    <a:pt x="27043" y="9966"/>
                    <a:pt x="27287" y="7823"/>
                  </a:cubicBezTo>
                  <a:cubicBezTo>
                    <a:pt x="27341" y="7443"/>
                    <a:pt x="27395" y="7036"/>
                    <a:pt x="27477" y="6602"/>
                  </a:cubicBezTo>
                  <a:cubicBezTo>
                    <a:pt x="27639" y="6629"/>
                    <a:pt x="27775" y="6629"/>
                    <a:pt x="27911" y="6657"/>
                  </a:cubicBezTo>
                  <a:cubicBezTo>
                    <a:pt x="28128" y="6684"/>
                    <a:pt x="28345" y="6738"/>
                    <a:pt x="28562" y="6765"/>
                  </a:cubicBezTo>
                  <a:cubicBezTo>
                    <a:pt x="28641" y="6771"/>
                    <a:pt x="28715" y="6775"/>
                    <a:pt x="28783" y="6775"/>
                  </a:cubicBezTo>
                  <a:cubicBezTo>
                    <a:pt x="29298" y="6775"/>
                    <a:pt x="29519" y="6583"/>
                    <a:pt x="29782" y="6033"/>
                  </a:cubicBezTo>
                  <a:cubicBezTo>
                    <a:pt x="29863" y="5816"/>
                    <a:pt x="29945" y="5599"/>
                    <a:pt x="30026" y="5382"/>
                  </a:cubicBezTo>
                  <a:cubicBezTo>
                    <a:pt x="30189" y="4812"/>
                    <a:pt x="30352" y="4270"/>
                    <a:pt x="30487" y="3727"/>
                  </a:cubicBezTo>
                  <a:cubicBezTo>
                    <a:pt x="30704" y="2832"/>
                    <a:pt x="30569" y="2588"/>
                    <a:pt x="29701" y="2290"/>
                  </a:cubicBezTo>
                  <a:cubicBezTo>
                    <a:pt x="29375" y="2154"/>
                    <a:pt x="29023" y="2046"/>
                    <a:pt x="28670" y="1991"/>
                  </a:cubicBezTo>
                  <a:cubicBezTo>
                    <a:pt x="26392" y="1449"/>
                    <a:pt x="24113" y="933"/>
                    <a:pt x="21808" y="445"/>
                  </a:cubicBezTo>
                  <a:cubicBezTo>
                    <a:pt x="21130" y="282"/>
                    <a:pt x="20424" y="147"/>
                    <a:pt x="19719" y="38"/>
                  </a:cubicBezTo>
                  <a:cubicBezTo>
                    <a:pt x="19563" y="14"/>
                    <a:pt x="19424" y="1"/>
                    <a:pt x="1930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4480600" y="4414538"/>
              <a:ext cx="86150" cy="40025"/>
            </a:xfrm>
            <a:custGeom>
              <a:avLst/>
              <a:gdLst/>
              <a:ahLst/>
              <a:cxnLst/>
              <a:rect l="l" t="t" r="r" b="b"/>
              <a:pathLst>
                <a:path w="3446" h="1601" extrusionOk="0">
                  <a:moveTo>
                    <a:pt x="307" y="1"/>
                  </a:moveTo>
                  <a:cubicBezTo>
                    <a:pt x="151" y="1"/>
                    <a:pt x="0" y="132"/>
                    <a:pt x="0" y="294"/>
                  </a:cubicBezTo>
                  <a:cubicBezTo>
                    <a:pt x="28" y="457"/>
                    <a:pt x="82" y="647"/>
                    <a:pt x="163" y="756"/>
                  </a:cubicBezTo>
                  <a:cubicBezTo>
                    <a:pt x="553" y="1301"/>
                    <a:pt x="1092" y="1598"/>
                    <a:pt x="1852" y="1598"/>
                  </a:cubicBezTo>
                  <a:cubicBezTo>
                    <a:pt x="1886" y="1598"/>
                    <a:pt x="1919" y="1598"/>
                    <a:pt x="1953" y="1596"/>
                  </a:cubicBezTo>
                  <a:cubicBezTo>
                    <a:pt x="1991" y="1599"/>
                    <a:pt x="2030" y="1600"/>
                    <a:pt x="2069" y="1600"/>
                  </a:cubicBezTo>
                  <a:cubicBezTo>
                    <a:pt x="2419" y="1600"/>
                    <a:pt x="2805" y="1491"/>
                    <a:pt x="3147" y="1271"/>
                  </a:cubicBezTo>
                  <a:cubicBezTo>
                    <a:pt x="3309" y="1190"/>
                    <a:pt x="3445" y="1027"/>
                    <a:pt x="3391" y="810"/>
                  </a:cubicBezTo>
                  <a:cubicBezTo>
                    <a:pt x="3348" y="659"/>
                    <a:pt x="3201" y="576"/>
                    <a:pt x="3007" y="576"/>
                  </a:cubicBezTo>
                  <a:cubicBezTo>
                    <a:pt x="2957" y="576"/>
                    <a:pt x="2904" y="582"/>
                    <a:pt x="2848" y="593"/>
                  </a:cubicBezTo>
                  <a:cubicBezTo>
                    <a:pt x="2740" y="620"/>
                    <a:pt x="2631" y="674"/>
                    <a:pt x="2523" y="728"/>
                  </a:cubicBezTo>
                  <a:cubicBezTo>
                    <a:pt x="2318" y="809"/>
                    <a:pt x="2118" y="848"/>
                    <a:pt x="1925" y="848"/>
                  </a:cubicBezTo>
                  <a:cubicBezTo>
                    <a:pt x="1533" y="848"/>
                    <a:pt x="1169" y="685"/>
                    <a:pt x="841" y="376"/>
                  </a:cubicBezTo>
                  <a:cubicBezTo>
                    <a:pt x="706" y="240"/>
                    <a:pt x="597" y="132"/>
                    <a:pt x="461" y="50"/>
                  </a:cubicBezTo>
                  <a:cubicBezTo>
                    <a:pt x="413" y="16"/>
                    <a:pt x="360" y="1"/>
                    <a:pt x="30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4557900" y="4371713"/>
              <a:ext cx="19700" cy="19000"/>
            </a:xfrm>
            <a:custGeom>
              <a:avLst/>
              <a:gdLst/>
              <a:ahLst/>
              <a:cxnLst/>
              <a:rect l="l" t="t" r="r" b="b"/>
              <a:pathLst>
                <a:path w="788" h="760" extrusionOk="0">
                  <a:moveTo>
                    <a:pt x="407" y="0"/>
                  </a:moveTo>
                  <a:cubicBezTo>
                    <a:pt x="190" y="0"/>
                    <a:pt x="0" y="190"/>
                    <a:pt x="28" y="407"/>
                  </a:cubicBezTo>
                  <a:cubicBezTo>
                    <a:pt x="28" y="597"/>
                    <a:pt x="190" y="760"/>
                    <a:pt x="380" y="760"/>
                  </a:cubicBezTo>
                  <a:cubicBezTo>
                    <a:pt x="570" y="760"/>
                    <a:pt x="760" y="624"/>
                    <a:pt x="760" y="407"/>
                  </a:cubicBezTo>
                  <a:cubicBezTo>
                    <a:pt x="787" y="190"/>
                    <a:pt x="624" y="0"/>
                    <a:pt x="407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4491450" y="4357388"/>
              <a:ext cx="19000" cy="17800"/>
            </a:xfrm>
            <a:custGeom>
              <a:avLst/>
              <a:gdLst/>
              <a:ahLst/>
              <a:cxnLst/>
              <a:rect l="l" t="t" r="r" b="b"/>
              <a:pathLst>
                <a:path w="760" h="712" extrusionOk="0">
                  <a:moveTo>
                    <a:pt x="365" y="1"/>
                  </a:moveTo>
                  <a:cubicBezTo>
                    <a:pt x="190" y="1"/>
                    <a:pt x="27" y="153"/>
                    <a:pt x="27" y="329"/>
                  </a:cubicBezTo>
                  <a:cubicBezTo>
                    <a:pt x="0" y="519"/>
                    <a:pt x="163" y="709"/>
                    <a:pt x="353" y="709"/>
                  </a:cubicBezTo>
                  <a:cubicBezTo>
                    <a:pt x="367" y="711"/>
                    <a:pt x="381" y="712"/>
                    <a:pt x="394" y="712"/>
                  </a:cubicBezTo>
                  <a:cubicBezTo>
                    <a:pt x="566" y="712"/>
                    <a:pt x="708" y="559"/>
                    <a:pt x="733" y="383"/>
                  </a:cubicBezTo>
                  <a:cubicBezTo>
                    <a:pt x="760" y="166"/>
                    <a:pt x="597" y="4"/>
                    <a:pt x="407" y="4"/>
                  </a:cubicBezTo>
                  <a:cubicBezTo>
                    <a:pt x="393" y="2"/>
                    <a:pt x="379" y="1"/>
                    <a:pt x="36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4222250" y="4876738"/>
              <a:ext cx="58325" cy="59850"/>
            </a:xfrm>
            <a:custGeom>
              <a:avLst/>
              <a:gdLst/>
              <a:ahLst/>
              <a:cxnLst/>
              <a:rect l="l" t="t" r="r" b="b"/>
              <a:pathLst>
                <a:path w="2333" h="2394" extrusionOk="0">
                  <a:moveTo>
                    <a:pt x="1194" y="983"/>
                  </a:moveTo>
                  <a:cubicBezTo>
                    <a:pt x="1275" y="1064"/>
                    <a:pt x="1329" y="1146"/>
                    <a:pt x="1411" y="1254"/>
                  </a:cubicBezTo>
                  <a:cubicBezTo>
                    <a:pt x="1329" y="1363"/>
                    <a:pt x="1248" y="1444"/>
                    <a:pt x="1167" y="1498"/>
                  </a:cubicBezTo>
                  <a:cubicBezTo>
                    <a:pt x="1157" y="1505"/>
                    <a:pt x="1146" y="1508"/>
                    <a:pt x="1136" y="1508"/>
                  </a:cubicBezTo>
                  <a:cubicBezTo>
                    <a:pt x="1055" y="1508"/>
                    <a:pt x="953" y="1343"/>
                    <a:pt x="977" y="1200"/>
                  </a:cubicBezTo>
                  <a:cubicBezTo>
                    <a:pt x="1031" y="1119"/>
                    <a:pt x="1139" y="1064"/>
                    <a:pt x="1194" y="983"/>
                  </a:cubicBezTo>
                  <a:close/>
                  <a:moveTo>
                    <a:pt x="1200" y="1"/>
                  </a:moveTo>
                  <a:cubicBezTo>
                    <a:pt x="886" y="1"/>
                    <a:pt x="563" y="165"/>
                    <a:pt x="326" y="468"/>
                  </a:cubicBezTo>
                  <a:cubicBezTo>
                    <a:pt x="27" y="902"/>
                    <a:pt x="0" y="1525"/>
                    <a:pt x="271" y="1932"/>
                  </a:cubicBezTo>
                  <a:cubicBezTo>
                    <a:pt x="461" y="2258"/>
                    <a:pt x="733" y="2393"/>
                    <a:pt x="1085" y="2393"/>
                  </a:cubicBezTo>
                  <a:cubicBezTo>
                    <a:pt x="1763" y="2393"/>
                    <a:pt x="2333" y="1742"/>
                    <a:pt x="2279" y="1064"/>
                  </a:cubicBezTo>
                  <a:cubicBezTo>
                    <a:pt x="2224" y="603"/>
                    <a:pt x="1872" y="142"/>
                    <a:pt x="1438" y="34"/>
                  </a:cubicBezTo>
                  <a:cubicBezTo>
                    <a:pt x="1360" y="11"/>
                    <a:pt x="1280" y="1"/>
                    <a:pt x="120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4246050" y="4901288"/>
              <a:ext cx="11475" cy="13150"/>
            </a:xfrm>
            <a:custGeom>
              <a:avLst/>
              <a:gdLst/>
              <a:ahLst/>
              <a:cxnLst/>
              <a:rect l="l" t="t" r="r" b="b"/>
              <a:pathLst>
                <a:path w="459" h="526" extrusionOk="0">
                  <a:moveTo>
                    <a:pt x="242" y="1"/>
                  </a:moveTo>
                  <a:cubicBezTo>
                    <a:pt x="187" y="82"/>
                    <a:pt x="79" y="137"/>
                    <a:pt x="25" y="218"/>
                  </a:cubicBezTo>
                  <a:cubicBezTo>
                    <a:pt x="1" y="361"/>
                    <a:pt x="103" y="526"/>
                    <a:pt x="184" y="526"/>
                  </a:cubicBezTo>
                  <a:cubicBezTo>
                    <a:pt x="194" y="526"/>
                    <a:pt x="205" y="523"/>
                    <a:pt x="215" y="516"/>
                  </a:cubicBezTo>
                  <a:cubicBezTo>
                    <a:pt x="296" y="462"/>
                    <a:pt x="377" y="381"/>
                    <a:pt x="459" y="272"/>
                  </a:cubicBezTo>
                  <a:cubicBezTo>
                    <a:pt x="377" y="164"/>
                    <a:pt x="323" y="82"/>
                    <a:pt x="242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48"/>
          <p:cNvGrpSpPr/>
          <p:nvPr/>
        </p:nvGrpSpPr>
        <p:grpSpPr>
          <a:xfrm>
            <a:off x="613239" y="335363"/>
            <a:ext cx="320453" cy="409255"/>
            <a:chOff x="5905475" y="2032050"/>
            <a:chExt cx="454350" cy="580175"/>
          </a:xfrm>
        </p:grpSpPr>
        <p:sp>
          <p:nvSpPr>
            <p:cNvPr id="658" name="Google Shape;658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48"/>
          <p:cNvGrpSpPr/>
          <p:nvPr/>
        </p:nvGrpSpPr>
        <p:grpSpPr>
          <a:xfrm>
            <a:off x="3692139" y="4354061"/>
            <a:ext cx="110713" cy="138697"/>
            <a:chOff x="7249250" y="2312150"/>
            <a:chExt cx="433317" cy="542846"/>
          </a:xfrm>
        </p:grpSpPr>
        <p:sp>
          <p:nvSpPr>
            <p:cNvPr id="665" name="Google Shape;665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48"/>
          <p:cNvGrpSpPr/>
          <p:nvPr/>
        </p:nvGrpSpPr>
        <p:grpSpPr>
          <a:xfrm>
            <a:off x="2484185" y="2906503"/>
            <a:ext cx="790572" cy="1180997"/>
            <a:chOff x="4526725" y="5632238"/>
            <a:chExt cx="659800" cy="966288"/>
          </a:xfrm>
        </p:grpSpPr>
        <p:sp>
          <p:nvSpPr>
            <p:cNvPr id="669" name="Google Shape;669;p48"/>
            <p:cNvSpPr/>
            <p:nvPr/>
          </p:nvSpPr>
          <p:spPr>
            <a:xfrm>
              <a:off x="4526725" y="5632250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4826425" y="6350750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4526725" y="5632238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4603350" y="5746313"/>
              <a:ext cx="570300" cy="835575"/>
            </a:xfrm>
            <a:custGeom>
              <a:avLst/>
              <a:gdLst/>
              <a:ahLst/>
              <a:cxnLst/>
              <a:rect l="l" t="t" r="r" b="b"/>
              <a:pathLst>
                <a:path w="22812" h="33423" extrusionOk="0">
                  <a:moveTo>
                    <a:pt x="5452" y="1"/>
                  </a:moveTo>
                  <a:cubicBezTo>
                    <a:pt x="3662" y="462"/>
                    <a:pt x="1926" y="1031"/>
                    <a:pt x="217" y="1709"/>
                  </a:cubicBezTo>
                  <a:cubicBezTo>
                    <a:pt x="244" y="1926"/>
                    <a:pt x="298" y="2116"/>
                    <a:pt x="380" y="2306"/>
                  </a:cubicBezTo>
                  <a:cubicBezTo>
                    <a:pt x="814" y="3364"/>
                    <a:pt x="1248" y="4395"/>
                    <a:pt x="1655" y="5452"/>
                  </a:cubicBezTo>
                  <a:cubicBezTo>
                    <a:pt x="2740" y="8273"/>
                    <a:pt x="3825" y="11094"/>
                    <a:pt x="4882" y="13915"/>
                  </a:cubicBezTo>
                  <a:cubicBezTo>
                    <a:pt x="5126" y="14457"/>
                    <a:pt x="4937" y="15081"/>
                    <a:pt x="4421" y="15380"/>
                  </a:cubicBezTo>
                  <a:cubicBezTo>
                    <a:pt x="3526" y="15976"/>
                    <a:pt x="2740" y="16709"/>
                    <a:pt x="2061" y="17577"/>
                  </a:cubicBezTo>
                  <a:cubicBezTo>
                    <a:pt x="1546" y="18201"/>
                    <a:pt x="1139" y="18933"/>
                    <a:pt x="841" y="19692"/>
                  </a:cubicBezTo>
                  <a:cubicBezTo>
                    <a:pt x="54" y="21944"/>
                    <a:pt x="0" y="24385"/>
                    <a:pt x="651" y="26663"/>
                  </a:cubicBezTo>
                  <a:cubicBezTo>
                    <a:pt x="1248" y="28725"/>
                    <a:pt x="2523" y="30542"/>
                    <a:pt x="4259" y="31817"/>
                  </a:cubicBezTo>
                  <a:cubicBezTo>
                    <a:pt x="5208" y="32495"/>
                    <a:pt x="6266" y="32983"/>
                    <a:pt x="7405" y="33200"/>
                  </a:cubicBezTo>
                  <a:cubicBezTo>
                    <a:pt x="8144" y="33345"/>
                    <a:pt x="8903" y="33423"/>
                    <a:pt x="9664" y="33423"/>
                  </a:cubicBezTo>
                  <a:cubicBezTo>
                    <a:pt x="10186" y="33423"/>
                    <a:pt x="10710" y="33386"/>
                    <a:pt x="11229" y="33309"/>
                  </a:cubicBezTo>
                  <a:cubicBezTo>
                    <a:pt x="12884" y="33037"/>
                    <a:pt x="14511" y="32576"/>
                    <a:pt x="16057" y="31925"/>
                  </a:cubicBezTo>
                  <a:cubicBezTo>
                    <a:pt x="16247" y="31844"/>
                    <a:pt x="16410" y="31762"/>
                    <a:pt x="16546" y="31681"/>
                  </a:cubicBezTo>
                  <a:cubicBezTo>
                    <a:pt x="17902" y="30867"/>
                    <a:pt x="19122" y="29837"/>
                    <a:pt x="20099" y="28616"/>
                  </a:cubicBezTo>
                  <a:cubicBezTo>
                    <a:pt x="20994" y="27531"/>
                    <a:pt x="21645" y="26311"/>
                    <a:pt x="22052" y="24982"/>
                  </a:cubicBezTo>
                  <a:cubicBezTo>
                    <a:pt x="22811" y="22595"/>
                    <a:pt x="22377" y="20018"/>
                    <a:pt x="20913" y="18038"/>
                  </a:cubicBezTo>
                  <a:cubicBezTo>
                    <a:pt x="20696" y="17739"/>
                    <a:pt x="20479" y="17495"/>
                    <a:pt x="20262" y="17224"/>
                  </a:cubicBezTo>
                  <a:cubicBezTo>
                    <a:pt x="19882" y="16709"/>
                    <a:pt x="19448" y="16221"/>
                    <a:pt x="18987" y="15787"/>
                  </a:cubicBezTo>
                  <a:cubicBezTo>
                    <a:pt x="18743" y="15570"/>
                    <a:pt x="18499" y="15380"/>
                    <a:pt x="18282" y="15190"/>
                  </a:cubicBezTo>
                  <a:cubicBezTo>
                    <a:pt x="17495" y="14539"/>
                    <a:pt x="16627" y="14051"/>
                    <a:pt x="15651" y="13725"/>
                  </a:cubicBezTo>
                  <a:cubicBezTo>
                    <a:pt x="14617" y="13404"/>
                    <a:pt x="13545" y="13218"/>
                    <a:pt x="12451" y="13218"/>
                  </a:cubicBezTo>
                  <a:cubicBezTo>
                    <a:pt x="12252" y="13218"/>
                    <a:pt x="12053" y="13224"/>
                    <a:pt x="11853" y="13237"/>
                  </a:cubicBezTo>
                  <a:cubicBezTo>
                    <a:pt x="11446" y="13237"/>
                    <a:pt x="11039" y="13291"/>
                    <a:pt x="10605" y="13291"/>
                  </a:cubicBezTo>
                  <a:cubicBezTo>
                    <a:pt x="10556" y="13302"/>
                    <a:pt x="10507" y="13307"/>
                    <a:pt x="10459" y="13307"/>
                  </a:cubicBezTo>
                  <a:cubicBezTo>
                    <a:pt x="10138" y="13307"/>
                    <a:pt x="9859" y="13079"/>
                    <a:pt x="9765" y="12749"/>
                  </a:cubicBezTo>
                  <a:cubicBezTo>
                    <a:pt x="9683" y="12532"/>
                    <a:pt x="9602" y="12315"/>
                    <a:pt x="9548" y="12071"/>
                  </a:cubicBezTo>
                  <a:cubicBezTo>
                    <a:pt x="8978" y="10226"/>
                    <a:pt x="8436" y="8355"/>
                    <a:pt x="7812" y="6537"/>
                  </a:cubicBezTo>
                  <a:cubicBezTo>
                    <a:pt x="7079" y="4395"/>
                    <a:pt x="6320" y="2306"/>
                    <a:pt x="5560" y="163"/>
                  </a:cubicBezTo>
                  <a:cubicBezTo>
                    <a:pt x="5533" y="109"/>
                    <a:pt x="5479" y="55"/>
                    <a:pt x="5452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4547725" y="5650713"/>
              <a:ext cx="226525" cy="132250"/>
            </a:xfrm>
            <a:custGeom>
              <a:avLst/>
              <a:gdLst/>
              <a:ahLst/>
              <a:cxnLst/>
              <a:rect l="l" t="t" r="r" b="b"/>
              <a:pathLst>
                <a:path w="9061" h="5290" extrusionOk="0">
                  <a:moveTo>
                    <a:pt x="8138" y="0"/>
                  </a:moveTo>
                  <a:cubicBezTo>
                    <a:pt x="7026" y="136"/>
                    <a:pt x="787" y="2034"/>
                    <a:pt x="1" y="2441"/>
                  </a:cubicBezTo>
                  <a:cubicBezTo>
                    <a:pt x="164" y="3418"/>
                    <a:pt x="435" y="4367"/>
                    <a:pt x="815" y="5289"/>
                  </a:cubicBezTo>
                  <a:cubicBezTo>
                    <a:pt x="923" y="5262"/>
                    <a:pt x="1059" y="5235"/>
                    <a:pt x="1167" y="5181"/>
                  </a:cubicBezTo>
                  <a:cubicBezTo>
                    <a:pt x="2523" y="4692"/>
                    <a:pt x="3907" y="4177"/>
                    <a:pt x="5290" y="3689"/>
                  </a:cubicBezTo>
                  <a:cubicBezTo>
                    <a:pt x="6348" y="3255"/>
                    <a:pt x="7460" y="2902"/>
                    <a:pt x="8572" y="2631"/>
                  </a:cubicBezTo>
                  <a:cubicBezTo>
                    <a:pt x="8681" y="2604"/>
                    <a:pt x="8762" y="2577"/>
                    <a:pt x="8870" y="2523"/>
                  </a:cubicBezTo>
                  <a:cubicBezTo>
                    <a:pt x="8979" y="2468"/>
                    <a:pt x="9060" y="2333"/>
                    <a:pt x="9006" y="2197"/>
                  </a:cubicBezTo>
                  <a:cubicBezTo>
                    <a:pt x="9006" y="2143"/>
                    <a:pt x="8979" y="2061"/>
                    <a:pt x="8952" y="2007"/>
                  </a:cubicBezTo>
                  <a:cubicBezTo>
                    <a:pt x="8735" y="1438"/>
                    <a:pt x="8545" y="895"/>
                    <a:pt x="8328" y="353"/>
                  </a:cubicBezTo>
                  <a:cubicBezTo>
                    <a:pt x="8274" y="244"/>
                    <a:pt x="8219" y="109"/>
                    <a:pt x="8138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4696925" y="6198138"/>
              <a:ext cx="397375" cy="314475"/>
            </a:xfrm>
            <a:custGeom>
              <a:avLst/>
              <a:gdLst/>
              <a:ahLst/>
              <a:cxnLst/>
              <a:rect l="l" t="t" r="r" b="b"/>
              <a:pathLst>
                <a:path w="15895" h="12579" extrusionOk="0">
                  <a:moveTo>
                    <a:pt x="7661" y="0"/>
                  </a:moveTo>
                  <a:cubicBezTo>
                    <a:pt x="6653" y="0"/>
                    <a:pt x="5812" y="412"/>
                    <a:pt x="5181" y="1348"/>
                  </a:cubicBezTo>
                  <a:cubicBezTo>
                    <a:pt x="4882" y="1755"/>
                    <a:pt x="4584" y="2135"/>
                    <a:pt x="4286" y="2542"/>
                  </a:cubicBezTo>
                  <a:cubicBezTo>
                    <a:pt x="4069" y="2921"/>
                    <a:pt x="3689" y="3193"/>
                    <a:pt x="3282" y="3301"/>
                  </a:cubicBezTo>
                  <a:cubicBezTo>
                    <a:pt x="2875" y="3437"/>
                    <a:pt x="2468" y="3572"/>
                    <a:pt x="2089" y="3681"/>
                  </a:cubicBezTo>
                  <a:cubicBezTo>
                    <a:pt x="1872" y="3762"/>
                    <a:pt x="1655" y="3844"/>
                    <a:pt x="1465" y="3925"/>
                  </a:cubicBezTo>
                  <a:cubicBezTo>
                    <a:pt x="434" y="4522"/>
                    <a:pt x="0" y="5796"/>
                    <a:pt x="407" y="6909"/>
                  </a:cubicBezTo>
                  <a:cubicBezTo>
                    <a:pt x="678" y="7560"/>
                    <a:pt x="841" y="8265"/>
                    <a:pt x="922" y="8970"/>
                  </a:cubicBezTo>
                  <a:cubicBezTo>
                    <a:pt x="949" y="9485"/>
                    <a:pt x="1004" y="10001"/>
                    <a:pt x="1085" y="10516"/>
                  </a:cubicBezTo>
                  <a:cubicBezTo>
                    <a:pt x="1166" y="11140"/>
                    <a:pt x="1492" y="11682"/>
                    <a:pt x="1953" y="12116"/>
                  </a:cubicBezTo>
                  <a:cubicBezTo>
                    <a:pt x="2206" y="12350"/>
                    <a:pt x="2529" y="12472"/>
                    <a:pt x="2852" y="12472"/>
                  </a:cubicBezTo>
                  <a:cubicBezTo>
                    <a:pt x="2979" y="12472"/>
                    <a:pt x="3105" y="12453"/>
                    <a:pt x="3228" y="12415"/>
                  </a:cubicBezTo>
                  <a:cubicBezTo>
                    <a:pt x="3499" y="12360"/>
                    <a:pt x="3770" y="12279"/>
                    <a:pt x="4014" y="12198"/>
                  </a:cubicBezTo>
                  <a:cubicBezTo>
                    <a:pt x="4429" y="12068"/>
                    <a:pt x="4855" y="12001"/>
                    <a:pt x="5279" y="12001"/>
                  </a:cubicBezTo>
                  <a:cubicBezTo>
                    <a:pt x="5744" y="12001"/>
                    <a:pt x="6206" y="12082"/>
                    <a:pt x="6646" y="12252"/>
                  </a:cubicBezTo>
                  <a:cubicBezTo>
                    <a:pt x="6971" y="12360"/>
                    <a:pt x="7296" y="12442"/>
                    <a:pt x="7595" y="12523"/>
                  </a:cubicBezTo>
                  <a:cubicBezTo>
                    <a:pt x="7808" y="12559"/>
                    <a:pt x="8021" y="12579"/>
                    <a:pt x="8230" y="12579"/>
                  </a:cubicBezTo>
                  <a:cubicBezTo>
                    <a:pt x="8499" y="12579"/>
                    <a:pt x="8761" y="12545"/>
                    <a:pt x="9005" y="12469"/>
                  </a:cubicBezTo>
                  <a:cubicBezTo>
                    <a:pt x="9412" y="12388"/>
                    <a:pt x="9765" y="12171"/>
                    <a:pt x="10009" y="11845"/>
                  </a:cubicBezTo>
                  <a:cubicBezTo>
                    <a:pt x="10253" y="11547"/>
                    <a:pt x="10443" y="11221"/>
                    <a:pt x="10633" y="10896"/>
                  </a:cubicBezTo>
                  <a:cubicBezTo>
                    <a:pt x="11067" y="10109"/>
                    <a:pt x="11745" y="9485"/>
                    <a:pt x="12559" y="9160"/>
                  </a:cubicBezTo>
                  <a:cubicBezTo>
                    <a:pt x="13047" y="8943"/>
                    <a:pt x="13562" y="8726"/>
                    <a:pt x="14077" y="8509"/>
                  </a:cubicBezTo>
                  <a:cubicBezTo>
                    <a:pt x="14403" y="8373"/>
                    <a:pt x="14701" y="8156"/>
                    <a:pt x="14918" y="7912"/>
                  </a:cubicBezTo>
                  <a:cubicBezTo>
                    <a:pt x="15352" y="7532"/>
                    <a:pt x="15569" y="6963"/>
                    <a:pt x="15515" y="6393"/>
                  </a:cubicBezTo>
                  <a:lnTo>
                    <a:pt x="15515" y="6122"/>
                  </a:lnTo>
                  <a:cubicBezTo>
                    <a:pt x="15461" y="5525"/>
                    <a:pt x="15515" y="4928"/>
                    <a:pt x="15651" y="4332"/>
                  </a:cubicBezTo>
                  <a:cubicBezTo>
                    <a:pt x="15895" y="3247"/>
                    <a:pt x="15596" y="2135"/>
                    <a:pt x="14891" y="1294"/>
                  </a:cubicBezTo>
                  <a:cubicBezTo>
                    <a:pt x="14465" y="726"/>
                    <a:pt x="13811" y="405"/>
                    <a:pt x="13111" y="405"/>
                  </a:cubicBezTo>
                  <a:cubicBezTo>
                    <a:pt x="13009" y="405"/>
                    <a:pt x="12906" y="412"/>
                    <a:pt x="12803" y="426"/>
                  </a:cubicBezTo>
                  <a:lnTo>
                    <a:pt x="12369" y="480"/>
                  </a:lnTo>
                  <a:cubicBezTo>
                    <a:pt x="12020" y="529"/>
                    <a:pt x="11668" y="553"/>
                    <a:pt x="11316" y="553"/>
                  </a:cubicBezTo>
                  <a:cubicBezTo>
                    <a:pt x="10682" y="553"/>
                    <a:pt x="10050" y="474"/>
                    <a:pt x="9439" y="317"/>
                  </a:cubicBezTo>
                  <a:cubicBezTo>
                    <a:pt x="9114" y="209"/>
                    <a:pt x="8761" y="128"/>
                    <a:pt x="8436" y="73"/>
                  </a:cubicBezTo>
                  <a:cubicBezTo>
                    <a:pt x="8168" y="25"/>
                    <a:pt x="7910" y="0"/>
                    <a:pt x="766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4677250" y="6179488"/>
              <a:ext cx="433325" cy="351025"/>
            </a:xfrm>
            <a:custGeom>
              <a:avLst/>
              <a:gdLst/>
              <a:ahLst/>
              <a:cxnLst/>
              <a:rect l="l" t="t" r="r" b="b"/>
              <a:pathLst>
                <a:path w="17333" h="14041" extrusionOk="0">
                  <a:moveTo>
                    <a:pt x="8448" y="746"/>
                  </a:moveTo>
                  <a:cubicBezTo>
                    <a:pt x="8697" y="746"/>
                    <a:pt x="8955" y="771"/>
                    <a:pt x="9223" y="819"/>
                  </a:cubicBezTo>
                  <a:cubicBezTo>
                    <a:pt x="9548" y="874"/>
                    <a:pt x="9901" y="955"/>
                    <a:pt x="10226" y="1063"/>
                  </a:cubicBezTo>
                  <a:cubicBezTo>
                    <a:pt x="10837" y="1220"/>
                    <a:pt x="11469" y="1299"/>
                    <a:pt x="12103" y="1299"/>
                  </a:cubicBezTo>
                  <a:cubicBezTo>
                    <a:pt x="12455" y="1299"/>
                    <a:pt x="12807" y="1275"/>
                    <a:pt x="13156" y="1226"/>
                  </a:cubicBezTo>
                  <a:lnTo>
                    <a:pt x="13590" y="1172"/>
                  </a:lnTo>
                  <a:cubicBezTo>
                    <a:pt x="13693" y="1158"/>
                    <a:pt x="13796" y="1151"/>
                    <a:pt x="13898" y="1151"/>
                  </a:cubicBezTo>
                  <a:cubicBezTo>
                    <a:pt x="14598" y="1151"/>
                    <a:pt x="15252" y="1472"/>
                    <a:pt x="15678" y="2040"/>
                  </a:cubicBezTo>
                  <a:cubicBezTo>
                    <a:pt x="16383" y="2881"/>
                    <a:pt x="16682" y="3993"/>
                    <a:pt x="16438" y="5078"/>
                  </a:cubicBezTo>
                  <a:cubicBezTo>
                    <a:pt x="16302" y="5674"/>
                    <a:pt x="16248" y="6271"/>
                    <a:pt x="16302" y="6868"/>
                  </a:cubicBezTo>
                  <a:lnTo>
                    <a:pt x="16302" y="7139"/>
                  </a:lnTo>
                  <a:cubicBezTo>
                    <a:pt x="16356" y="7709"/>
                    <a:pt x="16139" y="8278"/>
                    <a:pt x="15705" y="8658"/>
                  </a:cubicBezTo>
                  <a:cubicBezTo>
                    <a:pt x="15488" y="8902"/>
                    <a:pt x="15190" y="9119"/>
                    <a:pt x="14864" y="9255"/>
                  </a:cubicBezTo>
                  <a:cubicBezTo>
                    <a:pt x="14349" y="9472"/>
                    <a:pt x="13861" y="9689"/>
                    <a:pt x="13346" y="9906"/>
                  </a:cubicBezTo>
                  <a:cubicBezTo>
                    <a:pt x="12532" y="10231"/>
                    <a:pt x="11854" y="10855"/>
                    <a:pt x="11420" y="11642"/>
                  </a:cubicBezTo>
                  <a:cubicBezTo>
                    <a:pt x="11230" y="11967"/>
                    <a:pt x="11040" y="12293"/>
                    <a:pt x="10796" y="12591"/>
                  </a:cubicBezTo>
                  <a:cubicBezTo>
                    <a:pt x="10552" y="12917"/>
                    <a:pt x="10199" y="13134"/>
                    <a:pt x="9819" y="13215"/>
                  </a:cubicBezTo>
                  <a:cubicBezTo>
                    <a:pt x="9560" y="13291"/>
                    <a:pt x="9291" y="13325"/>
                    <a:pt x="9019" y="13325"/>
                  </a:cubicBezTo>
                  <a:cubicBezTo>
                    <a:pt x="8808" y="13325"/>
                    <a:pt x="8595" y="13305"/>
                    <a:pt x="8382" y="13269"/>
                  </a:cubicBezTo>
                  <a:cubicBezTo>
                    <a:pt x="8083" y="13188"/>
                    <a:pt x="7758" y="13106"/>
                    <a:pt x="7433" y="12998"/>
                  </a:cubicBezTo>
                  <a:cubicBezTo>
                    <a:pt x="6993" y="12828"/>
                    <a:pt x="6531" y="12747"/>
                    <a:pt x="6066" y="12747"/>
                  </a:cubicBezTo>
                  <a:cubicBezTo>
                    <a:pt x="5642" y="12747"/>
                    <a:pt x="5216" y="12814"/>
                    <a:pt x="4801" y="12944"/>
                  </a:cubicBezTo>
                  <a:cubicBezTo>
                    <a:pt x="4557" y="13025"/>
                    <a:pt x="4286" y="13106"/>
                    <a:pt x="4015" y="13161"/>
                  </a:cubicBezTo>
                  <a:cubicBezTo>
                    <a:pt x="3892" y="13199"/>
                    <a:pt x="3766" y="13218"/>
                    <a:pt x="3639" y="13218"/>
                  </a:cubicBezTo>
                  <a:cubicBezTo>
                    <a:pt x="3316" y="13218"/>
                    <a:pt x="2993" y="13096"/>
                    <a:pt x="2740" y="12862"/>
                  </a:cubicBezTo>
                  <a:cubicBezTo>
                    <a:pt x="2279" y="12428"/>
                    <a:pt x="1953" y="11886"/>
                    <a:pt x="1872" y="11262"/>
                  </a:cubicBezTo>
                  <a:cubicBezTo>
                    <a:pt x="1791" y="10747"/>
                    <a:pt x="1736" y="10231"/>
                    <a:pt x="1709" y="9716"/>
                  </a:cubicBezTo>
                  <a:cubicBezTo>
                    <a:pt x="1628" y="9011"/>
                    <a:pt x="1465" y="8306"/>
                    <a:pt x="1221" y="7655"/>
                  </a:cubicBezTo>
                  <a:cubicBezTo>
                    <a:pt x="787" y="6542"/>
                    <a:pt x="1221" y="5268"/>
                    <a:pt x="2252" y="4671"/>
                  </a:cubicBezTo>
                  <a:cubicBezTo>
                    <a:pt x="2442" y="4590"/>
                    <a:pt x="2659" y="4508"/>
                    <a:pt x="2876" y="4427"/>
                  </a:cubicBezTo>
                  <a:cubicBezTo>
                    <a:pt x="3255" y="4318"/>
                    <a:pt x="3662" y="4183"/>
                    <a:pt x="4069" y="4047"/>
                  </a:cubicBezTo>
                  <a:cubicBezTo>
                    <a:pt x="4476" y="3939"/>
                    <a:pt x="4856" y="3667"/>
                    <a:pt x="5100" y="3288"/>
                  </a:cubicBezTo>
                  <a:cubicBezTo>
                    <a:pt x="5371" y="2881"/>
                    <a:pt x="5669" y="2501"/>
                    <a:pt x="5968" y="2094"/>
                  </a:cubicBezTo>
                  <a:cubicBezTo>
                    <a:pt x="6599" y="1158"/>
                    <a:pt x="7440" y="746"/>
                    <a:pt x="8448" y="746"/>
                  </a:cubicBezTo>
                  <a:close/>
                  <a:moveTo>
                    <a:pt x="8416" y="1"/>
                  </a:moveTo>
                  <a:cubicBezTo>
                    <a:pt x="7447" y="1"/>
                    <a:pt x="6496" y="403"/>
                    <a:pt x="5832" y="1118"/>
                  </a:cubicBezTo>
                  <a:cubicBezTo>
                    <a:pt x="5452" y="1525"/>
                    <a:pt x="5127" y="1959"/>
                    <a:pt x="4829" y="2420"/>
                  </a:cubicBezTo>
                  <a:cubicBezTo>
                    <a:pt x="4476" y="3016"/>
                    <a:pt x="3906" y="3423"/>
                    <a:pt x="3228" y="3586"/>
                  </a:cubicBezTo>
                  <a:cubicBezTo>
                    <a:pt x="2930" y="3667"/>
                    <a:pt x="2632" y="3749"/>
                    <a:pt x="2333" y="3830"/>
                  </a:cubicBezTo>
                  <a:cubicBezTo>
                    <a:pt x="1926" y="3939"/>
                    <a:pt x="1574" y="4156"/>
                    <a:pt x="1303" y="4454"/>
                  </a:cubicBezTo>
                  <a:cubicBezTo>
                    <a:pt x="326" y="5566"/>
                    <a:pt x="1" y="6732"/>
                    <a:pt x="624" y="8089"/>
                  </a:cubicBezTo>
                  <a:cubicBezTo>
                    <a:pt x="814" y="8495"/>
                    <a:pt x="923" y="8956"/>
                    <a:pt x="977" y="9418"/>
                  </a:cubicBezTo>
                  <a:cubicBezTo>
                    <a:pt x="1031" y="10014"/>
                    <a:pt x="1086" y="10638"/>
                    <a:pt x="1140" y="11262"/>
                  </a:cubicBezTo>
                  <a:cubicBezTo>
                    <a:pt x="1221" y="11967"/>
                    <a:pt x="1547" y="12645"/>
                    <a:pt x="2062" y="13161"/>
                  </a:cubicBezTo>
                  <a:cubicBezTo>
                    <a:pt x="2462" y="13621"/>
                    <a:pt x="3040" y="13889"/>
                    <a:pt x="3631" y="13889"/>
                  </a:cubicBezTo>
                  <a:cubicBezTo>
                    <a:pt x="3841" y="13889"/>
                    <a:pt x="4053" y="13856"/>
                    <a:pt x="4259" y="13785"/>
                  </a:cubicBezTo>
                  <a:lnTo>
                    <a:pt x="4937" y="13595"/>
                  </a:lnTo>
                  <a:cubicBezTo>
                    <a:pt x="5270" y="13479"/>
                    <a:pt x="5621" y="13425"/>
                    <a:pt x="5974" y="13425"/>
                  </a:cubicBezTo>
                  <a:cubicBezTo>
                    <a:pt x="6367" y="13425"/>
                    <a:pt x="6762" y="13493"/>
                    <a:pt x="7134" y="13622"/>
                  </a:cubicBezTo>
                  <a:cubicBezTo>
                    <a:pt x="7487" y="13757"/>
                    <a:pt x="7839" y="13866"/>
                    <a:pt x="8192" y="13947"/>
                  </a:cubicBezTo>
                  <a:cubicBezTo>
                    <a:pt x="8463" y="14010"/>
                    <a:pt x="8738" y="14040"/>
                    <a:pt x="9012" y="14040"/>
                  </a:cubicBezTo>
                  <a:cubicBezTo>
                    <a:pt x="9452" y="14040"/>
                    <a:pt x="9890" y="13962"/>
                    <a:pt x="10308" y="13812"/>
                  </a:cubicBezTo>
                  <a:cubicBezTo>
                    <a:pt x="10769" y="13649"/>
                    <a:pt x="11176" y="13351"/>
                    <a:pt x="11474" y="12944"/>
                  </a:cubicBezTo>
                  <a:cubicBezTo>
                    <a:pt x="11664" y="12645"/>
                    <a:pt x="11854" y="12374"/>
                    <a:pt x="12044" y="12076"/>
                  </a:cubicBezTo>
                  <a:cubicBezTo>
                    <a:pt x="12396" y="11370"/>
                    <a:pt x="12993" y="10855"/>
                    <a:pt x="13698" y="10557"/>
                  </a:cubicBezTo>
                  <a:cubicBezTo>
                    <a:pt x="14213" y="10313"/>
                    <a:pt x="14702" y="10096"/>
                    <a:pt x="15217" y="9879"/>
                  </a:cubicBezTo>
                  <a:cubicBezTo>
                    <a:pt x="16383" y="9418"/>
                    <a:pt x="17116" y="8224"/>
                    <a:pt x="16980" y="6949"/>
                  </a:cubicBezTo>
                  <a:cubicBezTo>
                    <a:pt x="16926" y="6325"/>
                    <a:pt x="16953" y="5702"/>
                    <a:pt x="17089" y="5105"/>
                  </a:cubicBezTo>
                  <a:cubicBezTo>
                    <a:pt x="17333" y="4074"/>
                    <a:pt x="17143" y="2989"/>
                    <a:pt x="16546" y="2094"/>
                  </a:cubicBezTo>
                  <a:cubicBezTo>
                    <a:pt x="15913" y="1015"/>
                    <a:pt x="15016" y="423"/>
                    <a:pt x="13837" y="423"/>
                  </a:cubicBezTo>
                  <a:cubicBezTo>
                    <a:pt x="13653" y="423"/>
                    <a:pt x="13462" y="437"/>
                    <a:pt x="13264" y="467"/>
                  </a:cubicBezTo>
                  <a:cubicBezTo>
                    <a:pt x="12876" y="526"/>
                    <a:pt x="12489" y="557"/>
                    <a:pt x="12105" y="557"/>
                  </a:cubicBezTo>
                  <a:cubicBezTo>
                    <a:pt x="11442" y="557"/>
                    <a:pt x="10791" y="466"/>
                    <a:pt x="10172" y="277"/>
                  </a:cubicBezTo>
                  <a:cubicBezTo>
                    <a:pt x="9657" y="114"/>
                    <a:pt x="9114" y="33"/>
                    <a:pt x="8599" y="6"/>
                  </a:cubicBezTo>
                  <a:cubicBezTo>
                    <a:pt x="8538" y="2"/>
                    <a:pt x="8477" y="1"/>
                    <a:pt x="841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4863725" y="6364563"/>
              <a:ext cx="86150" cy="50700"/>
            </a:xfrm>
            <a:custGeom>
              <a:avLst/>
              <a:gdLst/>
              <a:ahLst/>
              <a:cxnLst/>
              <a:rect l="l" t="t" r="r" b="b"/>
              <a:pathLst>
                <a:path w="3446" h="2028" extrusionOk="0">
                  <a:moveTo>
                    <a:pt x="3157" y="1"/>
                  </a:moveTo>
                  <a:cubicBezTo>
                    <a:pt x="3039" y="1"/>
                    <a:pt x="2916" y="53"/>
                    <a:pt x="2849" y="143"/>
                  </a:cubicBezTo>
                  <a:cubicBezTo>
                    <a:pt x="2767" y="252"/>
                    <a:pt x="2713" y="360"/>
                    <a:pt x="2659" y="496"/>
                  </a:cubicBezTo>
                  <a:cubicBezTo>
                    <a:pt x="2550" y="794"/>
                    <a:pt x="2279" y="1038"/>
                    <a:pt x="1954" y="1119"/>
                  </a:cubicBezTo>
                  <a:cubicBezTo>
                    <a:pt x="1742" y="1218"/>
                    <a:pt x="1509" y="1265"/>
                    <a:pt x="1273" y="1265"/>
                  </a:cubicBezTo>
                  <a:cubicBezTo>
                    <a:pt x="1054" y="1265"/>
                    <a:pt x="833" y="1225"/>
                    <a:pt x="624" y="1147"/>
                  </a:cubicBezTo>
                  <a:cubicBezTo>
                    <a:pt x="570" y="1119"/>
                    <a:pt x="516" y="1119"/>
                    <a:pt x="462" y="1092"/>
                  </a:cubicBezTo>
                  <a:cubicBezTo>
                    <a:pt x="439" y="1088"/>
                    <a:pt x="416" y="1086"/>
                    <a:pt x="392" y="1086"/>
                  </a:cubicBezTo>
                  <a:cubicBezTo>
                    <a:pt x="274" y="1086"/>
                    <a:pt x="150" y="1142"/>
                    <a:pt x="82" y="1255"/>
                  </a:cubicBezTo>
                  <a:cubicBezTo>
                    <a:pt x="1" y="1391"/>
                    <a:pt x="28" y="1581"/>
                    <a:pt x="163" y="1689"/>
                  </a:cubicBezTo>
                  <a:cubicBezTo>
                    <a:pt x="299" y="1798"/>
                    <a:pt x="435" y="1879"/>
                    <a:pt x="597" y="1933"/>
                  </a:cubicBezTo>
                  <a:cubicBezTo>
                    <a:pt x="819" y="1997"/>
                    <a:pt x="1045" y="2028"/>
                    <a:pt x="1270" y="2028"/>
                  </a:cubicBezTo>
                  <a:cubicBezTo>
                    <a:pt x="1816" y="2028"/>
                    <a:pt x="2353" y="1845"/>
                    <a:pt x="2794" y="1499"/>
                  </a:cubicBezTo>
                  <a:cubicBezTo>
                    <a:pt x="3147" y="1228"/>
                    <a:pt x="3364" y="794"/>
                    <a:pt x="3418" y="360"/>
                  </a:cubicBezTo>
                  <a:cubicBezTo>
                    <a:pt x="3445" y="197"/>
                    <a:pt x="3364" y="62"/>
                    <a:pt x="3228" y="7"/>
                  </a:cubicBezTo>
                  <a:cubicBezTo>
                    <a:pt x="3205" y="3"/>
                    <a:pt x="3181" y="1"/>
                    <a:pt x="315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4826425" y="6350738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4951875" y="6318863"/>
              <a:ext cx="19025" cy="16525"/>
            </a:xfrm>
            <a:custGeom>
              <a:avLst/>
              <a:gdLst/>
              <a:ahLst/>
              <a:cxnLst/>
              <a:rect l="l" t="t" r="r" b="b"/>
              <a:pathLst>
                <a:path w="761" h="661" extrusionOk="0">
                  <a:moveTo>
                    <a:pt x="354" y="1"/>
                  </a:moveTo>
                  <a:cubicBezTo>
                    <a:pt x="263" y="1"/>
                    <a:pt x="174" y="35"/>
                    <a:pt x="109" y="99"/>
                  </a:cubicBezTo>
                  <a:cubicBezTo>
                    <a:pt x="1" y="208"/>
                    <a:pt x="1" y="398"/>
                    <a:pt x="109" y="533"/>
                  </a:cubicBezTo>
                  <a:cubicBezTo>
                    <a:pt x="177" y="618"/>
                    <a:pt x="287" y="661"/>
                    <a:pt x="400" y="661"/>
                  </a:cubicBezTo>
                  <a:cubicBezTo>
                    <a:pt x="468" y="661"/>
                    <a:pt x="536" y="645"/>
                    <a:pt x="597" y="615"/>
                  </a:cubicBezTo>
                  <a:cubicBezTo>
                    <a:pt x="733" y="479"/>
                    <a:pt x="760" y="262"/>
                    <a:pt x="625" y="127"/>
                  </a:cubicBezTo>
                  <a:cubicBezTo>
                    <a:pt x="554" y="42"/>
                    <a:pt x="453" y="1"/>
                    <a:pt x="35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4741675" y="6049613"/>
              <a:ext cx="78000" cy="78925"/>
            </a:xfrm>
            <a:custGeom>
              <a:avLst/>
              <a:gdLst/>
              <a:ahLst/>
              <a:cxnLst/>
              <a:rect l="l" t="t" r="r" b="b"/>
              <a:pathLst>
                <a:path w="3120" h="3157" extrusionOk="0">
                  <a:moveTo>
                    <a:pt x="1384" y="698"/>
                  </a:moveTo>
                  <a:cubicBezTo>
                    <a:pt x="2062" y="725"/>
                    <a:pt x="2496" y="1458"/>
                    <a:pt x="2170" y="2054"/>
                  </a:cubicBezTo>
                  <a:cubicBezTo>
                    <a:pt x="2098" y="2343"/>
                    <a:pt x="1857" y="2493"/>
                    <a:pt x="1615" y="2493"/>
                  </a:cubicBezTo>
                  <a:cubicBezTo>
                    <a:pt x="1401" y="2493"/>
                    <a:pt x="1187" y="2377"/>
                    <a:pt x="1085" y="2136"/>
                  </a:cubicBezTo>
                  <a:cubicBezTo>
                    <a:pt x="760" y="1702"/>
                    <a:pt x="895" y="1132"/>
                    <a:pt x="1384" y="698"/>
                  </a:cubicBezTo>
                  <a:close/>
                  <a:moveTo>
                    <a:pt x="1455" y="0"/>
                  </a:moveTo>
                  <a:cubicBezTo>
                    <a:pt x="1248" y="0"/>
                    <a:pt x="1050" y="72"/>
                    <a:pt x="895" y="210"/>
                  </a:cubicBezTo>
                  <a:cubicBezTo>
                    <a:pt x="0" y="915"/>
                    <a:pt x="27" y="2271"/>
                    <a:pt x="923" y="2949"/>
                  </a:cubicBezTo>
                  <a:cubicBezTo>
                    <a:pt x="1140" y="3087"/>
                    <a:pt x="1387" y="3156"/>
                    <a:pt x="1630" y="3156"/>
                  </a:cubicBezTo>
                  <a:cubicBezTo>
                    <a:pt x="1962" y="3156"/>
                    <a:pt x="2288" y="3026"/>
                    <a:pt x="2523" y="2759"/>
                  </a:cubicBezTo>
                  <a:cubicBezTo>
                    <a:pt x="2686" y="2597"/>
                    <a:pt x="2821" y="2380"/>
                    <a:pt x="2875" y="2136"/>
                  </a:cubicBezTo>
                  <a:cubicBezTo>
                    <a:pt x="3120" y="1349"/>
                    <a:pt x="2713" y="481"/>
                    <a:pt x="1953" y="128"/>
                  </a:cubicBezTo>
                  <a:lnTo>
                    <a:pt x="1818" y="74"/>
                  </a:lnTo>
                  <a:cubicBezTo>
                    <a:pt x="1698" y="24"/>
                    <a:pt x="1575" y="0"/>
                    <a:pt x="14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4760650" y="6067738"/>
              <a:ext cx="43425" cy="44325"/>
            </a:xfrm>
            <a:custGeom>
              <a:avLst/>
              <a:gdLst/>
              <a:ahLst/>
              <a:cxnLst/>
              <a:rect l="l" t="t" r="r" b="b"/>
              <a:pathLst>
                <a:path w="1737" h="1773" extrusionOk="0">
                  <a:moveTo>
                    <a:pt x="625" y="0"/>
                  </a:moveTo>
                  <a:cubicBezTo>
                    <a:pt x="136" y="407"/>
                    <a:pt x="1" y="977"/>
                    <a:pt x="326" y="1438"/>
                  </a:cubicBezTo>
                  <a:cubicBezTo>
                    <a:pt x="426" y="1663"/>
                    <a:pt x="636" y="1772"/>
                    <a:pt x="845" y="1772"/>
                  </a:cubicBezTo>
                  <a:cubicBezTo>
                    <a:pt x="1091" y="1772"/>
                    <a:pt x="1338" y="1622"/>
                    <a:pt x="1411" y="1329"/>
                  </a:cubicBezTo>
                  <a:cubicBezTo>
                    <a:pt x="1737" y="733"/>
                    <a:pt x="1303" y="0"/>
                    <a:pt x="625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4731500" y="6161788"/>
              <a:ext cx="61725" cy="59875"/>
            </a:xfrm>
            <a:custGeom>
              <a:avLst/>
              <a:gdLst/>
              <a:ahLst/>
              <a:cxnLst/>
              <a:rect l="l" t="t" r="r" b="b"/>
              <a:pathLst>
                <a:path w="2469" h="2395" extrusionOk="0">
                  <a:moveTo>
                    <a:pt x="1290" y="714"/>
                  </a:moveTo>
                  <a:cubicBezTo>
                    <a:pt x="1339" y="714"/>
                    <a:pt x="1389" y="722"/>
                    <a:pt x="1438" y="741"/>
                  </a:cubicBezTo>
                  <a:cubicBezTo>
                    <a:pt x="1492" y="768"/>
                    <a:pt x="1519" y="795"/>
                    <a:pt x="1547" y="822"/>
                  </a:cubicBezTo>
                  <a:cubicBezTo>
                    <a:pt x="1736" y="985"/>
                    <a:pt x="1764" y="1256"/>
                    <a:pt x="1628" y="1500"/>
                  </a:cubicBezTo>
                  <a:cubicBezTo>
                    <a:pt x="1510" y="1642"/>
                    <a:pt x="1329" y="1722"/>
                    <a:pt x="1141" y="1722"/>
                  </a:cubicBezTo>
                  <a:cubicBezTo>
                    <a:pt x="1113" y="1722"/>
                    <a:pt x="1086" y="1721"/>
                    <a:pt x="1058" y="1717"/>
                  </a:cubicBezTo>
                  <a:cubicBezTo>
                    <a:pt x="1031" y="1717"/>
                    <a:pt x="1031" y="1690"/>
                    <a:pt x="1004" y="1690"/>
                  </a:cubicBezTo>
                  <a:cubicBezTo>
                    <a:pt x="814" y="1500"/>
                    <a:pt x="787" y="1229"/>
                    <a:pt x="896" y="985"/>
                  </a:cubicBezTo>
                  <a:cubicBezTo>
                    <a:pt x="959" y="817"/>
                    <a:pt x="1119" y="714"/>
                    <a:pt x="1290" y="714"/>
                  </a:cubicBezTo>
                  <a:close/>
                  <a:moveTo>
                    <a:pt x="1327" y="1"/>
                  </a:moveTo>
                  <a:cubicBezTo>
                    <a:pt x="1109" y="1"/>
                    <a:pt x="888" y="73"/>
                    <a:pt x="706" y="225"/>
                  </a:cubicBezTo>
                  <a:cubicBezTo>
                    <a:pt x="543" y="361"/>
                    <a:pt x="407" y="497"/>
                    <a:pt x="299" y="659"/>
                  </a:cubicBezTo>
                  <a:cubicBezTo>
                    <a:pt x="0" y="1175"/>
                    <a:pt x="82" y="1826"/>
                    <a:pt x="516" y="2205"/>
                  </a:cubicBezTo>
                  <a:cubicBezTo>
                    <a:pt x="711" y="2332"/>
                    <a:pt x="930" y="2395"/>
                    <a:pt x="1147" y="2395"/>
                  </a:cubicBezTo>
                  <a:cubicBezTo>
                    <a:pt x="1443" y="2395"/>
                    <a:pt x="1734" y="2277"/>
                    <a:pt x="1953" y="2043"/>
                  </a:cubicBezTo>
                  <a:lnTo>
                    <a:pt x="2008" y="2016"/>
                  </a:lnTo>
                  <a:cubicBezTo>
                    <a:pt x="2387" y="1636"/>
                    <a:pt x="2469" y="1039"/>
                    <a:pt x="2225" y="578"/>
                  </a:cubicBezTo>
                  <a:cubicBezTo>
                    <a:pt x="2055" y="204"/>
                    <a:pt x="1693" y="1"/>
                    <a:pt x="132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4751175" y="6179613"/>
              <a:ext cx="24425" cy="25250"/>
            </a:xfrm>
            <a:custGeom>
              <a:avLst/>
              <a:gdLst/>
              <a:ahLst/>
              <a:cxnLst/>
              <a:rect l="l" t="t" r="r" b="b"/>
              <a:pathLst>
                <a:path w="977" h="1010" extrusionOk="0">
                  <a:moveTo>
                    <a:pt x="503" y="1"/>
                  </a:moveTo>
                  <a:cubicBezTo>
                    <a:pt x="332" y="1"/>
                    <a:pt x="172" y="104"/>
                    <a:pt x="109" y="272"/>
                  </a:cubicBezTo>
                  <a:cubicBezTo>
                    <a:pt x="0" y="516"/>
                    <a:pt x="27" y="787"/>
                    <a:pt x="217" y="977"/>
                  </a:cubicBezTo>
                  <a:cubicBezTo>
                    <a:pt x="244" y="977"/>
                    <a:pt x="244" y="1004"/>
                    <a:pt x="271" y="1004"/>
                  </a:cubicBezTo>
                  <a:cubicBezTo>
                    <a:pt x="299" y="1008"/>
                    <a:pt x="326" y="1009"/>
                    <a:pt x="354" y="1009"/>
                  </a:cubicBezTo>
                  <a:cubicBezTo>
                    <a:pt x="542" y="1009"/>
                    <a:pt x="723" y="929"/>
                    <a:pt x="841" y="787"/>
                  </a:cubicBezTo>
                  <a:cubicBezTo>
                    <a:pt x="977" y="543"/>
                    <a:pt x="949" y="272"/>
                    <a:pt x="787" y="109"/>
                  </a:cubicBezTo>
                  <a:cubicBezTo>
                    <a:pt x="732" y="82"/>
                    <a:pt x="705" y="55"/>
                    <a:pt x="651" y="28"/>
                  </a:cubicBezTo>
                  <a:cubicBezTo>
                    <a:pt x="602" y="9"/>
                    <a:pt x="552" y="1"/>
                    <a:pt x="503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48"/>
          <p:cNvGrpSpPr/>
          <p:nvPr/>
        </p:nvGrpSpPr>
        <p:grpSpPr>
          <a:xfrm>
            <a:off x="2484163" y="981238"/>
            <a:ext cx="1049025" cy="1334938"/>
            <a:chOff x="2586363" y="5410988"/>
            <a:chExt cx="1049025" cy="1334938"/>
          </a:xfrm>
        </p:grpSpPr>
        <p:sp>
          <p:nvSpPr>
            <p:cNvPr id="684" name="Google Shape;684;p48"/>
            <p:cNvSpPr/>
            <p:nvPr/>
          </p:nvSpPr>
          <p:spPr>
            <a:xfrm>
              <a:off x="2586363" y="5419550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2586363" y="5410988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2608738" y="5558713"/>
              <a:ext cx="903250" cy="1154225"/>
            </a:xfrm>
            <a:custGeom>
              <a:avLst/>
              <a:gdLst/>
              <a:ahLst/>
              <a:cxnLst/>
              <a:rect l="l" t="t" r="r" b="b"/>
              <a:pathLst>
                <a:path w="36130" h="46169" extrusionOk="0">
                  <a:moveTo>
                    <a:pt x="31823" y="1"/>
                  </a:moveTo>
                  <a:cubicBezTo>
                    <a:pt x="31601" y="1"/>
                    <a:pt x="31382" y="117"/>
                    <a:pt x="31247" y="330"/>
                  </a:cubicBezTo>
                  <a:cubicBezTo>
                    <a:pt x="30081" y="2201"/>
                    <a:pt x="28887" y="4100"/>
                    <a:pt x="27694" y="5999"/>
                  </a:cubicBezTo>
                  <a:cubicBezTo>
                    <a:pt x="24846" y="10610"/>
                    <a:pt x="21808" y="15139"/>
                    <a:pt x="18770" y="19669"/>
                  </a:cubicBezTo>
                  <a:cubicBezTo>
                    <a:pt x="18146" y="20646"/>
                    <a:pt x="17468" y="21568"/>
                    <a:pt x="16709" y="22463"/>
                  </a:cubicBezTo>
                  <a:cubicBezTo>
                    <a:pt x="16410" y="22788"/>
                    <a:pt x="16031" y="23060"/>
                    <a:pt x="15597" y="23195"/>
                  </a:cubicBezTo>
                  <a:cubicBezTo>
                    <a:pt x="13915" y="23792"/>
                    <a:pt x="12206" y="24389"/>
                    <a:pt x="10524" y="25012"/>
                  </a:cubicBezTo>
                  <a:cubicBezTo>
                    <a:pt x="8002" y="25935"/>
                    <a:pt x="5506" y="26965"/>
                    <a:pt x="3092" y="28132"/>
                  </a:cubicBezTo>
                  <a:cubicBezTo>
                    <a:pt x="2387" y="28484"/>
                    <a:pt x="1709" y="28891"/>
                    <a:pt x="1058" y="29325"/>
                  </a:cubicBezTo>
                  <a:cubicBezTo>
                    <a:pt x="163" y="29922"/>
                    <a:pt x="0" y="30681"/>
                    <a:pt x="461" y="31658"/>
                  </a:cubicBezTo>
                  <a:cubicBezTo>
                    <a:pt x="570" y="31848"/>
                    <a:pt x="678" y="32038"/>
                    <a:pt x="841" y="32173"/>
                  </a:cubicBezTo>
                  <a:cubicBezTo>
                    <a:pt x="1682" y="33068"/>
                    <a:pt x="2523" y="33963"/>
                    <a:pt x="3391" y="34831"/>
                  </a:cubicBezTo>
                  <a:cubicBezTo>
                    <a:pt x="4937" y="36323"/>
                    <a:pt x="6591" y="37706"/>
                    <a:pt x="8354" y="38981"/>
                  </a:cubicBezTo>
                  <a:cubicBezTo>
                    <a:pt x="10362" y="40473"/>
                    <a:pt x="12450" y="41829"/>
                    <a:pt x="14620" y="43050"/>
                  </a:cubicBezTo>
                  <a:cubicBezTo>
                    <a:pt x="17061" y="44352"/>
                    <a:pt x="19638" y="45355"/>
                    <a:pt x="22296" y="46088"/>
                  </a:cubicBezTo>
                  <a:cubicBezTo>
                    <a:pt x="22470" y="46142"/>
                    <a:pt x="22647" y="46168"/>
                    <a:pt x="22821" y="46168"/>
                  </a:cubicBezTo>
                  <a:cubicBezTo>
                    <a:pt x="23512" y="46168"/>
                    <a:pt x="24157" y="45756"/>
                    <a:pt x="24439" y="45084"/>
                  </a:cubicBezTo>
                  <a:cubicBezTo>
                    <a:pt x="24629" y="44650"/>
                    <a:pt x="24710" y="44189"/>
                    <a:pt x="24710" y="43701"/>
                  </a:cubicBezTo>
                  <a:cubicBezTo>
                    <a:pt x="24683" y="42996"/>
                    <a:pt x="24683" y="42290"/>
                    <a:pt x="24710" y="41558"/>
                  </a:cubicBezTo>
                  <a:cubicBezTo>
                    <a:pt x="24981" y="36404"/>
                    <a:pt x="24412" y="31332"/>
                    <a:pt x="23435" y="26260"/>
                  </a:cubicBezTo>
                  <a:cubicBezTo>
                    <a:pt x="23381" y="25908"/>
                    <a:pt x="23408" y="25555"/>
                    <a:pt x="23544" y="25229"/>
                  </a:cubicBezTo>
                  <a:cubicBezTo>
                    <a:pt x="23924" y="24280"/>
                    <a:pt x="24358" y="23358"/>
                    <a:pt x="24846" y="22463"/>
                  </a:cubicBezTo>
                  <a:cubicBezTo>
                    <a:pt x="26744" y="18828"/>
                    <a:pt x="28724" y="15248"/>
                    <a:pt x="30813" y="11749"/>
                  </a:cubicBezTo>
                  <a:cubicBezTo>
                    <a:pt x="32359" y="9172"/>
                    <a:pt x="33797" y="6541"/>
                    <a:pt x="35288" y="3937"/>
                  </a:cubicBezTo>
                  <a:cubicBezTo>
                    <a:pt x="35505" y="3530"/>
                    <a:pt x="35722" y="3096"/>
                    <a:pt x="35967" y="2635"/>
                  </a:cubicBezTo>
                  <a:cubicBezTo>
                    <a:pt x="36129" y="2310"/>
                    <a:pt x="35967" y="1876"/>
                    <a:pt x="35641" y="1740"/>
                  </a:cubicBezTo>
                  <a:cubicBezTo>
                    <a:pt x="34583" y="1171"/>
                    <a:pt x="32956" y="411"/>
                    <a:pt x="32088" y="59"/>
                  </a:cubicBezTo>
                  <a:cubicBezTo>
                    <a:pt x="32002" y="20"/>
                    <a:pt x="31912" y="1"/>
                    <a:pt x="3182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2710438" y="6272213"/>
              <a:ext cx="442825" cy="353275"/>
            </a:xfrm>
            <a:custGeom>
              <a:avLst/>
              <a:gdLst/>
              <a:ahLst/>
              <a:cxnLst/>
              <a:rect l="l" t="t" r="r" b="b"/>
              <a:pathLst>
                <a:path w="17713" h="14131" extrusionOk="0">
                  <a:moveTo>
                    <a:pt x="6087" y="1"/>
                  </a:moveTo>
                  <a:cubicBezTo>
                    <a:pt x="5993" y="1"/>
                    <a:pt x="5897" y="18"/>
                    <a:pt x="5805" y="53"/>
                  </a:cubicBezTo>
                  <a:lnTo>
                    <a:pt x="5643" y="134"/>
                  </a:lnTo>
                  <a:cubicBezTo>
                    <a:pt x="4992" y="405"/>
                    <a:pt x="4341" y="704"/>
                    <a:pt x="3663" y="1002"/>
                  </a:cubicBezTo>
                  <a:cubicBezTo>
                    <a:pt x="2551" y="1490"/>
                    <a:pt x="1411" y="1951"/>
                    <a:pt x="272" y="2440"/>
                  </a:cubicBezTo>
                  <a:cubicBezTo>
                    <a:pt x="55" y="2548"/>
                    <a:pt x="1" y="2847"/>
                    <a:pt x="164" y="3036"/>
                  </a:cubicBezTo>
                  <a:cubicBezTo>
                    <a:pt x="1384" y="4420"/>
                    <a:pt x="2713" y="5695"/>
                    <a:pt x="4178" y="6807"/>
                  </a:cubicBezTo>
                  <a:cubicBezTo>
                    <a:pt x="6212" y="8271"/>
                    <a:pt x="8301" y="9628"/>
                    <a:pt x="10444" y="10875"/>
                  </a:cubicBezTo>
                  <a:cubicBezTo>
                    <a:pt x="12695" y="12123"/>
                    <a:pt x="15000" y="13208"/>
                    <a:pt x="17387" y="14130"/>
                  </a:cubicBezTo>
                  <a:lnTo>
                    <a:pt x="17414" y="14130"/>
                  </a:lnTo>
                  <a:cubicBezTo>
                    <a:pt x="17496" y="14130"/>
                    <a:pt x="17550" y="14049"/>
                    <a:pt x="17550" y="13940"/>
                  </a:cubicBezTo>
                  <a:cubicBezTo>
                    <a:pt x="17604" y="11635"/>
                    <a:pt x="17659" y="9329"/>
                    <a:pt x="17713" y="6942"/>
                  </a:cubicBezTo>
                  <a:cubicBezTo>
                    <a:pt x="17713" y="6563"/>
                    <a:pt x="17469" y="6237"/>
                    <a:pt x="17116" y="6129"/>
                  </a:cubicBezTo>
                  <a:cubicBezTo>
                    <a:pt x="16818" y="6047"/>
                    <a:pt x="16574" y="5912"/>
                    <a:pt x="16357" y="5722"/>
                  </a:cubicBezTo>
                  <a:cubicBezTo>
                    <a:pt x="16112" y="5505"/>
                    <a:pt x="15868" y="5342"/>
                    <a:pt x="15624" y="5098"/>
                  </a:cubicBezTo>
                  <a:cubicBezTo>
                    <a:pt x="15217" y="4691"/>
                    <a:pt x="14621" y="4447"/>
                    <a:pt x="14024" y="4420"/>
                  </a:cubicBezTo>
                  <a:cubicBezTo>
                    <a:pt x="13726" y="4420"/>
                    <a:pt x="13400" y="4393"/>
                    <a:pt x="13102" y="4365"/>
                  </a:cubicBezTo>
                  <a:cubicBezTo>
                    <a:pt x="12152" y="4284"/>
                    <a:pt x="11284" y="3769"/>
                    <a:pt x="10769" y="2982"/>
                  </a:cubicBezTo>
                  <a:cubicBezTo>
                    <a:pt x="10633" y="2792"/>
                    <a:pt x="10471" y="2602"/>
                    <a:pt x="10308" y="2413"/>
                  </a:cubicBezTo>
                  <a:cubicBezTo>
                    <a:pt x="10064" y="2087"/>
                    <a:pt x="9711" y="1843"/>
                    <a:pt x="9304" y="1789"/>
                  </a:cubicBezTo>
                  <a:cubicBezTo>
                    <a:pt x="8925" y="1707"/>
                    <a:pt x="8545" y="1599"/>
                    <a:pt x="8192" y="1490"/>
                  </a:cubicBezTo>
                  <a:cubicBezTo>
                    <a:pt x="7568" y="1328"/>
                    <a:pt x="7053" y="921"/>
                    <a:pt x="6755" y="378"/>
                  </a:cubicBezTo>
                  <a:cubicBezTo>
                    <a:pt x="6614" y="137"/>
                    <a:pt x="6355" y="1"/>
                    <a:pt x="608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2677213" y="6242938"/>
              <a:ext cx="499100" cy="402200"/>
            </a:xfrm>
            <a:custGeom>
              <a:avLst/>
              <a:gdLst/>
              <a:ahLst/>
              <a:cxnLst/>
              <a:rect l="l" t="t" r="r" b="b"/>
              <a:pathLst>
                <a:path w="19964" h="16088" extrusionOk="0">
                  <a:moveTo>
                    <a:pt x="7416" y="1172"/>
                  </a:moveTo>
                  <a:cubicBezTo>
                    <a:pt x="7684" y="1172"/>
                    <a:pt x="7943" y="1308"/>
                    <a:pt x="8084" y="1549"/>
                  </a:cubicBezTo>
                  <a:cubicBezTo>
                    <a:pt x="8382" y="2092"/>
                    <a:pt x="8897" y="2499"/>
                    <a:pt x="9521" y="2661"/>
                  </a:cubicBezTo>
                  <a:cubicBezTo>
                    <a:pt x="9874" y="2770"/>
                    <a:pt x="10254" y="2878"/>
                    <a:pt x="10633" y="2960"/>
                  </a:cubicBezTo>
                  <a:cubicBezTo>
                    <a:pt x="11040" y="3014"/>
                    <a:pt x="11393" y="3258"/>
                    <a:pt x="11637" y="3584"/>
                  </a:cubicBezTo>
                  <a:cubicBezTo>
                    <a:pt x="11800" y="3773"/>
                    <a:pt x="11962" y="3963"/>
                    <a:pt x="12098" y="4153"/>
                  </a:cubicBezTo>
                  <a:cubicBezTo>
                    <a:pt x="12613" y="4940"/>
                    <a:pt x="13481" y="5455"/>
                    <a:pt x="14431" y="5536"/>
                  </a:cubicBezTo>
                  <a:cubicBezTo>
                    <a:pt x="14729" y="5564"/>
                    <a:pt x="15055" y="5591"/>
                    <a:pt x="15353" y="5591"/>
                  </a:cubicBezTo>
                  <a:cubicBezTo>
                    <a:pt x="15950" y="5618"/>
                    <a:pt x="16546" y="5862"/>
                    <a:pt x="16953" y="6269"/>
                  </a:cubicBezTo>
                  <a:cubicBezTo>
                    <a:pt x="17197" y="6513"/>
                    <a:pt x="17441" y="6676"/>
                    <a:pt x="17686" y="6893"/>
                  </a:cubicBezTo>
                  <a:cubicBezTo>
                    <a:pt x="17903" y="7083"/>
                    <a:pt x="18147" y="7218"/>
                    <a:pt x="18445" y="7300"/>
                  </a:cubicBezTo>
                  <a:cubicBezTo>
                    <a:pt x="18798" y="7408"/>
                    <a:pt x="19042" y="7734"/>
                    <a:pt x="19042" y="8113"/>
                  </a:cubicBezTo>
                  <a:cubicBezTo>
                    <a:pt x="18988" y="10500"/>
                    <a:pt x="18933" y="12806"/>
                    <a:pt x="18879" y="15111"/>
                  </a:cubicBezTo>
                  <a:cubicBezTo>
                    <a:pt x="18879" y="15220"/>
                    <a:pt x="18825" y="15301"/>
                    <a:pt x="18743" y="15301"/>
                  </a:cubicBezTo>
                  <a:lnTo>
                    <a:pt x="18716" y="15301"/>
                  </a:lnTo>
                  <a:cubicBezTo>
                    <a:pt x="16329" y="14379"/>
                    <a:pt x="14024" y="13294"/>
                    <a:pt x="11773" y="12046"/>
                  </a:cubicBezTo>
                  <a:cubicBezTo>
                    <a:pt x="9630" y="10799"/>
                    <a:pt x="7541" y="9442"/>
                    <a:pt x="5507" y="7978"/>
                  </a:cubicBezTo>
                  <a:cubicBezTo>
                    <a:pt x="4042" y="6866"/>
                    <a:pt x="2713" y="5591"/>
                    <a:pt x="1493" y="4207"/>
                  </a:cubicBezTo>
                  <a:cubicBezTo>
                    <a:pt x="1330" y="4018"/>
                    <a:pt x="1384" y="3719"/>
                    <a:pt x="1601" y="3611"/>
                  </a:cubicBezTo>
                  <a:cubicBezTo>
                    <a:pt x="2740" y="3122"/>
                    <a:pt x="3880" y="2661"/>
                    <a:pt x="4992" y="2173"/>
                  </a:cubicBezTo>
                  <a:cubicBezTo>
                    <a:pt x="5670" y="1875"/>
                    <a:pt x="6321" y="1576"/>
                    <a:pt x="6972" y="1305"/>
                  </a:cubicBezTo>
                  <a:lnTo>
                    <a:pt x="7134" y="1224"/>
                  </a:lnTo>
                  <a:cubicBezTo>
                    <a:pt x="7226" y="1189"/>
                    <a:pt x="7322" y="1172"/>
                    <a:pt x="7416" y="1172"/>
                  </a:cubicBezTo>
                  <a:close/>
                  <a:moveTo>
                    <a:pt x="8145" y="0"/>
                  </a:moveTo>
                  <a:cubicBezTo>
                    <a:pt x="8086" y="0"/>
                    <a:pt x="8021" y="10"/>
                    <a:pt x="7948" y="30"/>
                  </a:cubicBezTo>
                  <a:cubicBezTo>
                    <a:pt x="7514" y="166"/>
                    <a:pt x="7080" y="329"/>
                    <a:pt x="6673" y="491"/>
                  </a:cubicBezTo>
                  <a:cubicBezTo>
                    <a:pt x="4775" y="1278"/>
                    <a:pt x="2903" y="2065"/>
                    <a:pt x="1032" y="2878"/>
                  </a:cubicBezTo>
                  <a:cubicBezTo>
                    <a:pt x="815" y="2933"/>
                    <a:pt x="625" y="3041"/>
                    <a:pt x="462" y="3177"/>
                  </a:cubicBezTo>
                  <a:cubicBezTo>
                    <a:pt x="28" y="3502"/>
                    <a:pt x="1" y="3801"/>
                    <a:pt x="299" y="4235"/>
                  </a:cubicBezTo>
                  <a:cubicBezTo>
                    <a:pt x="353" y="4289"/>
                    <a:pt x="381" y="4343"/>
                    <a:pt x="435" y="4397"/>
                  </a:cubicBezTo>
                  <a:cubicBezTo>
                    <a:pt x="1004" y="5048"/>
                    <a:pt x="1547" y="5672"/>
                    <a:pt x="2116" y="6296"/>
                  </a:cubicBezTo>
                  <a:cubicBezTo>
                    <a:pt x="3012" y="7218"/>
                    <a:pt x="4015" y="8032"/>
                    <a:pt x="5073" y="8791"/>
                  </a:cubicBezTo>
                  <a:cubicBezTo>
                    <a:pt x="7596" y="10636"/>
                    <a:pt x="10227" y="12290"/>
                    <a:pt x="12993" y="13755"/>
                  </a:cubicBezTo>
                  <a:cubicBezTo>
                    <a:pt x="14648" y="14623"/>
                    <a:pt x="16384" y="15355"/>
                    <a:pt x="18174" y="15925"/>
                  </a:cubicBezTo>
                  <a:cubicBezTo>
                    <a:pt x="18472" y="16006"/>
                    <a:pt x="18825" y="16061"/>
                    <a:pt x="19150" y="16088"/>
                  </a:cubicBezTo>
                  <a:cubicBezTo>
                    <a:pt x="19503" y="16088"/>
                    <a:pt x="19666" y="15898"/>
                    <a:pt x="19747" y="15545"/>
                  </a:cubicBezTo>
                  <a:cubicBezTo>
                    <a:pt x="19774" y="15328"/>
                    <a:pt x="19801" y="15084"/>
                    <a:pt x="19801" y="14840"/>
                  </a:cubicBezTo>
                  <a:cubicBezTo>
                    <a:pt x="19856" y="12562"/>
                    <a:pt x="19910" y="10283"/>
                    <a:pt x="19964" y="8005"/>
                  </a:cubicBezTo>
                  <a:cubicBezTo>
                    <a:pt x="19964" y="7734"/>
                    <a:pt x="19937" y="7462"/>
                    <a:pt x="19910" y="7218"/>
                  </a:cubicBezTo>
                  <a:cubicBezTo>
                    <a:pt x="19856" y="6676"/>
                    <a:pt x="19856" y="6621"/>
                    <a:pt x="19340" y="6567"/>
                  </a:cubicBezTo>
                  <a:cubicBezTo>
                    <a:pt x="18635" y="6459"/>
                    <a:pt x="18011" y="6106"/>
                    <a:pt x="17550" y="5591"/>
                  </a:cubicBezTo>
                  <a:cubicBezTo>
                    <a:pt x="17007" y="5048"/>
                    <a:pt x="16302" y="4750"/>
                    <a:pt x="15543" y="4723"/>
                  </a:cubicBezTo>
                  <a:cubicBezTo>
                    <a:pt x="15190" y="4696"/>
                    <a:pt x="14865" y="4696"/>
                    <a:pt x="14512" y="4641"/>
                  </a:cubicBezTo>
                  <a:cubicBezTo>
                    <a:pt x="13807" y="4614"/>
                    <a:pt x="13183" y="4207"/>
                    <a:pt x="12803" y="3611"/>
                  </a:cubicBezTo>
                  <a:cubicBezTo>
                    <a:pt x="12668" y="3394"/>
                    <a:pt x="12478" y="3204"/>
                    <a:pt x="12315" y="2987"/>
                  </a:cubicBezTo>
                  <a:cubicBezTo>
                    <a:pt x="11990" y="2526"/>
                    <a:pt x="11501" y="2227"/>
                    <a:pt x="10959" y="2092"/>
                  </a:cubicBezTo>
                  <a:cubicBezTo>
                    <a:pt x="10606" y="2010"/>
                    <a:pt x="10227" y="1902"/>
                    <a:pt x="9874" y="1793"/>
                  </a:cubicBezTo>
                  <a:cubicBezTo>
                    <a:pt x="9413" y="1685"/>
                    <a:pt x="9033" y="1387"/>
                    <a:pt x="8843" y="953"/>
                  </a:cubicBezTo>
                  <a:cubicBezTo>
                    <a:pt x="8735" y="736"/>
                    <a:pt x="8653" y="519"/>
                    <a:pt x="8545" y="302"/>
                  </a:cubicBezTo>
                  <a:cubicBezTo>
                    <a:pt x="8442" y="97"/>
                    <a:pt x="8325" y="0"/>
                    <a:pt x="814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2920663" y="6449313"/>
              <a:ext cx="75300" cy="54775"/>
            </a:xfrm>
            <a:custGeom>
              <a:avLst/>
              <a:gdLst/>
              <a:ahLst/>
              <a:cxnLst/>
              <a:rect l="l" t="t" r="r" b="b"/>
              <a:pathLst>
                <a:path w="3012" h="2191" extrusionOk="0">
                  <a:moveTo>
                    <a:pt x="468" y="0"/>
                  </a:moveTo>
                  <a:cubicBezTo>
                    <a:pt x="403" y="0"/>
                    <a:pt x="336" y="16"/>
                    <a:pt x="272" y="48"/>
                  </a:cubicBezTo>
                  <a:cubicBezTo>
                    <a:pt x="82" y="157"/>
                    <a:pt x="0" y="401"/>
                    <a:pt x="82" y="618"/>
                  </a:cubicBezTo>
                  <a:cubicBezTo>
                    <a:pt x="299" y="1133"/>
                    <a:pt x="706" y="1594"/>
                    <a:pt x="1221" y="1838"/>
                  </a:cubicBezTo>
                  <a:cubicBezTo>
                    <a:pt x="1546" y="2028"/>
                    <a:pt x="1926" y="2137"/>
                    <a:pt x="2306" y="2191"/>
                  </a:cubicBezTo>
                  <a:cubicBezTo>
                    <a:pt x="2469" y="2191"/>
                    <a:pt x="2631" y="2164"/>
                    <a:pt x="2794" y="2082"/>
                  </a:cubicBezTo>
                  <a:cubicBezTo>
                    <a:pt x="2903" y="2001"/>
                    <a:pt x="2984" y="1865"/>
                    <a:pt x="3011" y="1730"/>
                  </a:cubicBezTo>
                  <a:cubicBezTo>
                    <a:pt x="2984" y="1594"/>
                    <a:pt x="2903" y="1486"/>
                    <a:pt x="2767" y="1404"/>
                  </a:cubicBezTo>
                  <a:cubicBezTo>
                    <a:pt x="2658" y="1350"/>
                    <a:pt x="2550" y="1296"/>
                    <a:pt x="2441" y="1296"/>
                  </a:cubicBezTo>
                  <a:cubicBezTo>
                    <a:pt x="1736" y="1269"/>
                    <a:pt x="1139" y="862"/>
                    <a:pt x="814" y="238"/>
                  </a:cubicBezTo>
                  <a:cubicBezTo>
                    <a:pt x="757" y="86"/>
                    <a:pt x="620" y="0"/>
                    <a:pt x="46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022363" y="6450338"/>
              <a:ext cx="23775" cy="21375"/>
            </a:xfrm>
            <a:custGeom>
              <a:avLst/>
              <a:gdLst/>
              <a:ahLst/>
              <a:cxnLst/>
              <a:rect l="l" t="t" r="r" b="b"/>
              <a:pathLst>
                <a:path w="951" h="855" extrusionOk="0">
                  <a:moveTo>
                    <a:pt x="479" y="0"/>
                  </a:moveTo>
                  <a:cubicBezTo>
                    <a:pt x="360" y="0"/>
                    <a:pt x="245" y="48"/>
                    <a:pt x="164" y="143"/>
                  </a:cubicBezTo>
                  <a:cubicBezTo>
                    <a:pt x="1" y="305"/>
                    <a:pt x="1" y="550"/>
                    <a:pt x="164" y="712"/>
                  </a:cubicBezTo>
                  <a:cubicBezTo>
                    <a:pt x="245" y="807"/>
                    <a:pt x="360" y="855"/>
                    <a:pt x="479" y="855"/>
                  </a:cubicBezTo>
                  <a:cubicBezTo>
                    <a:pt x="598" y="855"/>
                    <a:pt x="720" y="807"/>
                    <a:pt x="815" y="712"/>
                  </a:cubicBezTo>
                  <a:cubicBezTo>
                    <a:pt x="950" y="550"/>
                    <a:pt x="950" y="305"/>
                    <a:pt x="815" y="143"/>
                  </a:cubicBezTo>
                  <a:cubicBezTo>
                    <a:pt x="720" y="48"/>
                    <a:pt x="598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2922013" y="6393213"/>
              <a:ext cx="23750" cy="21300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479" y="0"/>
                  </a:moveTo>
                  <a:cubicBezTo>
                    <a:pt x="360" y="0"/>
                    <a:pt x="245" y="41"/>
                    <a:pt x="163" y="122"/>
                  </a:cubicBezTo>
                  <a:cubicBezTo>
                    <a:pt x="1" y="285"/>
                    <a:pt x="1" y="556"/>
                    <a:pt x="163" y="719"/>
                  </a:cubicBezTo>
                  <a:cubicBezTo>
                    <a:pt x="248" y="803"/>
                    <a:pt x="369" y="851"/>
                    <a:pt x="488" y="851"/>
                  </a:cubicBezTo>
                  <a:cubicBezTo>
                    <a:pt x="599" y="851"/>
                    <a:pt x="709" y="810"/>
                    <a:pt x="787" y="719"/>
                  </a:cubicBezTo>
                  <a:cubicBezTo>
                    <a:pt x="950" y="556"/>
                    <a:pt x="950" y="312"/>
                    <a:pt x="814" y="122"/>
                  </a:cubicBezTo>
                  <a:cubicBezTo>
                    <a:pt x="719" y="41"/>
                    <a:pt x="597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2995963" y="6198838"/>
              <a:ext cx="88825" cy="76375"/>
            </a:xfrm>
            <a:custGeom>
              <a:avLst/>
              <a:gdLst/>
              <a:ahLst/>
              <a:cxnLst/>
              <a:rect l="l" t="t" r="r" b="b"/>
              <a:pathLst>
                <a:path w="3553" h="3055" extrusionOk="0">
                  <a:moveTo>
                    <a:pt x="1554" y="967"/>
                  </a:moveTo>
                  <a:cubicBezTo>
                    <a:pt x="1834" y="967"/>
                    <a:pt x="2129" y="1072"/>
                    <a:pt x="2332" y="1252"/>
                  </a:cubicBezTo>
                  <a:cubicBezTo>
                    <a:pt x="2386" y="1333"/>
                    <a:pt x="2467" y="1415"/>
                    <a:pt x="2494" y="1496"/>
                  </a:cubicBezTo>
                  <a:cubicBezTo>
                    <a:pt x="2630" y="1794"/>
                    <a:pt x="2440" y="2147"/>
                    <a:pt x="2115" y="2174"/>
                  </a:cubicBezTo>
                  <a:cubicBezTo>
                    <a:pt x="2074" y="2179"/>
                    <a:pt x="2034" y="2182"/>
                    <a:pt x="1994" y="2182"/>
                  </a:cubicBezTo>
                  <a:cubicBezTo>
                    <a:pt x="1607" y="2182"/>
                    <a:pt x="1256" y="1949"/>
                    <a:pt x="1084" y="1604"/>
                  </a:cubicBezTo>
                  <a:cubicBezTo>
                    <a:pt x="976" y="1360"/>
                    <a:pt x="1111" y="1062"/>
                    <a:pt x="1382" y="981"/>
                  </a:cubicBezTo>
                  <a:cubicBezTo>
                    <a:pt x="1438" y="971"/>
                    <a:pt x="1496" y="967"/>
                    <a:pt x="1554" y="967"/>
                  </a:cubicBezTo>
                  <a:close/>
                  <a:moveTo>
                    <a:pt x="1518" y="1"/>
                  </a:moveTo>
                  <a:cubicBezTo>
                    <a:pt x="1482" y="1"/>
                    <a:pt x="1446" y="2"/>
                    <a:pt x="1409" y="4"/>
                  </a:cubicBezTo>
                  <a:cubicBezTo>
                    <a:pt x="1395" y="4"/>
                    <a:pt x="1380" y="3"/>
                    <a:pt x="1366" y="3"/>
                  </a:cubicBezTo>
                  <a:cubicBezTo>
                    <a:pt x="600" y="3"/>
                    <a:pt x="1" y="697"/>
                    <a:pt x="80" y="1469"/>
                  </a:cubicBezTo>
                  <a:cubicBezTo>
                    <a:pt x="135" y="1876"/>
                    <a:pt x="325" y="2255"/>
                    <a:pt x="650" y="2527"/>
                  </a:cubicBezTo>
                  <a:cubicBezTo>
                    <a:pt x="1034" y="2872"/>
                    <a:pt x="1527" y="3055"/>
                    <a:pt x="2033" y="3055"/>
                  </a:cubicBezTo>
                  <a:cubicBezTo>
                    <a:pt x="2241" y="3055"/>
                    <a:pt x="2451" y="3024"/>
                    <a:pt x="2657" y="2961"/>
                  </a:cubicBezTo>
                  <a:cubicBezTo>
                    <a:pt x="3091" y="2771"/>
                    <a:pt x="3417" y="2337"/>
                    <a:pt x="3471" y="1849"/>
                  </a:cubicBezTo>
                  <a:cubicBezTo>
                    <a:pt x="3552" y="1415"/>
                    <a:pt x="3362" y="981"/>
                    <a:pt x="2983" y="737"/>
                  </a:cubicBezTo>
                  <a:cubicBezTo>
                    <a:pt x="2847" y="628"/>
                    <a:pt x="2711" y="547"/>
                    <a:pt x="2603" y="411"/>
                  </a:cubicBezTo>
                  <a:cubicBezTo>
                    <a:pt x="2305" y="138"/>
                    <a:pt x="1915" y="1"/>
                    <a:pt x="1518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3019663" y="6222988"/>
              <a:ext cx="42075" cy="30400"/>
            </a:xfrm>
            <a:custGeom>
              <a:avLst/>
              <a:gdLst/>
              <a:ahLst/>
              <a:cxnLst/>
              <a:rect l="l" t="t" r="r" b="b"/>
              <a:pathLst>
                <a:path w="1683" h="1216" extrusionOk="0">
                  <a:moveTo>
                    <a:pt x="588" y="1"/>
                  </a:moveTo>
                  <a:cubicBezTo>
                    <a:pt x="528" y="1"/>
                    <a:pt x="468" y="5"/>
                    <a:pt x="407" y="15"/>
                  </a:cubicBezTo>
                  <a:cubicBezTo>
                    <a:pt x="136" y="96"/>
                    <a:pt x="0" y="394"/>
                    <a:pt x="136" y="638"/>
                  </a:cubicBezTo>
                  <a:cubicBezTo>
                    <a:pt x="308" y="983"/>
                    <a:pt x="659" y="1216"/>
                    <a:pt x="1046" y="1216"/>
                  </a:cubicBezTo>
                  <a:cubicBezTo>
                    <a:pt x="1086" y="1216"/>
                    <a:pt x="1126" y="1213"/>
                    <a:pt x="1167" y="1208"/>
                  </a:cubicBezTo>
                  <a:cubicBezTo>
                    <a:pt x="1492" y="1181"/>
                    <a:pt x="1682" y="828"/>
                    <a:pt x="1546" y="530"/>
                  </a:cubicBezTo>
                  <a:cubicBezTo>
                    <a:pt x="1492" y="449"/>
                    <a:pt x="1438" y="367"/>
                    <a:pt x="1384" y="286"/>
                  </a:cubicBezTo>
                  <a:cubicBezTo>
                    <a:pt x="1159" y="106"/>
                    <a:pt x="878" y="1"/>
                    <a:pt x="588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3108488" y="6151213"/>
              <a:ext cx="63775" cy="60150"/>
            </a:xfrm>
            <a:custGeom>
              <a:avLst/>
              <a:gdLst/>
              <a:ahLst/>
              <a:cxnLst/>
              <a:rect l="l" t="t" r="r" b="b"/>
              <a:pathLst>
                <a:path w="2551" h="2406" extrusionOk="0">
                  <a:moveTo>
                    <a:pt x="1411" y="688"/>
                  </a:moveTo>
                  <a:cubicBezTo>
                    <a:pt x="1637" y="688"/>
                    <a:pt x="1838" y="883"/>
                    <a:pt x="1818" y="1123"/>
                  </a:cubicBezTo>
                  <a:cubicBezTo>
                    <a:pt x="1818" y="1150"/>
                    <a:pt x="1791" y="1177"/>
                    <a:pt x="1791" y="1231"/>
                  </a:cubicBezTo>
                  <a:cubicBezTo>
                    <a:pt x="1740" y="1513"/>
                    <a:pt x="1471" y="1722"/>
                    <a:pt x="1168" y="1722"/>
                  </a:cubicBezTo>
                  <a:cubicBezTo>
                    <a:pt x="1149" y="1722"/>
                    <a:pt x="1131" y="1721"/>
                    <a:pt x="1113" y="1719"/>
                  </a:cubicBezTo>
                  <a:cubicBezTo>
                    <a:pt x="1031" y="1719"/>
                    <a:pt x="869" y="1584"/>
                    <a:pt x="869" y="1557"/>
                  </a:cubicBezTo>
                  <a:cubicBezTo>
                    <a:pt x="896" y="1285"/>
                    <a:pt x="1004" y="1041"/>
                    <a:pt x="1113" y="824"/>
                  </a:cubicBezTo>
                  <a:cubicBezTo>
                    <a:pt x="1140" y="797"/>
                    <a:pt x="1167" y="797"/>
                    <a:pt x="1167" y="770"/>
                  </a:cubicBezTo>
                  <a:cubicBezTo>
                    <a:pt x="1246" y="713"/>
                    <a:pt x="1330" y="688"/>
                    <a:pt x="1411" y="688"/>
                  </a:cubicBezTo>
                  <a:close/>
                  <a:moveTo>
                    <a:pt x="1427" y="0"/>
                  </a:moveTo>
                  <a:cubicBezTo>
                    <a:pt x="1313" y="0"/>
                    <a:pt x="1198" y="21"/>
                    <a:pt x="1086" y="65"/>
                  </a:cubicBezTo>
                  <a:cubicBezTo>
                    <a:pt x="652" y="228"/>
                    <a:pt x="326" y="553"/>
                    <a:pt x="190" y="960"/>
                  </a:cubicBezTo>
                  <a:cubicBezTo>
                    <a:pt x="1" y="1394"/>
                    <a:pt x="163" y="1936"/>
                    <a:pt x="543" y="2208"/>
                  </a:cubicBezTo>
                  <a:cubicBezTo>
                    <a:pt x="679" y="2316"/>
                    <a:pt x="841" y="2370"/>
                    <a:pt x="1031" y="2397"/>
                  </a:cubicBezTo>
                  <a:cubicBezTo>
                    <a:pt x="1081" y="2403"/>
                    <a:pt x="1131" y="2406"/>
                    <a:pt x="1181" y="2406"/>
                  </a:cubicBezTo>
                  <a:cubicBezTo>
                    <a:pt x="1622" y="2406"/>
                    <a:pt x="2065" y="2193"/>
                    <a:pt x="2333" y="1828"/>
                  </a:cubicBezTo>
                  <a:cubicBezTo>
                    <a:pt x="2550" y="1448"/>
                    <a:pt x="2550" y="960"/>
                    <a:pt x="2333" y="607"/>
                  </a:cubicBezTo>
                  <a:cubicBezTo>
                    <a:pt x="2166" y="231"/>
                    <a:pt x="1806" y="0"/>
                    <a:pt x="142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3130188" y="6168388"/>
              <a:ext cx="24250" cy="25875"/>
            </a:xfrm>
            <a:custGeom>
              <a:avLst/>
              <a:gdLst/>
              <a:ahLst/>
              <a:cxnLst/>
              <a:rect l="l" t="t" r="r" b="b"/>
              <a:pathLst>
                <a:path w="970" h="1035" extrusionOk="0">
                  <a:moveTo>
                    <a:pt x="543" y="1"/>
                  </a:moveTo>
                  <a:cubicBezTo>
                    <a:pt x="462" y="1"/>
                    <a:pt x="378" y="26"/>
                    <a:pt x="299" y="83"/>
                  </a:cubicBezTo>
                  <a:cubicBezTo>
                    <a:pt x="299" y="110"/>
                    <a:pt x="272" y="110"/>
                    <a:pt x="245" y="137"/>
                  </a:cubicBezTo>
                  <a:cubicBezTo>
                    <a:pt x="136" y="354"/>
                    <a:pt x="28" y="598"/>
                    <a:pt x="1" y="870"/>
                  </a:cubicBezTo>
                  <a:cubicBezTo>
                    <a:pt x="1" y="897"/>
                    <a:pt x="163" y="1032"/>
                    <a:pt x="245" y="1032"/>
                  </a:cubicBezTo>
                  <a:cubicBezTo>
                    <a:pt x="263" y="1034"/>
                    <a:pt x="281" y="1035"/>
                    <a:pt x="300" y="1035"/>
                  </a:cubicBezTo>
                  <a:cubicBezTo>
                    <a:pt x="603" y="1035"/>
                    <a:pt x="872" y="826"/>
                    <a:pt x="923" y="544"/>
                  </a:cubicBezTo>
                  <a:cubicBezTo>
                    <a:pt x="923" y="490"/>
                    <a:pt x="950" y="463"/>
                    <a:pt x="950" y="436"/>
                  </a:cubicBezTo>
                  <a:cubicBezTo>
                    <a:pt x="970" y="196"/>
                    <a:pt x="769" y="1"/>
                    <a:pt x="54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3179013" y="5920263"/>
              <a:ext cx="73250" cy="81850"/>
            </a:xfrm>
            <a:custGeom>
              <a:avLst/>
              <a:gdLst/>
              <a:ahLst/>
              <a:cxnLst/>
              <a:rect l="l" t="t" r="r" b="b"/>
              <a:pathLst>
                <a:path w="2930" h="3274" extrusionOk="0">
                  <a:moveTo>
                    <a:pt x="1508" y="946"/>
                  </a:moveTo>
                  <a:cubicBezTo>
                    <a:pt x="1575" y="946"/>
                    <a:pt x="1642" y="969"/>
                    <a:pt x="1709" y="1003"/>
                  </a:cubicBezTo>
                  <a:cubicBezTo>
                    <a:pt x="1926" y="1166"/>
                    <a:pt x="2008" y="1464"/>
                    <a:pt x="1872" y="1708"/>
                  </a:cubicBezTo>
                  <a:cubicBezTo>
                    <a:pt x="1791" y="1979"/>
                    <a:pt x="1574" y="2223"/>
                    <a:pt x="1275" y="2305"/>
                  </a:cubicBezTo>
                  <a:cubicBezTo>
                    <a:pt x="1031" y="2169"/>
                    <a:pt x="923" y="1898"/>
                    <a:pt x="1004" y="1654"/>
                  </a:cubicBezTo>
                  <a:cubicBezTo>
                    <a:pt x="1004" y="1383"/>
                    <a:pt x="1167" y="1139"/>
                    <a:pt x="1384" y="976"/>
                  </a:cubicBezTo>
                  <a:cubicBezTo>
                    <a:pt x="1425" y="955"/>
                    <a:pt x="1467" y="946"/>
                    <a:pt x="1508" y="946"/>
                  </a:cubicBezTo>
                  <a:close/>
                  <a:moveTo>
                    <a:pt x="1535" y="0"/>
                  </a:moveTo>
                  <a:cubicBezTo>
                    <a:pt x="1106" y="0"/>
                    <a:pt x="688" y="216"/>
                    <a:pt x="434" y="596"/>
                  </a:cubicBezTo>
                  <a:cubicBezTo>
                    <a:pt x="136" y="1003"/>
                    <a:pt x="0" y="1491"/>
                    <a:pt x="55" y="2006"/>
                  </a:cubicBezTo>
                  <a:cubicBezTo>
                    <a:pt x="109" y="2549"/>
                    <a:pt x="462" y="3010"/>
                    <a:pt x="977" y="3200"/>
                  </a:cubicBezTo>
                  <a:cubicBezTo>
                    <a:pt x="1097" y="3251"/>
                    <a:pt x="1212" y="3273"/>
                    <a:pt x="1322" y="3273"/>
                  </a:cubicBezTo>
                  <a:cubicBezTo>
                    <a:pt x="1685" y="3273"/>
                    <a:pt x="2007" y="3030"/>
                    <a:pt x="2360" y="2739"/>
                  </a:cubicBezTo>
                  <a:cubicBezTo>
                    <a:pt x="2523" y="2495"/>
                    <a:pt x="2659" y="2278"/>
                    <a:pt x="2767" y="2034"/>
                  </a:cubicBezTo>
                  <a:cubicBezTo>
                    <a:pt x="2848" y="1844"/>
                    <a:pt x="2903" y="1681"/>
                    <a:pt x="2903" y="1491"/>
                  </a:cubicBezTo>
                  <a:cubicBezTo>
                    <a:pt x="2930" y="840"/>
                    <a:pt x="2550" y="352"/>
                    <a:pt x="1899" y="54"/>
                  </a:cubicBezTo>
                  <a:cubicBezTo>
                    <a:pt x="1779" y="18"/>
                    <a:pt x="1656" y="0"/>
                    <a:pt x="153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3202063" y="5943913"/>
              <a:ext cx="27150" cy="33975"/>
            </a:xfrm>
            <a:custGeom>
              <a:avLst/>
              <a:gdLst/>
              <a:ahLst/>
              <a:cxnLst/>
              <a:rect l="l" t="t" r="r" b="b"/>
              <a:pathLst>
                <a:path w="1086" h="1359" extrusionOk="0">
                  <a:moveTo>
                    <a:pt x="586" y="0"/>
                  </a:moveTo>
                  <a:cubicBezTo>
                    <a:pt x="545" y="0"/>
                    <a:pt x="503" y="9"/>
                    <a:pt x="462" y="30"/>
                  </a:cubicBezTo>
                  <a:cubicBezTo>
                    <a:pt x="245" y="193"/>
                    <a:pt x="82" y="437"/>
                    <a:pt x="82" y="708"/>
                  </a:cubicBezTo>
                  <a:cubicBezTo>
                    <a:pt x="1" y="952"/>
                    <a:pt x="109" y="1223"/>
                    <a:pt x="353" y="1359"/>
                  </a:cubicBezTo>
                  <a:cubicBezTo>
                    <a:pt x="652" y="1277"/>
                    <a:pt x="869" y="1033"/>
                    <a:pt x="950" y="762"/>
                  </a:cubicBezTo>
                  <a:cubicBezTo>
                    <a:pt x="1086" y="518"/>
                    <a:pt x="1004" y="220"/>
                    <a:pt x="787" y="57"/>
                  </a:cubicBezTo>
                  <a:cubicBezTo>
                    <a:pt x="720" y="23"/>
                    <a:pt x="653" y="0"/>
                    <a:pt x="58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3273263" y="5852338"/>
              <a:ext cx="61050" cy="53175"/>
            </a:xfrm>
            <a:custGeom>
              <a:avLst/>
              <a:gdLst/>
              <a:ahLst/>
              <a:cxnLst/>
              <a:rect l="l" t="t" r="r" b="b"/>
              <a:pathLst>
                <a:path w="2442" h="2127" extrusionOk="0">
                  <a:moveTo>
                    <a:pt x="1277" y="588"/>
                  </a:moveTo>
                  <a:cubicBezTo>
                    <a:pt x="1591" y="588"/>
                    <a:pt x="1828" y="1030"/>
                    <a:pt x="1547" y="1333"/>
                  </a:cubicBezTo>
                  <a:lnTo>
                    <a:pt x="1520" y="1360"/>
                  </a:lnTo>
                  <a:cubicBezTo>
                    <a:pt x="1433" y="1436"/>
                    <a:pt x="1341" y="1468"/>
                    <a:pt x="1253" y="1468"/>
                  </a:cubicBezTo>
                  <a:cubicBezTo>
                    <a:pt x="932" y="1468"/>
                    <a:pt x="673" y="1035"/>
                    <a:pt x="950" y="736"/>
                  </a:cubicBezTo>
                  <a:cubicBezTo>
                    <a:pt x="977" y="709"/>
                    <a:pt x="1004" y="682"/>
                    <a:pt x="1031" y="682"/>
                  </a:cubicBezTo>
                  <a:cubicBezTo>
                    <a:pt x="1113" y="616"/>
                    <a:pt x="1198" y="588"/>
                    <a:pt x="1277" y="588"/>
                  </a:cubicBezTo>
                  <a:close/>
                  <a:moveTo>
                    <a:pt x="1296" y="0"/>
                  </a:moveTo>
                  <a:cubicBezTo>
                    <a:pt x="1000" y="0"/>
                    <a:pt x="709" y="109"/>
                    <a:pt x="489" y="329"/>
                  </a:cubicBezTo>
                  <a:cubicBezTo>
                    <a:pt x="55" y="709"/>
                    <a:pt x="1" y="1387"/>
                    <a:pt x="380" y="1821"/>
                  </a:cubicBezTo>
                  <a:cubicBezTo>
                    <a:pt x="625" y="2025"/>
                    <a:pt x="923" y="2126"/>
                    <a:pt x="1221" y="2126"/>
                  </a:cubicBezTo>
                  <a:cubicBezTo>
                    <a:pt x="1520" y="2126"/>
                    <a:pt x="1818" y="2025"/>
                    <a:pt x="2062" y="1821"/>
                  </a:cubicBezTo>
                  <a:cubicBezTo>
                    <a:pt x="2442" y="1387"/>
                    <a:pt x="2442" y="763"/>
                    <a:pt x="2116" y="302"/>
                  </a:cubicBezTo>
                  <a:cubicBezTo>
                    <a:pt x="1876" y="102"/>
                    <a:pt x="1584" y="0"/>
                    <a:pt x="1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3290063" y="5867038"/>
              <a:ext cx="28925" cy="22000"/>
            </a:xfrm>
            <a:custGeom>
              <a:avLst/>
              <a:gdLst/>
              <a:ahLst/>
              <a:cxnLst/>
              <a:rect l="l" t="t" r="r" b="b"/>
              <a:pathLst>
                <a:path w="1157" h="880" extrusionOk="0">
                  <a:moveTo>
                    <a:pt x="605" y="0"/>
                  </a:moveTo>
                  <a:cubicBezTo>
                    <a:pt x="526" y="0"/>
                    <a:pt x="441" y="28"/>
                    <a:pt x="359" y="94"/>
                  </a:cubicBezTo>
                  <a:cubicBezTo>
                    <a:pt x="332" y="94"/>
                    <a:pt x="305" y="121"/>
                    <a:pt x="278" y="148"/>
                  </a:cubicBezTo>
                  <a:cubicBezTo>
                    <a:pt x="1" y="447"/>
                    <a:pt x="260" y="880"/>
                    <a:pt x="581" y="880"/>
                  </a:cubicBezTo>
                  <a:cubicBezTo>
                    <a:pt x="669" y="880"/>
                    <a:pt x="761" y="848"/>
                    <a:pt x="848" y="772"/>
                  </a:cubicBezTo>
                  <a:lnTo>
                    <a:pt x="875" y="745"/>
                  </a:lnTo>
                  <a:cubicBezTo>
                    <a:pt x="1156" y="442"/>
                    <a:pt x="919" y="0"/>
                    <a:pt x="605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48"/>
          <p:cNvGrpSpPr/>
          <p:nvPr/>
        </p:nvGrpSpPr>
        <p:grpSpPr>
          <a:xfrm rot="5973083">
            <a:off x="5773056" y="1813103"/>
            <a:ext cx="330415" cy="269366"/>
            <a:chOff x="5426900" y="3064075"/>
            <a:chExt cx="281450" cy="229525"/>
          </a:xfrm>
        </p:grpSpPr>
        <p:sp>
          <p:nvSpPr>
            <p:cNvPr id="701" name="Google Shape;701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9641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ED7682-834A-C9E1-F308-431F9DDB6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0" t="18702" r="12667" b="10223"/>
          <a:stretch/>
        </p:blipFill>
        <p:spPr>
          <a:xfrm>
            <a:off x="374469" y="87086"/>
            <a:ext cx="8551817" cy="4763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F76978-35F6-93A2-7FFE-EB186AE47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226" y="557348"/>
            <a:ext cx="362286" cy="6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1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249C2-0E3B-C6A4-54CB-FFDC507A1B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4732" y="289757"/>
            <a:ext cx="7702550" cy="750887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Survey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E8983-24C5-933C-67F2-D877C4FE7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9" t="38040" r="14287" b="11492"/>
          <a:stretch/>
        </p:blipFill>
        <p:spPr>
          <a:xfrm>
            <a:off x="433346" y="1201606"/>
            <a:ext cx="8277307" cy="36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65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8"/>
          <p:cNvSpPr/>
          <p:nvPr/>
        </p:nvSpPr>
        <p:spPr>
          <a:xfrm>
            <a:off x="7126665" y="848192"/>
            <a:ext cx="125204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4" name="Google Shape;634;p48"/>
          <p:cNvSpPr/>
          <p:nvPr/>
        </p:nvSpPr>
        <p:spPr>
          <a:xfrm>
            <a:off x="1268708" y="2147400"/>
            <a:ext cx="7243783" cy="1934359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/>
          </p:nvPr>
        </p:nvSpPr>
        <p:spPr>
          <a:xfrm>
            <a:off x="7010400" y="981250"/>
            <a:ext cx="1413650" cy="8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637" name="Google Shape;637;p48"/>
          <p:cNvSpPr txBox="1">
            <a:spLocks noGrp="1"/>
          </p:cNvSpPr>
          <p:nvPr>
            <p:ph type="title" idx="2"/>
          </p:nvPr>
        </p:nvSpPr>
        <p:spPr>
          <a:xfrm>
            <a:off x="1337229" y="2556724"/>
            <a:ext cx="7319820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Look and match. Then talk.</a:t>
            </a:r>
            <a:endParaRPr sz="6600" dirty="0"/>
          </a:p>
        </p:txBody>
      </p:sp>
      <p:grpSp>
        <p:nvGrpSpPr>
          <p:cNvPr id="638" name="Google Shape;638;p48"/>
          <p:cNvGrpSpPr/>
          <p:nvPr/>
        </p:nvGrpSpPr>
        <p:grpSpPr>
          <a:xfrm rot="-438619">
            <a:off x="874102" y="3815279"/>
            <a:ext cx="859666" cy="1306073"/>
            <a:chOff x="3991700" y="3834388"/>
            <a:chExt cx="767625" cy="1338813"/>
          </a:xfrm>
        </p:grpSpPr>
        <p:sp>
          <p:nvSpPr>
            <p:cNvPr id="639" name="Google Shape;639;p48"/>
            <p:cNvSpPr/>
            <p:nvPr/>
          </p:nvSpPr>
          <p:spPr>
            <a:xfrm>
              <a:off x="4025950" y="5001675"/>
              <a:ext cx="647625" cy="149400"/>
            </a:xfrm>
            <a:custGeom>
              <a:avLst/>
              <a:gdLst/>
              <a:ahLst/>
              <a:cxnLst/>
              <a:rect l="l" t="t" r="r" b="b"/>
              <a:pathLst>
                <a:path w="25905" h="5976" extrusionOk="0">
                  <a:moveTo>
                    <a:pt x="4104" y="0"/>
                  </a:moveTo>
                  <a:cubicBezTo>
                    <a:pt x="2962" y="0"/>
                    <a:pt x="1814" y="48"/>
                    <a:pt x="679" y="161"/>
                  </a:cubicBezTo>
                  <a:cubicBezTo>
                    <a:pt x="381" y="188"/>
                    <a:pt x="137" y="460"/>
                    <a:pt x="109" y="758"/>
                  </a:cubicBezTo>
                  <a:cubicBezTo>
                    <a:pt x="28" y="2114"/>
                    <a:pt x="1" y="5206"/>
                    <a:pt x="109" y="5776"/>
                  </a:cubicBezTo>
                  <a:cubicBezTo>
                    <a:pt x="191" y="5803"/>
                    <a:pt x="299" y="5857"/>
                    <a:pt x="408" y="5857"/>
                  </a:cubicBezTo>
                  <a:cubicBezTo>
                    <a:pt x="1222" y="5884"/>
                    <a:pt x="2035" y="5911"/>
                    <a:pt x="2822" y="5911"/>
                  </a:cubicBezTo>
                  <a:cubicBezTo>
                    <a:pt x="3356" y="5918"/>
                    <a:pt x="3890" y="5920"/>
                    <a:pt x="4422" y="5920"/>
                  </a:cubicBezTo>
                  <a:cubicBezTo>
                    <a:pt x="5372" y="5920"/>
                    <a:pt x="6319" y="5913"/>
                    <a:pt x="7267" y="5913"/>
                  </a:cubicBezTo>
                  <a:cubicBezTo>
                    <a:pt x="8134" y="5913"/>
                    <a:pt x="9002" y="5919"/>
                    <a:pt x="9874" y="5939"/>
                  </a:cubicBezTo>
                  <a:cubicBezTo>
                    <a:pt x="10867" y="5963"/>
                    <a:pt x="11860" y="5975"/>
                    <a:pt x="12852" y="5975"/>
                  </a:cubicBezTo>
                  <a:cubicBezTo>
                    <a:pt x="15169" y="5975"/>
                    <a:pt x="17485" y="5909"/>
                    <a:pt x="19801" y="5776"/>
                  </a:cubicBezTo>
                  <a:cubicBezTo>
                    <a:pt x="20839" y="5713"/>
                    <a:pt x="21868" y="5668"/>
                    <a:pt x="22898" y="5668"/>
                  </a:cubicBezTo>
                  <a:cubicBezTo>
                    <a:pt x="23645" y="5668"/>
                    <a:pt x="24393" y="5692"/>
                    <a:pt x="25145" y="5749"/>
                  </a:cubicBezTo>
                  <a:cubicBezTo>
                    <a:pt x="25280" y="5749"/>
                    <a:pt x="25443" y="5694"/>
                    <a:pt x="25606" y="5694"/>
                  </a:cubicBezTo>
                  <a:cubicBezTo>
                    <a:pt x="25904" y="3931"/>
                    <a:pt x="25877" y="2223"/>
                    <a:pt x="25850" y="460"/>
                  </a:cubicBezTo>
                  <a:cubicBezTo>
                    <a:pt x="25660" y="405"/>
                    <a:pt x="25579" y="378"/>
                    <a:pt x="25470" y="378"/>
                  </a:cubicBezTo>
                  <a:cubicBezTo>
                    <a:pt x="24521" y="351"/>
                    <a:pt x="23572" y="324"/>
                    <a:pt x="22622" y="297"/>
                  </a:cubicBezTo>
                  <a:cubicBezTo>
                    <a:pt x="21863" y="270"/>
                    <a:pt x="21076" y="270"/>
                    <a:pt x="20290" y="270"/>
                  </a:cubicBezTo>
                  <a:cubicBezTo>
                    <a:pt x="19205" y="243"/>
                    <a:pt x="18120" y="215"/>
                    <a:pt x="17035" y="188"/>
                  </a:cubicBezTo>
                  <a:cubicBezTo>
                    <a:pt x="15503" y="139"/>
                    <a:pt x="13994" y="22"/>
                    <a:pt x="12487" y="22"/>
                  </a:cubicBezTo>
                  <a:cubicBezTo>
                    <a:pt x="12340" y="22"/>
                    <a:pt x="12192" y="23"/>
                    <a:pt x="12044" y="26"/>
                  </a:cubicBezTo>
                  <a:cubicBezTo>
                    <a:pt x="10959" y="39"/>
                    <a:pt x="9881" y="46"/>
                    <a:pt x="8806" y="46"/>
                  </a:cubicBezTo>
                  <a:cubicBezTo>
                    <a:pt x="7731" y="46"/>
                    <a:pt x="6660" y="39"/>
                    <a:pt x="5588" y="26"/>
                  </a:cubicBezTo>
                  <a:cubicBezTo>
                    <a:pt x="5096" y="9"/>
                    <a:pt x="4600" y="0"/>
                    <a:pt x="4104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4467400" y="3863100"/>
              <a:ext cx="263800" cy="120150"/>
            </a:xfrm>
            <a:custGeom>
              <a:avLst/>
              <a:gdLst/>
              <a:ahLst/>
              <a:cxnLst/>
              <a:rect l="l" t="t" r="r" b="b"/>
              <a:pathLst>
                <a:path w="10552" h="4806" extrusionOk="0">
                  <a:moveTo>
                    <a:pt x="353" y="1"/>
                  </a:moveTo>
                  <a:cubicBezTo>
                    <a:pt x="109" y="869"/>
                    <a:pt x="82" y="1655"/>
                    <a:pt x="28" y="2442"/>
                  </a:cubicBezTo>
                  <a:cubicBezTo>
                    <a:pt x="1" y="2767"/>
                    <a:pt x="109" y="2876"/>
                    <a:pt x="407" y="2930"/>
                  </a:cubicBezTo>
                  <a:cubicBezTo>
                    <a:pt x="841" y="3011"/>
                    <a:pt x="1303" y="3066"/>
                    <a:pt x="1737" y="3147"/>
                  </a:cubicBezTo>
                  <a:cubicBezTo>
                    <a:pt x="4232" y="3608"/>
                    <a:pt x="6727" y="4096"/>
                    <a:pt x="9168" y="4747"/>
                  </a:cubicBezTo>
                  <a:cubicBezTo>
                    <a:pt x="9284" y="4776"/>
                    <a:pt x="9393" y="4805"/>
                    <a:pt x="9497" y="4805"/>
                  </a:cubicBezTo>
                  <a:cubicBezTo>
                    <a:pt x="9588" y="4805"/>
                    <a:pt x="9677" y="4783"/>
                    <a:pt x="9765" y="4720"/>
                  </a:cubicBezTo>
                  <a:cubicBezTo>
                    <a:pt x="10145" y="4015"/>
                    <a:pt x="10525" y="2713"/>
                    <a:pt x="10552" y="2143"/>
                  </a:cubicBezTo>
                  <a:cubicBezTo>
                    <a:pt x="10308" y="1954"/>
                    <a:pt x="9982" y="1926"/>
                    <a:pt x="9684" y="1872"/>
                  </a:cubicBezTo>
                  <a:cubicBezTo>
                    <a:pt x="6890" y="1248"/>
                    <a:pt x="4096" y="652"/>
                    <a:pt x="1275" y="55"/>
                  </a:cubicBezTo>
                  <a:cubicBezTo>
                    <a:pt x="1004" y="1"/>
                    <a:pt x="679" y="28"/>
                    <a:pt x="353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4387375" y="4486950"/>
              <a:ext cx="232625" cy="100675"/>
            </a:xfrm>
            <a:custGeom>
              <a:avLst/>
              <a:gdLst/>
              <a:ahLst/>
              <a:cxnLst/>
              <a:rect l="l" t="t" r="r" b="b"/>
              <a:pathLst>
                <a:path w="9305" h="4027" extrusionOk="0">
                  <a:moveTo>
                    <a:pt x="679" y="0"/>
                  </a:moveTo>
                  <a:cubicBezTo>
                    <a:pt x="652" y="0"/>
                    <a:pt x="598" y="28"/>
                    <a:pt x="516" y="55"/>
                  </a:cubicBezTo>
                  <a:cubicBezTo>
                    <a:pt x="326" y="733"/>
                    <a:pt x="1" y="1411"/>
                    <a:pt x="55" y="2143"/>
                  </a:cubicBezTo>
                  <a:cubicBezTo>
                    <a:pt x="164" y="2198"/>
                    <a:pt x="218" y="2252"/>
                    <a:pt x="272" y="2279"/>
                  </a:cubicBezTo>
                  <a:cubicBezTo>
                    <a:pt x="3012" y="2848"/>
                    <a:pt x="5724" y="3445"/>
                    <a:pt x="8464" y="4015"/>
                  </a:cubicBezTo>
                  <a:cubicBezTo>
                    <a:pt x="8487" y="4023"/>
                    <a:pt x="8509" y="4026"/>
                    <a:pt x="8531" y="4026"/>
                  </a:cubicBezTo>
                  <a:cubicBezTo>
                    <a:pt x="8584" y="4026"/>
                    <a:pt x="8639" y="4007"/>
                    <a:pt x="8735" y="3988"/>
                  </a:cubicBezTo>
                  <a:cubicBezTo>
                    <a:pt x="8898" y="3499"/>
                    <a:pt x="9060" y="2984"/>
                    <a:pt x="9196" y="2469"/>
                  </a:cubicBezTo>
                  <a:cubicBezTo>
                    <a:pt x="9304" y="2035"/>
                    <a:pt x="9250" y="1926"/>
                    <a:pt x="8789" y="1818"/>
                  </a:cubicBezTo>
                  <a:cubicBezTo>
                    <a:pt x="7948" y="1628"/>
                    <a:pt x="7135" y="1411"/>
                    <a:pt x="6294" y="1248"/>
                  </a:cubicBezTo>
                  <a:cubicBezTo>
                    <a:pt x="4422" y="814"/>
                    <a:pt x="2551" y="407"/>
                    <a:pt x="679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4441625" y="4577775"/>
              <a:ext cx="92925" cy="38025"/>
            </a:xfrm>
            <a:custGeom>
              <a:avLst/>
              <a:gdLst/>
              <a:ahLst/>
              <a:cxnLst/>
              <a:rect l="l" t="t" r="r" b="b"/>
              <a:pathLst>
                <a:path w="3717" h="1521" extrusionOk="0">
                  <a:moveTo>
                    <a:pt x="60" y="1"/>
                  </a:moveTo>
                  <a:cubicBezTo>
                    <a:pt x="39" y="1"/>
                    <a:pt x="19" y="1"/>
                    <a:pt x="1" y="2"/>
                  </a:cubicBezTo>
                  <a:cubicBezTo>
                    <a:pt x="82" y="300"/>
                    <a:pt x="164" y="599"/>
                    <a:pt x="245" y="924"/>
                  </a:cubicBezTo>
                  <a:cubicBezTo>
                    <a:pt x="1276" y="1114"/>
                    <a:pt x="2252" y="1521"/>
                    <a:pt x="3310" y="1521"/>
                  </a:cubicBezTo>
                  <a:cubicBezTo>
                    <a:pt x="3446" y="1250"/>
                    <a:pt x="3690" y="1087"/>
                    <a:pt x="3717" y="789"/>
                  </a:cubicBezTo>
                  <a:cubicBezTo>
                    <a:pt x="2276" y="369"/>
                    <a:pt x="657" y="1"/>
                    <a:pt x="60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3992050" y="3837075"/>
              <a:ext cx="766950" cy="1336125"/>
            </a:xfrm>
            <a:custGeom>
              <a:avLst/>
              <a:gdLst/>
              <a:ahLst/>
              <a:cxnLst/>
              <a:rect l="l" t="t" r="r" b="b"/>
              <a:pathLst>
                <a:path w="30678" h="53445" extrusionOk="0">
                  <a:moveTo>
                    <a:pt x="19367" y="1042"/>
                  </a:moveTo>
                  <a:cubicBezTo>
                    <a:pt x="19693" y="1069"/>
                    <a:pt x="20018" y="1042"/>
                    <a:pt x="20289" y="1096"/>
                  </a:cubicBezTo>
                  <a:cubicBezTo>
                    <a:pt x="23110" y="1693"/>
                    <a:pt x="25904" y="2289"/>
                    <a:pt x="28698" y="2913"/>
                  </a:cubicBezTo>
                  <a:cubicBezTo>
                    <a:pt x="28996" y="2967"/>
                    <a:pt x="29322" y="2995"/>
                    <a:pt x="29566" y="3184"/>
                  </a:cubicBezTo>
                  <a:cubicBezTo>
                    <a:pt x="29539" y="3754"/>
                    <a:pt x="29159" y="5056"/>
                    <a:pt x="28779" y="5761"/>
                  </a:cubicBezTo>
                  <a:cubicBezTo>
                    <a:pt x="28691" y="5824"/>
                    <a:pt x="28602" y="5846"/>
                    <a:pt x="28511" y="5846"/>
                  </a:cubicBezTo>
                  <a:cubicBezTo>
                    <a:pt x="28407" y="5846"/>
                    <a:pt x="28298" y="5817"/>
                    <a:pt x="28182" y="5788"/>
                  </a:cubicBezTo>
                  <a:cubicBezTo>
                    <a:pt x="25741" y="5137"/>
                    <a:pt x="23246" y="4649"/>
                    <a:pt x="20751" y="4188"/>
                  </a:cubicBezTo>
                  <a:cubicBezTo>
                    <a:pt x="20317" y="4107"/>
                    <a:pt x="19855" y="4052"/>
                    <a:pt x="19421" y="3971"/>
                  </a:cubicBezTo>
                  <a:cubicBezTo>
                    <a:pt x="19123" y="3917"/>
                    <a:pt x="19015" y="3808"/>
                    <a:pt x="19042" y="3483"/>
                  </a:cubicBezTo>
                  <a:cubicBezTo>
                    <a:pt x="19096" y="2696"/>
                    <a:pt x="19123" y="1910"/>
                    <a:pt x="19367" y="1042"/>
                  </a:cubicBezTo>
                  <a:close/>
                  <a:moveTo>
                    <a:pt x="20811" y="5270"/>
                  </a:moveTo>
                  <a:cubicBezTo>
                    <a:pt x="21762" y="5270"/>
                    <a:pt x="25398" y="6019"/>
                    <a:pt x="26474" y="6412"/>
                  </a:cubicBezTo>
                  <a:cubicBezTo>
                    <a:pt x="26474" y="6602"/>
                    <a:pt x="26501" y="6819"/>
                    <a:pt x="26474" y="7009"/>
                  </a:cubicBezTo>
                  <a:cubicBezTo>
                    <a:pt x="26202" y="9477"/>
                    <a:pt x="25904" y="11918"/>
                    <a:pt x="25633" y="14359"/>
                  </a:cubicBezTo>
                  <a:cubicBezTo>
                    <a:pt x="25551" y="14875"/>
                    <a:pt x="25470" y="15390"/>
                    <a:pt x="25362" y="15905"/>
                  </a:cubicBezTo>
                  <a:cubicBezTo>
                    <a:pt x="24955" y="18347"/>
                    <a:pt x="24548" y="20815"/>
                    <a:pt x="24141" y="23256"/>
                  </a:cubicBezTo>
                  <a:cubicBezTo>
                    <a:pt x="23978" y="24232"/>
                    <a:pt x="23816" y="25209"/>
                    <a:pt x="23626" y="26185"/>
                  </a:cubicBezTo>
                  <a:cubicBezTo>
                    <a:pt x="23626" y="26321"/>
                    <a:pt x="23571" y="26429"/>
                    <a:pt x="23544" y="26646"/>
                  </a:cubicBezTo>
                  <a:cubicBezTo>
                    <a:pt x="21646" y="26240"/>
                    <a:pt x="19828" y="25833"/>
                    <a:pt x="17957" y="25426"/>
                  </a:cubicBezTo>
                  <a:cubicBezTo>
                    <a:pt x="17957" y="25290"/>
                    <a:pt x="17957" y="25155"/>
                    <a:pt x="17957" y="25019"/>
                  </a:cubicBezTo>
                  <a:cubicBezTo>
                    <a:pt x="18174" y="23744"/>
                    <a:pt x="18337" y="22497"/>
                    <a:pt x="18608" y="21249"/>
                  </a:cubicBezTo>
                  <a:cubicBezTo>
                    <a:pt x="18906" y="19784"/>
                    <a:pt x="19015" y="18319"/>
                    <a:pt x="19232" y="16882"/>
                  </a:cubicBezTo>
                  <a:cubicBezTo>
                    <a:pt x="19421" y="15580"/>
                    <a:pt x="19584" y="14305"/>
                    <a:pt x="19747" y="13003"/>
                  </a:cubicBezTo>
                  <a:cubicBezTo>
                    <a:pt x="19937" y="11566"/>
                    <a:pt x="20100" y="10128"/>
                    <a:pt x="20262" y="8718"/>
                  </a:cubicBezTo>
                  <a:cubicBezTo>
                    <a:pt x="20371" y="7741"/>
                    <a:pt x="20506" y="6765"/>
                    <a:pt x="20615" y="5815"/>
                  </a:cubicBezTo>
                  <a:cubicBezTo>
                    <a:pt x="20642" y="5626"/>
                    <a:pt x="20696" y="5463"/>
                    <a:pt x="20723" y="5273"/>
                  </a:cubicBezTo>
                  <a:cubicBezTo>
                    <a:pt x="20749" y="5271"/>
                    <a:pt x="20779" y="5270"/>
                    <a:pt x="20811" y="5270"/>
                  </a:cubicBezTo>
                  <a:close/>
                  <a:moveTo>
                    <a:pt x="16492" y="25995"/>
                  </a:moveTo>
                  <a:cubicBezTo>
                    <a:pt x="18364" y="26402"/>
                    <a:pt x="20235" y="26809"/>
                    <a:pt x="22107" y="27243"/>
                  </a:cubicBezTo>
                  <a:cubicBezTo>
                    <a:pt x="22948" y="27406"/>
                    <a:pt x="23761" y="27623"/>
                    <a:pt x="24602" y="27813"/>
                  </a:cubicBezTo>
                  <a:cubicBezTo>
                    <a:pt x="25063" y="27921"/>
                    <a:pt x="25117" y="28030"/>
                    <a:pt x="25009" y="28464"/>
                  </a:cubicBezTo>
                  <a:cubicBezTo>
                    <a:pt x="24873" y="28979"/>
                    <a:pt x="24711" y="29494"/>
                    <a:pt x="24548" y="29983"/>
                  </a:cubicBezTo>
                  <a:cubicBezTo>
                    <a:pt x="24452" y="30002"/>
                    <a:pt x="24397" y="30021"/>
                    <a:pt x="24344" y="30021"/>
                  </a:cubicBezTo>
                  <a:cubicBezTo>
                    <a:pt x="24322" y="30021"/>
                    <a:pt x="24300" y="30018"/>
                    <a:pt x="24277" y="30010"/>
                  </a:cubicBezTo>
                  <a:cubicBezTo>
                    <a:pt x="21537" y="29440"/>
                    <a:pt x="18825" y="28843"/>
                    <a:pt x="16085" y="28274"/>
                  </a:cubicBezTo>
                  <a:cubicBezTo>
                    <a:pt x="16031" y="28247"/>
                    <a:pt x="15977" y="28193"/>
                    <a:pt x="15868" y="28138"/>
                  </a:cubicBezTo>
                  <a:cubicBezTo>
                    <a:pt x="15814" y="27406"/>
                    <a:pt x="16139" y="26728"/>
                    <a:pt x="16329" y="26050"/>
                  </a:cubicBezTo>
                  <a:cubicBezTo>
                    <a:pt x="16411" y="26023"/>
                    <a:pt x="16465" y="25995"/>
                    <a:pt x="16492" y="25995"/>
                  </a:cubicBezTo>
                  <a:close/>
                  <a:moveTo>
                    <a:pt x="18043" y="29629"/>
                  </a:moveTo>
                  <a:cubicBezTo>
                    <a:pt x="18640" y="29629"/>
                    <a:pt x="20259" y="29997"/>
                    <a:pt x="21700" y="30417"/>
                  </a:cubicBezTo>
                  <a:cubicBezTo>
                    <a:pt x="21673" y="30715"/>
                    <a:pt x="21429" y="30878"/>
                    <a:pt x="21293" y="31149"/>
                  </a:cubicBezTo>
                  <a:cubicBezTo>
                    <a:pt x="20235" y="31149"/>
                    <a:pt x="19259" y="30742"/>
                    <a:pt x="18228" y="30552"/>
                  </a:cubicBezTo>
                  <a:cubicBezTo>
                    <a:pt x="18147" y="30227"/>
                    <a:pt x="18065" y="29928"/>
                    <a:pt x="17984" y="29630"/>
                  </a:cubicBezTo>
                  <a:cubicBezTo>
                    <a:pt x="18002" y="29629"/>
                    <a:pt x="18022" y="29629"/>
                    <a:pt x="18043" y="29629"/>
                  </a:cubicBezTo>
                  <a:close/>
                  <a:moveTo>
                    <a:pt x="16955" y="16792"/>
                  </a:moveTo>
                  <a:cubicBezTo>
                    <a:pt x="17117" y="16792"/>
                    <a:pt x="17279" y="16795"/>
                    <a:pt x="17441" y="16801"/>
                  </a:cubicBezTo>
                  <a:cubicBezTo>
                    <a:pt x="17604" y="16801"/>
                    <a:pt x="17767" y="16801"/>
                    <a:pt x="17930" y="16828"/>
                  </a:cubicBezTo>
                  <a:cubicBezTo>
                    <a:pt x="18011" y="16855"/>
                    <a:pt x="18092" y="16882"/>
                    <a:pt x="18174" y="16909"/>
                  </a:cubicBezTo>
                  <a:cubicBezTo>
                    <a:pt x="18309" y="17451"/>
                    <a:pt x="18174" y="18835"/>
                    <a:pt x="17875" y="20055"/>
                  </a:cubicBezTo>
                  <a:cubicBezTo>
                    <a:pt x="17713" y="20110"/>
                    <a:pt x="17496" y="20164"/>
                    <a:pt x="17306" y="20191"/>
                  </a:cubicBezTo>
                  <a:cubicBezTo>
                    <a:pt x="14838" y="20652"/>
                    <a:pt x="12640" y="21629"/>
                    <a:pt x="10715" y="23202"/>
                  </a:cubicBezTo>
                  <a:cubicBezTo>
                    <a:pt x="9657" y="24043"/>
                    <a:pt x="8789" y="25019"/>
                    <a:pt x="8084" y="26158"/>
                  </a:cubicBezTo>
                  <a:cubicBezTo>
                    <a:pt x="7378" y="27297"/>
                    <a:pt x="7026" y="28545"/>
                    <a:pt x="6863" y="29847"/>
                  </a:cubicBezTo>
                  <a:cubicBezTo>
                    <a:pt x="6782" y="30607"/>
                    <a:pt x="6755" y="31366"/>
                    <a:pt x="6836" y="32125"/>
                  </a:cubicBezTo>
                  <a:cubicBezTo>
                    <a:pt x="6917" y="32939"/>
                    <a:pt x="7216" y="33617"/>
                    <a:pt x="7812" y="34187"/>
                  </a:cubicBezTo>
                  <a:cubicBezTo>
                    <a:pt x="8952" y="35245"/>
                    <a:pt x="10172" y="36167"/>
                    <a:pt x="11447" y="37035"/>
                  </a:cubicBezTo>
                  <a:cubicBezTo>
                    <a:pt x="12342" y="37659"/>
                    <a:pt x="13291" y="38228"/>
                    <a:pt x="14187" y="38825"/>
                  </a:cubicBezTo>
                  <a:cubicBezTo>
                    <a:pt x="14528" y="39045"/>
                    <a:pt x="14870" y="39155"/>
                    <a:pt x="15271" y="39155"/>
                  </a:cubicBezTo>
                  <a:cubicBezTo>
                    <a:pt x="15316" y="39155"/>
                    <a:pt x="15361" y="39153"/>
                    <a:pt x="15407" y="39151"/>
                  </a:cubicBezTo>
                  <a:cubicBezTo>
                    <a:pt x="17414" y="39069"/>
                    <a:pt x="19421" y="38988"/>
                    <a:pt x="21429" y="38934"/>
                  </a:cubicBezTo>
                  <a:cubicBezTo>
                    <a:pt x="23002" y="38906"/>
                    <a:pt x="24575" y="38906"/>
                    <a:pt x="26121" y="38906"/>
                  </a:cubicBezTo>
                  <a:cubicBezTo>
                    <a:pt x="26230" y="38906"/>
                    <a:pt x="26311" y="38934"/>
                    <a:pt x="26392" y="38934"/>
                  </a:cubicBezTo>
                  <a:cubicBezTo>
                    <a:pt x="26501" y="39476"/>
                    <a:pt x="26447" y="41212"/>
                    <a:pt x="26284" y="41782"/>
                  </a:cubicBezTo>
                  <a:cubicBezTo>
                    <a:pt x="26202" y="41782"/>
                    <a:pt x="26121" y="41809"/>
                    <a:pt x="26013" y="41836"/>
                  </a:cubicBezTo>
                  <a:cubicBezTo>
                    <a:pt x="25117" y="41890"/>
                    <a:pt x="24222" y="41944"/>
                    <a:pt x="23327" y="41971"/>
                  </a:cubicBezTo>
                  <a:cubicBezTo>
                    <a:pt x="21157" y="42080"/>
                    <a:pt x="19015" y="42161"/>
                    <a:pt x="16845" y="42243"/>
                  </a:cubicBezTo>
                  <a:cubicBezTo>
                    <a:pt x="16575" y="42251"/>
                    <a:pt x="16304" y="42254"/>
                    <a:pt x="16034" y="42254"/>
                  </a:cubicBezTo>
                  <a:cubicBezTo>
                    <a:pt x="15382" y="42254"/>
                    <a:pt x="14730" y="42235"/>
                    <a:pt x="14078" y="42216"/>
                  </a:cubicBezTo>
                  <a:cubicBezTo>
                    <a:pt x="14024" y="42216"/>
                    <a:pt x="13942" y="42188"/>
                    <a:pt x="13807" y="42161"/>
                  </a:cubicBezTo>
                  <a:cubicBezTo>
                    <a:pt x="13753" y="41836"/>
                    <a:pt x="13698" y="41565"/>
                    <a:pt x="13644" y="41293"/>
                  </a:cubicBezTo>
                  <a:cubicBezTo>
                    <a:pt x="13563" y="40968"/>
                    <a:pt x="13454" y="40642"/>
                    <a:pt x="13346" y="40344"/>
                  </a:cubicBezTo>
                  <a:cubicBezTo>
                    <a:pt x="13183" y="39720"/>
                    <a:pt x="12749" y="39395"/>
                    <a:pt x="12152" y="39259"/>
                  </a:cubicBezTo>
                  <a:cubicBezTo>
                    <a:pt x="11676" y="39149"/>
                    <a:pt x="11200" y="39094"/>
                    <a:pt x="10724" y="39094"/>
                  </a:cubicBezTo>
                  <a:cubicBezTo>
                    <a:pt x="10142" y="39094"/>
                    <a:pt x="9561" y="39176"/>
                    <a:pt x="8979" y="39340"/>
                  </a:cubicBezTo>
                  <a:cubicBezTo>
                    <a:pt x="8572" y="39449"/>
                    <a:pt x="8165" y="39612"/>
                    <a:pt x="7785" y="39774"/>
                  </a:cubicBezTo>
                  <a:cubicBezTo>
                    <a:pt x="7080" y="40100"/>
                    <a:pt x="6619" y="40588"/>
                    <a:pt x="6510" y="41375"/>
                  </a:cubicBezTo>
                  <a:cubicBezTo>
                    <a:pt x="6510" y="41565"/>
                    <a:pt x="6429" y="41727"/>
                    <a:pt x="6375" y="41944"/>
                  </a:cubicBezTo>
                  <a:cubicBezTo>
                    <a:pt x="6049" y="41971"/>
                    <a:pt x="5731" y="41999"/>
                    <a:pt x="5415" y="41999"/>
                  </a:cubicBezTo>
                  <a:cubicBezTo>
                    <a:pt x="5100" y="41999"/>
                    <a:pt x="4788" y="41971"/>
                    <a:pt x="4476" y="41890"/>
                  </a:cubicBezTo>
                  <a:cubicBezTo>
                    <a:pt x="3690" y="41700"/>
                    <a:pt x="3174" y="41131"/>
                    <a:pt x="2740" y="40507"/>
                  </a:cubicBezTo>
                  <a:cubicBezTo>
                    <a:pt x="2496" y="40100"/>
                    <a:pt x="2279" y="39666"/>
                    <a:pt x="2116" y="39232"/>
                  </a:cubicBezTo>
                  <a:cubicBezTo>
                    <a:pt x="1628" y="37821"/>
                    <a:pt x="1357" y="36384"/>
                    <a:pt x="1194" y="34919"/>
                  </a:cubicBezTo>
                  <a:cubicBezTo>
                    <a:pt x="1086" y="33780"/>
                    <a:pt x="1059" y="32614"/>
                    <a:pt x="1194" y="31447"/>
                  </a:cubicBezTo>
                  <a:cubicBezTo>
                    <a:pt x="1872" y="26294"/>
                    <a:pt x="4259" y="22198"/>
                    <a:pt x="8680" y="19350"/>
                  </a:cubicBezTo>
                  <a:cubicBezTo>
                    <a:pt x="9196" y="19025"/>
                    <a:pt x="9738" y="18753"/>
                    <a:pt x="10308" y="18482"/>
                  </a:cubicBezTo>
                  <a:cubicBezTo>
                    <a:pt x="11067" y="18157"/>
                    <a:pt x="11827" y="17858"/>
                    <a:pt x="12613" y="17560"/>
                  </a:cubicBezTo>
                  <a:cubicBezTo>
                    <a:pt x="14008" y="17022"/>
                    <a:pt x="15468" y="16792"/>
                    <a:pt x="16955" y="16792"/>
                  </a:cubicBezTo>
                  <a:close/>
                  <a:moveTo>
                    <a:pt x="11005" y="40000"/>
                  </a:moveTo>
                  <a:cubicBezTo>
                    <a:pt x="11215" y="40000"/>
                    <a:pt x="11425" y="40007"/>
                    <a:pt x="11637" y="40018"/>
                  </a:cubicBezTo>
                  <a:cubicBezTo>
                    <a:pt x="12152" y="40073"/>
                    <a:pt x="12505" y="40290"/>
                    <a:pt x="12613" y="40805"/>
                  </a:cubicBezTo>
                  <a:cubicBezTo>
                    <a:pt x="12722" y="41266"/>
                    <a:pt x="12885" y="41754"/>
                    <a:pt x="12939" y="42243"/>
                  </a:cubicBezTo>
                  <a:cubicBezTo>
                    <a:pt x="13020" y="43355"/>
                    <a:pt x="13047" y="44467"/>
                    <a:pt x="13129" y="45660"/>
                  </a:cubicBezTo>
                  <a:cubicBezTo>
                    <a:pt x="12112" y="45701"/>
                    <a:pt x="11122" y="45714"/>
                    <a:pt x="10142" y="45714"/>
                  </a:cubicBezTo>
                  <a:cubicBezTo>
                    <a:pt x="9162" y="45714"/>
                    <a:pt x="8192" y="45701"/>
                    <a:pt x="7216" y="45687"/>
                  </a:cubicBezTo>
                  <a:cubicBezTo>
                    <a:pt x="7189" y="45470"/>
                    <a:pt x="7161" y="45335"/>
                    <a:pt x="7189" y="45199"/>
                  </a:cubicBezTo>
                  <a:cubicBezTo>
                    <a:pt x="7216" y="44196"/>
                    <a:pt x="7270" y="43165"/>
                    <a:pt x="7324" y="42161"/>
                  </a:cubicBezTo>
                  <a:cubicBezTo>
                    <a:pt x="7406" y="40995"/>
                    <a:pt x="7595" y="40805"/>
                    <a:pt x="8708" y="40371"/>
                  </a:cubicBezTo>
                  <a:cubicBezTo>
                    <a:pt x="9457" y="40093"/>
                    <a:pt x="10222" y="40000"/>
                    <a:pt x="11005" y="40000"/>
                  </a:cubicBezTo>
                  <a:close/>
                  <a:moveTo>
                    <a:pt x="5460" y="46584"/>
                  </a:moveTo>
                  <a:cubicBezTo>
                    <a:pt x="5956" y="46584"/>
                    <a:pt x="6452" y="46593"/>
                    <a:pt x="6944" y="46610"/>
                  </a:cubicBezTo>
                  <a:cubicBezTo>
                    <a:pt x="8016" y="46623"/>
                    <a:pt x="9087" y="46630"/>
                    <a:pt x="10162" y="46630"/>
                  </a:cubicBezTo>
                  <a:cubicBezTo>
                    <a:pt x="11237" y="46630"/>
                    <a:pt x="12315" y="46623"/>
                    <a:pt x="13400" y="46610"/>
                  </a:cubicBezTo>
                  <a:cubicBezTo>
                    <a:pt x="13548" y="46607"/>
                    <a:pt x="13696" y="46606"/>
                    <a:pt x="13843" y="46606"/>
                  </a:cubicBezTo>
                  <a:cubicBezTo>
                    <a:pt x="15350" y="46606"/>
                    <a:pt x="16859" y="46723"/>
                    <a:pt x="18391" y="46772"/>
                  </a:cubicBezTo>
                  <a:cubicBezTo>
                    <a:pt x="19476" y="46799"/>
                    <a:pt x="20561" y="46827"/>
                    <a:pt x="21646" y="46854"/>
                  </a:cubicBezTo>
                  <a:cubicBezTo>
                    <a:pt x="22432" y="46854"/>
                    <a:pt x="23219" y="46854"/>
                    <a:pt x="23978" y="46881"/>
                  </a:cubicBezTo>
                  <a:cubicBezTo>
                    <a:pt x="24928" y="46908"/>
                    <a:pt x="25877" y="46935"/>
                    <a:pt x="26826" y="46962"/>
                  </a:cubicBezTo>
                  <a:cubicBezTo>
                    <a:pt x="26935" y="46962"/>
                    <a:pt x="27016" y="46989"/>
                    <a:pt x="27206" y="47044"/>
                  </a:cubicBezTo>
                  <a:cubicBezTo>
                    <a:pt x="27233" y="48807"/>
                    <a:pt x="27260" y="50515"/>
                    <a:pt x="26962" y="52278"/>
                  </a:cubicBezTo>
                  <a:cubicBezTo>
                    <a:pt x="26799" y="52278"/>
                    <a:pt x="26636" y="52333"/>
                    <a:pt x="26501" y="52333"/>
                  </a:cubicBezTo>
                  <a:cubicBezTo>
                    <a:pt x="25749" y="52276"/>
                    <a:pt x="25001" y="52252"/>
                    <a:pt x="24254" y="52252"/>
                  </a:cubicBezTo>
                  <a:cubicBezTo>
                    <a:pt x="23224" y="52252"/>
                    <a:pt x="22195" y="52297"/>
                    <a:pt x="21157" y="52360"/>
                  </a:cubicBezTo>
                  <a:cubicBezTo>
                    <a:pt x="18841" y="52493"/>
                    <a:pt x="16525" y="52559"/>
                    <a:pt x="14208" y="52559"/>
                  </a:cubicBezTo>
                  <a:cubicBezTo>
                    <a:pt x="13216" y="52559"/>
                    <a:pt x="12223" y="52547"/>
                    <a:pt x="11230" y="52523"/>
                  </a:cubicBezTo>
                  <a:cubicBezTo>
                    <a:pt x="10358" y="52503"/>
                    <a:pt x="9490" y="52497"/>
                    <a:pt x="8623" y="52497"/>
                  </a:cubicBezTo>
                  <a:cubicBezTo>
                    <a:pt x="7675" y="52497"/>
                    <a:pt x="6728" y="52504"/>
                    <a:pt x="5778" y="52504"/>
                  </a:cubicBezTo>
                  <a:cubicBezTo>
                    <a:pt x="5246" y="52504"/>
                    <a:pt x="4712" y="52502"/>
                    <a:pt x="4178" y="52495"/>
                  </a:cubicBezTo>
                  <a:cubicBezTo>
                    <a:pt x="3391" y="52495"/>
                    <a:pt x="2578" y="52468"/>
                    <a:pt x="1764" y="52441"/>
                  </a:cubicBezTo>
                  <a:cubicBezTo>
                    <a:pt x="1655" y="52441"/>
                    <a:pt x="1547" y="52387"/>
                    <a:pt x="1465" y="52360"/>
                  </a:cubicBezTo>
                  <a:cubicBezTo>
                    <a:pt x="1357" y="51790"/>
                    <a:pt x="1384" y="48698"/>
                    <a:pt x="1465" y="47342"/>
                  </a:cubicBezTo>
                  <a:cubicBezTo>
                    <a:pt x="1493" y="47044"/>
                    <a:pt x="1737" y="46772"/>
                    <a:pt x="2035" y="46745"/>
                  </a:cubicBezTo>
                  <a:cubicBezTo>
                    <a:pt x="3170" y="46632"/>
                    <a:pt x="4318" y="46584"/>
                    <a:pt x="5460" y="46584"/>
                  </a:cubicBezTo>
                  <a:close/>
                  <a:moveTo>
                    <a:pt x="19304" y="1"/>
                  </a:moveTo>
                  <a:cubicBezTo>
                    <a:pt x="18741" y="1"/>
                    <a:pt x="18497" y="275"/>
                    <a:pt x="18364" y="987"/>
                  </a:cubicBezTo>
                  <a:cubicBezTo>
                    <a:pt x="18228" y="1611"/>
                    <a:pt x="18174" y="2235"/>
                    <a:pt x="18120" y="2886"/>
                  </a:cubicBezTo>
                  <a:cubicBezTo>
                    <a:pt x="18065" y="3211"/>
                    <a:pt x="18092" y="3537"/>
                    <a:pt x="18092" y="3862"/>
                  </a:cubicBezTo>
                  <a:cubicBezTo>
                    <a:pt x="18147" y="4405"/>
                    <a:pt x="18391" y="4758"/>
                    <a:pt x="18933" y="4893"/>
                  </a:cubicBezTo>
                  <a:cubicBezTo>
                    <a:pt x="19204" y="4975"/>
                    <a:pt x="19476" y="5056"/>
                    <a:pt x="19801" y="5137"/>
                  </a:cubicBezTo>
                  <a:cubicBezTo>
                    <a:pt x="19693" y="6059"/>
                    <a:pt x="19584" y="6927"/>
                    <a:pt x="19476" y="7823"/>
                  </a:cubicBezTo>
                  <a:cubicBezTo>
                    <a:pt x="19394" y="8718"/>
                    <a:pt x="19286" y="9613"/>
                    <a:pt x="19177" y="10508"/>
                  </a:cubicBezTo>
                  <a:cubicBezTo>
                    <a:pt x="19069" y="11430"/>
                    <a:pt x="18987" y="12352"/>
                    <a:pt x="18825" y="13247"/>
                  </a:cubicBezTo>
                  <a:cubicBezTo>
                    <a:pt x="18689" y="14142"/>
                    <a:pt x="18635" y="15037"/>
                    <a:pt x="18418" y="15905"/>
                  </a:cubicBezTo>
                  <a:cubicBezTo>
                    <a:pt x="18264" y="15925"/>
                    <a:pt x="18138" y="15944"/>
                    <a:pt x="18020" y="15944"/>
                  </a:cubicBezTo>
                  <a:cubicBezTo>
                    <a:pt x="17971" y="15944"/>
                    <a:pt x="17923" y="15941"/>
                    <a:pt x="17875" y="15933"/>
                  </a:cubicBezTo>
                  <a:cubicBezTo>
                    <a:pt x="17728" y="15926"/>
                    <a:pt x="17581" y="15923"/>
                    <a:pt x="17434" y="15923"/>
                  </a:cubicBezTo>
                  <a:cubicBezTo>
                    <a:pt x="16339" y="15923"/>
                    <a:pt x="15263" y="16091"/>
                    <a:pt x="14187" y="16258"/>
                  </a:cubicBezTo>
                  <a:cubicBezTo>
                    <a:pt x="12857" y="16475"/>
                    <a:pt x="11637" y="16990"/>
                    <a:pt x="10416" y="17533"/>
                  </a:cubicBezTo>
                  <a:cubicBezTo>
                    <a:pt x="6022" y="19404"/>
                    <a:pt x="3012" y="22632"/>
                    <a:pt x="1330" y="27080"/>
                  </a:cubicBezTo>
                  <a:cubicBezTo>
                    <a:pt x="381" y="29576"/>
                    <a:pt x="1" y="32153"/>
                    <a:pt x="299" y="34838"/>
                  </a:cubicBezTo>
                  <a:cubicBezTo>
                    <a:pt x="462" y="36438"/>
                    <a:pt x="760" y="37984"/>
                    <a:pt x="1303" y="39476"/>
                  </a:cubicBezTo>
                  <a:cubicBezTo>
                    <a:pt x="1655" y="40425"/>
                    <a:pt x="2171" y="41266"/>
                    <a:pt x="2876" y="41999"/>
                  </a:cubicBezTo>
                  <a:cubicBezTo>
                    <a:pt x="3418" y="42568"/>
                    <a:pt x="4096" y="42866"/>
                    <a:pt x="4910" y="42894"/>
                  </a:cubicBezTo>
                  <a:cubicBezTo>
                    <a:pt x="5181" y="42894"/>
                    <a:pt x="5480" y="42894"/>
                    <a:pt x="5751" y="42921"/>
                  </a:cubicBezTo>
                  <a:cubicBezTo>
                    <a:pt x="5914" y="42921"/>
                    <a:pt x="6077" y="42948"/>
                    <a:pt x="6212" y="42948"/>
                  </a:cubicBezTo>
                  <a:cubicBezTo>
                    <a:pt x="6348" y="43653"/>
                    <a:pt x="6294" y="45172"/>
                    <a:pt x="6131" y="45633"/>
                  </a:cubicBezTo>
                  <a:cubicBezTo>
                    <a:pt x="5317" y="45660"/>
                    <a:pt x="4476" y="45660"/>
                    <a:pt x="3662" y="45714"/>
                  </a:cubicBezTo>
                  <a:cubicBezTo>
                    <a:pt x="2903" y="45769"/>
                    <a:pt x="2144" y="45877"/>
                    <a:pt x="1384" y="45959"/>
                  </a:cubicBezTo>
                  <a:cubicBezTo>
                    <a:pt x="950" y="46013"/>
                    <a:pt x="706" y="46230"/>
                    <a:pt x="597" y="46637"/>
                  </a:cubicBezTo>
                  <a:cubicBezTo>
                    <a:pt x="516" y="46908"/>
                    <a:pt x="462" y="47206"/>
                    <a:pt x="462" y="47478"/>
                  </a:cubicBezTo>
                  <a:cubicBezTo>
                    <a:pt x="435" y="48807"/>
                    <a:pt x="408" y="50136"/>
                    <a:pt x="381" y="51465"/>
                  </a:cubicBezTo>
                  <a:cubicBezTo>
                    <a:pt x="381" y="51844"/>
                    <a:pt x="408" y="52224"/>
                    <a:pt x="435" y="52604"/>
                  </a:cubicBezTo>
                  <a:cubicBezTo>
                    <a:pt x="489" y="53201"/>
                    <a:pt x="570" y="53282"/>
                    <a:pt x="1167" y="53309"/>
                  </a:cubicBezTo>
                  <a:cubicBezTo>
                    <a:pt x="2659" y="53309"/>
                    <a:pt x="4151" y="53336"/>
                    <a:pt x="5643" y="53363"/>
                  </a:cubicBezTo>
                  <a:cubicBezTo>
                    <a:pt x="8816" y="53391"/>
                    <a:pt x="11990" y="53445"/>
                    <a:pt x="15190" y="53445"/>
                  </a:cubicBezTo>
                  <a:cubicBezTo>
                    <a:pt x="17469" y="53418"/>
                    <a:pt x="19774" y="53309"/>
                    <a:pt x="22080" y="53255"/>
                  </a:cubicBezTo>
                  <a:cubicBezTo>
                    <a:pt x="22920" y="53228"/>
                    <a:pt x="23788" y="53201"/>
                    <a:pt x="24629" y="53201"/>
                  </a:cubicBezTo>
                  <a:cubicBezTo>
                    <a:pt x="25199" y="53201"/>
                    <a:pt x="25768" y="53228"/>
                    <a:pt x="26338" y="53255"/>
                  </a:cubicBezTo>
                  <a:cubicBezTo>
                    <a:pt x="26431" y="53261"/>
                    <a:pt x="26524" y="53264"/>
                    <a:pt x="26615" y="53264"/>
                  </a:cubicBezTo>
                  <a:cubicBezTo>
                    <a:pt x="26947" y="53264"/>
                    <a:pt x="27266" y="53220"/>
                    <a:pt x="27586" y="53092"/>
                  </a:cubicBezTo>
                  <a:cubicBezTo>
                    <a:pt x="27830" y="52767"/>
                    <a:pt x="27911" y="52387"/>
                    <a:pt x="27965" y="52034"/>
                  </a:cubicBezTo>
                  <a:cubicBezTo>
                    <a:pt x="28237" y="50380"/>
                    <a:pt x="28264" y="48725"/>
                    <a:pt x="28128" y="47071"/>
                  </a:cubicBezTo>
                  <a:cubicBezTo>
                    <a:pt x="28047" y="46311"/>
                    <a:pt x="27721" y="46013"/>
                    <a:pt x="26962" y="46013"/>
                  </a:cubicBezTo>
                  <a:cubicBezTo>
                    <a:pt x="26311" y="45986"/>
                    <a:pt x="25633" y="45986"/>
                    <a:pt x="24982" y="45986"/>
                  </a:cubicBezTo>
                  <a:cubicBezTo>
                    <a:pt x="24033" y="45959"/>
                    <a:pt x="23083" y="45877"/>
                    <a:pt x="22134" y="45877"/>
                  </a:cubicBezTo>
                  <a:cubicBezTo>
                    <a:pt x="21605" y="45864"/>
                    <a:pt x="21069" y="45864"/>
                    <a:pt x="20534" y="45864"/>
                  </a:cubicBezTo>
                  <a:cubicBezTo>
                    <a:pt x="19998" y="45864"/>
                    <a:pt x="19462" y="45864"/>
                    <a:pt x="18933" y="45850"/>
                  </a:cubicBezTo>
                  <a:cubicBezTo>
                    <a:pt x="17441" y="45823"/>
                    <a:pt x="15950" y="45742"/>
                    <a:pt x="14458" y="45687"/>
                  </a:cubicBezTo>
                  <a:cubicBezTo>
                    <a:pt x="14322" y="45660"/>
                    <a:pt x="14187" y="45633"/>
                    <a:pt x="14051" y="45606"/>
                  </a:cubicBezTo>
                  <a:cubicBezTo>
                    <a:pt x="13861" y="44819"/>
                    <a:pt x="13915" y="44033"/>
                    <a:pt x="13915" y="43138"/>
                  </a:cubicBezTo>
                  <a:lnTo>
                    <a:pt x="14675" y="43138"/>
                  </a:lnTo>
                  <a:cubicBezTo>
                    <a:pt x="15733" y="43111"/>
                    <a:pt x="16818" y="43138"/>
                    <a:pt x="17875" y="43083"/>
                  </a:cubicBezTo>
                  <a:cubicBezTo>
                    <a:pt x="19503" y="43029"/>
                    <a:pt x="21130" y="42921"/>
                    <a:pt x="22785" y="42839"/>
                  </a:cubicBezTo>
                  <a:cubicBezTo>
                    <a:pt x="23626" y="42785"/>
                    <a:pt x="24494" y="42785"/>
                    <a:pt x="25334" y="42704"/>
                  </a:cubicBezTo>
                  <a:cubicBezTo>
                    <a:pt x="25796" y="42677"/>
                    <a:pt x="26284" y="42595"/>
                    <a:pt x="26745" y="42514"/>
                  </a:cubicBezTo>
                  <a:cubicBezTo>
                    <a:pt x="27070" y="42433"/>
                    <a:pt x="27260" y="42188"/>
                    <a:pt x="27260" y="41836"/>
                  </a:cubicBezTo>
                  <a:cubicBezTo>
                    <a:pt x="27287" y="40886"/>
                    <a:pt x="27342" y="39937"/>
                    <a:pt x="27342" y="38988"/>
                  </a:cubicBezTo>
                  <a:cubicBezTo>
                    <a:pt x="27342" y="38445"/>
                    <a:pt x="27125" y="38174"/>
                    <a:pt x="26528" y="38120"/>
                  </a:cubicBezTo>
                  <a:cubicBezTo>
                    <a:pt x="26284" y="38120"/>
                    <a:pt x="26013" y="38066"/>
                    <a:pt x="25741" y="38066"/>
                  </a:cubicBezTo>
                  <a:cubicBezTo>
                    <a:pt x="25117" y="38038"/>
                    <a:pt x="24467" y="38011"/>
                    <a:pt x="23843" y="38011"/>
                  </a:cubicBezTo>
                  <a:cubicBezTo>
                    <a:pt x="22731" y="38038"/>
                    <a:pt x="21646" y="38038"/>
                    <a:pt x="20561" y="38066"/>
                  </a:cubicBezTo>
                  <a:cubicBezTo>
                    <a:pt x="18770" y="38120"/>
                    <a:pt x="16953" y="38174"/>
                    <a:pt x="15163" y="38201"/>
                  </a:cubicBezTo>
                  <a:cubicBezTo>
                    <a:pt x="14946" y="38201"/>
                    <a:pt x="14729" y="38174"/>
                    <a:pt x="14539" y="38066"/>
                  </a:cubicBezTo>
                  <a:cubicBezTo>
                    <a:pt x="14051" y="37794"/>
                    <a:pt x="13563" y="37523"/>
                    <a:pt x="13074" y="37198"/>
                  </a:cubicBezTo>
                  <a:cubicBezTo>
                    <a:pt x="11447" y="36058"/>
                    <a:pt x="9847" y="34865"/>
                    <a:pt x="8355" y="33563"/>
                  </a:cubicBezTo>
                  <a:cubicBezTo>
                    <a:pt x="7975" y="33210"/>
                    <a:pt x="7785" y="32831"/>
                    <a:pt x="7704" y="32342"/>
                  </a:cubicBezTo>
                  <a:cubicBezTo>
                    <a:pt x="7623" y="31583"/>
                    <a:pt x="7650" y="30824"/>
                    <a:pt x="7704" y="30064"/>
                  </a:cubicBezTo>
                  <a:cubicBezTo>
                    <a:pt x="7894" y="28003"/>
                    <a:pt x="8816" y="26294"/>
                    <a:pt x="10226" y="24856"/>
                  </a:cubicBezTo>
                  <a:cubicBezTo>
                    <a:pt x="12098" y="22903"/>
                    <a:pt x="14431" y="21764"/>
                    <a:pt x="17062" y="21167"/>
                  </a:cubicBezTo>
                  <a:cubicBezTo>
                    <a:pt x="17125" y="21158"/>
                    <a:pt x="17188" y="21155"/>
                    <a:pt x="17253" y="21155"/>
                  </a:cubicBezTo>
                  <a:cubicBezTo>
                    <a:pt x="17381" y="21155"/>
                    <a:pt x="17514" y="21167"/>
                    <a:pt x="17658" y="21167"/>
                  </a:cubicBezTo>
                  <a:cubicBezTo>
                    <a:pt x="17550" y="21873"/>
                    <a:pt x="17469" y="22551"/>
                    <a:pt x="17333" y="23229"/>
                  </a:cubicBezTo>
                  <a:cubicBezTo>
                    <a:pt x="17197" y="23880"/>
                    <a:pt x="17224" y="24585"/>
                    <a:pt x="16953" y="25209"/>
                  </a:cubicBezTo>
                  <a:lnTo>
                    <a:pt x="16194" y="25209"/>
                  </a:lnTo>
                  <a:cubicBezTo>
                    <a:pt x="15814" y="25209"/>
                    <a:pt x="15543" y="25372"/>
                    <a:pt x="15434" y="25724"/>
                  </a:cubicBezTo>
                  <a:cubicBezTo>
                    <a:pt x="15163" y="26484"/>
                    <a:pt x="14919" y="27270"/>
                    <a:pt x="14838" y="28057"/>
                  </a:cubicBezTo>
                  <a:cubicBezTo>
                    <a:pt x="14810" y="28572"/>
                    <a:pt x="14946" y="28816"/>
                    <a:pt x="15434" y="29006"/>
                  </a:cubicBezTo>
                  <a:cubicBezTo>
                    <a:pt x="15760" y="29115"/>
                    <a:pt x="16112" y="29196"/>
                    <a:pt x="16465" y="29250"/>
                  </a:cubicBezTo>
                  <a:cubicBezTo>
                    <a:pt x="16736" y="29277"/>
                    <a:pt x="16872" y="29413"/>
                    <a:pt x="16953" y="29684"/>
                  </a:cubicBezTo>
                  <a:cubicBezTo>
                    <a:pt x="17116" y="30118"/>
                    <a:pt x="17333" y="30552"/>
                    <a:pt x="17523" y="30986"/>
                  </a:cubicBezTo>
                  <a:cubicBezTo>
                    <a:pt x="17631" y="31258"/>
                    <a:pt x="17875" y="31420"/>
                    <a:pt x="18147" y="31502"/>
                  </a:cubicBezTo>
                  <a:cubicBezTo>
                    <a:pt x="19015" y="31719"/>
                    <a:pt x="19855" y="31908"/>
                    <a:pt x="20696" y="32098"/>
                  </a:cubicBezTo>
                  <a:cubicBezTo>
                    <a:pt x="20824" y="32132"/>
                    <a:pt x="20946" y="32149"/>
                    <a:pt x="21063" y="32149"/>
                  </a:cubicBezTo>
                  <a:cubicBezTo>
                    <a:pt x="21419" y="32149"/>
                    <a:pt x="21726" y="31991"/>
                    <a:pt x="21971" y="31664"/>
                  </a:cubicBezTo>
                  <a:cubicBezTo>
                    <a:pt x="22242" y="31339"/>
                    <a:pt x="22568" y="31013"/>
                    <a:pt x="22839" y="30661"/>
                  </a:cubicBezTo>
                  <a:cubicBezTo>
                    <a:pt x="23300" y="30769"/>
                    <a:pt x="23707" y="30851"/>
                    <a:pt x="24141" y="30932"/>
                  </a:cubicBezTo>
                  <a:cubicBezTo>
                    <a:pt x="24498" y="31017"/>
                    <a:pt x="24727" y="31067"/>
                    <a:pt x="24884" y="31067"/>
                  </a:cubicBezTo>
                  <a:cubicBezTo>
                    <a:pt x="25229" y="31067"/>
                    <a:pt x="25228" y="30825"/>
                    <a:pt x="25470" y="30173"/>
                  </a:cubicBezTo>
                  <a:cubicBezTo>
                    <a:pt x="25741" y="29494"/>
                    <a:pt x="25904" y="28762"/>
                    <a:pt x="26094" y="28057"/>
                  </a:cubicBezTo>
                  <a:cubicBezTo>
                    <a:pt x="26230" y="27460"/>
                    <a:pt x="26148" y="27352"/>
                    <a:pt x="25579" y="27162"/>
                  </a:cubicBezTo>
                  <a:cubicBezTo>
                    <a:pt x="25199" y="27053"/>
                    <a:pt x="24819" y="26945"/>
                    <a:pt x="24439" y="26836"/>
                  </a:cubicBezTo>
                  <a:cubicBezTo>
                    <a:pt x="24439" y="26728"/>
                    <a:pt x="24412" y="26674"/>
                    <a:pt x="24439" y="26592"/>
                  </a:cubicBezTo>
                  <a:cubicBezTo>
                    <a:pt x="24792" y="24639"/>
                    <a:pt x="25172" y="22686"/>
                    <a:pt x="25524" y="20733"/>
                  </a:cubicBezTo>
                  <a:cubicBezTo>
                    <a:pt x="25796" y="19187"/>
                    <a:pt x="26013" y="17641"/>
                    <a:pt x="26257" y="16095"/>
                  </a:cubicBezTo>
                  <a:cubicBezTo>
                    <a:pt x="26338" y="15471"/>
                    <a:pt x="26474" y="14875"/>
                    <a:pt x="26528" y="14251"/>
                  </a:cubicBezTo>
                  <a:cubicBezTo>
                    <a:pt x="26799" y="12108"/>
                    <a:pt x="27016" y="9965"/>
                    <a:pt x="27287" y="7823"/>
                  </a:cubicBezTo>
                  <a:cubicBezTo>
                    <a:pt x="27315" y="7443"/>
                    <a:pt x="27396" y="7036"/>
                    <a:pt x="27477" y="6629"/>
                  </a:cubicBezTo>
                  <a:cubicBezTo>
                    <a:pt x="27640" y="6629"/>
                    <a:pt x="27776" y="6629"/>
                    <a:pt x="27911" y="6656"/>
                  </a:cubicBezTo>
                  <a:cubicBezTo>
                    <a:pt x="28128" y="6683"/>
                    <a:pt x="28345" y="6738"/>
                    <a:pt x="28535" y="6765"/>
                  </a:cubicBezTo>
                  <a:cubicBezTo>
                    <a:pt x="28626" y="6772"/>
                    <a:pt x="28709" y="6776"/>
                    <a:pt x="28785" y="6776"/>
                  </a:cubicBezTo>
                  <a:cubicBezTo>
                    <a:pt x="29304" y="6776"/>
                    <a:pt x="29519" y="6600"/>
                    <a:pt x="29756" y="6032"/>
                  </a:cubicBezTo>
                  <a:cubicBezTo>
                    <a:pt x="29864" y="5843"/>
                    <a:pt x="29946" y="5598"/>
                    <a:pt x="30000" y="5381"/>
                  </a:cubicBezTo>
                  <a:cubicBezTo>
                    <a:pt x="30163" y="4839"/>
                    <a:pt x="30352" y="4296"/>
                    <a:pt x="30461" y="3727"/>
                  </a:cubicBezTo>
                  <a:cubicBezTo>
                    <a:pt x="30678" y="2832"/>
                    <a:pt x="30542" y="2588"/>
                    <a:pt x="29701" y="2289"/>
                  </a:cubicBezTo>
                  <a:cubicBezTo>
                    <a:pt x="29376" y="2154"/>
                    <a:pt x="29023" y="2072"/>
                    <a:pt x="28671" y="1991"/>
                  </a:cubicBezTo>
                  <a:cubicBezTo>
                    <a:pt x="26392" y="1476"/>
                    <a:pt x="24114" y="960"/>
                    <a:pt x="21808" y="445"/>
                  </a:cubicBezTo>
                  <a:cubicBezTo>
                    <a:pt x="21103" y="282"/>
                    <a:pt x="20425" y="147"/>
                    <a:pt x="19720" y="38"/>
                  </a:cubicBezTo>
                  <a:cubicBezTo>
                    <a:pt x="19565" y="14"/>
                    <a:pt x="19427" y="1"/>
                    <a:pt x="19304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4018125" y="4253663"/>
              <a:ext cx="636100" cy="636725"/>
            </a:xfrm>
            <a:custGeom>
              <a:avLst/>
              <a:gdLst/>
              <a:ahLst/>
              <a:cxnLst/>
              <a:rect l="l" t="t" r="r" b="b"/>
              <a:pathLst>
                <a:path w="25444" h="25469" extrusionOk="0">
                  <a:moveTo>
                    <a:pt x="16112" y="1"/>
                  </a:moveTo>
                  <a:cubicBezTo>
                    <a:pt x="14551" y="1"/>
                    <a:pt x="13017" y="225"/>
                    <a:pt x="11556" y="789"/>
                  </a:cubicBezTo>
                  <a:cubicBezTo>
                    <a:pt x="10796" y="1061"/>
                    <a:pt x="10010" y="1386"/>
                    <a:pt x="9250" y="1712"/>
                  </a:cubicBezTo>
                  <a:cubicBezTo>
                    <a:pt x="8708" y="1956"/>
                    <a:pt x="8138" y="2227"/>
                    <a:pt x="7623" y="2580"/>
                  </a:cubicBezTo>
                  <a:cubicBezTo>
                    <a:pt x="3229" y="5428"/>
                    <a:pt x="815" y="9523"/>
                    <a:pt x="137" y="14677"/>
                  </a:cubicBezTo>
                  <a:cubicBezTo>
                    <a:pt x="1" y="15843"/>
                    <a:pt x="28" y="16982"/>
                    <a:pt x="164" y="18149"/>
                  </a:cubicBezTo>
                  <a:cubicBezTo>
                    <a:pt x="299" y="19613"/>
                    <a:pt x="570" y="21051"/>
                    <a:pt x="1086" y="22434"/>
                  </a:cubicBezTo>
                  <a:cubicBezTo>
                    <a:pt x="1221" y="22895"/>
                    <a:pt x="1438" y="23329"/>
                    <a:pt x="1683" y="23709"/>
                  </a:cubicBezTo>
                  <a:cubicBezTo>
                    <a:pt x="2117" y="24360"/>
                    <a:pt x="2659" y="24930"/>
                    <a:pt x="3419" y="25119"/>
                  </a:cubicBezTo>
                  <a:cubicBezTo>
                    <a:pt x="3730" y="25201"/>
                    <a:pt x="4049" y="25228"/>
                    <a:pt x="4371" y="25228"/>
                  </a:cubicBezTo>
                  <a:cubicBezTo>
                    <a:pt x="4693" y="25228"/>
                    <a:pt x="5019" y="25201"/>
                    <a:pt x="5344" y="25174"/>
                  </a:cubicBezTo>
                  <a:cubicBezTo>
                    <a:pt x="5399" y="24957"/>
                    <a:pt x="5453" y="24767"/>
                    <a:pt x="5480" y="24604"/>
                  </a:cubicBezTo>
                  <a:cubicBezTo>
                    <a:pt x="5561" y="23790"/>
                    <a:pt x="6050" y="23302"/>
                    <a:pt x="6728" y="23004"/>
                  </a:cubicBezTo>
                  <a:cubicBezTo>
                    <a:pt x="7107" y="22841"/>
                    <a:pt x="7514" y="22678"/>
                    <a:pt x="7921" y="22543"/>
                  </a:cubicBezTo>
                  <a:cubicBezTo>
                    <a:pt x="8492" y="22396"/>
                    <a:pt x="9062" y="22321"/>
                    <a:pt x="9633" y="22321"/>
                  </a:cubicBezTo>
                  <a:cubicBezTo>
                    <a:pt x="10120" y="22321"/>
                    <a:pt x="10607" y="22376"/>
                    <a:pt x="11095" y="22488"/>
                  </a:cubicBezTo>
                  <a:cubicBezTo>
                    <a:pt x="11691" y="22624"/>
                    <a:pt x="12125" y="22949"/>
                    <a:pt x="12315" y="23573"/>
                  </a:cubicBezTo>
                  <a:cubicBezTo>
                    <a:pt x="12397" y="23872"/>
                    <a:pt x="12505" y="24197"/>
                    <a:pt x="12586" y="24523"/>
                  </a:cubicBezTo>
                  <a:cubicBezTo>
                    <a:pt x="12641" y="24794"/>
                    <a:pt x="12695" y="25065"/>
                    <a:pt x="12776" y="25391"/>
                  </a:cubicBezTo>
                  <a:cubicBezTo>
                    <a:pt x="12912" y="25418"/>
                    <a:pt x="12966" y="25445"/>
                    <a:pt x="13020" y="25445"/>
                  </a:cubicBezTo>
                  <a:cubicBezTo>
                    <a:pt x="13653" y="25445"/>
                    <a:pt x="14274" y="25469"/>
                    <a:pt x="14891" y="25469"/>
                  </a:cubicBezTo>
                  <a:cubicBezTo>
                    <a:pt x="15199" y="25469"/>
                    <a:pt x="15507" y="25463"/>
                    <a:pt x="15814" y="25445"/>
                  </a:cubicBezTo>
                  <a:cubicBezTo>
                    <a:pt x="17957" y="25391"/>
                    <a:pt x="20127" y="25282"/>
                    <a:pt x="22270" y="25201"/>
                  </a:cubicBezTo>
                  <a:cubicBezTo>
                    <a:pt x="23165" y="25147"/>
                    <a:pt x="24060" y="25092"/>
                    <a:pt x="24982" y="25038"/>
                  </a:cubicBezTo>
                  <a:cubicBezTo>
                    <a:pt x="25063" y="25038"/>
                    <a:pt x="25145" y="25011"/>
                    <a:pt x="25226" y="25011"/>
                  </a:cubicBezTo>
                  <a:cubicBezTo>
                    <a:pt x="25389" y="24441"/>
                    <a:pt x="25443" y="22705"/>
                    <a:pt x="25335" y="22163"/>
                  </a:cubicBezTo>
                  <a:cubicBezTo>
                    <a:pt x="25253" y="22136"/>
                    <a:pt x="25172" y="22109"/>
                    <a:pt x="25090" y="22109"/>
                  </a:cubicBezTo>
                  <a:cubicBezTo>
                    <a:pt x="23517" y="22136"/>
                    <a:pt x="21944" y="22109"/>
                    <a:pt x="20371" y="22163"/>
                  </a:cubicBezTo>
                  <a:cubicBezTo>
                    <a:pt x="18364" y="22190"/>
                    <a:pt x="16357" y="22299"/>
                    <a:pt x="14349" y="22380"/>
                  </a:cubicBezTo>
                  <a:cubicBezTo>
                    <a:pt x="14303" y="22383"/>
                    <a:pt x="14258" y="22384"/>
                    <a:pt x="14213" y="22384"/>
                  </a:cubicBezTo>
                  <a:cubicBezTo>
                    <a:pt x="13812" y="22384"/>
                    <a:pt x="13471" y="22274"/>
                    <a:pt x="13129" y="22054"/>
                  </a:cubicBezTo>
                  <a:cubicBezTo>
                    <a:pt x="12234" y="21458"/>
                    <a:pt x="11284" y="20888"/>
                    <a:pt x="10389" y="20264"/>
                  </a:cubicBezTo>
                  <a:cubicBezTo>
                    <a:pt x="9115" y="19396"/>
                    <a:pt x="7894" y="18474"/>
                    <a:pt x="6782" y="17416"/>
                  </a:cubicBezTo>
                  <a:cubicBezTo>
                    <a:pt x="6185" y="16847"/>
                    <a:pt x="5860" y="16169"/>
                    <a:pt x="5778" y="15355"/>
                  </a:cubicBezTo>
                  <a:cubicBezTo>
                    <a:pt x="5724" y="14595"/>
                    <a:pt x="5751" y="13836"/>
                    <a:pt x="5833" y="13076"/>
                  </a:cubicBezTo>
                  <a:cubicBezTo>
                    <a:pt x="5968" y="11774"/>
                    <a:pt x="6348" y="10527"/>
                    <a:pt x="7026" y="9388"/>
                  </a:cubicBezTo>
                  <a:cubicBezTo>
                    <a:pt x="7731" y="8248"/>
                    <a:pt x="8599" y="7245"/>
                    <a:pt x="9657" y="6431"/>
                  </a:cubicBezTo>
                  <a:cubicBezTo>
                    <a:pt x="11610" y="4858"/>
                    <a:pt x="13807" y="3854"/>
                    <a:pt x="16248" y="3420"/>
                  </a:cubicBezTo>
                  <a:cubicBezTo>
                    <a:pt x="16465" y="3393"/>
                    <a:pt x="16655" y="3312"/>
                    <a:pt x="16818" y="3285"/>
                  </a:cubicBezTo>
                  <a:cubicBezTo>
                    <a:pt x="17116" y="2064"/>
                    <a:pt x="17252" y="681"/>
                    <a:pt x="17143" y="111"/>
                  </a:cubicBezTo>
                  <a:cubicBezTo>
                    <a:pt x="17062" y="111"/>
                    <a:pt x="16953" y="57"/>
                    <a:pt x="16872" y="57"/>
                  </a:cubicBezTo>
                  <a:cubicBezTo>
                    <a:pt x="16709" y="30"/>
                    <a:pt x="16546" y="3"/>
                    <a:pt x="16384" y="3"/>
                  </a:cubicBezTo>
                  <a:cubicBezTo>
                    <a:pt x="16293" y="1"/>
                    <a:pt x="16203" y="1"/>
                    <a:pt x="16112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4025600" y="4998613"/>
              <a:ext cx="647600" cy="149450"/>
            </a:xfrm>
            <a:custGeom>
              <a:avLst/>
              <a:gdLst/>
              <a:ahLst/>
              <a:cxnLst/>
              <a:rect l="l" t="t" r="r" b="b"/>
              <a:pathLst>
                <a:path w="25904" h="5978" extrusionOk="0">
                  <a:moveTo>
                    <a:pt x="4249" y="1"/>
                  </a:moveTo>
                  <a:cubicBezTo>
                    <a:pt x="3068" y="1"/>
                    <a:pt x="1887" y="39"/>
                    <a:pt x="705" y="177"/>
                  </a:cubicBezTo>
                  <a:lnTo>
                    <a:pt x="678" y="177"/>
                  </a:lnTo>
                  <a:cubicBezTo>
                    <a:pt x="380" y="204"/>
                    <a:pt x="136" y="448"/>
                    <a:pt x="109" y="773"/>
                  </a:cubicBezTo>
                  <a:cubicBezTo>
                    <a:pt x="27" y="2129"/>
                    <a:pt x="0" y="5222"/>
                    <a:pt x="109" y="5791"/>
                  </a:cubicBezTo>
                  <a:cubicBezTo>
                    <a:pt x="190" y="5818"/>
                    <a:pt x="299" y="5845"/>
                    <a:pt x="434" y="5845"/>
                  </a:cubicBezTo>
                  <a:cubicBezTo>
                    <a:pt x="1221" y="5873"/>
                    <a:pt x="2035" y="5927"/>
                    <a:pt x="2848" y="5927"/>
                  </a:cubicBezTo>
                  <a:cubicBezTo>
                    <a:pt x="4015" y="5927"/>
                    <a:pt x="5181" y="5920"/>
                    <a:pt x="6351" y="5920"/>
                  </a:cubicBezTo>
                  <a:cubicBezTo>
                    <a:pt x="7520" y="5920"/>
                    <a:pt x="8693" y="5927"/>
                    <a:pt x="9873" y="5954"/>
                  </a:cubicBezTo>
                  <a:cubicBezTo>
                    <a:pt x="10802" y="5969"/>
                    <a:pt x="11734" y="5978"/>
                    <a:pt x="12666" y="5978"/>
                  </a:cubicBezTo>
                  <a:cubicBezTo>
                    <a:pt x="15054" y="5978"/>
                    <a:pt x="17448" y="5920"/>
                    <a:pt x="19828" y="5764"/>
                  </a:cubicBezTo>
                  <a:cubicBezTo>
                    <a:pt x="20886" y="5715"/>
                    <a:pt x="21943" y="5676"/>
                    <a:pt x="23007" y="5676"/>
                  </a:cubicBezTo>
                  <a:cubicBezTo>
                    <a:pt x="23716" y="5676"/>
                    <a:pt x="24428" y="5694"/>
                    <a:pt x="25144" y="5737"/>
                  </a:cubicBezTo>
                  <a:cubicBezTo>
                    <a:pt x="25175" y="5742"/>
                    <a:pt x="25205" y="5744"/>
                    <a:pt x="25235" y="5744"/>
                  </a:cubicBezTo>
                  <a:cubicBezTo>
                    <a:pt x="25361" y="5744"/>
                    <a:pt x="25479" y="5705"/>
                    <a:pt x="25632" y="5683"/>
                  </a:cubicBezTo>
                  <a:cubicBezTo>
                    <a:pt x="25904" y="3947"/>
                    <a:pt x="25904" y="2238"/>
                    <a:pt x="25849" y="448"/>
                  </a:cubicBezTo>
                  <a:cubicBezTo>
                    <a:pt x="25659" y="421"/>
                    <a:pt x="25578" y="394"/>
                    <a:pt x="25470" y="394"/>
                  </a:cubicBezTo>
                  <a:cubicBezTo>
                    <a:pt x="24520" y="366"/>
                    <a:pt x="23598" y="312"/>
                    <a:pt x="22649" y="285"/>
                  </a:cubicBezTo>
                  <a:cubicBezTo>
                    <a:pt x="21862" y="285"/>
                    <a:pt x="21076" y="285"/>
                    <a:pt x="20289" y="258"/>
                  </a:cubicBezTo>
                  <a:cubicBezTo>
                    <a:pt x="19204" y="258"/>
                    <a:pt x="18119" y="231"/>
                    <a:pt x="17034" y="204"/>
                  </a:cubicBezTo>
                  <a:cubicBezTo>
                    <a:pt x="15527" y="154"/>
                    <a:pt x="13998" y="37"/>
                    <a:pt x="12487" y="37"/>
                  </a:cubicBezTo>
                  <a:cubicBezTo>
                    <a:pt x="12339" y="37"/>
                    <a:pt x="12191" y="39"/>
                    <a:pt x="12043" y="41"/>
                  </a:cubicBezTo>
                  <a:cubicBezTo>
                    <a:pt x="11156" y="52"/>
                    <a:pt x="10263" y="59"/>
                    <a:pt x="9370" y="59"/>
                  </a:cubicBezTo>
                  <a:cubicBezTo>
                    <a:pt x="8108" y="59"/>
                    <a:pt x="6843" y="46"/>
                    <a:pt x="5588" y="14"/>
                  </a:cubicBezTo>
                  <a:cubicBezTo>
                    <a:pt x="5141" y="6"/>
                    <a:pt x="4695" y="1"/>
                    <a:pt x="4249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4440600" y="3966138"/>
              <a:ext cx="213625" cy="533750"/>
            </a:xfrm>
            <a:custGeom>
              <a:avLst/>
              <a:gdLst/>
              <a:ahLst/>
              <a:cxnLst/>
              <a:rect l="l" t="t" r="r" b="b"/>
              <a:pathLst>
                <a:path w="8545" h="21350" extrusionOk="0">
                  <a:moveTo>
                    <a:pt x="2882" y="1"/>
                  </a:moveTo>
                  <a:cubicBezTo>
                    <a:pt x="2849" y="1"/>
                    <a:pt x="2820" y="1"/>
                    <a:pt x="2794" y="3"/>
                  </a:cubicBezTo>
                  <a:cubicBezTo>
                    <a:pt x="2740" y="166"/>
                    <a:pt x="2685" y="356"/>
                    <a:pt x="2658" y="546"/>
                  </a:cubicBezTo>
                  <a:cubicBezTo>
                    <a:pt x="2550" y="1495"/>
                    <a:pt x="2441" y="2472"/>
                    <a:pt x="2306" y="3421"/>
                  </a:cubicBezTo>
                  <a:cubicBezTo>
                    <a:pt x="2143" y="4858"/>
                    <a:pt x="1980" y="6296"/>
                    <a:pt x="1817" y="7734"/>
                  </a:cubicBezTo>
                  <a:cubicBezTo>
                    <a:pt x="1655" y="9008"/>
                    <a:pt x="1492" y="10310"/>
                    <a:pt x="1302" y="11612"/>
                  </a:cubicBezTo>
                  <a:cubicBezTo>
                    <a:pt x="1085" y="13050"/>
                    <a:pt x="949" y="14514"/>
                    <a:pt x="651" y="15952"/>
                  </a:cubicBezTo>
                  <a:cubicBezTo>
                    <a:pt x="380" y="17200"/>
                    <a:pt x="217" y="18475"/>
                    <a:pt x="27" y="19749"/>
                  </a:cubicBezTo>
                  <a:cubicBezTo>
                    <a:pt x="0" y="19885"/>
                    <a:pt x="0" y="20021"/>
                    <a:pt x="0" y="20156"/>
                  </a:cubicBezTo>
                  <a:cubicBezTo>
                    <a:pt x="1872" y="20563"/>
                    <a:pt x="3689" y="20943"/>
                    <a:pt x="5588" y="21350"/>
                  </a:cubicBezTo>
                  <a:cubicBezTo>
                    <a:pt x="5642" y="21160"/>
                    <a:pt x="5669" y="21024"/>
                    <a:pt x="5696" y="20916"/>
                  </a:cubicBezTo>
                  <a:cubicBezTo>
                    <a:pt x="5859" y="19939"/>
                    <a:pt x="6049" y="18963"/>
                    <a:pt x="6211" y="17986"/>
                  </a:cubicBezTo>
                  <a:cubicBezTo>
                    <a:pt x="6618" y="15518"/>
                    <a:pt x="7025" y="13077"/>
                    <a:pt x="7432" y="10636"/>
                  </a:cubicBezTo>
                  <a:cubicBezTo>
                    <a:pt x="7513" y="10120"/>
                    <a:pt x="7622" y="9605"/>
                    <a:pt x="7676" y="9090"/>
                  </a:cubicBezTo>
                  <a:cubicBezTo>
                    <a:pt x="7974" y="6649"/>
                    <a:pt x="8246" y="4180"/>
                    <a:pt x="8517" y="1739"/>
                  </a:cubicBezTo>
                  <a:cubicBezTo>
                    <a:pt x="8544" y="1522"/>
                    <a:pt x="8544" y="1332"/>
                    <a:pt x="8544" y="1142"/>
                  </a:cubicBezTo>
                  <a:cubicBezTo>
                    <a:pt x="7470" y="723"/>
                    <a:pt x="3815" y="1"/>
                    <a:pt x="2882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4467025" y="3860413"/>
              <a:ext cx="263825" cy="119600"/>
            </a:xfrm>
            <a:custGeom>
              <a:avLst/>
              <a:gdLst/>
              <a:ahLst/>
              <a:cxnLst/>
              <a:rect l="l" t="t" r="r" b="b"/>
              <a:pathLst>
                <a:path w="10553" h="4784" extrusionOk="0">
                  <a:moveTo>
                    <a:pt x="354" y="1"/>
                  </a:moveTo>
                  <a:cubicBezTo>
                    <a:pt x="109" y="869"/>
                    <a:pt x="109" y="1656"/>
                    <a:pt x="28" y="2442"/>
                  </a:cubicBezTo>
                  <a:cubicBezTo>
                    <a:pt x="1" y="2740"/>
                    <a:pt x="109" y="2876"/>
                    <a:pt x="408" y="2930"/>
                  </a:cubicBezTo>
                  <a:cubicBezTo>
                    <a:pt x="869" y="3012"/>
                    <a:pt x="1303" y="3066"/>
                    <a:pt x="1737" y="3147"/>
                  </a:cubicBezTo>
                  <a:cubicBezTo>
                    <a:pt x="4232" y="3608"/>
                    <a:pt x="6728" y="4097"/>
                    <a:pt x="9169" y="4720"/>
                  </a:cubicBezTo>
                  <a:cubicBezTo>
                    <a:pt x="9294" y="4752"/>
                    <a:pt x="9419" y="4783"/>
                    <a:pt x="9539" y="4783"/>
                  </a:cubicBezTo>
                  <a:cubicBezTo>
                    <a:pt x="9627" y="4783"/>
                    <a:pt x="9712" y="4766"/>
                    <a:pt x="9793" y="4720"/>
                  </a:cubicBezTo>
                  <a:cubicBezTo>
                    <a:pt x="10145" y="4015"/>
                    <a:pt x="10525" y="2686"/>
                    <a:pt x="10552" y="2144"/>
                  </a:cubicBezTo>
                  <a:cubicBezTo>
                    <a:pt x="10308" y="1927"/>
                    <a:pt x="9982" y="1927"/>
                    <a:pt x="9684" y="1845"/>
                  </a:cubicBezTo>
                  <a:cubicBezTo>
                    <a:pt x="6890" y="1249"/>
                    <a:pt x="4097" y="652"/>
                    <a:pt x="1303" y="55"/>
                  </a:cubicBezTo>
                  <a:cubicBezTo>
                    <a:pt x="1004" y="1"/>
                    <a:pt x="706" y="28"/>
                    <a:pt x="354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8"/>
            <p:cNvSpPr/>
            <p:nvPr/>
          </p:nvSpPr>
          <p:spPr>
            <a:xfrm>
              <a:off x="4171375" y="4834388"/>
              <a:ext cx="148550" cy="142875"/>
            </a:xfrm>
            <a:custGeom>
              <a:avLst/>
              <a:gdLst/>
              <a:ahLst/>
              <a:cxnLst/>
              <a:rect l="l" t="t" r="r" b="b"/>
              <a:pathLst>
                <a:path w="5942" h="5715" extrusionOk="0">
                  <a:moveTo>
                    <a:pt x="3844" y="1"/>
                  </a:moveTo>
                  <a:cubicBezTo>
                    <a:pt x="3061" y="1"/>
                    <a:pt x="2290" y="93"/>
                    <a:pt x="1520" y="371"/>
                  </a:cubicBezTo>
                  <a:cubicBezTo>
                    <a:pt x="408" y="805"/>
                    <a:pt x="245" y="995"/>
                    <a:pt x="164" y="2162"/>
                  </a:cubicBezTo>
                  <a:cubicBezTo>
                    <a:pt x="82" y="3165"/>
                    <a:pt x="55" y="4196"/>
                    <a:pt x="1" y="5199"/>
                  </a:cubicBezTo>
                  <a:cubicBezTo>
                    <a:pt x="1" y="5335"/>
                    <a:pt x="1" y="5471"/>
                    <a:pt x="28" y="5688"/>
                  </a:cubicBezTo>
                  <a:cubicBezTo>
                    <a:pt x="1004" y="5701"/>
                    <a:pt x="1981" y="5715"/>
                    <a:pt x="2964" y="5715"/>
                  </a:cubicBezTo>
                  <a:cubicBezTo>
                    <a:pt x="3947" y="5715"/>
                    <a:pt x="4937" y="5701"/>
                    <a:pt x="5941" y="5661"/>
                  </a:cubicBezTo>
                  <a:cubicBezTo>
                    <a:pt x="5887" y="4467"/>
                    <a:pt x="5833" y="3355"/>
                    <a:pt x="5751" y="2243"/>
                  </a:cubicBezTo>
                  <a:cubicBezTo>
                    <a:pt x="5697" y="1755"/>
                    <a:pt x="5534" y="1267"/>
                    <a:pt x="5426" y="778"/>
                  </a:cubicBezTo>
                  <a:cubicBezTo>
                    <a:pt x="5317" y="290"/>
                    <a:pt x="4965" y="46"/>
                    <a:pt x="4476" y="19"/>
                  </a:cubicBezTo>
                  <a:cubicBezTo>
                    <a:pt x="4265" y="7"/>
                    <a:pt x="4054" y="1"/>
                    <a:pt x="384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8"/>
            <p:cNvSpPr/>
            <p:nvPr/>
          </p:nvSpPr>
          <p:spPr>
            <a:xfrm>
              <a:off x="4387025" y="4484263"/>
              <a:ext cx="233275" cy="100675"/>
            </a:xfrm>
            <a:custGeom>
              <a:avLst/>
              <a:gdLst/>
              <a:ahLst/>
              <a:cxnLst/>
              <a:rect l="l" t="t" r="r" b="b"/>
              <a:pathLst>
                <a:path w="9331" h="4027" extrusionOk="0">
                  <a:moveTo>
                    <a:pt x="678" y="1"/>
                  </a:moveTo>
                  <a:cubicBezTo>
                    <a:pt x="651" y="1"/>
                    <a:pt x="597" y="28"/>
                    <a:pt x="516" y="55"/>
                  </a:cubicBezTo>
                  <a:cubicBezTo>
                    <a:pt x="326" y="733"/>
                    <a:pt x="0" y="1384"/>
                    <a:pt x="82" y="2144"/>
                  </a:cubicBezTo>
                  <a:cubicBezTo>
                    <a:pt x="163" y="2198"/>
                    <a:pt x="217" y="2252"/>
                    <a:pt x="272" y="2252"/>
                  </a:cubicBezTo>
                  <a:cubicBezTo>
                    <a:pt x="3011" y="2849"/>
                    <a:pt x="5751" y="3446"/>
                    <a:pt x="8490" y="4015"/>
                  </a:cubicBezTo>
                  <a:cubicBezTo>
                    <a:pt x="8506" y="4023"/>
                    <a:pt x="8524" y="4026"/>
                    <a:pt x="8545" y="4026"/>
                  </a:cubicBezTo>
                  <a:cubicBezTo>
                    <a:pt x="8597" y="4026"/>
                    <a:pt x="8665" y="4007"/>
                    <a:pt x="8761" y="3988"/>
                  </a:cubicBezTo>
                  <a:cubicBezTo>
                    <a:pt x="8897" y="3473"/>
                    <a:pt x="9060" y="2984"/>
                    <a:pt x="9195" y="2442"/>
                  </a:cubicBezTo>
                  <a:cubicBezTo>
                    <a:pt x="9331" y="2035"/>
                    <a:pt x="9250" y="1927"/>
                    <a:pt x="8788" y="1818"/>
                  </a:cubicBezTo>
                  <a:cubicBezTo>
                    <a:pt x="7975" y="1601"/>
                    <a:pt x="7134" y="1411"/>
                    <a:pt x="6320" y="1221"/>
                  </a:cubicBezTo>
                  <a:cubicBezTo>
                    <a:pt x="4449" y="815"/>
                    <a:pt x="2577" y="408"/>
                    <a:pt x="67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4441275" y="4575088"/>
              <a:ext cx="92925" cy="37400"/>
            </a:xfrm>
            <a:custGeom>
              <a:avLst/>
              <a:gdLst/>
              <a:ahLst/>
              <a:cxnLst/>
              <a:rect l="l" t="t" r="r" b="b"/>
              <a:pathLst>
                <a:path w="3717" h="1496" extrusionOk="0">
                  <a:moveTo>
                    <a:pt x="63" y="1"/>
                  </a:moveTo>
                  <a:cubicBezTo>
                    <a:pt x="41" y="1"/>
                    <a:pt x="20" y="1"/>
                    <a:pt x="0" y="2"/>
                  </a:cubicBezTo>
                  <a:cubicBezTo>
                    <a:pt x="82" y="301"/>
                    <a:pt x="163" y="572"/>
                    <a:pt x="244" y="898"/>
                  </a:cubicBezTo>
                  <a:cubicBezTo>
                    <a:pt x="1242" y="1108"/>
                    <a:pt x="2189" y="1496"/>
                    <a:pt x="3208" y="1496"/>
                  </a:cubicBezTo>
                  <a:cubicBezTo>
                    <a:pt x="3242" y="1496"/>
                    <a:pt x="3275" y="1495"/>
                    <a:pt x="3309" y="1494"/>
                  </a:cubicBezTo>
                  <a:cubicBezTo>
                    <a:pt x="3472" y="1250"/>
                    <a:pt x="3716" y="1087"/>
                    <a:pt x="3716" y="789"/>
                  </a:cubicBezTo>
                  <a:cubicBezTo>
                    <a:pt x="2278" y="345"/>
                    <a:pt x="664" y="1"/>
                    <a:pt x="63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3991700" y="3834388"/>
              <a:ext cx="767625" cy="1335650"/>
            </a:xfrm>
            <a:custGeom>
              <a:avLst/>
              <a:gdLst/>
              <a:ahLst/>
              <a:cxnLst/>
              <a:rect l="l" t="t" r="r" b="b"/>
              <a:pathLst>
                <a:path w="30705" h="53426" extrusionOk="0">
                  <a:moveTo>
                    <a:pt x="19367" y="1042"/>
                  </a:moveTo>
                  <a:cubicBezTo>
                    <a:pt x="19719" y="1069"/>
                    <a:pt x="20017" y="1042"/>
                    <a:pt x="20316" y="1096"/>
                  </a:cubicBezTo>
                  <a:cubicBezTo>
                    <a:pt x="23110" y="1693"/>
                    <a:pt x="25903" y="2290"/>
                    <a:pt x="28697" y="2886"/>
                  </a:cubicBezTo>
                  <a:cubicBezTo>
                    <a:pt x="28995" y="2968"/>
                    <a:pt x="29321" y="2968"/>
                    <a:pt x="29565" y="3185"/>
                  </a:cubicBezTo>
                  <a:cubicBezTo>
                    <a:pt x="29538" y="3727"/>
                    <a:pt x="29158" y="5056"/>
                    <a:pt x="28806" y="5761"/>
                  </a:cubicBezTo>
                  <a:cubicBezTo>
                    <a:pt x="28725" y="5807"/>
                    <a:pt x="28640" y="5824"/>
                    <a:pt x="28552" y="5824"/>
                  </a:cubicBezTo>
                  <a:cubicBezTo>
                    <a:pt x="28432" y="5824"/>
                    <a:pt x="28307" y="5793"/>
                    <a:pt x="28182" y="5761"/>
                  </a:cubicBezTo>
                  <a:cubicBezTo>
                    <a:pt x="25741" y="5138"/>
                    <a:pt x="23245" y="4649"/>
                    <a:pt x="20750" y="4188"/>
                  </a:cubicBezTo>
                  <a:cubicBezTo>
                    <a:pt x="20316" y="4107"/>
                    <a:pt x="19882" y="4053"/>
                    <a:pt x="19421" y="3971"/>
                  </a:cubicBezTo>
                  <a:cubicBezTo>
                    <a:pt x="19122" y="3917"/>
                    <a:pt x="19014" y="3781"/>
                    <a:pt x="19041" y="3483"/>
                  </a:cubicBezTo>
                  <a:cubicBezTo>
                    <a:pt x="19122" y="2697"/>
                    <a:pt x="19122" y="1910"/>
                    <a:pt x="19367" y="1042"/>
                  </a:cubicBezTo>
                  <a:close/>
                  <a:moveTo>
                    <a:pt x="20838" y="5271"/>
                  </a:moveTo>
                  <a:cubicBezTo>
                    <a:pt x="21771" y="5271"/>
                    <a:pt x="25426" y="5993"/>
                    <a:pt x="26500" y="6412"/>
                  </a:cubicBezTo>
                  <a:cubicBezTo>
                    <a:pt x="26500" y="6602"/>
                    <a:pt x="26500" y="6792"/>
                    <a:pt x="26473" y="7009"/>
                  </a:cubicBezTo>
                  <a:cubicBezTo>
                    <a:pt x="26202" y="9450"/>
                    <a:pt x="25930" y="11919"/>
                    <a:pt x="25632" y="14360"/>
                  </a:cubicBezTo>
                  <a:cubicBezTo>
                    <a:pt x="25578" y="14875"/>
                    <a:pt x="25469" y="15390"/>
                    <a:pt x="25388" y="15906"/>
                  </a:cubicBezTo>
                  <a:cubicBezTo>
                    <a:pt x="24981" y="18347"/>
                    <a:pt x="24574" y="20788"/>
                    <a:pt x="24167" y="23256"/>
                  </a:cubicBezTo>
                  <a:cubicBezTo>
                    <a:pt x="24005" y="24233"/>
                    <a:pt x="23815" y="25209"/>
                    <a:pt x="23652" y="26186"/>
                  </a:cubicBezTo>
                  <a:cubicBezTo>
                    <a:pt x="23625" y="26294"/>
                    <a:pt x="23598" y="26430"/>
                    <a:pt x="23544" y="26620"/>
                  </a:cubicBezTo>
                  <a:cubicBezTo>
                    <a:pt x="21645" y="26213"/>
                    <a:pt x="19828" y="25833"/>
                    <a:pt x="17956" y="25426"/>
                  </a:cubicBezTo>
                  <a:cubicBezTo>
                    <a:pt x="17956" y="25291"/>
                    <a:pt x="17956" y="25155"/>
                    <a:pt x="17983" y="25019"/>
                  </a:cubicBezTo>
                  <a:cubicBezTo>
                    <a:pt x="18173" y="23745"/>
                    <a:pt x="18336" y="22470"/>
                    <a:pt x="18607" y="21222"/>
                  </a:cubicBezTo>
                  <a:cubicBezTo>
                    <a:pt x="18905" y="19784"/>
                    <a:pt x="19041" y="18320"/>
                    <a:pt x="19258" y="16882"/>
                  </a:cubicBezTo>
                  <a:cubicBezTo>
                    <a:pt x="19448" y="15580"/>
                    <a:pt x="19611" y="14278"/>
                    <a:pt x="19773" y="13004"/>
                  </a:cubicBezTo>
                  <a:cubicBezTo>
                    <a:pt x="19936" y="11566"/>
                    <a:pt x="20099" y="10128"/>
                    <a:pt x="20262" y="8691"/>
                  </a:cubicBezTo>
                  <a:cubicBezTo>
                    <a:pt x="20397" y="7742"/>
                    <a:pt x="20506" y="6765"/>
                    <a:pt x="20614" y="5816"/>
                  </a:cubicBezTo>
                  <a:cubicBezTo>
                    <a:pt x="20641" y="5626"/>
                    <a:pt x="20696" y="5436"/>
                    <a:pt x="20750" y="5273"/>
                  </a:cubicBezTo>
                  <a:cubicBezTo>
                    <a:pt x="20776" y="5271"/>
                    <a:pt x="20805" y="5271"/>
                    <a:pt x="20838" y="5271"/>
                  </a:cubicBezTo>
                  <a:close/>
                  <a:moveTo>
                    <a:pt x="16491" y="25996"/>
                  </a:moveTo>
                  <a:cubicBezTo>
                    <a:pt x="18390" y="26403"/>
                    <a:pt x="20262" y="26810"/>
                    <a:pt x="22133" y="27216"/>
                  </a:cubicBezTo>
                  <a:cubicBezTo>
                    <a:pt x="22947" y="27406"/>
                    <a:pt x="23788" y="27596"/>
                    <a:pt x="24601" y="27813"/>
                  </a:cubicBezTo>
                  <a:cubicBezTo>
                    <a:pt x="25063" y="27922"/>
                    <a:pt x="25144" y="28030"/>
                    <a:pt x="25008" y="28437"/>
                  </a:cubicBezTo>
                  <a:cubicBezTo>
                    <a:pt x="24873" y="28979"/>
                    <a:pt x="24710" y="29468"/>
                    <a:pt x="24574" y="29983"/>
                  </a:cubicBezTo>
                  <a:cubicBezTo>
                    <a:pt x="24478" y="30002"/>
                    <a:pt x="24410" y="30021"/>
                    <a:pt x="24358" y="30021"/>
                  </a:cubicBezTo>
                  <a:cubicBezTo>
                    <a:pt x="24337" y="30021"/>
                    <a:pt x="24319" y="30018"/>
                    <a:pt x="24303" y="30010"/>
                  </a:cubicBezTo>
                  <a:cubicBezTo>
                    <a:pt x="21564" y="29441"/>
                    <a:pt x="18824" y="28844"/>
                    <a:pt x="16085" y="28247"/>
                  </a:cubicBezTo>
                  <a:cubicBezTo>
                    <a:pt x="16030" y="28247"/>
                    <a:pt x="15976" y="28193"/>
                    <a:pt x="15895" y="28139"/>
                  </a:cubicBezTo>
                  <a:cubicBezTo>
                    <a:pt x="15813" y="27379"/>
                    <a:pt x="16139" y="26728"/>
                    <a:pt x="16329" y="26050"/>
                  </a:cubicBezTo>
                  <a:cubicBezTo>
                    <a:pt x="16410" y="26023"/>
                    <a:pt x="16464" y="25996"/>
                    <a:pt x="16491" y="25996"/>
                  </a:cubicBezTo>
                  <a:close/>
                  <a:moveTo>
                    <a:pt x="18046" y="29629"/>
                  </a:moveTo>
                  <a:cubicBezTo>
                    <a:pt x="18647" y="29629"/>
                    <a:pt x="20261" y="29973"/>
                    <a:pt x="21699" y="30417"/>
                  </a:cubicBezTo>
                  <a:cubicBezTo>
                    <a:pt x="21699" y="30715"/>
                    <a:pt x="21455" y="30878"/>
                    <a:pt x="21292" y="31122"/>
                  </a:cubicBezTo>
                  <a:cubicBezTo>
                    <a:pt x="21258" y="31123"/>
                    <a:pt x="21225" y="31124"/>
                    <a:pt x="21191" y="31124"/>
                  </a:cubicBezTo>
                  <a:cubicBezTo>
                    <a:pt x="20172" y="31124"/>
                    <a:pt x="19225" y="30736"/>
                    <a:pt x="18227" y="30526"/>
                  </a:cubicBezTo>
                  <a:cubicBezTo>
                    <a:pt x="18146" y="30200"/>
                    <a:pt x="18065" y="29929"/>
                    <a:pt x="17983" y="29630"/>
                  </a:cubicBezTo>
                  <a:cubicBezTo>
                    <a:pt x="18003" y="29629"/>
                    <a:pt x="18024" y="29629"/>
                    <a:pt x="18046" y="29629"/>
                  </a:cubicBezTo>
                  <a:close/>
                  <a:moveTo>
                    <a:pt x="17169" y="16772"/>
                  </a:moveTo>
                  <a:cubicBezTo>
                    <a:pt x="17260" y="16772"/>
                    <a:pt x="17350" y="16772"/>
                    <a:pt x="17441" y="16774"/>
                  </a:cubicBezTo>
                  <a:cubicBezTo>
                    <a:pt x="17603" y="16774"/>
                    <a:pt x="17766" y="16801"/>
                    <a:pt x="17929" y="16828"/>
                  </a:cubicBezTo>
                  <a:cubicBezTo>
                    <a:pt x="18010" y="16828"/>
                    <a:pt x="18119" y="16882"/>
                    <a:pt x="18200" y="16882"/>
                  </a:cubicBezTo>
                  <a:cubicBezTo>
                    <a:pt x="18309" y="17452"/>
                    <a:pt x="18173" y="18835"/>
                    <a:pt x="17875" y="20056"/>
                  </a:cubicBezTo>
                  <a:cubicBezTo>
                    <a:pt x="17712" y="20083"/>
                    <a:pt x="17522" y="20164"/>
                    <a:pt x="17305" y="20191"/>
                  </a:cubicBezTo>
                  <a:cubicBezTo>
                    <a:pt x="14864" y="20625"/>
                    <a:pt x="12667" y="21629"/>
                    <a:pt x="10714" y="23202"/>
                  </a:cubicBezTo>
                  <a:cubicBezTo>
                    <a:pt x="9656" y="24016"/>
                    <a:pt x="8788" y="25019"/>
                    <a:pt x="8083" y="26159"/>
                  </a:cubicBezTo>
                  <a:cubicBezTo>
                    <a:pt x="7405" y="27298"/>
                    <a:pt x="7025" y="28545"/>
                    <a:pt x="6890" y="29847"/>
                  </a:cubicBezTo>
                  <a:cubicBezTo>
                    <a:pt x="6808" y="30607"/>
                    <a:pt x="6781" y="31366"/>
                    <a:pt x="6835" y="32126"/>
                  </a:cubicBezTo>
                  <a:cubicBezTo>
                    <a:pt x="6917" y="32940"/>
                    <a:pt x="7242" y="33618"/>
                    <a:pt x="7839" y="34187"/>
                  </a:cubicBezTo>
                  <a:cubicBezTo>
                    <a:pt x="8951" y="35245"/>
                    <a:pt x="10172" y="36167"/>
                    <a:pt x="11446" y="37035"/>
                  </a:cubicBezTo>
                  <a:cubicBezTo>
                    <a:pt x="12341" y="37659"/>
                    <a:pt x="13291" y="38229"/>
                    <a:pt x="14186" y="38825"/>
                  </a:cubicBezTo>
                  <a:cubicBezTo>
                    <a:pt x="14528" y="39045"/>
                    <a:pt x="14869" y="39155"/>
                    <a:pt x="15270" y="39155"/>
                  </a:cubicBezTo>
                  <a:cubicBezTo>
                    <a:pt x="15315" y="39155"/>
                    <a:pt x="15360" y="39154"/>
                    <a:pt x="15406" y="39151"/>
                  </a:cubicBezTo>
                  <a:cubicBezTo>
                    <a:pt x="17414" y="39070"/>
                    <a:pt x="19421" y="38961"/>
                    <a:pt x="21428" y="38934"/>
                  </a:cubicBezTo>
                  <a:cubicBezTo>
                    <a:pt x="23001" y="38880"/>
                    <a:pt x="24574" y="38907"/>
                    <a:pt x="26147" y="38880"/>
                  </a:cubicBezTo>
                  <a:cubicBezTo>
                    <a:pt x="26229" y="38880"/>
                    <a:pt x="26310" y="38907"/>
                    <a:pt x="26392" y="38934"/>
                  </a:cubicBezTo>
                  <a:cubicBezTo>
                    <a:pt x="26500" y="39476"/>
                    <a:pt x="26446" y="41212"/>
                    <a:pt x="26283" y="41782"/>
                  </a:cubicBezTo>
                  <a:cubicBezTo>
                    <a:pt x="26202" y="41782"/>
                    <a:pt x="26120" y="41809"/>
                    <a:pt x="26039" y="41809"/>
                  </a:cubicBezTo>
                  <a:cubicBezTo>
                    <a:pt x="25117" y="41863"/>
                    <a:pt x="24222" y="41918"/>
                    <a:pt x="23327" y="41972"/>
                  </a:cubicBezTo>
                  <a:cubicBezTo>
                    <a:pt x="21184" y="42053"/>
                    <a:pt x="19014" y="42162"/>
                    <a:pt x="16871" y="42216"/>
                  </a:cubicBezTo>
                  <a:cubicBezTo>
                    <a:pt x="16564" y="42234"/>
                    <a:pt x="16256" y="42240"/>
                    <a:pt x="15948" y="42240"/>
                  </a:cubicBezTo>
                  <a:cubicBezTo>
                    <a:pt x="15331" y="42240"/>
                    <a:pt x="14710" y="42216"/>
                    <a:pt x="14077" y="42216"/>
                  </a:cubicBezTo>
                  <a:cubicBezTo>
                    <a:pt x="14023" y="42216"/>
                    <a:pt x="13969" y="42189"/>
                    <a:pt x="13833" y="42162"/>
                  </a:cubicBezTo>
                  <a:cubicBezTo>
                    <a:pt x="13752" y="41836"/>
                    <a:pt x="13698" y="41565"/>
                    <a:pt x="13643" y="41294"/>
                  </a:cubicBezTo>
                  <a:cubicBezTo>
                    <a:pt x="13562" y="40968"/>
                    <a:pt x="13454" y="40643"/>
                    <a:pt x="13372" y="40344"/>
                  </a:cubicBezTo>
                  <a:cubicBezTo>
                    <a:pt x="13182" y="39720"/>
                    <a:pt x="12748" y="39395"/>
                    <a:pt x="12152" y="39259"/>
                  </a:cubicBezTo>
                  <a:cubicBezTo>
                    <a:pt x="11664" y="39147"/>
                    <a:pt x="11177" y="39092"/>
                    <a:pt x="10690" y="39092"/>
                  </a:cubicBezTo>
                  <a:cubicBezTo>
                    <a:pt x="10119" y="39092"/>
                    <a:pt x="9549" y="39167"/>
                    <a:pt x="8978" y="39314"/>
                  </a:cubicBezTo>
                  <a:cubicBezTo>
                    <a:pt x="8571" y="39449"/>
                    <a:pt x="8164" y="39612"/>
                    <a:pt x="7785" y="39775"/>
                  </a:cubicBezTo>
                  <a:cubicBezTo>
                    <a:pt x="7107" y="40073"/>
                    <a:pt x="6618" y="40561"/>
                    <a:pt x="6537" y="41375"/>
                  </a:cubicBezTo>
                  <a:cubicBezTo>
                    <a:pt x="6510" y="41538"/>
                    <a:pt x="6456" y="41728"/>
                    <a:pt x="6401" y="41945"/>
                  </a:cubicBezTo>
                  <a:cubicBezTo>
                    <a:pt x="6076" y="41972"/>
                    <a:pt x="5750" y="41999"/>
                    <a:pt x="5428" y="41999"/>
                  </a:cubicBezTo>
                  <a:cubicBezTo>
                    <a:pt x="5106" y="41999"/>
                    <a:pt x="4787" y="41972"/>
                    <a:pt x="4476" y="41890"/>
                  </a:cubicBezTo>
                  <a:cubicBezTo>
                    <a:pt x="3716" y="41701"/>
                    <a:pt x="3174" y="41131"/>
                    <a:pt x="2740" y="40480"/>
                  </a:cubicBezTo>
                  <a:cubicBezTo>
                    <a:pt x="2495" y="40100"/>
                    <a:pt x="2278" y="39666"/>
                    <a:pt x="2143" y="39205"/>
                  </a:cubicBezTo>
                  <a:cubicBezTo>
                    <a:pt x="1627" y="37822"/>
                    <a:pt x="1356" y="36384"/>
                    <a:pt x="1221" y="34920"/>
                  </a:cubicBezTo>
                  <a:cubicBezTo>
                    <a:pt x="1085" y="33753"/>
                    <a:pt x="1058" y="32614"/>
                    <a:pt x="1194" y="31448"/>
                  </a:cubicBezTo>
                  <a:cubicBezTo>
                    <a:pt x="1872" y="26294"/>
                    <a:pt x="4286" y="22199"/>
                    <a:pt x="8680" y="19351"/>
                  </a:cubicBezTo>
                  <a:cubicBezTo>
                    <a:pt x="9195" y="18998"/>
                    <a:pt x="9765" y="18727"/>
                    <a:pt x="10307" y="18483"/>
                  </a:cubicBezTo>
                  <a:cubicBezTo>
                    <a:pt x="11067" y="18157"/>
                    <a:pt x="11853" y="17832"/>
                    <a:pt x="12613" y="17560"/>
                  </a:cubicBezTo>
                  <a:cubicBezTo>
                    <a:pt x="14074" y="16996"/>
                    <a:pt x="15608" y="16772"/>
                    <a:pt x="17169" y="16772"/>
                  </a:cubicBezTo>
                  <a:close/>
                  <a:moveTo>
                    <a:pt x="11031" y="40001"/>
                  </a:moveTo>
                  <a:cubicBezTo>
                    <a:pt x="11241" y="40001"/>
                    <a:pt x="11452" y="40007"/>
                    <a:pt x="11663" y="40019"/>
                  </a:cubicBezTo>
                  <a:cubicBezTo>
                    <a:pt x="12152" y="40046"/>
                    <a:pt x="12504" y="40290"/>
                    <a:pt x="12613" y="40778"/>
                  </a:cubicBezTo>
                  <a:cubicBezTo>
                    <a:pt x="12721" y="41267"/>
                    <a:pt x="12884" y="41755"/>
                    <a:pt x="12938" y="42243"/>
                  </a:cubicBezTo>
                  <a:cubicBezTo>
                    <a:pt x="13020" y="43355"/>
                    <a:pt x="13074" y="44467"/>
                    <a:pt x="13128" y="45661"/>
                  </a:cubicBezTo>
                  <a:cubicBezTo>
                    <a:pt x="12124" y="45701"/>
                    <a:pt x="11134" y="45715"/>
                    <a:pt x="10151" y="45715"/>
                  </a:cubicBezTo>
                  <a:cubicBezTo>
                    <a:pt x="9168" y="45715"/>
                    <a:pt x="8191" y="45701"/>
                    <a:pt x="7215" y="45688"/>
                  </a:cubicBezTo>
                  <a:cubicBezTo>
                    <a:pt x="7188" y="45471"/>
                    <a:pt x="7188" y="45335"/>
                    <a:pt x="7188" y="45199"/>
                  </a:cubicBezTo>
                  <a:cubicBezTo>
                    <a:pt x="7242" y="44196"/>
                    <a:pt x="7269" y="43165"/>
                    <a:pt x="7351" y="42162"/>
                  </a:cubicBezTo>
                  <a:cubicBezTo>
                    <a:pt x="7432" y="40995"/>
                    <a:pt x="7595" y="40805"/>
                    <a:pt x="8707" y="40371"/>
                  </a:cubicBezTo>
                  <a:cubicBezTo>
                    <a:pt x="9477" y="40093"/>
                    <a:pt x="10248" y="40001"/>
                    <a:pt x="11031" y="40001"/>
                  </a:cubicBezTo>
                  <a:close/>
                  <a:moveTo>
                    <a:pt x="5605" y="46570"/>
                  </a:moveTo>
                  <a:cubicBezTo>
                    <a:pt x="6051" y="46570"/>
                    <a:pt x="6497" y="46575"/>
                    <a:pt x="6944" y="46583"/>
                  </a:cubicBezTo>
                  <a:cubicBezTo>
                    <a:pt x="8199" y="46615"/>
                    <a:pt x="9464" y="46628"/>
                    <a:pt x="10726" y="46628"/>
                  </a:cubicBezTo>
                  <a:cubicBezTo>
                    <a:pt x="11619" y="46628"/>
                    <a:pt x="12512" y="46621"/>
                    <a:pt x="13399" y="46610"/>
                  </a:cubicBezTo>
                  <a:cubicBezTo>
                    <a:pt x="13547" y="46608"/>
                    <a:pt x="13695" y="46606"/>
                    <a:pt x="13843" y="46606"/>
                  </a:cubicBezTo>
                  <a:cubicBezTo>
                    <a:pt x="15354" y="46606"/>
                    <a:pt x="16883" y="46723"/>
                    <a:pt x="18390" y="46773"/>
                  </a:cubicBezTo>
                  <a:cubicBezTo>
                    <a:pt x="19475" y="46800"/>
                    <a:pt x="20560" y="46827"/>
                    <a:pt x="21645" y="46827"/>
                  </a:cubicBezTo>
                  <a:cubicBezTo>
                    <a:pt x="22432" y="46854"/>
                    <a:pt x="23218" y="46854"/>
                    <a:pt x="24005" y="46854"/>
                  </a:cubicBezTo>
                  <a:cubicBezTo>
                    <a:pt x="24954" y="46881"/>
                    <a:pt x="25876" y="46935"/>
                    <a:pt x="26826" y="46963"/>
                  </a:cubicBezTo>
                  <a:cubicBezTo>
                    <a:pt x="26934" y="46963"/>
                    <a:pt x="27015" y="46990"/>
                    <a:pt x="27205" y="47017"/>
                  </a:cubicBezTo>
                  <a:cubicBezTo>
                    <a:pt x="27260" y="48807"/>
                    <a:pt x="27260" y="50516"/>
                    <a:pt x="26988" y="52252"/>
                  </a:cubicBezTo>
                  <a:cubicBezTo>
                    <a:pt x="26835" y="52274"/>
                    <a:pt x="26717" y="52313"/>
                    <a:pt x="26591" y="52313"/>
                  </a:cubicBezTo>
                  <a:cubicBezTo>
                    <a:pt x="26561" y="52313"/>
                    <a:pt x="26531" y="52311"/>
                    <a:pt x="26500" y="52306"/>
                  </a:cubicBezTo>
                  <a:cubicBezTo>
                    <a:pt x="25784" y="52263"/>
                    <a:pt x="25072" y="52245"/>
                    <a:pt x="24363" y="52245"/>
                  </a:cubicBezTo>
                  <a:cubicBezTo>
                    <a:pt x="23299" y="52245"/>
                    <a:pt x="22242" y="52284"/>
                    <a:pt x="21184" y="52333"/>
                  </a:cubicBezTo>
                  <a:cubicBezTo>
                    <a:pt x="18804" y="52489"/>
                    <a:pt x="16410" y="52547"/>
                    <a:pt x="14022" y="52547"/>
                  </a:cubicBezTo>
                  <a:cubicBezTo>
                    <a:pt x="13090" y="52547"/>
                    <a:pt x="12158" y="52538"/>
                    <a:pt x="11229" y="52523"/>
                  </a:cubicBezTo>
                  <a:cubicBezTo>
                    <a:pt x="10049" y="52496"/>
                    <a:pt x="8876" y="52489"/>
                    <a:pt x="7707" y="52489"/>
                  </a:cubicBezTo>
                  <a:cubicBezTo>
                    <a:pt x="6537" y="52489"/>
                    <a:pt x="5371" y="52496"/>
                    <a:pt x="4204" y="52496"/>
                  </a:cubicBezTo>
                  <a:cubicBezTo>
                    <a:pt x="3391" y="52496"/>
                    <a:pt x="2577" y="52442"/>
                    <a:pt x="1790" y="52414"/>
                  </a:cubicBezTo>
                  <a:cubicBezTo>
                    <a:pt x="1655" y="52414"/>
                    <a:pt x="1546" y="52387"/>
                    <a:pt x="1465" y="52360"/>
                  </a:cubicBezTo>
                  <a:cubicBezTo>
                    <a:pt x="1356" y="51791"/>
                    <a:pt x="1383" y="48698"/>
                    <a:pt x="1465" y="47342"/>
                  </a:cubicBezTo>
                  <a:cubicBezTo>
                    <a:pt x="1492" y="47017"/>
                    <a:pt x="1736" y="46773"/>
                    <a:pt x="2034" y="46746"/>
                  </a:cubicBezTo>
                  <a:lnTo>
                    <a:pt x="2061" y="46746"/>
                  </a:lnTo>
                  <a:cubicBezTo>
                    <a:pt x="3243" y="46608"/>
                    <a:pt x="4424" y="46570"/>
                    <a:pt x="5605" y="46570"/>
                  </a:cubicBezTo>
                  <a:close/>
                  <a:moveTo>
                    <a:pt x="19301" y="1"/>
                  </a:moveTo>
                  <a:cubicBezTo>
                    <a:pt x="18739" y="1"/>
                    <a:pt x="18496" y="271"/>
                    <a:pt x="18363" y="961"/>
                  </a:cubicBezTo>
                  <a:cubicBezTo>
                    <a:pt x="18227" y="1584"/>
                    <a:pt x="18173" y="2235"/>
                    <a:pt x="18119" y="2859"/>
                  </a:cubicBezTo>
                  <a:cubicBezTo>
                    <a:pt x="18092" y="3212"/>
                    <a:pt x="18092" y="3537"/>
                    <a:pt x="18119" y="3863"/>
                  </a:cubicBezTo>
                  <a:cubicBezTo>
                    <a:pt x="18146" y="4378"/>
                    <a:pt x="18390" y="4758"/>
                    <a:pt x="18933" y="4894"/>
                  </a:cubicBezTo>
                  <a:cubicBezTo>
                    <a:pt x="19204" y="4948"/>
                    <a:pt x="19475" y="5056"/>
                    <a:pt x="19800" y="5138"/>
                  </a:cubicBezTo>
                  <a:cubicBezTo>
                    <a:pt x="19692" y="6033"/>
                    <a:pt x="19611" y="6928"/>
                    <a:pt x="19502" y="7823"/>
                  </a:cubicBezTo>
                  <a:cubicBezTo>
                    <a:pt x="19394" y="8718"/>
                    <a:pt x="19312" y="9613"/>
                    <a:pt x="19204" y="10508"/>
                  </a:cubicBezTo>
                  <a:cubicBezTo>
                    <a:pt x="19095" y="11430"/>
                    <a:pt x="18987" y="12353"/>
                    <a:pt x="18851" y="13248"/>
                  </a:cubicBezTo>
                  <a:cubicBezTo>
                    <a:pt x="18716" y="14143"/>
                    <a:pt x="18634" y="15038"/>
                    <a:pt x="18417" y="15906"/>
                  </a:cubicBezTo>
                  <a:cubicBezTo>
                    <a:pt x="18200" y="15906"/>
                    <a:pt x="18037" y="15933"/>
                    <a:pt x="17875" y="15933"/>
                  </a:cubicBezTo>
                  <a:cubicBezTo>
                    <a:pt x="17727" y="15927"/>
                    <a:pt x="17580" y="15924"/>
                    <a:pt x="17434" y="15924"/>
                  </a:cubicBezTo>
                  <a:cubicBezTo>
                    <a:pt x="16339" y="15924"/>
                    <a:pt x="15262" y="16091"/>
                    <a:pt x="14186" y="16258"/>
                  </a:cubicBezTo>
                  <a:cubicBezTo>
                    <a:pt x="12884" y="16475"/>
                    <a:pt x="11636" y="16991"/>
                    <a:pt x="10416" y="17506"/>
                  </a:cubicBezTo>
                  <a:cubicBezTo>
                    <a:pt x="6022" y="19405"/>
                    <a:pt x="3011" y="22632"/>
                    <a:pt x="1329" y="27081"/>
                  </a:cubicBezTo>
                  <a:cubicBezTo>
                    <a:pt x="407" y="29576"/>
                    <a:pt x="0" y="32153"/>
                    <a:pt x="298" y="34838"/>
                  </a:cubicBezTo>
                  <a:cubicBezTo>
                    <a:pt x="461" y="36411"/>
                    <a:pt x="787" y="37985"/>
                    <a:pt x="1302" y="39476"/>
                  </a:cubicBezTo>
                  <a:cubicBezTo>
                    <a:pt x="1655" y="40426"/>
                    <a:pt x="2170" y="41267"/>
                    <a:pt x="2875" y="41999"/>
                  </a:cubicBezTo>
                  <a:cubicBezTo>
                    <a:pt x="3445" y="42568"/>
                    <a:pt x="4096" y="42867"/>
                    <a:pt x="4909" y="42894"/>
                  </a:cubicBezTo>
                  <a:lnTo>
                    <a:pt x="5750" y="42894"/>
                  </a:lnTo>
                  <a:cubicBezTo>
                    <a:pt x="5913" y="42921"/>
                    <a:pt x="6076" y="42921"/>
                    <a:pt x="6239" y="42948"/>
                  </a:cubicBezTo>
                  <a:cubicBezTo>
                    <a:pt x="6347" y="43626"/>
                    <a:pt x="6293" y="45172"/>
                    <a:pt x="6130" y="45633"/>
                  </a:cubicBezTo>
                  <a:cubicBezTo>
                    <a:pt x="5316" y="45661"/>
                    <a:pt x="4476" y="45661"/>
                    <a:pt x="3662" y="45715"/>
                  </a:cubicBezTo>
                  <a:cubicBezTo>
                    <a:pt x="2902" y="45742"/>
                    <a:pt x="2143" y="45878"/>
                    <a:pt x="1411" y="45959"/>
                  </a:cubicBezTo>
                  <a:cubicBezTo>
                    <a:pt x="977" y="45986"/>
                    <a:pt x="705" y="46230"/>
                    <a:pt x="597" y="46637"/>
                  </a:cubicBezTo>
                  <a:cubicBezTo>
                    <a:pt x="515" y="46908"/>
                    <a:pt x="461" y="47207"/>
                    <a:pt x="461" y="47478"/>
                  </a:cubicBezTo>
                  <a:cubicBezTo>
                    <a:pt x="434" y="48807"/>
                    <a:pt x="407" y="50136"/>
                    <a:pt x="380" y="51465"/>
                  </a:cubicBezTo>
                  <a:cubicBezTo>
                    <a:pt x="380" y="51845"/>
                    <a:pt x="407" y="52225"/>
                    <a:pt x="434" y="52604"/>
                  </a:cubicBezTo>
                  <a:cubicBezTo>
                    <a:pt x="488" y="53201"/>
                    <a:pt x="570" y="53282"/>
                    <a:pt x="1166" y="53282"/>
                  </a:cubicBezTo>
                  <a:cubicBezTo>
                    <a:pt x="2658" y="53310"/>
                    <a:pt x="4150" y="53337"/>
                    <a:pt x="5642" y="53364"/>
                  </a:cubicBezTo>
                  <a:cubicBezTo>
                    <a:pt x="8231" y="53386"/>
                    <a:pt x="10803" y="53425"/>
                    <a:pt x="13371" y="53425"/>
                  </a:cubicBezTo>
                  <a:cubicBezTo>
                    <a:pt x="13977" y="53425"/>
                    <a:pt x="14583" y="53423"/>
                    <a:pt x="15189" y="53418"/>
                  </a:cubicBezTo>
                  <a:cubicBezTo>
                    <a:pt x="17495" y="53418"/>
                    <a:pt x="19773" y="53310"/>
                    <a:pt x="22079" y="53228"/>
                  </a:cubicBezTo>
                  <a:cubicBezTo>
                    <a:pt x="22920" y="53228"/>
                    <a:pt x="23788" y="53201"/>
                    <a:pt x="24629" y="53201"/>
                  </a:cubicBezTo>
                  <a:cubicBezTo>
                    <a:pt x="25198" y="53201"/>
                    <a:pt x="25768" y="53228"/>
                    <a:pt x="26337" y="53255"/>
                  </a:cubicBezTo>
                  <a:cubicBezTo>
                    <a:pt x="26771" y="53255"/>
                    <a:pt x="27178" y="53228"/>
                    <a:pt x="27612" y="53093"/>
                  </a:cubicBezTo>
                  <a:cubicBezTo>
                    <a:pt x="27829" y="52767"/>
                    <a:pt x="27911" y="52387"/>
                    <a:pt x="27965" y="52008"/>
                  </a:cubicBezTo>
                  <a:cubicBezTo>
                    <a:pt x="28236" y="50380"/>
                    <a:pt x="28263" y="48726"/>
                    <a:pt x="28128" y="47044"/>
                  </a:cubicBezTo>
                  <a:cubicBezTo>
                    <a:pt x="28046" y="46312"/>
                    <a:pt x="27721" y="46013"/>
                    <a:pt x="26961" y="45986"/>
                  </a:cubicBezTo>
                  <a:cubicBezTo>
                    <a:pt x="26310" y="45986"/>
                    <a:pt x="25632" y="45986"/>
                    <a:pt x="24981" y="45959"/>
                  </a:cubicBezTo>
                  <a:cubicBezTo>
                    <a:pt x="24032" y="45959"/>
                    <a:pt x="23082" y="45878"/>
                    <a:pt x="22133" y="45878"/>
                  </a:cubicBezTo>
                  <a:cubicBezTo>
                    <a:pt x="21604" y="45864"/>
                    <a:pt x="21069" y="45864"/>
                    <a:pt x="20533" y="45864"/>
                  </a:cubicBezTo>
                  <a:cubicBezTo>
                    <a:pt x="19997" y="45864"/>
                    <a:pt x="19461" y="45864"/>
                    <a:pt x="18933" y="45850"/>
                  </a:cubicBezTo>
                  <a:cubicBezTo>
                    <a:pt x="17441" y="45796"/>
                    <a:pt x="15949" y="45742"/>
                    <a:pt x="14457" y="45661"/>
                  </a:cubicBezTo>
                  <a:cubicBezTo>
                    <a:pt x="14321" y="45661"/>
                    <a:pt x="14186" y="45633"/>
                    <a:pt x="14050" y="45606"/>
                  </a:cubicBezTo>
                  <a:cubicBezTo>
                    <a:pt x="13860" y="44793"/>
                    <a:pt x="13915" y="44033"/>
                    <a:pt x="13915" y="43138"/>
                  </a:cubicBezTo>
                  <a:cubicBezTo>
                    <a:pt x="14132" y="43138"/>
                    <a:pt x="14300" y="43126"/>
                    <a:pt x="14453" y="43126"/>
                  </a:cubicBezTo>
                  <a:cubicBezTo>
                    <a:pt x="14529" y="43126"/>
                    <a:pt x="14602" y="43129"/>
                    <a:pt x="14674" y="43138"/>
                  </a:cubicBezTo>
                  <a:cubicBezTo>
                    <a:pt x="15759" y="43111"/>
                    <a:pt x="16817" y="43138"/>
                    <a:pt x="17875" y="43084"/>
                  </a:cubicBezTo>
                  <a:cubicBezTo>
                    <a:pt x="19529" y="43030"/>
                    <a:pt x="21157" y="42921"/>
                    <a:pt x="22784" y="42840"/>
                  </a:cubicBezTo>
                  <a:cubicBezTo>
                    <a:pt x="23625" y="42785"/>
                    <a:pt x="24493" y="42758"/>
                    <a:pt x="25334" y="42704"/>
                  </a:cubicBezTo>
                  <a:cubicBezTo>
                    <a:pt x="25822" y="42677"/>
                    <a:pt x="26283" y="42596"/>
                    <a:pt x="26744" y="42514"/>
                  </a:cubicBezTo>
                  <a:cubicBezTo>
                    <a:pt x="27070" y="42433"/>
                    <a:pt x="27260" y="42189"/>
                    <a:pt x="27260" y="41836"/>
                  </a:cubicBezTo>
                  <a:cubicBezTo>
                    <a:pt x="27287" y="40887"/>
                    <a:pt x="27341" y="39937"/>
                    <a:pt x="27341" y="38988"/>
                  </a:cubicBezTo>
                  <a:cubicBezTo>
                    <a:pt x="27341" y="38446"/>
                    <a:pt x="27124" y="38147"/>
                    <a:pt x="26527" y="38120"/>
                  </a:cubicBezTo>
                  <a:cubicBezTo>
                    <a:pt x="26283" y="38093"/>
                    <a:pt x="26012" y="38066"/>
                    <a:pt x="25768" y="38066"/>
                  </a:cubicBezTo>
                  <a:cubicBezTo>
                    <a:pt x="25117" y="38039"/>
                    <a:pt x="24493" y="38012"/>
                    <a:pt x="23842" y="38012"/>
                  </a:cubicBezTo>
                  <a:cubicBezTo>
                    <a:pt x="22757" y="38012"/>
                    <a:pt x="21672" y="38039"/>
                    <a:pt x="20560" y="38066"/>
                  </a:cubicBezTo>
                  <a:cubicBezTo>
                    <a:pt x="18770" y="38093"/>
                    <a:pt x="16980" y="38147"/>
                    <a:pt x="15162" y="38202"/>
                  </a:cubicBezTo>
                  <a:cubicBezTo>
                    <a:pt x="14972" y="38202"/>
                    <a:pt x="14728" y="38147"/>
                    <a:pt x="14566" y="38066"/>
                  </a:cubicBezTo>
                  <a:cubicBezTo>
                    <a:pt x="14050" y="37795"/>
                    <a:pt x="13562" y="37523"/>
                    <a:pt x="13101" y="37198"/>
                  </a:cubicBezTo>
                  <a:cubicBezTo>
                    <a:pt x="11473" y="36059"/>
                    <a:pt x="9873" y="34865"/>
                    <a:pt x="8354" y="33536"/>
                  </a:cubicBezTo>
                  <a:cubicBezTo>
                    <a:pt x="7974" y="33211"/>
                    <a:pt x="7785" y="32831"/>
                    <a:pt x="7703" y="32343"/>
                  </a:cubicBezTo>
                  <a:cubicBezTo>
                    <a:pt x="7622" y="31583"/>
                    <a:pt x="7649" y="30824"/>
                    <a:pt x="7703" y="30064"/>
                  </a:cubicBezTo>
                  <a:cubicBezTo>
                    <a:pt x="7920" y="28003"/>
                    <a:pt x="8815" y="26294"/>
                    <a:pt x="10226" y="24857"/>
                  </a:cubicBezTo>
                  <a:cubicBezTo>
                    <a:pt x="12124" y="22904"/>
                    <a:pt x="14457" y="21765"/>
                    <a:pt x="17088" y="21168"/>
                  </a:cubicBezTo>
                  <a:cubicBezTo>
                    <a:pt x="17142" y="21150"/>
                    <a:pt x="17200" y="21144"/>
                    <a:pt x="17261" y="21144"/>
                  </a:cubicBezTo>
                  <a:cubicBezTo>
                    <a:pt x="17383" y="21144"/>
                    <a:pt x="17522" y="21168"/>
                    <a:pt x="17685" y="21168"/>
                  </a:cubicBezTo>
                  <a:cubicBezTo>
                    <a:pt x="17576" y="21873"/>
                    <a:pt x="17495" y="22551"/>
                    <a:pt x="17359" y="23202"/>
                  </a:cubicBezTo>
                  <a:cubicBezTo>
                    <a:pt x="17224" y="23880"/>
                    <a:pt x="17224" y="24558"/>
                    <a:pt x="16952" y="25209"/>
                  </a:cubicBezTo>
                  <a:lnTo>
                    <a:pt x="16193" y="25209"/>
                  </a:lnTo>
                  <a:cubicBezTo>
                    <a:pt x="15840" y="25209"/>
                    <a:pt x="15569" y="25372"/>
                    <a:pt x="15434" y="25725"/>
                  </a:cubicBezTo>
                  <a:cubicBezTo>
                    <a:pt x="15162" y="26484"/>
                    <a:pt x="14945" y="27244"/>
                    <a:pt x="14864" y="28057"/>
                  </a:cubicBezTo>
                  <a:cubicBezTo>
                    <a:pt x="14810" y="28545"/>
                    <a:pt x="14945" y="28817"/>
                    <a:pt x="15434" y="28979"/>
                  </a:cubicBezTo>
                  <a:cubicBezTo>
                    <a:pt x="15759" y="29115"/>
                    <a:pt x="16112" y="29169"/>
                    <a:pt x="16464" y="29251"/>
                  </a:cubicBezTo>
                  <a:cubicBezTo>
                    <a:pt x="16735" y="29278"/>
                    <a:pt x="16871" y="29413"/>
                    <a:pt x="16952" y="29658"/>
                  </a:cubicBezTo>
                  <a:cubicBezTo>
                    <a:pt x="17115" y="30119"/>
                    <a:pt x="17332" y="30526"/>
                    <a:pt x="17522" y="30959"/>
                  </a:cubicBezTo>
                  <a:cubicBezTo>
                    <a:pt x="17658" y="31258"/>
                    <a:pt x="17875" y="31421"/>
                    <a:pt x="18146" y="31502"/>
                  </a:cubicBezTo>
                  <a:cubicBezTo>
                    <a:pt x="19014" y="31692"/>
                    <a:pt x="19855" y="31909"/>
                    <a:pt x="20723" y="32099"/>
                  </a:cubicBezTo>
                  <a:cubicBezTo>
                    <a:pt x="20842" y="32130"/>
                    <a:pt x="20956" y="32146"/>
                    <a:pt x="21064" y="32146"/>
                  </a:cubicBezTo>
                  <a:cubicBezTo>
                    <a:pt x="21423" y="32146"/>
                    <a:pt x="21720" y="31977"/>
                    <a:pt x="21970" y="31665"/>
                  </a:cubicBezTo>
                  <a:cubicBezTo>
                    <a:pt x="22269" y="31312"/>
                    <a:pt x="22567" y="30987"/>
                    <a:pt x="22838" y="30661"/>
                  </a:cubicBezTo>
                  <a:cubicBezTo>
                    <a:pt x="23299" y="30770"/>
                    <a:pt x="23706" y="30851"/>
                    <a:pt x="24140" y="30932"/>
                  </a:cubicBezTo>
                  <a:cubicBezTo>
                    <a:pt x="24497" y="31017"/>
                    <a:pt x="24729" y="31068"/>
                    <a:pt x="24889" y="31068"/>
                  </a:cubicBezTo>
                  <a:cubicBezTo>
                    <a:pt x="25242" y="31068"/>
                    <a:pt x="25254" y="30825"/>
                    <a:pt x="25497" y="30173"/>
                  </a:cubicBezTo>
                  <a:cubicBezTo>
                    <a:pt x="25741" y="29468"/>
                    <a:pt x="25930" y="28762"/>
                    <a:pt x="26093" y="28057"/>
                  </a:cubicBezTo>
                  <a:cubicBezTo>
                    <a:pt x="26256" y="27461"/>
                    <a:pt x="26147" y="27352"/>
                    <a:pt x="25605" y="27162"/>
                  </a:cubicBezTo>
                  <a:cubicBezTo>
                    <a:pt x="25225" y="27054"/>
                    <a:pt x="24818" y="26945"/>
                    <a:pt x="24439" y="26837"/>
                  </a:cubicBezTo>
                  <a:cubicBezTo>
                    <a:pt x="24439" y="26728"/>
                    <a:pt x="24439" y="26647"/>
                    <a:pt x="24439" y="26593"/>
                  </a:cubicBezTo>
                  <a:cubicBezTo>
                    <a:pt x="24791" y="24640"/>
                    <a:pt x="25198" y="22687"/>
                    <a:pt x="25524" y="20707"/>
                  </a:cubicBezTo>
                  <a:cubicBezTo>
                    <a:pt x="25795" y="19188"/>
                    <a:pt x="26012" y="17642"/>
                    <a:pt x="26256" y="16096"/>
                  </a:cubicBezTo>
                  <a:cubicBezTo>
                    <a:pt x="26364" y="15472"/>
                    <a:pt x="26473" y="14875"/>
                    <a:pt x="26554" y="14251"/>
                  </a:cubicBezTo>
                  <a:cubicBezTo>
                    <a:pt x="26798" y="12108"/>
                    <a:pt x="27043" y="9966"/>
                    <a:pt x="27287" y="7823"/>
                  </a:cubicBezTo>
                  <a:cubicBezTo>
                    <a:pt x="27341" y="7443"/>
                    <a:pt x="27395" y="7036"/>
                    <a:pt x="27477" y="6602"/>
                  </a:cubicBezTo>
                  <a:cubicBezTo>
                    <a:pt x="27639" y="6629"/>
                    <a:pt x="27775" y="6629"/>
                    <a:pt x="27911" y="6657"/>
                  </a:cubicBezTo>
                  <a:cubicBezTo>
                    <a:pt x="28128" y="6684"/>
                    <a:pt x="28345" y="6738"/>
                    <a:pt x="28562" y="6765"/>
                  </a:cubicBezTo>
                  <a:cubicBezTo>
                    <a:pt x="28641" y="6771"/>
                    <a:pt x="28715" y="6775"/>
                    <a:pt x="28783" y="6775"/>
                  </a:cubicBezTo>
                  <a:cubicBezTo>
                    <a:pt x="29298" y="6775"/>
                    <a:pt x="29519" y="6583"/>
                    <a:pt x="29782" y="6033"/>
                  </a:cubicBezTo>
                  <a:cubicBezTo>
                    <a:pt x="29863" y="5816"/>
                    <a:pt x="29945" y="5599"/>
                    <a:pt x="30026" y="5382"/>
                  </a:cubicBezTo>
                  <a:cubicBezTo>
                    <a:pt x="30189" y="4812"/>
                    <a:pt x="30352" y="4270"/>
                    <a:pt x="30487" y="3727"/>
                  </a:cubicBezTo>
                  <a:cubicBezTo>
                    <a:pt x="30704" y="2832"/>
                    <a:pt x="30569" y="2588"/>
                    <a:pt x="29701" y="2290"/>
                  </a:cubicBezTo>
                  <a:cubicBezTo>
                    <a:pt x="29375" y="2154"/>
                    <a:pt x="29023" y="2046"/>
                    <a:pt x="28670" y="1991"/>
                  </a:cubicBezTo>
                  <a:cubicBezTo>
                    <a:pt x="26392" y="1449"/>
                    <a:pt x="24113" y="933"/>
                    <a:pt x="21808" y="445"/>
                  </a:cubicBezTo>
                  <a:cubicBezTo>
                    <a:pt x="21130" y="282"/>
                    <a:pt x="20424" y="147"/>
                    <a:pt x="19719" y="38"/>
                  </a:cubicBezTo>
                  <a:cubicBezTo>
                    <a:pt x="19563" y="14"/>
                    <a:pt x="19424" y="1"/>
                    <a:pt x="1930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4480600" y="4414538"/>
              <a:ext cx="86150" cy="40025"/>
            </a:xfrm>
            <a:custGeom>
              <a:avLst/>
              <a:gdLst/>
              <a:ahLst/>
              <a:cxnLst/>
              <a:rect l="l" t="t" r="r" b="b"/>
              <a:pathLst>
                <a:path w="3446" h="1601" extrusionOk="0">
                  <a:moveTo>
                    <a:pt x="307" y="1"/>
                  </a:moveTo>
                  <a:cubicBezTo>
                    <a:pt x="151" y="1"/>
                    <a:pt x="0" y="132"/>
                    <a:pt x="0" y="294"/>
                  </a:cubicBezTo>
                  <a:cubicBezTo>
                    <a:pt x="28" y="457"/>
                    <a:pt x="82" y="647"/>
                    <a:pt x="163" y="756"/>
                  </a:cubicBezTo>
                  <a:cubicBezTo>
                    <a:pt x="553" y="1301"/>
                    <a:pt x="1092" y="1598"/>
                    <a:pt x="1852" y="1598"/>
                  </a:cubicBezTo>
                  <a:cubicBezTo>
                    <a:pt x="1886" y="1598"/>
                    <a:pt x="1919" y="1598"/>
                    <a:pt x="1953" y="1596"/>
                  </a:cubicBezTo>
                  <a:cubicBezTo>
                    <a:pt x="1991" y="1599"/>
                    <a:pt x="2030" y="1600"/>
                    <a:pt x="2069" y="1600"/>
                  </a:cubicBezTo>
                  <a:cubicBezTo>
                    <a:pt x="2419" y="1600"/>
                    <a:pt x="2805" y="1491"/>
                    <a:pt x="3147" y="1271"/>
                  </a:cubicBezTo>
                  <a:cubicBezTo>
                    <a:pt x="3309" y="1190"/>
                    <a:pt x="3445" y="1027"/>
                    <a:pt x="3391" y="810"/>
                  </a:cubicBezTo>
                  <a:cubicBezTo>
                    <a:pt x="3348" y="659"/>
                    <a:pt x="3201" y="576"/>
                    <a:pt x="3007" y="576"/>
                  </a:cubicBezTo>
                  <a:cubicBezTo>
                    <a:pt x="2957" y="576"/>
                    <a:pt x="2904" y="582"/>
                    <a:pt x="2848" y="593"/>
                  </a:cubicBezTo>
                  <a:cubicBezTo>
                    <a:pt x="2740" y="620"/>
                    <a:pt x="2631" y="674"/>
                    <a:pt x="2523" y="728"/>
                  </a:cubicBezTo>
                  <a:cubicBezTo>
                    <a:pt x="2318" y="809"/>
                    <a:pt x="2118" y="848"/>
                    <a:pt x="1925" y="848"/>
                  </a:cubicBezTo>
                  <a:cubicBezTo>
                    <a:pt x="1533" y="848"/>
                    <a:pt x="1169" y="685"/>
                    <a:pt x="841" y="376"/>
                  </a:cubicBezTo>
                  <a:cubicBezTo>
                    <a:pt x="706" y="240"/>
                    <a:pt x="597" y="132"/>
                    <a:pt x="461" y="50"/>
                  </a:cubicBezTo>
                  <a:cubicBezTo>
                    <a:pt x="413" y="16"/>
                    <a:pt x="360" y="1"/>
                    <a:pt x="30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4557900" y="4371713"/>
              <a:ext cx="19700" cy="19000"/>
            </a:xfrm>
            <a:custGeom>
              <a:avLst/>
              <a:gdLst/>
              <a:ahLst/>
              <a:cxnLst/>
              <a:rect l="l" t="t" r="r" b="b"/>
              <a:pathLst>
                <a:path w="788" h="760" extrusionOk="0">
                  <a:moveTo>
                    <a:pt x="407" y="0"/>
                  </a:moveTo>
                  <a:cubicBezTo>
                    <a:pt x="190" y="0"/>
                    <a:pt x="0" y="190"/>
                    <a:pt x="28" y="407"/>
                  </a:cubicBezTo>
                  <a:cubicBezTo>
                    <a:pt x="28" y="597"/>
                    <a:pt x="190" y="760"/>
                    <a:pt x="380" y="760"/>
                  </a:cubicBezTo>
                  <a:cubicBezTo>
                    <a:pt x="570" y="760"/>
                    <a:pt x="760" y="624"/>
                    <a:pt x="760" y="407"/>
                  </a:cubicBezTo>
                  <a:cubicBezTo>
                    <a:pt x="787" y="190"/>
                    <a:pt x="624" y="0"/>
                    <a:pt x="407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4491450" y="4357388"/>
              <a:ext cx="19000" cy="17800"/>
            </a:xfrm>
            <a:custGeom>
              <a:avLst/>
              <a:gdLst/>
              <a:ahLst/>
              <a:cxnLst/>
              <a:rect l="l" t="t" r="r" b="b"/>
              <a:pathLst>
                <a:path w="760" h="712" extrusionOk="0">
                  <a:moveTo>
                    <a:pt x="365" y="1"/>
                  </a:moveTo>
                  <a:cubicBezTo>
                    <a:pt x="190" y="1"/>
                    <a:pt x="27" y="153"/>
                    <a:pt x="27" y="329"/>
                  </a:cubicBezTo>
                  <a:cubicBezTo>
                    <a:pt x="0" y="519"/>
                    <a:pt x="163" y="709"/>
                    <a:pt x="353" y="709"/>
                  </a:cubicBezTo>
                  <a:cubicBezTo>
                    <a:pt x="367" y="711"/>
                    <a:pt x="381" y="712"/>
                    <a:pt x="394" y="712"/>
                  </a:cubicBezTo>
                  <a:cubicBezTo>
                    <a:pt x="566" y="712"/>
                    <a:pt x="708" y="559"/>
                    <a:pt x="733" y="383"/>
                  </a:cubicBezTo>
                  <a:cubicBezTo>
                    <a:pt x="760" y="166"/>
                    <a:pt x="597" y="4"/>
                    <a:pt x="407" y="4"/>
                  </a:cubicBezTo>
                  <a:cubicBezTo>
                    <a:pt x="393" y="2"/>
                    <a:pt x="379" y="1"/>
                    <a:pt x="36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4222250" y="4876738"/>
              <a:ext cx="58325" cy="59850"/>
            </a:xfrm>
            <a:custGeom>
              <a:avLst/>
              <a:gdLst/>
              <a:ahLst/>
              <a:cxnLst/>
              <a:rect l="l" t="t" r="r" b="b"/>
              <a:pathLst>
                <a:path w="2333" h="2394" extrusionOk="0">
                  <a:moveTo>
                    <a:pt x="1194" y="983"/>
                  </a:moveTo>
                  <a:cubicBezTo>
                    <a:pt x="1275" y="1064"/>
                    <a:pt x="1329" y="1146"/>
                    <a:pt x="1411" y="1254"/>
                  </a:cubicBezTo>
                  <a:cubicBezTo>
                    <a:pt x="1329" y="1363"/>
                    <a:pt x="1248" y="1444"/>
                    <a:pt x="1167" y="1498"/>
                  </a:cubicBezTo>
                  <a:cubicBezTo>
                    <a:pt x="1157" y="1505"/>
                    <a:pt x="1146" y="1508"/>
                    <a:pt x="1136" y="1508"/>
                  </a:cubicBezTo>
                  <a:cubicBezTo>
                    <a:pt x="1055" y="1508"/>
                    <a:pt x="953" y="1343"/>
                    <a:pt x="977" y="1200"/>
                  </a:cubicBezTo>
                  <a:cubicBezTo>
                    <a:pt x="1031" y="1119"/>
                    <a:pt x="1139" y="1064"/>
                    <a:pt x="1194" y="983"/>
                  </a:cubicBezTo>
                  <a:close/>
                  <a:moveTo>
                    <a:pt x="1200" y="1"/>
                  </a:moveTo>
                  <a:cubicBezTo>
                    <a:pt x="886" y="1"/>
                    <a:pt x="563" y="165"/>
                    <a:pt x="326" y="468"/>
                  </a:cubicBezTo>
                  <a:cubicBezTo>
                    <a:pt x="27" y="902"/>
                    <a:pt x="0" y="1525"/>
                    <a:pt x="271" y="1932"/>
                  </a:cubicBezTo>
                  <a:cubicBezTo>
                    <a:pt x="461" y="2258"/>
                    <a:pt x="733" y="2393"/>
                    <a:pt x="1085" y="2393"/>
                  </a:cubicBezTo>
                  <a:cubicBezTo>
                    <a:pt x="1763" y="2393"/>
                    <a:pt x="2333" y="1742"/>
                    <a:pt x="2279" y="1064"/>
                  </a:cubicBezTo>
                  <a:cubicBezTo>
                    <a:pt x="2224" y="603"/>
                    <a:pt x="1872" y="142"/>
                    <a:pt x="1438" y="34"/>
                  </a:cubicBezTo>
                  <a:cubicBezTo>
                    <a:pt x="1360" y="11"/>
                    <a:pt x="1280" y="1"/>
                    <a:pt x="120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4246050" y="4901288"/>
              <a:ext cx="11475" cy="13150"/>
            </a:xfrm>
            <a:custGeom>
              <a:avLst/>
              <a:gdLst/>
              <a:ahLst/>
              <a:cxnLst/>
              <a:rect l="l" t="t" r="r" b="b"/>
              <a:pathLst>
                <a:path w="459" h="526" extrusionOk="0">
                  <a:moveTo>
                    <a:pt x="242" y="1"/>
                  </a:moveTo>
                  <a:cubicBezTo>
                    <a:pt x="187" y="82"/>
                    <a:pt x="79" y="137"/>
                    <a:pt x="25" y="218"/>
                  </a:cubicBezTo>
                  <a:cubicBezTo>
                    <a:pt x="1" y="361"/>
                    <a:pt x="103" y="526"/>
                    <a:pt x="184" y="526"/>
                  </a:cubicBezTo>
                  <a:cubicBezTo>
                    <a:pt x="194" y="526"/>
                    <a:pt x="205" y="523"/>
                    <a:pt x="215" y="516"/>
                  </a:cubicBezTo>
                  <a:cubicBezTo>
                    <a:pt x="296" y="462"/>
                    <a:pt x="377" y="381"/>
                    <a:pt x="459" y="272"/>
                  </a:cubicBezTo>
                  <a:cubicBezTo>
                    <a:pt x="377" y="164"/>
                    <a:pt x="323" y="82"/>
                    <a:pt x="242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48"/>
          <p:cNvGrpSpPr/>
          <p:nvPr/>
        </p:nvGrpSpPr>
        <p:grpSpPr>
          <a:xfrm>
            <a:off x="613239" y="335363"/>
            <a:ext cx="320453" cy="409255"/>
            <a:chOff x="5905475" y="2032050"/>
            <a:chExt cx="454350" cy="580175"/>
          </a:xfrm>
        </p:grpSpPr>
        <p:sp>
          <p:nvSpPr>
            <p:cNvPr id="658" name="Google Shape;658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48"/>
          <p:cNvGrpSpPr/>
          <p:nvPr/>
        </p:nvGrpSpPr>
        <p:grpSpPr>
          <a:xfrm>
            <a:off x="3692139" y="4354061"/>
            <a:ext cx="110713" cy="138697"/>
            <a:chOff x="7249250" y="2312150"/>
            <a:chExt cx="433317" cy="542846"/>
          </a:xfrm>
        </p:grpSpPr>
        <p:sp>
          <p:nvSpPr>
            <p:cNvPr id="665" name="Google Shape;665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48"/>
          <p:cNvGrpSpPr/>
          <p:nvPr/>
        </p:nvGrpSpPr>
        <p:grpSpPr>
          <a:xfrm>
            <a:off x="1519245" y="635197"/>
            <a:ext cx="790572" cy="1180997"/>
            <a:chOff x="4526725" y="5632238"/>
            <a:chExt cx="659800" cy="966288"/>
          </a:xfrm>
        </p:grpSpPr>
        <p:sp>
          <p:nvSpPr>
            <p:cNvPr id="669" name="Google Shape;669;p48"/>
            <p:cNvSpPr/>
            <p:nvPr/>
          </p:nvSpPr>
          <p:spPr>
            <a:xfrm>
              <a:off x="4526725" y="5632250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4826425" y="6350750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4526725" y="5632238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4603350" y="5746313"/>
              <a:ext cx="570300" cy="835575"/>
            </a:xfrm>
            <a:custGeom>
              <a:avLst/>
              <a:gdLst/>
              <a:ahLst/>
              <a:cxnLst/>
              <a:rect l="l" t="t" r="r" b="b"/>
              <a:pathLst>
                <a:path w="22812" h="33423" extrusionOk="0">
                  <a:moveTo>
                    <a:pt x="5452" y="1"/>
                  </a:moveTo>
                  <a:cubicBezTo>
                    <a:pt x="3662" y="462"/>
                    <a:pt x="1926" y="1031"/>
                    <a:pt x="217" y="1709"/>
                  </a:cubicBezTo>
                  <a:cubicBezTo>
                    <a:pt x="244" y="1926"/>
                    <a:pt x="298" y="2116"/>
                    <a:pt x="380" y="2306"/>
                  </a:cubicBezTo>
                  <a:cubicBezTo>
                    <a:pt x="814" y="3364"/>
                    <a:pt x="1248" y="4395"/>
                    <a:pt x="1655" y="5452"/>
                  </a:cubicBezTo>
                  <a:cubicBezTo>
                    <a:pt x="2740" y="8273"/>
                    <a:pt x="3825" y="11094"/>
                    <a:pt x="4882" y="13915"/>
                  </a:cubicBezTo>
                  <a:cubicBezTo>
                    <a:pt x="5126" y="14457"/>
                    <a:pt x="4937" y="15081"/>
                    <a:pt x="4421" y="15380"/>
                  </a:cubicBezTo>
                  <a:cubicBezTo>
                    <a:pt x="3526" y="15976"/>
                    <a:pt x="2740" y="16709"/>
                    <a:pt x="2061" y="17577"/>
                  </a:cubicBezTo>
                  <a:cubicBezTo>
                    <a:pt x="1546" y="18201"/>
                    <a:pt x="1139" y="18933"/>
                    <a:pt x="841" y="19692"/>
                  </a:cubicBezTo>
                  <a:cubicBezTo>
                    <a:pt x="54" y="21944"/>
                    <a:pt x="0" y="24385"/>
                    <a:pt x="651" y="26663"/>
                  </a:cubicBezTo>
                  <a:cubicBezTo>
                    <a:pt x="1248" y="28725"/>
                    <a:pt x="2523" y="30542"/>
                    <a:pt x="4259" y="31817"/>
                  </a:cubicBezTo>
                  <a:cubicBezTo>
                    <a:pt x="5208" y="32495"/>
                    <a:pt x="6266" y="32983"/>
                    <a:pt x="7405" y="33200"/>
                  </a:cubicBezTo>
                  <a:cubicBezTo>
                    <a:pt x="8144" y="33345"/>
                    <a:pt x="8903" y="33423"/>
                    <a:pt x="9664" y="33423"/>
                  </a:cubicBezTo>
                  <a:cubicBezTo>
                    <a:pt x="10186" y="33423"/>
                    <a:pt x="10710" y="33386"/>
                    <a:pt x="11229" y="33309"/>
                  </a:cubicBezTo>
                  <a:cubicBezTo>
                    <a:pt x="12884" y="33037"/>
                    <a:pt x="14511" y="32576"/>
                    <a:pt x="16057" y="31925"/>
                  </a:cubicBezTo>
                  <a:cubicBezTo>
                    <a:pt x="16247" y="31844"/>
                    <a:pt x="16410" y="31762"/>
                    <a:pt x="16546" y="31681"/>
                  </a:cubicBezTo>
                  <a:cubicBezTo>
                    <a:pt x="17902" y="30867"/>
                    <a:pt x="19122" y="29837"/>
                    <a:pt x="20099" y="28616"/>
                  </a:cubicBezTo>
                  <a:cubicBezTo>
                    <a:pt x="20994" y="27531"/>
                    <a:pt x="21645" y="26311"/>
                    <a:pt x="22052" y="24982"/>
                  </a:cubicBezTo>
                  <a:cubicBezTo>
                    <a:pt x="22811" y="22595"/>
                    <a:pt x="22377" y="20018"/>
                    <a:pt x="20913" y="18038"/>
                  </a:cubicBezTo>
                  <a:cubicBezTo>
                    <a:pt x="20696" y="17739"/>
                    <a:pt x="20479" y="17495"/>
                    <a:pt x="20262" y="17224"/>
                  </a:cubicBezTo>
                  <a:cubicBezTo>
                    <a:pt x="19882" y="16709"/>
                    <a:pt x="19448" y="16221"/>
                    <a:pt x="18987" y="15787"/>
                  </a:cubicBezTo>
                  <a:cubicBezTo>
                    <a:pt x="18743" y="15570"/>
                    <a:pt x="18499" y="15380"/>
                    <a:pt x="18282" y="15190"/>
                  </a:cubicBezTo>
                  <a:cubicBezTo>
                    <a:pt x="17495" y="14539"/>
                    <a:pt x="16627" y="14051"/>
                    <a:pt x="15651" y="13725"/>
                  </a:cubicBezTo>
                  <a:cubicBezTo>
                    <a:pt x="14617" y="13404"/>
                    <a:pt x="13545" y="13218"/>
                    <a:pt x="12451" y="13218"/>
                  </a:cubicBezTo>
                  <a:cubicBezTo>
                    <a:pt x="12252" y="13218"/>
                    <a:pt x="12053" y="13224"/>
                    <a:pt x="11853" y="13237"/>
                  </a:cubicBezTo>
                  <a:cubicBezTo>
                    <a:pt x="11446" y="13237"/>
                    <a:pt x="11039" y="13291"/>
                    <a:pt x="10605" y="13291"/>
                  </a:cubicBezTo>
                  <a:cubicBezTo>
                    <a:pt x="10556" y="13302"/>
                    <a:pt x="10507" y="13307"/>
                    <a:pt x="10459" y="13307"/>
                  </a:cubicBezTo>
                  <a:cubicBezTo>
                    <a:pt x="10138" y="13307"/>
                    <a:pt x="9859" y="13079"/>
                    <a:pt x="9765" y="12749"/>
                  </a:cubicBezTo>
                  <a:cubicBezTo>
                    <a:pt x="9683" y="12532"/>
                    <a:pt x="9602" y="12315"/>
                    <a:pt x="9548" y="12071"/>
                  </a:cubicBezTo>
                  <a:cubicBezTo>
                    <a:pt x="8978" y="10226"/>
                    <a:pt x="8436" y="8355"/>
                    <a:pt x="7812" y="6537"/>
                  </a:cubicBezTo>
                  <a:cubicBezTo>
                    <a:pt x="7079" y="4395"/>
                    <a:pt x="6320" y="2306"/>
                    <a:pt x="5560" y="163"/>
                  </a:cubicBezTo>
                  <a:cubicBezTo>
                    <a:pt x="5533" y="109"/>
                    <a:pt x="5479" y="55"/>
                    <a:pt x="5452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4547725" y="5650713"/>
              <a:ext cx="226525" cy="132250"/>
            </a:xfrm>
            <a:custGeom>
              <a:avLst/>
              <a:gdLst/>
              <a:ahLst/>
              <a:cxnLst/>
              <a:rect l="l" t="t" r="r" b="b"/>
              <a:pathLst>
                <a:path w="9061" h="5290" extrusionOk="0">
                  <a:moveTo>
                    <a:pt x="8138" y="0"/>
                  </a:moveTo>
                  <a:cubicBezTo>
                    <a:pt x="7026" y="136"/>
                    <a:pt x="787" y="2034"/>
                    <a:pt x="1" y="2441"/>
                  </a:cubicBezTo>
                  <a:cubicBezTo>
                    <a:pt x="164" y="3418"/>
                    <a:pt x="435" y="4367"/>
                    <a:pt x="815" y="5289"/>
                  </a:cubicBezTo>
                  <a:cubicBezTo>
                    <a:pt x="923" y="5262"/>
                    <a:pt x="1059" y="5235"/>
                    <a:pt x="1167" y="5181"/>
                  </a:cubicBezTo>
                  <a:cubicBezTo>
                    <a:pt x="2523" y="4692"/>
                    <a:pt x="3907" y="4177"/>
                    <a:pt x="5290" y="3689"/>
                  </a:cubicBezTo>
                  <a:cubicBezTo>
                    <a:pt x="6348" y="3255"/>
                    <a:pt x="7460" y="2902"/>
                    <a:pt x="8572" y="2631"/>
                  </a:cubicBezTo>
                  <a:cubicBezTo>
                    <a:pt x="8681" y="2604"/>
                    <a:pt x="8762" y="2577"/>
                    <a:pt x="8870" y="2523"/>
                  </a:cubicBezTo>
                  <a:cubicBezTo>
                    <a:pt x="8979" y="2468"/>
                    <a:pt x="9060" y="2333"/>
                    <a:pt x="9006" y="2197"/>
                  </a:cubicBezTo>
                  <a:cubicBezTo>
                    <a:pt x="9006" y="2143"/>
                    <a:pt x="8979" y="2061"/>
                    <a:pt x="8952" y="2007"/>
                  </a:cubicBezTo>
                  <a:cubicBezTo>
                    <a:pt x="8735" y="1438"/>
                    <a:pt x="8545" y="895"/>
                    <a:pt x="8328" y="353"/>
                  </a:cubicBezTo>
                  <a:cubicBezTo>
                    <a:pt x="8274" y="244"/>
                    <a:pt x="8219" y="109"/>
                    <a:pt x="8138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4696925" y="6198138"/>
              <a:ext cx="397375" cy="314475"/>
            </a:xfrm>
            <a:custGeom>
              <a:avLst/>
              <a:gdLst/>
              <a:ahLst/>
              <a:cxnLst/>
              <a:rect l="l" t="t" r="r" b="b"/>
              <a:pathLst>
                <a:path w="15895" h="12579" extrusionOk="0">
                  <a:moveTo>
                    <a:pt x="7661" y="0"/>
                  </a:moveTo>
                  <a:cubicBezTo>
                    <a:pt x="6653" y="0"/>
                    <a:pt x="5812" y="412"/>
                    <a:pt x="5181" y="1348"/>
                  </a:cubicBezTo>
                  <a:cubicBezTo>
                    <a:pt x="4882" y="1755"/>
                    <a:pt x="4584" y="2135"/>
                    <a:pt x="4286" y="2542"/>
                  </a:cubicBezTo>
                  <a:cubicBezTo>
                    <a:pt x="4069" y="2921"/>
                    <a:pt x="3689" y="3193"/>
                    <a:pt x="3282" y="3301"/>
                  </a:cubicBezTo>
                  <a:cubicBezTo>
                    <a:pt x="2875" y="3437"/>
                    <a:pt x="2468" y="3572"/>
                    <a:pt x="2089" y="3681"/>
                  </a:cubicBezTo>
                  <a:cubicBezTo>
                    <a:pt x="1872" y="3762"/>
                    <a:pt x="1655" y="3844"/>
                    <a:pt x="1465" y="3925"/>
                  </a:cubicBezTo>
                  <a:cubicBezTo>
                    <a:pt x="434" y="4522"/>
                    <a:pt x="0" y="5796"/>
                    <a:pt x="407" y="6909"/>
                  </a:cubicBezTo>
                  <a:cubicBezTo>
                    <a:pt x="678" y="7560"/>
                    <a:pt x="841" y="8265"/>
                    <a:pt x="922" y="8970"/>
                  </a:cubicBezTo>
                  <a:cubicBezTo>
                    <a:pt x="949" y="9485"/>
                    <a:pt x="1004" y="10001"/>
                    <a:pt x="1085" y="10516"/>
                  </a:cubicBezTo>
                  <a:cubicBezTo>
                    <a:pt x="1166" y="11140"/>
                    <a:pt x="1492" y="11682"/>
                    <a:pt x="1953" y="12116"/>
                  </a:cubicBezTo>
                  <a:cubicBezTo>
                    <a:pt x="2206" y="12350"/>
                    <a:pt x="2529" y="12472"/>
                    <a:pt x="2852" y="12472"/>
                  </a:cubicBezTo>
                  <a:cubicBezTo>
                    <a:pt x="2979" y="12472"/>
                    <a:pt x="3105" y="12453"/>
                    <a:pt x="3228" y="12415"/>
                  </a:cubicBezTo>
                  <a:cubicBezTo>
                    <a:pt x="3499" y="12360"/>
                    <a:pt x="3770" y="12279"/>
                    <a:pt x="4014" y="12198"/>
                  </a:cubicBezTo>
                  <a:cubicBezTo>
                    <a:pt x="4429" y="12068"/>
                    <a:pt x="4855" y="12001"/>
                    <a:pt x="5279" y="12001"/>
                  </a:cubicBezTo>
                  <a:cubicBezTo>
                    <a:pt x="5744" y="12001"/>
                    <a:pt x="6206" y="12082"/>
                    <a:pt x="6646" y="12252"/>
                  </a:cubicBezTo>
                  <a:cubicBezTo>
                    <a:pt x="6971" y="12360"/>
                    <a:pt x="7296" y="12442"/>
                    <a:pt x="7595" y="12523"/>
                  </a:cubicBezTo>
                  <a:cubicBezTo>
                    <a:pt x="7808" y="12559"/>
                    <a:pt x="8021" y="12579"/>
                    <a:pt x="8230" y="12579"/>
                  </a:cubicBezTo>
                  <a:cubicBezTo>
                    <a:pt x="8499" y="12579"/>
                    <a:pt x="8761" y="12545"/>
                    <a:pt x="9005" y="12469"/>
                  </a:cubicBezTo>
                  <a:cubicBezTo>
                    <a:pt x="9412" y="12388"/>
                    <a:pt x="9765" y="12171"/>
                    <a:pt x="10009" y="11845"/>
                  </a:cubicBezTo>
                  <a:cubicBezTo>
                    <a:pt x="10253" y="11547"/>
                    <a:pt x="10443" y="11221"/>
                    <a:pt x="10633" y="10896"/>
                  </a:cubicBezTo>
                  <a:cubicBezTo>
                    <a:pt x="11067" y="10109"/>
                    <a:pt x="11745" y="9485"/>
                    <a:pt x="12559" y="9160"/>
                  </a:cubicBezTo>
                  <a:cubicBezTo>
                    <a:pt x="13047" y="8943"/>
                    <a:pt x="13562" y="8726"/>
                    <a:pt x="14077" y="8509"/>
                  </a:cubicBezTo>
                  <a:cubicBezTo>
                    <a:pt x="14403" y="8373"/>
                    <a:pt x="14701" y="8156"/>
                    <a:pt x="14918" y="7912"/>
                  </a:cubicBezTo>
                  <a:cubicBezTo>
                    <a:pt x="15352" y="7532"/>
                    <a:pt x="15569" y="6963"/>
                    <a:pt x="15515" y="6393"/>
                  </a:cubicBezTo>
                  <a:lnTo>
                    <a:pt x="15515" y="6122"/>
                  </a:lnTo>
                  <a:cubicBezTo>
                    <a:pt x="15461" y="5525"/>
                    <a:pt x="15515" y="4928"/>
                    <a:pt x="15651" y="4332"/>
                  </a:cubicBezTo>
                  <a:cubicBezTo>
                    <a:pt x="15895" y="3247"/>
                    <a:pt x="15596" y="2135"/>
                    <a:pt x="14891" y="1294"/>
                  </a:cubicBezTo>
                  <a:cubicBezTo>
                    <a:pt x="14465" y="726"/>
                    <a:pt x="13811" y="405"/>
                    <a:pt x="13111" y="405"/>
                  </a:cubicBezTo>
                  <a:cubicBezTo>
                    <a:pt x="13009" y="405"/>
                    <a:pt x="12906" y="412"/>
                    <a:pt x="12803" y="426"/>
                  </a:cubicBezTo>
                  <a:lnTo>
                    <a:pt x="12369" y="480"/>
                  </a:lnTo>
                  <a:cubicBezTo>
                    <a:pt x="12020" y="529"/>
                    <a:pt x="11668" y="553"/>
                    <a:pt x="11316" y="553"/>
                  </a:cubicBezTo>
                  <a:cubicBezTo>
                    <a:pt x="10682" y="553"/>
                    <a:pt x="10050" y="474"/>
                    <a:pt x="9439" y="317"/>
                  </a:cubicBezTo>
                  <a:cubicBezTo>
                    <a:pt x="9114" y="209"/>
                    <a:pt x="8761" y="128"/>
                    <a:pt x="8436" y="73"/>
                  </a:cubicBezTo>
                  <a:cubicBezTo>
                    <a:pt x="8168" y="25"/>
                    <a:pt x="7910" y="0"/>
                    <a:pt x="766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4677250" y="6179488"/>
              <a:ext cx="433325" cy="351025"/>
            </a:xfrm>
            <a:custGeom>
              <a:avLst/>
              <a:gdLst/>
              <a:ahLst/>
              <a:cxnLst/>
              <a:rect l="l" t="t" r="r" b="b"/>
              <a:pathLst>
                <a:path w="17333" h="14041" extrusionOk="0">
                  <a:moveTo>
                    <a:pt x="8448" y="746"/>
                  </a:moveTo>
                  <a:cubicBezTo>
                    <a:pt x="8697" y="746"/>
                    <a:pt x="8955" y="771"/>
                    <a:pt x="9223" y="819"/>
                  </a:cubicBezTo>
                  <a:cubicBezTo>
                    <a:pt x="9548" y="874"/>
                    <a:pt x="9901" y="955"/>
                    <a:pt x="10226" y="1063"/>
                  </a:cubicBezTo>
                  <a:cubicBezTo>
                    <a:pt x="10837" y="1220"/>
                    <a:pt x="11469" y="1299"/>
                    <a:pt x="12103" y="1299"/>
                  </a:cubicBezTo>
                  <a:cubicBezTo>
                    <a:pt x="12455" y="1299"/>
                    <a:pt x="12807" y="1275"/>
                    <a:pt x="13156" y="1226"/>
                  </a:cubicBezTo>
                  <a:lnTo>
                    <a:pt x="13590" y="1172"/>
                  </a:lnTo>
                  <a:cubicBezTo>
                    <a:pt x="13693" y="1158"/>
                    <a:pt x="13796" y="1151"/>
                    <a:pt x="13898" y="1151"/>
                  </a:cubicBezTo>
                  <a:cubicBezTo>
                    <a:pt x="14598" y="1151"/>
                    <a:pt x="15252" y="1472"/>
                    <a:pt x="15678" y="2040"/>
                  </a:cubicBezTo>
                  <a:cubicBezTo>
                    <a:pt x="16383" y="2881"/>
                    <a:pt x="16682" y="3993"/>
                    <a:pt x="16438" y="5078"/>
                  </a:cubicBezTo>
                  <a:cubicBezTo>
                    <a:pt x="16302" y="5674"/>
                    <a:pt x="16248" y="6271"/>
                    <a:pt x="16302" y="6868"/>
                  </a:cubicBezTo>
                  <a:lnTo>
                    <a:pt x="16302" y="7139"/>
                  </a:lnTo>
                  <a:cubicBezTo>
                    <a:pt x="16356" y="7709"/>
                    <a:pt x="16139" y="8278"/>
                    <a:pt x="15705" y="8658"/>
                  </a:cubicBezTo>
                  <a:cubicBezTo>
                    <a:pt x="15488" y="8902"/>
                    <a:pt x="15190" y="9119"/>
                    <a:pt x="14864" y="9255"/>
                  </a:cubicBezTo>
                  <a:cubicBezTo>
                    <a:pt x="14349" y="9472"/>
                    <a:pt x="13861" y="9689"/>
                    <a:pt x="13346" y="9906"/>
                  </a:cubicBezTo>
                  <a:cubicBezTo>
                    <a:pt x="12532" y="10231"/>
                    <a:pt x="11854" y="10855"/>
                    <a:pt x="11420" y="11642"/>
                  </a:cubicBezTo>
                  <a:cubicBezTo>
                    <a:pt x="11230" y="11967"/>
                    <a:pt x="11040" y="12293"/>
                    <a:pt x="10796" y="12591"/>
                  </a:cubicBezTo>
                  <a:cubicBezTo>
                    <a:pt x="10552" y="12917"/>
                    <a:pt x="10199" y="13134"/>
                    <a:pt x="9819" y="13215"/>
                  </a:cubicBezTo>
                  <a:cubicBezTo>
                    <a:pt x="9560" y="13291"/>
                    <a:pt x="9291" y="13325"/>
                    <a:pt x="9019" y="13325"/>
                  </a:cubicBezTo>
                  <a:cubicBezTo>
                    <a:pt x="8808" y="13325"/>
                    <a:pt x="8595" y="13305"/>
                    <a:pt x="8382" y="13269"/>
                  </a:cubicBezTo>
                  <a:cubicBezTo>
                    <a:pt x="8083" y="13188"/>
                    <a:pt x="7758" y="13106"/>
                    <a:pt x="7433" y="12998"/>
                  </a:cubicBezTo>
                  <a:cubicBezTo>
                    <a:pt x="6993" y="12828"/>
                    <a:pt x="6531" y="12747"/>
                    <a:pt x="6066" y="12747"/>
                  </a:cubicBezTo>
                  <a:cubicBezTo>
                    <a:pt x="5642" y="12747"/>
                    <a:pt x="5216" y="12814"/>
                    <a:pt x="4801" y="12944"/>
                  </a:cubicBezTo>
                  <a:cubicBezTo>
                    <a:pt x="4557" y="13025"/>
                    <a:pt x="4286" y="13106"/>
                    <a:pt x="4015" y="13161"/>
                  </a:cubicBezTo>
                  <a:cubicBezTo>
                    <a:pt x="3892" y="13199"/>
                    <a:pt x="3766" y="13218"/>
                    <a:pt x="3639" y="13218"/>
                  </a:cubicBezTo>
                  <a:cubicBezTo>
                    <a:pt x="3316" y="13218"/>
                    <a:pt x="2993" y="13096"/>
                    <a:pt x="2740" y="12862"/>
                  </a:cubicBezTo>
                  <a:cubicBezTo>
                    <a:pt x="2279" y="12428"/>
                    <a:pt x="1953" y="11886"/>
                    <a:pt x="1872" y="11262"/>
                  </a:cubicBezTo>
                  <a:cubicBezTo>
                    <a:pt x="1791" y="10747"/>
                    <a:pt x="1736" y="10231"/>
                    <a:pt x="1709" y="9716"/>
                  </a:cubicBezTo>
                  <a:cubicBezTo>
                    <a:pt x="1628" y="9011"/>
                    <a:pt x="1465" y="8306"/>
                    <a:pt x="1221" y="7655"/>
                  </a:cubicBezTo>
                  <a:cubicBezTo>
                    <a:pt x="787" y="6542"/>
                    <a:pt x="1221" y="5268"/>
                    <a:pt x="2252" y="4671"/>
                  </a:cubicBezTo>
                  <a:cubicBezTo>
                    <a:pt x="2442" y="4590"/>
                    <a:pt x="2659" y="4508"/>
                    <a:pt x="2876" y="4427"/>
                  </a:cubicBezTo>
                  <a:cubicBezTo>
                    <a:pt x="3255" y="4318"/>
                    <a:pt x="3662" y="4183"/>
                    <a:pt x="4069" y="4047"/>
                  </a:cubicBezTo>
                  <a:cubicBezTo>
                    <a:pt x="4476" y="3939"/>
                    <a:pt x="4856" y="3667"/>
                    <a:pt x="5100" y="3288"/>
                  </a:cubicBezTo>
                  <a:cubicBezTo>
                    <a:pt x="5371" y="2881"/>
                    <a:pt x="5669" y="2501"/>
                    <a:pt x="5968" y="2094"/>
                  </a:cubicBezTo>
                  <a:cubicBezTo>
                    <a:pt x="6599" y="1158"/>
                    <a:pt x="7440" y="746"/>
                    <a:pt x="8448" y="746"/>
                  </a:cubicBezTo>
                  <a:close/>
                  <a:moveTo>
                    <a:pt x="8416" y="1"/>
                  </a:moveTo>
                  <a:cubicBezTo>
                    <a:pt x="7447" y="1"/>
                    <a:pt x="6496" y="403"/>
                    <a:pt x="5832" y="1118"/>
                  </a:cubicBezTo>
                  <a:cubicBezTo>
                    <a:pt x="5452" y="1525"/>
                    <a:pt x="5127" y="1959"/>
                    <a:pt x="4829" y="2420"/>
                  </a:cubicBezTo>
                  <a:cubicBezTo>
                    <a:pt x="4476" y="3016"/>
                    <a:pt x="3906" y="3423"/>
                    <a:pt x="3228" y="3586"/>
                  </a:cubicBezTo>
                  <a:cubicBezTo>
                    <a:pt x="2930" y="3667"/>
                    <a:pt x="2632" y="3749"/>
                    <a:pt x="2333" y="3830"/>
                  </a:cubicBezTo>
                  <a:cubicBezTo>
                    <a:pt x="1926" y="3939"/>
                    <a:pt x="1574" y="4156"/>
                    <a:pt x="1303" y="4454"/>
                  </a:cubicBezTo>
                  <a:cubicBezTo>
                    <a:pt x="326" y="5566"/>
                    <a:pt x="1" y="6732"/>
                    <a:pt x="624" y="8089"/>
                  </a:cubicBezTo>
                  <a:cubicBezTo>
                    <a:pt x="814" y="8495"/>
                    <a:pt x="923" y="8956"/>
                    <a:pt x="977" y="9418"/>
                  </a:cubicBezTo>
                  <a:cubicBezTo>
                    <a:pt x="1031" y="10014"/>
                    <a:pt x="1086" y="10638"/>
                    <a:pt x="1140" y="11262"/>
                  </a:cubicBezTo>
                  <a:cubicBezTo>
                    <a:pt x="1221" y="11967"/>
                    <a:pt x="1547" y="12645"/>
                    <a:pt x="2062" y="13161"/>
                  </a:cubicBezTo>
                  <a:cubicBezTo>
                    <a:pt x="2462" y="13621"/>
                    <a:pt x="3040" y="13889"/>
                    <a:pt x="3631" y="13889"/>
                  </a:cubicBezTo>
                  <a:cubicBezTo>
                    <a:pt x="3841" y="13889"/>
                    <a:pt x="4053" y="13856"/>
                    <a:pt x="4259" y="13785"/>
                  </a:cubicBezTo>
                  <a:lnTo>
                    <a:pt x="4937" y="13595"/>
                  </a:lnTo>
                  <a:cubicBezTo>
                    <a:pt x="5270" y="13479"/>
                    <a:pt x="5621" y="13425"/>
                    <a:pt x="5974" y="13425"/>
                  </a:cubicBezTo>
                  <a:cubicBezTo>
                    <a:pt x="6367" y="13425"/>
                    <a:pt x="6762" y="13493"/>
                    <a:pt x="7134" y="13622"/>
                  </a:cubicBezTo>
                  <a:cubicBezTo>
                    <a:pt x="7487" y="13757"/>
                    <a:pt x="7839" y="13866"/>
                    <a:pt x="8192" y="13947"/>
                  </a:cubicBezTo>
                  <a:cubicBezTo>
                    <a:pt x="8463" y="14010"/>
                    <a:pt x="8738" y="14040"/>
                    <a:pt x="9012" y="14040"/>
                  </a:cubicBezTo>
                  <a:cubicBezTo>
                    <a:pt x="9452" y="14040"/>
                    <a:pt x="9890" y="13962"/>
                    <a:pt x="10308" y="13812"/>
                  </a:cubicBezTo>
                  <a:cubicBezTo>
                    <a:pt x="10769" y="13649"/>
                    <a:pt x="11176" y="13351"/>
                    <a:pt x="11474" y="12944"/>
                  </a:cubicBezTo>
                  <a:cubicBezTo>
                    <a:pt x="11664" y="12645"/>
                    <a:pt x="11854" y="12374"/>
                    <a:pt x="12044" y="12076"/>
                  </a:cubicBezTo>
                  <a:cubicBezTo>
                    <a:pt x="12396" y="11370"/>
                    <a:pt x="12993" y="10855"/>
                    <a:pt x="13698" y="10557"/>
                  </a:cubicBezTo>
                  <a:cubicBezTo>
                    <a:pt x="14213" y="10313"/>
                    <a:pt x="14702" y="10096"/>
                    <a:pt x="15217" y="9879"/>
                  </a:cubicBezTo>
                  <a:cubicBezTo>
                    <a:pt x="16383" y="9418"/>
                    <a:pt x="17116" y="8224"/>
                    <a:pt x="16980" y="6949"/>
                  </a:cubicBezTo>
                  <a:cubicBezTo>
                    <a:pt x="16926" y="6325"/>
                    <a:pt x="16953" y="5702"/>
                    <a:pt x="17089" y="5105"/>
                  </a:cubicBezTo>
                  <a:cubicBezTo>
                    <a:pt x="17333" y="4074"/>
                    <a:pt x="17143" y="2989"/>
                    <a:pt x="16546" y="2094"/>
                  </a:cubicBezTo>
                  <a:cubicBezTo>
                    <a:pt x="15913" y="1015"/>
                    <a:pt x="15016" y="423"/>
                    <a:pt x="13837" y="423"/>
                  </a:cubicBezTo>
                  <a:cubicBezTo>
                    <a:pt x="13653" y="423"/>
                    <a:pt x="13462" y="437"/>
                    <a:pt x="13264" y="467"/>
                  </a:cubicBezTo>
                  <a:cubicBezTo>
                    <a:pt x="12876" y="526"/>
                    <a:pt x="12489" y="557"/>
                    <a:pt x="12105" y="557"/>
                  </a:cubicBezTo>
                  <a:cubicBezTo>
                    <a:pt x="11442" y="557"/>
                    <a:pt x="10791" y="466"/>
                    <a:pt x="10172" y="277"/>
                  </a:cubicBezTo>
                  <a:cubicBezTo>
                    <a:pt x="9657" y="114"/>
                    <a:pt x="9114" y="33"/>
                    <a:pt x="8599" y="6"/>
                  </a:cubicBezTo>
                  <a:cubicBezTo>
                    <a:pt x="8538" y="2"/>
                    <a:pt x="8477" y="1"/>
                    <a:pt x="841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4863725" y="6364563"/>
              <a:ext cx="86150" cy="50700"/>
            </a:xfrm>
            <a:custGeom>
              <a:avLst/>
              <a:gdLst/>
              <a:ahLst/>
              <a:cxnLst/>
              <a:rect l="l" t="t" r="r" b="b"/>
              <a:pathLst>
                <a:path w="3446" h="2028" extrusionOk="0">
                  <a:moveTo>
                    <a:pt x="3157" y="1"/>
                  </a:moveTo>
                  <a:cubicBezTo>
                    <a:pt x="3039" y="1"/>
                    <a:pt x="2916" y="53"/>
                    <a:pt x="2849" y="143"/>
                  </a:cubicBezTo>
                  <a:cubicBezTo>
                    <a:pt x="2767" y="252"/>
                    <a:pt x="2713" y="360"/>
                    <a:pt x="2659" y="496"/>
                  </a:cubicBezTo>
                  <a:cubicBezTo>
                    <a:pt x="2550" y="794"/>
                    <a:pt x="2279" y="1038"/>
                    <a:pt x="1954" y="1119"/>
                  </a:cubicBezTo>
                  <a:cubicBezTo>
                    <a:pt x="1742" y="1218"/>
                    <a:pt x="1509" y="1265"/>
                    <a:pt x="1273" y="1265"/>
                  </a:cubicBezTo>
                  <a:cubicBezTo>
                    <a:pt x="1054" y="1265"/>
                    <a:pt x="833" y="1225"/>
                    <a:pt x="624" y="1147"/>
                  </a:cubicBezTo>
                  <a:cubicBezTo>
                    <a:pt x="570" y="1119"/>
                    <a:pt x="516" y="1119"/>
                    <a:pt x="462" y="1092"/>
                  </a:cubicBezTo>
                  <a:cubicBezTo>
                    <a:pt x="439" y="1088"/>
                    <a:pt x="416" y="1086"/>
                    <a:pt x="392" y="1086"/>
                  </a:cubicBezTo>
                  <a:cubicBezTo>
                    <a:pt x="274" y="1086"/>
                    <a:pt x="150" y="1142"/>
                    <a:pt x="82" y="1255"/>
                  </a:cubicBezTo>
                  <a:cubicBezTo>
                    <a:pt x="1" y="1391"/>
                    <a:pt x="28" y="1581"/>
                    <a:pt x="163" y="1689"/>
                  </a:cubicBezTo>
                  <a:cubicBezTo>
                    <a:pt x="299" y="1798"/>
                    <a:pt x="435" y="1879"/>
                    <a:pt x="597" y="1933"/>
                  </a:cubicBezTo>
                  <a:cubicBezTo>
                    <a:pt x="819" y="1997"/>
                    <a:pt x="1045" y="2028"/>
                    <a:pt x="1270" y="2028"/>
                  </a:cubicBezTo>
                  <a:cubicBezTo>
                    <a:pt x="1816" y="2028"/>
                    <a:pt x="2353" y="1845"/>
                    <a:pt x="2794" y="1499"/>
                  </a:cubicBezTo>
                  <a:cubicBezTo>
                    <a:pt x="3147" y="1228"/>
                    <a:pt x="3364" y="794"/>
                    <a:pt x="3418" y="360"/>
                  </a:cubicBezTo>
                  <a:cubicBezTo>
                    <a:pt x="3445" y="197"/>
                    <a:pt x="3364" y="62"/>
                    <a:pt x="3228" y="7"/>
                  </a:cubicBezTo>
                  <a:cubicBezTo>
                    <a:pt x="3205" y="3"/>
                    <a:pt x="3181" y="1"/>
                    <a:pt x="315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4826425" y="6350738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4951875" y="6318863"/>
              <a:ext cx="19025" cy="16525"/>
            </a:xfrm>
            <a:custGeom>
              <a:avLst/>
              <a:gdLst/>
              <a:ahLst/>
              <a:cxnLst/>
              <a:rect l="l" t="t" r="r" b="b"/>
              <a:pathLst>
                <a:path w="761" h="661" extrusionOk="0">
                  <a:moveTo>
                    <a:pt x="354" y="1"/>
                  </a:moveTo>
                  <a:cubicBezTo>
                    <a:pt x="263" y="1"/>
                    <a:pt x="174" y="35"/>
                    <a:pt x="109" y="99"/>
                  </a:cubicBezTo>
                  <a:cubicBezTo>
                    <a:pt x="1" y="208"/>
                    <a:pt x="1" y="398"/>
                    <a:pt x="109" y="533"/>
                  </a:cubicBezTo>
                  <a:cubicBezTo>
                    <a:pt x="177" y="618"/>
                    <a:pt x="287" y="661"/>
                    <a:pt x="400" y="661"/>
                  </a:cubicBezTo>
                  <a:cubicBezTo>
                    <a:pt x="468" y="661"/>
                    <a:pt x="536" y="645"/>
                    <a:pt x="597" y="615"/>
                  </a:cubicBezTo>
                  <a:cubicBezTo>
                    <a:pt x="733" y="479"/>
                    <a:pt x="760" y="262"/>
                    <a:pt x="625" y="127"/>
                  </a:cubicBezTo>
                  <a:cubicBezTo>
                    <a:pt x="554" y="42"/>
                    <a:pt x="453" y="1"/>
                    <a:pt x="35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4741675" y="6049613"/>
              <a:ext cx="78000" cy="78925"/>
            </a:xfrm>
            <a:custGeom>
              <a:avLst/>
              <a:gdLst/>
              <a:ahLst/>
              <a:cxnLst/>
              <a:rect l="l" t="t" r="r" b="b"/>
              <a:pathLst>
                <a:path w="3120" h="3157" extrusionOk="0">
                  <a:moveTo>
                    <a:pt x="1384" y="698"/>
                  </a:moveTo>
                  <a:cubicBezTo>
                    <a:pt x="2062" y="725"/>
                    <a:pt x="2496" y="1458"/>
                    <a:pt x="2170" y="2054"/>
                  </a:cubicBezTo>
                  <a:cubicBezTo>
                    <a:pt x="2098" y="2343"/>
                    <a:pt x="1857" y="2493"/>
                    <a:pt x="1615" y="2493"/>
                  </a:cubicBezTo>
                  <a:cubicBezTo>
                    <a:pt x="1401" y="2493"/>
                    <a:pt x="1187" y="2377"/>
                    <a:pt x="1085" y="2136"/>
                  </a:cubicBezTo>
                  <a:cubicBezTo>
                    <a:pt x="760" y="1702"/>
                    <a:pt x="895" y="1132"/>
                    <a:pt x="1384" y="698"/>
                  </a:cubicBezTo>
                  <a:close/>
                  <a:moveTo>
                    <a:pt x="1455" y="0"/>
                  </a:moveTo>
                  <a:cubicBezTo>
                    <a:pt x="1248" y="0"/>
                    <a:pt x="1050" y="72"/>
                    <a:pt x="895" y="210"/>
                  </a:cubicBezTo>
                  <a:cubicBezTo>
                    <a:pt x="0" y="915"/>
                    <a:pt x="27" y="2271"/>
                    <a:pt x="923" y="2949"/>
                  </a:cubicBezTo>
                  <a:cubicBezTo>
                    <a:pt x="1140" y="3087"/>
                    <a:pt x="1387" y="3156"/>
                    <a:pt x="1630" y="3156"/>
                  </a:cubicBezTo>
                  <a:cubicBezTo>
                    <a:pt x="1962" y="3156"/>
                    <a:pt x="2288" y="3026"/>
                    <a:pt x="2523" y="2759"/>
                  </a:cubicBezTo>
                  <a:cubicBezTo>
                    <a:pt x="2686" y="2597"/>
                    <a:pt x="2821" y="2380"/>
                    <a:pt x="2875" y="2136"/>
                  </a:cubicBezTo>
                  <a:cubicBezTo>
                    <a:pt x="3120" y="1349"/>
                    <a:pt x="2713" y="481"/>
                    <a:pt x="1953" y="128"/>
                  </a:cubicBezTo>
                  <a:lnTo>
                    <a:pt x="1818" y="74"/>
                  </a:lnTo>
                  <a:cubicBezTo>
                    <a:pt x="1698" y="24"/>
                    <a:pt x="1575" y="0"/>
                    <a:pt x="14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4760650" y="6067738"/>
              <a:ext cx="43425" cy="44325"/>
            </a:xfrm>
            <a:custGeom>
              <a:avLst/>
              <a:gdLst/>
              <a:ahLst/>
              <a:cxnLst/>
              <a:rect l="l" t="t" r="r" b="b"/>
              <a:pathLst>
                <a:path w="1737" h="1773" extrusionOk="0">
                  <a:moveTo>
                    <a:pt x="625" y="0"/>
                  </a:moveTo>
                  <a:cubicBezTo>
                    <a:pt x="136" y="407"/>
                    <a:pt x="1" y="977"/>
                    <a:pt x="326" y="1438"/>
                  </a:cubicBezTo>
                  <a:cubicBezTo>
                    <a:pt x="426" y="1663"/>
                    <a:pt x="636" y="1772"/>
                    <a:pt x="845" y="1772"/>
                  </a:cubicBezTo>
                  <a:cubicBezTo>
                    <a:pt x="1091" y="1772"/>
                    <a:pt x="1338" y="1622"/>
                    <a:pt x="1411" y="1329"/>
                  </a:cubicBezTo>
                  <a:cubicBezTo>
                    <a:pt x="1737" y="733"/>
                    <a:pt x="1303" y="0"/>
                    <a:pt x="625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4731500" y="6161788"/>
              <a:ext cx="61725" cy="59875"/>
            </a:xfrm>
            <a:custGeom>
              <a:avLst/>
              <a:gdLst/>
              <a:ahLst/>
              <a:cxnLst/>
              <a:rect l="l" t="t" r="r" b="b"/>
              <a:pathLst>
                <a:path w="2469" h="2395" extrusionOk="0">
                  <a:moveTo>
                    <a:pt x="1290" y="714"/>
                  </a:moveTo>
                  <a:cubicBezTo>
                    <a:pt x="1339" y="714"/>
                    <a:pt x="1389" y="722"/>
                    <a:pt x="1438" y="741"/>
                  </a:cubicBezTo>
                  <a:cubicBezTo>
                    <a:pt x="1492" y="768"/>
                    <a:pt x="1519" y="795"/>
                    <a:pt x="1547" y="822"/>
                  </a:cubicBezTo>
                  <a:cubicBezTo>
                    <a:pt x="1736" y="985"/>
                    <a:pt x="1764" y="1256"/>
                    <a:pt x="1628" y="1500"/>
                  </a:cubicBezTo>
                  <a:cubicBezTo>
                    <a:pt x="1510" y="1642"/>
                    <a:pt x="1329" y="1722"/>
                    <a:pt x="1141" y="1722"/>
                  </a:cubicBezTo>
                  <a:cubicBezTo>
                    <a:pt x="1113" y="1722"/>
                    <a:pt x="1086" y="1721"/>
                    <a:pt x="1058" y="1717"/>
                  </a:cubicBezTo>
                  <a:cubicBezTo>
                    <a:pt x="1031" y="1717"/>
                    <a:pt x="1031" y="1690"/>
                    <a:pt x="1004" y="1690"/>
                  </a:cubicBezTo>
                  <a:cubicBezTo>
                    <a:pt x="814" y="1500"/>
                    <a:pt x="787" y="1229"/>
                    <a:pt x="896" y="985"/>
                  </a:cubicBezTo>
                  <a:cubicBezTo>
                    <a:pt x="959" y="817"/>
                    <a:pt x="1119" y="714"/>
                    <a:pt x="1290" y="714"/>
                  </a:cubicBezTo>
                  <a:close/>
                  <a:moveTo>
                    <a:pt x="1327" y="1"/>
                  </a:moveTo>
                  <a:cubicBezTo>
                    <a:pt x="1109" y="1"/>
                    <a:pt x="888" y="73"/>
                    <a:pt x="706" y="225"/>
                  </a:cubicBezTo>
                  <a:cubicBezTo>
                    <a:pt x="543" y="361"/>
                    <a:pt x="407" y="497"/>
                    <a:pt x="299" y="659"/>
                  </a:cubicBezTo>
                  <a:cubicBezTo>
                    <a:pt x="0" y="1175"/>
                    <a:pt x="82" y="1826"/>
                    <a:pt x="516" y="2205"/>
                  </a:cubicBezTo>
                  <a:cubicBezTo>
                    <a:pt x="711" y="2332"/>
                    <a:pt x="930" y="2395"/>
                    <a:pt x="1147" y="2395"/>
                  </a:cubicBezTo>
                  <a:cubicBezTo>
                    <a:pt x="1443" y="2395"/>
                    <a:pt x="1734" y="2277"/>
                    <a:pt x="1953" y="2043"/>
                  </a:cubicBezTo>
                  <a:lnTo>
                    <a:pt x="2008" y="2016"/>
                  </a:lnTo>
                  <a:cubicBezTo>
                    <a:pt x="2387" y="1636"/>
                    <a:pt x="2469" y="1039"/>
                    <a:pt x="2225" y="578"/>
                  </a:cubicBezTo>
                  <a:cubicBezTo>
                    <a:pt x="2055" y="204"/>
                    <a:pt x="1693" y="1"/>
                    <a:pt x="132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4751175" y="6179613"/>
              <a:ext cx="24425" cy="25250"/>
            </a:xfrm>
            <a:custGeom>
              <a:avLst/>
              <a:gdLst/>
              <a:ahLst/>
              <a:cxnLst/>
              <a:rect l="l" t="t" r="r" b="b"/>
              <a:pathLst>
                <a:path w="977" h="1010" extrusionOk="0">
                  <a:moveTo>
                    <a:pt x="503" y="1"/>
                  </a:moveTo>
                  <a:cubicBezTo>
                    <a:pt x="332" y="1"/>
                    <a:pt x="172" y="104"/>
                    <a:pt x="109" y="272"/>
                  </a:cubicBezTo>
                  <a:cubicBezTo>
                    <a:pt x="0" y="516"/>
                    <a:pt x="27" y="787"/>
                    <a:pt x="217" y="977"/>
                  </a:cubicBezTo>
                  <a:cubicBezTo>
                    <a:pt x="244" y="977"/>
                    <a:pt x="244" y="1004"/>
                    <a:pt x="271" y="1004"/>
                  </a:cubicBezTo>
                  <a:cubicBezTo>
                    <a:pt x="299" y="1008"/>
                    <a:pt x="326" y="1009"/>
                    <a:pt x="354" y="1009"/>
                  </a:cubicBezTo>
                  <a:cubicBezTo>
                    <a:pt x="542" y="1009"/>
                    <a:pt x="723" y="929"/>
                    <a:pt x="841" y="787"/>
                  </a:cubicBezTo>
                  <a:cubicBezTo>
                    <a:pt x="977" y="543"/>
                    <a:pt x="949" y="272"/>
                    <a:pt x="787" y="109"/>
                  </a:cubicBezTo>
                  <a:cubicBezTo>
                    <a:pt x="732" y="82"/>
                    <a:pt x="705" y="55"/>
                    <a:pt x="651" y="28"/>
                  </a:cubicBezTo>
                  <a:cubicBezTo>
                    <a:pt x="602" y="9"/>
                    <a:pt x="552" y="1"/>
                    <a:pt x="503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48"/>
          <p:cNvGrpSpPr/>
          <p:nvPr/>
        </p:nvGrpSpPr>
        <p:grpSpPr>
          <a:xfrm>
            <a:off x="7608024" y="3659885"/>
            <a:ext cx="1049025" cy="1334938"/>
            <a:chOff x="2586363" y="5410988"/>
            <a:chExt cx="1049025" cy="1334938"/>
          </a:xfrm>
        </p:grpSpPr>
        <p:sp>
          <p:nvSpPr>
            <p:cNvPr id="684" name="Google Shape;684;p48"/>
            <p:cNvSpPr/>
            <p:nvPr/>
          </p:nvSpPr>
          <p:spPr>
            <a:xfrm>
              <a:off x="2586363" y="5419550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2586363" y="5410988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2608738" y="5558713"/>
              <a:ext cx="903250" cy="1154225"/>
            </a:xfrm>
            <a:custGeom>
              <a:avLst/>
              <a:gdLst/>
              <a:ahLst/>
              <a:cxnLst/>
              <a:rect l="l" t="t" r="r" b="b"/>
              <a:pathLst>
                <a:path w="36130" h="46169" extrusionOk="0">
                  <a:moveTo>
                    <a:pt x="31823" y="1"/>
                  </a:moveTo>
                  <a:cubicBezTo>
                    <a:pt x="31601" y="1"/>
                    <a:pt x="31382" y="117"/>
                    <a:pt x="31247" y="330"/>
                  </a:cubicBezTo>
                  <a:cubicBezTo>
                    <a:pt x="30081" y="2201"/>
                    <a:pt x="28887" y="4100"/>
                    <a:pt x="27694" y="5999"/>
                  </a:cubicBezTo>
                  <a:cubicBezTo>
                    <a:pt x="24846" y="10610"/>
                    <a:pt x="21808" y="15139"/>
                    <a:pt x="18770" y="19669"/>
                  </a:cubicBezTo>
                  <a:cubicBezTo>
                    <a:pt x="18146" y="20646"/>
                    <a:pt x="17468" y="21568"/>
                    <a:pt x="16709" y="22463"/>
                  </a:cubicBezTo>
                  <a:cubicBezTo>
                    <a:pt x="16410" y="22788"/>
                    <a:pt x="16031" y="23060"/>
                    <a:pt x="15597" y="23195"/>
                  </a:cubicBezTo>
                  <a:cubicBezTo>
                    <a:pt x="13915" y="23792"/>
                    <a:pt x="12206" y="24389"/>
                    <a:pt x="10524" y="25012"/>
                  </a:cubicBezTo>
                  <a:cubicBezTo>
                    <a:pt x="8002" y="25935"/>
                    <a:pt x="5506" y="26965"/>
                    <a:pt x="3092" y="28132"/>
                  </a:cubicBezTo>
                  <a:cubicBezTo>
                    <a:pt x="2387" y="28484"/>
                    <a:pt x="1709" y="28891"/>
                    <a:pt x="1058" y="29325"/>
                  </a:cubicBezTo>
                  <a:cubicBezTo>
                    <a:pt x="163" y="29922"/>
                    <a:pt x="0" y="30681"/>
                    <a:pt x="461" y="31658"/>
                  </a:cubicBezTo>
                  <a:cubicBezTo>
                    <a:pt x="570" y="31848"/>
                    <a:pt x="678" y="32038"/>
                    <a:pt x="841" y="32173"/>
                  </a:cubicBezTo>
                  <a:cubicBezTo>
                    <a:pt x="1682" y="33068"/>
                    <a:pt x="2523" y="33963"/>
                    <a:pt x="3391" y="34831"/>
                  </a:cubicBezTo>
                  <a:cubicBezTo>
                    <a:pt x="4937" y="36323"/>
                    <a:pt x="6591" y="37706"/>
                    <a:pt x="8354" y="38981"/>
                  </a:cubicBezTo>
                  <a:cubicBezTo>
                    <a:pt x="10362" y="40473"/>
                    <a:pt x="12450" y="41829"/>
                    <a:pt x="14620" y="43050"/>
                  </a:cubicBezTo>
                  <a:cubicBezTo>
                    <a:pt x="17061" y="44352"/>
                    <a:pt x="19638" y="45355"/>
                    <a:pt x="22296" y="46088"/>
                  </a:cubicBezTo>
                  <a:cubicBezTo>
                    <a:pt x="22470" y="46142"/>
                    <a:pt x="22647" y="46168"/>
                    <a:pt x="22821" y="46168"/>
                  </a:cubicBezTo>
                  <a:cubicBezTo>
                    <a:pt x="23512" y="46168"/>
                    <a:pt x="24157" y="45756"/>
                    <a:pt x="24439" y="45084"/>
                  </a:cubicBezTo>
                  <a:cubicBezTo>
                    <a:pt x="24629" y="44650"/>
                    <a:pt x="24710" y="44189"/>
                    <a:pt x="24710" y="43701"/>
                  </a:cubicBezTo>
                  <a:cubicBezTo>
                    <a:pt x="24683" y="42996"/>
                    <a:pt x="24683" y="42290"/>
                    <a:pt x="24710" y="41558"/>
                  </a:cubicBezTo>
                  <a:cubicBezTo>
                    <a:pt x="24981" y="36404"/>
                    <a:pt x="24412" y="31332"/>
                    <a:pt x="23435" y="26260"/>
                  </a:cubicBezTo>
                  <a:cubicBezTo>
                    <a:pt x="23381" y="25908"/>
                    <a:pt x="23408" y="25555"/>
                    <a:pt x="23544" y="25229"/>
                  </a:cubicBezTo>
                  <a:cubicBezTo>
                    <a:pt x="23924" y="24280"/>
                    <a:pt x="24358" y="23358"/>
                    <a:pt x="24846" y="22463"/>
                  </a:cubicBezTo>
                  <a:cubicBezTo>
                    <a:pt x="26744" y="18828"/>
                    <a:pt x="28724" y="15248"/>
                    <a:pt x="30813" y="11749"/>
                  </a:cubicBezTo>
                  <a:cubicBezTo>
                    <a:pt x="32359" y="9172"/>
                    <a:pt x="33797" y="6541"/>
                    <a:pt x="35288" y="3937"/>
                  </a:cubicBezTo>
                  <a:cubicBezTo>
                    <a:pt x="35505" y="3530"/>
                    <a:pt x="35722" y="3096"/>
                    <a:pt x="35967" y="2635"/>
                  </a:cubicBezTo>
                  <a:cubicBezTo>
                    <a:pt x="36129" y="2310"/>
                    <a:pt x="35967" y="1876"/>
                    <a:pt x="35641" y="1740"/>
                  </a:cubicBezTo>
                  <a:cubicBezTo>
                    <a:pt x="34583" y="1171"/>
                    <a:pt x="32956" y="411"/>
                    <a:pt x="32088" y="59"/>
                  </a:cubicBezTo>
                  <a:cubicBezTo>
                    <a:pt x="32002" y="20"/>
                    <a:pt x="31912" y="1"/>
                    <a:pt x="3182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2710438" y="6272213"/>
              <a:ext cx="442825" cy="353275"/>
            </a:xfrm>
            <a:custGeom>
              <a:avLst/>
              <a:gdLst/>
              <a:ahLst/>
              <a:cxnLst/>
              <a:rect l="l" t="t" r="r" b="b"/>
              <a:pathLst>
                <a:path w="17713" h="14131" extrusionOk="0">
                  <a:moveTo>
                    <a:pt x="6087" y="1"/>
                  </a:moveTo>
                  <a:cubicBezTo>
                    <a:pt x="5993" y="1"/>
                    <a:pt x="5897" y="18"/>
                    <a:pt x="5805" y="53"/>
                  </a:cubicBezTo>
                  <a:lnTo>
                    <a:pt x="5643" y="134"/>
                  </a:lnTo>
                  <a:cubicBezTo>
                    <a:pt x="4992" y="405"/>
                    <a:pt x="4341" y="704"/>
                    <a:pt x="3663" y="1002"/>
                  </a:cubicBezTo>
                  <a:cubicBezTo>
                    <a:pt x="2551" y="1490"/>
                    <a:pt x="1411" y="1951"/>
                    <a:pt x="272" y="2440"/>
                  </a:cubicBezTo>
                  <a:cubicBezTo>
                    <a:pt x="55" y="2548"/>
                    <a:pt x="1" y="2847"/>
                    <a:pt x="164" y="3036"/>
                  </a:cubicBezTo>
                  <a:cubicBezTo>
                    <a:pt x="1384" y="4420"/>
                    <a:pt x="2713" y="5695"/>
                    <a:pt x="4178" y="6807"/>
                  </a:cubicBezTo>
                  <a:cubicBezTo>
                    <a:pt x="6212" y="8271"/>
                    <a:pt x="8301" y="9628"/>
                    <a:pt x="10444" y="10875"/>
                  </a:cubicBezTo>
                  <a:cubicBezTo>
                    <a:pt x="12695" y="12123"/>
                    <a:pt x="15000" y="13208"/>
                    <a:pt x="17387" y="14130"/>
                  </a:cubicBezTo>
                  <a:lnTo>
                    <a:pt x="17414" y="14130"/>
                  </a:lnTo>
                  <a:cubicBezTo>
                    <a:pt x="17496" y="14130"/>
                    <a:pt x="17550" y="14049"/>
                    <a:pt x="17550" y="13940"/>
                  </a:cubicBezTo>
                  <a:cubicBezTo>
                    <a:pt x="17604" y="11635"/>
                    <a:pt x="17659" y="9329"/>
                    <a:pt x="17713" y="6942"/>
                  </a:cubicBezTo>
                  <a:cubicBezTo>
                    <a:pt x="17713" y="6563"/>
                    <a:pt x="17469" y="6237"/>
                    <a:pt x="17116" y="6129"/>
                  </a:cubicBezTo>
                  <a:cubicBezTo>
                    <a:pt x="16818" y="6047"/>
                    <a:pt x="16574" y="5912"/>
                    <a:pt x="16357" y="5722"/>
                  </a:cubicBezTo>
                  <a:cubicBezTo>
                    <a:pt x="16112" y="5505"/>
                    <a:pt x="15868" y="5342"/>
                    <a:pt x="15624" y="5098"/>
                  </a:cubicBezTo>
                  <a:cubicBezTo>
                    <a:pt x="15217" y="4691"/>
                    <a:pt x="14621" y="4447"/>
                    <a:pt x="14024" y="4420"/>
                  </a:cubicBezTo>
                  <a:cubicBezTo>
                    <a:pt x="13726" y="4420"/>
                    <a:pt x="13400" y="4393"/>
                    <a:pt x="13102" y="4365"/>
                  </a:cubicBezTo>
                  <a:cubicBezTo>
                    <a:pt x="12152" y="4284"/>
                    <a:pt x="11284" y="3769"/>
                    <a:pt x="10769" y="2982"/>
                  </a:cubicBezTo>
                  <a:cubicBezTo>
                    <a:pt x="10633" y="2792"/>
                    <a:pt x="10471" y="2602"/>
                    <a:pt x="10308" y="2413"/>
                  </a:cubicBezTo>
                  <a:cubicBezTo>
                    <a:pt x="10064" y="2087"/>
                    <a:pt x="9711" y="1843"/>
                    <a:pt x="9304" y="1789"/>
                  </a:cubicBezTo>
                  <a:cubicBezTo>
                    <a:pt x="8925" y="1707"/>
                    <a:pt x="8545" y="1599"/>
                    <a:pt x="8192" y="1490"/>
                  </a:cubicBezTo>
                  <a:cubicBezTo>
                    <a:pt x="7568" y="1328"/>
                    <a:pt x="7053" y="921"/>
                    <a:pt x="6755" y="378"/>
                  </a:cubicBezTo>
                  <a:cubicBezTo>
                    <a:pt x="6614" y="137"/>
                    <a:pt x="6355" y="1"/>
                    <a:pt x="608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2677213" y="6242938"/>
              <a:ext cx="499100" cy="402200"/>
            </a:xfrm>
            <a:custGeom>
              <a:avLst/>
              <a:gdLst/>
              <a:ahLst/>
              <a:cxnLst/>
              <a:rect l="l" t="t" r="r" b="b"/>
              <a:pathLst>
                <a:path w="19964" h="16088" extrusionOk="0">
                  <a:moveTo>
                    <a:pt x="7416" y="1172"/>
                  </a:moveTo>
                  <a:cubicBezTo>
                    <a:pt x="7684" y="1172"/>
                    <a:pt x="7943" y="1308"/>
                    <a:pt x="8084" y="1549"/>
                  </a:cubicBezTo>
                  <a:cubicBezTo>
                    <a:pt x="8382" y="2092"/>
                    <a:pt x="8897" y="2499"/>
                    <a:pt x="9521" y="2661"/>
                  </a:cubicBezTo>
                  <a:cubicBezTo>
                    <a:pt x="9874" y="2770"/>
                    <a:pt x="10254" y="2878"/>
                    <a:pt x="10633" y="2960"/>
                  </a:cubicBezTo>
                  <a:cubicBezTo>
                    <a:pt x="11040" y="3014"/>
                    <a:pt x="11393" y="3258"/>
                    <a:pt x="11637" y="3584"/>
                  </a:cubicBezTo>
                  <a:cubicBezTo>
                    <a:pt x="11800" y="3773"/>
                    <a:pt x="11962" y="3963"/>
                    <a:pt x="12098" y="4153"/>
                  </a:cubicBezTo>
                  <a:cubicBezTo>
                    <a:pt x="12613" y="4940"/>
                    <a:pt x="13481" y="5455"/>
                    <a:pt x="14431" y="5536"/>
                  </a:cubicBezTo>
                  <a:cubicBezTo>
                    <a:pt x="14729" y="5564"/>
                    <a:pt x="15055" y="5591"/>
                    <a:pt x="15353" y="5591"/>
                  </a:cubicBezTo>
                  <a:cubicBezTo>
                    <a:pt x="15950" y="5618"/>
                    <a:pt x="16546" y="5862"/>
                    <a:pt x="16953" y="6269"/>
                  </a:cubicBezTo>
                  <a:cubicBezTo>
                    <a:pt x="17197" y="6513"/>
                    <a:pt x="17441" y="6676"/>
                    <a:pt x="17686" y="6893"/>
                  </a:cubicBezTo>
                  <a:cubicBezTo>
                    <a:pt x="17903" y="7083"/>
                    <a:pt x="18147" y="7218"/>
                    <a:pt x="18445" y="7300"/>
                  </a:cubicBezTo>
                  <a:cubicBezTo>
                    <a:pt x="18798" y="7408"/>
                    <a:pt x="19042" y="7734"/>
                    <a:pt x="19042" y="8113"/>
                  </a:cubicBezTo>
                  <a:cubicBezTo>
                    <a:pt x="18988" y="10500"/>
                    <a:pt x="18933" y="12806"/>
                    <a:pt x="18879" y="15111"/>
                  </a:cubicBezTo>
                  <a:cubicBezTo>
                    <a:pt x="18879" y="15220"/>
                    <a:pt x="18825" y="15301"/>
                    <a:pt x="18743" y="15301"/>
                  </a:cubicBezTo>
                  <a:lnTo>
                    <a:pt x="18716" y="15301"/>
                  </a:lnTo>
                  <a:cubicBezTo>
                    <a:pt x="16329" y="14379"/>
                    <a:pt x="14024" y="13294"/>
                    <a:pt x="11773" y="12046"/>
                  </a:cubicBezTo>
                  <a:cubicBezTo>
                    <a:pt x="9630" y="10799"/>
                    <a:pt x="7541" y="9442"/>
                    <a:pt x="5507" y="7978"/>
                  </a:cubicBezTo>
                  <a:cubicBezTo>
                    <a:pt x="4042" y="6866"/>
                    <a:pt x="2713" y="5591"/>
                    <a:pt x="1493" y="4207"/>
                  </a:cubicBezTo>
                  <a:cubicBezTo>
                    <a:pt x="1330" y="4018"/>
                    <a:pt x="1384" y="3719"/>
                    <a:pt x="1601" y="3611"/>
                  </a:cubicBezTo>
                  <a:cubicBezTo>
                    <a:pt x="2740" y="3122"/>
                    <a:pt x="3880" y="2661"/>
                    <a:pt x="4992" y="2173"/>
                  </a:cubicBezTo>
                  <a:cubicBezTo>
                    <a:pt x="5670" y="1875"/>
                    <a:pt x="6321" y="1576"/>
                    <a:pt x="6972" y="1305"/>
                  </a:cubicBezTo>
                  <a:lnTo>
                    <a:pt x="7134" y="1224"/>
                  </a:lnTo>
                  <a:cubicBezTo>
                    <a:pt x="7226" y="1189"/>
                    <a:pt x="7322" y="1172"/>
                    <a:pt x="7416" y="1172"/>
                  </a:cubicBezTo>
                  <a:close/>
                  <a:moveTo>
                    <a:pt x="8145" y="0"/>
                  </a:moveTo>
                  <a:cubicBezTo>
                    <a:pt x="8086" y="0"/>
                    <a:pt x="8021" y="10"/>
                    <a:pt x="7948" y="30"/>
                  </a:cubicBezTo>
                  <a:cubicBezTo>
                    <a:pt x="7514" y="166"/>
                    <a:pt x="7080" y="329"/>
                    <a:pt x="6673" y="491"/>
                  </a:cubicBezTo>
                  <a:cubicBezTo>
                    <a:pt x="4775" y="1278"/>
                    <a:pt x="2903" y="2065"/>
                    <a:pt x="1032" y="2878"/>
                  </a:cubicBezTo>
                  <a:cubicBezTo>
                    <a:pt x="815" y="2933"/>
                    <a:pt x="625" y="3041"/>
                    <a:pt x="462" y="3177"/>
                  </a:cubicBezTo>
                  <a:cubicBezTo>
                    <a:pt x="28" y="3502"/>
                    <a:pt x="1" y="3801"/>
                    <a:pt x="299" y="4235"/>
                  </a:cubicBezTo>
                  <a:cubicBezTo>
                    <a:pt x="353" y="4289"/>
                    <a:pt x="381" y="4343"/>
                    <a:pt x="435" y="4397"/>
                  </a:cubicBezTo>
                  <a:cubicBezTo>
                    <a:pt x="1004" y="5048"/>
                    <a:pt x="1547" y="5672"/>
                    <a:pt x="2116" y="6296"/>
                  </a:cubicBezTo>
                  <a:cubicBezTo>
                    <a:pt x="3012" y="7218"/>
                    <a:pt x="4015" y="8032"/>
                    <a:pt x="5073" y="8791"/>
                  </a:cubicBezTo>
                  <a:cubicBezTo>
                    <a:pt x="7596" y="10636"/>
                    <a:pt x="10227" y="12290"/>
                    <a:pt x="12993" y="13755"/>
                  </a:cubicBezTo>
                  <a:cubicBezTo>
                    <a:pt x="14648" y="14623"/>
                    <a:pt x="16384" y="15355"/>
                    <a:pt x="18174" y="15925"/>
                  </a:cubicBezTo>
                  <a:cubicBezTo>
                    <a:pt x="18472" y="16006"/>
                    <a:pt x="18825" y="16061"/>
                    <a:pt x="19150" y="16088"/>
                  </a:cubicBezTo>
                  <a:cubicBezTo>
                    <a:pt x="19503" y="16088"/>
                    <a:pt x="19666" y="15898"/>
                    <a:pt x="19747" y="15545"/>
                  </a:cubicBezTo>
                  <a:cubicBezTo>
                    <a:pt x="19774" y="15328"/>
                    <a:pt x="19801" y="15084"/>
                    <a:pt x="19801" y="14840"/>
                  </a:cubicBezTo>
                  <a:cubicBezTo>
                    <a:pt x="19856" y="12562"/>
                    <a:pt x="19910" y="10283"/>
                    <a:pt x="19964" y="8005"/>
                  </a:cubicBezTo>
                  <a:cubicBezTo>
                    <a:pt x="19964" y="7734"/>
                    <a:pt x="19937" y="7462"/>
                    <a:pt x="19910" y="7218"/>
                  </a:cubicBezTo>
                  <a:cubicBezTo>
                    <a:pt x="19856" y="6676"/>
                    <a:pt x="19856" y="6621"/>
                    <a:pt x="19340" y="6567"/>
                  </a:cubicBezTo>
                  <a:cubicBezTo>
                    <a:pt x="18635" y="6459"/>
                    <a:pt x="18011" y="6106"/>
                    <a:pt x="17550" y="5591"/>
                  </a:cubicBezTo>
                  <a:cubicBezTo>
                    <a:pt x="17007" y="5048"/>
                    <a:pt x="16302" y="4750"/>
                    <a:pt x="15543" y="4723"/>
                  </a:cubicBezTo>
                  <a:cubicBezTo>
                    <a:pt x="15190" y="4696"/>
                    <a:pt x="14865" y="4696"/>
                    <a:pt x="14512" y="4641"/>
                  </a:cubicBezTo>
                  <a:cubicBezTo>
                    <a:pt x="13807" y="4614"/>
                    <a:pt x="13183" y="4207"/>
                    <a:pt x="12803" y="3611"/>
                  </a:cubicBezTo>
                  <a:cubicBezTo>
                    <a:pt x="12668" y="3394"/>
                    <a:pt x="12478" y="3204"/>
                    <a:pt x="12315" y="2987"/>
                  </a:cubicBezTo>
                  <a:cubicBezTo>
                    <a:pt x="11990" y="2526"/>
                    <a:pt x="11501" y="2227"/>
                    <a:pt x="10959" y="2092"/>
                  </a:cubicBezTo>
                  <a:cubicBezTo>
                    <a:pt x="10606" y="2010"/>
                    <a:pt x="10227" y="1902"/>
                    <a:pt x="9874" y="1793"/>
                  </a:cubicBezTo>
                  <a:cubicBezTo>
                    <a:pt x="9413" y="1685"/>
                    <a:pt x="9033" y="1387"/>
                    <a:pt x="8843" y="953"/>
                  </a:cubicBezTo>
                  <a:cubicBezTo>
                    <a:pt x="8735" y="736"/>
                    <a:pt x="8653" y="519"/>
                    <a:pt x="8545" y="302"/>
                  </a:cubicBezTo>
                  <a:cubicBezTo>
                    <a:pt x="8442" y="97"/>
                    <a:pt x="8325" y="0"/>
                    <a:pt x="814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2920663" y="6449313"/>
              <a:ext cx="75300" cy="54775"/>
            </a:xfrm>
            <a:custGeom>
              <a:avLst/>
              <a:gdLst/>
              <a:ahLst/>
              <a:cxnLst/>
              <a:rect l="l" t="t" r="r" b="b"/>
              <a:pathLst>
                <a:path w="3012" h="2191" extrusionOk="0">
                  <a:moveTo>
                    <a:pt x="468" y="0"/>
                  </a:moveTo>
                  <a:cubicBezTo>
                    <a:pt x="403" y="0"/>
                    <a:pt x="336" y="16"/>
                    <a:pt x="272" y="48"/>
                  </a:cubicBezTo>
                  <a:cubicBezTo>
                    <a:pt x="82" y="157"/>
                    <a:pt x="0" y="401"/>
                    <a:pt x="82" y="618"/>
                  </a:cubicBezTo>
                  <a:cubicBezTo>
                    <a:pt x="299" y="1133"/>
                    <a:pt x="706" y="1594"/>
                    <a:pt x="1221" y="1838"/>
                  </a:cubicBezTo>
                  <a:cubicBezTo>
                    <a:pt x="1546" y="2028"/>
                    <a:pt x="1926" y="2137"/>
                    <a:pt x="2306" y="2191"/>
                  </a:cubicBezTo>
                  <a:cubicBezTo>
                    <a:pt x="2469" y="2191"/>
                    <a:pt x="2631" y="2164"/>
                    <a:pt x="2794" y="2082"/>
                  </a:cubicBezTo>
                  <a:cubicBezTo>
                    <a:pt x="2903" y="2001"/>
                    <a:pt x="2984" y="1865"/>
                    <a:pt x="3011" y="1730"/>
                  </a:cubicBezTo>
                  <a:cubicBezTo>
                    <a:pt x="2984" y="1594"/>
                    <a:pt x="2903" y="1486"/>
                    <a:pt x="2767" y="1404"/>
                  </a:cubicBezTo>
                  <a:cubicBezTo>
                    <a:pt x="2658" y="1350"/>
                    <a:pt x="2550" y="1296"/>
                    <a:pt x="2441" y="1296"/>
                  </a:cubicBezTo>
                  <a:cubicBezTo>
                    <a:pt x="1736" y="1269"/>
                    <a:pt x="1139" y="862"/>
                    <a:pt x="814" y="238"/>
                  </a:cubicBezTo>
                  <a:cubicBezTo>
                    <a:pt x="757" y="86"/>
                    <a:pt x="620" y="0"/>
                    <a:pt x="46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022363" y="6450338"/>
              <a:ext cx="23775" cy="21375"/>
            </a:xfrm>
            <a:custGeom>
              <a:avLst/>
              <a:gdLst/>
              <a:ahLst/>
              <a:cxnLst/>
              <a:rect l="l" t="t" r="r" b="b"/>
              <a:pathLst>
                <a:path w="951" h="855" extrusionOk="0">
                  <a:moveTo>
                    <a:pt x="479" y="0"/>
                  </a:moveTo>
                  <a:cubicBezTo>
                    <a:pt x="360" y="0"/>
                    <a:pt x="245" y="48"/>
                    <a:pt x="164" y="143"/>
                  </a:cubicBezTo>
                  <a:cubicBezTo>
                    <a:pt x="1" y="305"/>
                    <a:pt x="1" y="550"/>
                    <a:pt x="164" y="712"/>
                  </a:cubicBezTo>
                  <a:cubicBezTo>
                    <a:pt x="245" y="807"/>
                    <a:pt x="360" y="855"/>
                    <a:pt x="479" y="855"/>
                  </a:cubicBezTo>
                  <a:cubicBezTo>
                    <a:pt x="598" y="855"/>
                    <a:pt x="720" y="807"/>
                    <a:pt x="815" y="712"/>
                  </a:cubicBezTo>
                  <a:cubicBezTo>
                    <a:pt x="950" y="550"/>
                    <a:pt x="950" y="305"/>
                    <a:pt x="815" y="143"/>
                  </a:cubicBezTo>
                  <a:cubicBezTo>
                    <a:pt x="720" y="48"/>
                    <a:pt x="598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2922013" y="6393213"/>
              <a:ext cx="23750" cy="21300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479" y="0"/>
                  </a:moveTo>
                  <a:cubicBezTo>
                    <a:pt x="360" y="0"/>
                    <a:pt x="245" y="41"/>
                    <a:pt x="163" y="122"/>
                  </a:cubicBezTo>
                  <a:cubicBezTo>
                    <a:pt x="1" y="285"/>
                    <a:pt x="1" y="556"/>
                    <a:pt x="163" y="719"/>
                  </a:cubicBezTo>
                  <a:cubicBezTo>
                    <a:pt x="248" y="803"/>
                    <a:pt x="369" y="851"/>
                    <a:pt x="488" y="851"/>
                  </a:cubicBezTo>
                  <a:cubicBezTo>
                    <a:pt x="599" y="851"/>
                    <a:pt x="709" y="810"/>
                    <a:pt x="787" y="719"/>
                  </a:cubicBezTo>
                  <a:cubicBezTo>
                    <a:pt x="950" y="556"/>
                    <a:pt x="950" y="312"/>
                    <a:pt x="814" y="122"/>
                  </a:cubicBezTo>
                  <a:cubicBezTo>
                    <a:pt x="719" y="41"/>
                    <a:pt x="597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2995963" y="6198838"/>
              <a:ext cx="88825" cy="76375"/>
            </a:xfrm>
            <a:custGeom>
              <a:avLst/>
              <a:gdLst/>
              <a:ahLst/>
              <a:cxnLst/>
              <a:rect l="l" t="t" r="r" b="b"/>
              <a:pathLst>
                <a:path w="3553" h="3055" extrusionOk="0">
                  <a:moveTo>
                    <a:pt x="1554" y="967"/>
                  </a:moveTo>
                  <a:cubicBezTo>
                    <a:pt x="1834" y="967"/>
                    <a:pt x="2129" y="1072"/>
                    <a:pt x="2332" y="1252"/>
                  </a:cubicBezTo>
                  <a:cubicBezTo>
                    <a:pt x="2386" y="1333"/>
                    <a:pt x="2467" y="1415"/>
                    <a:pt x="2494" y="1496"/>
                  </a:cubicBezTo>
                  <a:cubicBezTo>
                    <a:pt x="2630" y="1794"/>
                    <a:pt x="2440" y="2147"/>
                    <a:pt x="2115" y="2174"/>
                  </a:cubicBezTo>
                  <a:cubicBezTo>
                    <a:pt x="2074" y="2179"/>
                    <a:pt x="2034" y="2182"/>
                    <a:pt x="1994" y="2182"/>
                  </a:cubicBezTo>
                  <a:cubicBezTo>
                    <a:pt x="1607" y="2182"/>
                    <a:pt x="1256" y="1949"/>
                    <a:pt x="1084" y="1604"/>
                  </a:cubicBezTo>
                  <a:cubicBezTo>
                    <a:pt x="976" y="1360"/>
                    <a:pt x="1111" y="1062"/>
                    <a:pt x="1382" y="981"/>
                  </a:cubicBezTo>
                  <a:cubicBezTo>
                    <a:pt x="1438" y="971"/>
                    <a:pt x="1496" y="967"/>
                    <a:pt x="1554" y="967"/>
                  </a:cubicBezTo>
                  <a:close/>
                  <a:moveTo>
                    <a:pt x="1518" y="1"/>
                  </a:moveTo>
                  <a:cubicBezTo>
                    <a:pt x="1482" y="1"/>
                    <a:pt x="1446" y="2"/>
                    <a:pt x="1409" y="4"/>
                  </a:cubicBezTo>
                  <a:cubicBezTo>
                    <a:pt x="1395" y="4"/>
                    <a:pt x="1380" y="3"/>
                    <a:pt x="1366" y="3"/>
                  </a:cubicBezTo>
                  <a:cubicBezTo>
                    <a:pt x="600" y="3"/>
                    <a:pt x="1" y="697"/>
                    <a:pt x="80" y="1469"/>
                  </a:cubicBezTo>
                  <a:cubicBezTo>
                    <a:pt x="135" y="1876"/>
                    <a:pt x="325" y="2255"/>
                    <a:pt x="650" y="2527"/>
                  </a:cubicBezTo>
                  <a:cubicBezTo>
                    <a:pt x="1034" y="2872"/>
                    <a:pt x="1527" y="3055"/>
                    <a:pt x="2033" y="3055"/>
                  </a:cubicBezTo>
                  <a:cubicBezTo>
                    <a:pt x="2241" y="3055"/>
                    <a:pt x="2451" y="3024"/>
                    <a:pt x="2657" y="2961"/>
                  </a:cubicBezTo>
                  <a:cubicBezTo>
                    <a:pt x="3091" y="2771"/>
                    <a:pt x="3417" y="2337"/>
                    <a:pt x="3471" y="1849"/>
                  </a:cubicBezTo>
                  <a:cubicBezTo>
                    <a:pt x="3552" y="1415"/>
                    <a:pt x="3362" y="981"/>
                    <a:pt x="2983" y="737"/>
                  </a:cubicBezTo>
                  <a:cubicBezTo>
                    <a:pt x="2847" y="628"/>
                    <a:pt x="2711" y="547"/>
                    <a:pt x="2603" y="411"/>
                  </a:cubicBezTo>
                  <a:cubicBezTo>
                    <a:pt x="2305" y="138"/>
                    <a:pt x="1915" y="1"/>
                    <a:pt x="1518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3019663" y="6222988"/>
              <a:ext cx="42075" cy="30400"/>
            </a:xfrm>
            <a:custGeom>
              <a:avLst/>
              <a:gdLst/>
              <a:ahLst/>
              <a:cxnLst/>
              <a:rect l="l" t="t" r="r" b="b"/>
              <a:pathLst>
                <a:path w="1683" h="1216" extrusionOk="0">
                  <a:moveTo>
                    <a:pt x="588" y="1"/>
                  </a:moveTo>
                  <a:cubicBezTo>
                    <a:pt x="528" y="1"/>
                    <a:pt x="468" y="5"/>
                    <a:pt x="407" y="15"/>
                  </a:cubicBezTo>
                  <a:cubicBezTo>
                    <a:pt x="136" y="96"/>
                    <a:pt x="0" y="394"/>
                    <a:pt x="136" y="638"/>
                  </a:cubicBezTo>
                  <a:cubicBezTo>
                    <a:pt x="308" y="983"/>
                    <a:pt x="659" y="1216"/>
                    <a:pt x="1046" y="1216"/>
                  </a:cubicBezTo>
                  <a:cubicBezTo>
                    <a:pt x="1086" y="1216"/>
                    <a:pt x="1126" y="1213"/>
                    <a:pt x="1167" y="1208"/>
                  </a:cubicBezTo>
                  <a:cubicBezTo>
                    <a:pt x="1492" y="1181"/>
                    <a:pt x="1682" y="828"/>
                    <a:pt x="1546" y="530"/>
                  </a:cubicBezTo>
                  <a:cubicBezTo>
                    <a:pt x="1492" y="449"/>
                    <a:pt x="1438" y="367"/>
                    <a:pt x="1384" y="286"/>
                  </a:cubicBezTo>
                  <a:cubicBezTo>
                    <a:pt x="1159" y="106"/>
                    <a:pt x="878" y="1"/>
                    <a:pt x="588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3108488" y="6151213"/>
              <a:ext cx="63775" cy="60150"/>
            </a:xfrm>
            <a:custGeom>
              <a:avLst/>
              <a:gdLst/>
              <a:ahLst/>
              <a:cxnLst/>
              <a:rect l="l" t="t" r="r" b="b"/>
              <a:pathLst>
                <a:path w="2551" h="2406" extrusionOk="0">
                  <a:moveTo>
                    <a:pt x="1411" y="688"/>
                  </a:moveTo>
                  <a:cubicBezTo>
                    <a:pt x="1637" y="688"/>
                    <a:pt x="1838" y="883"/>
                    <a:pt x="1818" y="1123"/>
                  </a:cubicBezTo>
                  <a:cubicBezTo>
                    <a:pt x="1818" y="1150"/>
                    <a:pt x="1791" y="1177"/>
                    <a:pt x="1791" y="1231"/>
                  </a:cubicBezTo>
                  <a:cubicBezTo>
                    <a:pt x="1740" y="1513"/>
                    <a:pt x="1471" y="1722"/>
                    <a:pt x="1168" y="1722"/>
                  </a:cubicBezTo>
                  <a:cubicBezTo>
                    <a:pt x="1149" y="1722"/>
                    <a:pt x="1131" y="1721"/>
                    <a:pt x="1113" y="1719"/>
                  </a:cubicBezTo>
                  <a:cubicBezTo>
                    <a:pt x="1031" y="1719"/>
                    <a:pt x="869" y="1584"/>
                    <a:pt x="869" y="1557"/>
                  </a:cubicBezTo>
                  <a:cubicBezTo>
                    <a:pt x="896" y="1285"/>
                    <a:pt x="1004" y="1041"/>
                    <a:pt x="1113" y="824"/>
                  </a:cubicBezTo>
                  <a:cubicBezTo>
                    <a:pt x="1140" y="797"/>
                    <a:pt x="1167" y="797"/>
                    <a:pt x="1167" y="770"/>
                  </a:cubicBezTo>
                  <a:cubicBezTo>
                    <a:pt x="1246" y="713"/>
                    <a:pt x="1330" y="688"/>
                    <a:pt x="1411" y="688"/>
                  </a:cubicBezTo>
                  <a:close/>
                  <a:moveTo>
                    <a:pt x="1427" y="0"/>
                  </a:moveTo>
                  <a:cubicBezTo>
                    <a:pt x="1313" y="0"/>
                    <a:pt x="1198" y="21"/>
                    <a:pt x="1086" y="65"/>
                  </a:cubicBezTo>
                  <a:cubicBezTo>
                    <a:pt x="652" y="228"/>
                    <a:pt x="326" y="553"/>
                    <a:pt x="190" y="960"/>
                  </a:cubicBezTo>
                  <a:cubicBezTo>
                    <a:pt x="1" y="1394"/>
                    <a:pt x="163" y="1936"/>
                    <a:pt x="543" y="2208"/>
                  </a:cubicBezTo>
                  <a:cubicBezTo>
                    <a:pt x="679" y="2316"/>
                    <a:pt x="841" y="2370"/>
                    <a:pt x="1031" y="2397"/>
                  </a:cubicBezTo>
                  <a:cubicBezTo>
                    <a:pt x="1081" y="2403"/>
                    <a:pt x="1131" y="2406"/>
                    <a:pt x="1181" y="2406"/>
                  </a:cubicBezTo>
                  <a:cubicBezTo>
                    <a:pt x="1622" y="2406"/>
                    <a:pt x="2065" y="2193"/>
                    <a:pt x="2333" y="1828"/>
                  </a:cubicBezTo>
                  <a:cubicBezTo>
                    <a:pt x="2550" y="1448"/>
                    <a:pt x="2550" y="960"/>
                    <a:pt x="2333" y="607"/>
                  </a:cubicBezTo>
                  <a:cubicBezTo>
                    <a:pt x="2166" y="231"/>
                    <a:pt x="1806" y="0"/>
                    <a:pt x="142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3130188" y="6168388"/>
              <a:ext cx="24250" cy="25875"/>
            </a:xfrm>
            <a:custGeom>
              <a:avLst/>
              <a:gdLst/>
              <a:ahLst/>
              <a:cxnLst/>
              <a:rect l="l" t="t" r="r" b="b"/>
              <a:pathLst>
                <a:path w="970" h="1035" extrusionOk="0">
                  <a:moveTo>
                    <a:pt x="543" y="1"/>
                  </a:moveTo>
                  <a:cubicBezTo>
                    <a:pt x="462" y="1"/>
                    <a:pt x="378" y="26"/>
                    <a:pt x="299" y="83"/>
                  </a:cubicBezTo>
                  <a:cubicBezTo>
                    <a:pt x="299" y="110"/>
                    <a:pt x="272" y="110"/>
                    <a:pt x="245" y="137"/>
                  </a:cubicBezTo>
                  <a:cubicBezTo>
                    <a:pt x="136" y="354"/>
                    <a:pt x="28" y="598"/>
                    <a:pt x="1" y="870"/>
                  </a:cubicBezTo>
                  <a:cubicBezTo>
                    <a:pt x="1" y="897"/>
                    <a:pt x="163" y="1032"/>
                    <a:pt x="245" y="1032"/>
                  </a:cubicBezTo>
                  <a:cubicBezTo>
                    <a:pt x="263" y="1034"/>
                    <a:pt x="281" y="1035"/>
                    <a:pt x="300" y="1035"/>
                  </a:cubicBezTo>
                  <a:cubicBezTo>
                    <a:pt x="603" y="1035"/>
                    <a:pt x="872" y="826"/>
                    <a:pt x="923" y="544"/>
                  </a:cubicBezTo>
                  <a:cubicBezTo>
                    <a:pt x="923" y="490"/>
                    <a:pt x="950" y="463"/>
                    <a:pt x="950" y="436"/>
                  </a:cubicBezTo>
                  <a:cubicBezTo>
                    <a:pt x="970" y="196"/>
                    <a:pt x="769" y="1"/>
                    <a:pt x="54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3179013" y="5920263"/>
              <a:ext cx="73250" cy="81850"/>
            </a:xfrm>
            <a:custGeom>
              <a:avLst/>
              <a:gdLst/>
              <a:ahLst/>
              <a:cxnLst/>
              <a:rect l="l" t="t" r="r" b="b"/>
              <a:pathLst>
                <a:path w="2930" h="3274" extrusionOk="0">
                  <a:moveTo>
                    <a:pt x="1508" y="946"/>
                  </a:moveTo>
                  <a:cubicBezTo>
                    <a:pt x="1575" y="946"/>
                    <a:pt x="1642" y="969"/>
                    <a:pt x="1709" y="1003"/>
                  </a:cubicBezTo>
                  <a:cubicBezTo>
                    <a:pt x="1926" y="1166"/>
                    <a:pt x="2008" y="1464"/>
                    <a:pt x="1872" y="1708"/>
                  </a:cubicBezTo>
                  <a:cubicBezTo>
                    <a:pt x="1791" y="1979"/>
                    <a:pt x="1574" y="2223"/>
                    <a:pt x="1275" y="2305"/>
                  </a:cubicBezTo>
                  <a:cubicBezTo>
                    <a:pt x="1031" y="2169"/>
                    <a:pt x="923" y="1898"/>
                    <a:pt x="1004" y="1654"/>
                  </a:cubicBezTo>
                  <a:cubicBezTo>
                    <a:pt x="1004" y="1383"/>
                    <a:pt x="1167" y="1139"/>
                    <a:pt x="1384" y="976"/>
                  </a:cubicBezTo>
                  <a:cubicBezTo>
                    <a:pt x="1425" y="955"/>
                    <a:pt x="1467" y="946"/>
                    <a:pt x="1508" y="946"/>
                  </a:cubicBezTo>
                  <a:close/>
                  <a:moveTo>
                    <a:pt x="1535" y="0"/>
                  </a:moveTo>
                  <a:cubicBezTo>
                    <a:pt x="1106" y="0"/>
                    <a:pt x="688" y="216"/>
                    <a:pt x="434" y="596"/>
                  </a:cubicBezTo>
                  <a:cubicBezTo>
                    <a:pt x="136" y="1003"/>
                    <a:pt x="0" y="1491"/>
                    <a:pt x="55" y="2006"/>
                  </a:cubicBezTo>
                  <a:cubicBezTo>
                    <a:pt x="109" y="2549"/>
                    <a:pt x="462" y="3010"/>
                    <a:pt x="977" y="3200"/>
                  </a:cubicBezTo>
                  <a:cubicBezTo>
                    <a:pt x="1097" y="3251"/>
                    <a:pt x="1212" y="3273"/>
                    <a:pt x="1322" y="3273"/>
                  </a:cubicBezTo>
                  <a:cubicBezTo>
                    <a:pt x="1685" y="3273"/>
                    <a:pt x="2007" y="3030"/>
                    <a:pt x="2360" y="2739"/>
                  </a:cubicBezTo>
                  <a:cubicBezTo>
                    <a:pt x="2523" y="2495"/>
                    <a:pt x="2659" y="2278"/>
                    <a:pt x="2767" y="2034"/>
                  </a:cubicBezTo>
                  <a:cubicBezTo>
                    <a:pt x="2848" y="1844"/>
                    <a:pt x="2903" y="1681"/>
                    <a:pt x="2903" y="1491"/>
                  </a:cubicBezTo>
                  <a:cubicBezTo>
                    <a:pt x="2930" y="840"/>
                    <a:pt x="2550" y="352"/>
                    <a:pt x="1899" y="54"/>
                  </a:cubicBezTo>
                  <a:cubicBezTo>
                    <a:pt x="1779" y="18"/>
                    <a:pt x="1656" y="0"/>
                    <a:pt x="153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3202063" y="5943913"/>
              <a:ext cx="27150" cy="33975"/>
            </a:xfrm>
            <a:custGeom>
              <a:avLst/>
              <a:gdLst/>
              <a:ahLst/>
              <a:cxnLst/>
              <a:rect l="l" t="t" r="r" b="b"/>
              <a:pathLst>
                <a:path w="1086" h="1359" extrusionOk="0">
                  <a:moveTo>
                    <a:pt x="586" y="0"/>
                  </a:moveTo>
                  <a:cubicBezTo>
                    <a:pt x="545" y="0"/>
                    <a:pt x="503" y="9"/>
                    <a:pt x="462" y="30"/>
                  </a:cubicBezTo>
                  <a:cubicBezTo>
                    <a:pt x="245" y="193"/>
                    <a:pt x="82" y="437"/>
                    <a:pt x="82" y="708"/>
                  </a:cubicBezTo>
                  <a:cubicBezTo>
                    <a:pt x="1" y="952"/>
                    <a:pt x="109" y="1223"/>
                    <a:pt x="353" y="1359"/>
                  </a:cubicBezTo>
                  <a:cubicBezTo>
                    <a:pt x="652" y="1277"/>
                    <a:pt x="869" y="1033"/>
                    <a:pt x="950" y="762"/>
                  </a:cubicBezTo>
                  <a:cubicBezTo>
                    <a:pt x="1086" y="518"/>
                    <a:pt x="1004" y="220"/>
                    <a:pt x="787" y="57"/>
                  </a:cubicBezTo>
                  <a:cubicBezTo>
                    <a:pt x="720" y="23"/>
                    <a:pt x="653" y="0"/>
                    <a:pt x="58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3273263" y="5852338"/>
              <a:ext cx="61050" cy="53175"/>
            </a:xfrm>
            <a:custGeom>
              <a:avLst/>
              <a:gdLst/>
              <a:ahLst/>
              <a:cxnLst/>
              <a:rect l="l" t="t" r="r" b="b"/>
              <a:pathLst>
                <a:path w="2442" h="2127" extrusionOk="0">
                  <a:moveTo>
                    <a:pt x="1277" y="588"/>
                  </a:moveTo>
                  <a:cubicBezTo>
                    <a:pt x="1591" y="588"/>
                    <a:pt x="1828" y="1030"/>
                    <a:pt x="1547" y="1333"/>
                  </a:cubicBezTo>
                  <a:lnTo>
                    <a:pt x="1520" y="1360"/>
                  </a:lnTo>
                  <a:cubicBezTo>
                    <a:pt x="1433" y="1436"/>
                    <a:pt x="1341" y="1468"/>
                    <a:pt x="1253" y="1468"/>
                  </a:cubicBezTo>
                  <a:cubicBezTo>
                    <a:pt x="932" y="1468"/>
                    <a:pt x="673" y="1035"/>
                    <a:pt x="950" y="736"/>
                  </a:cubicBezTo>
                  <a:cubicBezTo>
                    <a:pt x="977" y="709"/>
                    <a:pt x="1004" y="682"/>
                    <a:pt x="1031" y="682"/>
                  </a:cubicBezTo>
                  <a:cubicBezTo>
                    <a:pt x="1113" y="616"/>
                    <a:pt x="1198" y="588"/>
                    <a:pt x="1277" y="588"/>
                  </a:cubicBezTo>
                  <a:close/>
                  <a:moveTo>
                    <a:pt x="1296" y="0"/>
                  </a:moveTo>
                  <a:cubicBezTo>
                    <a:pt x="1000" y="0"/>
                    <a:pt x="709" y="109"/>
                    <a:pt x="489" y="329"/>
                  </a:cubicBezTo>
                  <a:cubicBezTo>
                    <a:pt x="55" y="709"/>
                    <a:pt x="1" y="1387"/>
                    <a:pt x="380" y="1821"/>
                  </a:cubicBezTo>
                  <a:cubicBezTo>
                    <a:pt x="625" y="2025"/>
                    <a:pt x="923" y="2126"/>
                    <a:pt x="1221" y="2126"/>
                  </a:cubicBezTo>
                  <a:cubicBezTo>
                    <a:pt x="1520" y="2126"/>
                    <a:pt x="1818" y="2025"/>
                    <a:pt x="2062" y="1821"/>
                  </a:cubicBezTo>
                  <a:cubicBezTo>
                    <a:pt x="2442" y="1387"/>
                    <a:pt x="2442" y="763"/>
                    <a:pt x="2116" y="302"/>
                  </a:cubicBezTo>
                  <a:cubicBezTo>
                    <a:pt x="1876" y="102"/>
                    <a:pt x="1584" y="0"/>
                    <a:pt x="1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3290063" y="5867038"/>
              <a:ext cx="28925" cy="22000"/>
            </a:xfrm>
            <a:custGeom>
              <a:avLst/>
              <a:gdLst/>
              <a:ahLst/>
              <a:cxnLst/>
              <a:rect l="l" t="t" r="r" b="b"/>
              <a:pathLst>
                <a:path w="1157" h="880" extrusionOk="0">
                  <a:moveTo>
                    <a:pt x="605" y="0"/>
                  </a:moveTo>
                  <a:cubicBezTo>
                    <a:pt x="526" y="0"/>
                    <a:pt x="441" y="28"/>
                    <a:pt x="359" y="94"/>
                  </a:cubicBezTo>
                  <a:cubicBezTo>
                    <a:pt x="332" y="94"/>
                    <a:pt x="305" y="121"/>
                    <a:pt x="278" y="148"/>
                  </a:cubicBezTo>
                  <a:cubicBezTo>
                    <a:pt x="1" y="447"/>
                    <a:pt x="260" y="880"/>
                    <a:pt x="581" y="880"/>
                  </a:cubicBezTo>
                  <a:cubicBezTo>
                    <a:pt x="669" y="880"/>
                    <a:pt x="761" y="848"/>
                    <a:pt x="848" y="772"/>
                  </a:cubicBezTo>
                  <a:lnTo>
                    <a:pt x="875" y="745"/>
                  </a:lnTo>
                  <a:cubicBezTo>
                    <a:pt x="1156" y="442"/>
                    <a:pt x="919" y="0"/>
                    <a:pt x="605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48"/>
          <p:cNvGrpSpPr/>
          <p:nvPr/>
        </p:nvGrpSpPr>
        <p:grpSpPr>
          <a:xfrm rot="5973083">
            <a:off x="5773056" y="1813103"/>
            <a:ext cx="330415" cy="269366"/>
            <a:chOff x="5426900" y="3064075"/>
            <a:chExt cx="281450" cy="229525"/>
          </a:xfrm>
        </p:grpSpPr>
        <p:sp>
          <p:nvSpPr>
            <p:cNvPr id="701" name="Google Shape;701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4005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83249" cy="2443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443080"/>
            <a:ext cx="8983249" cy="24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0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93744-DC12-5672-93F2-C30DE0DE7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2383"/>
            <a:ext cx="7704000" cy="420600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Listen and choose.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26BA0-EDA2-916B-B7C1-08DEED0977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36754"/>
            <a:ext cx="4262956" cy="252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552A80-63B3-6D9D-0AA8-A662801D66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95"/>
          <a:stretch/>
        </p:blipFill>
        <p:spPr>
          <a:xfrm>
            <a:off x="5212080" y="1936754"/>
            <a:ext cx="3434084" cy="2521526"/>
          </a:xfrm>
          <a:prstGeom prst="rect">
            <a:avLst/>
          </a:prstGeom>
        </p:spPr>
      </p:pic>
      <p:pic>
        <p:nvPicPr>
          <p:cNvPr id="10" name="Track 55">
            <a:hlinkClick r:id="" action="ppaction://media"/>
            <a:extLst>
              <a:ext uri="{FF2B5EF4-FFF2-40B4-BE49-F238E27FC236}">
                <a16:creationId xmlns:a16="http://schemas.microsoft.com/office/drawing/2014/main" id="{11A3F7AB-5BF0-C96F-CDD7-C60B62DC1C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12" end="22644.2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73405" y="6852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100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0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tar: 7 Points 54">
            <a:extLst>
              <a:ext uri="{FF2B5EF4-FFF2-40B4-BE49-F238E27FC236}">
                <a16:creationId xmlns:a16="http://schemas.microsoft.com/office/drawing/2014/main" id="{D85D5AD3-776A-8BF8-D5C0-6CB887674343}"/>
              </a:ext>
            </a:extLst>
          </p:cNvPr>
          <p:cNvSpPr/>
          <p:nvPr/>
        </p:nvSpPr>
        <p:spPr>
          <a:xfrm>
            <a:off x="1684229" y="3432918"/>
            <a:ext cx="765714" cy="694889"/>
          </a:xfrm>
          <a:prstGeom prst="star7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tar: 7 Points 55">
            <a:extLst>
              <a:ext uri="{FF2B5EF4-FFF2-40B4-BE49-F238E27FC236}">
                <a16:creationId xmlns:a16="http://schemas.microsoft.com/office/drawing/2014/main" id="{528C7DDB-F207-9246-25D7-F15846F6C0EE}"/>
              </a:ext>
            </a:extLst>
          </p:cNvPr>
          <p:cNvSpPr/>
          <p:nvPr/>
        </p:nvSpPr>
        <p:spPr>
          <a:xfrm>
            <a:off x="1289787" y="2714766"/>
            <a:ext cx="765714" cy="694889"/>
          </a:xfrm>
          <a:prstGeom prst="star7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tar: 7 Points 52">
            <a:extLst>
              <a:ext uri="{FF2B5EF4-FFF2-40B4-BE49-F238E27FC236}">
                <a16:creationId xmlns:a16="http://schemas.microsoft.com/office/drawing/2014/main" id="{2E38ECE1-F712-B5BA-B050-B613AE840527}"/>
              </a:ext>
            </a:extLst>
          </p:cNvPr>
          <p:cNvSpPr/>
          <p:nvPr/>
        </p:nvSpPr>
        <p:spPr>
          <a:xfrm>
            <a:off x="962415" y="1888937"/>
            <a:ext cx="765714" cy="694889"/>
          </a:xfrm>
          <a:prstGeom prst="star7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tar: 7 Points 1">
            <a:extLst>
              <a:ext uri="{FF2B5EF4-FFF2-40B4-BE49-F238E27FC236}">
                <a16:creationId xmlns:a16="http://schemas.microsoft.com/office/drawing/2014/main" id="{C627A71A-B0B4-6463-4014-10DA066E9959}"/>
              </a:ext>
            </a:extLst>
          </p:cNvPr>
          <p:cNvSpPr/>
          <p:nvPr/>
        </p:nvSpPr>
        <p:spPr>
          <a:xfrm>
            <a:off x="569881" y="1164599"/>
            <a:ext cx="765714" cy="694889"/>
          </a:xfrm>
          <a:prstGeom prst="star7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" name="Google Shape;532;p46"/>
          <p:cNvSpPr txBox="1">
            <a:spLocks noGrp="1"/>
          </p:cNvSpPr>
          <p:nvPr>
            <p:ph type="title" idx="2"/>
          </p:nvPr>
        </p:nvSpPr>
        <p:spPr>
          <a:xfrm rot="1545">
            <a:off x="1322359" y="2864038"/>
            <a:ext cx="667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533" name="Google Shape;533;p46"/>
          <p:cNvSpPr txBox="1">
            <a:spLocks noGrp="1"/>
          </p:cNvSpPr>
          <p:nvPr>
            <p:ph type="title" idx="3"/>
          </p:nvPr>
        </p:nvSpPr>
        <p:spPr>
          <a:xfrm>
            <a:off x="1385195" y="1251360"/>
            <a:ext cx="5220141" cy="5431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</a:t>
            </a:r>
            <a:r>
              <a:rPr lang="en" sz="3200" dirty="0"/>
              <a:t>arm-up and review </a:t>
            </a:r>
            <a:endParaRPr sz="3200" dirty="0"/>
          </a:p>
        </p:txBody>
      </p:sp>
      <p:sp>
        <p:nvSpPr>
          <p:cNvPr id="535" name="Google Shape;535;p46"/>
          <p:cNvSpPr txBox="1">
            <a:spLocks noGrp="1"/>
          </p:cNvSpPr>
          <p:nvPr>
            <p:ph type="title" idx="4"/>
          </p:nvPr>
        </p:nvSpPr>
        <p:spPr>
          <a:xfrm>
            <a:off x="1728127" y="1974002"/>
            <a:ext cx="3902652" cy="5431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D</a:t>
            </a:r>
            <a:r>
              <a:rPr lang="en" sz="3200" dirty="0"/>
              <a:t>o the puzzle.</a:t>
            </a:r>
            <a:endParaRPr sz="3200" dirty="0"/>
          </a:p>
        </p:txBody>
      </p:sp>
      <p:sp>
        <p:nvSpPr>
          <p:cNvPr id="537" name="Google Shape;537;p46"/>
          <p:cNvSpPr txBox="1">
            <a:spLocks noGrp="1"/>
          </p:cNvSpPr>
          <p:nvPr>
            <p:ph type="title" idx="6"/>
          </p:nvPr>
        </p:nvSpPr>
        <p:spPr>
          <a:xfrm rot="1545">
            <a:off x="1667953" y="3617469"/>
            <a:ext cx="667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538" name="Google Shape;538;p46"/>
          <p:cNvSpPr txBox="1">
            <a:spLocks noGrp="1"/>
          </p:cNvSpPr>
          <p:nvPr>
            <p:ph type="title" idx="7"/>
          </p:nvPr>
        </p:nvSpPr>
        <p:spPr>
          <a:xfrm>
            <a:off x="2476764" y="3438959"/>
            <a:ext cx="5692678" cy="564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</a:t>
            </a:r>
            <a:r>
              <a:rPr lang="en" sz="3200" dirty="0"/>
              <a:t>ook and match. </a:t>
            </a:r>
            <a:r>
              <a:rPr lang="en-US" sz="3200" dirty="0"/>
              <a:t>T</a:t>
            </a:r>
            <a:r>
              <a:rPr lang="en" sz="3200" dirty="0"/>
              <a:t>hen talk.</a:t>
            </a:r>
            <a:endParaRPr sz="3200" dirty="0"/>
          </a:p>
        </p:txBody>
      </p:sp>
      <p:sp>
        <p:nvSpPr>
          <p:cNvPr id="540" name="Google Shape;540;p46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3"/>
                </a:solidFill>
              </a:rPr>
              <a:t>C</a:t>
            </a:r>
            <a:r>
              <a:rPr lang="en" dirty="0">
                <a:solidFill>
                  <a:schemeClr val="accent3"/>
                </a:solidFill>
              </a:rPr>
              <a:t>ontents 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41" name="Google Shape;541;p46"/>
          <p:cNvSpPr txBox="1">
            <a:spLocks noGrp="1"/>
          </p:cNvSpPr>
          <p:nvPr>
            <p:ph type="title" idx="9"/>
          </p:nvPr>
        </p:nvSpPr>
        <p:spPr>
          <a:xfrm rot="1538">
            <a:off x="619199" y="1316443"/>
            <a:ext cx="670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542" name="Google Shape;542;p46"/>
          <p:cNvSpPr txBox="1">
            <a:spLocks noGrp="1"/>
          </p:cNvSpPr>
          <p:nvPr>
            <p:ph type="title" idx="13"/>
          </p:nvPr>
        </p:nvSpPr>
        <p:spPr>
          <a:xfrm rot="3107">
            <a:off x="1013321" y="2040932"/>
            <a:ext cx="663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543" name="Google Shape;543;p46"/>
          <p:cNvSpPr txBox="1">
            <a:spLocks noGrp="1"/>
          </p:cNvSpPr>
          <p:nvPr>
            <p:ph type="title" idx="14"/>
          </p:nvPr>
        </p:nvSpPr>
        <p:spPr>
          <a:xfrm>
            <a:off x="2142926" y="2746505"/>
            <a:ext cx="25182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Q</a:t>
            </a:r>
            <a:r>
              <a:rPr lang="en" sz="3200" dirty="0"/>
              <a:t>uiz time</a:t>
            </a:r>
            <a:endParaRPr sz="3200" dirty="0"/>
          </a:p>
        </p:txBody>
      </p:sp>
      <p:grpSp>
        <p:nvGrpSpPr>
          <p:cNvPr id="545" name="Google Shape;545;p46"/>
          <p:cNvGrpSpPr/>
          <p:nvPr/>
        </p:nvGrpSpPr>
        <p:grpSpPr>
          <a:xfrm>
            <a:off x="6758450" y="493988"/>
            <a:ext cx="339775" cy="728413"/>
            <a:chOff x="7941975" y="230788"/>
            <a:chExt cx="339775" cy="728413"/>
          </a:xfrm>
        </p:grpSpPr>
        <p:sp>
          <p:nvSpPr>
            <p:cNvPr id="546" name="Google Shape;546;p46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6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6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46"/>
          <p:cNvGrpSpPr/>
          <p:nvPr/>
        </p:nvGrpSpPr>
        <p:grpSpPr>
          <a:xfrm>
            <a:off x="8424292" y="4284416"/>
            <a:ext cx="277437" cy="391513"/>
            <a:chOff x="8424292" y="4284416"/>
            <a:chExt cx="277437" cy="391513"/>
          </a:xfrm>
        </p:grpSpPr>
        <p:grpSp>
          <p:nvGrpSpPr>
            <p:cNvPr id="558" name="Google Shape;558;p46"/>
            <p:cNvGrpSpPr/>
            <p:nvPr/>
          </p:nvGrpSpPr>
          <p:grpSpPr>
            <a:xfrm>
              <a:off x="8424292" y="4480091"/>
              <a:ext cx="129879" cy="195839"/>
              <a:chOff x="7509313" y="3231788"/>
              <a:chExt cx="249575" cy="365575"/>
            </a:xfrm>
          </p:grpSpPr>
          <p:sp>
            <p:nvSpPr>
              <p:cNvPr id="559" name="Google Shape;559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rgbClr val="FFFDFE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2" name="Google Shape;562;p46"/>
            <p:cNvGrpSpPr/>
            <p:nvPr/>
          </p:nvGrpSpPr>
          <p:grpSpPr>
            <a:xfrm>
              <a:off x="8571875" y="4284416"/>
              <a:ext cx="129854" cy="195839"/>
              <a:chOff x="7509313" y="3231788"/>
              <a:chExt cx="249575" cy="365575"/>
            </a:xfrm>
          </p:grpSpPr>
          <p:sp>
            <p:nvSpPr>
              <p:cNvPr id="563" name="Google Shape;563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rgbClr val="FFFDFE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6" name="Google Shape;566;p46"/>
          <p:cNvGrpSpPr/>
          <p:nvPr/>
        </p:nvGrpSpPr>
        <p:grpSpPr>
          <a:xfrm rot="5973186">
            <a:off x="1583400" y="813978"/>
            <a:ext cx="525721" cy="428640"/>
            <a:chOff x="5426900" y="3064075"/>
            <a:chExt cx="281450" cy="229525"/>
          </a:xfrm>
        </p:grpSpPr>
        <p:sp>
          <p:nvSpPr>
            <p:cNvPr id="567" name="Google Shape;567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Star: 7 Points 53">
            <a:extLst>
              <a:ext uri="{FF2B5EF4-FFF2-40B4-BE49-F238E27FC236}">
                <a16:creationId xmlns:a16="http://schemas.microsoft.com/office/drawing/2014/main" id="{0059C826-60F5-F768-0ACC-711E2221545D}"/>
              </a:ext>
            </a:extLst>
          </p:cNvPr>
          <p:cNvSpPr/>
          <p:nvPr/>
        </p:nvSpPr>
        <p:spPr>
          <a:xfrm>
            <a:off x="2093907" y="4119331"/>
            <a:ext cx="765714" cy="694889"/>
          </a:xfrm>
          <a:prstGeom prst="star7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Google Shape;537;p46">
            <a:extLst>
              <a:ext uri="{FF2B5EF4-FFF2-40B4-BE49-F238E27FC236}">
                <a16:creationId xmlns:a16="http://schemas.microsoft.com/office/drawing/2014/main" id="{28100D37-9D4F-0C4C-5CD2-3B830D8354C5}"/>
              </a:ext>
            </a:extLst>
          </p:cNvPr>
          <p:cNvSpPr txBox="1">
            <a:spLocks/>
          </p:cNvSpPr>
          <p:nvPr/>
        </p:nvSpPr>
        <p:spPr>
          <a:xfrm rot="1545">
            <a:off x="2143014" y="4285253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li Medium"/>
              <a:buNone/>
              <a:defRPr sz="3000" b="0" i="0" u="none" strike="noStrike" cap="none">
                <a:solidFill>
                  <a:schemeClr val="lt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ngle Day"/>
              <a:buNone/>
              <a:defRPr sz="30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ngle Day"/>
              <a:buNone/>
              <a:defRPr sz="30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ngle Day"/>
              <a:buNone/>
              <a:defRPr sz="30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ngle Day"/>
              <a:buNone/>
              <a:defRPr sz="30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ngle Day"/>
              <a:buNone/>
              <a:defRPr sz="30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ngle Day"/>
              <a:buNone/>
              <a:defRPr sz="30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ngle Day"/>
              <a:buNone/>
              <a:defRPr sz="30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ngle Day"/>
              <a:buNone/>
              <a:defRPr sz="30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r>
              <a:rPr lang="en" dirty="0"/>
              <a:t>5</a:t>
            </a:r>
          </a:p>
        </p:txBody>
      </p:sp>
      <p:sp>
        <p:nvSpPr>
          <p:cNvPr id="60" name="Google Shape;538;p46">
            <a:extLst>
              <a:ext uri="{FF2B5EF4-FFF2-40B4-BE49-F238E27FC236}">
                <a16:creationId xmlns:a16="http://schemas.microsoft.com/office/drawing/2014/main" id="{E2EA691F-8C1C-E223-D3F8-BA48B29E626C}"/>
              </a:ext>
            </a:extLst>
          </p:cNvPr>
          <p:cNvSpPr txBox="1">
            <a:spLocks/>
          </p:cNvSpPr>
          <p:nvPr/>
        </p:nvSpPr>
        <p:spPr>
          <a:xfrm>
            <a:off x="2933361" y="4182465"/>
            <a:ext cx="5095816" cy="56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ali Medium"/>
              <a:buNone/>
              <a:defRPr sz="2000" b="0" i="0" u="none" strike="noStrike" cap="none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ingle Day"/>
              <a:buNone/>
              <a:defRPr sz="2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ingle Day"/>
              <a:buNone/>
              <a:defRPr sz="2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ingle Day"/>
              <a:buNone/>
              <a:defRPr sz="2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ingle Day"/>
              <a:buNone/>
              <a:defRPr sz="2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ingle Day"/>
              <a:buNone/>
              <a:defRPr sz="2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ingle Day"/>
              <a:buNone/>
              <a:defRPr sz="2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ingle Day"/>
              <a:buNone/>
              <a:defRPr sz="2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ingle Day"/>
              <a:buNone/>
              <a:defRPr sz="2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r>
              <a:rPr lang="en-US" sz="3200" dirty="0"/>
              <a:t>Fun corner and wrap-up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93744-DC12-5672-93F2-C30DE0DE7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2383"/>
            <a:ext cx="7704000" cy="420600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Listen and choose.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313D60-8122-174D-4600-27D7BA1005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40" y="1789005"/>
            <a:ext cx="3919829" cy="28572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1E03BA-1DAA-08BC-7668-5C1AAD536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3120" y="1857937"/>
            <a:ext cx="4036037" cy="2673979"/>
          </a:xfrm>
          <a:prstGeom prst="rect">
            <a:avLst/>
          </a:prstGeom>
        </p:spPr>
      </p:pic>
      <p:pic>
        <p:nvPicPr>
          <p:cNvPr id="18" name="Track 59">
            <a:hlinkClick r:id="" action="ppaction://media"/>
            <a:extLst>
              <a:ext uri="{FF2B5EF4-FFF2-40B4-BE49-F238E27FC236}">
                <a16:creationId xmlns:a16="http://schemas.microsoft.com/office/drawing/2014/main" id="{AA8F224A-7EF4-2E4C-4D6A-30BFECBCC6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93" end="2796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06788" y="6115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993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93744-DC12-5672-93F2-C30DE0DE7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2383"/>
            <a:ext cx="7704000" cy="420600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Listen and choose.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33BB94-D967-416C-A901-961546B034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02" t="2482" r="-212" b="5486"/>
          <a:stretch/>
        </p:blipFill>
        <p:spPr>
          <a:xfrm>
            <a:off x="4572000" y="1766105"/>
            <a:ext cx="4424272" cy="2755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1F287-0714-7310-3969-E437322B5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66105"/>
            <a:ext cx="4267519" cy="2845012"/>
          </a:xfrm>
          <a:prstGeom prst="rect">
            <a:avLst/>
          </a:prstGeom>
        </p:spPr>
      </p:pic>
      <p:pic>
        <p:nvPicPr>
          <p:cNvPr id="8" name="Track 95">
            <a:hlinkClick r:id="" action="ppaction://media"/>
            <a:extLst>
              <a:ext uri="{FF2B5EF4-FFF2-40B4-BE49-F238E27FC236}">
                <a16:creationId xmlns:a16="http://schemas.microsoft.com/office/drawing/2014/main" id="{A8AA12C3-2986-73FE-AB03-5845819F79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44" end="10270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08389" y="622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569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3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93744-DC12-5672-93F2-C30DE0DE7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2383"/>
            <a:ext cx="7704000" cy="420600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Listen and choose.</a:t>
            </a:r>
          </a:p>
        </p:txBody>
      </p:sp>
      <p:pic>
        <p:nvPicPr>
          <p:cNvPr id="4" name="Track 95">
            <a:hlinkClick r:id="" action="ppaction://media"/>
            <a:extLst>
              <a:ext uri="{FF2B5EF4-FFF2-40B4-BE49-F238E27FC236}">
                <a16:creationId xmlns:a16="http://schemas.microsoft.com/office/drawing/2014/main" id="{0088B132-8D88-29EB-B2DC-90BBBD2C26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6" end="22117.6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7269" y="641829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7A8FD2-5FEC-9F31-67A2-15D845C681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507" y="2037475"/>
            <a:ext cx="2708635" cy="2299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0C9322-2386-2EDA-B23A-577ACC4B5B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0321" y="2111304"/>
            <a:ext cx="4558720" cy="20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816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3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93744-DC12-5672-93F2-C30DE0DE7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2383"/>
            <a:ext cx="7704000" cy="420600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Listen and choose.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89293-83A0-2515-A5C9-6E394BFA3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ck 95">
            <a:hlinkClick r:id="" action="ppaction://media"/>
            <a:extLst>
              <a:ext uri="{FF2B5EF4-FFF2-40B4-BE49-F238E27FC236}">
                <a16:creationId xmlns:a16="http://schemas.microsoft.com/office/drawing/2014/main" id="{5F5B4F29-3675-4E62-D7E1-C9F43181A2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61" end="18657.6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6948" y="618622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58508-4D03-9EA1-84FC-088083E12A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005" r="4458"/>
          <a:stretch/>
        </p:blipFill>
        <p:spPr>
          <a:xfrm>
            <a:off x="905690" y="1614206"/>
            <a:ext cx="3097349" cy="2826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44F3C-2247-317B-5541-978726D76A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375" r="14125"/>
          <a:stretch/>
        </p:blipFill>
        <p:spPr>
          <a:xfrm>
            <a:off x="5140962" y="1503461"/>
            <a:ext cx="3283039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62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93744-DC12-5672-93F2-C30DE0DE7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2383"/>
            <a:ext cx="7704000" cy="420600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Listen and choose.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380B6-4FB8-24E3-B4A5-D5C6E0B74F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53"/>
          <a:stretch/>
        </p:blipFill>
        <p:spPr>
          <a:xfrm>
            <a:off x="1534196" y="1314994"/>
            <a:ext cx="2290529" cy="3126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5A7817-93EC-F952-F832-3F39184756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9787" y="1392977"/>
            <a:ext cx="3048425" cy="3048425"/>
          </a:xfrm>
          <a:prstGeom prst="rect">
            <a:avLst/>
          </a:prstGeom>
        </p:spPr>
      </p:pic>
      <p:pic>
        <p:nvPicPr>
          <p:cNvPr id="8" name="Track 97">
            <a:hlinkClick r:id="" action="ppaction://media"/>
            <a:extLst>
              <a:ext uri="{FF2B5EF4-FFF2-40B4-BE49-F238E27FC236}">
                <a16:creationId xmlns:a16="http://schemas.microsoft.com/office/drawing/2014/main" id="{C93D4662-1689-50CD-ECC8-518B109D51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71" end="11704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00466" y="532383"/>
            <a:ext cx="627746" cy="62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106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8"/>
          <p:cNvSpPr/>
          <p:nvPr/>
        </p:nvSpPr>
        <p:spPr>
          <a:xfrm>
            <a:off x="7126665" y="848192"/>
            <a:ext cx="125204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4" name="Google Shape;634;p48"/>
          <p:cNvSpPr/>
          <p:nvPr/>
        </p:nvSpPr>
        <p:spPr>
          <a:xfrm>
            <a:off x="1268708" y="2147400"/>
            <a:ext cx="7243783" cy="1934359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/>
          </p:nvPr>
        </p:nvSpPr>
        <p:spPr>
          <a:xfrm>
            <a:off x="7010400" y="981250"/>
            <a:ext cx="1413650" cy="8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637" name="Google Shape;637;p48"/>
          <p:cNvSpPr txBox="1">
            <a:spLocks noGrp="1"/>
          </p:cNvSpPr>
          <p:nvPr>
            <p:ph type="title" idx="2"/>
          </p:nvPr>
        </p:nvSpPr>
        <p:spPr>
          <a:xfrm>
            <a:off x="1192671" y="2466007"/>
            <a:ext cx="7319820" cy="15075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Fun corner and wrap-up</a:t>
            </a:r>
            <a:endParaRPr sz="6600" dirty="0"/>
          </a:p>
        </p:txBody>
      </p:sp>
      <p:grpSp>
        <p:nvGrpSpPr>
          <p:cNvPr id="638" name="Google Shape;638;p48"/>
          <p:cNvGrpSpPr/>
          <p:nvPr/>
        </p:nvGrpSpPr>
        <p:grpSpPr>
          <a:xfrm rot="-438619">
            <a:off x="874102" y="3815279"/>
            <a:ext cx="859666" cy="1306073"/>
            <a:chOff x="3991700" y="3834388"/>
            <a:chExt cx="767625" cy="1338813"/>
          </a:xfrm>
        </p:grpSpPr>
        <p:sp>
          <p:nvSpPr>
            <p:cNvPr id="639" name="Google Shape;639;p48"/>
            <p:cNvSpPr/>
            <p:nvPr/>
          </p:nvSpPr>
          <p:spPr>
            <a:xfrm>
              <a:off x="4025950" y="5001675"/>
              <a:ext cx="647625" cy="149400"/>
            </a:xfrm>
            <a:custGeom>
              <a:avLst/>
              <a:gdLst/>
              <a:ahLst/>
              <a:cxnLst/>
              <a:rect l="l" t="t" r="r" b="b"/>
              <a:pathLst>
                <a:path w="25905" h="5976" extrusionOk="0">
                  <a:moveTo>
                    <a:pt x="4104" y="0"/>
                  </a:moveTo>
                  <a:cubicBezTo>
                    <a:pt x="2962" y="0"/>
                    <a:pt x="1814" y="48"/>
                    <a:pt x="679" y="161"/>
                  </a:cubicBezTo>
                  <a:cubicBezTo>
                    <a:pt x="381" y="188"/>
                    <a:pt x="137" y="460"/>
                    <a:pt x="109" y="758"/>
                  </a:cubicBezTo>
                  <a:cubicBezTo>
                    <a:pt x="28" y="2114"/>
                    <a:pt x="1" y="5206"/>
                    <a:pt x="109" y="5776"/>
                  </a:cubicBezTo>
                  <a:cubicBezTo>
                    <a:pt x="191" y="5803"/>
                    <a:pt x="299" y="5857"/>
                    <a:pt x="408" y="5857"/>
                  </a:cubicBezTo>
                  <a:cubicBezTo>
                    <a:pt x="1222" y="5884"/>
                    <a:pt x="2035" y="5911"/>
                    <a:pt x="2822" y="5911"/>
                  </a:cubicBezTo>
                  <a:cubicBezTo>
                    <a:pt x="3356" y="5918"/>
                    <a:pt x="3890" y="5920"/>
                    <a:pt x="4422" y="5920"/>
                  </a:cubicBezTo>
                  <a:cubicBezTo>
                    <a:pt x="5372" y="5920"/>
                    <a:pt x="6319" y="5913"/>
                    <a:pt x="7267" y="5913"/>
                  </a:cubicBezTo>
                  <a:cubicBezTo>
                    <a:pt x="8134" y="5913"/>
                    <a:pt x="9002" y="5919"/>
                    <a:pt x="9874" y="5939"/>
                  </a:cubicBezTo>
                  <a:cubicBezTo>
                    <a:pt x="10867" y="5963"/>
                    <a:pt x="11860" y="5975"/>
                    <a:pt x="12852" y="5975"/>
                  </a:cubicBezTo>
                  <a:cubicBezTo>
                    <a:pt x="15169" y="5975"/>
                    <a:pt x="17485" y="5909"/>
                    <a:pt x="19801" y="5776"/>
                  </a:cubicBezTo>
                  <a:cubicBezTo>
                    <a:pt x="20839" y="5713"/>
                    <a:pt x="21868" y="5668"/>
                    <a:pt x="22898" y="5668"/>
                  </a:cubicBezTo>
                  <a:cubicBezTo>
                    <a:pt x="23645" y="5668"/>
                    <a:pt x="24393" y="5692"/>
                    <a:pt x="25145" y="5749"/>
                  </a:cubicBezTo>
                  <a:cubicBezTo>
                    <a:pt x="25280" y="5749"/>
                    <a:pt x="25443" y="5694"/>
                    <a:pt x="25606" y="5694"/>
                  </a:cubicBezTo>
                  <a:cubicBezTo>
                    <a:pt x="25904" y="3931"/>
                    <a:pt x="25877" y="2223"/>
                    <a:pt x="25850" y="460"/>
                  </a:cubicBezTo>
                  <a:cubicBezTo>
                    <a:pt x="25660" y="405"/>
                    <a:pt x="25579" y="378"/>
                    <a:pt x="25470" y="378"/>
                  </a:cubicBezTo>
                  <a:cubicBezTo>
                    <a:pt x="24521" y="351"/>
                    <a:pt x="23572" y="324"/>
                    <a:pt x="22622" y="297"/>
                  </a:cubicBezTo>
                  <a:cubicBezTo>
                    <a:pt x="21863" y="270"/>
                    <a:pt x="21076" y="270"/>
                    <a:pt x="20290" y="270"/>
                  </a:cubicBezTo>
                  <a:cubicBezTo>
                    <a:pt x="19205" y="243"/>
                    <a:pt x="18120" y="215"/>
                    <a:pt x="17035" y="188"/>
                  </a:cubicBezTo>
                  <a:cubicBezTo>
                    <a:pt x="15503" y="139"/>
                    <a:pt x="13994" y="22"/>
                    <a:pt x="12487" y="22"/>
                  </a:cubicBezTo>
                  <a:cubicBezTo>
                    <a:pt x="12340" y="22"/>
                    <a:pt x="12192" y="23"/>
                    <a:pt x="12044" y="26"/>
                  </a:cubicBezTo>
                  <a:cubicBezTo>
                    <a:pt x="10959" y="39"/>
                    <a:pt x="9881" y="46"/>
                    <a:pt x="8806" y="46"/>
                  </a:cubicBezTo>
                  <a:cubicBezTo>
                    <a:pt x="7731" y="46"/>
                    <a:pt x="6660" y="39"/>
                    <a:pt x="5588" y="26"/>
                  </a:cubicBezTo>
                  <a:cubicBezTo>
                    <a:pt x="5096" y="9"/>
                    <a:pt x="4600" y="0"/>
                    <a:pt x="4104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4467400" y="3863100"/>
              <a:ext cx="263800" cy="120150"/>
            </a:xfrm>
            <a:custGeom>
              <a:avLst/>
              <a:gdLst/>
              <a:ahLst/>
              <a:cxnLst/>
              <a:rect l="l" t="t" r="r" b="b"/>
              <a:pathLst>
                <a:path w="10552" h="4806" extrusionOk="0">
                  <a:moveTo>
                    <a:pt x="353" y="1"/>
                  </a:moveTo>
                  <a:cubicBezTo>
                    <a:pt x="109" y="869"/>
                    <a:pt x="82" y="1655"/>
                    <a:pt x="28" y="2442"/>
                  </a:cubicBezTo>
                  <a:cubicBezTo>
                    <a:pt x="1" y="2767"/>
                    <a:pt x="109" y="2876"/>
                    <a:pt x="407" y="2930"/>
                  </a:cubicBezTo>
                  <a:cubicBezTo>
                    <a:pt x="841" y="3011"/>
                    <a:pt x="1303" y="3066"/>
                    <a:pt x="1737" y="3147"/>
                  </a:cubicBezTo>
                  <a:cubicBezTo>
                    <a:pt x="4232" y="3608"/>
                    <a:pt x="6727" y="4096"/>
                    <a:pt x="9168" y="4747"/>
                  </a:cubicBezTo>
                  <a:cubicBezTo>
                    <a:pt x="9284" y="4776"/>
                    <a:pt x="9393" y="4805"/>
                    <a:pt x="9497" y="4805"/>
                  </a:cubicBezTo>
                  <a:cubicBezTo>
                    <a:pt x="9588" y="4805"/>
                    <a:pt x="9677" y="4783"/>
                    <a:pt x="9765" y="4720"/>
                  </a:cubicBezTo>
                  <a:cubicBezTo>
                    <a:pt x="10145" y="4015"/>
                    <a:pt x="10525" y="2713"/>
                    <a:pt x="10552" y="2143"/>
                  </a:cubicBezTo>
                  <a:cubicBezTo>
                    <a:pt x="10308" y="1954"/>
                    <a:pt x="9982" y="1926"/>
                    <a:pt x="9684" y="1872"/>
                  </a:cubicBezTo>
                  <a:cubicBezTo>
                    <a:pt x="6890" y="1248"/>
                    <a:pt x="4096" y="652"/>
                    <a:pt x="1275" y="55"/>
                  </a:cubicBezTo>
                  <a:cubicBezTo>
                    <a:pt x="1004" y="1"/>
                    <a:pt x="679" y="28"/>
                    <a:pt x="353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4387375" y="4486950"/>
              <a:ext cx="232625" cy="100675"/>
            </a:xfrm>
            <a:custGeom>
              <a:avLst/>
              <a:gdLst/>
              <a:ahLst/>
              <a:cxnLst/>
              <a:rect l="l" t="t" r="r" b="b"/>
              <a:pathLst>
                <a:path w="9305" h="4027" extrusionOk="0">
                  <a:moveTo>
                    <a:pt x="679" y="0"/>
                  </a:moveTo>
                  <a:cubicBezTo>
                    <a:pt x="652" y="0"/>
                    <a:pt x="598" y="28"/>
                    <a:pt x="516" y="55"/>
                  </a:cubicBezTo>
                  <a:cubicBezTo>
                    <a:pt x="326" y="733"/>
                    <a:pt x="1" y="1411"/>
                    <a:pt x="55" y="2143"/>
                  </a:cubicBezTo>
                  <a:cubicBezTo>
                    <a:pt x="164" y="2198"/>
                    <a:pt x="218" y="2252"/>
                    <a:pt x="272" y="2279"/>
                  </a:cubicBezTo>
                  <a:cubicBezTo>
                    <a:pt x="3012" y="2848"/>
                    <a:pt x="5724" y="3445"/>
                    <a:pt x="8464" y="4015"/>
                  </a:cubicBezTo>
                  <a:cubicBezTo>
                    <a:pt x="8487" y="4023"/>
                    <a:pt x="8509" y="4026"/>
                    <a:pt x="8531" y="4026"/>
                  </a:cubicBezTo>
                  <a:cubicBezTo>
                    <a:pt x="8584" y="4026"/>
                    <a:pt x="8639" y="4007"/>
                    <a:pt x="8735" y="3988"/>
                  </a:cubicBezTo>
                  <a:cubicBezTo>
                    <a:pt x="8898" y="3499"/>
                    <a:pt x="9060" y="2984"/>
                    <a:pt x="9196" y="2469"/>
                  </a:cubicBezTo>
                  <a:cubicBezTo>
                    <a:pt x="9304" y="2035"/>
                    <a:pt x="9250" y="1926"/>
                    <a:pt x="8789" y="1818"/>
                  </a:cubicBezTo>
                  <a:cubicBezTo>
                    <a:pt x="7948" y="1628"/>
                    <a:pt x="7135" y="1411"/>
                    <a:pt x="6294" y="1248"/>
                  </a:cubicBezTo>
                  <a:cubicBezTo>
                    <a:pt x="4422" y="814"/>
                    <a:pt x="2551" y="407"/>
                    <a:pt x="679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4441625" y="4577775"/>
              <a:ext cx="92925" cy="38025"/>
            </a:xfrm>
            <a:custGeom>
              <a:avLst/>
              <a:gdLst/>
              <a:ahLst/>
              <a:cxnLst/>
              <a:rect l="l" t="t" r="r" b="b"/>
              <a:pathLst>
                <a:path w="3717" h="1521" extrusionOk="0">
                  <a:moveTo>
                    <a:pt x="60" y="1"/>
                  </a:moveTo>
                  <a:cubicBezTo>
                    <a:pt x="39" y="1"/>
                    <a:pt x="19" y="1"/>
                    <a:pt x="1" y="2"/>
                  </a:cubicBezTo>
                  <a:cubicBezTo>
                    <a:pt x="82" y="300"/>
                    <a:pt x="164" y="599"/>
                    <a:pt x="245" y="924"/>
                  </a:cubicBezTo>
                  <a:cubicBezTo>
                    <a:pt x="1276" y="1114"/>
                    <a:pt x="2252" y="1521"/>
                    <a:pt x="3310" y="1521"/>
                  </a:cubicBezTo>
                  <a:cubicBezTo>
                    <a:pt x="3446" y="1250"/>
                    <a:pt x="3690" y="1087"/>
                    <a:pt x="3717" y="789"/>
                  </a:cubicBezTo>
                  <a:cubicBezTo>
                    <a:pt x="2276" y="369"/>
                    <a:pt x="657" y="1"/>
                    <a:pt x="60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3992050" y="3837075"/>
              <a:ext cx="766950" cy="1336125"/>
            </a:xfrm>
            <a:custGeom>
              <a:avLst/>
              <a:gdLst/>
              <a:ahLst/>
              <a:cxnLst/>
              <a:rect l="l" t="t" r="r" b="b"/>
              <a:pathLst>
                <a:path w="30678" h="53445" extrusionOk="0">
                  <a:moveTo>
                    <a:pt x="19367" y="1042"/>
                  </a:moveTo>
                  <a:cubicBezTo>
                    <a:pt x="19693" y="1069"/>
                    <a:pt x="20018" y="1042"/>
                    <a:pt x="20289" y="1096"/>
                  </a:cubicBezTo>
                  <a:cubicBezTo>
                    <a:pt x="23110" y="1693"/>
                    <a:pt x="25904" y="2289"/>
                    <a:pt x="28698" y="2913"/>
                  </a:cubicBezTo>
                  <a:cubicBezTo>
                    <a:pt x="28996" y="2967"/>
                    <a:pt x="29322" y="2995"/>
                    <a:pt x="29566" y="3184"/>
                  </a:cubicBezTo>
                  <a:cubicBezTo>
                    <a:pt x="29539" y="3754"/>
                    <a:pt x="29159" y="5056"/>
                    <a:pt x="28779" y="5761"/>
                  </a:cubicBezTo>
                  <a:cubicBezTo>
                    <a:pt x="28691" y="5824"/>
                    <a:pt x="28602" y="5846"/>
                    <a:pt x="28511" y="5846"/>
                  </a:cubicBezTo>
                  <a:cubicBezTo>
                    <a:pt x="28407" y="5846"/>
                    <a:pt x="28298" y="5817"/>
                    <a:pt x="28182" y="5788"/>
                  </a:cubicBezTo>
                  <a:cubicBezTo>
                    <a:pt x="25741" y="5137"/>
                    <a:pt x="23246" y="4649"/>
                    <a:pt x="20751" y="4188"/>
                  </a:cubicBezTo>
                  <a:cubicBezTo>
                    <a:pt x="20317" y="4107"/>
                    <a:pt x="19855" y="4052"/>
                    <a:pt x="19421" y="3971"/>
                  </a:cubicBezTo>
                  <a:cubicBezTo>
                    <a:pt x="19123" y="3917"/>
                    <a:pt x="19015" y="3808"/>
                    <a:pt x="19042" y="3483"/>
                  </a:cubicBezTo>
                  <a:cubicBezTo>
                    <a:pt x="19096" y="2696"/>
                    <a:pt x="19123" y="1910"/>
                    <a:pt x="19367" y="1042"/>
                  </a:cubicBezTo>
                  <a:close/>
                  <a:moveTo>
                    <a:pt x="20811" y="5270"/>
                  </a:moveTo>
                  <a:cubicBezTo>
                    <a:pt x="21762" y="5270"/>
                    <a:pt x="25398" y="6019"/>
                    <a:pt x="26474" y="6412"/>
                  </a:cubicBezTo>
                  <a:cubicBezTo>
                    <a:pt x="26474" y="6602"/>
                    <a:pt x="26501" y="6819"/>
                    <a:pt x="26474" y="7009"/>
                  </a:cubicBezTo>
                  <a:cubicBezTo>
                    <a:pt x="26202" y="9477"/>
                    <a:pt x="25904" y="11918"/>
                    <a:pt x="25633" y="14359"/>
                  </a:cubicBezTo>
                  <a:cubicBezTo>
                    <a:pt x="25551" y="14875"/>
                    <a:pt x="25470" y="15390"/>
                    <a:pt x="25362" y="15905"/>
                  </a:cubicBezTo>
                  <a:cubicBezTo>
                    <a:pt x="24955" y="18347"/>
                    <a:pt x="24548" y="20815"/>
                    <a:pt x="24141" y="23256"/>
                  </a:cubicBezTo>
                  <a:cubicBezTo>
                    <a:pt x="23978" y="24232"/>
                    <a:pt x="23816" y="25209"/>
                    <a:pt x="23626" y="26185"/>
                  </a:cubicBezTo>
                  <a:cubicBezTo>
                    <a:pt x="23626" y="26321"/>
                    <a:pt x="23571" y="26429"/>
                    <a:pt x="23544" y="26646"/>
                  </a:cubicBezTo>
                  <a:cubicBezTo>
                    <a:pt x="21646" y="26240"/>
                    <a:pt x="19828" y="25833"/>
                    <a:pt x="17957" y="25426"/>
                  </a:cubicBezTo>
                  <a:cubicBezTo>
                    <a:pt x="17957" y="25290"/>
                    <a:pt x="17957" y="25155"/>
                    <a:pt x="17957" y="25019"/>
                  </a:cubicBezTo>
                  <a:cubicBezTo>
                    <a:pt x="18174" y="23744"/>
                    <a:pt x="18337" y="22497"/>
                    <a:pt x="18608" y="21249"/>
                  </a:cubicBezTo>
                  <a:cubicBezTo>
                    <a:pt x="18906" y="19784"/>
                    <a:pt x="19015" y="18319"/>
                    <a:pt x="19232" y="16882"/>
                  </a:cubicBezTo>
                  <a:cubicBezTo>
                    <a:pt x="19421" y="15580"/>
                    <a:pt x="19584" y="14305"/>
                    <a:pt x="19747" y="13003"/>
                  </a:cubicBezTo>
                  <a:cubicBezTo>
                    <a:pt x="19937" y="11566"/>
                    <a:pt x="20100" y="10128"/>
                    <a:pt x="20262" y="8718"/>
                  </a:cubicBezTo>
                  <a:cubicBezTo>
                    <a:pt x="20371" y="7741"/>
                    <a:pt x="20506" y="6765"/>
                    <a:pt x="20615" y="5815"/>
                  </a:cubicBezTo>
                  <a:cubicBezTo>
                    <a:pt x="20642" y="5626"/>
                    <a:pt x="20696" y="5463"/>
                    <a:pt x="20723" y="5273"/>
                  </a:cubicBezTo>
                  <a:cubicBezTo>
                    <a:pt x="20749" y="5271"/>
                    <a:pt x="20779" y="5270"/>
                    <a:pt x="20811" y="5270"/>
                  </a:cubicBezTo>
                  <a:close/>
                  <a:moveTo>
                    <a:pt x="16492" y="25995"/>
                  </a:moveTo>
                  <a:cubicBezTo>
                    <a:pt x="18364" y="26402"/>
                    <a:pt x="20235" y="26809"/>
                    <a:pt x="22107" y="27243"/>
                  </a:cubicBezTo>
                  <a:cubicBezTo>
                    <a:pt x="22948" y="27406"/>
                    <a:pt x="23761" y="27623"/>
                    <a:pt x="24602" y="27813"/>
                  </a:cubicBezTo>
                  <a:cubicBezTo>
                    <a:pt x="25063" y="27921"/>
                    <a:pt x="25117" y="28030"/>
                    <a:pt x="25009" y="28464"/>
                  </a:cubicBezTo>
                  <a:cubicBezTo>
                    <a:pt x="24873" y="28979"/>
                    <a:pt x="24711" y="29494"/>
                    <a:pt x="24548" y="29983"/>
                  </a:cubicBezTo>
                  <a:cubicBezTo>
                    <a:pt x="24452" y="30002"/>
                    <a:pt x="24397" y="30021"/>
                    <a:pt x="24344" y="30021"/>
                  </a:cubicBezTo>
                  <a:cubicBezTo>
                    <a:pt x="24322" y="30021"/>
                    <a:pt x="24300" y="30018"/>
                    <a:pt x="24277" y="30010"/>
                  </a:cubicBezTo>
                  <a:cubicBezTo>
                    <a:pt x="21537" y="29440"/>
                    <a:pt x="18825" y="28843"/>
                    <a:pt x="16085" y="28274"/>
                  </a:cubicBezTo>
                  <a:cubicBezTo>
                    <a:pt x="16031" y="28247"/>
                    <a:pt x="15977" y="28193"/>
                    <a:pt x="15868" y="28138"/>
                  </a:cubicBezTo>
                  <a:cubicBezTo>
                    <a:pt x="15814" y="27406"/>
                    <a:pt x="16139" y="26728"/>
                    <a:pt x="16329" y="26050"/>
                  </a:cubicBezTo>
                  <a:cubicBezTo>
                    <a:pt x="16411" y="26023"/>
                    <a:pt x="16465" y="25995"/>
                    <a:pt x="16492" y="25995"/>
                  </a:cubicBezTo>
                  <a:close/>
                  <a:moveTo>
                    <a:pt x="18043" y="29629"/>
                  </a:moveTo>
                  <a:cubicBezTo>
                    <a:pt x="18640" y="29629"/>
                    <a:pt x="20259" y="29997"/>
                    <a:pt x="21700" y="30417"/>
                  </a:cubicBezTo>
                  <a:cubicBezTo>
                    <a:pt x="21673" y="30715"/>
                    <a:pt x="21429" y="30878"/>
                    <a:pt x="21293" y="31149"/>
                  </a:cubicBezTo>
                  <a:cubicBezTo>
                    <a:pt x="20235" y="31149"/>
                    <a:pt x="19259" y="30742"/>
                    <a:pt x="18228" y="30552"/>
                  </a:cubicBezTo>
                  <a:cubicBezTo>
                    <a:pt x="18147" y="30227"/>
                    <a:pt x="18065" y="29928"/>
                    <a:pt x="17984" y="29630"/>
                  </a:cubicBezTo>
                  <a:cubicBezTo>
                    <a:pt x="18002" y="29629"/>
                    <a:pt x="18022" y="29629"/>
                    <a:pt x="18043" y="29629"/>
                  </a:cubicBezTo>
                  <a:close/>
                  <a:moveTo>
                    <a:pt x="16955" y="16792"/>
                  </a:moveTo>
                  <a:cubicBezTo>
                    <a:pt x="17117" y="16792"/>
                    <a:pt x="17279" y="16795"/>
                    <a:pt x="17441" y="16801"/>
                  </a:cubicBezTo>
                  <a:cubicBezTo>
                    <a:pt x="17604" y="16801"/>
                    <a:pt x="17767" y="16801"/>
                    <a:pt x="17930" y="16828"/>
                  </a:cubicBezTo>
                  <a:cubicBezTo>
                    <a:pt x="18011" y="16855"/>
                    <a:pt x="18092" y="16882"/>
                    <a:pt x="18174" y="16909"/>
                  </a:cubicBezTo>
                  <a:cubicBezTo>
                    <a:pt x="18309" y="17451"/>
                    <a:pt x="18174" y="18835"/>
                    <a:pt x="17875" y="20055"/>
                  </a:cubicBezTo>
                  <a:cubicBezTo>
                    <a:pt x="17713" y="20110"/>
                    <a:pt x="17496" y="20164"/>
                    <a:pt x="17306" y="20191"/>
                  </a:cubicBezTo>
                  <a:cubicBezTo>
                    <a:pt x="14838" y="20652"/>
                    <a:pt x="12640" y="21629"/>
                    <a:pt x="10715" y="23202"/>
                  </a:cubicBezTo>
                  <a:cubicBezTo>
                    <a:pt x="9657" y="24043"/>
                    <a:pt x="8789" y="25019"/>
                    <a:pt x="8084" y="26158"/>
                  </a:cubicBezTo>
                  <a:cubicBezTo>
                    <a:pt x="7378" y="27297"/>
                    <a:pt x="7026" y="28545"/>
                    <a:pt x="6863" y="29847"/>
                  </a:cubicBezTo>
                  <a:cubicBezTo>
                    <a:pt x="6782" y="30607"/>
                    <a:pt x="6755" y="31366"/>
                    <a:pt x="6836" y="32125"/>
                  </a:cubicBezTo>
                  <a:cubicBezTo>
                    <a:pt x="6917" y="32939"/>
                    <a:pt x="7216" y="33617"/>
                    <a:pt x="7812" y="34187"/>
                  </a:cubicBezTo>
                  <a:cubicBezTo>
                    <a:pt x="8952" y="35245"/>
                    <a:pt x="10172" y="36167"/>
                    <a:pt x="11447" y="37035"/>
                  </a:cubicBezTo>
                  <a:cubicBezTo>
                    <a:pt x="12342" y="37659"/>
                    <a:pt x="13291" y="38228"/>
                    <a:pt x="14187" y="38825"/>
                  </a:cubicBezTo>
                  <a:cubicBezTo>
                    <a:pt x="14528" y="39045"/>
                    <a:pt x="14870" y="39155"/>
                    <a:pt x="15271" y="39155"/>
                  </a:cubicBezTo>
                  <a:cubicBezTo>
                    <a:pt x="15316" y="39155"/>
                    <a:pt x="15361" y="39153"/>
                    <a:pt x="15407" y="39151"/>
                  </a:cubicBezTo>
                  <a:cubicBezTo>
                    <a:pt x="17414" y="39069"/>
                    <a:pt x="19421" y="38988"/>
                    <a:pt x="21429" y="38934"/>
                  </a:cubicBezTo>
                  <a:cubicBezTo>
                    <a:pt x="23002" y="38906"/>
                    <a:pt x="24575" y="38906"/>
                    <a:pt x="26121" y="38906"/>
                  </a:cubicBezTo>
                  <a:cubicBezTo>
                    <a:pt x="26230" y="38906"/>
                    <a:pt x="26311" y="38934"/>
                    <a:pt x="26392" y="38934"/>
                  </a:cubicBezTo>
                  <a:cubicBezTo>
                    <a:pt x="26501" y="39476"/>
                    <a:pt x="26447" y="41212"/>
                    <a:pt x="26284" y="41782"/>
                  </a:cubicBezTo>
                  <a:cubicBezTo>
                    <a:pt x="26202" y="41782"/>
                    <a:pt x="26121" y="41809"/>
                    <a:pt x="26013" y="41836"/>
                  </a:cubicBezTo>
                  <a:cubicBezTo>
                    <a:pt x="25117" y="41890"/>
                    <a:pt x="24222" y="41944"/>
                    <a:pt x="23327" y="41971"/>
                  </a:cubicBezTo>
                  <a:cubicBezTo>
                    <a:pt x="21157" y="42080"/>
                    <a:pt x="19015" y="42161"/>
                    <a:pt x="16845" y="42243"/>
                  </a:cubicBezTo>
                  <a:cubicBezTo>
                    <a:pt x="16575" y="42251"/>
                    <a:pt x="16304" y="42254"/>
                    <a:pt x="16034" y="42254"/>
                  </a:cubicBezTo>
                  <a:cubicBezTo>
                    <a:pt x="15382" y="42254"/>
                    <a:pt x="14730" y="42235"/>
                    <a:pt x="14078" y="42216"/>
                  </a:cubicBezTo>
                  <a:cubicBezTo>
                    <a:pt x="14024" y="42216"/>
                    <a:pt x="13942" y="42188"/>
                    <a:pt x="13807" y="42161"/>
                  </a:cubicBezTo>
                  <a:cubicBezTo>
                    <a:pt x="13753" y="41836"/>
                    <a:pt x="13698" y="41565"/>
                    <a:pt x="13644" y="41293"/>
                  </a:cubicBezTo>
                  <a:cubicBezTo>
                    <a:pt x="13563" y="40968"/>
                    <a:pt x="13454" y="40642"/>
                    <a:pt x="13346" y="40344"/>
                  </a:cubicBezTo>
                  <a:cubicBezTo>
                    <a:pt x="13183" y="39720"/>
                    <a:pt x="12749" y="39395"/>
                    <a:pt x="12152" y="39259"/>
                  </a:cubicBezTo>
                  <a:cubicBezTo>
                    <a:pt x="11676" y="39149"/>
                    <a:pt x="11200" y="39094"/>
                    <a:pt x="10724" y="39094"/>
                  </a:cubicBezTo>
                  <a:cubicBezTo>
                    <a:pt x="10142" y="39094"/>
                    <a:pt x="9561" y="39176"/>
                    <a:pt x="8979" y="39340"/>
                  </a:cubicBezTo>
                  <a:cubicBezTo>
                    <a:pt x="8572" y="39449"/>
                    <a:pt x="8165" y="39612"/>
                    <a:pt x="7785" y="39774"/>
                  </a:cubicBezTo>
                  <a:cubicBezTo>
                    <a:pt x="7080" y="40100"/>
                    <a:pt x="6619" y="40588"/>
                    <a:pt x="6510" y="41375"/>
                  </a:cubicBezTo>
                  <a:cubicBezTo>
                    <a:pt x="6510" y="41565"/>
                    <a:pt x="6429" y="41727"/>
                    <a:pt x="6375" y="41944"/>
                  </a:cubicBezTo>
                  <a:cubicBezTo>
                    <a:pt x="6049" y="41971"/>
                    <a:pt x="5731" y="41999"/>
                    <a:pt x="5415" y="41999"/>
                  </a:cubicBezTo>
                  <a:cubicBezTo>
                    <a:pt x="5100" y="41999"/>
                    <a:pt x="4788" y="41971"/>
                    <a:pt x="4476" y="41890"/>
                  </a:cubicBezTo>
                  <a:cubicBezTo>
                    <a:pt x="3690" y="41700"/>
                    <a:pt x="3174" y="41131"/>
                    <a:pt x="2740" y="40507"/>
                  </a:cubicBezTo>
                  <a:cubicBezTo>
                    <a:pt x="2496" y="40100"/>
                    <a:pt x="2279" y="39666"/>
                    <a:pt x="2116" y="39232"/>
                  </a:cubicBezTo>
                  <a:cubicBezTo>
                    <a:pt x="1628" y="37821"/>
                    <a:pt x="1357" y="36384"/>
                    <a:pt x="1194" y="34919"/>
                  </a:cubicBezTo>
                  <a:cubicBezTo>
                    <a:pt x="1086" y="33780"/>
                    <a:pt x="1059" y="32614"/>
                    <a:pt x="1194" y="31447"/>
                  </a:cubicBezTo>
                  <a:cubicBezTo>
                    <a:pt x="1872" y="26294"/>
                    <a:pt x="4259" y="22198"/>
                    <a:pt x="8680" y="19350"/>
                  </a:cubicBezTo>
                  <a:cubicBezTo>
                    <a:pt x="9196" y="19025"/>
                    <a:pt x="9738" y="18753"/>
                    <a:pt x="10308" y="18482"/>
                  </a:cubicBezTo>
                  <a:cubicBezTo>
                    <a:pt x="11067" y="18157"/>
                    <a:pt x="11827" y="17858"/>
                    <a:pt x="12613" y="17560"/>
                  </a:cubicBezTo>
                  <a:cubicBezTo>
                    <a:pt x="14008" y="17022"/>
                    <a:pt x="15468" y="16792"/>
                    <a:pt x="16955" y="16792"/>
                  </a:cubicBezTo>
                  <a:close/>
                  <a:moveTo>
                    <a:pt x="11005" y="40000"/>
                  </a:moveTo>
                  <a:cubicBezTo>
                    <a:pt x="11215" y="40000"/>
                    <a:pt x="11425" y="40007"/>
                    <a:pt x="11637" y="40018"/>
                  </a:cubicBezTo>
                  <a:cubicBezTo>
                    <a:pt x="12152" y="40073"/>
                    <a:pt x="12505" y="40290"/>
                    <a:pt x="12613" y="40805"/>
                  </a:cubicBezTo>
                  <a:cubicBezTo>
                    <a:pt x="12722" y="41266"/>
                    <a:pt x="12885" y="41754"/>
                    <a:pt x="12939" y="42243"/>
                  </a:cubicBezTo>
                  <a:cubicBezTo>
                    <a:pt x="13020" y="43355"/>
                    <a:pt x="13047" y="44467"/>
                    <a:pt x="13129" y="45660"/>
                  </a:cubicBezTo>
                  <a:cubicBezTo>
                    <a:pt x="12112" y="45701"/>
                    <a:pt x="11122" y="45714"/>
                    <a:pt x="10142" y="45714"/>
                  </a:cubicBezTo>
                  <a:cubicBezTo>
                    <a:pt x="9162" y="45714"/>
                    <a:pt x="8192" y="45701"/>
                    <a:pt x="7216" y="45687"/>
                  </a:cubicBezTo>
                  <a:cubicBezTo>
                    <a:pt x="7189" y="45470"/>
                    <a:pt x="7161" y="45335"/>
                    <a:pt x="7189" y="45199"/>
                  </a:cubicBezTo>
                  <a:cubicBezTo>
                    <a:pt x="7216" y="44196"/>
                    <a:pt x="7270" y="43165"/>
                    <a:pt x="7324" y="42161"/>
                  </a:cubicBezTo>
                  <a:cubicBezTo>
                    <a:pt x="7406" y="40995"/>
                    <a:pt x="7595" y="40805"/>
                    <a:pt x="8708" y="40371"/>
                  </a:cubicBezTo>
                  <a:cubicBezTo>
                    <a:pt x="9457" y="40093"/>
                    <a:pt x="10222" y="40000"/>
                    <a:pt x="11005" y="40000"/>
                  </a:cubicBezTo>
                  <a:close/>
                  <a:moveTo>
                    <a:pt x="5460" y="46584"/>
                  </a:moveTo>
                  <a:cubicBezTo>
                    <a:pt x="5956" y="46584"/>
                    <a:pt x="6452" y="46593"/>
                    <a:pt x="6944" y="46610"/>
                  </a:cubicBezTo>
                  <a:cubicBezTo>
                    <a:pt x="8016" y="46623"/>
                    <a:pt x="9087" y="46630"/>
                    <a:pt x="10162" y="46630"/>
                  </a:cubicBezTo>
                  <a:cubicBezTo>
                    <a:pt x="11237" y="46630"/>
                    <a:pt x="12315" y="46623"/>
                    <a:pt x="13400" y="46610"/>
                  </a:cubicBezTo>
                  <a:cubicBezTo>
                    <a:pt x="13548" y="46607"/>
                    <a:pt x="13696" y="46606"/>
                    <a:pt x="13843" y="46606"/>
                  </a:cubicBezTo>
                  <a:cubicBezTo>
                    <a:pt x="15350" y="46606"/>
                    <a:pt x="16859" y="46723"/>
                    <a:pt x="18391" y="46772"/>
                  </a:cubicBezTo>
                  <a:cubicBezTo>
                    <a:pt x="19476" y="46799"/>
                    <a:pt x="20561" y="46827"/>
                    <a:pt x="21646" y="46854"/>
                  </a:cubicBezTo>
                  <a:cubicBezTo>
                    <a:pt x="22432" y="46854"/>
                    <a:pt x="23219" y="46854"/>
                    <a:pt x="23978" y="46881"/>
                  </a:cubicBezTo>
                  <a:cubicBezTo>
                    <a:pt x="24928" y="46908"/>
                    <a:pt x="25877" y="46935"/>
                    <a:pt x="26826" y="46962"/>
                  </a:cubicBezTo>
                  <a:cubicBezTo>
                    <a:pt x="26935" y="46962"/>
                    <a:pt x="27016" y="46989"/>
                    <a:pt x="27206" y="47044"/>
                  </a:cubicBezTo>
                  <a:cubicBezTo>
                    <a:pt x="27233" y="48807"/>
                    <a:pt x="27260" y="50515"/>
                    <a:pt x="26962" y="52278"/>
                  </a:cubicBezTo>
                  <a:cubicBezTo>
                    <a:pt x="26799" y="52278"/>
                    <a:pt x="26636" y="52333"/>
                    <a:pt x="26501" y="52333"/>
                  </a:cubicBezTo>
                  <a:cubicBezTo>
                    <a:pt x="25749" y="52276"/>
                    <a:pt x="25001" y="52252"/>
                    <a:pt x="24254" y="52252"/>
                  </a:cubicBezTo>
                  <a:cubicBezTo>
                    <a:pt x="23224" y="52252"/>
                    <a:pt x="22195" y="52297"/>
                    <a:pt x="21157" y="52360"/>
                  </a:cubicBezTo>
                  <a:cubicBezTo>
                    <a:pt x="18841" y="52493"/>
                    <a:pt x="16525" y="52559"/>
                    <a:pt x="14208" y="52559"/>
                  </a:cubicBezTo>
                  <a:cubicBezTo>
                    <a:pt x="13216" y="52559"/>
                    <a:pt x="12223" y="52547"/>
                    <a:pt x="11230" y="52523"/>
                  </a:cubicBezTo>
                  <a:cubicBezTo>
                    <a:pt x="10358" y="52503"/>
                    <a:pt x="9490" y="52497"/>
                    <a:pt x="8623" y="52497"/>
                  </a:cubicBezTo>
                  <a:cubicBezTo>
                    <a:pt x="7675" y="52497"/>
                    <a:pt x="6728" y="52504"/>
                    <a:pt x="5778" y="52504"/>
                  </a:cubicBezTo>
                  <a:cubicBezTo>
                    <a:pt x="5246" y="52504"/>
                    <a:pt x="4712" y="52502"/>
                    <a:pt x="4178" y="52495"/>
                  </a:cubicBezTo>
                  <a:cubicBezTo>
                    <a:pt x="3391" y="52495"/>
                    <a:pt x="2578" y="52468"/>
                    <a:pt x="1764" y="52441"/>
                  </a:cubicBezTo>
                  <a:cubicBezTo>
                    <a:pt x="1655" y="52441"/>
                    <a:pt x="1547" y="52387"/>
                    <a:pt x="1465" y="52360"/>
                  </a:cubicBezTo>
                  <a:cubicBezTo>
                    <a:pt x="1357" y="51790"/>
                    <a:pt x="1384" y="48698"/>
                    <a:pt x="1465" y="47342"/>
                  </a:cubicBezTo>
                  <a:cubicBezTo>
                    <a:pt x="1493" y="47044"/>
                    <a:pt x="1737" y="46772"/>
                    <a:pt x="2035" y="46745"/>
                  </a:cubicBezTo>
                  <a:cubicBezTo>
                    <a:pt x="3170" y="46632"/>
                    <a:pt x="4318" y="46584"/>
                    <a:pt x="5460" y="46584"/>
                  </a:cubicBezTo>
                  <a:close/>
                  <a:moveTo>
                    <a:pt x="19304" y="1"/>
                  </a:moveTo>
                  <a:cubicBezTo>
                    <a:pt x="18741" y="1"/>
                    <a:pt x="18497" y="275"/>
                    <a:pt x="18364" y="987"/>
                  </a:cubicBezTo>
                  <a:cubicBezTo>
                    <a:pt x="18228" y="1611"/>
                    <a:pt x="18174" y="2235"/>
                    <a:pt x="18120" y="2886"/>
                  </a:cubicBezTo>
                  <a:cubicBezTo>
                    <a:pt x="18065" y="3211"/>
                    <a:pt x="18092" y="3537"/>
                    <a:pt x="18092" y="3862"/>
                  </a:cubicBezTo>
                  <a:cubicBezTo>
                    <a:pt x="18147" y="4405"/>
                    <a:pt x="18391" y="4758"/>
                    <a:pt x="18933" y="4893"/>
                  </a:cubicBezTo>
                  <a:cubicBezTo>
                    <a:pt x="19204" y="4975"/>
                    <a:pt x="19476" y="5056"/>
                    <a:pt x="19801" y="5137"/>
                  </a:cubicBezTo>
                  <a:cubicBezTo>
                    <a:pt x="19693" y="6059"/>
                    <a:pt x="19584" y="6927"/>
                    <a:pt x="19476" y="7823"/>
                  </a:cubicBezTo>
                  <a:cubicBezTo>
                    <a:pt x="19394" y="8718"/>
                    <a:pt x="19286" y="9613"/>
                    <a:pt x="19177" y="10508"/>
                  </a:cubicBezTo>
                  <a:cubicBezTo>
                    <a:pt x="19069" y="11430"/>
                    <a:pt x="18987" y="12352"/>
                    <a:pt x="18825" y="13247"/>
                  </a:cubicBezTo>
                  <a:cubicBezTo>
                    <a:pt x="18689" y="14142"/>
                    <a:pt x="18635" y="15037"/>
                    <a:pt x="18418" y="15905"/>
                  </a:cubicBezTo>
                  <a:cubicBezTo>
                    <a:pt x="18264" y="15925"/>
                    <a:pt x="18138" y="15944"/>
                    <a:pt x="18020" y="15944"/>
                  </a:cubicBezTo>
                  <a:cubicBezTo>
                    <a:pt x="17971" y="15944"/>
                    <a:pt x="17923" y="15941"/>
                    <a:pt x="17875" y="15933"/>
                  </a:cubicBezTo>
                  <a:cubicBezTo>
                    <a:pt x="17728" y="15926"/>
                    <a:pt x="17581" y="15923"/>
                    <a:pt x="17434" y="15923"/>
                  </a:cubicBezTo>
                  <a:cubicBezTo>
                    <a:pt x="16339" y="15923"/>
                    <a:pt x="15263" y="16091"/>
                    <a:pt x="14187" y="16258"/>
                  </a:cubicBezTo>
                  <a:cubicBezTo>
                    <a:pt x="12857" y="16475"/>
                    <a:pt x="11637" y="16990"/>
                    <a:pt x="10416" y="17533"/>
                  </a:cubicBezTo>
                  <a:cubicBezTo>
                    <a:pt x="6022" y="19404"/>
                    <a:pt x="3012" y="22632"/>
                    <a:pt x="1330" y="27080"/>
                  </a:cubicBezTo>
                  <a:cubicBezTo>
                    <a:pt x="381" y="29576"/>
                    <a:pt x="1" y="32153"/>
                    <a:pt x="299" y="34838"/>
                  </a:cubicBezTo>
                  <a:cubicBezTo>
                    <a:pt x="462" y="36438"/>
                    <a:pt x="760" y="37984"/>
                    <a:pt x="1303" y="39476"/>
                  </a:cubicBezTo>
                  <a:cubicBezTo>
                    <a:pt x="1655" y="40425"/>
                    <a:pt x="2171" y="41266"/>
                    <a:pt x="2876" y="41999"/>
                  </a:cubicBezTo>
                  <a:cubicBezTo>
                    <a:pt x="3418" y="42568"/>
                    <a:pt x="4096" y="42866"/>
                    <a:pt x="4910" y="42894"/>
                  </a:cubicBezTo>
                  <a:cubicBezTo>
                    <a:pt x="5181" y="42894"/>
                    <a:pt x="5480" y="42894"/>
                    <a:pt x="5751" y="42921"/>
                  </a:cubicBezTo>
                  <a:cubicBezTo>
                    <a:pt x="5914" y="42921"/>
                    <a:pt x="6077" y="42948"/>
                    <a:pt x="6212" y="42948"/>
                  </a:cubicBezTo>
                  <a:cubicBezTo>
                    <a:pt x="6348" y="43653"/>
                    <a:pt x="6294" y="45172"/>
                    <a:pt x="6131" y="45633"/>
                  </a:cubicBezTo>
                  <a:cubicBezTo>
                    <a:pt x="5317" y="45660"/>
                    <a:pt x="4476" y="45660"/>
                    <a:pt x="3662" y="45714"/>
                  </a:cubicBezTo>
                  <a:cubicBezTo>
                    <a:pt x="2903" y="45769"/>
                    <a:pt x="2144" y="45877"/>
                    <a:pt x="1384" y="45959"/>
                  </a:cubicBezTo>
                  <a:cubicBezTo>
                    <a:pt x="950" y="46013"/>
                    <a:pt x="706" y="46230"/>
                    <a:pt x="597" y="46637"/>
                  </a:cubicBezTo>
                  <a:cubicBezTo>
                    <a:pt x="516" y="46908"/>
                    <a:pt x="462" y="47206"/>
                    <a:pt x="462" y="47478"/>
                  </a:cubicBezTo>
                  <a:cubicBezTo>
                    <a:pt x="435" y="48807"/>
                    <a:pt x="408" y="50136"/>
                    <a:pt x="381" y="51465"/>
                  </a:cubicBezTo>
                  <a:cubicBezTo>
                    <a:pt x="381" y="51844"/>
                    <a:pt x="408" y="52224"/>
                    <a:pt x="435" y="52604"/>
                  </a:cubicBezTo>
                  <a:cubicBezTo>
                    <a:pt x="489" y="53201"/>
                    <a:pt x="570" y="53282"/>
                    <a:pt x="1167" y="53309"/>
                  </a:cubicBezTo>
                  <a:cubicBezTo>
                    <a:pt x="2659" y="53309"/>
                    <a:pt x="4151" y="53336"/>
                    <a:pt x="5643" y="53363"/>
                  </a:cubicBezTo>
                  <a:cubicBezTo>
                    <a:pt x="8816" y="53391"/>
                    <a:pt x="11990" y="53445"/>
                    <a:pt x="15190" y="53445"/>
                  </a:cubicBezTo>
                  <a:cubicBezTo>
                    <a:pt x="17469" y="53418"/>
                    <a:pt x="19774" y="53309"/>
                    <a:pt x="22080" y="53255"/>
                  </a:cubicBezTo>
                  <a:cubicBezTo>
                    <a:pt x="22920" y="53228"/>
                    <a:pt x="23788" y="53201"/>
                    <a:pt x="24629" y="53201"/>
                  </a:cubicBezTo>
                  <a:cubicBezTo>
                    <a:pt x="25199" y="53201"/>
                    <a:pt x="25768" y="53228"/>
                    <a:pt x="26338" y="53255"/>
                  </a:cubicBezTo>
                  <a:cubicBezTo>
                    <a:pt x="26431" y="53261"/>
                    <a:pt x="26524" y="53264"/>
                    <a:pt x="26615" y="53264"/>
                  </a:cubicBezTo>
                  <a:cubicBezTo>
                    <a:pt x="26947" y="53264"/>
                    <a:pt x="27266" y="53220"/>
                    <a:pt x="27586" y="53092"/>
                  </a:cubicBezTo>
                  <a:cubicBezTo>
                    <a:pt x="27830" y="52767"/>
                    <a:pt x="27911" y="52387"/>
                    <a:pt x="27965" y="52034"/>
                  </a:cubicBezTo>
                  <a:cubicBezTo>
                    <a:pt x="28237" y="50380"/>
                    <a:pt x="28264" y="48725"/>
                    <a:pt x="28128" y="47071"/>
                  </a:cubicBezTo>
                  <a:cubicBezTo>
                    <a:pt x="28047" y="46311"/>
                    <a:pt x="27721" y="46013"/>
                    <a:pt x="26962" y="46013"/>
                  </a:cubicBezTo>
                  <a:cubicBezTo>
                    <a:pt x="26311" y="45986"/>
                    <a:pt x="25633" y="45986"/>
                    <a:pt x="24982" y="45986"/>
                  </a:cubicBezTo>
                  <a:cubicBezTo>
                    <a:pt x="24033" y="45959"/>
                    <a:pt x="23083" y="45877"/>
                    <a:pt x="22134" y="45877"/>
                  </a:cubicBezTo>
                  <a:cubicBezTo>
                    <a:pt x="21605" y="45864"/>
                    <a:pt x="21069" y="45864"/>
                    <a:pt x="20534" y="45864"/>
                  </a:cubicBezTo>
                  <a:cubicBezTo>
                    <a:pt x="19998" y="45864"/>
                    <a:pt x="19462" y="45864"/>
                    <a:pt x="18933" y="45850"/>
                  </a:cubicBezTo>
                  <a:cubicBezTo>
                    <a:pt x="17441" y="45823"/>
                    <a:pt x="15950" y="45742"/>
                    <a:pt x="14458" y="45687"/>
                  </a:cubicBezTo>
                  <a:cubicBezTo>
                    <a:pt x="14322" y="45660"/>
                    <a:pt x="14187" y="45633"/>
                    <a:pt x="14051" y="45606"/>
                  </a:cubicBezTo>
                  <a:cubicBezTo>
                    <a:pt x="13861" y="44819"/>
                    <a:pt x="13915" y="44033"/>
                    <a:pt x="13915" y="43138"/>
                  </a:cubicBezTo>
                  <a:lnTo>
                    <a:pt x="14675" y="43138"/>
                  </a:lnTo>
                  <a:cubicBezTo>
                    <a:pt x="15733" y="43111"/>
                    <a:pt x="16818" y="43138"/>
                    <a:pt x="17875" y="43083"/>
                  </a:cubicBezTo>
                  <a:cubicBezTo>
                    <a:pt x="19503" y="43029"/>
                    <a:pt x="21130" y="42921"/>
                    <a:pt x="22785" y="42839"/>
                  </a:cubicBezTo>
                  <a:cubicBezTo>
                    <a:pt x="23626" y="42785"/>
                    <a:pt x="24494" y="42785"/>
                    <a:pt x="25334" y="42704"/>
                  </a:cubicBezTo>
                  <a:cubicBezTo>
                    <a:pt x="25796" y="42677"/>
                    <a:pt x="26284" y="42595"/>
                    <a:pt x="26745" y="42514"/>
                  </a:cubicBezTo>
                  <a:cubicBezTo>
                    <a:pt x="27070" y="42433"/>
                    <a:pt x="27260" y="42188"/>
                    <a:pt x="27260" y="41836"/>
                  </a:cubicBezTo>
                  <a:cubicBezTo>
                    <a:pt x="27287" y="40886"/>
                    <a:pt x="27342" y="39937"/>
                    <a:pt x="27342" y="38988"/>
                  </a:cubicBezTo>
                  <a:cubicBezTo>
                    <a:pt x="27342" y="38445"/>
                    <a:pt x="27125" y="38174"/>
                    <a:pt x="26528" y="38120"/>
                  </a:cubicBezTo>
                  <a:cubicBezTo>
                    <a:pt x="26284" y="38120"/>
                    <a:pt x="26013" y="38066"/>
                    <a:pt x="25741" y="38066"/>
                  </a:cubicBezTo>
                  <a:cubicBezTo>
                    <a:pt x="25117" y="38038"/>
                    <a:pt x="24467" y="38011"/>
                    <a:pt x="23843" y="38011"/>
                  </a:cubicBezTo>
                  <a:cubicBezTo>
                    <a:pt x="22731" y="38038"/>
                    <a:pt x="21646" y="38038"/>
                    <a:pt x="20561" y="38066"/>
                  </a:cubicBezTo>
                  <a:cubicBezTo>
                    <a:pt x="18770" y="38120"/>
                    <a:pt x="16953" y="38174"/>
                    <a:pt x="15163" y="38201"/>
                  </a:cubicBezTo>
                  <a:cubicBezTo>
                    <a:pt x="14946" y="38201"/>
                    <a:pt x="14729" y="38174"/>
                    <a:pt x="14539" y="38066"/>
                  </a:cubicBezTo>
                  <a:cubicBezTo>
                    <a:pt x="14051" y="37794"/>
                    <a:pt x="13563" y="37523"/>
                    <a:pt x="13074" y="37198"/>
                  </a:cubicBezTo>
                  <a:cubicBezTo>
                    <a:pt x="11447" y="36058"/>
                    <a:pt x="9847" y="34865"/>
                    <a:pt x="8355" y="33563"/>
                  </a:cubicBezTo>
                  <a:cubicBezTo>
                    <a:pt x="7975" y="33210"/>
                    <a:pt x="7785" y="32831"/>
                    <a:pt x="7704" y="32342"/>
                  </a:cubicBezTo>
                  <a:cubicBezTo>
                    <a:pt x="7623" y="31583"/>
                    <a:pt x="7650" y="30824"/>
                    <a:pt x="7704" y="30064"/>
                  </a:cubicBezTo>
                  <a:cubicBezTo>
                    <a:pt x="7894" y="28003"/>
                    <a:pt x="8816" y="26294"/>
                    <a:pt x="10226" y="24856"/>
                  </a:cubicBezTo>
                  <a:cubicBezTo>
                    <a:pt x="12098" y="22903"/>
                    <a:pt x="14431" y="21764"/>
                    <a:pt x="17062" y="21167"/>
                  </a:cubicBezTo>
                  <a:cubicBezTo>
                    <a:pt x="17125" y="21158"/>
                    <a:pt x="17188" y="21155"/>
                    <a:pt x="17253" y="21155"/>
                  </a:cubicBezTo>
                  <a:cubicBezTo>
                    <a:pt x="17381" y="21155"/>
                    <a:pt x="17514" y="21167"/>
                    <a:pt x="17658" y="21167"/>
                  </a:cubicBezTo>
                  <a:cubicBezTo>
                    <a:pt x="17550" y="21873"/>
                    <a:pt x="17469" y="22551"/>
                    <a:pt x="17333" y="23229"/>
                  </a:cubicBezTo>
                  <a:cubicBezTo>
                    <a:pt x="17197" y="23880"/>
                    <a:pt x="17224" y="24585"/>
                    <a:pt x="16953" y="25209"/>
                  </a:cubicBezTo>
                  <a:lnTo>
                    <a:pt x="16194" y="25209"/>
                  </a:lnTo>
                  <a:cubicBezTo>
                    <a:pt x="15814" y="25209"/>
                    <a:pt x="15543" y="25372"/>
                    <a:pt x="15434" y="25724"/>
                  </a:cubicBezTo>
                  <a:cubicBezTo>
                    <a:pt x="15163" y="26484"/>
                    <a:pt x="14919" y="27270"/>
                    <a:pt x="14838" y="28057"/>
                  </a:cubicBezTo>
                  <a:cubicBezTo>
                    <a:pt x="14810" y="28572"/>
                    <a:pt x="14946" y="28816"/>
                    <a:pt x="15434" y="29006"/>
                  </a:cubicBezTo>
                  <a:cubicBezTo>
                    <a:pt x="15760" y="29115"/>
                    <a:pt x="16112" y="29196"/>
                    <a:pt x="16465" y="29250"/>
                  </a:cubicBezTo>
                  <a:cubicBezTo>
                    <a:pt x="16736" y="29277"/>
                    <a:pt x="16872" y="29413"/>
                    <a:pt x="16953" y="29684"/>
                  </a:cubicBezTo>
                  <a:cubicBezTo>
                    <a:pt x="17116" y="30118"/>
                    <a:pt x="17333" y="30552"/>
                    <a:pt x="17523" y="30986"/>
                  </a:cubicBezTo>
                  <a:cubicBezTo>
                    <a:pt x="17631" y="31258"/>
                    <a:pt x="17875" y="31420"/>
                    <a:pt x="18147" y="31502"/>
                  </a:cubicBezTo>
                  <a:cubicBezTo>
                    <a:pt x="19015" y="31719"/>
                    <a:pt x="19855" y="31908"/>
                    <a:pt x="20696" y="32098"/>
                  </a:cubicBezTo>
                  <a:cubicBezTo>
                    <a:pt x="20824" y="32132"/>
                    <a:pt x="20946" y="32149"/>
                    <a:pt x="21063" y="32149"/>
                  </a:cubicBezTo>
                  <a:cubicBezTo>
                    <a:pt x="21419" y="32149"/>
                    <a:pt x="21726" y="31991"/>
                    <a:pt x="21971" y="31664"/>
                  </a:cubicBezTo>
                  <a:cubicBezTo>
                    <a:pt x="22242" y="31339"/>
                    <a:pt x="22568" y="31013"/>
                    <a:pt x="22839" y="30661"/>
                  </a:cubicBezTo>
                  <a:cubicBezTo>
                    <a:pt x="23300" y="30769"/>
                    <a:pt x="23707" y="30851"/>
                    <a:pt x="24141" y="30932"/>
                  </a:cubicBezTo>
                  <a:cubicBezTo>
                    <a:pt x="24498" y="31017"/>
                    <a:pt x="24727" y="31067"/>
                    <a:pt x="24884" y="31067"/>
                  </a:cubicBezTo>
                  <a:cubicBezTo>
                    <a:pt x="25229" y="31067"/>
                    <a:pt x="25228" y="30825"/>
                    <a:pt x="25470" y="30173"/>
                  </a:cubicBezTo>
                  <a:cubicBezTo>
                    <a:pt x="25741" y="29494"/>
                    <a:pt x="25904" y="28762"/>
                    <a:pt x="26094" y="28057"/>
                  </a:cubicBezTo>
                  <a:cubicBezTo>
                    <a:pt x="26230" y="27460"/>
                    <a:pt x="26148" y="27352"/>
                    <a:pt x="25579" y="27162"/>
                  </a:cubicBezTo>
                  <a:cubicBezTo>
                    <a:pt x="25199" y="27053"/>
                    <a:pt x="24819" y="26945"/>
                    <a:pt x="24439" y="26836"/>
                  </a:cubicBezTo>
                  <a:cubicBezTo>
                    <a:pt x="24439" y="26728"/>
                    <a:pt x="24412" y="26674"/>
                    <a:pt x="24439" y="26592"/>
                  </a:cubicBezTo>
                  <a:cubicBezTo>
                    <a:pt x="24792" y="24639"/>
                    <a:pt x="25172" y="22686"/>
                    <a:pt x="25524" y="20733"/>
                  </a:cubicBezTo>
                  <a:cubicBezTo>
                    <a:pt x="25796" y="19187"/>
                    <a:pt x="26013" y="17641"/>
                    <a:pt x="26257" y="16095"/>
                  </a:cubicBezTo>
                  <a:cubicBezTo>
                    <a:pt x="26338" y="15471"/>
                    <a:pt x="26474" y="14875"/>
                    <a:pt x="26528" y="14251"/>
                  </a:cubicBezTo>
                  <a:cubicBezTo>
                    <a:pt x="26799" y="12108"/>
                    <a:pt x="27016" y="9965"/>
                    <a:pt x="27287" y="7823"/>
                  </a:cubicBezTo>
                  <a:cubicBezTo>
                    <a:pt x="27315" y="7443"/>
                    <a:pt x="27396" y="7036"/>
                    <a:pt x="27477" y="6629"/>
                  </a:cubicBezTo>
                  <a:cubicBezTo>
                    <a:pt x="27640" y="6629"/>
                    <a:pt x="27776" y="6629"/>
                    <a:pt x="27911" y="6656"/>
                  </a:cubicBezTo>
                  <a:cubicBezTo>
                    <a:pt x="28128" y="6683"/>
                    <a:pt x="28345" y="6738"/>
                    <a:pt x="28535" y="6765"/>
                  </a:cubicBezTo>
                  <a:cubicBezTo>
                    <a:pt x="28626" y="6772"/>
                    <a:pt x="28709" y="6776"/>
                    <a:pt x="28785" y="6776"/>
                  </a:cubicBezTo>
                  <a:cubicBezTo>
                    <a:pt x="29304" y="6776"/>
                    <a:pt x="29519" y="6600"/>
                    <a:pt x="29756" y="6032"/>
                  </a:cubicBezTo>
                  <a:cubicBezTo>
                    <a:pt x="29864" y="5843"/>
                    <a:pt x="29946" y="5598"/>
                    <a:pt x="30000" y="5381"/>
                  </a:cubicBezTo>
                  <a:cubicBezTo>
                    <a:pt x="30163" y="4839"/>
                    <a:pt x="30352" y="4296"/>
                    <a:pt x="30461" y="3727"/>
                  </a:cubicBezTo>
                  <a:cubicBezTo>
                    <a:pt x="30678" y="2832"/>
                    <a:pt x="30542" y="2588"/>
                    <a:pt x="29701" y="2289"/>
                  </a:cubicBezTo>
                  <a:cubicBezTo>
                    <a:pt x="29376" y="2154"/>
                    <a:pt x="29023" y="2072"/>
                    <a:pt x="28671" y="1991"/>
                  </a:cubicBezTo>
                  <a:cubicBezTo>
                    <a:pt x="26392" y="1476"/>
                    <a:pt x="24114" y="960"/>
                    <a:pt x="21808" y="445"/>
                  </a:cubicBezTo>
                  <a:cubicBezTo>
                    <a:pt x="21103" y="282"/>
                    <a:pt x="20425" y="147"/>
                    <a:pt x="19720" y="38"/>
                  </a:cubicBezTo>
                  <a:cubicBezTo>
                    <a:pt x="19565" y="14"/>
                    <a:pt x="19427" y="1"/>
                    <a:pt x="19304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4018125" y="4253663"/>
              <a:ext cx="636100" cy="636725"/>
            </a:xfrm>
            <a:custGeom>
              <a:avLst/>
              <a:gdLst/>
              <a:ahLst/>
              <a:cxnLst/>
              <a:rect l="l" t="t" r="r" b="b"/>
              <a:pathLst>
                <a:path w="25444" h="25469" extrusionOk="0">
                  <a:moveTo>
                    <a:pt x="16112" y="1"/>
                  </a:moveTo>
                  <a:cubicBezTo>
                    <a:pt x="14551" y="1"/>
                    <a:pt x="13017" y="225"/>
                    <a:pt x="11556" y="789"/>
                  </a:cubicBezTo>
                  <a:cubicBezTo>
                    <a:pt x="10796" y="1061"/>
                    <a:pt x="10010" y="1386"/>
                    <a:pt x="9250" y="1712"/>
                  </a:cubicBezTo>
                  <a:cubicBezTo>
                    <a:pt x="8708" y="1956"/>
                    <a:pt x="8138" y="2227"/>
                    <a:pt x="7623" y="2580"/>
                  </a:cubicBezTo>
                  <a:cubicBezTo>
                    <a:pt x="3229" y="5428"/>
                    <a:pt x="815" y="9523"/>
                    <a:pt x="137" y="14677"/>
                  </a:cubicBezTo>
                  <a:cubicBezTo>
                    <a:pt x="1" y="15843"/>
                    <a:pt x="28" y="16982"/>
                    <a:pt x="164" y="18149"/>
                  </a:cubicBezTo>
                  <a:cubicBezTo>
                    <a:pt x="299" y="19613"/>
                    <a:pt x="570" y="21051"/>
                    <a:pt x="1086" y="22434"/>
                  </a:cubicBezTo>
                  <a:cubicBezTo>
                    <a:pt x="1221" y="22895"/>
                    <a:pt x="1438" y="23329"/>
                    <a:pt x="1683" y="23709"/>
                  </a:cubicBezTo>
                  <a:cubicBezTo>
                    <a:pt x="2117" y="24360"/>
                    <a:pt x="2659" y="24930"/>
                    <a:pt x="3419" y="25119"/>
                  </a:cubicBezTo>
                  <a:cubicBezTo>
                    <a:pt x="3730" y="25201"/>
                    <a:pt x="4049" y="25228"/>
                    <a:pt x="4371" y="25228"/>
                  </a:cubicBezTo>
                  <a:cubicBezTo>
                    <a:pt x="4693" y="25228"/>
                    <a:pt x="5019" y="25201"/>
                    <a:pt x="5344" y="25174"/>
                  </a:cubicBezTo>
                  <a:cubicBezTo>
                    <a:pt x="5399" y="24957"/>
                    <a:pt x="5453" y="24767"/>
                    <a:pt x="5480" y="24604"/>
                  </a:cubicBezTo>
                  <a:cubicBezTo>
                    <a:pt x="5561" y="23790"/>
                    <a:pt x="6050" y="23302"/>
                    <a:pt x="6728" y="23004"/>
                  </a:cubicBezTo>
                  <a:cubicBezTo>
                    <a:pt x="7107" y="22841"/>
                    <a:pt x="7514" y="22678"/>
                    <a:pt x="7921" y="22543"/>
                  </a:cubicBezTo>
                  <a:cubicBezTo>
                    <a:pt x="8492" y="22396"/>
                    <a:pt x="9062" y="22321"/>
                    <a:pt x="9633" y="22321"/>
                  </a:cubicBezTo>
                  <a:cubicBezTo>
                    <a:pt x="10120" y="22321"/>
                    <a:pt x="10607" y="22376"/>
                    <a:pt x="11095" y="22488"/>
                  </a:cubicBezTo>
                  <a:cubicBezTo>
                    <a:pt x="11691" y="22624"/>
                    <a:pt x="12125" y="22949"/>
                    <a:pt x="12315" y="23573"/>
                  </a:cubicBezTo>
                  <a:cubicBezTo>
                    <a:pt x="12397" y="23872"/>
                    <a:pt x="12505" y="24197"/>
                    <a:pt x="12586" y="24523"/>
                  </a:cubicBezTo>
                  <a:cubicBezTo>
                    <a:pt x="12641" y="24794"/>
                    <a:pt x="12695" y="25065"/>
                    <a:pt x="12776" y="25391"/>
                  </a:cubicBezTo>
                  <a:cubicBezTo>
                    <a:pt x="12912" y="25418"/>
                    <a:pt x="12966" y="25445"/>
                    <a:pt x="13020" y="25445"/>
                  </a:cubicBezTo>
                  <a:cubicBezTo>
                    <a:pt x="13653" y="25445"/>
                    <a:pt x="14274" y="25469"/>
                    <a:pt x="14891" y="25469"/>
                  </a:cubicBezTo>
                  <a:cubicBezTo>
                    <a:pt x="15199" y="25469"/>
                    <a:pt x="15507" y="25463"/>
                    <a:pt x="15814" y="25445"/>
                  </a:cubicBezTo>
                  <a:cubicBezTo>
                    <a:pt x="17957" y="25391"/>
                    <a:pt x="20127" y="25282"/>
                    <a:pt x="22270" y="25201"/>
                  </a:cubicBezTo>
                  <a:cubicBezTo>
                    <a:pt x="23165" y="25147"/>
                    <a:pt x="24060" y="25092"/>
                    <a:pt x="24982" y="25038"/>
                  </a:cubicBezTo>
                  <a:cubicBezTo>
                    <a:pt x="25063" y="25038"/>
                    <a:pt x="25145" y="25011"/>
                    <a:pt x="25226" y="25011"/>
                  </a:cubicBezTo>
                  <a:cubicBezTo>
                    <a:pt x="25389" y="24441"/>
                    <a:pt x="25443" y="22705"/>
                    <a:pt x="25335" y="22163"/>
                  </a:cubicBezTo>
                  <a:cubicBezTo>
                    <a:pt x="25253" y="22136"/>
                    <a:pt x="25172" y="22109"/>
                    <a:pt x="25090" y="22109"/>
                  </a:cubicBezTo>
                  <a:cubicBezTo>
                    <a:pt x="23517" y="22136"/>
                    <a:pt x="21944" y="22109"/>
                    <a:pt x="20371" y="22163"/>
                  </a:cubicBezTo>
                  <a:cubicBezTo>
                    <a:pt x="18364" y="22190"/>
                    <a:pt x="16357" y="22299"/>
                    <a:pt x="14349" y="22380"/>
                  </a:cubicBezTo>
                  <a:cubicBezTo>
                    <a:pt x="14303" y="22383"/>
                    <a:pt x="14258" y="22384"/>
                    <a:pt x="14213" y="22384"/>
                  </a:cubicBezTo>
                  <a:cubicBezTo>
                    <a:pt x="13812" y="22384"/>
                    <a:pt x="13471" y="22274"/>
                    <a:pt x="13129" y="22054"/>
                  </a:cubicBezTo>
                  <a:cubicBezTo>
                    <a:pt x="12234" y="21458"/>
                    <a:pt x="11284" y="20888"/>
                    <a:pt x="10389" y="20264"/>
                  </a:cubicBezTo>
                  <a:cubicBezTo>
                    <a:pt x="9115" y="19396"/>
                    <a:pt x="7894" y="18474"/>
                    <a:pt x="6782" y="17416"/>
                  </a:cubicBezTo>
                  <a:cubicBezTo>
                    <a:pt x="6185" y="16847"/>
                    <a:pt x="5860" y="16169"/>
                    <a:pt x="5778" y="15355"/>
                  </a:cubicBezTo>
                  <a:cubicBezTo>
                    <a:pt x="5724" y="14595"/>
                    <a:pt x="5751" y="13836"/>
                    <a:pt x="5833" y="13076"/>
                  </a:cubicBezTo>
                  <a:cubicBezTo>
                    <a:pt x="5968" y="11774"/>
                    <a:pt x="6348" y="10527"/>
                    <a:pt x="7026" y="9388"/>
                  </a:cubicBezTo>
                  <a:cubicBezTo>
                    <a:pt x="7731" y="8248"/>
                    <a:pt x="8599" y="7245"/>
                    <a:pt x="9657" y="6431"/>
                  </a:cubicBezTo>
                  <a:cubicBezTo>
                    <a:pt x="11610" y="4858"/>
                    <a:pt x="13807" y="3854"/>
                    <a:pt x="16248" y="3420"/>
                  </a:cubicBezTo>
                  <a:cubicBezTo>
                    <a:pt x="16465" y="3393"/>
                    <a:pt x="16655" y="3312"/>
                    <a:pt x="16818" y="3285"/>
                  </a:cubicBezTo>
                  <a:cubicBezTo>
                    <a:pt x="17116" y="2064"/>
                    <a:pt x="17252" y="681"/>
                    <a:pt x="17143" y="111"/>
                  </a:cubicBezTo>
                  <a:cubicBezTo>
                    <a:pt x="17062" y="111"/>
                    <a:pt x="16953" y="57"/>
                    <a:pt x="16872" y="57"/>
                  </a:cubicBezTo>
                  <a:cubicBezTo>
                    <a:pt x="16709" y="30"/>
                    <a:pt x="16546" y="3"/>
                    <a:pt x="16384" y="3"/>
                  </a:cubicBezTo>
                  <a:cubicBezTo>
                    <a:pt x="16293" y="1"/>
                    <a:pt x="16203" y="1"/>
                    <a:pt x="16112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4025600" y="4998613"/>
              <a:ext cx="647600" cy="149450"/>
            </a:xfrm>
            <a:custGeom>
              <a:avLst/>
              <a:gdLst/>
              <a:ahLst/>
              <a:cxnLst/>
              <a:rect l="l" t="t" r="r" b="b"/>
              <a:pathLst>
                <a:path w="25904" h="5978" extrusionOk="0">
                  <a:moveTo>
                    <a:pt x="4249" y="1"/>
                  </a:moveTo>
                  <a:cubicBezTo>
                    <a:pt x="3068" y="1"/>
                    <a:pt x="1887" y="39"/>
                    <a:pt x="705" y="177"/>
                  </a:cubicBezTo>
                  <a:lnTo>
                    <a:pt x="678" y="177"/>
                  </a:lnTo>
                  <a:cubicBezTo>
                    <a:pt x="380" y="204"/>
                    <a:pt x="136" y="448"/>
                    <a:pt x="109" y="773"/>
                  </a:cubicBezTo>
                  <a:cubicBezTo>
                    <a:pt x="27" y="2129"/>
                    <a:pt x="0" y="5222"/>
                    <a:pt x="109" y="5791"/>
                  </a:cubicBezTo>
                  <a:cubicBezTo>
                    <a:pt x="190" y="5818"/>
                    <a:pt x="299" y="5845"/>
                    <a:pt x="434" y="5845"/>
                  </a:cubicBezTo>
                  <a:cubicBezTo>
                    <a:pt x="1221" y="5873"/>
                    <a:pt x="2035" y="5927"/>
                    <a:pt x="2848" y="5927"/>
                  </a:cubicBezTo>
                  <a:cubicBezTo>
                    <a:pt x="4015" y="5927"/>
                    <a:pt x="5181" y="5920"/>
                    <a:pt x="6351" y="5920"/>
                  </a:cubicBezTo>
                  <a:cubicBezTo>
                    <a:pt x="7520" y="5920"/>
                    <a:pt x="8693" y="5927"/>
                    <a:pt x="9873" y="5954"/>
                  </a:cubicBezTo>
                  <a:cubicBezTo>
                    <a:pt x="10802" y="5969"/>
                    <a:pt x="11734" y="5978"/>
                    <a:pt x="12666" y="5978"/>
                  </a:cubicBezTo>
                  <a:cubicBezTo>
                    <a:pt x="15054" y="5978"/>
                    <a:pt x="17448" y="5920"/>
                    <a:pt x="19828" y="5764"/>
                  </a:cubicBezTo>
                  <a:cubicBezTo>
                    <a:pt x="20886" y="5715"/>
                    <a:pt x="21943" y="5676"/>
                    <a:pt x="23007" y="5676"/>
                  </a:cubicBezTo>
                  <a:cubicBezTo>
                    <a:pt x="23716" y="5676"/>
                    <a:pt x="24428" y="5694"/>
                    <a:pt x="25144" y="5737"/>
                  </a:cubicBezTo>
                  <a:cubicBezTo>
                    <a:pt x="25175" y="5742"/>
                    <a:pt x="25205" y="5744"/>
                    <a:pt x="25235" y="5744"/>
                  </a:cubicBezTo>
                  <a:cubicBezTo>
                    <a:pt x="25361" y="5744"/>
                    <a:pt x="25479" y="5705"/>
                    <a:pt x="25632" y="5683"/>
                  </a:cubicBezTo>
                  <a:cubicBezTo>
                    <a:pt x="25904" y="3947"/>
                    <a:pt x="25904" y="2238"/>
                    <a:pt x="25849" y="448"/>
                  </a:cubicBezTo>
                  <a:cubicBezTo>
                    <a:pt x="25659" y="421"/>
                    <a:pt x="25578" y="394"/>
                    <a:pt x="25470" y="394"/>
                  </a:cubicBezTo>
                  <a:cubicBezTo>
                    <a:pt x="24520" y="366"/>
                    <a:pt x="23598" y="312"/>
                    <a:pt x="22649" y="285"/>
                  </a:cubicBezTo>
                  <a:cubicBezTo>
                    <a:pt x="21862" y="285"/>
                    <a:pt x="21076" y="285"/>
                    <a:pt x="20289" y="258"/>
                  </a:cubicBezTo>
                  <a:cubicBezTo>
                    <a:pt x="19204" y="258"/>
                    <a:pt x="18119" y="231"/>
                    <a:pt x="17034" y="204"/>
                  </a:cubicBezTo>
                  <a:cubicBezTo>
                    <a:pt x="15527" y="154"/>
                    <a:pt x="13998" y="37"/>
                    <a:pt x="12487" y="37"/>
                  </a:cubicBezTo>
                  <a:cubicBezTo>
                    <a:pt x="12339" y="37"/>
                    <a:pt x="12191" y="39"/>
                    <a:pt x="12043" y="41"/>
                  </a:cubicBezTo>
                  <a:cubicBezTo>
                    <a:pt x="11156" y="52"/>
                    <a:pt x="10263" y="59"/>
                    <a:pt x="9370" y="59"/>
                  </a:cubicBezTo>
                  <a:cubicBezTo>
                    <a:pt x="8108" y="59"/>
                    <a:pt x="6843" y="46"/>
                    <a:pt x="5588" y="14"/>
                  </a:cubicBezTo>
                  <a:cubicBezTo>
                    <a:pt x="5141" y="6"/>
                    <a:pt x="4695" y="1"/>
                    <a:pt x="4249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4440600" y="3966138"/>
              <a:ext cx="213625" cy="533750"/>
            </a:xfrm>
            <a:custGeom>
              <a:avLst/>
              <a:gdLst/>
              <a:ahLst/>
              <a:cxnLst/>
              <a:rect l="l" t="t" r="r" b="b"/>
              <a:pathLst>
                <a:path w="8545" h="21350" extrusionOk="0">
                  <a:moveTo>
                    <a:pt x="2882" y="1"/>
                  </a:moveTo>
                  <a:cubicBezTo>
                    <a:pt x="2849" y="1"/>
                    <a:pt x="2820" y="1"/>
                    <a:pt x="2794" y="3"/>
                  </a:cubicBezTo>
                  <a:cubicBezTo>
                    <a:pt x="2740" y="166"/>
                    <a:pt x="2685" y="356"/>
                    <a:pt x="2658" y="546"/>
                  </a:cubicBezTo>
                  <a:cubicBezTo>
                    <a:pt x="2550" y="1495"/>
                    <a:pt x="2441" y="2472"/>
                    <a:pt x="2306" y="3421"/>
                  </a:cubicBezTo>
                  <a:cubicBezTo>
                    <a:pt x="2143" y="4858"/>
                    <a:pt x="1980" y="6296"/>
                    <a:pt x="1817" y="7734"/>
                  </a:cubicBezTo>
                  <a:cubicBezTo>
                    <a:pt x="1655" y="9008"/>
                    <a:pt x="1492" y="10310"/>
                    <a:pt x="1302" y="11612"/>
                  </a:cubicBezTo>
                  <a:cubicBezTo>
                    <a:pt x="1085" y="13050"/>
                    <a:pt x="949" y="14514"/>
                    <a:pt x="651" y="15952"/>
                  </a:cubicBezTo>
                  <a:cubicBezTo>
                    <a:pt x="380" y="17200"/>
                    <a:pt x="217" y="18475"/>
                    <a:pt x="27" y="19749"/>
                  </a:cubicBezTo>
                  <a:cubicBezTo>
                    <a:pt x="0" y="19885"/>
                    <a:pt x="0" y="20021"/>
                    <a:pt x="0" y="20156"/>
                  </a:cubicBezTo>
                  <a:cubicBezTo>
                    <a:pt x="1872" y="20563"/>
                    <a:pt x="3689" y="20943"/>
                    <a:pt x="5588" y="21350"/>
                  </a:cubicBezTo>
                  <a:cubicBezTo>
                    <a:pt x="5642" y="21160"/>
                    <a:pt x="5669" y="21024"/>
                    <a:pt x="5696" y="20916"/>
                  </a:cubicBezTo>
                  <a:cubicBezTo>
                    <a:pt x="5859" y="19939"/>
                    <a:pt x="6049" y="18963"/>
                    <a:pt x="6211" y="17986"/>
                  </a:cubicBezTo>
                  <a:cubicBezTo>
                    <a:pt x="6618" y="15518"/>
                    <a:pt x="7025" y="13077"/>
                    <a:pt x="7432" y="10636"/>
                  </a:cubicBezTo>
                  <a:cubicBezTo>
                    <a:pt x="7513" y="10120"/>
                    <a:pt x="7622" y="9605"/>
                    <a:pt x="7676" y="9090"/>
                  </a:cubicBezTo>
                  <a:cubicBezTo>
                    <a:pt x="7974" y="6649"/>
                    <a:pt x="8246" y="4180"/>
                    <a:pt x="8517" y="1739"/>
                  </a:cubicBezTo>
                  <a:cubicBezTo>
                    <a:pt x="8544" y="1522"/>
                    <a:pt x="8544" y="1332"/>
                    <a:pt x="8544" y="1142"/>
                  </a:cubicBezTo>
                  <a:cubicBezTo>
                    <a:pt x="7470" y="723"/>
                    <a:pt x="3815" y="1"/>
                    <a:pt x="2882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4467025" y="3860413"/>
              <a:ext cx="263825" cy="119600"/>
            </a:xfrm>
            <a:custGeom>
              <a:avLst/>
              <a:gdLst/>
              <a:ahLst/>
              <a:cxnLst/>
              <a:rect l="l" t="t" r="r" b="b"/>
              <a:pathLst>
                <a:path w="10553" h="4784" extrusionOk="0">
                  <a:moveTo>
                    <a:pt x="354" y="1"/>
                  </a:moveTo>
                  <a:cubicBezTo>
                    <a:pt x="109" y="869"/>
                    <a:pt x="109" y="1656"/>
                    <a:pt x="28" y="2442"/>
                  </a:cubicBezTo>
                  <a:cubicBezTo>
                    <a:pt x="1" y="2740"/>
                    <a:pt x="109" y="2876"/>
                    <a:pt x="408" y="2930"/>
                  </a:cubicBezTo>
                  <a:cubicBezTo>
                    <a:pt x="869" y="3012"/>
                    <a:pt x="1303" y="3066"/>
                    <a:pt x="1737" y="3147"/>
                  </a:cubicBezTo>
                  <a:cubicBezTo>
                    <a:pt x="4232" y="3608"/>
                    <a:pt x="6728" y="4097"/>
                    <a:pt x="9169" y="4720"/>
                  </a:cubicBezTo>
                  <a:cubicBezTo>
                    <a:pt x="9294" y="4752"/>
                    <a:pt x="9419" y="4783"/>
                    <a:pt x="9539" y="4783"/>
                  </a:cubicBezTo>
                  <a:cubicBezTo>
                    <a:pt x="9627" y="4783"/>
                    <a:pt x="9712" y="4766"/>
                    <a:pt x="9793" y="4720"/>
                  </a:cubicBezTo>
                  <a:cubicBezTo>
                    <a:pt x="10145" y="4015"/>
                    <a:pt x="10525" y="2686"/>
                    <a:pt x="10552" y="2144"/>
                  </a:cubicBezTo>
                  <a:cubicBezTo>
                    <a:pt x="10308" y="1927"/>
                    <a:pt x="9982" y="1927"/>
                    <a:pt x="9684" y="1845"/>
                  </a:cubicBezTo>
                  <a:cubicBezTo>
                    <a:pt x="6890" y="1249"/>
                    <a:pt x="4097" y="652"/>
                    <a:pt x="1303" y="55"/>
                  </a:cubicBezTo>
                  <a:cubicBezTo>
                    <a:pt x="1004" y="1"/>
                    <a:pt x="706" y="28"/>
                    <a:pt x="354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8"/>
            <p:cNvSpPr/>
            <p:nvPr/>
          </p:nvSpPr>
          <p:spPr>
            <a:xfrm>
              <a:off x="4171375" y="4834388"/>
              <a:ext cx="148550" cy="142875"/>
            </a:xfrm>
            <a:custGeom>
              <a:avLst/>
              <a:gdLst/>
              <a:ahLst/>
              <a:cxnLst/>
              <a:rect l="l" t="t" r="r" b="b"/>
              <a:pathLst>
                <a:path w="5942" h="5715" extrusionOk="0">
                  <a:moveTo>
                    <a:pt x="3844" y="1"/>
                  </a:moveTo>
                  <a:cubicBezTo>
                    <a:pt x="3061" y="1"/>
                    <a:pt x="2290" y="93"/>
                    <a:pt x="1520" y="371"/>
                  </a:cubicBezTo>
                  <a:cubicBezTo>
                    <a:pt x="408" y="805"/>
                    <a:pt x="245" y="995"/>
                    <a:pt x="164" y="2162"/>
                  </a:cubicBezTo>
                  <a:cubicBezTo>
                    <a:pt x="82" y="3165"/>
                    <a:pt x="55" y="4196"/>
                    <a:pt x="1" y="5199"/>
                  </a:cubicBezTo>
                  <a:cubicBezTo>
                    <a:pt x="1" y="5335"/>
                    <a:pt x="1" y="5471"/>
                    <a:pt x="28" y="5688"/>
                  </a:cubicBezTo>
                  <a:cubicBezTo>
                    <a:pt x="1004" y="5701"/>
                    <a:pt x="1981" y="5715"/>
                    <a:pt x="2964" y="5715"/>
                  </a:cubicBezTo>
                  <a:cubicBezTo>
                    <a:pt x="3947" y="5715"/>
                    <a:pt x="4937" y="5701"/>
                    <a:pt x="5941" y="5661"/>
                  </a:cubicBezTo>
                  <a:cubicBezTo>
                    <a:pt x="5887" y="4467"/>
                    <a:pt x="5833" y="3355"/>
                    <a:pt x="5751" y="2243"/>
                  </a:cubicBezTo>
                  <a:cubicBezTo>
                    <a:pt x="5697" y="1755"/>
                    <a:pt x="5534" y="1267"/>
                    <a:pt x="5426" y="778"/>
                  </a:cubicBezTo>
                  <a:cubicBezTo>
                    <a:pt x="5317" y="290"/>
                    <a:pt x="4965" y="46"/>
                    <a:pt x="4476" y="19"/>
                  </a:cubicBezTo>
                  <a:cubicBezTo>
                    <a:pt x="4265" y="7"/>
                    <a:pt x="4054" y="1"/>
                    <a:pt x="384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8"/>
            <p:cNvSpPr/>
            <p:nvPr/>
          </p:nvSpPr>
          <p:spPr>
            <a:xfrm>
              <a:off x="4387025" y="4484263"/>
              <a:ext cx="233275" cy="100675"/>
            </a:xfrm>
            <a:custGeom>
              <a:avLst/>
              <a:gdLst/>
              <a:ahLst/>
              <a:cxnLst/>
              <a:rect l="l" t="t" r="r" b="b"/>
              <a:pathLst>
                <a:path w="9331" h="4027" extrusionOk="0">
                  <a:moveTo>
                    <a:pt x="678" y="1"/>
                  </a:moveTo>
                  <a:cubicBezTo>
                    <a:pt x="651" y="1"/>
                    <a:pt x="597" y="28"/>
                    <a:pt x="516" y="55"/>
                  </a:cubicBezTo>
                  <a:cubicBezTo>
                    <a:pt x="326" y="733"/>
                    <a:pt x="0" y="1384"/>
                    <a:pt x="82" y="2144"/>
                  </a:cubicBezTo>
                  <a:cubicBezTo>
                    <a:pt x="163" y="2198"/>
                    <a:pt x="217" y="2252"/>
                    <a:pt x="272" y="2252"/>
                  </a:cubicBezTo>
                  <a:cubicBezTo>
                    <a:pt x="3011" y="2849"/>
                    <a:pt x="5751" y="3446"/>
                    <a:pt x="8490" y="4015"/>
                  </a:cubicBezTo>
                  <a:cubicBezTo>
                    <a:pt x="8506" y="4023"/>
                    <a:pt x="8524" y="4026"/>
                    <a:pt x="8545" y="4026"/>
                  </a:cubicBezTo>
                  <a:cubicBezTo>
                    <a:pt x="8597" y="4026"/>
                    <a:pt x="8665" y="4007"/>
                    <a:pt x="8761" y="3988"/>
                  </a:cubicBezTo>
                  <a:cubicBezTo>
                    <a:pt x="8897" y="3473"/>
                    <a:pt x="9060" y="2984"/>
                    <a:pt x="9195" y="2442"/>
                  </a:cubicBezTo>
                  <a:cubicBezTo>
                    <a:pt x="9331" y="2035"/>
                    <a:pt x="9250" y="1927"/>
                    <a:pt x="8788" y="1818"/>
                  </a:cubicBezTo>
                  <a:cubicBezTo>
                    <a:pt x="7975" y="1601"/>
                    <a:pt x="7134" y="1411"/>
                    <a:pt x="6320" y="1221"/>
                  </a:cubicBezTo>
                  <a:cubicBezTo>
                    <a:pt x="4449" y="815"/>
                    <a:pt x="2577" y="408"/>
                    <a:pt x="67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4441275" y="4575088"/>
              <a:ext cx="92925" cy="37400"/>
            </a:xfrm>
            <a:custGeom>
              <a:avLst/>
              <a:gdLst/>
              <a:ahLst/>
              <a:cxnLst/>
              <a:rect l="l" t="t" r="r" b="b"/>
              <a:pathLst>
                <a:path w="3717" h="1496" extrusionOk="0">
                  <a:moveTo>
                    <a:pt x="63" y="1"/>
                  </a:moveTo>
                  <a:cubicBezTo>
                    <a:pt x="41" y="1"/>
                    <a:pt x="20" y="1"/>
                    <a:pt x="0" y="2"/>
                  </a:cubicBezTo>
                  <a:cubicBezTo>
                    <a:pt x="82" y="301"/>
                    <a:pt x="163" y="572"/>
                    <a:pt x="244" y="898"/>
                  </a:cubicBezTo>
                  <a:cubicBezTo>
                    <a:pt x="1242" y="1108"/>
                    <a:pt x="2189" y="1496"/>
                    <a:pt x="3208" y="1496"/>
                  </a:cubicBezTo>
                  <a:cubicBezTo>
                    <a:pt x="3242" y="1496"/>
                    <a:pt x="3275" y="1495"/>
                    <a:pt x="3309" y="1494"/>
                  </a:cubicBezTo>
                  <a:cubicBezTo>
                    <a:pt x="3472" y="1250"/>
                    <a:pt x="3716" y="1087"/>
                    <a:pt x="3716" y="789"/>
                  </a:cubicBezTo>
                  <a:cubicBezTo>
                    <a:pt x="2278" y="345"/>
                    <a:pt x="664" y="1"/>
                    <a:pt x="63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3991700" y="3834388"/>
              <a:ext cx="767625" cy="1335650"/>
            </a:xfrm>
            <a:custGeom>
              <a:avLst/>
              <a:gdLst/>
              <a:ahLst/>
              <a:cxnLst/>
              <a:rect l="l" t="t" r="r" b="b"/>
              <a:pathLst>
                <a:path w="30705" h="53426" extrusionOk="0">
                  <a:moveTo>
                    <a:pt x="19367" y="1042"/>
                  </a:moveTo>
                  <a:cubicBezTo>
                    <a:pt x="19719" y="1069"/>
                    <a:pt x="20017" y="1042"/>
                    <a:pt x="20316" y="1096"/>
                  </a:cubicBezTo>
                  <a:cubicBezTo>
                    <a:pt x="23110" y="1693"/>
                    <a:pt x="25903" y="2290"/>
                    <a:pt x="28697" y="2886"/>
                  </a:cubicBezTo>
                  <a:cubicBezTo>
                    <a:pt x="28995" y="2968"/>
                    <a:pt x="29321" y="2968"/>
                    <a:pt x="29565" y="3185"/>
                  </a:cubicBezTo>
                  <a:cubicBezTo>
                    <a:pt x="29538" y="3727"/>
                    <a:pt x="29158" y="5056"/>
                    <a:pt x="28806" y="5761"/>
                  </a:cubicBezTo>
                  <a:cubicBezTo>
                    <a:pt x="28725" y="5807"/>
                    <a:pt x="28640" y="5824"/>
                    <a:pt x="28552" y="5824"/>
                  </a:cubicBezTo>
                  <a:cubicBezTo>
                    <a:pt x="28432" y="5824"/>
                    <a:pt x="28307" y="5793"/>
                    <a:pt x="28182" y="5761"/>
                  </a:cubicBezTo>
                  <a:cubicBezTo>
                    <a:pt x="25741" y="5138"/>
                    <a:pt x="23245" y="4649"/>
                    <a:pt x="20750" y="4188"/>
                  </a:cubicBezTo>
                  <a:cubicBezTo>
                    <a:pt x="20316" y="4107"/>
                    <a:pt x="19882" y="4053"/>
                    <a:pt x="19421" y="3971"/>
                  </a:cubicBezTo>
                  <a:cubicBezTo>
                    <a:pt x="19122" y="3917"/>
                    <a:pt x="19014" y="3781"/>
                    <a:pt x="19041" y="3483"/>
                  </a:cubicBezTo>
                  <a:cubicBezTo>
                    <a:pt x="19122" y="2697"/>
                    <a:pt x="19122" y="1910"/>
                    <a:pt x="19367" y="1042"/>
                  </a:cubicBezTo>
                  <a:close/>
                  <a:moveTo>
                    <a:pt x="20838" y="5271"/>
                  </a:moveTo>
                  <a:cubicBezTo>
                    <a:pt x="21771" y="5271"/>
                    <a:pt x="25426" y="5993"/>
                    <a:pt x="26500" y="6412"/>
                  </a:cubicBezTo>
                  <a:cubicBezTo>
                    <a:pt x="26500" y="6602"/>
                    <a:pt x="26500" y="6792"/>
                    <a:pt x="26473" y="7009"/>
                  </a:cubicBezTo>
                  <a:cubicBezTo>
                    <a:pt x="26202" y="9450"/>
                    <a:pt x="25930" y="11919"/>
                    <a:pt x="25632" y="14360"/>
                  </a:cubicBezTo>
                  <a:cubicBezTo>
                    <a:pt x="25578" y="14875"/>
                    <a:pt x="25469" y="15390"/>
                    <a:pt x="25388" y="15906"/>
                  </a:cubicBezTo>
                  <a:cubicBezTo>
                    <a:pt x="24981" y="18347"/>
                    <a:pt x="24574" y="20788"/>
                    <a:pt x="24167" y="23256"/>
                  </a:cubicBezTo>
                  <a:cubicBezTo>
                    <a:pt x="24005" y="24233"/>
                    <a:pt x="23815" y="25209"/>
                    <a:pt x="23652" y="26186"/>
                  </a:cubicBezTo>
                  <a:cubicBezTo>
                    <a:pt x="23625" y="26294"/>
                    <a:pt x="23598" y="26430"/>
                    <a:pt x="23544" y="26620"/>
                  </a:cubicBezTo>
                  <a:cubicBezTo>
                    <a:pt x="21645" y="26213"/>
                    <a:pt x="19828" y="25833"/>
                    <a:pt x="17956" y="25426"/>
                  </a:cubicBezTo>
                  <a:cubicBezTo>
                    <a:pt x="17956" y="25291"/>
                    <a:pt x="17956" y="25155"/>
                    <a:pt x="17983" y="25019"/>
                  </a:cubicBezTo>
                  <a:cubicBezTo>
                    <a:pt x="18173" y="23745"/>
                    <a:pt x="18336" y="22470"/>
                    <a:pt x="18607" y="21222"/>
                  </a:cubicBezTo>
                  <a:cubicBezTo>
                    <a:pt x="18905" y="19784"/>
                    <a:pt x="19041" y="18320"/>
                    <a:pt x="19258" y="16882"/>
                  </a:cubicBezTo>
                  <a:cubicBezTo>
                    <a:pt x="19448" y="15580"/>
                    <a:pt x="19611" y="14278"/>
                    <a:pt x="19773" y="13004"/>
                  </a:cubicBezTo>
                  <a:cubicBezTo>
                    <a:pt x="19936" y="11566"/>
                    <a:pt x="20099" y="10128"/>
                    <a:pt x="20262" y="8691"/>
                  </a:cubicBezTo>
                  <a:cubicBezTo>
                    <a:pt x="20397" y="7742"/>
                    <a:pt x="20506" y="6765"/>
                    <a:pt x="20614" y="5816"/>
                  </a:cubicBezTo>
                  <a:cubicBezTo>
                    <a:pt x="20641" y="5626"/>
                    <a:pt x="20696" y="5436"/>
                    <a:pt x="20750" y="5273"/>
                  </a:cubicBezTo>
                  <a:cubicBezTo>
                    <a:pt x="20776" y="5271"/>
                    <a:pt x="20805" y="5271"/>
                    <a:pt x="20838" y="5271"/>
                  </a:cubicBezTo>
                  <a:close/>
                  <a:moveTo>
                    <a:pt x="16491" y="25996"/>
                  </a:moveTo>
                  <a:cubicBezTo>
                    <a:pt x="18390" y="26403"/>
                    <a:pt x="20262" y="26810"/>
                    <a:pt x="22133" y="27216"/>
                  </a:cubicBezTo>
                  <a:cubicBezTo>
                    <a:pt x="22947" y="27406"/>
                    <a:pt x="23788" y="27596"/>
                    <a:pt x="24601" y="27813"/>
                  </a:cubicBezTo>
                  <a:cubicBezTo>
                    <a:pt x="25063" y="27922"/>
                    <a:pt x="25144" y="28030"/>
                    <a:pt x="25008" y="28437"/>
                  </a:cubicBezTo>
                  <a:cubicBezTo>
                    <a:pt x="24873" y="28979"/>
                    <a:pt x="24710" y="29468"/>
                    <a:pt x="24574" y="29983"/>
                  </a:cubicBezTo>
                  <a:cubicBezTo>
                    <a:pt x="24478" y="30002"/>
                    <a:pt x="24410" y="30021"/>
                    <a:pt x="24358" y="30021"/>
                  </a:cubicBezTo>
                  <a:cubicBezTo>
                    <a:pt x="24337" y="30021"/>
                    <a:pt x="24319" y="30018"/>
                    <a:pt x="24303" y="30010"/>
                  </a:cubicBezTo>
                  <a:cubicBezTo>
                    <a:pt x="21564" y="29441"/>
                    <a:pt x="18824" y="28844"/>
                    <a:pt x="16085" y="28247"/>
                  </a:cubicBezTo>
                  <a:cubicBezTo>
                    <a:pt x="16030" y="28247"/>
                    <a:pt x="15976" y="28193"/>
                    <a:pt x="15895" y="28139"/>
                  </a:cubicBezTo>
                  <a:cubicBezTo>
                    <a:pt x="15813" y="27379"/>
                    <a:pt x="16139" y="26728"/>
                    <a:pt x="16329" y="26050"/>
                  </a:cubicBezTo>
                  <a:cubicBezTo>
                    <a:pt x="16410" y="26023"/>
                    <a:pt x="16464" y="25996"/>
                    <a:pt x="16491" y="25996"/>
                  </a:cubicBezTo>
                  <a:close/>
                  <a:moveTo>
                    <a:pt x="18046" y="29629"/>
                  </a:moveTo>
                  <a:cubicBezTo>
                    <a:pt x="18647" y="29629"/>
                    <a:pt x="20261" y="29973"/>
                    <a:pt x="21699" y="30417"/>
                  </a:cubicBezTo>
                  <a:cubicBezTo>
                    <a:pt x="21699" y="30715"/>
                    <a:pt x="21455" y="30878"/>
                    <a:pt x="21292" y="31122"/>
                  </a:cubicBezTo>
                  <a:cubicBezTo>
                    <a:pt x="21258" y="31123"/>
                    <a:pt x="21225" y="31124"/>
                    <a:pt x="21191" y="31124"/>
                  </a:cubicBezTo>
                  <a:cubicBezTo>
                    <a:pt x="20172" y="31124"/>
                    <a:pt x="19225" y="30736"/>
                    <a:pt x="18227" y="30526"/>
                  </a:cubicBezTo>
                  <a:cubicBezTo>
                    <a:pt x="18146" y="30200"/>
                    <a:pt x="18065" y="29929"/>
                    <a:pt x="17983" y="29630"/>
                  </a:cubicBezTo>
                  <a:cubicBezTo>
                    <a:pt x="18003" y="29629"/>
                    <a:pt x="18024" y="29629"/>
                    <a:pt x="18046" y="29629"/>
                  </a:cubicBezTo>
                  <a:close/>
                  <a:moveTo>
                    <a:pt x="17169" y="16772"/>
                  </a:moveTo>
                  <a:cubicBezTo>
                    <a:pt x="17260" y="16772"/>
                    <a:pt x="17350" y="16772"/>
                    <a:pt x="17441" y="16774"/>
                  </a:cubicBezTo>
                  <a:cubicBezTo>
                    <a:pt x="17603" y="16774"/>
                    <a:pt x="17766" y="16801"/>
                    <a:pt x="17929" y="16828"/>
                  </a:cubicBezTo>
                  <a:cubicBezTo>
                    <a:pt x="18010" y="16828"/>
                    <a:pt x="18119" y="16882"/>
                    <a:pt x="18200" y="16882"/>
                  </a:cubicBezTo>
                  <a:cubicBezTo>
                    <a:pt x="18309" y="17452"/>
                    <a:pt x="18173" y="18835"/>
                    <a:pt x="17875" y="20056"/>
                  </a:cubicBezTo>
                  <a:cubicBezTo>
                    <a:pt x="17712" y="20083"/>
                    <a:pt x="17522" y="20164"/>
                    <a:pt x="17305" y="20191"/>
                  </a:cubicBezTo>
                  <a:cubicBezTo>
                    <a:pt x="14864" y="20625"/>
                    <a:pt x="12667" y="21629"/>
                    <a:pt x="10714" y="23202"/>
                  </a:cubicBezTo>
                  <a:cubicBezTo>
                    <a:pt x="9656" y="24016"/>
                    <a:pt x="8788" y="25019"/>
                    <a:pt x="8083" y="26159"/>
                  </a:cubicBezTo>
                  <a:cubicBezTo>
                    <a:pt x="7405" y="27298"/>
                    <a:pt x="7025" y="28545"/>
                    <a:pt x="6890" y="29847"/>
                  </a:cubicBezTo>
                  <a:cubicBezTo>
                    <a:pt x="6808" y="30607"/>
                    <a:pt x="6781" y="31366"/>
                    <a:pt x="6835" y="32126"/>
                  </a:cubicBezTo>
                  <a:cubicBezTo>
                    <a:pt x="6917" y="32940"/>
                    <a:pt x="7242" y="33618"/>
                    <a:pt x="7839" y="34187"/>
                  </a:cubicBezTo>
                  <a:cubicBezTo>
                    <a:pt x="8951" y="35245"/>
                    <a:pt x="10172" y="36167"/>
                    <a:pt x="11446" y="37035"/>
                  </a:cubicBezTo>
                  <a:cubicBezTo>
                    <a:pt x="12341" y="37659"/>
                    <a:pt x="13291" y="38229"/>
                    <a:pt x="14186" y="38825"/>
                  </a:cubicBezTo>
                  <a:cubicBezTo>
                    <a:pt x="14528" y="39045"/>
                    <a:pt x="14869" y="39155"/>
                    <a:pt x="15270" y="39155"/>
                  </a:cubicBezTo>
                  <a:cubicBezTo>
                    <a:pt x="15315" y="39155"/>
                    <a:pt x="15360" y="39154"/>
                    <a:pt x="15406" y="39151"/>
                  </a:cubicBezTo>
                  <a:cubicBezTo>
                    <a:pt x="17414" y="39070"/>
                    <a:pt x="19421" y="38961"/>
                    <a:pt x="21428" y="38934"/>
                  </a:cubicBezTo>
                  <a:cubicBezTo>
                    <a:pt x="23001" y="38880"/>
                    <a:pt x="24574" y="38907"/>
                    <a:pt x="26147" y="38880"/>
                  </a:cubicBezTo>
                  <a:cubicBezTo>
                    <a:pt x="26229" y="38880"/>
                    <a:pt x="26310" y="38907"/>
                    <a:pt x="26392" y="38934"/>
                  </a:cubicBezTo>
                  <a:cubicBezTo>
                    <a:pt x="26500" y="39476"/>
                    <a:pt x="26446" y="41212"/>
                    <a:pt x="26283" y="41782"/>
                  </a:cubicBezTo>
                  <a:cubicBezTo>
                    <a:pt x="26202" y="41782"/>
                    <a:pt x="26120" y="41809"/>
                    <a:pt x="26039" y="41809"/>
                  </a:cubicBezTo>
                  <a:cubicBezTo>
                    <a:pt x="25117" y="41863"/>
                    <a:pt x="24222" y="41918"/>
                    <a:pt x="23327" y="41972"/>
                  </a:cubicBezTo>
                  <a:cubicBezTo>
                    <a:pt x="21184" y="42053"/>
                    <a:pt x="19014" y="42162"/>
                    <a:pt x="16871" y="42216"/>
                  </a:cubicBezTo>
                  <a:cubicBezTo>
                    <a:pt x="16564" y="42234"/>
                    <a:pt x="16256" y="42240"/>
                    <a:pt x="15948" y="42240"/>
                  </a:cubicBezTo>
                  <a:cubicBezTo>
                    <a:pt x="15331" y="42240"/>
                    <a:pt x="14710" y="42216"/>
                    <a:pt x="14077" y="42216"/>
                  </a:cubicBezTo>
                  <a:cubicBezTo>
                    <a:pt x="14023" y="42216"/>
                    <a:pt x="13969" y="42189"/>
                    <a:pt x="13833" y="42162"/>
                  </a:cubicBezTo>
                  <a:cubicBezTo>
                    <a:pt x="13752" y="41836"/>
                    <a:pt x="13698" y="41565"/>
                    <a:pt x="13643" y="41294"/>
                  </a:cubicBezTo>
                  <a:cubicBezTo>
                    <a:pt x="13562" y="40968"/>
                    <a:pt x="13454" y="40643"/>
                    <a:pt x="13372" y="40344"/>
                  </a:cubicBezTo>
                  <a:cubicBezTo>
                    <a:pt x="13182" y="39720"/>
                    <a:pt x="12748" y="39395"/>
                    <a:pt x="12152" y="39259"/>
                  </a:cubicBezTo>
                  <a:cubicBezTo>
                    <a:pt x="11664" y="39147"/>
                    <a:pt x="11177" y="39092"/>
                    <a:pt x="10690" y="39092"/>
                  </a:cubicBezTo>
                  <a:cubicBezTo>
                    <a:pt x="10119" y="39092"/>
                    <a:pt x="9549" y="39167"/>
                    <a:pt x="8978" y="39314"/>
                  </a:cubicBezTo>
                  <a:cubicBezTo>
                    <a:pt x="8571" y="39449"/>
                    <a:pt x="8164" y="39612"/>
                    <a:pt x="7785" y="39775"/>
                  </a:cubicBezTo>
                  <a:cubicBezTo>
                    <a:pt x="7107" y="40073"/>
                    <a:pt x="6618" y="40561"/>
                    <a:pt x="6537" y="41375"/>
                  </a:cubicBezTo>
                  <a:cubicBezTo>
                    <a:pt x="6510" y="41538"/>
                    <a:pt x="6456" y="41728"/>
                    <a:pt x="6401" y="41945"/>
                  </a:cubicBezTo>
                  <a:cubicBezTo>
                    <a:pt x="6076" y="41972"/>
                    <a:pt x="5750" y="41999"/>
                    <a:pt x="5428" y="41999"/>
                  </a:cubicBezTo>
                  <a:cubicBezTo>
                    <a:pt x="5106" y="41999"/>
                    <a:pt x="4787" y="41972"/>
                    <a:pt x="4476" y="41890"/>
                  </a:cubicBezTo>
                  <a:cubicBezTo>
                    <a:pt x="3716" y="41701"/>
                    <a:pt x="3174" y="41131"/>
                    <a:pt x="2740" y="40480"/>
                  </a:cubicBezTo>
                  <a:cubicBezTo>
                    <a:pt x="2495" y="40100"/>
                    <a:pt x="2278" y="39666"/>
                    <a:pt x="2143" y="39205"/>
                  </a:cubicBezTo>
                  <a:cubicBezTo>
                    <a:pt x="1627" y="37822"/>
                    <a:pt x="1356" y="36384"/>
                    <a:pt x="1221" y="34920"/>
                  </a:cubicBezTo>
                  <a:cubicBezTo>
                    <a:pt x="1085" y="33753"/>
                    <a:pt x="1058" y="32614"/>
                    <a:pt x="1194" y="31448"/>
                  </a:cubicBezTo>
                  <a:cubicBezTo>
                    <a:pt x="1872" y="26294"/>
                    <a:pt x="4286" y="22199"/>
                    <a:pt x="8680" y="19351"/>
                  </a:cubicBezTo>
                  <a:cubicBezTo>
                    <a:pt x="9195" y="18998"/>
                    <a:pt x="9765" y="18727"/>
                    <a:pt x="10307" y="18483"/>
                  </a:cubicBezTo>
                  <a:cubicBezTo>
                    <a:pt x="11067" y="18157"/>
                    <a:pt x="11853" y="17832"/>
                    <a:pt x="12613" y="17560"/>
                  </a:cubicBezTo>
                  <a:cubicBezTo>
                    <a:pt x="14074" y="16996"/>
                    <a:pt x="15608" y="16772"/>
                    <a:pt x="17169" y="16772"/>
                  </a:cubicBezTo>
                  <a:close/>
                  <a:moveTo>
                    <a:pt x="11031" y="40001"/>
                  </a:moveTo>
                  <a:cubicBezTo>
                    <a:pt x="11241" y="40001"/>
                    <a:pt x="11452" y="40007"/>
                    <a:pt x="11663" y="40019"/>
                  </a:cubicBezTo>
                  <a:cubicBezTo>
                    <a:pt x="12152" y="40046"/>
                    <a:pt x="12504" y="40290"/>
                    <a:pt x="12613" y="40778"/>
                  </a:cubicBezTo>
                  <a:cubicBezTo>
                    <a:pt x="12721" y="41267"/>
                    <a:pt x="12884" y="41755"/>
                    <a:pt x="12938" y="42243"/>
                  </a:cubicBezTo>
                  <a:cubicBezTo>
                    <a:pt x="13020" y="43355"/>
                    <a:pt x="13074" y="44467"/>
                    <a:pt x="13128" y="45661"/>
                  </a:cubicBezTo>
                  <a:cubicBezTo>
                    <a:pt x="12124" y="45701"/>
                    <a:pt x="11134" y="45715"/>
                    <a:pt x="10151" y="45715"/>
                  </a:cubicBezTo>
                  <a:cubicBezTo>
                    <a:pt x="9168" y="45715"/>
                    <a:pt x="8191" y="45701"/>
                    <a:pt x="7215" y="45688"/>
                  </a:cubicBezTo>
                  <a:cubicBezTo>
                    <a:pt x="7188" y="45471"/>
                    <a:pt x="7188" y="45335"/>
                    <a:pt x="7188" y="45199"/>
                  </a:cubicBezTo>
                  <a:cubicBezTo>
                    <a:pt x="7242" y="44196"/>
                    <a:pt x="7269" y="43165"/>
                    <a:pt x="7351" y="42162"/>
                  </a:cubicBezTo>
                  <a:cubicBezTo>
                    <a:pt x="7432" y="40995"/>
                    <a:pt x="7595" y="40805"/>
                    <a:pt x="8707" y="40371"/>
                  </a:cubicBezTo>
                  <a:cubicBezTo>
                    <a:pt x="9477" y="40093"/>
                    <a:pt x="10248" y="40001"/>
                    <a:pt x="11031" y="40001"/>
                  </a:cubicBezTo>
                  <a:close/>
                  <a:moveTo>
                    <a:pt x="5605" y="46570"/>
                  </a:moveTo>
                  <a:cubicBezTo>
                    <a:pt x="6051" y="46570"/>
                    <a:pt x="6497" y="46575"/>
                    <a:pt x="6944" y="46583"/>
                  </a:cubicBezTo>
                  <a:cubicBezTo>
                    <a:pt x="8199" y="46615"/>
                    <a:pt x="9464" y="46628"/>
                    <a:pt x="10726" y="46628"/>
                  </a:cubicBezTo>
                  <a:cubicBezTo>
                    <a:pt x="11619" y="46628"/>
                    <a:pt x="12512" y="46621"/>
                    <a:pt x="13399" y="46610"/>
                  </a:cubicBezTo>
                  <a:cubicBezTo>
                    <a:pt x="13547" y="46608"/>
                    <a:pt x="13695" y="46606"/>
                    <a:pt x="13843" y="46606"/>
                  </a:cubicBezTo>
                  <a:cubicBezTo>
                    <a:pt x="15354" y="46606"/>
                    <a:pt x="16883" y="46723"/>
                    <a:pt x="18390" y="46773"/>
                  </a:cubicBezTo>
                  <a:cubicBezTo>
                    <a:pt x="19475" y="46800"/>
                    <a:pt x="20560" y="46827"/>
                    <a:pt x="21645" y="46827"/>
                  </a:cubicBezTo>
                  <a:cubicBezTo>
                    <a:pt x="22432" y="46854"/>
                    <a:pt x="23218" y="46854"/>
                    <a:pt x="24005" y="46854"/>
                  </a:cubicBezTo>
                  <a:cubicBezTo>
                    <a:pt x="24954" y="46881"/>
                    <a:pt x="25876" y="46935"/>
                    <a:pt x="26826" y="46963"/>
                  </a:cubicBezTo>
                  <a:cubicBezTo>
                    <a:pt x="26934" y="46963"/>
                    <a:pt x="27015" y="46990"/>
                    <a:pt x="27205" y="47017"/>
                  </a:cubicBezTo>
                  <a:cubicBezTo>
                    <a:pt x="27260" y="48807"/>
                    <a:pt x="27260" y="50516"/>
                    <a:pt x="26988" y="52252"/>
                  </a:cubicBezTo>
                  <a:cubicBezTo>
                    <a:pt x="26835" y="52274"/>
                    <a:pt x="26717" y="52313"/>
                    <a:pt x="26591" y="52313"/>
                  </a:cubicBezTo>
                  <a:cubicBezTo>
                    <a:pt x="26561" y="52313"/>
                    <a:pt x="26531" y="52311"/>
                    <a:pt x="26500" y="52306"/>
                  </a:cubicBezTo>
                  <a:cubicBezTo>
                    <a:pt x="25784" y="52263"/>
                    <a:pt x="25072" y="52245"/>
                    <a:pt x="24363" y="52245"/>
                  </a:cubicBezTo>
                  <a:cubicBezTo>
                    <a:pt x="23299" y="52245"/>
                    <a:pt x="22242" y="52284"/>
                    <a:pt x="21184" y="52333"/>
                  </a:cubicBezTo>
                  <a:cubicBezTo>
                    <a:pt x="18804" y="52489"/>
                    <a:pt x="16410" y="52547"/>
                    <a:pt x="14022" y="52547"/>
                  </a:cubicBezTo>
                  <a:cubicBezTo>
                    <a:pt x="13090" y="52547"/>
                    <a:pt x="12158" y="52538"/>
                    <a:pt x="11229" y="52523"/>
                  </a:cubicBezTo>
                  <a:cubicBezTo>
                    <a:pt x="10049" y="52496"/>
                    <a:pt x="8876" y="52489"/>
                    <a:pt x="7707" y="52489"/>
                  </a:cubicBezTo>
                  <a:cubicBezTo>
                    <a:pt x="6537" y="52489"/>
                    <a:pt x="5371" y="52496"/>
                    <a:pt x="4204" y="52496"/>
                  </a:cubicBezTo>
                  <a:cubicBezTo>
                    <a:pt x="3391" y="52496"/>
                    <a:pt x="2577" y="52442"/>
                    <a:pt x="1790" y="52414"/>
                  </a:cubicBezTo>
                  <a:cubicBezTo>
                    <a:pt x="1655" y="52414"/>
                    <a:pt x="1546" y="52387"/>
                    <a:pt x="1465" y="52360"/>
                  </a:cubicBezTo>
                  <a:cubicBezTo>
                    <a:pt x="1356" y="51791"/>
                    <a:pt x="1383" y="48698"/>
                    <a:pt x="1465" y="47342"/>
                  </a:cubicBezTo>
                  <a:cubicBezTo>
                    <a:pt x="1492" y="47017"/>
                    <a:pt x="1736" y="46773"/>
                    <a:pt x="2034" y="46746"/>
                  </a:cubicBezTo>
                  <a:lnTo>
                    <a:pt x="2061" y="46746"/>
                  </a:lnTo>
                  <a:cubicBezTo>
                    <a:pt x="3243" y="46608"/>
                    <a:pt x="4424" y="46570"/>
                    <a:pt x="5605" y="46570"/>
                  </a:cubicBezTo>
                  <a:close/>
                  <a:moveTo>
                    <a:pt x="19301" y="1"/>
                  </a:moveTo>
                  <a:cubicBezTo>
                    <a:pt x="18739" y="1"/>
                    <a:pt x="18496" y="271"/>
                    <a:pt x="18363" y="961"/>
                  </a:cubicBezTo>
                  <a:cubicBezTo>
                    <a:pt x="18227" y="1584"/>
                    <a:pt x="18173" y="2235"/>
                    <a:pt x="18119" y="2859"/>
                  </a:cubicBezTo>
                  <a:cubicBezTo>
                    <a:pt x="18092" y="3212"/>
                    <a:pt x="18092" y="3537"/>
                    <a:pt x="18119" y="3863"/>
                  </a:cubicBezTo>
                  <a:cubicBezTo>
                    <a:pt x="18146" y="4378"/>
                    <a:pt x="18390" y="4758"/>
                    <a:pt x="18933" y="4894"/>
                  </a:cubicBezTo>
                  <a:cubicBezTo>
                    <a:pt x="19204" y="4948"/>
                    <a:pt x="19475" y="5056"/>
                    <a:pt x="19800" y="5138"/>
                  </a:cubicBezTo>
                  <a:cubicBezTo>
                    <a:pt x="19692" y="6033"/>
                    <a:pt x="19611" y="6928"/>
                    <a:pt x="19502" y="7823"/>
                  </a:cubicBezTo>
                  <a:cubicBezTo>
                    <a:pt x="19394" y="8718"/>
                    <a:pt x="19312" y="9613"/>
                    <a:pt x="19204" y="10508"/>
                  </a:cubicBezTo>
                  <a:cubicBezTo>
                    <a:pt x="19095" y="11430"/>
                    <a:pt x="18987" y="12353"/>
                    <a:pt x="18851" y="13248"/>
                  </a:cubicBezTo>
                  <a:cubicBezTo>
                    <a:pt x="18716" y="14143"/>
                    <a:pt x="18634" y="15038"/>
                    <a:pt x="18417" y="15906"/>
                  </a:cubicBezTo>
                  <a:cubicBezTo>
                    <a:pt x="18200" y="15906"/>
                    <a:pt x="18037" y="15933"/>
                    <a:pt x="17875" y="15933"/>
                  </a:cubicBezTo>
                  <a:cubicBezTo>
                    <a:pt x="17727" y="15927"/>
                    <a:pt x="17580" y="15924"/>
                    <a:pt x="17434" y="15924"/>
                  </a:cubicBezTo>
                  <a:cubicBezTo>
                    <a:pt x="16339" y="15924"/>
                    <a:pt x="15262" y="16091"/>
                    <a:pt x="14186" y="16258"/>
                  </a:cubicBezTo>
                  <a:cubicBezTo>
                    <a:pt x="12884" y="16475"/>
                    <a:pt x="11636" y="16991"/>
                    <a:pt x="10416" y="17506"/>
                  </a:cubicBezTo>
                  <a:cubicBezTo>
                    <a:pt x="6022" y="19405"/>
                    <a:pt x="3011" y="22632"/>
                    <a:pt x="1329" y="27081"/>
                  </a:cubicBezTo>
                  <a:cubicBezTo>
                    <a:pt x="407" y="29576"/>
                    <a:pt x="0" y="32153"/>
                    <a:pt x="298" y="34838"/>
                  </a:cubicBezTo>
                  <a:cubicBezTo>
                    <a:pt x="461" y="36411"/>
                    <a:pt x="787" y="37985"/>
                    <a:pt x="1302" y="39476"/>
                  </a:cubicBezTo>
                  <a:cubicBezTo>
                    <a:pt x="1655" y="40426"/>
                    <a:pt x="2170" y="41267"/>
                    <a:pt x="2875" y="41999"/>
                  </a:cubicBezTo>
                  <a:cubicBezTo>
                    <a:pt x="3445" y="42568"/>
                    <a:pt x="4096" y="42867"/>
                    <a:pt x="4909" y="42894"/>
                  </a:cubicBezTo>
                  <a:lnTo>
                    <a:pt x="5750" y="42894"/>
                  </a:lnTo>
                  <a:cubicBezTo>
                    <a:pt x="5913" y="42921"/>
                    <a:pt x="6076" y="42921"/>
                    <a:pt x="6239" y="42948"/>
                  </a:cubicBezTo>
                  <a:cubicBezTo>
                    <a:pt x="6347" y="43626"/>
                    <a:pt x="6293" y="45172"/>
                    <a:pt x="6130" y="45633"/>
                  </a:cubicBezTo>
                  <a:cubicBezTo>
                    <a:pt x="5316" y="45661"/>
                    <a:pt x="4476" y="45661"/>
                    <a:pt x="3662" y="45715"/>
                  </a:cubicBezTo>
                  <a:cubicBezTo>
                    <a:pt x="2902" y="45742"/>
                    <a:pt x="2143" y="45878"/>
                    <a:pt x="1411" y="45959"/>
                  </a:cubicBezTo>
                  <a:cubicBezTo>
                    <a:pt x="977" y="45986"/>
                    <a:pt x="705" y="46230"/>
                    <a:pt x="597" y="46637"/>
                  </a:cubicBezTo>
                  <a:cubicBezTo>
                    <a:pt x="515" y="46908"/>
                    <a:pt x="461" y="47207"/>
                    <a:pt x="461" y="47478"/>
                  </a:cubicBezTo>
                  <a:cubicBezTo>
                    <a:pt x="434" y="48807"/>
                    <a:pt x="407" y="50136"/>
                    <a:pt x="380" y="51465"/>
                  </a:cubicBezTo>
                  <a:cubicBezTo>
                    <a:pt x="380" y="51845"/>
                    <a:pt x="407" y="52225"/>
                    <a:pt x="434" y="52604"/>
                  </a:cubicBezTo>
                  <a:cubicBezTo>
                    <a:pt x="488" y="53201"/>
                    <a:pt x="570" y="53282"/>
                    <a:pt x="1166" y="53282"/>
                  </a:cubicBezTo>
                  <a:cubicBezTo>
                    <a:pt x="2658" y="53310"/>
                    <a:pt x="4150" y="53337"/>
                    <a:pt x="5642" y="53364"/>
                  </a:cubicBezTo>
                  <a:cubicBezTo>
                    <a:pt x="8231" y="53386"/>
                    <a:pt x="10803" y="53425"/>
                    <a:pt x="13371" y="53425"/>
                  </a:cubicBezTo>
                  <a:cubicBezTo>
                    <a:pt x="13977" y="53425"/>
                    <a:pt x="14583" y="53423"/>
                    <a:pt x="15189" y="53418"/>
                  </a:cubicBezTo>
                  <a:cubicBezTo>
                    <a:pt x="17495" y="53418"/>
                    <a:pt x="19773" y="53310"/>
                    <a:pt x="22079" y="53228"/>
                  </a:cubicBezTo>
                  <a:cubicBezTo>
                    <a:pt x="22920" y="53228"/>
                    <a:pt x="23788" y="53201"/>
                    <a:pt x="24629" y="53201"/>
                  </a:cubicBezTo>
                  <a:cubicBezTo>
                    <a:pt x="25198" y="53201"/>
                    <a:pt x="25768" y="53228"/>
                    <a:pt x="26337" y="53255"/>
                  </a:cubicBezTo>
                  <a:cubicBezTo>
                    <a:pt x="26771" y="53255"/>
                    <a:pt x="27178" y="53228"/>
                    <a:pt x="27612" y="53093"/>
                  </a:cubicBezTo>
                  <a:cubicBezTo>
                    <a:pt x="27829" y="52767"/>
                    <a:pt x="27911" y="52387"/>
                    <a:pt x="27965" y="52008"/>
                  </a:cubicBezTo>
                  <a:cubicBezTo>
                    <a:pt x="28236" y="50380"/>
                    <a:pt x="28263" y="48726"/>
                    <a:pt x="28128" y="47044"/>
                  </a:cubicBezTo>
                  <a:cubicBezTo>
                    <a:pt x="28046" y="46312"/>
                    <a:pt x="27721" y="46013"/>
                    <a:pt x="26961" y="45986"/>
                  </a:cubicBezTo>
                  <a:cubicBezTo>
                    <a:pt x="26310" y="45986"/>
                    <a:pt x="25632" y="45986"/>
                    <a:pt x="24981" y="45959"/>
                  </a:cubicBezTo>
                  <a:cubicBezTo>
                    <a:pt x="24032" y="45959"/>
                    <a:pt x="23082" y="45878"/>
                    <a:pt x="22133" y="45878"/>
                  </a:cubicBezTo>
                  <a:cubicBezTo>
                    <a:pt x="21604" y="45864"/>
                    <a:pt x="21069" y="45864"/>
                    <a:pt x="20533" y="45864"/>
                  </a:cubicBezTo>
                  <a:cubicBezTo>
                    <a:pt x="19997" y="45864"/>
                    <a:pt x="19461" y="45864"/>
                    <a:pt x="18933" y="45850"/>
                  </a:cubicBezTo>
                  <a:cubicBezTo>
                    <a:pt x="17441" y="45796"/>
                    <a:pt x="15949" y="45742"/>
                    <a:pt x="14457" y="45661"/>
                  </a:cubicBezTo>
                  <a:cubicBezTo>
                    <a:pt x="14321" y="45661"/>
                    <a:pt x="14186" y="45633"/>
                    <a:pt x="14050" y="45606"/>
                  </a:cubicBezTo>
                  <a:cubicBezTo>
                    <a:pt x="13860" y="44793"/>
                    <a:pt x="13915" y="44033"/>
                    <a:pt x="13915" y="43138"/>
                  </a:cubicBezTo>
                  <a:cubicBezTo>
                    <a:pt x="14132" y="43138"/>
                    <a:pt x="14300" y="43126"/>
                    <a:pt x="14453" y="43126"/>
                  </a:cubicBezTo>
                  <a:cubicBezTo>
                    <a:pt x="14529" y="43126"/>
                    <a:pt x="14602" y="43129"/>
                    <a:pt x="14674" y="43138"/>
                  </a:cubicBezTo>
                  <a:cubicBezTo>
                    <a:pt x="15759" y="43111"/>
                    <a:pt x="16817" y="43138"/>
                    <a:pt x="17875" y="43084"/>
                  </a:cubicBezTo>
                  <a:cubicBezTo>
                    <a:pt x="19529" y="43030"/>
                    <a:pt x="21157" y="42921"/>
                    <a:pt x="22784" y="42840"/>
                  </a:cubicBezTo>
                  <a:cubicBezTo>
                    <a:pt x="23625" y="42785"/>
                    <a:pt x="24493" y="42758"/>
                    <a:pt x="25334" y="42704"/>
                  </a:cubicBezTo>
                  <a:cubicBezTo>
                    <a:pt x="25822" y="42677"/>
                    <a:pt x="26283" y="42596"/>
                    <a:pt x="26744" y="42514"/>
                  </a:cubicBezTo>
                  <a:cubicBezTo>
                    <a:pt x="27070" y="42433"/>
                    <a:pt x="27260" y="42189"/>
                    <a:pt x="27260" y="41836"/>
                  </a:cubicBezTo>
                  <a:cubicBezTo>
                    <a:pt x="27287" y="40887"/>
                    <a:pt x="27341" y="39937"/>
                    <a:pt x="27341" y="38988"/>
                  </a:cubicBezTo>
                  <a:cubicBezTo>
                    <a:pt x="27341" y="38446"/>
                    <a:pt x="27124" y="38147"/>
                    <a:pt x="26527" y="38120"/>
                  </a:cubicBezTo>
                  <a:cubicBezTo>
                    <a:pt x="26283" y="38093"/>
                    <a:pt x="26012" y="38066"/>
                    <a:pt x="25768" y="38066"/>
                  </a:cubicBezTo>
                  <a:cubicBezTo>
                    <a:pt x="25117" y="38039"/>
                    <a:pt x="24493" y="38012"/>
                    <a:pt x="23842" y="38012"/>
                  </a:cubicBezTo>
                  <a:cubicBezTo>
                    <a:pt x="22757" y="38012"/>
                    <a:pt x="21672" y="38039"/>
                    <a:pt x="20560" y="38066"/>
                  </a:cubicBezTo>
                  <a:cubicBezTo>
                    <a:pt x="18770" y="38093"/>
                    <a:pt x="16980" y="38147"/>
                    <a:pt x="15162" y="38202"/>
                  </a:cubicBezTo>
                  <a:cubicBezTo>
                    <a:pt x="14972" y="38202"/>
                    <a:pt x="14728" y="38147"/>
                    <a:pt x="14566" y="38066"/>
                  </a:cubicBezTo>
                  <a:cubicBezTo>
                    <a:pt x="14050" y="37795"/>
                    <a:pt x="13562" y="37523"/>
                    <a:pt x="13101" y="37198"/>
                  </a:cubicBezTo>
                  <a:cubicBezTo>
                    <a:pt x="11473" y="36059"/>
                    <a:pt x="9873" y="34865"/>
                    <a:pt x="8354" y="33536"/>
                  </a:cubicBezTo>
                  <a:cubicBezTo>
                    <a:pt x="7974" y="33211"/>
                    <a:pt x="7785" y="32831"/>
                    <a:pt x="7703" y="32343"/>
                  </a:cubicBezTo>
                  <a:cubicBezTo>
                    <a:pt x="7622" y="31583"/>
                    <a:pt x="7649" y="30824"/>
                    <a:pt x="7703" y="30064"/>
                  </a:cubicBezTo>
                  <a:cubicBezTo>
                    <a:pt x="7920" y="28003"/>
                    <a:pt x="8815" y="26294"/>
                    <a:pt x="10226" y="24857"/>
                  </a:cubicBezTo>
                  <a:cubicBezTo>
                    <a:pt x="12124" y="22904"/>
                    <a:pt x="14457" y="21765"/>
                    <a:pt x="17088" y="21168"/>
                  </a:cubicBezTo>
                  <a:cubicBezTo>
                    <a:pt x="17142" y="21150"/>
                    <a:pt x="17200" y="21144"/>
                    <a:pt x="17261" y="21144"/>
                  </a:cubicBezTo>
                  <a:cubicBezTo>
                    <a:pt x="17383" y="21144"/>
                    <a:pt x="17522" y="21168"/>
                    <a:pt x="17685" y="21168"/>
                  </a:cubicBezTo>
                  <a:cubicBezTo>
                    <a:pt x="17576" y="21873"/>
                    <a:pt x="17495" y="22551"/>
                    <a:pt x="17359" y="23202"/>
                  </a:cubicBezTo>
                  <a:cubicBezTo>
                    <a:pt x="17224" y="23880"/>
                    <a:pt x="17224" y="24558"/>
                    <a:pt x="16952" y="25209"/>
                  </a:cubicBezTo>
                  <a:lnTo>
                    <a:pt x="16193" y="25209"/>
                  </a:lnTo>
                  <a:cubicBezTo>
                    <a:pt x="15840" y="25209"/>
                    <a:pt x="15569" y="25372"/>
                    <a:pt x="15434" y="25725"/>
                  </a:cubicBezTo>
                  <a:cubicBezTo>
                    <a:pt x="15162" y="26484"/>
                    <a:pt x="14945" y="27244"/>
                    <a:pt x="14864" y="28057"/>
                  </a:cubicBezTo>
                  <a:cubicBezTo>
                    <a:pt x="14810" y="28545"/>
                    <a:pt x="14945" y="28817"/>
                    <a:pt x="15434" y="28979"/>
                  </a:cubicBezTo>
                  <a:cubicBezTo>
                    <a:pt x="15759" y="29115"/>
                    <a:pt x="16112" y="29169"/>
                    <a:pt x="16464" y="29251"/>
                  </a:cubicBezTo>
                  <a:cubicBezTo>
                    <a:pt x="16735" y="29278"/>
                    <a:pt x="16871" y="29413"/>
                    <a:pt x="16952" y="29658"/>
                  </a:cubicBezTo>
                  <a:cubicBezTo>
                    <a:pt x="17115" y="30119"/>
                    <a:pt x="17332" y="30526"/>
                    <a:pt x="17522" y="30959"/>
                  </a:cubicBezTo>
                  <a:cubicBezTo>
                    <a:pt x="17658" y="31258"/>
                    <a:pt x="17875" y="31421"/>
                    <a:pt x="18146" y="31502"/>
                  </a:cubicBezTo>
                  <a:cubicBezTo>
                    <a:pt x="19014" y="31692"/>
                    <a:pt x="19855" y="31909"/>
                    <a:pt x="20723" y="32099"/>
                  </a:cubicBezTo>
                  <a:cubicBezTo>
                    <a:pt x="20842" y="32130"/>
                    <a:pt x="20956" y="32146"/>
                    <a:pt x="21064" y="32146"/>
                  </a:cubicBezTo>
                  <a:cubicBezTo>
                    <a:pt x="21423" y="32146"/>
                    <a:pt x="21720" y="31977"/>
                    <a:pt x="21970" y="31665"/>
                  </a:cubicBezTo>
                  <a:cubicBezTo>
                    <a:pt x="22269" y="31312"/>
                    <a:pt x="22567" y="30987"/>
                    <a:pt x="22838" y="30661"/>
                  </a:cubicBezTo>
                  <a:cubicBezTo>
                    <a:pt x="23299" y="30770"/>
                    <a:pt x="23706" y="30851"/>
                    <a:pt x="24140" y="30932"/>
                  </a:cubicBezTo>
                  <a:cubicBezTo>
                    <a:pt x="24497" y="31017"/>
                    <a:pt x="24729" y="31068"/>
                    <a:pt x="24889" y="31068"/>
                  </a:cubicBezTo>
                  <a:cubicBezTo>
                    <a:pt x="25242" y="31068"/>
                    <a:pt x="25254" y="30825"/>
                    <a:pt x="25497" y="30173"/>
                  </a:cubicBezTo>
                  <a:cubicBezTo>
                    <a:pt x="25741" y="29468"/>
                    <a:pt x="25930" y="28762"/>
                    <a:pt x="26093" y="28057"/>
                  </a:cubicBezTo>
                  <a:cubicBezTo>
                    <a:pt x="26256" y="27461"/>
                    <a:pt x="26147" y="27352"/>
                    <a:pt x="25605" y="27162"/>
                  </a:cubicBezTo>
                  <a:cubicBezTo>
                    <a:pt x="25225" y="27054"/>
                    <a:pt x="24818" y="26945"/>
                    <a:pt x="24439" y="26837"/>
                  </a:cubicBezTo>
                  <a:cubicBezTo>
                    <a:pt x="24439" y="26728"/>
                    <a:pt x="24439" y="26647"/>
                    <a:pt x="24439" y="26593"/>
                  </a:cubicBezTo>
                  <a:cubicBezTo>
                    <a:pt x="24791" y="24640"/>
                    <a:pt x="25198" y="22687"/>
                    <a:pt x="25524" y="20707"/>
                  </a:cubicBezTo>
                  <a:cubicBezTo>
                    <a:pt x="25795" y="19188"/>
                    <a:pt x="26012" y="17642"/>
                    <a:pt x="26256" y="16096"/>
                  </a:cubicBezTo>
                  <a:cubicBezTo>
                    <a:pt x="26364" y="15472"/>
                    <a:pt x="26473" y="14875"/>
                    <a:pt x="26554" y="14251"/>
                  </a:cubicBezTo>
                  <a:cubicBezTo>
                    <a:pt x="26798" y="12108"/>
                    <a:pt x="27043" y="9966"/>
                    <a:pt x="27287" y="7823"/>
                  </a:cubicBezTo>
                  <a:cubicBezTo>
                    <a:pt x="27341" y="7443"/>
                    <a:pt x="27395" y="7036"/>
                    <a:pt x="27477" y="6602"/>
                  </a:cubicBezTo>
                  <a:cubicBezTo>
                    <a:pt x="27639" y="6629"/>
                    <a:pt x="27775" y="6629"/>
                    <a:pt x="27911" y="6657"/>
                  </a:cubicBezTo>
                  <a:cubicBezTo>
                    <a:pt x="28128" y="6684"/>
                    <a:pt x="28345" y="6738"/>
                    <a:pt x="28562" y="6765"/>
                  </a:cubicBezTo>
                  <a:cubicBezTo>
                    <a:pt x="28641" y="6771"/>
                    <a:pt x="28715" y="6775"/>
                    <a:pt x="28783" y="6775"/>
                  </a:cubicBezTo>
                  <a:cubicBezTo>
                    <a:pt x="29298" y="6775"/>
                    <a:pt x="29519" y="6583"/>
                    <a:pt x="29782" y="6033"/>
                  </a:cubicBezTo>
                  <a:cubicBezTo>
                    <a:pt x="29863" y="5816"/>
                    <a:pt x="29945" y="5599"/>
                    <a:pt x="30026" y="5382"/>
                  </a:cubicBezTo>
                  <a:cubicBezTo>
                    <a:pt x="30189" y="4812"/>
                    <a:pt x="30352" y="4270"/>
                    <a:pt x="30487" y="3727"/>
                  </a:cubicBezTo>
                  <a:cubicBezTo>
                    <a:pt x="30704" y="2832"/>
                    <a:pt x="30569" y="2588"/>
                    <a:pt x="29701" y="2290"/>
                  </a:cubicBezTo>
                  <a:cubicBezTo>
                    <a:pt x="29375" y="2154"/>
                    <a:pt x="29023" y="2046"/>
                    <a:pt x="28670" y="1991"/>
                  </a:cubicBezTo>
                  <a:cubicBezTo>
                    <a:pt x="26392" y="1449"/>
                    <a:pt x="24113" y="933"/>
                    <a:pt x="21808" y="445"/>
                  </a:cubicBezTo>
                  <a:cubicBezTo>
                    <a:pt x="21130" y="282"/>
                    <a:pt x="20424" y="147"/>
                    <a:pt x="19719" y="38"/>
                  </a:cubicBezTo>
                  <a:cubicBezTo>
                    <a:pt x="19563" y="14"/>
                    <a:pt x="19424" y="1"/>
                    <a:pt x="1930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4480600" y="4414538"/>
              <a:ext cx="86150" cy="40025"/>
            </a:xfrm>
            <a:custGeom>
              <a:avLst/>
              <a:gdLst/>
              <a:ahLst/>
              <a:cxnLst/>
              <a:rect l="l" t="t" r="r" b="b"/>
              <a:pathLst>
                <a:path w="3446" h="1601" extrusionOk="0">
                  <a:moveTo>
                    <a:pt x="307" y="1"/>
                  </a:moveTo>
                  <a:cubicBezTo>
                    <a:pt x="151" y="1"/>
                    <a:pt x="0" y="132"/>
                    <a:pt x="0" y="294"/>
                  </a:cubicBezTo>
                  <a:cubicBezTo>
                    <a:pt x="28" y="457"/>
                    <a:pt x="82" y="647"/>
                    <a:pt x="163" y="756"/>
                  </a:cubicBezTo>
                  <a:cubicBezTo>
                    <a:pt x="553" y="1301"/>
                    <a:pt x="1092" y="1598"/>
                    <a:pt x="1852" y="1598"/>
                  </a:cubicBezTo>
                  <a:cubicBezTo>
                    <a:pt x="1886" y="1598"/>
                    <a:pt x="1919" y="1598"/>
                    <a:pt x="1953" y="1596"/>
                  </a:cubicBezTo>
                  <a:cubicBezTo>
                    <a:pt x="1991" y="1599"/>
                    <a:pt x="2030" y="1600"/>
                    <a:pt x="2069" y="1600"/>
                  </a:cubicBezTo>
                  <a:cubicBezTo>
                    <a:pt x="2419" y="1600"/>
                    <a:pt x="2805" y="1491"/>
                    <a:pt x="3147" y="1271"/>
                  </a:cubicBezTo>
                  <a:cubicBezTo>
                    <a:pt x="3309" y="1190"/>
                    <a:pt x="3445" y="1027"/>
                    <a:pt x="3391" y="810"/>
                  </a:cubicBezTo>
                  <a:cubicBezTo>
                    <a:pt x="3348" y="659"/>
                    <a:pt x="3201" y="576"/>
                    <a:pt x="3007" y="576"/>
                  </a:cubicBezTo>
                  <a:cubicBezTo>
                    <a:pt x="2957" y="576"/>
                    <a:pt x="2904" y="582"/>
                    <a:pt x="2848" y="593"/>
                  </a:cubicBezTo>
                  <a:cubicBezTo>
                    <a:pt x="2740" y="620"/>
                    <a:pt x="2631" y="674"/>
                    <a:pt x="2523" y="728"/>
                  </a:cubicBezTo>
                  <a:cubicBezTo>
                    <a:pt x="2318" y="809"/>
                    <a:pt x="2118" y="848"/>
                    <a:pt x="1925" y="848"/>
                  </a:cubicBezTo>
                  <a:cubicBezTo>
                    <a:pt x="1533" y="848"/>
                    <a:pt x="1169" y="685"/>
                    <a:pt x="841" y="376"/>
                  </a:cubicBezTo>
                  <a:cubicBezTo>
                    <a:pt x="706" y="240"/>
                    <a:pt x="597" y="132"/>
                    <a:pt x="461" y="50"/>
                  </a:cubicBezTo>
                  <a:cubicBezTo>
                    <a:pt x="413" y="16"/>
                    <a:pt x="360" y="1"/>
                    <a:pt x="30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4557900" y="4371713"/>
              <a:ext cx="19700" cy="19000"/>
            </a:xfrm>
            <a:custGeom>
              <a:avLst/>
              <a:gdLst/>
              <a:ahLst/>
              <a:cxnLst/>
              <a:rect l="l" t="t" r="r" b="b"/>
              <a:pathLst>
                <a:path w="788" h="760" extrusionOk="0">
                  <a:moveTo>
                    <a:pt x="407" y="0"/>
                  </a:moveTo>
                  <a:cubicBezTo>
                    <a:pt x="190" y="0"/>
                    <a:pt x="0" y="190"/>
                    <a:pt x="28" y="407"/>
                  </a:cubicBezTo>
                  <a:cubicBezTo>
                    <a:pt x="28" y="597"/>
                    <a:pt x="190" y="760"/>
                    <a:pt x="380" y="760"/>
                  </a:cubicBezTo>
                  <a:cubicBezTo>
                    <a:pt x="570" y="760"/>
                    <a:pt x="760" y="624"/>
                    <a:pt x="760" y="407"/>
                  </a:cubicBezTo>
                  <a:cubicBezTo>
                    <a:pt x="787" y="190"/>
                    <a:pt x="624" y="0"/>
                    <a:pt x="407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4491450" y="4357388"/>
              <a:ext cx="19000" cy="17800"/>
            </a:xfrm>
            <a:custGeom>
              <a:avLst/>
              <a:gdLst/>
              <a:ahLst/>
              <a:cxnLst/>
              <a:rect l="l" t="t" r="r" b="b"/>
              <a:pathLst>
                <a:path w="760" h="712" extrusionOk="0">
                  <a:moveTo>
                    <a:pt x="365" y="1"/>
                  </a:moveTo>
                  <a:cubicBezTo>
                    <a:pt x="190" y="1"/>
                    <a:pt x="27" y="153"/>
                    <a:pt x="27" y="329"/>
                  </a:cubicBezTo>
                  <a:cubicBezTo>
                    <a:pt x="0" y="519"/>
                    <a:pt x="163" y="709"/>
                    <a:pt x="353" y="709"/>
                  </a:cubicBezTo>
                  <a:cubicBezTo>
                    <a:pt x="367" y="711"/>
                    <a:pt x="381" y="712"/>
                    <a:pt x="394" y="712"/>
                  </a:cubicBezTo>
                  <a:cubicBezTo>
                    <a:pt x="566" y="712"/>
                    <a:pt x="708" y="559"/>
                    <a:pt x="733" y="383"/>
                  </a:cubicBezTo>
                  <a:cubicBezTo>
                    <a:pt x="760" y="166"/>
                    <a:pt x="597" y="4"/>
                    <a:pt x="407" y="4"/>
                  </a:cubicBezTo>
                  <a:cubicBezTo>
                    <a:pt x="393" y="2"/>
                    <a:pt x="379" y="1"/>
                    <a:pt x="36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4222250" y="4876738"/>
              <a:ext cx="58325" cy="59850"/>
            </a:xfrm>
            <a:custGeom>
              <a:avLst/>
              <a:gdLst/>
              <a:ahLst/>
              <a:cxnLst/>
              <a:rect l="l" t="t" r="r" b="b"/>
              <a:pathLst>
                <a:path w="2333" h="2394" extrusionOk="0">
                  <a:moveTo>
                    <a:pt x="1194" y="983"/>
                  </a:moveTo>
                  <a:cubicBezTo>
                    <a:pt x="1275" y="1064"/>
                    <a:pt x="1329" y="1146"/>
                    <a:pt x="1411" y="1254"/>
                  </a:cubicBezTo>
                  <a:cubicBezTo>
                    <a:pt x="1329" y="1363"/>
                    <a:pt x="1248" y="1444"/>
                    <a:pt x="1167" y="1498"/>
                  </a:cubicBezTo>
                  <a:cubicBezTo>
                    <a:pt x="1157" y="1505"/>
                    <a:pt x="1146" y="1508"/>
                    <a:pt x="1136" y="1508"/>
                  </a:cubicBezTo>
                  <a:cubicBezTo>
                    <a:pt x="1055" y="1508"/>
                    <a:pt x="953" y="1343"/>
                    <a:pt x="977" y="1200"/>
                  </a:cubicBezTo>
                  <a:cubicBezTo>
                    <a:pt x="1031" y="1119"/>
                    <a:pt x="1139" y="1064"/>
                    <a:pt x="1194" y="983"/>
                  </a:cubicBezTo>
                  <a:close/>
                  <a:moveTo>
                    <a:pt x="1200" y="1"/>
                  </a:moveTo>
                  <a:cubicBezTo>
                    <a:pt x="886" y="1"/>
                    <a:pt x="563" y="165"/>
                    <a:pt x="326" y="468"/>
                  </a:cubicBezTo>
                  <a:cubicBezTo>
                    <a:pt x="27" y="902"/>
                    <a:pt x="0" y="1525"/>
                    <a:pt x="271" y="1932"/>
                  </a:cubicBezTo>
                  <a:cubicBezTo>
                    <a:pt x="461" y="2258"/>
                    <a:pt x="733" y="2393"/>
                    <a:pt x="1085" y="2393"/>
                  </a:cubicBezTo>
                  <a:cubicBezTo>
                    <a:pt x="1763" y="2393"/>
                    <a:pt x="2333" y="1742"/>
                    <a:pt x="2279" y="1064"/>
                  </a:cubicBezTo>
                  <a:cubicBezTo>
                    <a:pt x="2224" y="603"/>
                    <a:pt x="1872" y="142"/>
                    <a:pt x="1438" y="34"/>
                  </a:cubicBezTo>
                  <a:cubicBezTo>
                    <a:pt x="1360" y="11"/>
                    <a:pt x="1280" y="1"/>
                    <a:pt x="120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4246050" y="4901288"/>
              <a:ext cx="11475" cy="13150"/>
            </a:xfrm>
            <a:custGeom>
              <a:avLst/>
              <a:gdLst/>
              <a:ahLst/>
              <a:cxnLst/>
              <a:rect l="l" t="t" r="r" b="b"/>
              <a:pathLst>
                <a:path w="459" h="526" extrusionOk="0">
                  <a:moveTo>
                    <a:pt x="242" y="1"/>
                  </a:moveTo>
                  <a:cubicBezTo>
                    <a:pt x="187" y="82"/>
                    <a:pt x="79" y="137"/>
                    <a:pt x="25" y="218"/>
                  </a:cubicBezTo>
                  <a:cubicBezTo>
                    <a:pt x="1" y="361"/>
                    <a:pt x="103" y="526"/>
                    <a:pt x="184" y="526"/>
                  </a:cubicBezTo>
                  <a:cubicBezTo>
                    <a:pt x="194" y="526"/>
                    <a:pt x="205" y="523"/>
                    <a:pt x="215" y="516"/>
                  </a:cubicBezTo>
                  <a:cubicBezTo>
                    <a:pt x="296" y="462"/>
                    <a:pt x="377" y="381"/>
                    <a:pt x="459" y="272"/>
                  </a:cubicBezTo>
                  <a:cubicBezTo>
                    <a:pt x="377" y="164"/>
                    <a:pt x="323" y="82"/>
                    <a:pt x="242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48"/>
          <p:cNvGrpSpPr/>
          <p:nvPr/>
        </p:nvGrpSpPr>
        <p:grpSpPr>
          <a:xfrm>
            <a:off x="613239" y="335363"/>
            <a:ext cx="320453" cy="409255"/>
            <a:chOff x="5905475" y="2032050"/>
            <a:chExt cx="454350" cy="580175"/>
          </a:xfrm>
        </p:grpSpPr>
        <p:sp>
          <p:nvSpPr>
            <p:cNvPr id="658" name="Google Shape;658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48"/>
          <p:cNvGrpSpPr/>
          <p:nvPr/>
        </p:nvGrpSpPr>
        <p:grpSpPr>
          <a:xfrm>
            <a:off x="3692139" y="4354061"/>
            <a:ext cx="110713" cy="138697"/>
            <a:chOff x="7249250" y="2312150"/>
            <a:chExt cx="433317" cy="542846"/>
          </a:xfrm>
        </p:grpSpPr>
        <p:sp>
          <p:nvSpPr>
            <p:cNvPr id="665" name="Google Shape;665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48"/>
          <p:cNvGrpSpPr/>
          <p:nvPr/>
        </p:nvGrpSpPr>
        <p:grpSpPr>
          <a:xfrm>
            <a:off x="1519245" y="635197"/>
            <a:ext cx="790572" cy="1180997"/>
            <a:chOff x="4526725" y="5632238"/>
            <a:chExt cx="659800" cy="966288"/>
          </a:xfrm>
        </p:grpSpPr>
        <p:sp>
          <p:nvSpPr>
            <p:cNvPr id="669" name="Google Shape;669;p48"/>
            <p:cNvSpPr/>
            <p:nvPr/>
          </p:nvSpPr>
          <p:spPr>
            <a:xfrm>
              <a:off x="4526725" y="5632250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4826425" y="6350750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4526725" y="5632238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4603350" y="5746313"/>
              <a:ext cx="570300" cy="835575"/>
            </a:xfrm>
            <a:custGeom>
              <a:avLst/>
              <a:gdLst/>
              <a:ahLst/>
              <a:cxnLst/>
              <a:rect l="l" t="t" r="r" b="b"/>
              <a:pathLst>
                <a:path w="22812" h="33423" extrusionOk="0">
                  <a:moveTo>
                    <a:pt x="5452" y="1"/>
                  </a:moveTo>
                  <a:cubicBezTo>
                    <a:pt x="3662" y="462"/>
                    <a:pt x="1926" y="1031"/>
                    <a:pt x="217" y="1709"/>
                  </a:cubicBezTo>
                  <a:cubicBezTo>
                    <a:pt x="244" y="1926"/>
                    <a:pt x="298" y="2116"/>
                    <a:pt x="380" y="2306"/>
                  </a:cubicBezTo>
                  <a:cubicBezTo>
                    <a:pt x="814" y="3364"/>
                    <a:pt x="1248" y="4395"/>
                    <a:pt x="1655" y="5452"/>
                  </a:cubicBezTo>
                  <a:cubicBezTo>
                    <a:pt x="2740" y="8273"/>
                    <a:pt x="3825" y="11094"/>
                    <a:pt x="4882" y="13915"/>
                  </a:cubicBezTo>
                  <a:cubicBezTo>
                    <a:pt x="5126" y="14457"/>
                    <a:pt x="4937" y="15081"/>
                    <a:pt x="4421" y="15380"/>
                  </a:cubicBezTo>
                  <a:cubicBezTo>
                    <a:pt x="3526" y="15976"/>
                    <a:pt x="2740" y="16709"/>
                    <a:pt x="2061" y="17577"/>
                  </a:cubicBezTo>
                  <a:cubicBezTo>
                    <a:pt x="1546" y="18201"/>
                    <a:pt x="1139" y="18933"/>
                    <a:pt x="841" y="19692"/>
                  </a:cubicBezTo>
                  <a:cubicBezTo>
                    <a:pt x="54" y="21944"/>
                    <a:pt x="0" y="24385"/>
                    <a:pt x="651" y="26663"/>
                  </a:cubicBezTo>
                  <a:cubicBezTo>
                    <a:pt x="1248" y="28725"/>
                    <a:pt x="2523" y="30542"/>
                    <a:pt x="4259" y="31817"/>
                  </a:cubicBezTo>
                  <a:cubicBezTo>
                    <a:pt x="5208" y="32495"/>
                    <a:pt x="6266" y="32983"/>
                    <a:pt x="7405" y="33200"/>
                  </a:cubicBezTo>
                  <a:cubicBezTo>
                    <a:pt x="8144" y="33345"/>
                    <a:pt x="8903" y="33423"/>
                    <a:pt x="9664" y="33423"/>
                  </a:cubicBezTo>
                  <a:cubicBezTo>
                    <a:pt x="10186" y="33423"/>
                    <a:pt x="10710" y="33386"/>
                    <a:pt x="11229" y="33309"/>
                  </a:cubicBezTo>
                  <a:cubicBezTo>
                    <a:pt x="12884" y="33037"/>
                    <a:pt x="14511" y="32576"/>
                    <a:pt x="16057" y="31925"/>
                  </a:cubicBezTo>
                  <a:cubicBezTo>
                    <a:pt x="16247" y="31844"/>
                    <a:pt x="16410" y="31762"/>
                    <a:pt x="16546" y="31681"/>
                  </a:cubicBezTo>
                  <a:cubicBezTo>
                    <a:pt x="17902" y="30867"/>
                    <a:pt x="19122" y="29837"/>
                    <a:pt x="20099" y="28616"/>
                  </a:cubicBezTo>
                  <a:cubicBezTo>
                    <a:pt x="20994" y="27531"/>
                    <a:pt x="21645" y="26311"/>
                    <a:pt x="22052" y="24982"/>
                  </a:cubicBezTo>
                  <a:cubicBezTo>
                    <a:pt x="22811" y="22595"/>
                    <a:pt x="22377" y="20018"/>
                    <a:pt x="20913" y="18038"/>
                  </a:cubicBezTo>
                  <a:cubicBezTo>
                    <a:pt x="20696" y="17739"/>
                    <a:pt x="20479" y="17495"/>
                    <a:pt x="20262" y="17224"/>
                  </a:cubicBezTo>
                  <a:cubicBezTo>
                    <a:pt x="19882" y="16709"/>
                    <a:pt x="19448" y="16221"/>
                    <a:pt x="18987" y="15787"/>
                  </a:cubicBezTo>
                  <a:cubicBezTo>
                    <a:pt x="18743" y="15570"/>
                    <a:pt x="18499" y="15380"/>
                    <a:pt x="18282" y="15190"/>
                  </a:cubicBezTo>
                  <a:cubicBezTo>
                    <a:pt x="17495" y="14539"/>
                    <a:pt x="16627" y="14051"/>
                    <a:pt x="15651" y="13725"/>
                  </a:cubicBezTo>
                  <a:cubicBezTo>
                    <a:pt x="14617" y="13404"/>
                    <a:pt x="13545" y="13218"/>
                    <a:pt x="12451" y="13218"/>
                  </a:cubicBezTo>
                  <a:cubicBezTo>
                    <a:pt x="12252" y="13218"/>
                    <a:pt x="12053" y="13224"/>
                    <a:pt x="11853" y="13237"/>
                  </a:cubicBezTo>
                  <a:cubicBezTo>
                    <a:pt x="11446" y="13237"/>
                    <a:pt x="11039" y="13291"/>
                    <a:pt x="10605" y="13291"/>
                  </a:cubicBezTo>
                  <a:cubicBezTo>
                    <a:pt x="10556" y="13302"/>
                    <a:pt x="10507" y="13307"/>
                    <a:pt x="10459" y="13307"/>
                  </a:cubicBezTo>
                  <a:cubicBezTo>
                    <a:pt x="10138" y="13307"/>
                    <a:pt x="9859" y="13079"/>
                    <a:pt x="9765" y="12749"/>
                  </a:cubicBezTo>
                  <a:cubicBezTo>
                    <a:pt x="9683" y="12532"/>
                    <a:pt x="9602" y="12315"/>
                    <a:pt x="9548" y="12071"/>
                  </a:cubicBezTo>
                  <a:cubicBezTo>
                    <a:pt x="8978" y="10226"/>
                    <a:pt x="8436" y="8355"/>
                    <a:pt x="7812" y="6537"/>
                  </a:cubicBezTo>
                  <a:cubicBezTo>
                    <a:pt x="7079" y="4395"/>
                    <a:pt x="6320" y="2306"/>
                    <a:pt x="5560" y="163"/>
                  </a:cubicBezTo>
                  <a:cubicBezTo>
                    <a:pt x="5533" y="109"/>
                    <a:pt x="5479" y="55"/>
                    <a:pt x="5452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4547725" y="5650713"/>
              <a:ext cx="226525" cy="132250"/>
            </a:xfrm>
            <a:custGeom>
              <a:avLst/>
              <a:gdLst/>
              <a:ahLst/>
              <a:cxnLst/>
              <a:rect l="l" t="t" r="r" b="b"/>
              <a:pathLst>
                <a:path w="9061" h="5290" extrusionOk="0">
                  <a:moveTo>
                    <a:pt x="8138" y="0"/>
                  </a:moveTo>
                  <a:cubicBezTo>
                    <a:pt x="7026" y="136"/>
                    <a:pt x="787" y="2034"/>
                    <a:pt x="1" y="2441"/>
                  </a:cubicBezTo>
                  <a:cubicBezTo>
                    <a:pt x="164" y="3418"/>
                    <a:pt x="435" y="4367"/>
                    <a:pt x="815" y="5289"/>
                  </a:cubicBezTo>
                  <a:cubicBezTo>
                    <a:pt x="923" y="5262"/>
                    <a:pt x="1059" y="5235"/>
                    <a:pt x="1167" y="5181"/>
                  </a:cubicBezTo>
                  <a:cubicBezTo>
                    <a:pt x="2523" y="4692"/>
                    <a:pt x="3907" y="4177"/>
                    <a:pt x="5290" y="3689"/>
                  </a:cubicBezTo>
                  <a:cubicBezTo>
                    <a:pt x="6348" y="3255"/>
                    <a:pt x="7460" y="2902"/>
                    <a:pt x="8572" y="2631"/>
                  </a:cubicBezTo>
                  <a:cubicBezTo>
                    <a:pt x="8681" y="2604"/>
                    <a:pt x="8762" y="2577"/>
                    <a:pt x="8870" y="2523"/>
                  </a:cubicBezTo>
                  <a:cubicBezTo>
                    <a:pt x="8979" y="2468"/>
                    <a:pt x="9060" y="2333"/>
                    <a:pt x="9006" y="2197"/>
                  </a:cubicBezTo>
                  <a:cubicBezTo>
                    <a:pt x="9006" y="2143"/>
                    <a:pt x="8979" y="2061"/>
                    <a:pt x="8952" y="2007"/>
                  </a:cubicBezTo>
                  <a:cubicBezTo>
                    <a:pt x="8735" y="1438"/>
                    <a:pt x="8545" y="895"/>
                    <a:pt x="8328" y="353"/>
                  </a:cubicBezTo>
                  <a:cubicBezTo>
                    <a:pt x="8274" y="244"/>
                    <a:pt x="8219" y="109"/>
                    <a:pt x="8138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4696925" y="6198138"/>
              <a:ext cx="397375" cy="314475"/>
            </a:xfrm>
            <a:custGeom>
              <a:avLst/>
              <a:gdLst/>
              <a:ahLst/>
              <a:cxnLst/>
              <a:rect l="l" t="t" r="r" b="b"/>
              <a:pathLst>
                <a:path w="15895" h="12579" extrusionOk="0">
                  <a:moveTo>
                    <a:pt x="7661" y="0"/>
                  </a:moveTo>
                  <a:cubicBezTo>
                    <a:pt x="6653" y="0"/>
                    <a:pt x="5812" y="412"/>
                    <a:pt x="5181" y="1348"/>
                  </a:cubicBezTo>
                  <a:cubicBezTo>
                    <a:pt x="4882" y="1755"/>
                    <a:pt x="4584" y="2135"/>
                    <a:pt x="4286" y="2542"/>
                  </a:cubicBezTo>
                  <a:cubicBezTo>
                    <a:pt x="4069" y="2921"/>
                    <a:pt x="3689" y="3193"/>
                    <a:pt x="3282" y="3301"/>
                  </a:cubicBezTo>
                  <a:cubicBezTo>
                    <a:pt x="2875" y="3437"/>
                    <a:pt x="2468" y="3572"/>
                    <a:pt x="2089" y="3681"/>
                  </a:cubicBezTo>
                  <a:cubicBezTo>
                    <a:pt x="1872" y="3762"/>
                    <a:pt x="1655" y="3844"/>
                    <a:pt x="1465" y="3925"/>
                  </a:cubicBezTo>
                  <a:cubicBezTo>
                    <a:pt x="434" y="4522"/>
                    <a:pt x="0" y="5796"/>
                    <a:pt x="407" y="6909"/>
                  </a:cubicBezTo>
                  <a:cubicBezTo>
                    <a:pt x="678" y="7560"/>
                    <a:pt x="841" y="8265"/>
                    <a:pt x="922" y="8970"/>
                  </a:cubicBezTo>
                  <a:cubicBezTo>
                    <a:pt x="949" y="9485"/>
                    <a:pt x="1004" y="10001"/>
                    <a:pt x="1085" y="10516"/>
                  </a:cubicBezTo>
                  <a:cubicBezTo>
                    <a:pt x="1166" y="11140"/>
                    <a:pt x="1492" y="11682"/>
                    <a:pt x="1953" y="12116"/>
                  </a:cubicBezTo>
                  <a:cubicBezTo>
                    <a:pt x="2206" y="12350"/>
                    <a:pt x="2529" y="12472"/>
                    <a:pt x="2852" y="12472"/>
                  </a:cubicBezTo>
                  <a:cubicBezTo>
                    <a:pt x="2979" y="12472"/>
                    <a:pt x="3105" y="12453"/>
                    <a:pt x="3228" y="12415"/>
                  </a:cubicBezTo>
                  <a:cubicBezTo>
                    <a:pt x="3499" y="12360"/>
                    <a:pt x="3770" y="12279"/>
                    <a:pt x="4014" y="12198"/>
                  </a:cubicBezTo>
                  <a:cubicBezTo>
                    <a:pt x="4429" y="12068"/>
                    <a:pt x="4855" y="12001"/>
                    <a:pt x="5279" y="12001"/>
                  </a:cubicBezTo>
                  <a:cubicBezTo>
                    <a:pt x="5744" y="12001"/>
                    <a:pt x="6206" y="12082"/>
                    <a:pt x="6646" y="12252"/>
                  </a:cubicBezTo>
                  <a:cubicBezTo>
                    <a:pt x="6971" y="12360"/>
                    <a:pt x="7296" y="12442"/>
                    <a:pt x="7595" y="12523"/>
                  </a:cubicBezTo>
                  <a:cubicBezTo>
                    <a:pt x="7808" y="12559"/>
                    <a:pt x="8021" y="12579"/>
                    <a:pt x="8230" y="12579"/>
                  </a:cubicBezTo>
                  <a:cubicBezTo>
                    <a:pt x="8499" y="12579"/>
                    <a:pt x="8761" y="12545"/>
                    <a:pt x="9005" y="12469"/>
                  </a:cubicBezTo>
                  <a:cubicBezTo>
                    <a:pt x="9412" y="12388"/>
                    <a:pt x="9765" y="12171"/>
                    <a:pt x="10009" y="11845"/>
                  </a:cubicBezTo>
                  <a:cubicBezTo>
                    <a:pt x="10253" y="11547"/>
                    <a:pt x="10443" y="11221"/>
                    <a:pt x="10633" y="10896"/>
                  </a:cubicBezTo>
                  <a:cubicBezTo>
                    <a:pt x="11067" y="10109"/>
                    <a:pt x="11745" y="9485"/>
                    <a:pt x="12559" y="9160"/>
                  </a:cubicBezTo>
                  <a:cubicBezTo>
                    <a:pt x="13047" y="8943"/>
                    <a:pt x="13562" y="8726"/>
                    <a:pt x="14077" y="8509"/>
                  </a:cubicBezTo>
                  <a:cubicBezTo>
                    <a:pt x="14403" y="8373"/>
                    <a:pt x="14701" y="8156"/>
                    <a:pt x="14918" y="7912"/>
                  </a:cubicBezTo>
                  <a:cubicBezTo>
                    <a:pt x="15352" y="7532"/>
                    <a:pt x="15569" y="6963"/>
                    <a:pt x="15515" y="6393"/>
                  </a:cubicBezTo>
                  <a:lnTo>
                    <a:pt x="15515" y="6122"/>
                  </a:lnTo>
                  <a:cubicBezTo>
                    <a:pt x="15461" y="5525"/>
                    <a:pt x="15515" y="4928"/>
                    <a:pt x="15651" y="4332"/>
                  </a:cubicBezTo>
                  <a:cubicBezTo>
                    <a:pt x="15895" y="3247"/>
                    <a:pt x="15596" y="2135"/>
                    <a:pt x="14891" y="1294"/>
                  </a:cubicBezTo>
                  <a:cubicBezTo>
                    <a:pt x="14465" y="726"/>
                    <a:pt x="13811" y="405"/>
                    <a:pt x="13111" y="405"/>
                  </a:cubicBezTo>
                  <a:cubicBezTo>
                    <a:pt x="13009" y="405"/>
                    <a:pt x="12906" y="412"/>
                    <a:pt x="12803" y="426"/>
                  </a:cubicBezTo>
                  <a:lnTo>
                    <a:pt x="12369" y="480"/>
                  </a:lnTo>
                  <a:cubicBezTo>
                    <a:pt x="12020" y="529"/>
                    <a:pt x="11668" y="553"/>
                    <a:pt x="11316" y="553"/>
                  </a:cubicBezTo>
                  <a:cubicBezTo>
                    <a:pt x="10682" y="553"/>
                    <a:pt x="10050" y="474"/>
                    <a:pt x="9439" y="317"/>
                  </a:cubicBezTo>
                  <a:cubicBezTo>
                    <a:pt x="9114" y="209"/>
                    <a:pt x="8761" y="128"/>
                    <a:pt x="8436" y="73"/>
                  </a:cubicBezTo>
                  <a:cubicBezTo>
                    <a:pt x="8168" y="25"/>
                    <a:pt x="7910" y="0"/>
                    <a:pt x="766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4677250" y="6179488"/>
              <a:ext cx="433325" cy="351025"/>
            </a:xfrm>
            <a:custGeom>
              <a:avLst/>
              <a:gdLst/>
              <a:ahLst/>
              <a:cxnLst/>
              <a:rect l="l" t="t" r="r" b="b"/>
              <a:pathLst>
                <a:path w="17333" h="14041" extrusionOk="0">
                  <a:moveTo>
                    <a:pt x="8448" y="746"/>
                  </a:moveTo>
                  <a:cubicBezTo>
                    <a:pt x="8697" y="746"/>
                    <a:pt x="8955" y="771"/>
                    <a:pt x="9223" y="819"/>
                  </a:cubicBezTo>
                  <a:cubicBezTo>
                    <a:pt x="9548" y="874"/>
                    <a:pt x="9901" y="955"/>
                    <a:pt x="10226" y="1063"/>
                  </a:cubicBezTo>
                  <a:cubicBezTo>
                    <a:pt x="10837" y="1220"/>
                    <a:pt x="11469" y="1299"/>
                    <a:pt x="12103" y="1299"/>
                  </a:cubicBezTo>
                  <a:cubicBezTo>
                    <a:pt x="12455" y="1299"/>
                    <a:pt x="12807" y="1275"/>
                    <a:pt x="13156" y="1226"/>
                  </a:cubicBezTo>
                  <a:lnTo>
                    <a:pt x="13590" y="1172"/>
                  </a:lnTo>
                  <a:cubicBezTo>
                    <a:pt x="13693" y="1158"/>
                    <a:pt x="13796" y="1151"/>
                    <a:pt x="13898" y="1151"/>
                  </a:cubicBezTo>
                  <a:cubicBezTo>
                    <a:pt x="14598" y="1151"/>
                    <a:pt x="15252" y="1472"/>
                    <a:pt x="15678" y="2040"/>
                  </a:cubicBezTo>
                  <a:cubicBezTo>
                    <a:pt x="16383" y="2881"/>
                    <a:pt x="16682" y="3993"/>
                    <a:pt x="16438" y="5078"/>
                  </a:cubicBezTo>
                  <a:cubicBezTo>
                    <a:pt x="16302" y="5674"/>
                    <a:pt x="16248" y="6271"/>
                    <a:pt x="16302" y="6868"/>
                  </a:cubicBezTo>
                  <a:lnTo>
                    <a:pt x="16302" y="7139"/>
                  </a:lnTo>
                  <a:cubicBezTo>
                    <a:pt x="16356" y="7709"/>
                    <a:pt x="16139" y="8278"/>
                    <a:pt x="15705" y="8658"/>
                  </a:cubicBezTo>
                  <a:cubicBezTo>
                    <a:pt x="15488" y="8902"/>
                    <a:pt x="15190" y="9119"/>
                    <a:pt x="14864" y="9255"/>
                  </a:cubicBezTo>
                  <a:cubicBezTo>
                    <a:pt x="14349" y="9472"/>
                    <a:pt x="13861" y="9689"/>
                    <a:pt x="13346" y="9906"/>
                  </a:cubicBezTo>
                  <a:cubicBezTo>
                    <a:pt x="12532" y="10231"/>
                    <a:pt x="11854" y="10855"/>
                    <a:pt x="11420" y="11642"/>
                  </a:cubicBezTo>
                  <a:cubicBezTo>
                    <a:pt x="11230" y="11967"/>
                    <a:pt x="11040" y="12293"/>
                    <a:pt x="10796" y="12591"/>
                  </a:cubicBezTo>
                  <a:cubicBezTo>
                    <a:pt x="10552" y="12917"/>
                    <a:pt x="10199" y="13134"/>
                    <a:pt x="9819" y="13215"/>
                  </a:cubicBezTo>
                  <a:cubicBezTo>
                    <a:pt x="9560" y="13291"/>
                    <a:pt x="9291" y="13325"/>
                    <a:pt x="9019" y="13325"/>
                  </a:cubicBezTo>
                  <a:cubicBezTo>
                    <a:pt x="8808" y="13325"/>
                    <a:pt x="8595" y="13305"/>
                    <a:pt x="8382" y="13269"/>
                  </a:cubicBezTo>
                  <a:cubicBezTo>
                    <a:pt x="8083" y="13188"/>
                    <a:pt x="7758" y="13106"/>
                    <a:pt x="7433" y="12998"/>
                  </a:cubicBezTo>
                  <a:cubicBezTo>
                    <a:pt x="6993" y="12828"/>
                    <a:pt x="6531" y="12747"/>
                    <a:pt x="6066" y="12747"/>
                  </a:cubicBezTo>
                  <a:cubicBezTo>
                    <a:pt x="5642" y="12747"/>
                    <a:pt x="5216" y="12814"/>
                    <a:pt x="4801" y="12944"/>
                  </a:cubicBezTo>
                  <a:cubicBezTo>
                    <a:pt x="4557" y="13025"/>
                    <a:pt x="4286" y="13106"/>
                    <a:pt x="4015" y="13161"/>
                  </a:cubicBezTo>
                  <a:cubicBezTo>
                    <a:pt x="3892" y="13199"/>
                    <a:pt x="3766" y="13218"/>
                    <a:pt x="3639" y="13218"/>
                  </a:cubicBezTo>
                  <a:cubicBezTo>
                    <a:pt x="3316" y="13218"/>
                    <a:pt x="2993" y="13096"/>
                    <a:pt x="2740" y="12862"/>
                  </a:cubicBezTo>
                  <a:cubicBezTo>
                    <a:pt x="2279" y="12428"/>
                    <a:pt x="1953" y="11886"/>
                    <a:pt x="1872" y="11262"/>
                  </a:cubicBezTo>
                  <a:cubicBezTo>
                    <a:pt x="1791" y="10747"/>
                    <a:pt x="1736" y="10231"/>
                    <a:pt x="1709" y="9716"/>
                  </a:cubicBezTo>
                  <a:cubicBezTo>
                    <a:pt x="1628" y="9011"/>
                    <a:pt x="1465" y="8306"/>
                    <a:pt x="1221" y="7655"/>
                  </a:cubicBezTo>
                  <a:cubicBezTo>
                    <a:pt x="787" y="6542"/>
                    <a:pt x="1221" y="5268"/>
                    <a:pt x="2252" y="4671"/>
                  </a:cubicBezTo>
                  <a:cubicBezTo>
                    <a:pt x="2442" y="4590"/>
                    <a:pt x="2659" y="4508"/>
                    <a:pt x="2876" y="4427"/>
                  </a:cubicBezTo>
                  <a:cubicBezTo>
                    <a:pt x="3255" y="4318"/>
                    <a:pt x="3662" y="4183"/>
                    <a:pt x="4069" y="4047"/>
                  </a:cubicBezTo>
                  <a:cubicBezTo>
                    <a:pt x="4476" y="3939"/>
                    <a:pt x="4856" y="3667"/>
                    <a:pt x="5100" y="3288"/>
                  </a:cubicBezTo>
                  <a:cubicBezTo>
                    <a:pt x="5371" y="2881"/>
                    <a:pt x="5669" y="2501"/>
                    <a:pt x="5968" y="2094"/>
                  </a:cubicBezTo>
                  <a:cubicBezTo>
                    <a:pt x="6599" y="1158"/>
                    <a:pt x="7440" y="746"/>
                    <a:pt x="8448" y="746"/>
                  </a:cubicBezTo>
                  <a:close/>
                  <a:moveTo>
                    <a:pt x="8416" y="1"/>
                  </a:moveTo>
                  <a:cubicBezTo>
                    <a:pt x="7447" y="1"/>
                    <a:pt x="6496" y="403"/>
                    <a:pt x="5832" y="1118"/>
                  </a:cubicBezTo>
                  <a:cubicBezTo>
                    <a:pt x="5452" y="1525"/>
                    <a:pt x="5127" y="1959"/>
                    <a:pt x="4829" y="2420"/>
                  </a:cubicBezTo>
                  <a:cubicBezTo>
                    <a:pt x="4476" y="3016"/>
                    <a:pt x="3906" y="3423"/>
                    <a:pt x="3228" y="3586"/>
                  </a:cubicBezTo>
                  <a:cubicBezTo>
                    <a:pt x="2930" y="3667"/>
                    <a:pt x="2632" y="3749"/>
                    <a:pt x="2333" y="3830"/>
                  </a:cubicBezTo>
                  <a:cubicBezTo>
                    <a:pt x="1926" y="3939"/>
                    <a:pt x="1574" y="4156"/>
                    <a:pt x="1303" y="4454"/>
                  </a:cubicBezTo>
                  <a:cubicBezTo>
                    <a:pt x="326" y="5566"/>
                    <a:pt x="1" y="6732"/>
                    <a:pt x="624" y="8089"/>
                  </a:cubicBezTo>
                  <a:cubicBezTo>
                    <a:pt x="814" y="8495"/>
                    <a:pt x="923" y="8956"/>
                    <a:pt x="977" y="9418"/>
                  </a:cubicBezTo>
                  <a:cubicBezTo>
                    <a:pt x="1031" y="10014"/>
                    <a:pt x="1086" y="10638"/>
                    <a:pt x="1140" y="11262"/>
                  </a:cubicBezTo>
                  <a:cubicBezTo>
                    <a:pt x="1221" y="11967"/>
                    <a:pt x="1547" y="12645"/>
                    <a:pt x="2062" y="13161"/>
                  </a:cubicBezTo>
                  <a:cubicBezTo>
                    <a:pt x="2462" y="13621"/>
                    <a:pt x="3040" y="13889"/>
                    <a:pt x="3631" y="13889"/>
                  </a:cubicBezTo>
                  <a:cubicBezTo>
                    <a:pt x="3841" y="13889"/>
                    <a:pt x="4053" y="13856"/>
                    <a:pt x="4259" y="13785"/>
                  </a:cubicBezTo>
                  <a:lnTo>
                    <a:pt x="4937" y="13595"/>
                  </a:lnTo>
                  <a:cubicBezTo>
                    <a:pt x="5270" y="13479"/>
                    <a:pt x="5621" y="13425"/>
                    <a:pt x="5974" y="13425"/>
                  </a:cubicBezTo>
                  <a:cubicBezTo>
                    <a:pt x="6367" y="13425"/>
                    <a:pt x="6762" y="13493"/>
                    <a:pt x="7134" y="13622"/>
                  </a:cubicBezTo>
                  <a:cubicBezTo>
                    <a:pt x="7487" y="13757"/>
                    <a:pt x="7839" y="13866"/>
                    <a:pt x="8192" y="13947"/>
                  </a:cubicBezTo>
                  <a:cubicBezTo>
                    <a:pt x="8463" y="14010"/>
                    <a:pt x="8738" y="14040"/>
                    <a:pt x="9012" y="14040"/>
                  </a:cubicBezTo>
                  <a:cubicBezTo>
                    <a:pt x="9452" y="14040"/>
                    <a:pt x="9890" y="13962"/>
                    <a:pt x="10308" y="13812"/>
                  </a:cubicBezTo>
                  <a:cubicBezTo>
                    <a:pt x="10769" y="13649"/>
                    <a:pt x="11176" y="13351"/>
                    <a:pt x="11474" y="12944"/>
                  </a:cubicBezTo>
                  <a:cubicBezTo>
                    <a:pt x="11664" y="12645"/>
                    <a:pt x="11854" y="12374"/>
                    <a:pt x="12044" y="12076"/>
                  </a:cubicBezTo>
                  <a:cubicBezTo>
                    <a:pt x="12396" y="11370"/>
                    <a:pt x="12993" y="10855"/>
                    <a:pt x="13698" y="10557"/>
                  </a:cubicBezTo>
                  <a:cubicBezTo>
                    <a:pt x="14213" y="10313"/>
                    <a:pt x="14702" y="10096"/>
                    <a:pt x="15217" y="9879"/>
                  </a:cubicBezTo>
                  <a:cubicBezTo>
                    <a:pt x="16383" y="9418"/>
                    <a:pt x="17116" y="8224"/>
                    <a:pt x="16980" y="6949"/>
                  </a:cubicBezTo>
                  <a:cubicBezTo>
                    <a:pt x="16926" y="6325"/>
                    <a:pt x="16953" y="5702"/>
                    <a:pt x="17089" y="5105"/>
                  </a:cubicBezTo>
                  <a:cubicBezTo>
                    <a:pt x="17333" y="4074"/>
                    <a:pt x="17143" y="2989"/>
                    <a:pt x="16546" y="2094"/>
                  </a:cubicBezTo>
                  <a:cubicBezTo>
                    <a:pt x="15913" y="1015"/>
                    <a:pt x="15016" y="423"/>
                    <a:pt x="13837" y="423"/>
                  </a:cubicBezTo>
                  <a:cubicBezTo>
                    <a:pt x="13653" y="423"/>
                    <a:pt x="13462" y="437"/>
                    <a:pt x="13264" y="467"/>
                  </a:cubicBezTo>
                  <a:cubicBezTo>
                    <a:pt x="12876" y="526"/>
                    <a:pt x="12489" y="557"/>
                    <a:pt x="12105" y="557"/>
                  </a:cubicBezTo>
                  <a:cubicBezTo>
                    <a:pt x="11442" y="557"/>
                    <a:pt x="10791" y="466"/>
                    <a:pt x="10172" y="277"/>
                  </a:cubicBezTo>
                  <a:cubicBezTo>
                    <a:pt x="9657" y="114"/>
                    <a:pt x="9114" y="33"/>
                    <a:pt x="8599" y="6"/>
                  </a:cubicBezTo>
                  <a:cubicBezTo>
                    <a:pt x="8538" y="2"/>
                    <a:pt x="8477" y="1"/>
                    <a:pt x="841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4863725" y="6364563"/>
              <a:ext cx="86150" cy="50700"/>
            </a:xfrm>
            <a:custGeom>
              <a:avLst/>
              <a:gdLst/>
              <a:ahLst/>
              <a:cxnLst/>
              <a:rect l="l" t="t" r="r" b="b"/>
              <a:pathLst>
                <a:path w="3446" h="2028" extrusionOk="0">
                  <a:moveTo>
                    <a:pt x="3157" y="1"/>
                  </a:moveTo>
                  <a:cubicBezTo>
                    <a:pt x="3039" y="1"/>
                    <a:pt x="2916" y="53"/>
                    <a:pt x="2849" y="143"/>
                  </a:cubicBezTo>
                  <a:cubicBezTo>
                    <a:pt x="2767" y="252"/>
                    <a:pt x="2713" y="360"/>
                    <a:pt x="2659" y="496"/>
                  </a:cubicBezTo>
                  <a:cubicBezTo>
                    <a:pt x="2550" y="794"/>
                    <a:pt x="2279" y="1038"/>
                    <a:pt x="1954" y="1119"/>
                  </a:cubicBezTo>
                  <a:cubicBezTo>
                    <a:pt x="1742" y="1218"/>
                    <a:pt x="1509" y="1265"/>
                    <a:pt x="1273" y="1265"/>
                  </a:cubicBezTo>
                  <a:cubicBezTo>
                    <a:pt x="1054" y="1265"/>
                    <a:pt x="833" y="1225"/>
                    <a:pt x="624" y="1147"/>
                  </a:cubicBezTo>
                  <a:cubicBezTo>
                    <a:pt x="570" y="1119"/>
                    <a:pt x="516" y="1119"/>
                    <a:pt x="462" y="1092"/>
                  </a:cubicBezTo>
                  <a:cubicBezTo>
                    <a:pt x="439" y="1088"/>
                    <a:pt x="416" y="1086"/>
                    <a:pt x="392" y="1086"/>
                  </a:cubicBezTo>
                  <a:cubicBezTo>
                    <a:pt x="274" y="1086"/>
                    <a:pt x="150" y="1142"/>
                    <a:pt x="82" y="1255"/>
                  </a:cubicBezTo>
                  <a:cubicBezTo>
                    <a:pt x="1" y="1391"/>
                    <a:pt x="28" y="1581"/>
                    <a:pt x="163" y="1689"/>
                  </a:cubicBezTo>
                  <a:cubicBezTo>
                    <a:pt x="299" y="1798"/>
                    <a:pt x="435" y="1879"/>
                    <a:pt x="597" y="1933"/>
                  </a:cubicBezTo>
                  <a:cubicBezTo>
                    <a:pt x="819" y="1997"/>
                    <a:pt x="1045" y="2028"/>
                    <a:pt x="1270" y="2028"/>
                  </a:cubicBezTo>
                  <a:cubicBezTo>
                    <a:pt x="1816" y="2028"/>
                    <a:pt x="2353" y="1845"/>
                    <a:pt x="2794" y="1499"/>
                  </a:cubicBezTo>
                  <a:cubicBezTo>
                    <a:pt x="3147" y="1228"/>
                    <a:pt x="3364" y="794"/>
                    <a:pt x="3418" y="360"/>
                  </a:cubicBezTo>
                  <a:cubicBezTo>
                    <a:pt x="3445" y="197"/>
                    <a:pt x="3364" y="62"/>
                    <a:pt x="3228" y="7"/>
                  </a:cubicBezTo>
                  <a:cubicBezTo>
                    <a:pt x="3205" y="3"/>
                    <a:pt x="3181" y="1"/>
                    <a:pt x="315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4826425" y="6350738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4951875" y="6318863"/>
              <a:ext cx="19025" cy="16525"/>
            </a:xfrm>
            <a:custGeom>
              <a:avLst/>
              <a:gdLst/>
              <a:ahLst/>
              <a:cxnLst/>
              <a:rect l="l" t="t" r="r" b="b"/>
              <a:pathLst>
                <a:path w="761" h="661" extrusionOk="0">
                  <a:moveTo>
                    <a:pt x="354" y="1"/>
                  </a:moveTo>
                  <a:cubicBezTo>
                    <a:pt x="263" y="1"/>
                    <a:pt x="174" y="35"/>
                    <a:pt x="109" y="99"/>
                  </a:cubicBezTo>
                  <a:cubicBezTo>
                    <a:pt x="1" y="208"/>
                    <a:pt x="1" y="398"/>
                    <a:pt x="109" y="533"/>
                  </a:cubicBezTo>
                  <a:cubicBezTo>
                    <a:pt x="177" y="618"/>
                    <a:pt x="287" y="661"/>
                    <a:pt x="400" y="661"/>
                  </a:cubicBezTo>
                  <a:cubicBezTo>
                    <a:pt x="468" y="661"/>
                    <a:pt x="536" y="645"/>
                    <a:pt x="597" y="615"/>
                  </a:cubicBezTo>
                  <a:cubicBezTo>
                    <a:pt x="733" y="479"/>
                    <a:pt x="760" y="262"/>
                    <a:pt x="625" y="127"/>
                  </a:cubicBezTo>
                  <a:cubicBezTo>
                    <a:pt x="554" y="42"/>
                    <a:pt x="453" y="1"/>
                    <a:pt x="35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4741675" y="6049613"/>
              <a:ext cx="78000" cy="78925"/>
            </a:xfrm>
            <a:custGeom>
              <a:avLst/>
              <a:gdLst/>
              <a:ahLst/>
              <a:cxnLst/>
              <a:rect l="l" t="t" r="r" b="b"/>
              <a:pathLst>
                <a:path w="3120" h="3157" extrusionOk="0">
                  <a:moveTo>
                    <a:pt x="1384" y="698"/>
                  </a:moveTo>
                  <a:cubicBezTo>
                    <a:pt x="2062" y="725"/>
                    <a:pt x="2496" y="1458"/>
                    <a:pt x="2170" y="2054"/>
                  </a:cubicBezTo>
                  <a:cubicBezTo>
                    <a:pt x="2098" y="2343"/>
                    <a:pt x="1857" y="2493"/>
                    <a:pt x="1615" y="2493"/>
                  </a:cubicBezTo>
                  <a:cubicBezTo>
                    <a:pt x="1401" y="2493"/>
                    <a:pt x="1187" y="2377"/>
                    <a:pt x="1085" y="2136"/>
                  </a:cubicBezTo>
                  <a:cubicBezTo>
                    <a:pt x="760" y="1702"/>
                    <a:pt x="895" y="1132"/>
                    <a:pt x="1384" y="698"/>
                  </a:cubicBezTo>
                  <a:close/>
                  <a:moveTo>
                    <a:pt x="1455" y="0"/>
                  </a:moveTo>
                  <a:cubicBezTo>
                    <a:pt x="1248" y="0"/>
                    <a:pt x="1050" y="72"/>
                    <a:pt x="895" y="210"/>
                  </a:cubicBezTo>
                  <a:cubicBezTo>
                    <a:pt x="0" y="915"/>
                    <a:pt x="27" y="2271"/>
                    <a:pt x="923" y="2949"/>
                  </a:cubicBezTo>
                  <a:cubicBezTo>
                    <a:pt x="1140" y="3087"/>
                    <a:pt x="1387" y="3156"/>
                    <a:pt x="1630" y="3156"/>
                  </a:cubicBezTo>
                  <a:cubicBezTo>
                    <a:pt x="1962" y="3156"/>
                    <a:pt x="2288" y="3026"/>
                    <a:pt x="2523" y="2759"/>
                  </a:cubicBezTo>
                  <a:cubicBezTo>
                    <a:pt x="2686" y="2597"/>
                    <a:pt x="2821" y="2380"/>
                    <a:pt x="2875" y="2136"/>
                  </a:cubicBezTo>
                  <a:cubicBezTo>
                    <a:pt x="3120" y="1349"/>
                    <a:pt x="2713" y="481"/>
                    <a:pt x="1953" y="128"/>
                  </a:cubicBezTo>
                  <a:lnTo>
                    <a:pt x="1818" y="74"/>
                  </a:lnTo>
                  <a:cubicBezTo>
                    <a:pt x="1698" y="24"/>
                    <a:pt x="1575" y="0"/>
                    <a:pt x="14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4760650" y="6067738"/>
              <a:ext cx="43425" cy="44325"/>
            </a:xfrm>
            <a:custGeom>
              <a:avLst/>
              <a:gdLst/>
              <a:ahLst/>
              <a:cxnLst/>
              <a:rect l="l" t="t" r="r" b="b"/>
              <a:pathLst>
                <a:path w="1737" h="1773" extrusionOk="0">
                  <a:moveTo>
                    <a:pt x="625" y="0"/>
                  </a:moveTo>
                  <a:cubicBezTo>
                    <a:pt x="136" y="407"/>
                    <a:pt x="1" y="977"/>
                    <a:pt x="326" y="1438"/>
                  </a:cubicBezTo>
                  <a:cubicBezTo>
                    <a:pt x="426" y="1663"/>
                    <a:pt x="636" y="1772"/>
                    <a:pt x="845" y="1772"/>
                  </a:cubicBezTo>
                  <a:cubicBezTo>
                    <a:pt x="1091" y="1772"/>
                    <a:pt x="1338" y="1622"/>
                    <a:pt x="1411" y="1329"/>
                  </a:cubicBezTo>
                  <a:cubicBezTo>
                    <a:pt x="1737" y="733"/>
                    <a:pt x="1303" y="0"/>
                    <a:pt x="625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4731500" y="6161788"/>
              <a:ext cx="61725" cy="59875"/>
            </a:xfrm>
            <a:custGeom>
              <a:avLst/>
              <a:gdLst/>
              <a:ahLst/>
              <a:cxnLst/>
              <a:rect l="l" t="t" r="r" b="b"/>
              <a:pathLst>
                <a:path w="2469" h="2395" extrusionOk="0">
                  <a:moveTo>
                    <a:pt x="1290" y="714"/>
                  </a:moveTo>
                  <a:cubicBezTo>
                    <a:pt x="1339" y="714"/>
                    <a:pt x="1389" y="722"/>
                    <a:pt x="1438" y="741"/>
                  </a:cubicBezTo>
                  <a:cubicBezTo>
                    <a:pt x="1492" y="768"/>
                    <a:pt x="1519" y="795"/>
                    <a:pt x="1547" y="822"/>
                  </a:cubicBezTo>
                  <a:cubicBezTo>
                    <a:pt x="1736" y="985"/>
                    <a:pt x="1764" y="1256"/>
                    <a:pt x="1628" y="1500"/>
                  </a:cubicBezTo>
                  <a:cubicBezTo>
                    <a:pt x="1510" y="1642"/>
                    <a:pt x="1329" y="1722"/>
                    <a:pt x="1141" y="1722"/>
                  </a:cubicBezTo>
                  <a:cubicBezTo>
                    <a:pt x="1113" y="1722"/>
                    <a:pt x="1086" y="1721"/>
                    <a:pt x="1058" y="1717"/>
                  </a:cubicBezTo>
                  <a:cubicBezTo>
                    <a:pt x="1031" y="1717"/>
                    <a:pt x="1031" y="1690"/>
                    <a:pt x="1004" y="1690"/>
                  </a:cubicBezTo>
                  <a:cubicBezTo>
                    <a:pt x="814" y="1500"/>
                    <a:pt x="787" y="1229"/>
                    <a:pt x="896" y="985"/>
                  </a:cubicBezTo>
                  <a:cubicBezTo>
                    <a:pt x="959" y="817"/>
                    <a:pt x="1119" y="714"/>
                    <a:pt x="1290" y="714"/>
                  </a:cubicBezTo>
                  <a:close/>
                  <a:moveTo>
                    <a:pt x="1327" y="1"/>
                  </a:moveTo>
                  <a:cubicBezTo>
                    <a:pt x="1109" y="1"/>
                    <a:pt x="888" y="73"/>
                    <a:pt x="706" y="225"/>
                  </a:cubicBezTo>
                  <a:cubicBezTo>
                    <a:pt x="543" y="361"/>
                    <a:pt x="407" y="497"/>
                    <a:pt x="299" y="659"/>
                  </a:cubicBezTo>
                  <a:cubicBezTo>
                    <a:pt x="0" y="1175"/>
                    <a:pt x="82" y="1826"/>
                    <a:pt x="516" y="2205"/>
                  </a:cubicBezTo>
                  <a:cubicBezTo>
                    <a:pt x="711" y="2332"/>
                    <a:pt x="930" y="2395"/>
                    <a:pt x="1147" y="2395"/>
                  </a:cubicBezTo>
                  <a:cubicBezTo>
                    <a:pt x="1443" y="2395"/>
                    <a:pt x="1734" y="2277"/>
                    <a:pt x="1953" y="2043"/>
                  </a:cubicBezTo>
                  <a:lnTo>
                    <a:pt x="2008" y="2016"/>
                  </a:lnTo>
                  <a:cubicBezTo>
                    <a:pt x="2387" y="1636"/>
                    <a:pt x="2469" y="1039"/>
                    <a:pt x="2225" y="578"/>
                  </a:cubicBezTo>
                  <a:cubicBezTo>
                    <a:pt x="2055" y="204"/>
                    <a:pt x="1693" y="1"/>
                    <a:pt x="132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4751175" y="6179613"/>
              <a:ext cx="24425" cy="25250"/>
            </a:xfrm>
            <a:custGeom>
              <a:avLst/>
              <a:gdLst/>
              <a:ahLst/>
              <a:cxnLst/>
              <a:rect l="l" t="t" r="r" b="b"/>
              <a:pathLst>
                <a:path w="977" h="1010" extrusionOk="0">
                  <a:moveTo>
                    <a:pt x="503" y="1"/>
                  </a:moveTo>
                  <a:cubicBezTo>
                    <a:pt x="332" y="1"/>
                    <a:pt x="172" y="104"/>
                    <a:pt x="109" y="272"/>
                  </a:cubicBezTo>
                  <a:cubicBezTo>
                    <a:pt x="0" y="516"/>
                    <a:pt x="27" y="787"/>
                    <a:pt x="217" y="977"/>
                  </a:cubicBezTo>
                  <a:cubicBezTo>
                    <a:pt x="244" y="977"/>
                    <a:pt x="244" y="1004"/>
                    <a:pt x="271" y="1004"/>
                  </a:cubicBezTo>
                  <a:cubicBezTo>
                    <a:pt x="299" y="1008"/>
                    <a:pt x="326" y="1009"/>
                    <a:pt x="354" y="1009"/>
                  </a:cubicBezTo>
                  <a:cubicBezTo>
                    <a:pt x="542" y="1009"/>
                    <a:pt x="723" y="929"/>
                    <a:pt x="841" y="787"/>
                  </a:cubicBezTo>
                  <a:cubicBezTo>
                    <a:pt x="977" y="543"/>
                    <a:pt x="949" y="272"/>
                    <a:pt x="787" y="109"/>
                  </a:cubicBezTo>
                  <a:cubicBezTo>
                    <a:pt x="732" y="82"/>
                    <a:pt x="705" y="55"/>
                    <a:pt x="651" y="28"/>
                  </a:cubicBezTo>
                  <a:cubicBezTo>
                    <a:pt x="602" y="9"/>
                    <a:pt x="552" y="1"/>
                    <a:pt x="503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48"/>
          <p:cNvGrpSpPr/>
          <p:nvPr/>
        </p:nvGrpSpPr>
        <p:grpSpPr>
          <a:xfrm>
            <a:off x="7608024" y="3659885"/>
            <a:ext cx="1049025" cy="1334938"/>
            <a:chOff x="2586363" y="5410988"/>
            <a:chExt cx="1049025" cy="1334938"/>
          </a:xfrm>
        </p:grpSpPr>
        <p:sp>
          <p:nvSpPr>
            <p:cNvPr id="684" name="Google Shape;684;p48"/>
            <p:cNvSpPr/>
            <p:nvPr/>
          </p:nvSpPr>
          <p:spPr>
            <a:xfrm>
              <a:off x="2586363" y="5419550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2586363" y="5410988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2608738" y="5558713"/>
              <a:ext cx="903250" cy="1154225"/>
            </a:xfrm>
            <a:custGeom>
              <a:avLst/>
              <a:gdLst/>
              <a:ahLst/>
              <a:cxnLst/>
              <a:rect l="l" t="t" r="r" b="b"/>
              <a:pathLst>
                <a:path w="36130" h="46169" extrusionOk="0">
                  <a:moveTo>
                    <a:pt x="31823" y="1"/>
                  </a:moveTo>
                  <a:cubicBezTo>
                    <a:pt x="31601" y="1"/>
                    <a:pt x="31382" y="117"/>
                    <a:pt x="31247" y="330"/>
                  </a:cubicBezTo>
                  <a:cubicBezTo>
                    <a:pt x="30081" y="2201"/>
                    <a:pt x="28887" y="4100"/>
                    <a:pt x="27694" y="5999"/>
                  </a:cubicBezTo>
                  <a:cubicBezTo>
                    <a:pt x="24846" y="10610"/>
                    <a:pt x="21808" y="15139"/>
                    <a:pt x="18770" y="19669"/>
                  </a:cubicBezTo>
                  <a:cubicBezTo>
                    <a:pt x="18146" y="20646"/>
                    <a:pt x="17468" y="21568"/>
                    <a:pt x="16709" y="22463"/>
                  </a:cubicBezTo>
                  <a:cubicBezTo>
                    <a:pt x="16410" y="22788"/>
                    <a:pt x="16031" y="23060"/>
                    <a:pt x="15597" y="23195"/>
                  </a:cubicBezTo>
                  <a:cubicBezTo>
                    <a:pt x="13915" y="23792"/>
                    <a:pt x="12206" y="24389"/>
                    <a:pt x="10524" y="25012"/>
                  </a:cubicBezTo>
                  <a:cubicBezTo>
                    <a:pt x="8002" y="25935"/>
                    <a:pt x="5506" y="26965"/>
                    <a:pt x="3092" y="28132"/>
                  </a:cubicBezTo>
                  <a:cubicBezTo>
                    <a:pt x="2387" y="28484"/>
                    <a:pt x="1709" y="28891"/>
                    <a:pt x="1058" y="29325"/>
                  </a:cubicBezTo>
                  <a:cubicBezTo>
                    <a:pt x="163" y="29922"/>
                    <a:pt x="0" y="30681"/>
                    <a:pt x="461" y="31658"/>
                  </a:cubicBezTo>
                  <a:cubicBezTo>
                    <a:pt x="570" y="31848"/>
                    <a:pt x="678" y="32038"/>
                    <a:pt x="841" y="32173"/>
                  </a:cubicBezTo>
                  <a:cubicBezTo>
                    <a:pt x="1682" y="33068"/>
                    <a:pt x="2523" y="33963"/>
                    <a:pt x="3391" y="34831"/>
                  </a:cubicBezTo>
                  <a:cubicBezTo>
                    <a:pt x="4937" y="36323"/>
                    <a:pt x="6591" y="37706"/>
                    <a:pt x="8354" y="38981"/>
                  </a:cubicBezTo>
                  <a:cubicBezTo>
                    <a:pt x="10362" y="40473"/>
                    <a:pt x="12450" y="41829"/>
                    <a:pt x="14620" y="43050"/>
                  </a:cubicBezTo>
                  <a:cubicBezTo>
                    <a:pt x="17061" y="44352"/>
                    <a:pt x="19638" y="45355"/>
                    <a:pt x="22296" y="46088"/>
                  </a:cubicBezTo>
                  <a:cubicBezTo>
                    <a:pt x="22470" y="46142"/>
                    <a:pt x="22647" y="46168"/>
                    <a:pt x="22821" y="46168"/>
                  </a:cubicBezTo>
                  <a:cubicBezTo>
                    <a:pt x="23512" y="46168"/>
                    <a:pt x="24157" y="45756"/>
                    <a:pt x="24439" y="45084"/>
                  </a:cubicBezTo>
                  <a:cubicBezTo>
                    <a:pt x="24629" y="44650"/>
                    <a:pt x="24710" y="44189"/>
                    <a:pt x="24710" y="43701"/>
                  </a:cubicBezTo>
                  <a:cubicBezTo>
                    <a:pt x="24683" y="42996"/>
                    <a:pt x="24683" y="42290"/>
                    <a:pt x="24710" y="41558"/>
                  </a:cubicBezTo>
                  <a:cubicBezTo>
                    <a:pt x="24981" y="36404"/>
                    <a:pt x="24412" y="31332"/>
                    <a:pt x="23435" y="26260"/>
                  </a:cubicBezTo>
                  <a:cubicBezTo>
                    <a:pt x="23381" y="25908"/>
                    <a:pt x="23408" y="25555"/>
                    <a:pt x="23544" y="25229"/>
                  </a:cubicBezTo>
                  <a:cubicBezTo>
                    <a:pt x="23924" y="24280"/>
                    <a:pt x="24358" y="23358"/>
                    <a:pt x="24846" y="22463"/>
                  </a:cubicBezTo>
                  <a:cubicBezTo>
                    <a:pt x="26744" y="18828"/>
                    <a:pt x="28724" y="15248"/>
                    <a:pt x="30813" y="11749"/>
                  </a:cubicBezTo>
                  <a:cubicBezTo>
                    <a:pt x="32359" y="9172"/>
                    <a:pt x="33797" y="6541"/>
                    <a:pt x="35288" y="3937"/>
                  </a:cubicBezTo>
                  <a:cubicBezTo>
                    <a:pt x="35505" y="3530"/>
                    <a:pt x="35722" y="3096"/>
                    <a:pt x="35967" y="2635"/>
                  </a:cubicBezTo>
                  <a:cubicBezTo>
                    <a:pt x="36129" y="2310"/>
                    <a:pt x="35967" y="1876"/>
                    <a:pt x="35641" y="1740"/>
                  </a:cubicBezTo>
                  <a:cubicBezTo>
                    <a:pt x="34583" y="1171"/>
                    <a:pt x="32956" y="411"/>
                    <a:pt x="32088" y="59"/>
                  </a:cubicBezTo>
                  <a:cubicBezTo>
                    <a:pt x="32002" y="20"/>
                    <a:pt x="31912" y="1"/>
                    <a:pt x="3182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2710438" y="6272213"/>
              <a:ext cx="442825" cy="353275"/>
            </a:xfrm>
            <a:custGeom>
              <a:avLst/>
              <a:gdLst/>
              <a:ahLst/>
              <a:cxnLst/>
              <a:rect l="l" t="t" r="r" b="b"/>
              <a:pathLst>
                <a:path w="17713" h="14131" extrusionOk="0">
                  <a:moveTo>
                    <a:pt x="6087" y="1"/>
                  </a:moveTo>
                  <a:cubicBezTo>
                    <a:pt x="5993" y="1"/>
                    <a:pt x="5897" y="18"/>
                    <a:pt x="5805" y="53"/>
                  </a:cubicBezTo>
                  <a:lnTo>
                    <a:pt x="5643" y="134"/>
                  </a:lnTo>
                  <a:cubicBezTo>
                    <a:pt x="4992" y="405"/>
                    <a:pt x="4341" y="704"/>
                    <a:pt x="3663" y="1002"/>
                  </a:cubicBezTo>
                  <a:cubicBezTo>
                    <a:pt x="2551" y="1490"/>
                    <a:pt x="1411" y="1951"/>
                    <a:pt x="272" y="2440"/>
                  </a:cubicBezTo>
                  <a:cubicBezTo>
                    <a:pt x="55" y="2548"/>
                    <a:pt x="1" y="2847"/>
                    <a:pt x="164" y="3036"/>
                  </a:cubicBezTo>
                  <a:cubicBezTo>
                    <a:pt x="1384" y="4420"/>
                    <a:pt x="2713" y="5695"/>
                    <a:pt x="4178" y="6807"/>
                  </a:cubicBezTo>
                  <a:cubicBezTo>
                    <a:pt x="6212" y="8271"/>
                    <a:pt x="8301" y="9628"/>
                    <a:pt x="10444" y="10875"/>
                  </a:cubicBezTo>
                  <a:cubicBezTo>
                    <a:pt x="12695" y="12123"/>
                    <a:pt x="15000" y="13208"/>
                    <a:pt x="17387" y="14130"/>
                  </a:cubicBezTo>
                  <a:lnTo>
                    <a:pt x="17414" y="14130"/>
                  </a:lnTo>
                  <a:cubicBezTo>
                    <a:pt x="17496" y="14130"/>
                    <a:pt x="17550" y="14049"/>
                    <a:pt x="17550" y="13940"/>
                  </a:cubicBezTo>
                  <a:cubicBezTo>
                    <a:pt x="17604" y="11635"/>
                    <a:pt x="17659" y="9329"/>
                    <a:pt x="17713" y="6942"/>
                  </a:cubicBezTo>
                  <a:cubicBezTo>
                    <a:pt x="17713" y="6563"/>
                    <a:pt x="17469" y="6237"/>
                    <a:pt x="17116" y="6129"/>
                  </a:cubicBezTo>
                  <a:cubicBezTo>
                    <a:pt x="16818" y="6047"/>
                    <a:pt x="16574" y="5912"/>
                    <a:pt x="16357" y="5722"/>
                  </a:cubicBezTo>
                  <a:cubicBezTo>
                    <a:pt x="16112" y="5505"/>
                    <a:pt x="15868" y="5342"/>
                    <a:pt x="15624" y="5098"/>
                  </a:cubicBezTo>
                  <a:cubicBezTo>
                    <a:pt x="15217" y="4691"/>
                    <a:pt x="14621" y="4447"/>
                    <a:pt x="14024" y="4420"/>
                  </a:cubicBezTo>
                  <a:cubicBezTo>
                    <a:pt x="13726" y="4420"/>
                    <a:pt x="13400" y="4393"/>
                    <a:pt x="13102" y="4365"/>
                  </a:cubicBezTo>
                  <a:cubicBezTo>
                    <a:pt x="12152" y="4284"/>
                    <a:pt x="11284" y="3769"/>
                    <a:pt x="10769" y="2982"/>
                  </a:cubicBezTo>
                  <a:cubicBezTo>
                    <a:pt x="10633" y="2792"/>
                    <a:pt x="10471" y="2602"/>
                    <a:pt x="10308" y="2413"/>
                  </a:cubicBezTo>
                  <a:cubicBezTo>
                    <a:pt x="10064" y="2087"/>
                    <a:pt x="9711" y="1843"/>
                    <a:pt x="9304" y="1789"/>
                  </a:cubicBezTo>
                  <a:cubicBezTo>
                    <a:pt x="8925" y="1707"/>
                    <a:pt x="8545" y="1599"/>
                    <a:pt x="8192" y="1490"/>
                  </a:cubicBezTo>
                  <a:cubicBezTo>
                    <a:pt x="7568" y="1328"/>
                    <a:pt x="7053" y="921"/>
                    <a:pt x="6755" y="378"/>
                  </a:cubicBezTo>
                  <a:cubicBezTo>
                    <a:pt x="6614" y="137"/>
                    <a:pt x="6355" y="1"/>
                    <a:pt x="608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2677213" y="6242938"/>
              <a:ext cx="499100" cy="402200"/>
            </a:xfrm>
            <a:custGeom>
              <a:avLst/>
              <a:gdLst/>
              <a:ahLst/>
              <a:cxnLst/>
              <a:rect l="l" t="t" r="r" b="b"/>
              <a:pathLst>
                <a:path w="19964" h="16088" extrusionOk="0">
                  <a:moveTo>
                    <a:pt x="7416" y="1172"/>
                  </a:moveTo>
                  <a:cubicBezTo>
                    <a:pt x="7684" y="1172"/>
                    <a:pt x="7943" y="1308"/>
                    <a:pt x="8084" y="1549"/>
                  </a:cubicBezTo>
                  <a:cubicBezTo>
                    <a:pt x="8382" y="2092"/>
                    <a:pt x="8897" y="2499"/>
                    <a:pt x="9521" y="2661"/>
                  </a:cubicBezTo>
                  <a:cubicBezTo>
                    <a:pt x="9874" y="2770"/>
                    <a:pt x="10254" y="2878"/>
                    <a:pt x="10633" y="2960"/>
                  </a:cubicBezTo>
                  <a:cubicBezTo>
                    <a:pt x="11040" y="3014"/>
                    <a:pt x="11393" y="3258"/>
                    <a:pt x="11637" y="3584"/>
                  </a:cubicBezTo>
                  <a:cubicBezTo>
                    <a:pt x="11800" y="3773"/>
                    <a:pt x="11962" y="3963"/>
                    <a:pt x="12098" y="4153"/>
                  </a:cubicBezTo>
                  <a:cubicBezTo>
                    <a:pt x="12613" y="4940"/>
                    <a:pt x="13481" y="5455"/>
                    <a:pt x="14431" y="5536"/>
                  </a:cubicBezTo>
                  <a:cubicBezTo>
                    <a:pt x="14729" y="5564"/>
                    <a:pt x="15055" y="5591"/>
                    <a:pt x="15353" y="5591"/>
                  </a:cubicBezTo>
                  <a:cubicBezTo>
                    <a:pt x="15950" y="5618"/>
                    <a:pt x="16546" y="5862"/>
                    <a:pt x="16953" y="6269"/>
                  </a:cubicBezTo>
                  <a:cubicBezTo>
                    <a:pt x="17197" y="6513"/>
                    <a:pt x="17441" y="6676"/>
                    <a:pt x="17686" y="6893"/>
                  </a:cubicBezTo>
                  <a:cubicBezTo>
                    <a:pt x="17903" y="7083"/>
                    <a:pt x="18147" y="7218"/>
                    <a:pt x="18445" y="7300"/>
                  </a:cubicBezTo>
                  <a:cubicBezTo>
                    <a:pt x="18798" y="7408"/>
                    <a:pt x="19042" y="7734"/>
                    <a:pt x="19042" y="8113"/>
                  </a:cubicBezTo>
                  <a:cubicBezTo>
                    <a:pt x="18988" y="10500"/>
                    <a:pt x="18933" y="12806"/>
                    <a:pt x="18879" y="15111"/>
                  </a:cubicBezTo>
                  <a:cubicBezTo>
                    <a:pt x="18879" y="15220"/>
                    <a:pt x="18825" y="15301"/>
                    <a:pt x="18743" y="15301"/>
                  </a:cubicBezTo>
                  <a:lnTo>
                    <a:pt x="18716" y="15301"/>
                  </a:lnTo>
                  <a:cubicBezTo>
                    <a:pt x="16329" y="14379"/>
                    <a:pt x="14024" y="13294"/>
                    <a:pt x="11773" y="12046"/>
                  </a:cubicBezTo>
                  <a:cubicBezTo>
                    <a:pt x="9630" y="10799"/>
                    <a:pt x="7541" y="9442"/>
                    <a:pt x="5507" y="7978"/>
                  </a:cubicBezTo>
                  <a:cubicBezTo>
                    <a:pt x="4042" y="6866"/>
                    <a:pt x="2713" y="5591"/>
                    <a:pt x="1493" y="4207"/>
                  </a:cubicBezTo>
                  <a:cubicBezTo>
                    <a:pt x="1330" y="4018"/>
                    <a:pt x="1384" y="3719"/>
                    <a:pt x="1601" y="3611"/>
                  </a:cubicBezTo>
                  <a:cubicBezTo>
                    <a:pt x="2740" y="3122"/>
                    <a:pt x="3880" y="2661"/>
                    <a:pt x="4992" y="2173"/>
                  </a:cubicBezTo>
                  <a:cubicBezTo>
                    <a:pt x="5670" y="1875"/>
                    <a:pt x="6321" y="1576"/>
                    <a:pt x="6972" y="1305"/>
                  </a:cubicBezTo>
                  <a:lnTo>
                    <a:pt x="7134" y="1224"/>
                  </a:lnTo>
                  <a:cubicBezTo>
                    <a:pt x="7226" y="1189"/>
                    <a:pt x="7322" y="1172"/>
                    <a:pt x="7416" y="1172"/>
                  </a:cubicBezTo>
                  <a:close/>
                  <a:moveTo>
                    <a:pt x="8145" y="0"/>
                  </a:moveTo>
                  <a:cubicBezTo>
                    <a:pt x="8086" y="0"/>
                    <a:pt x="8021" y="10"/>
                    <a:pt x="7948" y="30"/>
                  </a:cubicBezTo>
                  <a:cubicBezTo>
                    <a:pt x="7514" y="166"/>
                    <a:pt x="7080" y="329"/>
                    <a:pt x="6673" y="491"/>
                  </a:cubicBezTo>
                  <a:cubicBezTo>
                    <a:pt x="4775" y="1278"/>
                    <a:pt x="2903" y="2065"/>
                    <a:pt x="1032" y="2878"/>
                  </a:cubicBezTo>
                  <a:cubicBezTo>
                    <a:pt x="815" y="2933"/>
                    <a:pt x="625" y="3041"/>
                    <a:pt x="462" y="3177"/>
                  </a:cubicBezTo>
                  <a:cubicBezTo>
                    <a:pt x="28" y="3502"/>
                    <a:pt x="1" y="3801"/>
                    <a:pt x="299" y="4235"/>
                  </a:cubicBezTo>
                  <a:cubicBezTo>
                    <a:pt x="353" y="4289"/>
                    <a:pt x="381" y="4343"/>
                    <a:pt x="435" y="4397"/>
                  </a:cubicBezTo>
                  <a:cubicBezTo>
                    <a:pt x="1004" y="5048"/>
                    <a:pt x="1547" y="5672"/>
                    <a:pt x="2116" y="6296"/>
                  </a:cubicBezTo>
                  <a:cubicBezTo>
                    <a:pt x="3012" y="7218"/>
                    <a:pt x="4015" y="8032"/>
                    <a:pt x="5073" y="8791"/>
                  </a:cubicBezTo>
                  <a:cubicBezTo>
                    <a:pt x="7596" y="10636"/>
                    <a:pt x="10227" y="12290"/>
                    <a:pt x="12993" y="13755"/>
                  </a:cubicBezTo>
                  <a:cubicBezTo>
                    <a:pt x="14648" y="14623"/>
                    <a:pt x="16384" y="15355"/>
                    <a:pt x="18174" y="15925"/>
                  </a:cubicBezTo>
                  <a:cubicBezTo>
                    <a:pt x="18472" y="16006"/>
                    <a:pt x="18825" y="16061"/>
                    <a:pt x="19150" y="16088"/>
                  </a:cubicBezTo>
                  <a:cubicBezTo>
                    <a:pt x="19503" y="16088"/>
                    <a:pt x="19666" y="15898"/>
                    <a:pt x="19747" y="15545"/>
                  </a:cubicBezTo>
                  <a:cubicBezTo>
                    <a:pt x="19774" y="15328"/>
                    <a:pt x="19801" y="15084"/>
                    <a:pt x="19801" y="14840"/>
                  </a:cubicBezTo>
                  <a:cubicBezTo>
                    <a:pt x="19856" y="12562"/>
                    <a:pt x="19910" y="10283"/>
                    <a:pt x="19964" y="8005"/>
                  </a:cubicBezTo>
                  <a:cubicBezTo>
                    <a:pt x="19964" y="7734"/>
                    <a:pt x="19937" y="7462"/>
                    <a:pt x="19910" y="7218"/>
                  </a:cubicBezTo>
                  <a:cubicBezTo>
                    <a:pt x="19856" y="6676"/>
                    <a:pt x="19856" y="6621"/>
                    <a:pt x="19340" y="6567"/>
                  </a:cubicBezTo>
                  <a:cubicBezTo>
                    <a:pt x="18635" y="6459"/>
                    <a:pt x="18011" y="6106"/>
                    <a:pt x="17550" y="5591"/>
                  </a:cubicBezTo>
                  <a:cubicBezTo>
                    <a:pt x="17007" y="5048"/>
                    <a:pt x="16302" y="4750"/>
                    <a:pt x="15543" y="4723"/>
                  </a:cubicBezTo>
                  <a:cubicBezTo>
                    <a:pt x="15190" y="4696"/>
                    <a:pt x="14865" y="4696"/>
                    <a:pt x="14512" y="4641"/>
                  </a:cubicBezTo>
                  <a:cubicBezTo>
                    <a:pt x="13807" y="4614"/>
                    <a:pt x="13183" y="4207"/>
                    <a:pt x="12803" y="3611"/>
                  </a:cubicBezTo>
                  <a:cubicBezTo>
                    <a:pt x="12668" y="3394"/>
                    <a:pt x="12478" y="3204"/>
                    <a:pt x="12315" y="2987"/>
                  </a:cubicBezTo>
                  <a:cubicBezTo>
                    <a:pt x="11990" y="2526"/>
                    <a:pt x="11501" y="2227"/>
                    <a:pt x="10959" y="2092"/>
                  </a:cubicBezTo>
                  <a:cubicBezTo>
                    <a:pt x="10606" y="2010"/>
                    <a:pt x="10227" y="1902"/>
                    <a:pt x="9874" y="1793"/>
                  </a:cubicBezTo>
                  <a:cubicBezTo>
                    <a:pt x="9413" y="1685"/>
                    <a:pt x="9033" y="1387"/>
                    <a:pt x="8843" y="953"/>
                  </a:cubicBezTo>
                  <a:cubicBezTo>
                    <a:pt x="8735" y="736"/>
                    <a:pt x="8653" y="519"/>
                    <a:pt x="8545" y="302"/>
                  </a:cubicBezTo>
                  <a:cubicBezTo>
                    <a:pt x="8442" y="97"/>
                    <a:pt x="8325" y="0"/>
                    <a:pt x="814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2920663" y="6449313"/>
              <a:ext cx="75300" cy="54775"/>
            </a:xfrm>
            <a:custGeom>
              <a:avLst/>
              <a:gdLst/>
              <a:ahLst/>
              <a:cxnLst/>
              <a:rect l="l" t="t" r="r" b="b"/>
              <a:pathLst>
                <a:path w="3012" h="2191" extrusionOk="0">
                  <a:moveTo>
                    <a:pt x="468" y="0"/>
                  </a:moveTo>
                  <a:cubicBezTo>
                    <a:pt x="403" y="0"/>
                    <a:pt x="336" y="16"/>
                    <a:pt x="272" y="48"/>
                  </a:cubicBezTo>
                  <a:cubicBezTo>
                    <a:pt x="82" y="157"/>
                    <a:pt x="0" y="401"/>
                    <a:pt x="82" y="618"/>
                  </a:cubicBezTo>
                  <a:cubicBezTo>
                    <a:pt x="299" y="1133"/>
                    <a:pt x="706" y="1594"/>
                    <a:pt x="1221" y="1838"/>
                  </a:cubicBezTo>
                  <a:cubicBezTo>
                    <a:pt x="1546" y="2028"/>
                    <a:pt x="1926" y="2137"/>
                    <a:pt x="2306" y="2191"/>
                  </a:cubicBezTo>
                  <a:cubicBezTo>
                    <a:pt x="2469" y="2191"/>
                    <a:pt x="2631" y="2164"/>
                    <a:pt x="2794" y="2082"/>
                  </a:cubicBezTo>
                  <a:cubicBezTo>
                    <a:pt x="2903" y="2001"/>
                    <a:pt x="2984" y="1865"/>
                    <a:pt x="3011" y="1730"/>
                  </a:cubicBezTo>
                  <a:cubicBezTo>
                    <a:pt x="2984" y="1594"/>
                    <a:pt x="2903" y="1486"/>
                    <a:pt x="2767" y="1404"/>
                  </a:cubicBezTo>
                  <a:cubicBezTo>
                    <a:pt x="2658" y="1350"/>
                    <a:pt x="2550" y="1296"/>
                    <a:pt x="2441" y="1296"/>
                  </a:cubicBezTo>
                  <a:cubicBezTo>
                    <a:pt x="1736" y="1269"/>
                    <a:pt x="1139" y="862"/>
                    <a:pt x="814" y="238"/>
                  </a:cubicBezTo>
                  <a:cubicBezTo>
                    <a:pt x="757" y="86"/>
                    <a:pt x="620" y="0"/>
                    <a:pt x="46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022363" y="6450338"/>
              <a:ext cx="23775" cy="21375"/>
            </a:xfrm>
            <a:custGeom>
              <a:avLst/>
              <a:gdLst/>
              <a:ahLst/>
              <a:cxnLst/>
              <a:rect l="l" t="t" r="r" b="b"/>
              <a:pathLst>
                <a:path w="951" h="855" extrusionOk="0">
                  <a:moveTo>
                    <a:pt x="479" y="0"/>
                  </a:moveTo>
                  <a:cubicBezTo>
                    <a:pt x="360" y="0"/>
                    <a:pt x="245" y="48"/>
                    <a:pt x="164" y="143"/>
                  </a:cubicBezTo>
                  <a:cubicBezTo>
                    <a:pt x="1" y="305"/>
                    <a:pt x="1" y="550"/>
                    <a:pt x="164" y="712"/>
                  </a:cubicBezTo>
                  <a:cubicBezTo>
                    <a:pt x="245" y="807"/>
                    <a:pt x="360" y="855"/>
                    <a:pt x="479" y="855"/>
                  </a:cubicBezTo>
                  <a:cubicBezTo>
                    <a:pt x="598" y="855"/>
                    <a:pt x="720" y="807"/>
                    <a:pt x="815" y="712"/>
                  </a:cubicBezTo>
                  <a:cubicBezTo>
                    <a:pt x="950" y="550"/>
                    <a:pt x="950" y="305"/>
                    <a:pt x="815" y="143"/>
                  </a:cubicBezTo>
                  <a:cubicBezTo>
                    <a:pt x="720" y="48"/>
                    <a:pt x="598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2922013" y="6393213"/>
              <a:ext cx="23750" cy="21300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479" y="0"/>
                  </a:moveTo>
                  <a:cubicBezTo>
                    <a:pt x="360" y="0"/>
                    <a:pt x="245" y="41"/>
                    <a:pt x="163" y="122"/>
                  </a:cubicBezTo>
                  <a:cubicBezTo>
                    <a:pt x="1" y="285"/>
                    <a:pt x="1" y="556"/>
                    <a:pt x="163" y="719"/>
                  </a:cubicBezTo>
                  <a:cubicBezTo>
                    <a:pt x="248" y="803"/>
                    <a:pt x="369" y="851"/>
                    <a:pt x="488" y="851"/>
                  </a:cubicBezTo>
                  <a:cubicBezTo>
                    <a:pt x="599" y="851"/>
                    <a:pt x="709" y="810"/>
                    <a:pt x="787" y="719"/>
                  </a:cubicBezTo>
                  <a:cubicBezTo>
                    <a:pt x="950" y="556"/>
                    <a:pt x="950" y="312"/>
                    <a:pt x="814" y="122"/>
                  </a:cubicBezTo>
                  <a:cubicBezTo>
                    <a:pt x="719" y="41"/>
                    <a:pt x="597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2995963" y="6198838"/>
              <a:ext cx="88825" cy="76375"/>
            </a:xfrm>
            <a:custGeom>
              <a:avLst/>
              <a:gdLst/>
              <a:ahLst/>
              <a:cxnLst/>
              <a:rect l="l" t="t" r="r" b="b"/>
              <a:pathLst>
                <a:path w="3553" h="3055" extrusionOk="0">
                  <a:moveTo>
                    <a:pt x="1554" y="967"/>
                  </a:moveTo>
                  <a:cubicBezTo>
                    <a:pt x="1834" y="967"/>
                    <a:pt x="2129" y="1072"/>
                    <a:pt x="2332" y="1252"/>
                  </a:cubicBezTo>
                  <a:cubicBezTo>
                    <a:pt x="2386" y="1333"/>
                    <a:pt x="2467" y="1415"/>
                    <a:pt x="2494" y="1496"/>
                  </a:cubicBezTo>
                  <a:cubicBezTo>
                    <a:pt x="2630" y="1794"/>
                    <a:pt x="2440" y="2147"/>
                    <a:pt x="2115" y="2174"/>
                  </a:cubicBezTo>
                  <a:cubicBezTo>
                    <a:pt x="2074" y="2179"/>
                    <a:pt x="2034" y="2182"/>
                    <a:pt x="1994" y="2182"/>
                  </a:cubicBezTo>
                  <a:cubicBezTo>
                    <a:pt x="1607" y="2182"/>
                    <a:pt x="1256" y="1949"/>
                    <a:pt x="1084" y="1604"/>
                  </a:cubicBezTo>
                  <a:cubicBezTo>
                    <a:pt x="976" y="1360"/>
                    <a:pt x="1111" y="1062"/>
                    <a:pt x="1382" y="981"/>
                  </a:cubicBezTo>
                  <a:cubicBezTo>
                    <a:pt x="1438" y="971"/>
                    <a:pt x="1496" y="967"/>
                    <a:pt x="1554" y="967"/>
                  </a:cubicBezTo>
                  <a:close/>
                  <a:moveTo>
                    <a:pt x="1518" y="1"/>
                  </a:moveTo>
                  <a:cubicBezTo>
                    <a:pt x="1482" y="1"/>
                    <a:pt x="1446" y="2"/>
                    <a:pt x="1409" y="4"/>
                  </a:cubicBezTo>
                  <a:cubicBezTo>
                    <a:pt x="1395" y="4"/>
                    <a:pt x="1380" y="3"/>
                    <a:pt x="1366" y="3"/>
                  </a:cubicBezTo>
                  <a:cubicBezTo>
                    <a:pt x="600" y="3"/>
                    <a:pt x="1" y="697"/>
                    <a:pt x="80" y="1469"/>
                  </a:cubicBezTo>
                  <a:cubicBezTo>
                    <a:pt x="135" y="1876"/>
                    <a:pt x="325" y="2255"/>
                    <a:pt x="650" y="2527"/>
                  </a:cubicBezTo>
                  <a:cubicBezTo>
                    <a:pt x="1034" y="2872"/>
                    <a:pt x="1527" y="3055"/>
                    <a:pt x="2033" y="3055"/>
                  </a:cubicBezTo>
                  <a:cubicBezTo>
                    <a:pt x="2241" y="3055"/>
                    <a:pt x="2451" y="3024"/>
                    <a:pt x="2657" y="2961"/>
                  </a:cubicBezTo>
                  <a:cubicBezTo>
                    <a:pt x="3091" y="2771"/>
                    <a:pt x="3417" y="2337"/>
                    <a:pt x="3471" y="1849"/>
                  </a:cubicBezTo>
                  <a:cubicBezTo>
                    <a:pt x="3552" y="1415"/>
                    <a:pt x="3362" y="981"/>
                    <a:pt x="2983" y="737"/>
                  </a:cubicBezTo>
                  <a:cubicBezTo>
                    <a:pt x="2847" y="628"/>
                    <a:pt x="2711" y="547"/>
                    <a:pt x="2603" y="411"/>
                  </a:cubicBezTo>
                  <a:cubicBezTo>
                    <a:pt x="2305" y="138"/>
                    <a:pt x="1915" y="1"/>
                    <a:pt x="1518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3019663" y="6222988"/>
              <a:ext cx="42075" cy="30400"/>
            </a:xfrm>
            <a:custGeom>
              <a:avLst/>
              <a:gdLst/>
              <a:ahLst/>
              <a:cxnLst/>
              <a:rect l="l" t="t" r="r" b="b"/>
              <a:pathLst>
                <a:path w="1683" h="1216" extrusionOk="0">
                  <a:moveTo>
                    <a:pt x="588" y="1"/>
                  </a:moveTo>
                  <a:cubicBezTo>
                    <a:pt x="528" y="1"/>
                    <a:pt x="468" y="5"/>
                    <a:pt x="407" y="15"/>
                  </a:cubicBezTo>
                  <a:cubicBezTo>
                    <a:pt x="136" y="96"/>
                    <a:pt x="0" y="394"/>
                    <a:pt x="136" y="638"/>
                  </a:cubicBezTo>
                  <a:cubicBezTo>
                    <a:pt x="308" y="983"/>
                    <a:pt x="659" y="1216"/>
                    <a:pt x="1046" y="1216"/>
                  </a:cubicBezTo>
                  <a:cubicBezTo>
                    <a:pt x="1086" y="1216"/>
                    <a:pt x="1126" y="1213"/>
                    <a:pt x="1167" y="1208"/>
                  </a:cubicBezTo>
                  <a:cubicBezTo>
                    <a:pt x="1492" y="1181"/>
                    <a:pt x="1682" y="828"/>
                    <a:pt x="1546" y="530"/>
                  </a:cubicBezTo>
                  <a:cubicBezTo>
                    <a:pt x="1492" y="449"/>
                    <a:pt x="1438" y="367"/>
                    <a:pt x="1384" y="286"/>
                  </a:cubicBezTo>
                  <a:cubicBezTo>
                    <a:pt x="1159" y="106"/>
                    <a:pt x="878" y="1"/>
                    <a:pt x="588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3108488" y="6151213"/>
              <a:ext cx="63775" cy="60150"/>
            </a:xfrm>
            <a:custGeom>
              <a:avLst/>
              <a:gdLst/>
              <a:ahLst/>
              <a:cxnLst/>
              <a:rect l="l" t="t" r="r" b="b"/>
              <a:pathLst>
                <a:path w="2551" h="2406" extrusionOk="0">
                  <a:moveTo>
                    <a:pt x="1411" y="688"/>
                  </a:moveTo>
                  <a:cubicBezTo>
                    <a:pt x="1637" y="688"/>
                    <a:pt x="1838" y="883"/>
                    <a:pt x="1818" y="1123"/>
                  </a:cubicBezTo>
                  <a:cubicBezTo>
                    <a:pt x="1818" y="1150"/>
                    <a:pt x="1791" y="1177"/>
                    <a:pt x="1791" y="1231"/>
                  </a:cubicBezTo>
                  <a:cubicBezTo>
                    <a:pt x="1740" y="1513"/>
                    <a:pt x="1471" y="1722"/>
                    <a:pt x="1168" y="1722"/>
                  </a:cubicBezTo>
                  <a:cubicBezTo>
                    <a:pt x="1149" y="1722"/>
                    <a:pt x="1131" y="1721"/>
                    <a:pt x="1113" y="1719"/>
                  </a:cubicBezTo>
                  <a:cubicBezTo>
                    <a:pt x="1031" y="1719"/>
                    <a:pt x="869" y="1584"/>
                    <a:pt x="869" y="1557"/>
                  </a:cubicBezTo>
                  <a:cubicBezTo>
                    <a:pt x="896" y="1285"/>
                    <a:pt x="1004" y="1041"/>
                    <a:pt x="1113" y="824"/>
                  </a:cubicBezTo>
                  <a:cubicBezTo>
                    <a:pt x="1140" y="797"/>
                    <a:pt x="1167" y="797"/>
                    <a:pt x="1167" y="770"/>
                  </a:cubicBezTo>
                  <a:cubicBezTo>
                    <a:pt x="1246" y="713"/>
                    <a:pt x="1330" y="688"/>
                    <a:pt x="1411" y="688"/>
                  </a:cubicBezTo>
                  <a:close/>
                  <a:moveTo>
                    <a:pt x="1427" y="0"/>
                  </a:moveTo>
                  <a:cubicBezTo>
                    <a:pt x="1313" y="0"/>
                    <a:pt x="1198" y="21"/>
                    <a:pt x="1086" y="65"/>
                  </a:cubicBezTo>
                  <a:cubicBezTo>
                    <a:pt x="652" y="228"/>
                    <a:pt x="326" y="553"/>
                    <a:pt x="190" y="960"/>
                  </a:cubicBezTo>
                  <a:cubicBezTo>
                    <a:pt x="1" y="1394"/>
                    <a:pt x="163" y="1936"/>
                    <a:pt x="543" y="2208"/>
                  </a:cubicBezTo>
                  <a:cubicBezTo>
                    <a:pt x="679" y="2316"/>
                    <a:pt x="841" y="2370"/>
                    <a:pt x="1031" y="2397"/>
                  </a:cubicBezTo>
                  <a:cubicBezTo>
                    <a:pt x="1081" y="2403"/>
                    <a:pt x="1131" y="2406"/>
                    <a:pt x="1181" y="2406"/>
                  </a:cubicBezTo>
                  <a:cubicBezTo>
                    <a:pt x="1622" y="2406"/>
                    <a:pt x="2065" y="2193"/>
                    <a:pt x="2333" y="1828"/>
                  </a:cubicBezTo>
                  <a:cubicBezTo>
                    <a:pt x="2550" y="1448"/>
                    <a:pt x="2550" y="960"/>
                    <a:pt x="2333" y="607"/>
                  </a:cubicBezTo>
                  <a:cubicBezTo>
                    <a:pt x="2166" y="231"/>
                    <a:pt x="1806" y="0"/>
                    <a:pt x="142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3130188" y="6168388"/>
              <a:ext cx="24250" cy="25875"/>
            </a:xfrm>
            <a:custGeom>
              <a:avLst/>
              <a:gdLst/>
              <a:ahLst/>
              <a:cxnLst/>
              <a:rect l="l" t="t" r="r" b="b"/>
              <a:pathLst>
                <a:path w="970" h="1035" extrusionOk="0">
                  <a:moveTo>
                    <a:pt x="543" y="1"/>
                  </a:moveTo>
                  <a:cubicBezTo>
                    <a:pt x="462" y="1"/>
                    <a:pt x="378" y="26"/>
                    <a:pt x="299" y="83"/>
                  </a:cubicBezTo>
                  <a:cubicBezTo>
                    <a:pt x="299" y="110"/>
                    <a:pt x="272" y="110"/>
                    <a:pt x="245" y="137"/>
                  </a:cubicBezTo>
                  <a:cubicBezTo>
                    <a:pt x="136" y="354"/>
                    <a:pt x="28" y="598"/>
                    <a:pt x="1" y="870"/>
                  </a:cubicBezTo>
                  <a:cubicBezTo>
                    <a:pt x="1" y="897"/>
                    <a:pt x="163" y="1032"/>
                    <a:pt x="245" y="1032"/>
                  </a:cubicBezTo>
                  <a:cubicBezTo>
                    <a:pt x="263" y="1034"/>
                    <a:pt x="281" y="1035"/>
                    <a:pt x="300" y="1035"/>
                  </a:cubicBezTo>
                  <a:cubicBezTo>
                    <a:pt x="603" y="1035"/>
                    <a:pt x="872" y="826"/>
                    <a:pt x="923" y="544"/>
                  </a:cubicBezTo>
                  <a:cubicBezTo>
                    <a:pt x="923" y="490"/>
                    <a:pt x="950" y="463"/>
                    <a:pt x="950" y="436"/>
                  </a:cubicBezTo>
                  <a:cubicBezTo>
                    <a:pt x="970" y="196"/>
                    <a:pt x="769" y="1"/>
                    <a:pt x="54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3179013" y="5920263"/>
              <a:ext cx="73250" cy="81850"/>
            </a:xfrm>
            <a:custGeom>
              <a:avLst/>
              <a:gdLst/>
              <a:ahLst/>
              <a:cxnLst/>
              <a:rect l="l" t="t" r="r" b="b"/>
              <a:pathLst>
                <a:path w="2930" h="3274" extrusionOk="0">
                  <a:moveTo>
                    <a:pt x="1508" y="946"/>
                  </a:moveTo>
                  <a:cubicBezTo>
                    <a:pt x="1575" y="946"/>
                    <a:pt x="1642" y="969"/>
                    <a:pt x="1709" y="1003"/>
                  </a:cubicBezTo>
                  <a:cubicBezTo>
                    <a:pt x="1926" y="1166"/>
                    <a:pt x="2008" y="1464"/>
                    <a:pt x="1872" y="1708"/>
                  </a:cubicBezTo>
                  <a:cubicBezTo>
                    <a:pt x="1791" y="1979"/>
                    <a:pt x="1574" y="2223"/>
                    <a:pt x="1275" y="2305"/>
                  </a:cubicBezTo>
                  <a:cubicBezTo>
                    <a:pt x="1031" y="2169"/>
                    <a:pt x="923" y="1898"/>
                    <a:pt x="1004" y="1654"/>
                  </a:cubicBezTo>
                  <a:cubicBezTo>
                    <a:pt x="1004" y="1383"/>
                    <a:pt x="1167" y="1139"/>
                    <a:pt x="1384" y="976"/>
                  </a:cubicBezTo>
                  <a:cubicBezTo>
                    <a:pt x="1425" y="955"/>
                    <a:pt x="1467" y="946"/>
                    <a:pt x="1508" y="946"/>
                  </a:cubicBezTo>
                  <a:close/>
                  <a:moveTo>
                    <a:pt x="1535" y="0"/>
                  </a:moveTo>
                  <a:cubicBezTo>
                    <a:pt x="1106" y="0"/>
                    <a:pt x="688" y="216"/>
                    <a:pt x="434" y="596"/>
                  </a:cubicBezTo>
                  <a:cubicBezTo>
                    <a:pt x="136" y="1003"/>
                    <a:pt x="0" y="1491"/>
                    <a:pt x="55" y="2006"/>
                  </a:cubicBezTo>
                  <a:cubicBezTo>
                    <a:pt x="109" y="2549"/>
                    <a:pt x="462" y="3010"/>
                    <a:pt x="977" y="3200"/>
                  </a:cubicBezTo>
                  <a:cubicBezTo>
                    <a:pt x="1097" y="3251"/>
                    <a:pt x="1212" y="3273"/>
                    <a:pt x="1322" y="3273"/>
                  </a:cubicBezTo>
                  <a:cubicBezTo>
                    <a:pt x="1685" y="3273"/>
                    <a:pt x="2007" y="3030"/>
                    <a:pt x="2360" y="2739"/>
                  </a:cubicBezTo>
                  <a:cubicBezTo>
                    <a:pt x="2523" y="2495"/>
                    <a:pt x="2659" y="2278"/>
                    <a:pt x="2767" y="2034"/>
                  </a:cubicBezTo>
                  <a:cubicBezTo>
                    <a:pt x="2848" y="1844"/>
                    <a:pt x="2903" y="1681"/>
                    <a:pt x="2903" y="1491"/>
                  </a:cubicBezTo>
                  <a:cubicBezTo>
                    <a:pt x="2930" y="840"/>
                    <a:pt x="2550" y="352"/>
                    <a:pt x="1899" y="54"/>
                  </a:cubicBezTo>
                  <a:cubicBezTo>
                    <a:pt x="1779" y="18"/>
                    <a:pt x="1656" y="0"/>
                    <a:pt x="153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3202063" y="5943913"/>
              <a:ext cx="27150" cy="33975"/>
            </a:xfrm>
            <a:custGeom>
              <a:avLst/>
              <a:gdLst/>
              <a:ahLst/>
              <a:cxnLst/>
              <a:rect l="l" t="t" r="r" b="b"/>
              <a:pathLst>
                <a:path w="1086" h="1359" extrusionOk="0">
                  <a:moveTo>
                    <a:pt x="586" y="0"/>
                  </a:moveTo>
                  <a:cubicBezTo>
                    <a:pt x="545" y="0"/>
                    <a:pt x="503" y="9"/>
                    <a:pt x="462" y="30"/>
                  </a:cubicBezTo>
                  <a:cubicBezTo>
                    <a:pt x="245" y="193"/>
                    <a:pt x="82" y="437"/>
                    <a:pt x="82" y="708"/>
                  </a:cubicBezTo>
                  <a:cubicBezTo>
                    <a:pt x="1" y="952"/>
                    <a:pt x="109" y="1223"/>
                    <a:pt x="353" y="1359"/>
                  </a:cubicBezTo>
                  <a:cubicBezTo>
                    <a:pt x="652" y="1277"/>
                    <a:pt x="869" y="1033"/>
                    <a:pt x="950" y="762"/>
                  </a:cubicBezTo>
                  <a:cubicBezTo>
                    <a:pt x="1086" y="518"/>
                    <a:pt x="1004" y="220"/>
                    <a:pt x="787" y="57"/>
                  </a:cubicBezTo>
                  <a:cubicBezTo>
                    <a:pt x="720" y="23"/>
                    <a:pt x="653" y="0"/>
                    <a:pt x="58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3273263" y="5852338"/>
              <a:ext cx="61050" cy="53175"/>
            </a:xfrm>
            <a:custGeom>
              <a:avLst/>
              <a:gdLst/>
              <a:ahLst/>
              <a:cxnLst/>
              <a:rect l="l" t="t" r="r" b="b"/>
              <a:pathLst>
                <a:path w="2442" h="2127" extrusionOk="0">
                  <a:moveTo>
                    <a:pt x="1277" y="588"/>
                  </a:moveTo>
                  <a:cubicBezTo>
                    <a:pt x="1591" y="588"/>
                    <a:pt x="1828" y="1030"/>
                    <a:pt x="1547" y="1333"/>
                  </a:cubicBezTo>
                  <a:lnTo>
                    <a:pt x="1520" y="1360"/>
                  </a:lnTo>
                  <a:cubicBezTo>
                    <a:pt x="1433" y="1436"/>
                    <a:pt x="1341" y="1468"/>
                    <a:pt x="1253" y="1468"/>
                  </a:cubicBezTo>
                  <a:cubicBezTo>
                    <a:pt x="932" y="1468"/>
                    <a:pt x="673" y="1035"/>
                    <a:pt x="950" y="736"/>
                  </a:cubicBezTo>
                  <a:cubicBezTo>
                    <a:pt x="977" y="709"/>
                    <a:pt x="1004" y="682"/>
                    <a:pt x="1031" y="682"/>
                  </a:cubicBezTo>
                  <a:cubicBezTo>
                    <a:pt x="1113" y="616"/>
                    <a:pt x="1198" y="588"/>
                    <a:pt x="1277" y="588"/>
                  </a:cubicBezTo>
                  <a:close/>
                  <a:moveTo>
                    <a:pt x="1296" y="0"/>
                  </a:moveTo>
                  <a:cubicBezTo>
                    <a:pt x="1000" y="0"/>
                    <a:pt x="709" y="109"/>
                    <a:pt x="489" y="329"/>
                  </a:cubicBezTo>
                  <a:cubicBezTo>
                    <a:pt x="55" y="709"/>
                    <a:pt x="1" y="1387"/>
                    <a:pt x="380" y="1821"/>
                  </a:cubicBezTo>
                  <a:cubicBezTo>
                    <a:pt x="625" y="2025"/>
                    <a:pt x="923" y="2126"/>
                    <a:pt x="1221" y="2126"/>
                  </a:cubicBezTo>
                  <a:cubicBezTo>
                    <a:pt x="1520" y="2126"/>
                    <a:pt x="1818" y="2025"/>
                    <a:pt x="2062" y="1821"/>
                  </a:cubicBezTo>
                  <a:cubicBezTo>
                    <a:pt x="2442" y="1387"/>
                    <a:pt x="2442" y="763"/>
                    <a:pt x="2116" y="302"/>
                  </a:cubicBezTo>
                  <a:cubicBezTo>
                    <a:pt x="1876" y="102"/>
                    <a:pt x="1584" y="0"/>
                    <a:pt x="1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3290063" y="5867038"/>
              <a:ext cx="28925" cy="22000"/>
            </a:xfrm>
            <a:custGeom>
              <a:avLst/>
              <a:gdLst/>
              <a:ahLst/>
              <a:cxnLst/>
              <a:rect l="l" t="t" r="r" b="b"/>
              <a:pathLst>
                <a:path w="1157" h="880" extrusionOk="0">
                  <a:moveTo>
                    <a:pt x="605" y="0"/>
                  </a:moveTo>
                  <a:cubicBezTo>
                    <a:pt x="526" y="0"/>
                    <a:pt x="441" y="28"/>
                    <a:pt x="359" y="94"/>
                  </a:cubicBezTo>
                  <a:cubicBezTo>
                    <a:pt x="332" y="94"/>
                    <a:pt x="305" y="121"/>
                    <a:pt x="278" y="148"/>
                  </a:cubicBezTo>
                  <a:cubicBezTo>
                    <a:pt x="1" y="447"/>
                    <a:pt x="260" y="880"/>
                    <a:pt x="581" y="880"/>
                  </a:cubicBezTo>
                  <a:cubicBezTo>
                    <a:pt x="669" y="880"/>
                    <a:pt x="761" y="848"/>
                    <a:pt x="848" y="772"/>
                  </a:cubicBezTo>
                  <a:lnTo>
                    <a:pt x="875" y="745"/>
                  </a:lnTo>
                  <a:cubicBezTo>
                    <a:pt x="1156" y="442"/>
                    <a:pt x="919" y="0"/>
                    <a:pt x="605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48"/>
          <p:cNvGrpSpPr/>
          <p:nvPr/>
        </p:nvGrpSpPr>
        <p:grpSpPr>
          <a:xfrm rot="5973083">
            <a:off x="5773056" y="1813103"/>
            <a:ext cx="330415" cy="269366"/>
            <a:chOff x="5426900" y="3064075"/>
            <a:chExt cx="281450" cy="229525"/>
          </a:xfrm>
        </p:grpSpPr>
        <p:sp>
          <p:nvSpPr>
            <p:cNvPr id="701" name="Google Shape;701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1868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A47D77F-0126-1F8D-32B5-32D3B2E54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314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2051" name="Picture 38" descr="Picture22">
            <a:extLst>
              <a:ext uri="{FF2B5EF4-FFF2-40B4-BE49-F238E27FC236}">
                <a16:creationId xmlns:a16="http://schemas.microsoft.com/office/drawing/2014/main" id="{38976522-B8FF-058C-0706-613AFF9D7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153" y="485775"/>
            <a:ext cx="2127647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5">
            <a:extLst>
              <a:ext uri="{FF2B5EF4-FFF2-40B4-BE49-F238E27FC236}">
                <a16:creationId xmlns:a16="http://schemas.microsoft.com/office/drawing/2014/main" id="{F8FD677B-0865-DAF9-E309-B3316EAEE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r="10957"/>
          <a:stretch>
            <a:fillRect/>
          </a:stretch>
        </p:blipFill>
        <p:spPr bwMode="auto">
          <a:xfrm>
            <a:off x="1299210" y="-10717"/>
            <a:ext cx="6754416" cy="120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AutoShape 3">
            <a:extLst>
              <a:ext uri="{FF2B5EF4-FFF2-40B4-BE49-F238E27FC236}">
                <a16:creationId xmlns:a16="http://schemas.microsoft.com/office/drawing/2014/main" id="{350970EC-8F61-2C08-5EB8-1AD97C879C2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2743200"/>
            <a:ext cx="9144000" cy="2400300"/>
          </a:xfrm>
          <a:prstGeom prst="flowChartDocument">
            <a:avLst/>
          </a:prstGeom>
          <a:gradFill rotWithShape="1">
            <a:gsLst>
              <a:gs pos="0">
                <a:srgbClr val="33CC33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054" name="Cloud">
            <a:extLst>
              <a:ext uri="{FF2B5EF4-FFF2-40B4-BE49-F238E27FC236}">
                <a16:creationId xmlns:a16="http://schemas.microsoft.com/office/drawing/2014/main" id="{77AB7083-D006-273D-8AAC-6DEE25322175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485900" y="8572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Cloud">
            <a:extLst>
              <a:ext uri="{FF2B5EF4-FFF2-40B4-BE49-F238E27FC236}">
                <a16:creationId xmlns:a16="http://schemas.microsoft.com/office/drawing/2014/main" id="{CC8458CF-5B1C-CB7F-9861-5AC788E38651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5600700" y="800100"/>
            <a:ext cx="1028700" cy="559594"/>
          </a:xfrm>
          <a:custGeom>
            <a:avLst/>
            <a:gdLst>
              <a:gd name="T0" fmla="*/ 17157256 w 21600"/>
              <a:gd name="T1" fmla="*/ 445141284 h 21600"/>
              <a:gd name="T2" fmla="*/ 2147483646 w 21600"/>
              <a:gd name="T3" fmla="*/ 889333953 h 21600"/>
              <a:gd name="T4" fmla="*/ 2147483646 w 21600"/>
              <a:gd name="T5" fmla="*/ 445141284 h 21600"/>
              <a:gd name="T6" fmla="*/ 2147483646 w 21600"/>
              <a:gd name="T7" fmla="*/ 5090220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Cloud">
            <a:extLst>
              <a:ext uri="{FF2B5EF4-FFF2-40B4-BE49-F238E27FC236}">
                <a16:creationId xmlns:a16="http://schemas.microsoft.com/office/drawing/2014/main" id="{417F1677-8672-6867-8637-C65D11A580FF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200900" y="744141"/>
            <a:ext cx="628650" cy="341709"/>
          </a:xfrm>
          <a:custGeom>
            <a:avLst/>
            <a:gdLst>
              <a:gd name="T0" fmla="*/ 3915248 w 21600"/>
              <a:gd name="T1" fmla="*/ 101355656 h 21600"/>
              <a:gd name="T2" fmla="*/ 631110583 w 21600"/>
              <a:gd name="T3" fmla="*/ 202495952 h 21600"/>
              <a:gd name="T4" fmla="*/ 1261170078 w 21600"/>
              <a:gd name="T5" fmla="*/ 101355656 h 21600"/>
              <a:gd name="T6" fmla="*/ 631110583 w 21600"/>
              <a:gd name="T7" fmla="*/ 115902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Freeform 8">
            <a:extLst>
              <a:ext uri="{FF2B5EF4-FFF2-40B4-BE49-F238E27FC236}">
                <a16:creationId xmlns:a16="http://schemas.microsoft.com/office/drawing/2014/main" id="{22050164-91A3-9A1D-A0A6-454A5D3343FC}"/>
              </a:ext>
            </a:extLst>
          </p:cNvPr>
          <p:cNvSpPr>
            <a:spLocks/>
          </p:cNvSpPr>
          <p:nvPr/>
        </p:nvSpPr>
        <p:spPr bwMode="auto">
          <a:xfrm>
            <a:off x="1731169" y="4514850"/>
            <a:ext cx="440531" cy="285750"/>
          </a:xfrm>
          <a:custGeom>
            <a:avLst/>
            <a:gdLst>
              <a:gd name="T0" fmla="*/ 0 w 768"/>
              <a:gd name="T1" fmla="*/ 320443709 h 453"/>
              <a:gd name="T2" fmla="*/ 395416567 w 768"/>
              <a:gd name="T3" fmla="*/ 320443709 h 453"/>
              <a:gd name="T4" fmla="*/ 321714771 w 768"/>
              <a:gd name="T5" fmla="*/ 40320397 h 453"/>
              <a:gd name="T6" fmla="*/ 66682359 w 768"/>
              <a:gd name="T7" fmla="*/ 79934305 h 453"/>
              <a:gd name="T8" fmla="*/ 0 w 768"/>
              <a:gd name="T9" fmla="*/ 320443709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Freeform 9">
            <a:extLst>
              <a:ext uri="{FF2B5EF4-FFF2-40B4-BE49-F238E27FC236}">
                <a16:creationId xmlns:a16="http://schemas.microsoft.com/office/drawing/2014/main" id="{64466806-DDDD-ADEA-55A5-E80A1519FC42}"/>
              </a:ext>
            </a:extLst>
          </p:cNvPr>
          <p:cNvSpPr>
            <a:spLocks/>
          </p:cNvSpPr>
          <p:nvPr/>
        </p:nvSpPr>
        <p:spPr bwMode="auto">
          <a:xfrm>
            <a:off x="2235994" y="4663679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9" name="Freeform 10">
            <a:extLst>
              <a:ext uri="{FF2B5EF4-FFF2-40B4-BE49-F238E27FC236}">
                <a16:creationId xmlns:a16="http://schemas.microsoft.com/office/drawing/2014/main" id="{2A6BBD64-073E-1227-6383-FB58FE6213BF}"/>
              </a:ext>
            </a:extLst>
          </p:cNvPr>
          <p:cNvSpPr>
            <a:spLocks/>
          </p:cNvSpPr>
          <p:nvPr/>
        </p:nvSpPr>
        <p:spPr bwMode="auto">
          <a:xfrm>
            <a:off x="2121694" y="448508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60" name="Freeform 11">
            <a:extLst>
              <a:ext uri="{FF2B5EF4-FFF2-40B4-BE49-F238E27FC236}">
                <a16:creationId xmlns:a16="http://schemas.microsoft.com/office/drawing/2014/main" id="{0E48C8EB-BC14-ED1D-7B01-356FC727D37E}"/>
              </a:ext>
            </a:extLst>
          </p:cNvPr>
          <p:cNvSpPr>
            <a:spLocks/>
          </p:cNvSpPr>
          <p:nvPr/>
        </p:nvSpPr>
        <p:spPr bwMode="auto">
          <a:xfrm>
            <a:off x="7486650" y="42291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61" name="Freeform 12">
            <a:extLst>
              <a:ext uri="{FF2B5EF4-FFF2-40B4-BE49-F238E27FC236}">
                <a16:creationId xmlns:a16="http://schemas.microsoft.com/office/drawing/2014/main" id="{CCBBE315-9CC9-9917-7A13-86D1CCF298B7}"/>
              </a:ext>
            </a:extLst>
          </p:cNvPr>
          <p:cNvSpPr>
            <a:spLocks/>
          </p:cNvSpPr>
          <p:nvPr/>
        </p:nvSpPr>
        <p:spPr bwMode="auto">
          <a:xfrm>
            <a:off x="7200900" y="43434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62" name="Freeform 13">
            <a:extLst>
              <a:ext uri="{FF2B5EF4-FFF2-40B4-BE49-F238E27FC236}">
                <a16:creationId xmlns:a16="http://schemas.microsoft.com/office/drawing/2014/main" id="{D7F9E955-99C3-AFFB-00F5-AE321F315E2E}"/>
              </a:ext>
            </a:extLst>
          </p:cNvPr>
          <p:cNvSpPr>
            <a:spLocks/>
          </p:cNvSpPr>
          <p:nvPr/>
        </p:nvSpPr>
        <p:spPr bwMode="auto">
          <a:xfrm>
            <a:off x="2628900" y="4682728"/>
            <a:ext cx="114300" cy="60722"/>
          </a:xfrm>
          <a:custGeom>
            <a:avLst/>
            <a:gdLst>
              <a:gd name="T0" fmla="*/ 0 w 96"/>
              <a:gd name="T1" fmla="*/ 128526381 h 51"/>
              <a:gd name="T2" fmla="*/ 214214075 w 96"/>
              <a:gd name="T3" fmla="*/ 128526381 h 51"/>
              <a:gd name="T4" fmla="*/ 173891575 w 96"/>
              <a:gd name="T5" fmla="*/ 30241688 h 51"/>
              <a:gd name="T6" fmla="*/ 52924075 w 96"/>
              <a:gd name="T7" fmla="*/ 15120844 h 51"/>
              <a:gd name="T8" fmla="*/ 0 w 96"/>
              <a:gd name="T9" fmla="*/ 128526381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63" name="Freeform 14">
            <a:extLst>
              <a:ext uri="{FF2B5EF4-FFF2-40B4-BE49-F238E27FC236}">
                <a16:creationId xmlns:a16="http://schemas.microsoft.com/office/drawing/2014/main" id="{EBE0C895-22BF-05D4-6771-C8BE3DDA02B0}"/>
              </a:ext>
            </a:extLst>
          </p:cNvPr>
          <p:cNvSpPr>
            <a:spLocks/>
          </p:cNvSpPr>
          <p:nvPr/>
        </p:nvSpPr>
        <p:spPr bwMode="auto">
          <a:xfrm>
            <a:off x="640080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64" name="Freeform 15">
            <a:extLst>
              <a:ext uri="{FF2B5EF4-FFF2-40B4-BE49-F238E27FC236}">
                <a16:creationId xmlns:a16="http://schemas.microsoft.com/office/drawing/2014/main" id="{D332B2E9-EE45-AE3E-7C42-39D148C82BDD}"/>
              </a:ext>
            </a:extLst>
          </p:cNvPr>
          <p:cNvSpPr>
            <a:spLocks/>
          </p:cNvSpPr>
          <p:nvPr/>
        </p:nvSpPr>
        <p:spPr bwMode="auto">
          <a:xfrm>
            <a:off x="28575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65" name="Freeform 16">
            <a:extLst>
              <a:ext uri="{FF2B5EF4-FFF2-40B4-BE49-F238E27FC236}">
                <a16:creationId xmlns:a16="http://schemas.microsoft.com/office/drawing/2014/main" id="{C626A33C-BD66-11A1-94C1-699461ECC3CB}"/>
              </a:ext>
            </a:extLst>
          </p:cNvPr>
          <p:cNvSpPr>
            <a:spLocks/>
          </p:cNvSpPr>
          <p:nvPr/>
        </p:nvSpPr>
        <p:spPr bwMode="auto">
          <a:xfrm>
            <a:off x="14859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66" name="Freeform 17">
            <a:extLst>
              <a:ext uri="{FF2B5EF4-FFF2-40B4-BE49-F238E27FC236}">
                <a16:creationId xmlns:a16="http://schemas.microsoft.com/office/drawing/2014/main" id="{900A9FDA-2828-8ADF-ADF3-29BCA48DDFC2}"/>
              </a:ext>
            </a:extLst>
          </p:cNvPr>
          <p:cNvSpPr>
            <a:spLocks/>
          </p:cNvSpPr>
          <p:nvPr/>
        </p:nvSpPr>
        <p:spPr bwMode="auto">
          <a:xfrm>
            <a:off x="6629400" y="4629150"/>
            <a:ext cx="228600" cy="171450"/>
          </a:xfrm>
          <a:custGeom>
            <a:avLst/>
            <a:gdLst>
              <a:gd name="T0" fmla="*/ 0 w 768"/>
              <a:gd name="T1" fmla="*/ 115359735 h 453"/>
              <a:gd name="T2" fmla="*/ 106476800 w 768"/>
              <a:gd name="T3" fmla="*/ 115359735 h 453"/>
              <a:gd name="T4" fmla="*/ 86630272 w 768"/>
              <a:gd name="T5" fmla="*/ 14515343 h 453"/>
              <a:gd name="T6" fmla="*/ 17956213 w 768"/>
              <a:gd name="T7" fmla="*/ 28776350 h 453"/>
              <a:gd name="T8" fmla="*/ 0 w 768"/>
              <a:gd name="T9" fmla="*/ 115359735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67" name="Freeform 18">
            <a:extLst>
              <a:ext uri="{FF2B5EF4-FFF2-40B4-BE49-F238E27FC236}">
                <a16:creationId xmlns:a16="http://schemas.microsoft.com/office/drawing/2014/main" id="{833C382F-071D-9978-B197-7E5A8FB20666}"/>
              </a:ext>
            </a:extLst>
          </p:cNvPr>
          <p:cNvSpPr>
            <a:spLocks/>
          </p:cNvSpPr>
          <p:nvPr/>
        </p:nvSpPr>
        <p:spPr bwMode="auto">
          <a:xfrm>
            <a:off x="5429250" y="4629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68" name="Freeform 19">
            <a:extLst>
              <a:ext uri="{FF2B5EF4-FFF2-40B4-BE49-F238E27FC236}">
                <a16:creationId xmlns:a16="http://schemas.microsoft.com/office/drawing/2014/main" id="{7FBC93AB-9FEF-1419-7DC6-4602B26016F9}"/>
              </a:ext>
            </a:extLst>
          </p:cNvPr>
          <p:cNvSpPr>
            <a:spLocks/>
          </p:cNvSpPr>
          <p:nvPr/>
        </p:nvSpPr>
        <p:spPr bwMode="auto">
          <a:xfrm>
            <a:off x="60579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69" name="Freeform 20">
            <a:extLst>
              <a:ext uri="{FF2B5EF4-FFF2-40B4-BE49-F238E27FC236}">
                <a16:creationId xmlns:a16="http://schemas.microsoft.com/office/drawing/2014/main" id="{1DF41542-25CD-2969-1DB7-17E6AE497316}"/>
              </a:ext>
            </a:extLst>
          </p:cNvPr>
          <p:cNvSpPr>
            <a:spLocks/>
          </p:cNvSpPr>
          <p:nvPr/>
        </p:nvSpPr>
        <p:spPr bwMode="auto">
          <a:xfrm>
            <a:off x="52578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0" name="Freeform 21">
            <a:extLst>
              <a:ext uri="{FF2B5EF4-FFF2-40B4-BE49-F238E27FC236}">
                <a16:creationId xmlns:a16="http://schemas.microsoft.com/office/drawing/2014/main" id="{5E88B95D-666E-65C8-6CAD-50AB42286921}"/>
              </a:ext>
            </a:extLst>
          </p:cNvPr>
          <p:cNvSpPr>
            <a:spLocks/>
          </p:cNvSpPr>
          <p:nvPr/>
        </p:nvSpPr>
        <p:spPr bwMode="auto">
          <a:xfrm>
            <a:off x="548640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1" name="Freeform 22">
            <a:extLst>
              <a:ext uri="{FF2B5EF4-FFF2-40B4-BE49-F238E27FC236}">
                <a16:creationId xmlns:a16="http://schemas.microsoft.com/office/drawing/2014/main" id="{25554BE4-5422-8848-AC5B-A34281D7847A}"/>
              </a:ext>
            </a:extLst>
          </p:cNvPr>
          <p:cNvSpPr>
            <a:spLocks/>
          </p:cNvSpPr>
          <p:nvPr/>
        </p:nvSpPr>
        <p:spPr bwMode="auto">
          <a:xfrm>
            <a:off x="7600950" y="440055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2" name="Freeform 23">
            <a:extLst>
              <a:ext uri="{FF2B5EF4-FFF2-40B4-BE49-F238E27FC236}">
                <a16:creationId xmlns:a16="http://schemas.microsoft.com/office/drawing/2014/main" id="{95659BD8-7918-FC43-D45A-F893D3232E6C}"/>
              </a:ext>
            </a:extLst>
          </p:cNvPr>
          <p:cNvSpPr>
            <a:spLocks/>
          </p:cNvSpPr>
          <p:nvPr/>
        </p:nvSpPr>
        <p:spPr bwMode="auto">
          <a:xfrm>
            <a:off x="32004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3" name="Freeform 24">
            <a:extLst>
              <a:ext uri="{FF2B5EF4-FFF2-40B4-BE49-F238E27FC236}">
                <a16:creationId xmlns:a16="http://schemas.microsoft.com/office/drawing/2014/main" id="{7ED1AD0B-C3D0-3665-A224-F2A975F26E56}"/>
              </a:ext>
            </a:extLst>
          </p:cNvPr>
          <p:cNvSpPr>
            <a:spLocks/>
          </p:cNvSpPr>
          <p:nvPr/>
        </p:nvSpPr>
        <p:spPr bwMode="auto">
          <a:xfrm>
            <a:off x="6155531" y="46291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4" name="Freeform 25">
            <a:extLst>
              <a:ext uri="{FF2B5EF4-FFF2-40B4-BE49-F238E27FC236}">
                <a16:creationId xmlns:a16="http://schemas.microsoft.com/office/drawing/2014/main" id="{FE67F5CF-D872-0E2C-05B4-75A9EF33FDD2}"/>
              </a:ext>
            </a:extLst>
          </p:cNvPr>
          <p:cNvSpPr>
            <a:spLocks/>
          </p:cNvSpPr>
          <p:nvPr/>
        </p:nvSpPr>
        <p:spPr bwMode="auto">
          <a:xfrm>
            <a:off x="5257800" y="442793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5" name="Freeform 26">
            <a:extLst>
              <a:ext uri="{FF2B5EF4-FFF2-40B4-BE49-F238E27FC236}">
                <a16:creationId xmlns:a16="http://schemas.microsoft.com/office/drawing/2014/main" id="{5659F3A6-FE2B-2058-2AD9-702622443F45}"/>
              </a:ext>
            </a:extLst>
          </p:cNvPr>
          <p:cNvSpPr>
            <a:spLocks/>
          </p:cNvSpPr>
          <p:nvPr/>
        </p:nvSpPr>
        <p:spPr bwMode="auto">
          <a:xfrm>
            <a:off x="6400800" y="44005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6" name="Freeform 27">
            <a:extLst>
              <a:ext uri="{FF2B5EF4-FFF2-40B4-BE49-F238E27FC236}">
                <a16:creationId xmlns:a16="http://schemas.microsoft.com/office/drawing/2014/main" id="{32147AC2-272C-7D5B-7EB9-3E92BD568B0D}"/>
              </a:ext>
            </a:extLst>
          </p:cNvPr>
          <p:cNvSpPr>
            <a:spLocks/>
          </p:cNvSpPr>
          <p:nvPr/>
        </p:nvSpPr>
        <p:spPr bwMode="auto">
          <a:xfrm>
            <a:off x="1600200" y="400050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7" name="Freeform 28">
            <a:extLst>
              <a:ext uri="{FF2B5EF4-FFF2-40B4-BE49-F238E27FC236}">
                <a16:creationId xmlns:a16="http://schemas.microsoft.com/office/drawing/2014/main" id="{1F1D2C15-D9CD-D5D1-143D-AC7E6976CD0C}"/>
              </a:ext>
            </a:extLst>
          </p:cNvPr>
          <p:cNvSpPr>
            <a:spLocks/>
          </p:cNvSpPr>
          <p:nvPr/>
        </p:nvSpPr>
        <p:spPr bwMode="auto">
          <a:xfrm>
            <a:off x="1835944" y="3631406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8" name="Freeform 29">
            <a:extLst>
              <a:ext uri="{FF2B5EF4-FFF2-40B4-BE49-F238E27FC236}">
                <a16:creationId xmlns:a16="http://schemas.microsoft.com/office/drawing/2014/main" id="{6B0BF962-56DF-BB63-D13F-5A23F0BE0FCC}"/>
              </a:ext>
            </a:extLst>
          </p:cNvPr>
          <p:cNvSpPr>
            <a:spLocks/>
          </p:cNvSpPr>
          <p:nvPr/>
        </p:nvSpPr>
        <p:spPr bwMode="auto">
          <a:xfrm>
            <a:off x="2114550" y="3600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9" name="Freeform 30">
            <a:extLst>
              <a:ext uri="{FF2B5EF4-FFF2-40B4-BE49-F238E27FC236}">
                <a16:creationId xmlns:a16="http://schemas.microsoft.com/office/drawing/2014/main" id="{5458B757-F58F-B7AA-7EB2-3527A419BF2B}"/>
              </a:ext>
            </a:extLst>
          </p:cNvPr>
          <p:cNvSpPr>
            <a:spLocks/>
          </p:cNvSpPr>
          <p:nvPr/>
        </p:nvSpPr>
        <p:spPr bwMode="auto">
          <a:xfrm>
            <a:off x="2228850" y="37147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80" name="Freeform 31">
            <a:extLst>
              <a:ext uri="{FF2B5EF4-FFF2-40B4-BE49-F238E27FC236}">
                <a16:creationId xmlns:a16="http://schemas.microsoft.com/office/drawing/2014/main" id="{F6F8759A-2DCA-CE02-DA84-A58C7BD1041F}"/>
              </a:ext>
            </a:extLst>
          </p:cNvPr>
          <p:cNvSpPr>
            <a:spLocks/>
          </p:cNvSpPr>
          <p:nvPr/>
        </p:nvSpPr>
        <p:spPr bwMode="auto">
          <a:xfrm>
            <a:off x="2457450" y="3584972"/>
            <a:ext cx="114300" cy="79772"/>
          </a:xfrm>
          <a:custGeom>
            <a:avLst/>
            <a:gdLst>
              <a:gd name="T0" fmla="*/ 0 w 96"/>
              <a:gd name="T1" fmla="*/ 168848881 h 67"/>
              <a:gd name="T2" fmla="*/ 214214075 w 96"/>
              <a:gd name="T3" fmla="*/ 168848881 h 67"/>
              <a:gd name="T4" fmla="*/ 173891575 w 96"/>
              <a:gd name="T5" fmla="*/ 17640217 h 67"/>
              <a:gd name="T6" fmla="*/ 52924075 w 96"/>
              <a:gd name="T7" fmla="*/ 55443177 h 67"/>
              <a:gd name="T8" fmla="*/ 0 w 96"/>
              <a:gd name="T9" fmla="*/ 168848881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81" name="Freeform 32">
            <a:extLst>
              <a:ext uri="{FF2B5EF4-FFF2-40B4-BE49-F238E27FC236}">
                <a16:creationId xmlns:a16="http://schemas.microsoft.com/office/drawing/2014/main" id="{7F67A9DD-A3B1-9588-8CD4-9D1BAE10837B}"/>
              </a:ext>
            </a:extLst>
          </p:cNvPr>
          <p:cNvSpPr>
            <a:spLocks/>
          </p:cNvSpPr>
          <p:nvPr/>
        </p:nvSpPr>
        <p:spPr bwMode="auto">
          <a:xfrm>
            <a:off x="3086100" y="3486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82" name="Freeform 33">
            <a:extLst>
              <a:ext uri="{FF2B5EF4-FFF2-40B4-BE49-F238E27FC236}">
                <a16:creationId xmlns:a16="http://schemas.microsoft.com/office/drawing/2014/main" id="{D21BB41D-EAA4-957F-2095-EE23F14242BE}"/>
              </a:ext>
            </a:extLst>
          </p:cNvPr>
          <p:cNvSpPr>
            <a:spLocks/>
          </p:cNvSpPr>
          <p:nvPr/>
        </p:nvSpPr>
        <p:spPr bwMode="auto">
          <a:xfrm>
            <a:off x="325755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83" name="Freeform 34">
            <a:extLst>
              <a:ext uri="{FF2B5EF4-FFF2-40B4-BE49-F238E27FC236}">
                <a16:creationId xmlns:a16="http://schemas.microsoft.com/office/drawing/2014/main" id="{64A9AC3F-F15F-5314-C3E4-F7E9B17BBA49}"/>
              </a:ext>
            </a:extLst>
          </p:cNvPr>
          <p:cNvSpPr>
            <a:spLocks/>
          </p:cNvSpPr>
          <p:nvPr/>
        </p:nvSpPr>
        <p:spPr bwMode="auto">
          <a:xfrm>
            <a:off x="1543050" y="34290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84" name="Freeform 35">
            <a:extLst>
              <a:ext uri="{FF2B5EF4-FFF2-40B4-BE49-F238E27FC236}">
                <a16:creationId xmlns:a16="http://schemas.microsoft.com/office/drawing/2014/main" id="{EED2D105-92A9-206F-CE2E-7EDA89BF184B}"/>
              </a:ext>
            </a:extLst>
          </p:cNvPr>
          <p:cNvSpPr>
            <a:spLocks/>
          </p:cNvSpPr>
          <p:nvPr/>
        </p:nvSpPr>
        <p:spPr bwMode="auto">
          <a:xfrm>
            <a:off x="737235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85" name="Freeform 36">
            <a:extLst>
              <a:ext uri="{FF2B5EF4-FFF2-40B4-BE49-F238E27FC236}">
                <a16:creationId xmlns:a16="http://schemas.microsoft.com/office/drawing/2014/main" id="{9C5A300A-565A-E1FF-22C8-A0FB3DC5ACDB}"/>
              </a:ext>
            </a:extLst>
          </p:cNvPr>
          <p:cNvSpPr>
            <a:spLocks/>
          </p:cNvSpPr>
          <p:nvPr/>
        </p:nvSpPr>
        <p:spPr bwMode="auto">
          <a:xfrm>
            <a:off x="2171700" y="3829050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86" name="AutoShape 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BFDF32-44FA-F9CA-16BB-A4FA9F72EAE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029450" y="4572000"/>
            <a:ext cx="685800" cy="342900"/>
          </a:xfrm>
          <a:prstGeom prst="flowChartDisplay">
            <a:avLst/>
          </a:prstGeom>
          <a:gradFill rotWithShape="1">
            <a:gsLst>
              <a:gs pos="0">
                <a:srgbClr val="B2B2B2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GO</a:t>
            </a:r>
          </a:p>
        </p:txBody>
      </p:sp>
      <p:pic>
        <p:nvPicPr>
          <p:cNvPr id="2087" name="Picture 39" descr="Picture22">
            <a:extLst>
              <a:ext uri="{FF2B5EF4-FFF2-40B4-BE49-F238E27FC236}">
                <a16:creationId xmlns:a16="http://schemas.microsoft.com/office/drawing/2014/main" id="{4B8AE797-BA46-9C3E-9710-32EE5EA9E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18859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 descr="Picture26">
            <a:extLst>
              <a:ext uri="{FF2B5EF4-FFF2-40B4-BE49-F238E27FC236}">
                <a16:creationId xmlns:a16="http://schemas.microsoft.com/office/drawing/2014/main" id="{7588487B-0543-34E0-39AF-9912D5F30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633787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 descr="Picture26">
            <a:extLst>
              <a:ext uri="{FF2B5EF4-FFF2-40B4-BE49-F238E27FC236}">
                <a16:creationId xmlns:a16="http://schemas.microsoft.com/office/drawing/2014/main" id="{C68D58C0-1766-CC4F-466D-D7FF7C8D0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02895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Picture 42" descr="Picture26">
            <a:extLst>
              <a:ext uri="{FF2B5EF4-FFF2-40B4-BE49-F238E27FC236}">
                <a16:creationId xmlns:a16="http://schemas.microsoft.com/office/drawing/2014/main" id="{52D5E7E0-D4FC-DA27-1682-DEC489D09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65760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43" descr="Picture28">
            <a:extLst>
              <a:ext uri="{FF2B5EF4-FFF2-40B4-BE49-F238E27FC236}">
                <a16:creationId xmlns:a16="http://schemas.microsoft.com/office/drawing/2014/main" id="{9C65291D-1CFE-10B6-9F0C-87A6C3DDB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51485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 descr="Picture27">
            <a:extLst>
              <a:ext uri="{FF2B5EF4-FFF2-40B4-BE49-F238E27FC236}">
                <a16:creationId xmlns:a16="http://schemas.microsoft.com/office/drawing/2014/main" id="{C1660990-72A5-F921-3328-91E3B57E5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86250"/>
            <a:ext cx="971550" cy="6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5" descr="Picture1">
            <a:extLst>
              <a:ext uri="{FF2B5EF4-FFF2-40B4-BE49-F238E27FC236}">
                <a16:creationId xmlns:a16="http://schemas.microsoft.com/office/drawing/2014/main" id="{3A4C1E4B-CE4A-414A-99BF-32B5580F0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253" y="2228850"/>
            <a:ext cx="1194197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6" descr="Picture28">
            <a:extLst>
              <a:ext uri="{FF2B5EF4-FFF2-40B4-BE49-F238E27FC236}">
                <a16:creationId xmlns:a16="http://schemas.microsoft.com/office/drawing/2014/main" id="{148F9382-0A1C-31B9-FB1E-DC20BEF8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2535">
            <a:off x="5486400" y="3946923"/>
            <a:ext cx="685800" cy="3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5" name="Picture 47" descr="Picture9">
            <a:extLst>
              <a:ext uri="{FF2B5EF4-FFF2-40B4-BE49-F238E27FC236}">
                <a16:creationId xmlns:a16="http://schemas.microsoft.com/office/drawing/2014/main" id="{E5AB6C84-D4D0-1F42-FF6D-8F932E643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735" y="2571750"/>
            <a:ext cx="75366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6" name="Picture 48" descr="Picture22">
            <a:extLst>
              <a:ext uri="{FF2B5EF4-FFF2-40B4-BE49-F238E27FC236}">
                <a16:creationId xmlns:a16="http://schemas.microsoft.com/office/drawing/2014/main" id="{DC3D8228-2D82-62DC-9253-9FABFE90F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13144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7" name="Picture 49" descr="Picture28">
            <a:hlinkClick r:id="rId10" action="ppaction://hlinksldjump"/>
            <a:extLst>
              <a:ext uri="{FF2B5EF4-FFF2-40B4-BE49-F238E27FC236}">
                <a16:creationId xmlns:a16="http://schemas.microsoft.com/office/drawing/2014/main" id="{42C08037-E50B-8E19-151C-984223D48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6361">
            <a:off x="7143750" y="33147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8" name="Picture 50" descr="Picture8">
            <a:extLst>
              <a:ext uri="{FF2B5EF4-FFF2-40B4-BE49-F238E27FC236}">
                <a16:creationId xmlns:a16="http://schemas.microsoft.com/office/drawing/2014/main" id="{141787C2-2CBD-F17A-945B-398CAB1D0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369219"/>
            <a:ext cx="971550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" name="Picture 52" descr="Picture10">
            <a:extLst>
              <a:ext uri="{FF2B5EF4-FFF2-40B4-BE49-F238E27FC236}">
                <a16:creationId xmlns:a16="http://schemas.microsoft.com/office/drawing/2014/main" id="{D0CC34DC-494C-F0E2-F7A3-EC112B22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1" y="3408760"/>
            <a:ext cx="1451372" cy="16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0" name="Picture 53" descr="Picture22">
            <a:extLst>
              <a:ext uri="{FF2B5EF4-FFF2-40B4-BE49-F238E27FC236}">
                <a16:creationId xmlns:a16="http://schemas.microsoft.com/office/drawing/2014/main" id="{8772F8DA-77C3-3A9B-780B-1E10935EE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7429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1" name="Picture 54" descr="Picture18">
            <a:extLst>
              <a:ext uri="{FF2B5EF4-FFF2-40B4-BE49-F238E27FC236}">
                <a16:creationId xmlns:a16="http://schemas.microsoft.com/office/drawing/2014/main" id="{C25B6A3B-2EBD-35A4-F813-F9392BEC3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69" y="3165873"/>
            <a:ext cx="1145381" cy="112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2" name="Picture 56" descr="Picture16">
            <a:extLst>
              <a:ext uri="{FF2B5EF4-FFF2-40B4-BE49-F238E27FC236}">
                <a16:creationId xmlns:a16="http://schemas.microsoft.com/office/drawing/2014/main" id="{2BA4239C-52E5-63B7-055F-4F82B189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27635"/>
            <a:ext cx="1371600" cy="128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3" name="Picture 57" descr="Picture28">
            <a:extLst>
              <a:ext uri="{FF2B5EF4-FFF2-40B4-BE49-F238E27FC236}">
                <a16:creationId xmlns:a16="http://schemas.microsoft.com/office/drawing/2014/main" id="{08142534-4488-7EC7-3F53-F7BF2F8D8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020616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4" name="Picture 58" descr="Picture15">
            <a:extLst>
              <a:ext uri="{FF2B5EF4-FFF2-40B4-BE49-F238E27FC236}">
                <a16:creationId xmlns:a16="http://schemas.microsoft.com/office/drawing/2014/main" id="{10309613-C498-4E3A-A1D4-CB45AF53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00400"/>
            <a:ext cx="1016794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5" name="Picture 59" descr="Picture22">
            <a:extLst>
              <a:ext uri="{FF2B5EF4-FFF2-40B4-BE49-F238E27FC236}">
                <a16:creationId xmlns:a16="http://schemas.microsoft.com/office/drawing/2014/main" id="{BB4DF2B8-E0E7-4FC0-EC05-2A97DAEA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114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6" name="Picture 60" descr="Picture27">
            <a:extLst>
              <a:ext uri="{FF2B5EF4-FFF2-40B4-BE49-F238E27FC236}">
                <a16:creationId xmlns:a16="http://schemas.microsoft.com/office/drawing/2014/main" id="{AF8C49F5-B9DE-354C-E45C-573EA5EC2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946923"/>
            <a:ext cx="971550" cy="6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7" name="Picture 61" descr="Picture28">
            <a:extLst>
              <a:ext uri="{FF2B5EF4-FFF2-40B4-BE49-F238E27FC236}">
                <a16:creationId xmlns:a16="http://schemas.microsoft.com/office/drawing/2014/main" id="{5BF518F9-52E1-7BC6-9CCC-BAD946ED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918223"/>
            <a:ext cx="685800" cy="3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8" name="Picture 62" descr="Picture26">
            <a:extLst>
              <a:ext uri="{FF2B5EF4-FFF2-40B4-BE49-F238E27FC236}">
                <a16:creationId xmlns:a16="http://schemas.microsoft.com/office/drawing/2014/main" id="{ACB927A8-C642-D795-71F5-E27E65E9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422910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" name="Picture 63" descr="Picture26">
            <a:extLst>
              <a:ext uri="{FF2B5EF4-FFF2-40B4-BE49-F238E27FC236}">
                <a16:creationId xmlns:a16="http://schemas.microsoft.com/office/drawing/2014/main" id="{69D12345-3010-D8B1-EABD-A7089D4D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90937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0" name="Picture 64" descr="Picture27">
            <a:extLst>
              <a:ext uri="{FF2B5EF4-FFF2-40B4-BE49-F238E27FC236}">
                <a16:creationId xmlns:a16="http://schemas.microsoft.com/office/drawing/2014/main" id="{18537C60-780D-E25C-B47A-F6B42983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3263503"/>
            <a:ext cx="4000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1" name="Picture 65" descr="Picture27">
            <a:extLst>
              <a:ext uri="{FF2B5EF4-FFF2-40B4-BE49-F238E27FC236}">
                <a16:creationId xmlns:a16="http://schemas.microsoft.com/office/drawing/2014/main" id="{60D3AB8E-DF3C-250E-AF5A-CBB0A6A3D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343400"/>
            <a:ext cx="4000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2" name="Picture 66" descr="Picture27">
            <a:extLst>
              <a:ext uri="{FF2B5EF4-FFF2-40B4-BE49-F238E27FC236}">
                <a16:creationId xmlns:a16="http://schemas.microsoft.com/office/drawing/2014/main" id="{5C9B8905-DDD8-A6F2-D02C-9CD208D33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028950"/>
            <a:ext cx="4000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Picture 67" descr="Picture27">
            <a:extLst>
              <a:ext uri="{FF2B5EF4-FFF2-40B4-BE49-F238E27FC236}">
                <a16:creationId xmlns:a16="http://schemas.microsoft.com/office/drawing/2014/main" id="{44C03DE1-FDCF-8764-753D-FDCC9370A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4343400"/>
            <a:ext cx="4000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1" name="Text Box 69">
            <a:extLst>
              <a:ext uri="{FF2B5EF4-FFF2-40B4-BE49-F238E27FC236}">
                <a16:creationId xmlns:a16="http://schemas.microsoft.com/office/drawing/2014/main" id="{01B3584F-F790-27CE-F1C9-3313AC4D2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952500"/>
            <a:ext cx="17716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FFFF"/>
                </a:solidFill>
                <a:latin typeface="Comic Sans MS" panose="030F0702030302020204" pitchFamily="66" charset="0"/>
                <a:ea typeface="+mn-ea"/>
                <a:cs typeface="+mn-cs"/>
              </a:rPr>
              <a:t>There are lots of animals in the magic forest. </a:t>
            </a:r>
            <a:endParaRPr lang="en-US" altLang="en-US" sz="1500" kern="1200" dirty="0">
              <a:solidFill>
                <a:srgbClr val="FFFFFF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8" name="Text Box 69">
            <a:extLst>
              <a:ext uri="{FF2B5EF4-FFF2-40B4-BE49-F238E27FC236}">
                <a16:creationId xmlns:a16="http://schemas.microsoft.com/office/drawing/2014/main" id="{60FAA869-EB4E-016C-3F39-4B15BC4F2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1" y="914400"/>
            <a:ext cx="248959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Can you name them? </a:t>
            </a:r>
            <a:endParaRPr lang="en-US" altLang="en-US" sz="1500" kern="1200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71" name="Picture 57">
            <a:extLst>
              <a:ext uri="{FF2B5EF4-FFF2-40B4-BE49-F238E27FC236}">
                <a16:creationId xmlns:a16="http://schemas.microsoft.com/office/drawing/2014/main" id="{2F6E8091-35F4-C3AE-13FB-4F2F7207F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1563" l="4583" r="93750">
                        <a14:foregroundMark x1="39167" y1="11563" x2="39167" y2="26250"/>
                        <a14:foregroundMark x1="33333" y1="17188" x2="37500" y2="36875"/>
                        <a14:foregroundMark x1="28125" y1="21563" x2="39167" y2="32500"/>
                        <a14:foregroundMark x1="21875" y1="25000" x2="31458" y2="43125"/>
                        <a14:foregroundMark x1="15208" y1="34375" x2="52292" y2="41250"/>
                        <a14:foregroundMark x1="52292" y1="41250" x2="90625" y2="81250"/>
                        <a14:foregroundMark x1="90625" y1="81250" x2="91250" y2="85938"/>
                        <a14:foregroundMark x1="90833" y1="75938" x2="80833" y2="40625"/>
                        <a14:foregroundMark x1="80833" y1="40625" x2="43333" y2="15625"/>
                        <a14:foregroundMark x1="43333" y1="15625" x2="36667" y2="14063"/>
                        <a14:foregroundMark x1="46250" y1="14688" x2="72708" y2="25000"/>
                        <a14:foregroundMark x1="72708" y1="25000" x2="76875" y2="28750"/>
                        <a14:foregroundMark x1="75625" y1="30000" x2="93333" y2="76250"/>
                        <a14:foregroundMark x1="93333" y1="76250" x2="93750" y2="79063"/>
                        <a14:foregroundMark x1="80625" y1="33125" x2="92917" y2="71563"/>
                        <a14:foregroundMark x1="15208" y1="38125" x2="10625" y2="86563"/>
                        <a14:foregroundMark x1="10625" y1="86563" x2="10625" y2="86563"/>
                        <a14:foregroundMark x1="11042" y1="52500" x2="35000" y2="89063"/>
                        <a14:foregroundMark x1="35000" y1="89063" x2="49167" y2="83438"/>
                        <a14:foregroundMark x1="74375" y1="91563" x2="93750" y2="83438"/>
                        <a14:foregroundMark x1="11042" y1="56875" x2="7292" y2="89063"/>
                        <a14:foregroundMark x1="10625" y1="49375" x2="11875" y2="87813"/>
                        <a14:foregroundMark x1="10208" y1="45000" x2="9583" y2="86563"/>
                        <a14:foregroundMark x1="9583" y1="86563" x2="9792" y2="87188"/>
                        <a14:foregroundMark x1="4583" y1="80313" x2="18542" y2="43750"/>
                        <a14:foregroundMark x1="18542" y1="43750" x2="18542" y2="437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1042987" y="2063353"/>
            <a:ext cx="180022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57">
            <a:extLst>
              <a:ext uri="{FF2B5EF4-FFF2-40B4-BE49-F238E27FC236}">
                <a16:creationId xmlns:a16="http://schemas.microsoft.com/office/drawing/2014/main" id="{BDE806E4-D4CA-C2D7-A563-AE22084F0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2500" l="9959" r="89834">
                        <a14:foregroundMark x1="20124" y1="92500" x2="23651" y2="82813"/>
                        <a14:foregroundMark x1="31743" y1="90938" x2="29876" y2="81250"/>
                        <a14:foregroundMark x1="61411" y1="91563" x2="59959" y2="8531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3708363" y="565915"/>
            <a:ext cx="2324968" cy="154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48">
            <a:extLst>
              <a:ext uri="{FF2B5EF4-FFF2-40B4-BE49-F238E27FC236}">
                <a16:creationId xmlns:a16="http://schemas.microsoft.com/office/drawing/2014/main" id="{7DF2A3AF-9998-2B55-28DA-E2964F356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3512" r="34011">
                        <a14:foregroundMark x1="31793" y1="16875" x2="34011" y2="10313"/>
                        <a14:foregroundMark x1="12200" y1="43750" x2="6285" y2="63750"/>
                        <a14:foregroundMark x1="6285" y1="63750" x2="10351" y2="78125"/>
                        <a14:foregroundMark x1="10351" y1="78125" x2="7209" y2="81563"/>
                        <a14:foregroundMark x1="5545" y1="57500" x2="14233" y2="39063"/>
                        <a14:foregroundMark x1="13124" y1="38438" x2="9242" y2="49063"/>
                        <a14:foregroundMark x1="22736" y1="24063" x2="31054" y2="12500"/>
                      </a14:backgroundRemoval>
                    </a14:imgEffect>
                  </a14:imgLayer>
                </a14:imgProps>
              </a:ext>
            </a:extLst>
          </a:blip>
          <a:srcRect r="64195"/>
          <a:stretch/>
        </p:blipFill>
        <p:spPr bwMode="auto">
          <a:xfrm>
            <a:off x="3691349" y="2242017"/>
            <a:ext cx="1306635" cy="215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1" grpId="0"/>
      <p:bldP spid="7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A62D49C-8D25-24FE-68DA-0C97D6FF7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314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3075" name="AutoShape 3">
            <a:extLst>
              <a:ext uri="{FF2B5EF4-FFF2-40B4-BE49-F238E27FC236}">
                <a16:creationId xmlns:a16="http://schemas.microsoft.com/office/drawing/2014/main" id="{6ADB0D0B-6229-9272-01A8-B07E3213B1C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2743200"/>
            <a:ext cx="9144000" cy="2400300"/>
          </a:xfrm>
          <a:prstGeom prst="flowChartDocument">
            <a:avLst/>
          </a:prstGeom>
          <a:gradFill rotWithShape="1">
            <a:gsLst>
              <a:gs pos="0">
                <a:srgbClr val="33CC33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3076" name="Cloud">
            <a:extLst>
              <a:ext uri="{FF2B5EF4-FFF2-40B4-BE49-F238E27FC236}">
                <a16:creationId xmlns:a16="http://schemas.microsoft.com/office/drawing/2014/main" id="{6009FF2F-6C6B-F8F8-94CA-238B6630B8A1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485900" y="8572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7" name="Cloud">
            <a:extLst>
              <a:ext uri="{FF2B5EF4-FFF2-40B4-BE49-F238E27FC236}">
                <a16:creationId xmlns:a16="http://schemas.microsoft.com/office/drawing/2014/main" id="{9F9EB4E9-9461-39D0-DA58-FD522FA4F477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5600700" y="800100"/>
            <a:ext cx="1028700" cy="559594"/>
          </a:xfrm>
          <a:custGeom>
            <a:avLst/>
            <a:gdLst>
              <a:gd name="T0" fmla="*/ 17157256 w 21600"/>
              <a:gd name="T1" fmla="*/ 445141284 h 21600"/>
              <a:gd name="T2" fmla="*/ 2147483646 w 21600"/>
              <a:gd name="T3" fmla="*/ 889333953 h 21600"/>
              <a:gd name="T4" fmla="*/ 2147483646 w 21600"/>
              <a:gd name="T5" fmla="*/ 445141284 h 21600"/>
              <a:gd name="T6" fmla="*/ 2147483646 w 21600"/>
              <a:gd name="T7" fmla="*/ 5090220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8" name="Cloud">
            <a:extLst>
              <a:ext uri="{FF2B5EF4-FFF2-40B4-BE49-F238E27FC236}">
                <a16:creationId xmlns:a16="http://schemas.microsoft.com/office/drawing/2014/main" id="{5AF0E56C-5538-3C76-B3D0-3AA3204AA9E4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200900" y="6286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9" name="Freeform 8">
            <a:extLst>
              <a:ext uri="{FF2B5EF4-FFF2-40B4-BE49-F238E27FC236}">
                <a16:creationId xmlns:a16="http://schemas.microsoft.com/office/drawing/2014/main" id="{5F8700F5-8C65-271A-F235-2276FF2AC130}"/>
              </a:ext>
            </a:extLst>
          </p:cNvPr>
          <p:cNvSpPr>
            <a:spLocks/>
          </p:cNvSpPr>
          <p:nvPr/>
        </p:nvSpPr>
        <p:spPr bwMode="auto">
          <a:xfrm>
            <a:off x="1731169" y="4514850"/>
            <a:ext cx="440531" cy="285750"/>
          </a:xfrm>
          <a:custGeom>
            <a:avLst/>
            <a:gdLst>
              <a:gd name="T0" fmla="*/ 0 w 768"/>
              <a:gd name="T1" fmla="*/ 320443709 h 453"/>
              <a:gd name="T2" fmla="*/ 395416567 w 768"/>
              <a:gd name="T3" fmla="*/ 320443709 h 453"/>
              <a:gd name="T4" fmla="*/ 321714771 w 768"/>
              <a:gd name="T5" fmla="*/ 40320397 h 453"/>
              <a:gd name="T6" fmla="*/ 66682359 w 768"/>
              <a:gd name="T7" fmla="*/ 79934305 h 453"/>
              <a:gd name="T8" fmla="*/ 0 w 768"/>
              <a:gd name="T9" fmla="*/ 320443709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80" name="Freeform 9">
            <a:extLst>
              <a:ext uri="{FF2B5EF4-FFF2-40B4-BE49-F238E27FC236}">
                <a16:creationId xmlns:a16="http://schemas.microsoft.com/office/drawing/2014/main" id="{F58B6C20-B232-0D95-A864-C38A1755FDFB}"/>
              </a:ext>
            </a:extLst>
          </p:cNvPr>
          <p:cNvSpPr>
            <a:spLocks/>
          </p:cNvSpPr>
          <p:nvPr/>
        </p:nvSpPr>
        <p:spPr bwMode="auto">
          <a:xfrm>
            <a:off x="2235994" y="4663679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81" name="Freeform 10">
            <a:extLst>
              <a:ext uri="{FF2B5EF4-FFF2-40B4-BE49-F238E27FC236}">
                <a16:creationId xmlns:a16="http://schemas.microsoft.com/office/drawing/2014/main" id="{DF459F07-9669-8FD7-A4A6-509434001594}"/>
              </a:ext>
            </a:extLst>
          </p:cNvPr>
          <p:cNvSpPr>
            <a:spLocks/>
          </p:cNvSpPr>
          <p:nvPr/>
        </p:nvSpPr>
        <p:spPr bwMode="auto">
          <a:xfrm>
            <a:off x="2121694" y="448508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82" name="Freeform 11">
            <a:extLst>
              <a:ext uri="{FF2B5EF4-FFF2-40B4-BE49-F238E27FC236}">
                <a16:creationId xmlns:a16="http://schemas.microsoft.com/office/drawing/2014/main" id="{8D40AE08-167D-2BFB-A44D-2DD11E5C5185}"/>
              </a:ext>
            </a:extLst>
          </p:cNvPr>
          <p:cNvSpPr>
            <a:spLocks/>
          </p:cNvSpPr>
          <p:nvPr/>
        </p:nvSpPr>
        <p:spPr bwMode="auto">
          <a:xfrm>
            <a:off x="7486650" y="42291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83" name="Freeform 12">
            <a:extLst>
              <a:ext uri="{FF2B5EF4-FFF2-40B4-BE49-F238E27FC236}">
                <a16:creationId xmlns:a16="http://schemas.microsoft.com/office/drawing/2014/main" id="{78ABE51E-C9FB-E3FC-819E-FB8C4CAE224B}"/>
              </a:ext>
            </a:extLst>
          </p:cNvPr>
          <p:cNvSpPr>
            <a:spLocks/>
          </p:cNvSpPr>
          <p:nvPr/>
        </p:nvSpPr>
        <p:spPr bwMode="auto">
          <a:xfrm>
            <a:off x="7200900" y="43434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84" name="Freeform 13">
            <a:extLst>
              <a:ext uri="{FF2B5EF4-FFF2-40B4-BE49-F238E27FC236}">
                <a16:creationId xmlns:a16="http://schemas.microsoft.com/office/drawing/2014/main" id="{6B124E72-1F3E-C09F-05AA-692DB978BCFB}"/>
              </a:ext>
            </a:extLst>
          </p:cNvPr>
          <p:cNvSpPr>
            <a:spLocks/>
          </p:cNvSpPr>
          <p:nvPr/>
        </p:nvSpPr>
        <p:spPr bwMode="auto">
          <a:xfrm>
            <a:off x="2628900" y="4682728"/>
            <a:ext cx="114300" cy="60722"/>
          </a:xfrm>
          <a:custGeom>
            <a:avLst/>
            <a:gdLst>
              <a:gd name="T0" fmla="*/ 0 w 96"/>
              <a:gd name="T1" fmla="*/ 128526381 h 51"/>
              <a:gd name="T2" fmla="*/ 214214075 w 96"/>
              <a:gd name="T3" fmla="*/ 128526381 h 51"/>
              <a:gd name="T4" fmla="*/ 173891575 w 96"/>
              <a:gd name="T5" fmla="*/ 30241688 h 51"/>
              <a:gd name="T6" fmla="*/ 52924075 w 96"/>
              <a:gd name="T7" fmla="*/ 15120844 h 51"/>
              <a:gd name="T8" fmla="*/ 0 w 96"/>
              <a:gd name="T9" fmla="*/ 128526381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85" name="Freeform 14">
            <a:extLst>
              <a:ext uri="{FF2B5EF4-FFF2-40B4-BE49-F238E27FC236}">
                <a16:creationId xmlns:a16="http://schemas.microsoft.com/office/drawing/2014/main" id="{B3ACB47C-17C8-463C-3E5F-F95B340898A9}"/>
              </a:ext>
            </a:extLst>
          </p:cNvPr>
          <p:cNvSpPr>
            <a:spLocks/>
          </p:cNvSpPr>
          <p:nvPr/>
        </p:nvSpPr>
        <p:spPr bwMode="auto">
          <a:xfrm>
            <a:off x="640080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86" name="Freeform 15">
            <a:extLst>
              <a:ext uri="{FF2B5EF4-FFF2-40B4-BE49-F238E27FC236}">
                <a16:creationId xmlns:a16="http://schemas.microsoft.com/office/drawing/2014/main" id="{572D6A99-1521-2A80-AA6A-4811E0169981}"/>
              </a:ext>
            </a:extLst>
          </p:cNvPr>
          <p:cNvSpPr>
            <a:spLocks/>
          </p:cNvSpPr>
          <p:nvPr/>
        </p:nvSpPr>
        <p:spPr bwMode="auto">
          <a:xfrm>
            <a:off x="28575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87" name="Freeform 16">
            <a:extLst>
              <a:ext uri="{FF2B5EF4-FFF2-40B4-BE49-F238E27FC236}">
                <a16:creationId xmlns:a16="http://schemas.microsoft.com/office/drawing/2014/main" id="{21F0D0F6-FED6-76E4-78B1-E894478562F7}"/>
              </a:ext>
            </a:extLst>
          </p:cNvPr>
          <p:cNvSpPr>
            <a:spLocks/>
          </p:cNvSpPr>
          <p:nvPr/>
        </p:nvSpPr>
        <p:spPr bwMode="auto">
          <a:xfrm>
            <a:off x="14859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88" name="Freeform 17">
            <a:extLst>
              <a:ext uri="{FF2B5EF4-FFF2-40B4-BE49-F238E27FC236}">
                <a16:creationId xmlns:a16="http://schemas.microsoft.com/office/drawing/2014/main" id="{D522A4A6-3CB7-72C0-406A-08246BE8C520}"/>
              </a:ext>
            </a:extLst>
          </p:cNvPr>
          <p:cNvSpPr>
            <a:spLocks/>
          </p:cNvSpPr>
          <p:nvPr/>
        </p:nvSpPr>
        <p:spPr bwMode="auto">
          <a:xfrm>
            <a:off x="6629400" y="4629150"/>
            <a:ext cx="228600" cy="171450"/>
          </a:xfrm>
          <a:custGeom>
            <a:avLst/>
            <a:gdLst>
              <a:gd name="T0" fmla="*/ 0 w 768"/>
              <a:gd name="T1" fmla="*/ 115359735 h 453"/>
              <a:gd name="T2" fmla="*/ 106476800 w 768"/>
              <a:gd name="T3" fmla="*/ 115359735 h 453"/>
              <a:gd name="T4" fmla="*/ 86630272 w 768"/>
              <a:gd name="T5" fmla="*/ 14515343 h 453"/>
              <a:gd name="T6" fmla="*/ 17956213 w 768"/>
              <a:gd name="T7" fmla="*/ 28776350 h 453"/>
              <a:gd name="T8" fmla="*/ 0 w 768"/>
              <a:gd name="T9" fmla="*/ 115359735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89" name="Freeform 18">
            <a:extLst>
              <a:ext uri="{FF2B5EF4-FFF2-40B4-BE49-F238E27FC236}">
                <a16:creationId xmlns:a16="http://schemas.microsoft.com/office/drawing/2014/main" id="{188B5145-6ACD-405F-19FE-C319D03E562B}"/>
              </a:ext>
            </a:extLst>
          </p:cNvPr>
          <p:cNvSpPr>
            <a:spLocks/>
          </p:cNvSpPr>
          <p:nvPr/>
        </p:nvSpPr>
        <p:spPr bwMode="auto">
          <a:xfrm>
            <a:off x="5429250" y="4629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0" name="Freeform 19">
            <a:extLst>
              <a:ext uri="{FF2B5EF4-FFF2-40B4-BE49-F238E27FC236}">
                <a16:creationId xmlns:a16="http://schemas.microsoft.com/office/drawing/2014/main" id="{7B6B05F8-0763-3B8A-8CE9-C4A82212EC65}"/>
              </a:ext>
            </a:extLst>
          </p:cNvPr>
          <p:cNvSpPr>
            <a:spLocks/>
          </p:cNvSpPr>
          <p:nvPr/>
        </p:nvSpPr>
        <p:spPr bwMode="auto">
          <a:xfrm>
            <a:off x="60579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1" name="Freeform 20">
            <a:extLst>
              <a:ext uri="{FF2B5EF4-FFF2-40B4-BE49-F238E27FC236}">
                <a16:creationId xmlns:a16="http://schemas.microsoft.com/office/drawing/2014/main" id="{3EE940FF-A110-1E05-605D-881D2189FB5A}"/>
              </a:ext>
            </a:extLst>
          </p:cNvPr>
          <p:cNvSpPr>
            <a:spLocks/>
          </p:cNvSpPr>
          <p:nvPr/>
        </p:nvSpPr>
        <p:spPr bwMode="auto">
          <a:xfrm>
            <a:off x="52578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2" name="Freeform 21">
            <a:extLst>
              <a:ext uri="{FF2B5EF4-FFF2-40B4-BE49-F238E27FC236}">
                <a16:creationId xmlns:a16="http://schemas.microsoft.com/office/drawing/2014/main" id="{7AAEABB1-AB40-F817-15D4-C48E757457FD}"/>
              </a:ext>
            </a:extLst>
          </p:cNvPr>
          <p:cNvSpPr>
            <a:spLocks/>
          </p:cNvSpPr>
          <p:nvPr/>
        </p:nvSpPr>
        <p:spPr bwMode="auto">
          <a:xfrm>
            <a:off x="548640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3" name="Freeform 22">
            <a:extLst>
              <a:ext uri="{FF2B5EF4-FFF2-40B4-BE49-F238E27FC236}">
                <a16:creationId xmlns:a16="http://schemas.microsoft.com/office/drawing/2014/main" id="{83E0A98A-DB06-014B-3597-54EAF299EE4F}"/>
              </a:ext>
            </a:extLst>
          </p:cNvPr>
          <p:cNvSpPr>
            <a:spLocks/>
          </p:cNvSpPr>
          <p:nvPr/>
        </p:nvSpPr>
        <p:spPr bwMode="auto">
          <a:xfrm>
            <a:off x="7600950" y="440055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4" name="Freeform 23">
            <a:extLst>
              <a:ext uri="{FF2B5EF4-FFF2-40B4-BE49-F238E27FC236}">
                <a16:creationId xmlns:a16="http://schemas.microsoft.com/office/drawing/2014/main" id="{F64E6F0E-82B3-B53E-BCA2-91E6DE512767}"/>
              </a:ext>
            </a:extLst>
          </p:cNvPr>
          <p:cNvSpPr>
            <a:spLocks/>
          </p:cNvSpPr>
          <p:nvPr/>
        </p:nvSpPr>
        <p:spPr bwMode="auto">
          <a:xfrm>
            <a:off x="32004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5" name="Freeform 24">
            <a:extLst>
              <a:ext uri="{FF2B5EF4-FFF2-40B4-BE49-F238E27FC236}">
                <a16:creationId xmlns:a16="http://schemas.microsoft.com/office/drawing/2014/main" id="{65439775-FBB6-E30A-EB6C-50A3778B467A}"/>
              </a:ext>
            </a:extLst>
          </p:cNvPr>
          <p:cNvSpPr>
            <a:spLocks/>
          </p:cNvSpPr>
          <p:nvPr/>
        </p:nvSpPr>
        <p:spPr bwMode="auto">
          <a:xfrm>
            <a:off x="6155531" y="46291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6" name="Freeform 25">
            <a:extLst>
              <a:ext uri="{FF2B5EF4-FFF2-40B4-BE49-F238E27FC236}">
                <a16:creationId xmlns:a16="http://schemas.microsoft.com/office/drawing/2014/main" id="{AAD3C69B-D812-F038-34DF-83ADC18D0655}"/>
              </a:ext>
            </a:extLst>
          </p:cNvPr>
          <p:cNvSpPr>
            <a:spLocks/>
          </p:cNvSpPr>
          <p:nvPr/>
        </p:nvSpPr>
        <p:spPr bwMode="auto">
          <a:xfrm>
            <a:off x="5257800" y="442793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7" name="Freeform 26">
            <a:extLst>
              <a:ext uri="{FF2B5EF4-FFF2-40B4-BE49-F238E27FC236}">
                <a16:creationId xmlns:a16="http://schemas.microsoft.com/office/drawing/2014/main" id="{3D63D8DA-0C15-1F57-84F3-8D7327181D84}"/>
              </a:ext>
            </a:extLst>
          </p:cNvPr>
          <p:cNvSpPr>
            <a:spLocks/>
          </p:cNvSpPr>
          <p:nvPr/>
        </p:nvSpPr>
        <p:spPr bwMode="auto">
          <a:xfrm>
            <a:off x="6400800" y="44005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8" name="Freeform 27">
            <a:extLst>
              <a:ext uri="{FF2B5EF4-FFF2-40B4-BE49-F238E27FC236}">
                <a16:creationId xmlns:a16="http://schemas.microsoft.com/office/drawing/2014/main" id="{D0A0CA0A-D565-BFA4-CE53-F568D434F66F}"/>
              </a:ext>
            </a:extLst>
          </p:cNvPr>
          <p:cNvSpPr>
            <a:spLocks/>
          </p:cNvSpPr>
          <p:nvPr/>
        </p:nvSpPr>
        <p:spPr bwMode="auto">
          <a:xfrm>
            <a:off x="1600200" y="400050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9" name="Freeform 28">
            <a:extLst>
              <a:ext uri="{FF2B5EF4-FFF2-40B4-BE49-F238E27FC236}">
                <a16:creationId xmlns:a16="http://schemas.microsoft.com/office/drawing/2014/main" id="{761C301E-A7D3-55BE-2373-681CB0681B7A}"/>
              </a:ext>
            </a:extLst>
          </p:cNvPr>
          <p:cNvSpPr>
            <a:spLocks/>
          </p:cNvSpPr>
          <p:nvPr/>
        </p:nvSpPr>
        <p:spPr bwMode="auto">
          <a:xfrm>
            <a:off x="1835944" y="3631406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0" name="Freeform 29">
            <a:extLst>
              <a:ext uri="{FF2B5EF4-FFF2-40B4-BE49-F238E27FC236}">
                <a16:creationId xmlns:a16="http://schemas.microsoft.com/office/drawing/2014/main" id="{791334A8-D743-C9E9-824D-4DB48E88E6B1}"/>
              </a:ext>
            </a:extLst>
          </p:cNvPr>
          <p:cNvSpPr>
            <a:spLocks/>
          </p:cNvSpPr>
          <p:nvPr/>
        </p:nvSpPr>
        <p:spPr bwMode="auto">
          <a:xfrm>
            <a:off x="2114550" y="3600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1" name="Freeform 30">
            <a:extLst>
              <a:ext uri="{FF2B5EF4-FFF2-40B4-BE49-F238E27FC236}">
                <a16:creationId xmlns:a16="http://schemas.microsoft.com/office/drawing/2014/main" id="{0501E0D9-3121-ED2D-667E-1723A7EF653B}"/>
              </a:ext>
            </a:extLst>
          </p:cNvPr>
          <p:cNvSpPr>
            <a:spLocks/>
          </p:cNvSpPr>
          <p:nvPr/>
        </p:nvSpPr>
        <p:spPr bwMode="auto">
          <a:xfrm>
            <a:off x="2228850" y="37147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2" name="Freeform 31">
            <a:extLst>
              <a:ext uri="{FF2B5EF4-FFF2-40B4-BE49-F238E27FC236}">
                <a16:creationId xmlns:a16="http://schemas.microsoft.com/office/drawing/2014/main" id="{02FB03CC-5EB0-0BFE-D830-5C73DC9A83D3}"/>
              </a:ext>
            </a:extLst>
          </p:cNvPr>
          <p:cNvSpPr>
            <a:spLocks/>
          </p:cNvSpPr>
          <p:nvPr/>
        </p:nvSpPr>
        <p:spPr bwMode="auto">
          <a:xfrm>
            <a:off x="2457450" y="3584972"/>
            <a:ext cx="114300" cy="79772"/>
          </a:xfrm>
          <a:custGeom>
            <a:avLst/>
            <a:gdLst>
              <a:gd name="T0" fmla="*/ 0 w 96"/>
              <a:gd name="T1" fmla="*/ 168848881 h 67"/>
              <a:gd name="T2" fmla="*/ 214214075 w 96"/>
              <a:gd name="T3" fmla="*/ 168848881 h 67"/>
              <a:gd name="T4" fmla="*/ 173891575 w 96"/>
              <a:gd name="T5" fmla="*/ 17640217 h 67"/>
              <a:gd name="T6" fmla="*/ 52924075 w 96"/>
              <a:gd name="T7" fmla="*/ 55443177 h 67"/>
              <a:gd name="T8" fmla="*/ 0 w 96"/>
              <a:gd name="T9" fmla="*/ 168848881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3" name="Freeform 32">
            <a:extLst>
              <a:ext uri="{FF2B5EF4-FFF2-40B4-BE49-F238E27FC236}">
                <a16:creationId xmlns:a16="http://schemas.microsoft.com/office/drawing/2014/main" id="{9BE0AB07-EA38-2082-4551-F6044C4F32FA}"/>
              </a:ext>
            </a:extLst>
          </p:cNvPr>
          <p:cNvSpPr>
            <a:spLocks/>
          </p:cNvSpPr>
          <p:nvPr/>
        </p:nvSpPr>
        <p:spPr bwMode="auto">
          <a:xfrm>
            <a:off x="3086100" y="3486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4" name="Freeform 33">
            <a:extLst>
              <a:ext uri="{FF2B5EF4-FFF2-40B4-BE49-F238E27FC236}">
                <a16:creationId xmlns:a16="http://schemas.microsoft.com/office/drawing/2014/main" id="{22B865DB-1AAB-7C79-823F-1F360B6C4AD1}"/>
              </a:ext>
            </a:extLst>
          </p:cNvPr>
          <p:cNvSpPr>
            <a:spLocks/>
          </p:cNvSpPr>
          <p:nvPr/>
        </p:nvSpPr>
        <p:spPr bwMode="auto">
          <a:xfrm>
            <a:off x="325755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5" name="Freeform 34">
            <a:extLst>
              <a:ext uri="{FF2B5EF4-FFF2-40B4-BE49-F238E27FC236}">
                <a16:creationId xmlns:a16="http://schemas.microsoft.com/office/drawing/2014/main" id="{0609F486-AEDA-5FD2-F8DA-71260F360165}"/>
              </a:ext>
            </a:extLst>
          </p:cNvPr>
          <p:cNvSpPr>
            <a:spLocks/>
          </p:cNvSpPr>
          <p:nvPr/>
        </p:nvSpPr>
        <p:spPr bwMode="auto">
          <a:xfrm>
            <a:off x="1543050" y="34290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6" name="Freeform 35">
            <a:extLst>
              <a:ext uri="{FF2B5EF4-FFF2-40B4-BE49-F238E27FC236}">
                <a16:creationId xmlns:a16="http://schemas.microsoft.com/office/drawing/2014/main" id="{892022DB-E053-E69D-BF3A-68E80C7EA2C3}"/>
              </a:ext>
            </a:extLst>
          </p:cNvPr>
          <p:cNvSpPr>
            <a:spLocks/>
          </p:cNvSpPr>
          <p:nvPr/>
        </p:nvSpPr>
        <p:spPr bwMode="auto">
          <a:xfrm>
            <a:off x="737235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7" name="Freeform 36">
            <a:extLst>
              <a:ext uri="{FF2B5EF4-FFF2-40B4-BE49-F238E27FC236}">
                <a16:creationId xmlns:a16="http://schemas.microsoft.com/office/drawing/2014/main" id="{1CCC212A-4ADF-AED6-CDBF-868860577F1A}"/>
              </a:ext>
            </a:extLst>
          </p:cNvPr>
          <p:cNvSpPr>
            <a:spLocks/>
          </p:cNvSpPr>
          <p:nvPr/>
        </p:nvSpPr>
        <p:spPr bwMode="auto">
          <a:xfrm>
            <a:off x="2171700" y="3829050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08" name="AutoShape 37">
            <a:extLst>
              <a:ext uri="{FF2B5EF4-FFF2-40B4-BE49-F238E27FC236}">
                <a16:creationId xmlns:a16="http://schemas.microsoft.com/office/drawing/2014/main" id="{4F5C579A-66E0-BB17-528D-0B9A49CED17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95085" y="4691499"/>
            <a:ext cx="685800" cy="342900"/>
          </a:xfrm>
          <a:prstGeom prst="flowChartDisplay">
            <a:avLst/>
          </a:prstGeom>
          <a:gradFill rotWithShape="1">
            <a:gsLst>
              <a:gs pos="0">
                <a:srgbClr val="B2B2B2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3109" name="Picture 38" descr="Picture22">
            <a:extLst>
              <a:ext uri="{FF2B5EF4-FFF2-40B4-BE49-F238E27FC236}">
                <a16:creationId xmlns:a16="http://schemas.microsoft.com/office/drawing/2014/main" id="{DD7B51B7-0D06-13EF-9E6E-2BA87EDE3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971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0" name="Picture 39" descr="Picture22">
            <a:extLst>
              <a:ext uri="{FF2B5EF4-FFF2-40B4-BE49-F238E27FC236}">
                <a16:creationId xmlns:a16="http://schemas.microsoft.com/office/drawing/2014/main" id="{485CC909-16F0-CA26-235D-C43E64489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8572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1" name="Picture 40" descr="Picture22">
            <a:extLst>
              <a:ext uri="{FF2B5EF4-FFF2-40B4-BE49-F238E27FC236}">
                <a16:creationId xmlns:a16="http://schemas.microsoft.com/office/drawing/2014/main" id="{11CB12D3-EA0E-58CE-FADF-DBFF5D9AE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53" y="125730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2" name="Picture 41" descr="Picture22">
            <a:extLst>
              <a:ext uri="{FF2B5EF4-FFF2-40B4-BE49-F238E27FC236}">
                <a16:creationId xmlns:a16="http://schemas.microsoft.com/office/drawing/2014/main" id="{013B7761-7DA4-6ED5-6CBC-B6EBECAEB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18859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" name="Picture 42" descr="Picture22">
            <a:extLst>
              <a:ext uri="{FF2B5EF4-FFF2-40B4-BE49-F238E27FC236}">
                <a16:creationId xmlns:a16="http://schemas.microsoft.com/office/drawing/2014/main" id="{1AACF4EC-2B68-E87F-219C-02C989D1D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98" y="2091928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9" name="Text Box 43">
            <a:extLst>
              <a:ext uri="{FF2B5EF4-FFF2-40B4-BE49-F238E27FC236}">
                <a16:creationId xmlns:a16="http://schemas.microsoft.com/office/drawing/2014/main" id="{01AEBF38-AF2D-335E-0AC4-DEFDCCECC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508523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elephant</a:t>
            </a:r>
          </a:p>
        </p:txBody>
      </p:sp>
      <p:sp>
        <p:nvSpPr>
          <p:cNvPr id="4140" name="Text Box 44">
            <a:extLst>
              <a:ext uri="{FF2B5EF4-FFF2-40B4-BE49-F238E27FC236}">
                <a16:creationId xmlns:a16="http://schemas.microsoft.com/office/drawing/2014/main" id="{6E23B9B2-A554-EFD7-7D12-D997AF66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279923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tiger</a:t>
            </a:r>
          </a:p>
        </p:txBody>
      </p:sp>
      <p:sp>
        <p:nvSpPr>
          <p:cNvPr id="4141" name="Text Box 45">
            <a:extLst>
              <a:ext uri="{FF2B5EF4-FFF2-40B4-BE49-F238E27FC236}">
                <a16:creationId xmlns:a16="http://schemas.microsoft.com/office/drawing/2014/main" id="{80B79DFC-0DD7-0833-B980-4031B1BED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5717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lion</a:t>
            </a:r>
          </a:p>
        </p:txBody>
      </p:sp>
      <p:sp>
        <p:nvSpPr>
          <p:cNvPr id="4142" name="Text Box 46">
            <a:extLst>
              <a:ext uri="{FF2B5EF4-FFF2-40B4-BE49-F238E27FC236}">
                <a16:creationId xmlns:a16="http://schemas.microsoft.com/office/drawing/2014/main" id="{72C96587-01F4-E7CB-F3F5-809D29CF0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23431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giraffe</a:t>
            </a:r>
          </a:p>
        </p:txBody>
      </p:sp>
      <p:sp>
        <p:nvSpPr>
          <p:cNvPr id="4143" name="Text Box 47">
            <a:extLst>
              <a:ext uri="{FF2B5EF4-FFF2-40B4-BE49-F238E27FC236}">
                <a16:creationId xmlns:a16="http://schemas.microsoft.com/office/drawing/2014/main" id="{E5F4454A-EC8C-A20F-FA97-C72AD598A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171450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hippo</a:t>
            </a:r>
          </a:p>
        </p:txBody>
      </p:sp>
      <p:pic>
        <p:nvPicPr>
          <p:cNvPr id="3119" name="Picture 48" descr="Picture26">
            <a:extLst>
              <a:ext uri="{FF2B5EF4-FFF2-40B4-BE49-F238E27FC236}">
                <a16:creationId xmlns:a16="http://schemas.microsoft.com/office/drawing/2014/main" id="{36B78B98-80BD-1BC5-4117-613898AB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633787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0" name="Picture 49" descr="Picture26">
            <a:extLst>
              <a:ext uri="{FF2B5EF4-FFF2-40B4-BE49-F238E27FC236}">
                <a16:creationId xmlns:a16="http://schemas.microsoft.com/office/drawing/2014/main" id="{088EC4DC-DE2E-27E3-770E-465CE7782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22910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1" name="Picture 50" descr="Picture26">
            <a:extLst>
              <a:ext uri="{FF2B5EF4-FFF2-40B4-BE49-F238E27FC236}">
                <a16:creationId xmlns:a16="http://schemas.microsoft.com/office/drawing/2014/main" id="{77B95CC3-BE42-6419-9191-F6785F6B8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02895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2" name="Picture 51" descr="Picture26">
            <a:extLst>
              <a:ext uri="{FF2B5EF4-FFF2-40B4-BE49-F238E27FC236}">
                <a16:creationId xmlns:a16="http://schemas.microsoft.com/office/drawing/2014/main" id="{BEEEF568-07B2-0C9E-0131-012F7A72D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65760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" name="Picture 52" descr="Picture28">
            <a:extLst>
              <a:ext uri="{FF2B5EF4-FFF2-40B4-BE49-F238E27FC236}">
                <a16:creationId xmlns:a16="http://schemas.microsoft.com/office/drawing/2014/main" id="{A12C5A6B-A114-A4C8-E5FA-0EA19340E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0861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4" name="Picture 53" descr="Picture28">
            <a:extLst>
              <a:ext uri="{FF2B5EF4-FFF2-40B4-BE49-F238E27FC236}">
                <a16:creationId xmlns:a16="http://schemas.microsoft.com/office/drawing/2014/main" id="{07CFF60F-18A7-6835-C3DA-E4F62A2D9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005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5" name="Picture 54" descr="Picture28">
            <a:extLst>
              <a:ext uri="{FF2B5EF4-FFF2-40B4-BE49-F238E27FC236}">
                <a16:creationId xmlns:a16="http://schemas.microsoft.com/office/drawing/2014/main" id="{F5D95C30-5343-0D00-063B-22B2C2DD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6361">
            <a:off x="7086600" y="33147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6" name="Picture 55" descr="Picture28">
            <a:extLst>
              <a:ext uri="{FF2B5EF4-FFF2-40B4-BE49-F238E27FC236}">
                <a16:creationId xmlns:a16="http://schemas.microsoft.com/office/drawing/2014/main" id="{47805B5D-1A30-41EE-42E1-1494CFC7E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4399">
            <a:off x="5257800" y="3946923"/>
            <a:ext cx="685800" cy="3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7" name="Picture 56" descr="Picture27">
            <a:extLst>
              <a:ext uri="{FF2B5EF4-FFF2-40B4-BE49-F238E27FC236}">
                <a16:creationId xmlns:a16="http://schemas.microsoft.com/office/drawing/2014/main" id="{9BE2D6B9-EE84-CB25-85B4-BFC74B6EB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3371850"/>
            <a:ext cx="971550" cy="6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8" name="Picture 57" descr="Picture27">
            <a:extLst>
              <a:ext uri="{FF2B5EF4-FFF2-40B4-BE49-F238E27FC236}">
                <a16:creationId xmlns:a16="http://schemas.microsoft.com/office/drawing/2014/main" id="{54D9C653-74E9-3DA5-343C-58C63AD3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946923"/>
            <a:ext cx="971550" cy="6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9" name="Picture 58" descr="Picture15">
            <a:extLst>
              <a:ext uri="{FF2B5EF4-FFF2-40B4-BE49-F238E27FC236}">
                <a16:creationId xmlns:a16="http://schemas.microsoft.com/office/drawing/2014/main" id="{EC708BAA-0832-837C-78CB-3C6D66C70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994" y="2171700"/>
            <a:ext cx="2374106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55" name="WordArt 59">
            <a:extLst>
              <a:ext uri="{FF2B5EF4-FFF2-40B4-BE49-F238E27FC236}">
                <a16:creationId xmlns:a16="http://schemas.microsoft.com/office/drawing/2014/main" id="{BAE76888-7EB5-9C90-A1AA-630A5331FA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734276">
            <a:off x="5715000" y="742950"/>
            <a:ext cx="1143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Forte" panose="03060902040502070203" pitchFamily="66" charset="0"/>
                <a:ea typeface="+mn-ea"/>
                <a:cs typeface="+mn-cs"/>
              </a:rPr>
              <a:t>OK</a:t>
            </a:r>
          </a:p>
        </p:txBody>
      </p:sp>
      <p:pic>
        <p:nvPicPr>
          <p:cNvPr id="3131" name="Picture 75">
            <a:extLst>
              <a:ext uri="{FF2B5EF4-FFF2-40B4-BE49-F238E27FC236}">
                <a16:creationId xmlns:a16="http://schemas.microsoft.com/office/drawing/2014/main" id="{1437B9DE-3495-D63C-1917-F795A9F6F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67525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3"/>
                  </p:tgtEl>
                </p:cond>
              </p:nextCondLst>
            </p:seq>
          </p:childTnLst>
        </p:cTn>
      </p:par>
    </p:tnLst>
    <p:bldLst>
      <p:bldP spid="4139" grpId="0"/>
      <p:bldP spid="4140" grpId="0"/>
      <p:bldP spid="4142" grpId="0"/>
      <p:bldP spid="414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0B48CFD-C30D-1BD5-05E4-DD084DD7F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314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099" name="AutoShape 3">
            <a:extLst>
              <a:ext uri="{FF2B5EF4-FFF2-40B4-BE49-F238E27FC236}">
                <a16:creationId xmlns:a16="http://schemas.microsoft.com/office/drawing/2014/main" id="{38AD2B05-5353-8A15-164B-57022E577BE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2743200"/>
            <a:ext cx="9144000" cy="2400300"/>
          </a:xfrm>
          <a:prstGeom prst="flowChartDocument">
            <a:avLst/>
          </a:prstGeom>
          <a:gradFill rotWithShape="1">
            <a:gsLst>
              <a:gs pos="0">
                <a:srgbClr val="33CC33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100" name="Cloud">
            <a:extLst>
              <a:ext uri="{FF2B5EF4-FFF2-40B4-BE49-F238E27FC236}">
                <a16:creationId xmlns:a16="http://schemas.microsoft.com/office/drawing/2014/main" id="{9A38FC22-7653-FDA5-2FC7-3E743CFF5401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485900" y="8572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1" name="Cloud">
            <a:extLst>
              <a:ext uri="{FF2B5EF4-FFF2-40B4-BE49-F238E27FC236}">
                <a16:creationId xmlns:a16="http://schemas.microsoft.com/office/drawing/2014/main" id="{F7CA8532-AEA6-6A94-198C-A5818050D807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5657850" y="857250"/>
            <a:ext cx="1028700" cy="559594"/>
          </a:xfrm>
          <a:custGeom>
            <a:avLst/>
            <a:gdLst>
              <a:gd name="T0" fmla="*/ 17157256 w 21600"/>
              <a:gd name="T1" fmla="*/ 445141284 h 21600"/>
              <a:gd name="T2" fmla="*/ 2147483646 w 21600"/>
              <a:gd name="T3" fmla="*/ 889333953 h 21600"/>
              <a:gd name="T4" fmla="*/ 2147483646 w 21600"/>
              <a:gd name="T5" fmla="*/ 445141284 h 21600"/>
              <a:gd name="T6" fmla="*/ 2147483646 w 21600"/>
              <a:gd name="T7" fmla="*/ 5090220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2" name="Cloud">
            <a:extLst>
              <a:ext uri="{FF2B5EF4-FFF2-40B4-BE49-F238E27FC236}">
                <a16:creationId xmlns:a16="http://schemas.microsoft.com/office/drawing/2014/main" id="{78BAB9AA-A56B-D753-ED86-29A767F9476E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200900" y="6286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3" name="Freeform 8">
            <a:extLst>
              <a:ext uri="{FF2B5EF4-FFF2-40B4-BE49-F238E27FC236}">
                <a16:creationId xmlns:a16="http://schemas.microsoft.com/office/drawing/2014/main" id="{B3DCE3C4-AB4E-B17E-BF50-F504F41ED8D9}"/>
              </a:ext>
            </a:extLst>
          </p:cNvPr>
          <p:cNvSpPr>
            <a:spLocks/>
          </p:cNvSpPr>
          <p:nvPr/>
        </p:nvSpPr>
        <p:spPr bwMode="auto">
          <a:xfrm>
            <a:off x="1731169" y="4514850"/>
            <a:ext cx="440531" cy="285750"/>
          </a:xfrm>
          <a:custGeom>
            <a:avLst/>
            <a:gdLst>
              <a:gd name="T0" fmla="*/ 0 w 768"/>
              <a:gd name="T1" fmla="*/ 320443709 h 453"/>
              <a:gd name="T2" fmla="*/ 395416567 w 768"/>
              <a:gd name="T3" fmla="*/ 320443709 h 453"/>
              <a:gd name="T4" fmla="*/ 321714771 w 768"/>
              <a:gd name="T5" fmla="*/ 40320397 h 453"/>
              <a:gd name="T6" fmla="*/ 66682359 w 768"/>
              <a:gd name="T7" fmla="*/ 79934305 h 453"/>
              <a:gd name="T8" fmla="*/ 0 w 768"/>
              <a:gd name="T9" fmla="*/ 320443709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4" name="Freeform 9">
            <a:extLst>
              <a:ext uri="{FF2B5EF4-FFF2-40B4-BE49-F238E27FC236}">
                <a16:creationId xmlns:a16="http://schemas.microsoft.com/office/drawing/2014/main" id="{5A12FAA6-B67C-7988-DD05-38F56457927D}"/>
              </a:ext>
            </a:extLst>
          </p:cNvPr>
          <p:cNvSpPr>
            <a:spLocks/>
          </p:cNvSpPr>
          <p:nvPr/>
        </p:nvSpPr>
        <p:spPr bwMode="auto">
          <a:xfrm>
            <a:off x="2235994" y="4663679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5" name="Freeform 10">
            <a:extLst>
              <a:ext uri="{FF2B5EF4-FFF2-40B4-BE49-F238E27FC236}">
                <a16:creationId xmlns:a16="http://schemas.microsoft.com/office/drawing/2014/main" id="{70A6D385-C64C-F6A6-1EEF-6AB426BB85FB}"/>
              </a:ext>
            </a:extLst>
          </p:cNvPr>
          <p:cNvSpPr>
            <a:spLocks/>
          </p:cNvSpPr>
          <p:nvPr/>
        </p:nvSpPr>
        <p:spPr bwMode="auto">
          <a:xfrm>
            <a:off x="2121694" y="448508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6" name="Freeform 11">
            <a:extLst>
              <a:ext uri="{FF2B5EF4-FFF2-40B4-BE49-F238E27FC236}">
                <a16:creationId xmlns:a16="http://schemas.microsoft.com/office/drawing/2014/main" id="{C9E19A20-4C39-4CF6-33EE-6D2D3FC97E4F}"/>
              </a:ext>
            </a:extLst>
          </p:cNvPr>
          <p:cNvSpPr>
            <a:spLocks/>
          </p:cNvSpPr>
          <p:nvPr/>
        </p:nvSpPr>
        <p:spPr bwMode="auto">
          <a:xfrm>
            <a:off x="7486650" y="42291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7" name="Freeform 12">
            <a:extLst>
              <a:ext uri="{FF2B5EF4-FFF2-40B4-BE49-F238E27FC236}">
                <a16:creationId xmlns:a16="http://schemas.microsoft.com/office/drawing/2014/main" id="{05966945-9C59-1F71-0A24-69460B44E3F4}"/>
              </a:ext>
            </a:extLst>
          </p:cNvPr>
          <p:cNvSpPr>
            <a:spLocks/>
          </p:cNvSpPr>
          <p:nvPr/>
        </p:nvSpPr>
        <p:spPr bwMode="auto">
          <a:xfrm>
            <a:off x="7200900" y="43434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8" name="Freeform 13">
            <a:extLst>
              <a:ext uri="{FF2B5EF4-FFF2-40B4-BE49-F238E27FC236}">
                <a16:creationId xmlns:a16="http://schemas.microsoft.com/office/drawing/2014/main" id="{3E235606-1EB7-1716-56E2-036EC950961F}"/>
              </a:ext>
            </a:extLst>
          </p:cNvPr>
          <p:cNvSpPr>
            <a:spLocks/>
          </p:cNvSpPr>
          <p:nvPr/>
        </p:nvSpPr>
        <p:spPr bwMode="auto">
          <a:xfrm>
            <a:off x="2628900" y="4682728"/>
            <a:ext cx="114300" cy="60722"/>
          </a:xfrm>
          <a:custGeom>
            <a:avLst/>
            <a:gdLst>
              <a:gd name="T0" fmla="*/ 0 w 96"/>
              <a:gd name="T1" fmla="*/ 128526381 h 51"/>
              <a:gd name="T2" fmla="*/ 214214075 w 96"/>
              <a:gd name="T3" fmla="*/ 128526381 h 51"/>
              <a:gd name="T4" fmla="*/ 173891575 w 96"/>
              <a:gd name="T5" fmla="*/ 30241688 h 51"/>
              <a:gd name="T6" fmla="*/ 52924075 w 96"/>
              <a:gd name="T7" fmla="*/ 15120844 h 51"/>
              <a:gd name="T8" fmla="*/ 0 w 96"/>
              <a:gd name="T9" fmla="*/ 128526381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9" name="Freeform 14">
            <a:extLst>
              <a:ext uri="{FF2B5EF4-FFF2-40B4-BE49-F238E27FC236}">
                <a16:creationId xmlns:a16="http://schemas.microsoft.com/office/drawing/2014/main" id="{07226C40-7E16-6276-A05B-F6BD0AE023C1}"/>
              </a:ext>
            </a:extLst>
          </p:cNvPr>
          <p:cNvSpPr>
            <a:spLocks/>
          </p:cNvSpPr>
          <p:nvPr/>
        </p:nvSpPr>
        <p:spPr bwMode="auto">
          <a:xfrm>
            <a:off x="640080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10" name="Freeform 15">
            <a:extLst>
              <a:ext uri="{FF2B5EF4-FFF2-40B4-BE49-F238E27FC236}">
                <a16:creationId xmlns:a16="http://schemas.microsoft.com/office/drawing/2014/main" id="{A55E6ED8-21E5-F6B4-D8BF-66F6ABAF7001}"/>
              </a:ext>
            </a:extLst>
          </p:cNvPr>
          <p:cNvSpPr>
            <a:spLocks/>
          </p:cNvSpPr>
          <p:nvPr/>
        </p:nvSpPr>
        <p:spPr bwMode="auto">
          <a:xfrm>
            <a:off x="28575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11" name="Freeform 16">
            <a:extLst>
              <a:ext uri="{FF2B5EF4-FFF2-40B4-BE49-F238E27FC236}">
                <a16:creationId xmlns:a16="http://schemas.microsoft.com/office/drawing/2014/main" id="{EE65EB02-6B2D-F688-6103-BFAA857C5495}"/>
              </a:ext>
            </a:extLst>
          </p:cNvPr>
          <p:cNvSpPr>
            <a:spLocks/>
          </p:cNvSpPr>
          <p:nvPr/>
        </p:nvSpPr>
        <p:spPr bwMode="auto">
          <a:xfrm>
            <a:off x="14859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12" name="Freeform 17">
            <a:extLst>
              <a:ext uri="{FF2B5EF4-FFF2-40B4-BE49-F238E27FC236}">
                <a16:creationId xmlns:a16="http://schemas.microsoft.com/office/drawing/2014/main" id="{4F4039FF-AA50-692B-FFC2-BA9A962AE712}"/>
              </a:ext>
            </a:extLst>
          </p:cNvPr>
          <p:cNvSpPr>
            <a:spLocks/>
          </p:cNvSpPr>
          <p:nvPr/>
        </p:nvSpPr>
        <p:spPr bwMode="auto">
          <a:xfrm>
            <a:off x="6629400" y="4629150"/>
            <a:ext cx="228600" cy="171450"/>
          </a:xfrm>
          <a:custGeom>
            <a:avLst/>
            <a:gdLst>
              <a:gd name="T0" fmla="*/ 0 w 768"/>
              <a:gd name="T1" fmla="*/ 115359735 h 453"/>
              <a:gd name="T2" fmla="*/ 106476800 w 768"/>
              <a:gd name="T3" fmla="*/ 115359735 h 453"/>
              <a:gd name="T4" fmla="*/ 86630272 w 768"/>
              <a:gd name="T5" fmla="*/ 14515343 h 453"/>
              <a:gd name="T6" fmla="*/ 17956213 w 768"/>
              <a:gd name="T7" fmla="*/ 28776350 h 453"/>
              <a:gd name="T8" fmla="*/ 0 w 768"/>
              <a:gd name="T9" fmla="*/ 115359735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13" name="Freeform 18">
            <a:extLst>
              <a:ext uri="{FF2B5EF4-FFF2-40B4-BE49-F238E27FC236}">
                <a16:creationId xmlns:a16="http://schemas.microsoft.com/office/drawing/2014/main" id="{8BC48674-6938-2730-C7D7-04E7498A7C64}"/>
              </a:ext>
            </a:extLst>
          </p:cNvPr>
          <p:cNvSpPr>
            <a:spLocks/>
          </p:cNvSpPr>
          <p:nvPr/>
        </p:nvSpPr>
        <p:spPr bwMode="auto">
          <a:xfrm>
            <a:off x="5429250" y="4629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14" name="Freeform 19">
            <a:extLst>
              <a:ext uri="{FF2B5EF4-FFF2-40B4-BE49-F238E27FC236}">
                <a16:creationId xmlns:a16="http://schemas.microsoft.com/office/drawing/2014/main" id="{98583EFA-F447-71B2-BD27-C6B3CCA59948}"/>
              </a:ext>
            </a:extLst>
          </p:cNvPr>
          <p:cNvSpPr>
            <a:spLocks/>
          </p:cNvSpPr>
          <p:nvPr/>
        </p:nvSpPr>
        <p:spPr bwMode="auto">
          <a:xfrm>
            <a:off x="60579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15" name="Freeform 20">
            <a:extLst>
              <a:ext uri="{FF2B5EF4-FFF2-40B4-BE49-F238E27FC236}">
                <a16:creationId xmlns:a16="http://schemas.microsoft.com/office/drawing/2014/main" id="{F7679C57-A79D-380A-2227-378646227F02}"/>
              </a:ext>
            </a:extLst>
          </p:cNvPr>
          <p:cNvSpPr>
            <a:spLocks/>
          </p:cNvSpPr>
          <p:nvPr/>
        </p:nvSpPr>
        <p:spPr bwMode="auto">
          <a:xfrm>
            <a:off x="52578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16" name="Freeform 21">
            <a:extLst>
              <a:ext uri="{FF2B5EF4-FFF2-40B4-BE49-F238E27FC236}">
                <a16:creationId xmlns:a16="http://schemas.microsoft.com/office/drawing/2014/main" id="{32322081-AF0F-912C-A7C8-14D5E1220671}"/>
              </a:ext>
            </a:extLst>
          </p:cNvPr>
          <p:cNvSpPr>
            <a:spLocks/>
          </p:cNvSpPr>
          <p:nvPr/>
        </p:nvSpPr>
        <p:spPr bwMode="auto">
          <a:xfrm>
            <a:off x="548640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17" name="Freeform 22">
            <a:extLst>
              <a:ext uri="{FF2B5EF4-FFF2-40B4-BE49-F238E27FC236}">
                <a16:creationId xmlns:a16="http://schemas.microsoft.com/office/drawing/2014/main" id="{26F18586-4033-BDEE-2846-66456E2D2FF5}"/>
              </a:ext>
            </a:extLst>
          </p:cNvPr>
          <p:cNvSpPr>
            <a:spLocks/>
          </p:cNvSpPr>
          <p:nvPr/>
        </p:nvSpPr>
        <p:spPr bwMode="auto">
          <a:xfrm>
            <a:off x="7600950" y="440055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18" name="Freeform 23">
            <a:extLst>
              <a:ext uri="{FF2B5EF4-FFF2-40B4-BE49-F238E27FC236}">
                <a16:creationId xmlns:a16="http://schemas.microsoft.com/office/drawing/2014/main" id="{8EF93C85-3284-B797-8817-7401A9A41FF9}"/>
              </a:ext>
            </a:extLst>
          </p:cNvPr>
          <p:cNvSpPr>
            <a:spLocks/>
          </p:cNvSpPr>
          <p:nvPr/>
        </p:nvSpPr>
        <p:spPr bwMode="auto">
          <a:xfrm>
            <a:off x="32004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19" name="Freeform 24">
            <a:extLst>
              <a:ext uri="{FF2B5EF4-FFF2-40B4-BE49-F238E27FC236}">
                <a16:creationId xmlns:a16="http://schemas.microsoft.com/office/drawing/2014/main" id="{F44E9838-6817-0370-271D-1E196A87C9DF}"/>
              </a:ext>
            </a:extLst>
          </p:cNvPr>
          <p:cNvSpPr>
            <a:spLocks/>
          </p:cNvSpPr>
          <p:nvPr/>
        </p:nvSpPr>
        <p:spPr bwMode="auto">
          <a:xfrm>
            <a:off x="6155531" y="46291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0" name="Freeform 25">
            <a:extLst>
              <a:ext uri="{FF2B5EF4-FFF2-40B4-BE49-F238E27FC236}">
                <a16:creationId xmlns:a16="http://schemas.microsoft.com/office/drawing/2014/main" id="{5C72AA99-C796-C20F-97C9-241E2B99C936}"/>
              </a:ext>
            </a:extLst>
          </p:cNvPr>
          <p:cNvSpPr>
            <a:spLocks/>
          </p:cNvSpPr>
          <p:nvPr/>
        </p:nvSpPr>
        <p:spPr bwMode="auto">
          <a:xfrm>
            <a:off x="5257800" y="442793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1" name="Freeform 26">
            <a:extLst>
              <a:ext uri="{FF2B5EF4-FFF2-40B4-BE49-F238E27FC236}">
                <a16:creationId xmlns:a16="http://schemas.microsoft.com/office/drawing/2014/main" id="{7110F9C8-598D-74FF-F928-0F6BB211D6DA}"/>
              </a:ext>
            </a:extLst>
          </p:cNvPr>
          <p:cNvSpPr>
            <a:spLocks/>
          </p:cNvSpPr>
          <p:nvPr/>
        </p:nvSpPr>
        <p:spPr bwMode="auto">
          <a:xfrm>
            <a:off x="6400800" y="44005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2" name="Freeform 27">
            <a:extLst>
              <a:ext uri="{FF2B5EF4-FFF2-40B4-BE49-F238E27FC236}">
                <a16:creationId xmlns:a16="http://schemas.microsoft.com/office/drawing/2014/main" id="{FC883B9B-0B74-FBC2-8FCB-4B77C8DA7F18}"/>
              </a:ext>
            </a:extLst>
          </p:cNvPr>
          <p:cNvSpPr>
            <a:spLocks/>
          </p:cNvSpPr>
          <p:nvPr/>
        </p:nvSpPr>
        <p:spPr bwMode="auto">
          <a:xfrm>
            <a:off x="1600200" y="400050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3" name="Freeform 28">
            <a:extLst>
              <a:ext uri="{FF2B5EF4-FFF2-40B4-BE49-F238E27FC236}">
                <a16:creationId xmlns:a16="http://schemas.microsoft.com/office/drawing/2014/main" id="{42D705E0-A553-6D6A-FE6D-19AFBFAEF7D2}"/>
              </a:ext>
            </a:extLst>
          </p:cNvPr>
          <p:cNvSpPr>
            <a:spLocks/>
          </p:cNvSpPr>
          <p:nvPr/>
        </p:nvSpPr>
        <p:spPr bwMode="auto">
          <a:xfrm>
            <a:off x="1835944" y="3631406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4" name="Freeform 29">
            <a:extLst>
              <a:ext uri="{FF2B5EF4-FFF2-40B4-BE49-F238E27FC236}">
                <a16:creationId xmlns:a16="http://schemas.microsoft.com/office/drawing/2014/main" id="{EC1673C2-D19A-0468-A3C5-372D4B15BB7E}"/>
              </a:ext>
            </a:extLst>
          </p:cNvPr>
          <p:cNvSpPr>
            <a:spLocks/>
          </p:cNvSpPr>
          <p:nvPr/>
        </p:nvSpPr>
        <p:spPr bwMode="auto">
          <a:xfrm>
            <a:off x="2114550" y="3600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5" name="Freeform 30">
            <a:extLst>
              <a:ext uri="{FF2B5EF4-FFF2-40B4-BE49-F238E27FC236}">
                <a16:creationId xmlns:a16="http://schemas.microsoft.com/office/drawing/2014/main" id="{99159BB9-3C4E-E446-31A4-36C34EEE0BAE}"/>
              </a:ext>
            </a:extLst>
          </p:cNvPr>
          <p:cNvSpPr>
            <a:spLocks/>
          </p:cNvSpPr>
          <p:nvPr/>
        </p:nvSpPr>
        <p:spPr bwMode="auto">
          <a:xfrm>
            <a:off x="2228850" y="37147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6" name="Freeform 31">
            <a:extLst>
              <a:ext uri="{FF2B5EF4-FFF2-40B4-BE49-F238E27FC236}">
                <a16:creationId xmlns:a16="http://schemas.microsoft.com/office/drawing/2014/main" id="{284508DD-FAAF-C0AC-65EF-07263CBF9519}"/>
              </a:ext>
            </a:extLst>
          </p:cNvPr>
          <p:cNvSpPr>
            <a:spLocks/>
          </p:cNvSpPr>
          <p:nvPr/>
        </p:nvSpPr>
        <p:spPr bwMode="auto">
          <a:xfrm>
            <a:off x="2457450" y="3584972"/>
            <a:ext cx="114300" cy="79772"/>
          </a:xfrm>
          <a:custGeom>
            <a:avLst/>
            <a:gdLst>
              <a:gd name="T0" fmla="*/ 0 w 96"/>
              <a:gd name="T1" fmla="*/ 168848881 h 67"/>
              <a:gd name="T2" fmla="*/ 214214075 w 96"/>
              <a:gd name="T3" fmla="*/ 168848881 h 67"/>
              <a:gd name="T4" fmla="*/ 173891575 w 96"/>
              <a:gd name="T5" fmla="*/ 17640217 h 67"/>
              <a:gd name="T6" fmla="*/ 52924075 w 96"/>
              <a:gd name="T7" fmla="*/ 55443177 h 67"/>
              <a:gd name="T8" fmla="*/ 0 w 96"/>
              <a:gd name="T9" fmla="*/ 168848881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7" name="Freeform 32">
            <a:extLst>
              <a:ext uri="{FF2B5EF4-FFF2-40B4-BE49-F238E27FC236}">
                <a16:creationId xmlns:a16="http://schemas.microsoft.com/office/drawing/2014/main" id="{F499BDF5-ABEC-727F-3CA3-96BCE3A020E9}"/>
              </a:ext>
            </a:extLst>
          </p:cNvPr>
          <p:cNvSpPr>
            <a:spLocks/>
          </p:cNvSpPr>
          <p:nvPr/>
        </p:nvSpPr>
        <p:spPr bwMode="auto">
          <a:xfrm>
            <a:off x="3086100" y="3486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8" name="Freeform 33">
            <a:extLst>
              <a:ext uri="{FF2B5EF4-FFF2-40B4-BE49-F238E27FC236}">
                <a16:creationId xmlns:a16="http://schemas.microsoft.com/office/drawing/2014/main" id="{1423188B-C099-4C76-F07B-3B535B25FAB9}"/>
              </a:ext>
            </a:extLst>
          </p:cNvPr>
          <p:cNvSpPr>
            <a:spLocks/>
          </p:cNvSpPr>
          <p:nvPr/>
        </p:nvSpPr>
        <p:spPr bwMode="auto">
          <a:xfrm>
            <a:off x="325755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9" name="Freeform 34">
            <a:extLst>
              <a:ext uri="{FF2B5EF4-FFF2-40B4-BE49-F238E27FC236}">
                <a16:creationId xmlns:a16="http://schemas.microsoft.com/office/drawing/2014/main" id="{8151A78C-EE3B-A406-AA9D-D544403615E6}"/>
              </a:ext>
            </a:extLst>
          </p:cNvPr>
          <p:cNvSpPr>
            <a:spLocks/>
          </p:cNvSpPr>
          <p:nvPr/>
        </p:nvSpPr>
        <p:spPr bwMode="auto">
          <a:xfrm>
            <a:off x="1543050" y="34290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30" name="Freeform 35">
            <a:extLst>
              <a:ext uri="{FF2B5EF4-FFF2-40B4-BE49-F238E27FC236}">
                <a16:creationId xmlns:a16="http://schemas.microsoft.com/office/drawing/2014/main" id="{9B2C5C8C-DEE8-9C3B-0EB1-DA5814228052}"/>
              </a:ext>
            </a:extLst>
          </p:cNvPr>
          <p:cNvSpPr>
            <a:spLocks/>
          </p:cNvSpPr>
          <p:nvPr/>
        </p:nvSpPr>
        <p:spPr bwMode="auto">
          <a:xfrm>
            <a:off x="737235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31" name="Freeform 36">
            <a:extLst>
              <a:ext uri="{FF2B5EF4-FFF2-40B4-BE49-F238E27FC236}">
                <a16:creationId xmlns:a16="http://schemas.microsoft.com/office/drawing/2014/main" id="{14ED7652-3F14-D9A8-F0E3-E01B9706EB26}"/>
              </a:ext>
            </a:extLst>
          </p:cNvPr>
          <p:cNvSpPr>
            <a:spLocks/>
          </p:cNvSpPr>
          <p:nvPr/>
        </p:nvSpPr>
        <p:spPr bwMode="auto">
          <a:xfrm>
            <a:off x="2171700" y="3829050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32" name="AutoShape 37">
            <a:extLst>
              <a:ext uri="{FF2B5EF4-FFF2-40B4-BE49-F238E27FC236}">
                <a16:creationId xmlns:a16="http://schemas.microsoft.com/office/drawing/2014/main" id="{7D484131-FBFC-51D1-846E-7CF8F53BB83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90322" y="4667132"/>
            <a:ext cx="685800" cy="342900"/>
          </a:xfrm>
          <a:prstGeom prst="flowChartDisplay">
            <a:avLst/>
          </a:prstGeom>
          <a:gradFill rotWithShape="1">
            <a:gsLst>
              <a:gs pos="0">
                <a:srgbClr val="B2B2B2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4133" name="Picture 38" descr="Picture22">
            <a:extLst>
              <a:ext uri="{FF2B5EF4-FFF2-40B4-BE49-F238E27FC236}">
                <a16:creationId xmlns:a16="http://schemas.microsoft.com/office/drawing/2014/main" id="{4353BF32-E589-F96A-EEA7-574DEA09F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971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4" name="Picture 39" descr="Picture22">
            <a:extLst>
              <a:ext uri="{FF2B5EF4-FFF2-40B4-BE49-F238E27FC236}">
                <a16:creationId xmlns:a16="http://schemas.microsoft.com/office/drawing/2014/main" id="{2D3F6ED1-C145-45C0-0909-1909E50F3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03" y="80010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5" name="Picture 40" descr="Picture22">
            <a:extLst>
              <a:ext uri="{FF2B5EF4-FFF2-40B4-BE49-F238E27FC236}">
                <a16:creationId xmlns:a16="http://schemas.microsoft.com/office/drawing/2014/main" id="{29D6DAC7-EBF4-193C-A1D7-2CA9EDADC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53" y="125730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6" name="Picture 41" descr="Picture22">
            <a:extLst>
              <a:ext uri="{FF2B5EF4-FFF2-40B4-BE49-F238E27FC236}">
                <a16:creationId xmlns:a16="http://schemas.microsoft.com/office/drawing/2014/main" id="{FFE727A8-4B41-3B5E-CCC5-C241A9C67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1" y="194310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" name="Picture 42" descr="Picture22">
            <a:extLst>
              <a:ext uri="{FF2B5EF4-FFF2-40B4-BE49-F238E27FC236}">
                <a16:creationId xmlns:a16="http://schemas.microsoft.com/office/drawing/2014/main" id="{703B6857-B7BA-95B6-6470-B4D3D5483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114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3" name="Text Box 43">
            <a:extLst>
              <a:ext uri="{FF2B5EF4-FFF2-40B4-BE49-F238E27FC236}">
                <a16:creationId xmlns:a16="http://schemas.microsoft.com/office/drawing/2014/main" id="{B80BA606-ED55-851C-2725-B4F39DA23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508523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elephant</a:t>
            </a:r>
          </a:p>
        </p:txBody>
      </p:sp>
      <p:sp>
        <p:nvSpPr>
          <p:cNvPr id="5164" name="Text Box 44">
            <a:extLst>
              <a:ext uri="{FF2B5EF4-FFF2-40B4-BE49-F238E27FC236}">
                <a16:creationId xmlns:a16="http://schemas.microsoft.com/office/drawing/2014/main" id="{387D690E-9A46-E9F2-6553-FFFD83EE3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279923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tiger</a:t>
            </a:r>
          </a:p>
        </p:txBody>
      </p:sp>
      <p:sp>
        <p:nvSpPr>
          <p:cNvPr id="5165" name="Text Box 45">
            <a:extLst>
              <a:ext uri="{FF2B5EF4-FFF2-40B4-BE49-F238E27FC236}">
                <a16:creationId xmlns:a16="http://schemas.microsoft.com/office/drawing/2014/main" id="{493807B3-6B24-A151-E8F0-49F7282FE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5717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zebra</a:t>
            </a:r>
          </a:p>
        </p:txBody>
      </p:sp>
      <p:sp>
        <p:nvSpPr>
          <p:cNvPr id="5166" name="Text Box 46">
            <a:extLst>
              <a:ext uri="{FF2B5EF4-FFF2-40B4-BE49-F238E27FC236}">
                <a16:creationId xmlns:a16="http://schemas.microsoft.com/office/drawing/2014/main" id="{6A9B52C5-937D-82BB-5CEF-8B0E2BA0A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240030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giraffe</a:t>
            </a:r>
          </a:p>
        </p:txBody>
      </p:sp>
      <p:sp>
        <p:nvSpPr>
          <p:cNvPr id="5167" name="Text Box 47">
            <a:extLst>
              <a:ext uri="{FF2B5EF4-FFF2-40B4-BE49-F238E27FC236}">
                <a16:creationId xmlns:a16="http://schemas.microsoft.com/office/drawing/2014/main" id="{0A5B58D3-EDA8-CE3A-C6C6-E46A74A57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171450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hippo</a:t>
            </a:r>
          </a:p>
        </p:txBody>
      </p:sp>
      <p:pic>
        <p:nvPicPr>
          <p:cNvPr id="4143" name="Picture 48" descr="Picture16">
            <a:extLst>
              <a:ext uri="{FF2B5EF4-FFF2-40B4-BE49-F238E27FC236}">
                <a16:creationId xmlns:a16="http://schemas.microsoft.com/office/drawing/2014/main" id="{CAD93474-87E6-20A7-D3EB-92300C032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2137173"/>
            <a:ext cx="3021806" cy="283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9" name="WordArt 49">
            <a:extLst>
              <a:ext uri="{FF2B5EF4-FFF2-40B4-BE49-F238E27FC236}">
                <a16:creationId xmlns:a16="http://schemas.microsoft.com/office/drawing/2014/main" id="{7C9F8766-766C-1023-2DF9-0973DAD68D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734276">
            <a:off x="5715000" y="742950"/>
            <a:ext cx="1143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Forte" panose="03060902040502070203" pitchFamily="66" charset="0"/>
                <a:ea typeface="+mn-ea"/>
                <a:cs typeface="+mn-cs"/>
              </a:rPr>
              <a:t>OK</a:t>
            </a:r>
          </a:p>
        </p:txBody>
      </p:sp>
      <p:pic>
        <p:nvPicPr>
          <p:cNvPr id="4145" name="Picture 50" descr="Picture26">
            <a:extLst>
              <a:ext uri="{FF2B5EF4-FFF2-40B4-BE49-F238E27FC236}">
                <a16:creationId xmlns:a16="http://schemas.microsoft.com/office/drawing/2014/main" id="{3278C9E1-E071-53EA-059B-2DDBE9D08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22910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6" name="Picture 51" descr="Picture26">
            <a:extLst>
              <a:ext uri="{FF2B5EF4-FFF2-40B4-BE49-F238E27FC236}">
                <a16:creationId xmlns:a16="http://schemas.microsoft.com/office/drawing/2014/main" id="{A788D9E8-8596-94A2-EA0A-534DB52D3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02895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7" name="Picture 52" descr="Picture26">
            <a:extLst>
              <a:ext uri="{FF2B5EF4-FFF2-40B4-BE49-F238E27FC236}">
                <a16:creationId xmlns:a16="http://schemas.microsoft.com/office/drawing/2014/main" id="{69EA7F0C-2FC9-5B7B-5F40-C9AAD275D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65760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8" name="Picture 53" descr="Picture28">
            <a:extLst>
              <a:ext uri="{FF2B5EF4-FFF2-40B4-BE49-F238E27FC236}">
                <a16:creationId xmlns:a16="http://schemas.microsoft.com/office/drawing/2014/main" id="{8BFAA053-EA0F-A475-EC36-D63236321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604023"/>
            <a:ext cx="685800" cy="3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9" name="Picture 54" descr="Picture28">
            <a:extLst>
              <a:ext uri="{FF2B5EF4-FFF2-40B4-BE49-F238E27FC236}">
                <a16:creationId xmlns:a16="http://schemas.microsoft.com/office/drawing/2014/main" id="{EF55A1E3-50A8-3ED6-9055-B9D33A6F3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005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0" name="Picture 55" descr="Picture28">
            <a:extLst>
              <a:ext uri="{FF2B5EF4-FFF2-40B4-BE49-F238E27FC236}">
                <a16:creationId xmlns:a16="http://schemas.microsoft.com/office/drawing/2014/main" id="{BB52C7D8-D4DA-ED1A-7993-B1E20BEED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6361">
            <a:off x="7086600" y="33147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1" name="Picture 56" descr="Picture28">
            <a:extLst>
              <a:ext uri="{FF2B5EF4-FFF2-40B4-BE49-F238E27FC236}">
                <a16:creationId xmlns:a16="http://schemas.microsoft.com/office/drawing/2014/main" id="{89B892F9-CCAD-58A3-94D6-4C4DEF1EE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4399">
            <a:off x="5257800" y="3946923"/>
            <a:ext cx="685800" cy="3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2" name="Picture 57" descr="Picture27">
            <a:extLst>
              <a:ext uri="{FF2B5EF4-FFF2-40B4-BE49-F238E27FC236}">
                <a16:creationId xmlns:a16="http://schemas.microsoft.com/office/drawing/2014/main" id="{C2A53DE3-B32D-58BE-0C19-71E6B4689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43300"/>
            <a:ext cx="971550" cy="6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3" name="Picture 58" descr="Picture27">
            <a:extLst>
              <a:ext uri="{FF2B5EF4-FFF2-40B4-BE49-F238E27FC236}">
                <a16:creationId xmlns:a16="http://schemas.microsoft.com/office/drawing/2014/main" id="{3303D436-36FD-5A59-848C-C84040E92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946923"/>
            <a:ext cx="971550" cy="6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4" name="Picture 75">
            <a:extLst>
              <a:ext uri="{FF2B5EF4-FFF2-40B4-BE49-F238E27FC236}">
                <a16:creationId xmlns:a16="http://schemas.microsoft.com/office/drawing/2014/main" id="{ADF8EF3D-A53F-A70A-392B-8A15AA250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67525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7"/>
                  </p:tgtEl>
                </p:cond>
              </p:nextCondLst>
            </p:seq>
          </p:childTnLst>
        </p:cTn>
      </p:par>
    </p:tnLst>
    <p:bldLst>
      <p:bldP spid="5164" grpId="0"/>
      <p:bldP spid="5165" grpId="0"/>
      <p:bldP spid="5166" grpId="0"/>
      <p:bldP spid="516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D701F42-25CB-DC44-8C41-1AED3E786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314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5123" name="AutoShape 3">
            <a:extLst>
              <a:ext uri="{FF2B5EF4-FFF2-40B4-BE49-F238E27FC236}">
                <a16:creationId xmlns:a16="http://schemas.microsoft.com/office/drawing/2014/main" id="{7A80D88A-D0AF-E6CB-C0FF-6AEF94BFF38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2743200"/>
            <a:ext cx="9144000" cy="2400300"/>
          </a:xfrm>
          <a:prstGeom prst="flowChartDocument">
            <a:avLst/>
          </a:prstGeom>
          <a:gradFill rotWithShape="1">
            <a:gsLst>
              <a:gs pos="0">
                <a:srgbClr val="33CC33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5124" name="Cloud">
            <a:extLst>
              <a:ext uri="{FF2B5EF4-FFF2-40B4-BE49-F238E27FC236}">
                <a16:creationId xmlns:a16="http://schemas.microsoft.com/office/drawing/2014/main" id="{E1AD5B38-50FC-0C60-361A-A47B15B0B371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485900" y="8572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5" name="Cloud">
            <a:extLst>
              <a:ext uri="{FF2B5EF4-FFF2-40B4-BE49-F238E27FC236}">
                <a16:creationId xmlns:a16="http://schemas.microsoft.com/office/drawing/2014/main" id="{35DCBF83-0CDB-0910-3856-433FB32AA2FB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4229100" y="800100"/>
            <a:ext cx="1028700" cy="559594"/>
          </a:xfrm>
          <a:custGeom>
            <a:avLst/>
            <a:gdLst>
              <a:gd name="T0" fmla="*/ 17157256 w 21600"/>
              <a:gd name="T1" fmla="*/ 445141284 h 21600"/>
              <a:gd name="T2" fmla="*/ 2147483646 w 21600"/>
              <a:gd name="T3" fmla="*/ 889333953 h 21600"/>
              <a:gd name="T4" fmla="*/ 2147483646 w 21600"/>
              <a:gd name="T5" fmla="*/ 445141284 h 21600"/>
              <a:gd name="T6" fmla="*/ 2147483646 w 21600"/>
              <a:gd name="T7" fmla="*/ 5090220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6" name="Cloud">
            <a:extLst>
              <a:ext uri="{FF2B5EF4-FFF2-40B4-BE49-F238E27FC236}">
                <a16:creationId xmlns:a16="http://schemas.microsoft.com/office/drawing/2014/main" id="{FC082D2D-5A9D-D0E0-A1AB-DDF47472D12C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200900" y="6286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7" name="Freeform 8">
            <a:extLst>
              <a:ext uri="{FF2B5EF4-FFF2-40B4-BE49-F238E27FC236}">
                <a16:creationId xmlns:a16="http://schemas.microsoft.com/office/drawing/2014/main" id="{BCBB279C-35AC-F07E-8494-CEE482C20A88}"/>
              </a:ext>
            </a:extLst>
          </p:cNvPr>
          <p:cNvSpPr>
            <a:spLocks/>
          </p:cNvSpPr>
          <p:nvPr/>
        </p:nvSpPr>
        <p:spPr bwMode="auto">
          <a:xfrm>
            <a:off x="1731169" y="4514850"/>
            <a:ext cx="440531" cy="285750"/>
          </a:xfrm>
          <a:custGeom>
            <a:avLst/>
            <a:gdLst>
              <a:gd name="T0" fmla="*/ 0 w 768"/>
              <a:gd name="T1" fmla="*/ 320443709 h 453"/>
              <a:gd name="T2" fmla="*/ 395416567 w 768"/>
              <a:gd name="T3" fmla="*/ 320443709 h 453"/>
              <a:gd name="T4" fmla="*/ 321714771 w 768"/>
              <a:gd name="T5" fmla="*/ 40320397 h 453"/>
              <a:gd name="T6" fmla="*/ 66682359 w 768"/>
              <a:gd name="T7" fmla="*/ 79934305 h 453"/>
              <a:gd name="T8" fmla="*/ 0 w 768"/>
              <a:gd name="T9" fmla="*/ 320443709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8" name="Freeform 9">
            <a:extLst>
              <a:ext uri="{FF2B5EF4-FFF2-40B4-BE49-F238E27FC236}">
                <a16:creationId xmlns:a16="http://schemas.microsoft.com/office/drawing/2014/main" id="{7A424A3D-E9C0-EDB5-AB62-C87B6EBEF7AD}"/>
              </a:ext>
            </a:extLst>
          </p:cNvPr>
          <p:cNvSpPr>
            <a:spLocks/>
          </p:cNvSpPr>
          <p:nvPr/>
        </p:nvSpPr>
        <p:spPr bwMode="auto">
          <a:xfrm>
            <a:off x="2235994" y="4663679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9" name="Freeform 10">
            <a:extLst>
              <a:ext uri="{FF2B5EF4-FFF2-40B4-BE49-F238E27FC236}">
                <a16:creationId xmlns:a16="http://schemas.microsoft.com/office/drawing/2014/main" id="{312D056E-D698-1D29-0C75-1E75EE8F5AC5}"/>
              </a:ext>
            </a:extLst>
          </p:cNvPr>
          <p:cNvSpPr>
            <a:spLocks/>
          </p:cNvSpPr>
          <p:nvPr/>
        </p:nvSpPr>
        <p:spPr bwMode="auto">
          <a:xfrm>
            <a:off x="2121694" y="448508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0" name="Freeform 11">
            <a:extLst>
              <a:ext uri="{FF2B5EF4-FFF2-40B4-BE49-F238E27FC236}">
                <a16:creationId xmlns:a16="http://schemas.microsoft.com/office/drawing/2014/main" id="{514D52A0-7A63-121B-C509-BAF60454ED73}"/>
              </a:ext>
            </a:extLst>
          </p:cNvPr>
          <p:cNvSpPr>
            <a:spLocks/>
          </p:cNvSpPr>
          <p:nvPr/>
        </p:nvSpPr>
        <p:spPr bwMode="auto">
          <a:xfrm>
            <a:off x="7486650" y="42291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1" name="Freeform 12">
            <a:extLst>
              <a:ext uri="{FF2B5EF4-FFF2-40B4-BE49-F238E27FC236}">
                <a16:creationId xmlns:a16="http://schemas.microsoft.com/office/drawing/2014/main" id="{45D4CA0B-DD11-D332-6104-484F6282CC8C}"/>
              </a:ext>
            </a:extLst>
          </p:cNvPr>
          <p:cNvSpPr>
            <a:spLocks/>
          </p:cNvSpPr>
          <p:nvPr/>
        </p:nvSpPr>
        <p:spPr bwMode="auto">
          <a:xfrm>
            <a:off x="7200900" y="43434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2" name="Freeform 13">
            <a:extLst>
              <a:ext uri="{FF2B5EF4-FFF2-40B4-BE49-F238E27FC236}">
                <a16:creationId xmlns:a16="http://schemas.microsoft.com/office/drawing/2014/main" id="{1C9389E3-4C31-CC7F-369B-FFC443308117}"/>
              </a:ext>
            </a:extLst>
          </p:cNvPr>
          <p:cNvSpPr>
            <a:spLocks/>
          </p:cNvSpPr>
          <p:nvPr/>
        </p:nvSpPr>
        <p:spPr bwMode="auto">
          <a:xfrm>
            <a:off x="2628900" y="4682728"/>
            <a:ext cx="114300" cy="60722"/>
          </a:xfrm>
          <a:custGeom>
            <a:avLst/>
            <a:gdLst>
              <a:gd name="T0" fmla="*/ 0 w 96"/>
              <a:gd name="T1" fmla="*/ 128526381 h 51"/>
              <a:gd name="T2" fmla="*/ 214214075 w 96"/>
              <a:gd name="T3" fmla="*/ 128526381 h 51"/>
              <a:gd name="T4" fmla="*/ 173891575 w 96"/>
              <a:gd name="T5" fmla="*/ 30241688 h 51"/>
              <a:gd name="T6" fmla="*/ 52924075 w 96"/>
              <a:gd name="T7" fmla="*/ 15120844 h 51"/>
              <a:gd name="T8" fmla="*/ 0 w 96"/>
              <a:gd name="T9" fmla="*/ 128526381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3" name="Freeform 14">
            <a:extLst>
              <a:ext uri="{FF2B5EF4-FFF2-40B4-BE49-F238E27FC236}">
                <a16:creationId xmlns:a16="http://schemas.microsoft.com/office/drawing/2014/main" id="{3F87D7FF-875F-B0F5-79C1-577B057EB7D2}"/>
              </a:ext>
            </a:extLst>
          </p:cNvPr>
          <p:cNvSpPr>
            <a:spLocks/>
          </p:cNvSpPr>
          <p:nvPr/>
        </p:nvSpPr>
        <p:spPr bwMode="auto">
          <a:xfrm>
            <a:off x="640080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4" name="Freeform 15">
            <a:extLst>
              <a:ext uri="{FF2B5EF4-FFF2-40B4-BE49-F238E27FC236}">
                <a16:creationId xmlns:a16="http://schemas.microsoft.com/office/drawing/2014/main" id="{024A0936-11A4-A30C-6731-572F7630828C}"/>
              </a:ext>
            </a:extLst>
          </p:cNvPr>
          <p:cNvSpPr>
            <a:spLocks/>
          </p:cNvSpPr>
          <p:nvPr/>
        </p:nvSpPr>
        <p:spPr bwMode="auto">
          <a:xfrm>
            <a:off x="28575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5" name="Freeform 16">
            <a:extLst>
              <a:ext uri="{FF2B5EF4-FFF2-40B4-BE49-F238E27FC236}">
                <a16:creationId xmlns:a16="http://schemas.microsoft.com/office/drawing/2014/main" id="{0D737534-F558-444B-005B-942DE0FBFA6A}"/>
              </a:ext>
            </a:extLst>
          </p:cNvPr>
          <p:cNvSpPr>
            <a:spLocks/>
          </p:cNvSpPr>
          <p:nvPr/>
        </p:nvSpPr>
        <p:spPr bwMode="auto">
          <a:xfrm>
            <a:off x="14859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6" name="Freeform 17">
            <a:extLst>
              <a:ext uri="{FF2B5EF4-FFF2-40B4-BE49-F238E27FC236}">
                <a16:creationId xmlns:a16="http://schemas.microsoft.com/office/drawing/2014/main" id="{B20F903A-ECFA-5161-CF3F-6520C1123185}"/>
              </a:ext>
            </a:extLst>
          </p:cNvPr>
          <p:cNvSpPr>
            <a:spLocks/>
          </p:cNvSpPr>
          <p:nvPr/>
        </p:nvSpPr>
        <p:spPr bwMode="auto">
          <a:xfrm>
            <a:off x="6629400" y="4629150"/>
            <a:ext cx="228600" cy="171450"/>
          </a:xfrm>
          <a:custGeom>
            <a:avLst/>
            <a:gdLst>
              <a:gd name="T0" fmla="*/ 0 w 768"/>
              <a:gd name="T1" fmla="*/ 115359735 h 453"/>
              <a:gd name="T2" fmla="*/ 106476800 w 768"/>
              <a:gd name="T3" fmla="*/ 115359735 h 453"/>
              <a:gd name="T4" fmla="*/ 86630272 w 768"/>
              <a:gd name="T5" fmla="*/ 14515343 h 453"/>
              <a:gd name="T6" fmla="*/ 17956213 w 768"/>
              <a:gd name="T7" fmla="*/ 28776350 h 453"/>
              <a:gd name="T8" fmla="*/ 0 w 768"/>
              <a:gd name="T9" fmla="*/ 115359735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7" name="Freeform 18">
            <a:extLst>
              <a:ext uri="{FF2B5EF4-FFF2-40B4-BE49-F238E27FC236}">
                <a16:creationId xmlns:a16="http://schemas.microsoft.com/office/drawing/2014/main" id="{6801B9AB-3D4B-46B6-4ED7-855EEF82988D}"/>
              </a:ext>
            </a:extLst>
          </p:cNvPr>
          <p:cNvSpPr>
            <a:spLocks/>
          </p:cNvSpPr>
          <p:nvPr/>
        </p:nvSpPr>
        <p:spPr bwMode="auto">
          <a:xfrm>
            <a:off x="5429250" y="4629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8" name="Freeform 19">
            <a:extLst>
              <a:ext uri="{FF2B5EF4-FFF2-40B4-BE49-F238E27FC236}">
                <a16:creationId xmlns:a16="http://schemas.microsoft.com/office/drawing/2014/main" id="{05627F28-4B35-2D86-FA5A-E236FF320865}"/>
              </a:ext>
            </a:extLst>
          </p:cNvPr>
          <p:cNvSpPr>
            <a:spLocks/>
          </p:cNvSpPr>
          <p:nvPr/>
        </p:nvSpPr>
        <p:spPr bwMode="auto">
          <a:xfrm>
            <a:off x="60579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9" name="Freeform 20">
            <a:extLst>
              <a:ext uri="{FF2B5EF4-FFF2-40B4-BE49-F238E27FC236}">
                <a16:creationId xmlns:a16="http://schemas.microsoft.com/office/drawing/2014/main" id="{D5CFB3C6-D952-8A97-909F-C0DD954FBB79}"/>
              </a:ext>
            </a:extLst>
          </p:cNvPr>
          <p:cNvSpPr>
            <a:spLocks/>
          </p:cNvSpPr>
          <p:nvPr/>
        </p:nvSpPr>
        <p:spPr bwMode="auto">
          <a:xfrm>
            <a:off x="52578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0" name="Freeform 21">
            <a:extLst>
              <a:ext uri="{FF2B5EF4-FFF2-40B4-BE49-F238E27FC236}">
                <a16:creationId xmlns:a16="http://schemas.microsoft.com/office/drawing/2014/main" id="{BB023F21-1A9B-D2C2-2485-0CA48AB7FC8C}"/>
              </a:ext>
            </a:extLst>
          </p:cNvPr>
          <p:cNvSpPr>
            <a:spLocks/>
          </p:cNvSpPr>
          <p:nvPr/>
        </p:nvSpPr>
        <p:spPr bwMode="auto">
          <a:xfrm>
            <a:off x="548640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1" name="Freeform 22">
            <a:extLst>
              <a:ext uri="{FF2B5EF4-FFF2-40B4-BE49-F238E27FC236}">
                <a16:creationId xmlns:a16="http://schemas.microsoft.com/office/drawing/2014/main" id="{48D91C1E-EE25-B3DB-983D-454978BBBC46}"/>
              </a:ext>
            </a:extLst>
          </p:cNvPr>
          <p:cNvSpPr>
            <a:spLocks/>
          </p:cNvSpPr>
          <p:nvPr/>
        </p:nvSpPr>
        <p:spPr bwMode="auto">
          <a:xfrm>
            <a:off x="7600950" y="440055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2" name="Freeform 23">
            <a:extLst>
              <a:ext uri="{FF2B5EF4-FFF2-40B4-BE49-F238E27FC236}">
                <a16:creationId xmlns:a16="http://schemas.microsoft.com/office/drawing/2014/main" id="{AD0CCEFC-045A-B538-F270-E6993DD8302F}"/>
              </a:ext>
            </a:extLst>
          </p:cNvPr>
          <p:cNvSpPr>
            <a:spLocks/>
          </p:cNvSpPr>
          <p:nvPr/>
        </p:nvSpPr>
        <p:spPr bwMode="auto">
          <a:xfrm>
            <a:off x="32004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3" name="Freeform 24">
            <a:extLst>
              <a:ext uri="{FF2B5EF4-FFF2-40B4-BE49-F238E27FC236}">
                <a16:creationId xmlns:a16="http://schemas.microsoft.com/office/drawing/2014/main" id="{B5CB5E12-894C-1CC8-1234-4AAC572367C2}"/>
              </a:ext>
            </a:extLst>
          </p:cNvPr>
          <p:cNvSpPr>
            <a:spLocks/>
          </p:cNvSpPr>
          <p:nvPr/>
        </p:nvSpPr>
        <p:spPr bwMode="auto">
          <a:xfrm>
            <a:off x="6155531" y="46291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4" name="Freeform 25">
            <a:extLst>
              <a:ext uri="{FF2B5EF4-FFF2-40B4-BE49-F238E27FC236}">
                <a16:creationId xmlns:a16="http://schemas.microsoft.com/office/drawing/2014/main" id="{37805ECE-9211-89C1-3623-719387FEC02D}"/>
              </a:ext>
            </a:extLst>
          </p:cNvPr>
          <p:cNvSpPr>
            <a:spLocks/>
          </p:cNvSpPr>
          <p:nvPr/>
        </p:nvSpPr>
        <p:spPr bwMode="auto">
          <a:xfrm>
            <a:off x="5257800" y="442793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5" name="Freeform 26">
            <a:extLst>
              <a:ext uri="{FF2B5EF4-FFF2-40B4-BE49-F238E27FC236}">
                <a16:creationId xmlns:a16="http://schemas.microsoft.com/office/drawing/2014/main" id="{C66BF2F8-106B-77F1-BAF7-400BB08C37DE}"/>
              </a:ext>
            </a:extLst>
          </p:cNvPr>
          <p:cNvSpPr>
            <a:spLocks/>
          </p:cNvSpPr>
          <p:nvPr/>
        </p:nvSpPr>
        <p:spPr bwMode="auto">
          <a:xfrm>
            <a:off x="6400800" y="44005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6" name="Freeform 27">
            <a:extLst>
              <a:ext uri="{FF2B5EF4-FFF2-40B4-BE49-F238E27FC236}">
                <a16:creationId xmlns:a16="http://schemas.microsoft.com/office/drawing/2014/main" id="{D6383260-E01E-FC62-4645-3E5912832DBF}"/>
              </a:ext>
            </a:extLst>
          </p:cNvPr>
          <p:cNvSpPr>
            <a:spLocks/>
          </p:cNvSpPr>
          <p:nvPr/>
        </p:nvSpPr>
        <p:spPr bwMode="auto">
          <a:xfrm>
            <a:off x="1600200" y="400050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7" name="Freeform 28">
            <a:extLst>
              <a:ext uri="{FF2B5EF4-FFF2-40B4-BE49-F238E27FC236}">
                <a16:creationId xmlns:a16="http://schemas.microsoft.com/office/drawing/2014/main" id="{4531B0E6-1AC3-451A-6AC8-2683BC89C11B}"/>
              </a:ext>
            </a:extLst>
          </p:cNvPr>
          <p:cNvSpPr>
            <a:spLocks/>
          </p:cNvSpPr>
          <p:nvPr/>
        </p:nvSpPr>
        <p:spPr bwMode="auto">
          <a:xfrm>
            <a:off x="1835944" y="3631406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8" name="Freeform 29">
            <a:extLst>
              <a:ext uri="{FF2B5EF4-FFF2-40B4-BE49-F238E27FC236}">
                <a16:creationId xmlns:a16="http://schemas.microsoft.com/office/drawing/2014/main" id="{11D771E7-9354-AC26-1491-31E7E52B85BF}"/>
              </a:ext>
            </a:extLst>
          </p:cNvPr>
          <p:cNvSpPr>
            <a:spLocks/>
          </p:cNvSpPr>
          <p:nvPr/>
        </p:nvSpPr>
        <p:spPr bwMode="auto">
          <a:xfrm>
            <a:off x="2114550" y="3600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9" name="Freeform 30">
            <a:extLst>
              <a:ext uri="{FF2B5EF4-FFF2-40B4-BE49-F238E27FC236}">
                <a16:creationId xmlns:a16="http://schemas.microsoft.com/office/drawing/2014/main" id="{004E7649-E988-40DD-7936-EE0EF57A950D}"/>
              </a:ext>
            </a:extLst>
          </p:cNvPr>
          <p:cNvSpPr>
            <a:spLocks/>
          </p:cNvSpPr>
          <p:nvPr/>
        </p:nvSpPr>
        <p:spPr bwMode="auto">
          <a:xfrm>
            <a:off x="2228850" y="37147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50" name="Freeform 31">
            <a:extLst>
              <a:ext uri="{FF2B5EF4-FFF2-40B4-BE49-F238E27FC236}">
                <a16:creationId xmlns:a16="http://schemas.microsoft.com/office/drawing/2014/main" id="{107E913F-CB31-6D74-D8F2-C781A2D56334}"/>
              </a:ext>
            </a:extLst>
          </p:cNvPr>
          <p:cNvSpPr>
            <a:spLocks/>
          </p:cNvSpPr>
          <p:nvPr/>
        </p:nvSpPr>
        <p:spPr bwMode="auto">
          <a:xfrm>
            <a:off x="2457450" y="3584972"/>
            <a:ext cx="114300" cy="79772"/>
          </a:xfrm>
          <a:custGeom>
            <a:avLst/>
            <a:gdLst>
              <a:gd name="T0" fmla="*/ 0 w 96"/>
              <a:gd name="T1" fmla="*/ 168848881 h 67"/>
              <a:gd name="T2" fmla="*/ 214214075 w 96"/>
              <a:gd name="T3" fmla="*/ 168848881 h 67"/>
              <a:gd name="T4" fmla="*/ 173891575 w 96"/>
              <a:gd name="T5" fmla="*/ 17640217 h 67"/>
              <a:gd name="T6" fmla="*/ 52924075 w 96"/>
              <a:gd name="T7" fmla="*/ 55443177 h 67"/>
              <a:gd name="T8" fmla="*/ 0 w 96"/>
              <a:gd name="T9" fmla="*/ 168848881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51" name="Freeform 32">
            <a:extLst>
              <a:ext uri="{FF2B5EF4-FFF2-40B4-BE49-F238E27FC236}">
                <a16:creationId xmlns:a16="http://schemas.microsoft.com/office/drawing/2014/main" id="{6759BF20-75B1-59CA-1EA9-1AEC07852EC3}"/>
              </a:ext>
            </a:extLst>
          </p:cNvPr>
          <p:cNvSpPr>
            <a:spLocks/>
          </p:cNvSpPr>
          <p:nvPr/>
        </p:nvSpPr>
        <p:spPr bwMode="auto">
          <a:xfrm>
            <a:off x="3086100" y="3486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52" name="Freeform 33">
            <a:extLst>
              <a:ext uri="{FF2B5EF4-FFF2-40B4-BE49-F238E27FC236}">
                <a16:creationId xmlns:a16="http://schemas.microsoft.com/office/drawing/2014/main" id="{F83D5D3B-54EC-1463-395C-80BF1CB54C81}"/>
              </a:ext>
            </a:extLst>
          </p:cNvPr>
          <p:cNvSpPr>
            <a:spLocks/>
          </p:cNvSpPr>
          <p:nvPr/>
        </p:nvSpPr>
        <p:spPr bwMode="auto">
          <a:xfrm>
            <a:off x="325755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53" name="Freeform 34">
            <a:extLst>
              <a:ext uri="{FF2B5EF4-FFF2-40B4-BE49-F238E27FC236}">
                <a16:creationId xmlns:a16="http://schemas.microsoft.com/office/drawing/2014/main" id="{3D6BEA43-35C7-6713-AADE-731587D7DA60}"/>
              </a:ext>
            </a:extLst>
          </p:cNvPr>
          <p:cNvSpPr>
            <a:spLocks/>
          </p:cNvSpPr>
          <p:nvPr/>
        </p:nvSpPr>
        <p:spPr bwMode="auto">
          <a:xfrm>
            <a:off x="1543050" y="34290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54" name="Freeform 35">
            <a:extLst>
              <a:ext uri="{FF2B5EF4-FFF2-40B4-BE49-F238E27FC236}">
                <a16:creationId xmlns:a16="http://schemas.microsoft.com/office/drawing/2014/main" id="{DB9F32E8-8BBF-F6E7-64BD-7F9CF081272E}"/>
              </a:ext>
            </a:extLst>
          </p:cNvPr>
          <p:cNvSpPr>
            <a:spLocks/>
          </p:cNvSpPr>
          <p:nvPr/>
        </p:nvSpPr>
        <p:spPr bwMode="auto">
          <a:xfrm>
            <a:off x="737235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55" name="Freeform 36">
            <a:extLst>
              <a:ext uri="{FF2B5EF4-FFF2-40B4-BE49-F238E27FC236}">
                <a16:creationId xmlns:a16="http://schemas.microsoft.com/office/drawing/2014/main" id="{EEEAF648-FA51-43D5-F7DC-A7CA0EF723DC}"/>
              </a:ext>
            </a:extLst>
          </p:cNvPr>
          <p:cNvSpPr>
            <a:spLocks/>
          </p:cNvSpPr>
          <p:nvPr/>
        </p:nvSpPr>
        <p:spPr bwMode="auto">
          <a:xfrm>
            <a:off x="2171700" y="3829050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56" name="AutoShape 37">
            <a:extLst>
              <a:ext uri="{FF2B5EF4-FFF2-40B4-BE49-F238E27FC236}">
                <a16:creationId xmlns:a16="http://schemas.microsoft.com/office/drawing/2014/main" id="{33CDF0A8-21B0-19D6-76E6-B6CB871FA5B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68890" y="4714477"/>
            <a:ext cx="685800" cy="342900"/>
          </a:xfrm>
          <a:prstGeom prst="flowChartDisplay">
            <a:avLst/>
          </a:prstGeom>
          <a:gradFill rotWithShape="1">
            <a:gsLst>
              <a:gs pos="0">
                <a:srgbClr val="B2B2B2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5157" name="Picture 38" descr="Picture26">
            <a:extLst>
              <a:ext uri="{FF2B5EF4-FFF2-40B4-BE49-F238E27FC236}">
                <a16:creationId xmlns:a16="http://schemas.microsoft.com/office/drawing/2014/main" id="{22AA6FAB-BA9D-1857-E53B-4F8AE0CD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22910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8" name="Picture 39" descr="Picture26">
            <a:extLst>
              <a:ext uri="{FF2B5EF4-FFF2-40B4-BE49-F238E27FC236}">
                <a16:creationId xmlns:a16="http://schemas.microsoft.com/office/drawing/2014/main" id="{F3FE1399-8D5E-5500-F05C-4A98BEB2D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02895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9" name="Picture 40" descr="Picture26">
            <a:extLst>
              <a:ext uri="{FF2B5EF4-FFF2-40B4-BE49-F238E27FC236}">
                <a16:creationId xmlns:a16="http://schemas.microsoft.com/office/drawing/2014/main" id="{85E04D65-D1F0-1223-54C1-E5B34D40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65760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0" name="Picture 41" descr="Picture28">
            <a:extLst>
              <a:ext uri="{FF2B5EF4-FFF2-40B4-BE49-F238E27FC236}">
                <a16:creationId xmlns:a16="http://schemas.microsoft.com/office/drawing/2014/main" id="{30A570B0-762B-4FFA-E2DD-28E1D4FDC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005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" name="Picture 42" descr="Picture27">
            <a:extLst>
              <a:ext uri="{FF2B5EF4-FFF2-40B4-BE49-F238E27FC236}">
                <a16:creationId xmlns:a16="http://schemas.microsoft.com/office/drawing/2014/main" id="{8CC01133-70DC-B57F-4FA8-E1F7F68C9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3371850"/>
            <a:ext cx="971550" cy="6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3" descr="Picture27">
            <a:extLst>
              <a:ext uri="{FF2B5EF4-FFF2-40B4-BE49-F238E27FC236}">
                <a16:creationId xmlns:a16="http://schemas.microsoft.com/office/drawing/2014/main" id="{BF610155-C10C-956D-5F0C-BF3BC1B5A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946923"/>
            <a:ext cx="971550" cy="6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4" descr="Picture1">
            <a:extLst>
              <a:ext uri="{FF2B5EF4-FFF2-40B4-BE49-F238E27FC236}">
                <a16:creationId xmlns:a16="http://schemas.microsoft.com/office/drawing/2014/main" id="{7032E56F-94FB-CC55-3B4F-EB40B0D2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47" y="857250"/>
            <a:ext cx="2290763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9" name="WordArt 45">
            <a:extLst>
              <a:ext uri="{FF2B5EF4-FFF2-40B4-BE49-F238E27FC236}">
                <a16:creationId xmlns:a16="http://schemas.microsoft.com/office/drawing/2014/main" id="{31E102B7-3E5F-65D1-A0F7-180FA2943F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734276">
            <a:off x="1086012" y="823120"/>
            <a:ext cx="1143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Forte" panose="03060902040502070203" pitchFamily="66" charset="0"/>
                <a:ea typeface="+mn-ea"/>
                <a:cs typeface="+mn-cs"/>
              </a:rPr>
              <a:t>OK</a:t>
            </a:r>
          </a:p>
        </p:txBody>
      </p:sp>
      <p:pic>
        <p:nvPicPr>
          <p:cNvPr id="5165" name="Picture 46" descr="Picture22">
            <a:extLst>
              <a:ext uri="{FF2B5EF4-FFF2-40B4-BE49-F238E27FC236}">
                <a16:creationId xmlns:a16="http://schemas.microsoft.com/office/drawing/2014/main" id="{D16AE00A-BCAE-7B57-92C3-167DC4815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510" y="1000523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6" name="Picture 47" descr="Picture22">
            <a:extLst>
              <a:ext uri="{FF2B5EF4-FFF2-40B4-BE49-F238E27FC236}">
                <a16:creationId xmlns:a16="http://schemas.microsoft.com/office/drawing/2014/main" id="{6A6B956B-BC22-1A52-BD25-EF41D575B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114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2" name="Text Box 48">
            <a:extLst>
              <a:ext uri="{FF2B5EF4-FFF2-40B4-BE49-F238E27FC236}">
                <a16:creationId xmlns:a16="http://schemas.microsoft.com/office/drawing/2014/main" id="{326E326D-E056-621A-20EC-F0FF1EEDA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508523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elephant</a:t>
            </a:r>
          </a:p>
        </p:txBody>
      </p:sp>
      <p:sp>
        <p:nvSpPr>
          <p:cNvPr id="6193" name="Text Box 49">
            <a:extLst>
              <a:ext uri="{FF2B5EF4-FFF2-40B4-BE49-F238E27FC236}">
                <a16:creationId xmlns:a16="http://schemas.microsoft.com/office/drawing/2014/main" id="{1E0B6FD8-38D0-D132-3F95-7DC48077B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5717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lion</a:t>
            </a:r>
          </a:p>
        </p:txBody>
      </p:sp>
      <p:pic>
        <p:nvPicPr>
          <p:cNvPr id="5169" name="Picture 50" descr="Picture28">
            <a:extLst>
              <a:ext uri="{FF2B5EF4-FFF2-40B4-BE49-F238E27FC236}">
                <a16:creationId xmlns:a16="http://schemas.microsoft.com/office/drawing/2014/main" id="{B3846BD5-0680-9B08-F4D9-34A68DD02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0861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0" name="Picture 51" descr="Picture22">
            <a:extLst>
              <a:ext uri="{FF2B5EF4-FFF2-40B4-BE49-F238E27FC236}">
                <a16:creationId xmlns:a16="http://schemas.microsoft.com/office/drawing/2014/main" id="{6E32EAA5-FFCF-89CB-88F4-473D0E073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1" y="68580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1" name="Picture 52" descr="Picture22">
            <a:extLst>
              <a:ext uri="{FF2B5EF4-FFF2-40B4-BE49-F238E27FC236}">
                <a16:creationId xmlns:a16="http://schemas.microsoft.com/office/drawing/2014/main" id="{86DCA3BF-6EA0-BE5A-03E8-F5A211E6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53" y="125730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2" name="Picture 53" descr="Picture22">
            <a:extLst>
              <a:ext uri="{FF2B5EF4-FFF2-40B4-BE49-F238E27FC236}">
                <a16:creationId xmlns:a16="http://schemas.microsoft.com/office/drawing/2014/main" id="{69F83827-91F0-2E50-7E18-1ECD2F801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18859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8" name="Text Box 54">
            <a:extLst>
              <a:ext uri="{FF2B5EF4-FFF2-40B4-BE49-F238E27FC236}">
                <a16:creationId xmlns:a16="http://schemas.microsoft.com/office/drawing/2014/main" id="{8D50BB01-9FC0-7D67-E549-DDEBC96A5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1165623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tiger</a:t>
            </a:r>
          </a:p>
        </p:txBody>
      </p:sp>
      <p:sp>
        <p:nvSpPr>
          <p:cNvPr id="6199" name="Text Box 55">
            <a:extLst>
              <a:ext uri="{FF2B5EF4-FFF2-40B4-BE49-F238E27FC236}">
                <a16:creationId xmlns:a16="http://schemas.microsoft.com/office/drawing/2014/main" id="{B804BB74-B41B-2B94-0355-6E33D97AE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23431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giraffe</a:t>
            </a:r>
          </a:p>
        </p:txBody>
      </p:sp>
      <p:sp>
        <p:nvSpPr>
          <p:cNvPr id="6200" name="Text Box 56">
            <a:extLst>
              <a:ext uri="{FF2B5EF4-FFF2-40B4-BE49-F238E27FC236}">
                <a16:creationId xmlns:a16="http://schemas.microsoft.com/office/drawing/2014/main" id="{836B7304-769B-E4F3-7C87-A727A29D2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171450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hippo</a:t>
            </a:r>
          </a:p>
        </p:txBody>
      </p:sp>
      <p:pic>
        <p:nvPicPr>
          <p:cNvPr id="5176" name="Picture 57" descr="Picture28">
            <a:extLst>
              <a:ext uri="{FF2B5EF4-FFF2-40B4-BE49-F238E27FC236}">
                <a16:creationId xmlns:a16="http://schemas.microsoft.com/office/drawing/2014/main" id="{60F67B78-9DC6-0E4D-E9B9-7FEA2B711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6361">
            <a:off x="7086600" y="33147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7" name="Picture 58" descr="Picture28">
            <a:extLst>
              <a:ext uri="{FF2B5EF4-FFF2-40B4-BE49-F238E27FC236}">
                <a16:creationId xmlns:a16="http://schemas.microsoft.com/office/drawing/2014/main" id="{8FC2E632-7A6D-5681-FFB3-83187EEA7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4399">
            <a:off x="5257800" y="3946923"/>
            <a:ext cx="685800" cy="3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8" name="Picture 75">
            <a:extLst>
              <a:ext uri="{FF2B5EF4-FFF2-40B4-BE49-F238E27FC236}">
                <a16:creationId xmlns:a16="http://schemas.microsoft.com/office/drawing/2014/main" id="{B7C12C20-68B0-B15A-7702-E72481AC6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67525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9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9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9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0"/>
                  </p:tgtEl>
                </p:cond>
              </p:nextCondLst>
            </p:seq>
          </p:childTnLst>
        </p:cTn>
      </p:par>
    </p:tnLst>
    <p:bldLst>
      <p:bldP spid="6192" grpId="0"/>
      <p:bldP spid="6193" grpId="0"/>
      <p:bldP spid="6198" grpId="0"/>
      <p:bldP spid="62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8"/>
          <p:cNvSpPr/>
          <p:nvPr/>
        </p:nvSpPr>
        <p:spPr>
          <a:xfrm>
            <a:off x="7126665" y="848192"/>
            <a:ext cx="125204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4" name="Google Shape;634;p48"/>
          <p:cNvSpPr/>
          <p:nvPr/>
        </p:nvSpPr>
        <p:spPr>
          <a:xfrm>
            <a:off x="3701932" y="2307321"/>
            <a:ext cx="4788103" cy="1157167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5F4397F-5EB4-1FBF-B3C0-650369EDE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461">
            <a:off x="1005109" y="3629361"/>
            <a:ext cx="7484877" cy="741512"/>
          </a:xfrm>
        </p:spPr>
        <p:txBody>
          <a:bodyPr/>
          <a:lstStyle/>
          <a:p>
            <a:pPr algn="l"/>
            <a:r>
              <a:rPr lang="en-US" sz="4400" dirty="0">
                <a:solidFill>
                  <a:srgbClr val="002060"/>
                </a:solidFill>
              </a:rPr>
              <a:t>Game: The magic apple</a:t>
            </a:r>
          </a:p>
        </p:txBody>
      </p:sp>
      <p:sp>
        <p:nvSpPr>
          <p:cNvPr id="637" name="Google Shape;637;p48"/>
          <p:cNvSpPr txBox="1">
            <a:spLocks noGrp="1"/>
          </p:cNvSpPr>
          <p:nvPr>
            <p:ph type="title" idx="2"/>
          </p:nvPr>
        </p:nvSpPr>
        <p:spPr>
          <a:xfrm>
            <a:off x="4231024" y="2343374"/>
            <a:ext cx="3729917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sz="5000" dirty="0"/>
              <a:t>Warm-up and review </a:t>
            </a:r>
          </a:p>
        </p:txBody>
      </p:sp>
      <p:grpSp>
        <p:nvGrpSpPr>
          <p:cNvPr id="638" name="Google Shape;638;p48"/>
          <p:cNvGrpSpPr/>
          <p:nvPr/>
        </p:nvGrpSpPr>
        <p:grpSpPr>
          <a:xfrm rot="-438619">
            <a:off x="1191521" y="1654285"/>
            <a:ext cx="859666" cy="1306073"/>
            <a:chOff x="3991700" y="3834388"/>
            <a:chExt cx="767625" cy="1338813"/>
          </a:xfrm>
        </p:grpSpPr>
        <p:sp>
          <p:nvSpPr>
            <p:cNvPr id="639" name="Google Shape;639;p48"/>
            <p:cNvSpPr/>
            <p:nvPr/>
          </p:nvSpPr>
          <p:spPr>
            <a:xfrm>
              <a:off x="4025950" y="5001675"/>
              <a:ext cx="647625" cy="149400"/>
            </a:xfrm>
            <a:custGeom>
              <a:avLst/>
              <a:gdLst/>
              <a:ahLst/>
              <a:cxnLst/>
              <a:rect l="l" t="t" r="r" b="b"/>
              <a:pathLst>
                <a:path w="25905" h="5976" extrusionOk="0">
                  <a:moveTo>
                    <a:pt x="4104" y="0"/>
                  </a:moveTo>
                  <a:cubicBezTo>
                    <a:pt x="2962" y="0"/>
                    <a:pt x="1814" y="48"/>
                    <a:pt x="679" y="161"/>
                  </a:cubicBezTo>
                  <a:cubicBezTo>
                    <a:pt x="381" y="188"/>
                    <a:pt x="137" y="460"/>
                    <a:pt x="109" y="758"/>
                  </a:cubicBezTo>
                  <a:cubicBezTo>
                    <a:pt x="28" y="2114"/>
                    <a:pt x="1" y="5206"/>
                    <a:pt x="109" y="5776"/>
                  </a:cubicBezTo>
                  <a:cubicBezTo>
                    <a:pt x="191" y="5803"/>
                    <a:pt x="299" y="5857"/>
                    <a:pt x="408" y="5857"/>
                  </a:cubicBezTo>
                  <a:cubicBezTo>
                    <a:pt x="1222" y="5884"/>
                    <a:pt x="2035" y="5911"/>
                    <a:pt x="2822" y="5911"/>
                  </a:cubicBezTo>
                  <a:cubicBezTo>
                    <a:pt x="3356" y="5918"/>
                    <a:pt x="3890" y="5920"/>
                    <a:pt x="4422" y="5920"/>
                  </a:cubicBezTo>
                  <a:cubicBezTo>
                    <a:pt x="5372" y="5920"/>
                    <a:pt x="6319" y="5913"/>
                    <a:pt x="7267" y="5913"/>
                  </a:cubicBezTo>
                  <a:cubicBezTo>
                    <a:pt x="8134" y="5913"/>
                    <a:pt x="9002" y="5919"/>
                    <a:pt x="9874" y="5939"/>
                  </a:cubicBezTo>
                  <a:cubicBezTo>
                    <a:pt x="10867" y="5963"/>
                    <a:pt x="11860" y="5975"/>
                    <a:pt x="12852" y="5975"/>
                  </a:cubicBezTo>
                  <a:cubicBezTo>
                    <a:pt x="15169" y="5975"/>
                    <a:pt x="17485" y="5909"/>
                    <a:pt x="19801" y="5776"/>
                  </a:cubicBezTo>
                  <a:cubicBezTo>
                    <a:pt x="20839" y="5713"/>
                    <a:pt x="21868" y="5668"/>
                    <a:pt x="22898" y="5668"/>
                  </a:cubicBezTo>
                  <a:cubicBezTo>
                    <a:pt x="23645" y="5668"/>
                    <a:pt x="24393" y="5692"/>
                    <a:pt x="25145" y="5749"/>
                  </a:cubicBezTo>
                  <a:cubicBezTo>
                    <a:pt x="25280" y="5749"/>
                    <a:pt x="25443" y="5694"/>
                    <a:pt x="25606" y="5694"/>
                  </a:cubicBezTo>
                  <a:cubicBezTo>
                    <a:pt x="25904" y="3931"/>
                    <a:pt x="25877" y="2223"/>
                    <a:pt x="25850" y="460"/>
                  </a:cubicBezTo>
                  <a:cubicBezTo>
                    <a:pt x="25660" y="405"/>
                    <a:pt x="25579" y="378"/>
                    <a:pt x="25470" y="378"/>
                  </a:cubicBezTo>
                  <a:cubicBezTo>
                    <a:pt x="24521" y="351"/>
                    <a:pt x="23572" y="324"/>
                    <a:pt x="22622" y="297"/>
                  </a:cubicBezTo>
                  <a:cubicBezTo>
                    <a:pt x="21863" y="270"/>
                    <a:pt x="21076" y="270"/>
                    <a:pt x="20290" y="270"/>
                  </a:cubicBezTo>
                  <a:cubicBezTo>
                    <a:pt x="19205" y="243"/>
                    <a:pt x="18120" y="215"/>
                    <a:pt x="17035" y="188"/>
                  </a:cubicBezTo>
                  <a:cubicBezTo>
                    <a:pt x="15503" y="139"/>
                    <a:pt x="13994" y="22"/>
                    <a:pt x="12487" y="22"/>
                  </a:cubicBezTo>
                  <a:cubicBezTo>
                    <a:pt x="12340" y="22"/>
                    <a:pt x="12192" y="23"/>
                    <a:pt x="12044" y="26"/>
                  </a:cubicBezTo>
                  <a:cubicBezTo>
                    <a:pt x="10959" y="39"/>
                    <a:pt x="9881" y="46"/>
                    <a:pt x="8806" y="46"/>
                  </a:cubicBezTo>
                  <a:cubicBezTo>
                    <a:pt x="7731" y="46"/>
                    <a:pt x="6660" y="39"/>
                    <a:pt x="5588" y="26"/>
                  </a:cubicBezTo>
                  <a:cubicBezTo>
                    <a:pt x="5096" y="9"/>
                    <a:pt x="4600" y="0"/>
                    <a:pt x="4104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4467400" y="3863100"/>
              <a:ext cx="263800" cy="120150"/>
            </a:xfrm>
            <a:custGeom>
              <a:avLst/>
              <a:gdLst/>
              <a:ahLst/>
              <a:cxnLst/>
              <a:rect l="l" t="t" r="r" b="b"/>
              <a:pathLst>
                <a:path w="10552" h="4806" extrusionOk="0">
                  <a:moveTo>
                    <a:pt x="353" y="1"/>
                  </a:moveTo>
                  <a:cubicBezTo>
                    <a:pt x="109" y="869"/>
                    <a:pt x="82" y="1655"/>
                    <a:pt x="28" y="2442"/>
                  </a:cubicBezTo>
                  <a:cubicBezTo>
                    <a:pt x="1" y="2767"/>
                    <a:pt x="109" y="2876"/>
                    <a:pt x="407" y="2930"/>
                  </a:cubicBezTo>
                  <a:cubicBezTo>
                    <a:pt x="841" y="3011"/>
                    <a:pt x="1303" y="3066"/>
                    <a:pt x="1737" y="3147"/>
                  </a:cubicBezTo>
                  <a:cubicBezTo>
                    <a:pt x="4232" y="3608"/>
                    <a:pt x="6727" y="4096"/>
                    <a:pt x="9168" y="4747"/>
                  </a:cubicBezTo>
                  <a:cubicBezTo>
                    <a:pt x="9284" y="4776"/>
                    <a:pt x="9393" y="4805"/>
                    <a:pt x="9497" y="4805"/>
                  </a:cubicBezTo>
                  <a:cubicBezTo>
                    <a:pt x="9588" y="4805"/>
                    <a:pt x="9677" y="4783"/>
                    <a:pt x="9765" y="4720"/>
                  </a:cubicBezTo>
                  <a:cubicBezTo>
                    <a:pt x="10145" y="4015"/>
                    <a:pt x="10525" y="2713"/>
                    <a:pt x="10552" y="2143"/>
                  </a:cubicBezTo>
                  <a:cubicBezTo>
                    <a:pt x="10308" y="1954"/>
                    <a:pt x="9982" y="1926"/>
                    <a:pt x="9684" y="1872"/>
                  </a:cubicBezTo>
                  <a:cubicBezTo>
                    <a:pt x="6890" y="1248"/>
                    <a:pt x="4096" y="652"/>
                    <a:pt x="1275" y="55"/>
                  </a:cubicBezTo>
                  <a:cubicBezTo>
                    <a:pt x="1004" y="1"/>
                    <a:pt x="679" y="28"/>
                    <a:pt x="353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4387375" y="4486950"/>
              <a:ext cx="232625" cy="100675"/>
            </a:xfrm>
            <a:custGeom>
              <a:avLst/>
              <a:gdLst/>
              <a:ahLst/>
              <a:cxnLst/>
              <a:rect l="l" t="t" r="r" b="b"/>
              <a:pathLst>
                <a:path w="9305" h="4027" extrusionOk="0">
                  <a:moveTo>
                    <a:pt x="679" y="0"/>
                  </a:moveTo>
                  <a:cubicBezTo>
                    <a:pt x="652" y="0"/>
                    <a:pt x="598" y="28"/>
                    <a:pt x="516" y="55"/>
                  </a:cubicBezTo>
                  <a:cubicBezTo>
                    <a:pt x="326" y="733"/>
                    <a:pt x="1" y="1411"/>
                    <a:pt x="55" y="2143"/>
                  </a:cubicBezTo>
                  <a:cubicBezTo>
                    <a:pt x="164" y="2198"/>
                    <a:pt x="218" y="2252"/>
                    <a:pt x="272" y="2279"/>
                  </a:cubicBezTo>
                  <a:cubicBezTo>
                    <a:pt x="3012" y="2848"/>
                    <a:pt x="5724" y="3445"/>
                    <a:pt x="8464" y="4015"/>
                  </a:cubicBezTo>
                  <a:cubicBezTo>
                    <a:pt x="8487" y="4023"/>
                    <a:pt x="8509" y="4026"/>
                    <a:pt x="8531" y="4026"/>
                  </a:cubicBezTo>
                  <a:cubicBezTo>
                    <a:pt x="8584" y="4026"/>
                    <a:pt x="8639" y="4007"/>
                    <a:pt x="8735" y="3988"/>
                  </a:cubicBezTo>
                  <a:cubicBezTo>
                    <a:pt x="8898" y="3499"/>
                    <a:pt x="9060" y="2984"/>
                    <a:pt x="9196" y="2469"/>
                  </a:cubicBezTo>
                  <a:cubicBezTo>
                    <a:pt x="9304" y="2035"/>
                    <a:pt x="9250" y="1926"/>
                    <a:pt x="8789" y="1818"/>
                  </a:cubicBezTo>
                  <a:cubicBezTo>
                    <a:pt x="7948" y="1628"/>
                    <a:pt x="7135" y="1411"/>
                    <a:pt x="6294" y="1248"/>
                  </a:cubicBezTo>
                  <a:cubicBezTo>
                    <a:pt x="4422" y="814"/>
                    <a:pt x="2551" y="407"/>
                    <a:pt x="679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4441625" y="4577775"/>
              <a:ext cx="92925" cy="38025"/>
            </a:xfrm>
            <a:custGeom>
              <a:avLst/>
              <a:gdLst/>
              <a:ahLst/>
              <a:cxnLst/>
              <a:rect l="l" t="t" r="r" b="b"/>
              <a:pathLst>
                <a:path w="3717" h="1521" extrusionOk="0">
                  <a:moveTo>
                    <a:pt x="60" y="1"/>
                  </a:moveTo>
                  <a:cubicBezTo>
                    <a:pt x="39" y="1"/>
                    <a:pt x="19" y="1"/>
                    <a:pt x="1" y="2"/>
                  </a:cubicBezTo>
                  <a:cubicBezTo>
                    <a:pt x="82" y="300"/>
                    <a:pt x="164" y="599"/>
                    <a:pt x="245" y="924"/>
                  </a:cubicBezTo>
                  <a:cubicBezTo>
                    <a:pt x="1276" y="1114"/>
                    <a:pt x="2252" y="1521"/>
                    <a:pt x="3310" y="1521"/>
                  </a:cubicBezTo>
                  <a:cubicBezTo>
                    <a:pt x="3446" y="1250"/>
                    <a:pt x="3690" y="1087"/>
                    <a:pt x="3717" y="789"/>
                  </a:cubicBezTo>
                  <a:cubicBezTo>
                    <a:pt x="2276" y="369"/>
                    <a:pt x="657" y="1"/>
                    <a:pt x="60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3992050" y="3837075"/>
              <a:ext cx="766950" cy="1336125"/>
            </a:xfrm>
            <a:custGeom>
              <a:avLst/>
              <a:gdLst/>
              <a:ahLst/>
              <a:cxnLst/>
              <a:rect l="l" t="t" r="r" b="b"/>
              <a:pathLst>
                <a:path w="30678" h="53445" extrusionOk="0">
                  <a:moveTo>
                    <a:pt x="19367" y="1042"/>
                  </a:moveTo>
                  <a:cubicBezTo>
                    <a:pt x="19693" y="1069"/>
                    <a:pt x="20018" y="1042"/>
                    <a:pt x="20289" y="1096"/>
                  </a:cubicBezTo>
                  <a:cubicBezTo>
                    <a:pt x="23110" y="1693"/>
                    <a:pt x="25904" y="2289"/>
                    <a:pt x="28698" y="2913"/>
                  </a:cubicBezTo>
                  <a:cubicBezTo>
                    <a:pt x="28996" y="2967"/>
                    <a:pt x="29322" y="2995"/>
                    <a:pt x="29566" y="3184"/>
                  </a:cubicBezTo>
                  <a:cubicBezTo>
                    <a:pt x="29539" y="3754"/>
                    <a:pt x="29159" y="5056"/>
                    <a:pt x="28779" y="5761"/>
                  </a:cubicBezTo>
                  <a:cubicBezTo>
                    <a:pt x="28691" y="5824"/>
                    <a:pt x="28602" y="5846"/>
                    <a:pt x="28511" y="5846"/>
                  </a:cubicBezTo>
                  <a:cubicBezTo>
                    <a:pt x="28407" y="5846"/>
                    <a:pt x="28298" y="5817"/>
                    <a:pt x="28182" y="5788"/>
                  </a:cubicBezTo>
                  <a:cubicBezTo>
                    <a:pt x="25741" y="5137"/>
                    <a:pt x="23246" y="4649"/>
                    <a:pt x="20751" y="4188"/>
                  </a:cubicBezTo>
                  <a:cubicBezTo>
                    <a:pt x="20317" y="4107"/>
                    <a:pt x="19855" y="4052"/>
                    <a:pt x="19421" y="3971"/>
                  </a:cubicBezTo>
                  <a:cubicBezTo>
                    <a:pt x="19123" y="3917"/>
                    <a:pt x="19015" y="3808"/>
                    <a:pt x="19042" y="3483"/>
                  </a:cubicBezTo>
                  <a:cubicBezTo>
                    <a:pt x="19096" y="2696"/>
                    <a:pt x="19123" y="1910"/>
                    <a:pt x="19367" y="1042"/>
                  </a:cubicBezTo>
                  <a:close/>
                  <a:moveTo>
                    <a:pt x="20811" y="5270"/>
                  </a:moveTo>
                  <a:cubicBezTo>
                    <a:pt x="21762" y="5270"/>
                    <a:pt x="25398" y="6019"/>
                    <a:pt x="26474" y="6412"/>
                  </a:cubicBezTo>
                  <a:cubicBezTo>
                    <a:pt x="26474" y="6602"/>
                    <a:pt x="26501" y="6819"/>
                    <a:pt x="26474" y="7009"/>
                  </a:cubicBezTo>
                  <a:cubicBezTo>
                    <a:pt x="26202" y="9477"/>
                    <a:pt x="25904" y="11918"/>
                    <a:pt x="25633" y="14359"/>
                  </a:cubicBezTo>
                  <a:cubicBezTo>
                    <a:pt x="25551" y="14875"/>
                    <a:pt x="25470" y="15390"/>
                    <a:pt x="25362" y="15905"/>
                  </a:cubicBezTo>
                  <a:cubicBezTo>
                    <a:pt x="24955" y="18347"/>
                    <a:pt x="24548" y="20815"/>
                    <a:pt x="24141" y="23256"/>
                  </a:cubicBezTo>
                  <a:cubicBezTo>
                    <a:pt x="23978" y="24232"/>
                    <a:pt x="23816" y="25209"/>
                    <a:pt x="23626" y="26185"/>
                  </a:cubicBezTo>
                  <a:cubicBezTo>
                    <a:pt x="23626" y="26321"/>
                    <a:pt x="23571" y="26429"/>
                    <a:pt x="23544" y="26646"/>
                  </a:cubicBezTo>
                  <a:cubicBezTo>
                    <a:pt x="21646" y="26240"/>
                    <a:pt x="19828" y="25833"/>
                    <a:pt x="17957" y="25426"/>
                  </a:cubicBezTo>
                  <a:cubicBezTo>
                    <a:pt x="17957" y="25290"/>
                    <a:pt x="17957" y="25155"/>
                    <a:pt x="17957" y="25019"/>
                  </a:cubicBezTo>
                  <a:cubicBezTo>
                    <a:pt x="18174" y="23744"/>
                    <a:pt x="18337" y="22497"/>
                    <a:pt x="18608" y="21249"/>
                  </a:cubicBezTo>
                  <a:cubicBezTo>
                    <a:pt x="18906" y="19784"/>
                    <a:pt x="19015" y="18319"/>
                    <a:pt x="19232" y="16882"/>
                  </a:cubicBezTo>
                  <a:cubicBezTo>
                    <a:pt x="19421" y="15580"/>
                    <a:pt x="19584" y="14305"/>
                    <a:pt x="19747" y="13003"/>
                  </a:cubicBezTo>
                  <a:cubicBezTo>
                    <a:pt x="19937" y="11566"/>
                    <a:pt x="20100" y="10128"/>
                    <a:pt x="20262" y="8718"/>
                  </a:cubicBezTo>
                  <a:cubicBezTo>
                    <a:pt x="20371" y="7741"/>
                    <a:pt x="20506" y="6765"/>
                    <a:pt x="20615" y="5815"/>
                  </a:cubicBezTo>
                  <a:cubicBezTo>
                    <a:pt x="20642" y="5626"/>
                    <a:pt x="20696" y="5463"/>
                    <a:pt x="20723" y="5273"/>
                  </a:cubicBezTo>
                  <a:cubicBezTo>
                    <a:pt x="20749" y="5271"/>
                    <a:pt x="20779" y="5270"/>
                    <a:pt x="20811" y="5270"/>
                  </a:cubicBezTo>
                  <a:close/>
                  <a:moveTo>
                    <a:pt x="16492" y="25995"/>
                  </a:moveTo>
                  <a:cubicBezTo>
                    <a:pt x="18364" y="26402"/>
                    <a:pt x="20235" y="26809"/>
                    <a:pt x="22107" y="27243"/>
                  </a:cubicBezTo>
                  <a:cubicBezTo>
                    <a:pt x="22948" y="27406"/>
                    <a:pt x="23761" y="27623"/>
                    <a:pt x="24602" y="27813"/>
                  </a:cubicBezTo>
                  <a:cubicBezTo>
                    <a:pt x="25063" y="27921"/>
                    <a:pt x="25117" y="28030"/>
                    <a:pt x="25009" y="28464"/>
                  </a:cubicBezTo>
                  <a:cubicBezTo>
                    <a:pt x="24873" y="28979"/>
                    <a:pt x="24711" y="29494"/>
                    <a:pt x="24548" y="29983"/>
                  </a:cubicBezTo>
                  <a:cubicBezTo>
                    <a:pt x="24452" y="30002"/>
                    <a:pt x="24397" y="30021"/>
                    <a:pt x="24344" y="30021"/>
                  </a:cubicBezTo>
                  <a:cubicBezTo>
                    <a:pt x="24322" y="30021"/>
                    <a:pt x="24300" y="30018"/>
                    <a:pt x="24277" y="30010"/>
                  </a:cubicBezTo>
                  <a:cubicBezTo>
                    <a:pt x="21537" y="29440"/>
                    <a:pt x="18825" y="28843"/>
                    <a:pt x="16085" y="28274"/>
                  </a:cubicBezTo>
                  <a:cubicBezTo>
                    <a:pt x="16031" y="28247"/>
                    <a:pt x="15977" y="28193"/>
                    <a:pt x="15868" y="28138"/>
                  </a:cubicBezTo>
                  <a:cubicBezTo>
                    <a:pt x="15814" y="27406"/>
                    <a:pt x="16139" y="26728"/>
                    <a:pt x="16329" y="26050"/>
                  </a:cubicBezTo>
                  <a:cubicBezTo>
                    <a:pt x="16411" y="26023"/>
                    <a:pt x="16465" y="25995"/>
                    <a:pt x="16492" y="25995"/>
                  </a:cubicBezTo>
                  <a:close/>
                  <a:moveTo>
                    <a:pt x="18043" y="29629"/>
                  </a:moveTo>
                  <a:cubicBezTo>
                    <a:pt x="18640" y="29629"/>
                    <a:pt x="20259" y="29997"/>
                    <a:pt x="21700" y="30417"/>
                  </a:cubicBezTo>
                  <a:cubicBezTo>
                    <a:pt x="21673" y="30715"/>
                    <a:pt x="21429" y="30878"/>
                    <a:pt x="21293" y="31149"/>
                  </a:cubicBezTo>
                  <a:cubicBezTo>
                    <a:pt x="20235" y="31149"/>
                    <a:pt x="19259" y="30742"/>
                    <a:pt x="18228" y="30552"/>
                  </a:cubicBezTo>
                  <a:cubicBezTo>
                    <a:pt x="18147" y="30227"/>
                    <a:pt x="18065" y="29928"/>
                    <a:pt x="17984" y="29630"/>
                  </a:cubicBezTo>
                  <a:cubicBezTo>
                    <a:pt x="18002" y="29629"/>
                    <a:pt x="18022" y="29629"/>
                    <a:pt x="18043" y="29629"/>
                  </a:cubicBezTo>
                  <a:close/>
                  <a:moveTo>
                    <a:pt x="16955" y="16792"/>
                  </a:moveTo>
                  <a:cubicBezTo>
                    <a:pt x="17117" y="16792"/>
                    <a:pt x="17279" y="16795"/>
                    <a:pt x="17441" y="16801"/>
                  </a:cubicBezTo>
                  <a:cubicBezTo>
                    <a:pt x="17604" y="16801"/>
                    <a:pt x="17767" y="16801"/>
                    <a:pt x="17930" y="16828"/>
                  </a:cubicBezTo>
                  <a:cubicBezTo>
                    <a:pt x="18011" y="16855"/>
                    <a:pt x="18092" y="16882"/>
                    <a:pt x="18174" y="16909"/>
                  </a:cubicBezTo>
                  <a:cubicBezTo>
                    <a:pt x="18309" y="17451"/>
                    <a:pt x="18174" y="18835"/>
                    <a:pt x="17875" y="20055"/>
                  </a:cubicBezTo>
                  <a:cubicBezTo>
                    <a:pt x="17713" y="20110"/>
                    <a:pt x="17496" y="20164"/>
                    <a:pt x="17306" y="20191"/>
                  </a:cubicBezTo>
                  <a:cubicBezTo>
                    <a:pt x="14838" y="20652"/>
                    <a:pt x="12640" y="21629"/>
                    <a:pt x="10715" y="23202"/>
                  </a:cubicBezTo>
                  <a:cubicBezTo>
                    <a:pt x="9657" y="24043"/>
                    <a:pt x="8789" y="25019"/>
                    <a:pt x="8084" y="26158"/>
                  </a:cubicBezTo>
                  <a:cubicBezTo>
                    <a:pt x="7378" y="27297"/>
                    <a:pt x="7026" y="28545"/>
                    <a:pt x="6863" y="29847"/>
                  </a:cubicBezTo>
                  <a:cubicBezTo>
                    <a:pt x="6782" y="30607"/>
                    <a:pt x="6755" y="31366"/>
                    <a:pt x="6836" y="32125"/>
                  </a:cubicBezTo>
                  <a:cubicBezTo>
                    <a:pt x="6917" y="32939"/>
                    <a:pt x="7216" y="33617"/>
                    <a:pt x="7812" y="34187"/>
                  </a:cubicBezTo>
                  <a:cubicBezTo>
                    <a:pt x="8952" y="35245"/>
                    <a:pt x="10172" y="36167"/>
                    <a:pt x="11447" y="37035"/>
                  </a:cubicBezTo>
                  <a:cubicBezTo>
                    <a:pt x="12342" y="37659"/>
                    <a:pt x="13291" y="38228"/>
                    <a:pt x="14187" y="38825"/>
                  </a:cubicBezTo>
                  <a:cubicBezTo>
                    <a:pt x="14528" y="39045"/>
                    <a:pt x="14870" y="39155"/>
                    <a:pt x="15271" y="39155"/>
                  </a:cubicBezTo>
                  <a:cubicBezTo>
                    <a:pt x="15316" y="39155"/>
                    <a:pt x="15361" y="39153"/>
                    <a:pt x="15407" y="39151"/>
                  </a:cubicBezTo>
                  <a:cubicBezTo>
                    <a:pt x="17414" y="39069"/>
                    <a:pt x="19421" y="38988"/>
                    <a:pt x="21429" y="38934"/>
                  </a:cubicBezTo>
                  <a:cubicBezTo>
                    <a:pt x="23002" y="38906"/>
                    <a:pt x="24575" y="38906"/>
                    <a:pt x="26121" y="38906"/>
                  </a:cubicBezTo>
                  <a:cubicBezTo>
                    <a:pt x="26230" y="38906"/>
                    <a:pt x="26311" y="38934"/>
                    <a:pt x="26392" y="38934"/>
                  </a:cubicBezTo>
                  <a:cubicBezTo>
                    <a:pt x="26501" y="39476"/>
                    <a:pt x="26447" y="41212"/>
                    <a:pt x="26284" y="41782"/>
                  </a:cubicBezTo>
                  <a:cubicBezTo>
                    <a:pt x="26202" y="41782"/>
                    <a:pt x="26121" y="41809"/>
                    <a:pt x="26013" y="41836"/>
                  </a:cubicBezTo>
                  <a:cubicBezTo>
                    <a:pt x="25117" y="41890"/>
                    <a:pt x="24222" y="41944"/>
                    <a:pt x="23327" y="41971"/>
                  </a:cubicBezTo>
                  <a:cubicBezTo>
                    <a:pt x="21157" y="42080"/>
                    <a:pt x="19015" y="42161"/>
                    <a:pt x="16845" y="42243"/>
                  </a:cubicBezTo>
                  <a:cubicBezTo>
                    <a:pt x="16575" y="42251"/>
                    <a:pt x="16304" y="42254"/>
                    <a:pt x="16034" y="42254"/>
                  </a:cubicBezTo>
                  <a:cubicBezTo>
                    <a:pt x="15382" y="42254"/>
                    <a:pt x="14730" y="42235"/>
                    <a:pt x="14078" y="42216"/>
                  </a:cubicBezTo>
                  <a:cubicBezTo>
                    <a:pt x="14024" y="42216"/>
                    <a:pt x="13942" y="42188"/>
                    <a:pt x="13807" y="42161"/>
                  </a:cubicBezTo>
                  <a:cubicBezTo>
                    <a:pt x="13753" y="41836"/>
                    <a:pt x="13698" y="41565"/>
                    <a:pt x="13644" y="41293"/>
                  </a:cubicBezTo>
                  <a:cubicBezTo>
                    <a:pt x="13563" y="40968"/>
                    <a:pt x="13454" y="40642"/>
                    <a:pt x="13346" y="40344"/>
                  </a:cubicBezTo>
                  <a:cubicBezTo>
                    <a:pt x="13183" y="39720"/>
                    <a:pt x="12749" y="39395"/>
                    <a:pt x="12152" y="39259"/>
                  </a:cubicBezTo>
                  <a:cubicBezTo>
                    <a:pt x="11676" y="39149"/>
                    <a:pt x="11200" y="39094"/>
                    <a:pt x="10724" y="39094"/>
                  </a:cubicBezTo>
                  <a:cubicBezTo>
                    <a:pt x="10142" y="39094"/>
                    <a:pt x="9561" y="39176"/>
                    <a:pt x="8979" y="39340"/>
                  </a:cubicBezTo>
                  <a:cubicBezTo>
                    <a:pt x="8572" y="39449"/>
                    <a:pt x="8165" y="39612"/>
                    <a:pt x="7785" y="39774"/>
                  </a:cubicBezTo>
                  <a:cubicBezTo>
                    <a:pt x="7080" y="40100"/>
                    <a:pt x="6619" y="40588"/>
                    <a:pt x="6510" y="41375"/>
                  </a:cubicBezTo>
                  <a:cubicBezTo>
                    <a:pt x="6510" y="41565"/>
                    <a:pt x="6429" y="41727"/>
                    <a:pt x="6375" y="41944"/>
                  </a:cubicBezTo>
                  <a:cubicBezTo>
                    <a:pt x="6049" y="41971"/>
                    <a:pt x="5731" y="41999"/>
                    <a:pt x="5415" y="41999"/>
                  </a:cubicBezTo>
                  <a:cubicBezTo>
                    <a:pt x="5100" y="41999"/>
                    <a:pt x="4788" y="41971"/>
                    <a:pt x="4476" y="41890"/>
                  </a:cubicBezTo>
                  <a:cubicBezTo>
                    <a:pt x="3690" y="41700"/>
                    <a:pt x="3174" y="41131"/>
                    <a:pt x="2740" y="40507"/>
                  </a:cubicBezTo>
                  <a:cubicBezTo>
                    <a:pt x="2496" y="40100"/>
                    <a:pt x="2279" y="39666"/>
                    <a:pt x="2116" y="39232"/>
                  </a:cubicBezTo>
                  <a:cubicBezTo>
                    <a:pt x="1628" y="37821"/>
                    <a:pt x="1357" y="36384"/>
                    <a:pt x="1194" y="34919"/>
                  </a:cubicBezTo>
                  <a:cubicBezTo>
                    <a:pt x="1086" y="33780"/>
                    <a:pt x="1059" y="32614"/>
                    <a:pt x="1194" y="31447"/>
                  </a:cubicBezTo>
                  <a:cubicBezTo>
                    <a:pt x="1872" y="26294"/>
                    <a:pt x="4259" y="22198"/>
                    <a:pt x="8680" y="19350"/>
                  </a:cubicBezTo>
                  <a:cubicBezTo>
                    <a:pt x="9196" y="19025"/>
                    <a:pt x="9738" y="18753"/>
                    <a:pt x="10308" y="18482"/>
                  </a:cubicBezTo>
                  <a:cubicBezTo>
                    <a:pt x="11067" y="18157"/>
                    <a:pt x="11827" y="17858"/>
                    <a:pt x="12613" y="17560"/>
                  </a:cubicBezTo>
                  <a:cubicBezTo>
                    <a:pt x="14008" y="17022"/>
                    <a:pt x="15468" y="16792"/>
                    <a:pt x="16955" y="16792"/>
                  </a:cubicBezTo>
                  <a:close/>
                  <a:moveTo>
                    <a:pt x="11005" y="40000"/>
                  </a:moveTo>
                  <a:cubicBezTo>
                    <a:pt x="11215" y="40000"/>
                    <a:pt x="11425" y="40007"/>
                    <a:pt x="11637" y="40018"/>
                  </a:cubicBezTo>
                  <a:cubicBezTo>
                    <a:pt x="12152" y="40073"/>
                    <a:pt x="12505" y="40290"/>
                    <a:pt x="12613" y="40805"/>
                  </a:cubicBezTo>
                  <a:cubicBezTo>
                    <a:pt x="12722" y="41266"/>
                    <a:pt x="12885" y="41754"/>
                    <a:pt x="12939" y="42243"/>
                  </a:cubicBezTo>
                  <a:cubicBezTo>
                    <a:pt x="13020" y="43355"/>
                    <a:pt x="13047" y="44467"/>
                    <a:pt x="13129" y="45660"/>
                  </a:cubicBezTo>
                  <a:cubicBezTo>
                    <a:pt x="12112" y="45701"/>
                    <a:pt x="11122" y="45714"/>
                    <a:pt x="10142" y="45714"/>
                  </a:cubicBezTo>
                  <a:cubicBezTo>
                    <a:pt x="9162" y="45714"/>
                    <a:pt x="8192" y="45701"/>
                    <a:pt x="7216" y="45687"/>
                  </a:cubicBezTo>
                  <a:cubicBezTo>
                    <a:pt x="7189" y="45470"/>
                    <a:pt x="7161" y="45335"/>
                    <a:pt x="7189" y="45199"/>
                  </a:cubicBezTo>
                  <a:cubicBezTo>
                    <a:pt x="7216" y="44196"/>
                    <a:pt x="7270" y="43165"/>
                    <a:pt x="7324" y="42161"/>
                  </a:cubicBezTo>
                  <a:cubicBezTo>
                    <a:pt x="7406" y="40995"/>
                    <a:pt x="7595" y="40805"/>
                    <a:pt x="8708" y="40371"/>
                  </a:cubicBezTo>
                  <a:cubicBezTo>
                    <a:pt x="9457" y="40093"/>
                    <a:pt x="10222" y="40000"/>
                    <a:pt x="11005" y="40000"/>
                  </a:cubicBezTo>
                  <a:close/>
                  <a:moveTo>
                    <a:pt x="5460" y="46584"/>
                  </a:moveTo>
                  <a:cubicBezTo>
                    <a:pt x="5956" y="46584"/>
                    <a:pt x="6452" y="46593"/>
                    <a:pt x="6944" y="46610"/>
                  </a:cubicBezTo>
                  <a:cubicBezTo>
                    <a:pt x="8016" y="46623"/>
                    <a:pt x="9087" y="46630"/>
                    <a:pt x="10162" y="46630"/>
                  </a:cubicBezTo>
                  <a:cubicBezTo>
                    <a:pt x="11237" y="46630"/>
                    <a:pt x="12315" y="46623"/>
                    <a:pt x="13400" y="46610"/>
                  </a:cubicBezTo>
                  <a:cubicBezTo>
                    <a:pt x="13548" y="46607"/>
                    <a:pt x="13696" y="46606"/>
                    <a:pt x="13843" y="46606"/>
                  </a:cubicBezTo>
                  <a:cubicBezTo>
                    <a:pt x="15350" y="46606"/>
                    <a:pt x="16859" y="46723"/>
                    <a:pt x="18391" y="46772"/>
                  </a:cubicBezTo>
                  <a:cubicBezTo>
                    <a:pt x="19476" y="46799"/>
                    <a:pt x="20561" y="46827"/>
                    <a:pt x="21646" y="46854"/>
                  </a:cubicBezTo>
                  <a:cubicBezTo>
                    <a:pt x="22432" y="46854"/>
                    <a:pt x="23219" y="46854"/>
                    <a:pt x="23978" y="46881"/>
                  </a:cubicBezTo>
                  <a:cubicBezTo>
                    <a:pt x="24928" y="46908"/>
                    <a:pt x="25877" y="46935"/>
                    <a:pt x="26826" y="46962"/>
                  </a:cubicBezTo>
                  <a:cubicBezTo>
                    <a:pt x="26935" y="46962"/>
                    <a:pt x="27016" y="46989"/>
                    <a:pt x="27206" y="47044"/>
                  </a:cubicBezTo>
                  <a:cubicBezTo>
                    <a:pt x="27233" y="48807"/>
                    <a:pt x="27260" y="50515"/>
                    <a:pt x="26962" y="52278"/>
                  </a:cubicBezTo>
                  <a:cubicBezTo>
                    <a:pt x="26799" y="52278"/>
                    <a:pt x="26636" y="52333"/>
                    <a:pt x="26501" y="52333"/>
                  </a:cubicBezTo>
                  <a:cubicBezTo>
                    <a:pt x="25749" y="52276"/>
                    <a:pt x="25001" y="52252"/>
                    <a:pt x="24254" y="52252"/>
                  </a:cubicBezTo>
                  <a:cubicBezTo>
                    <a:pt x="23224" y="52252"/>
                    <a:pt x="22195" y="52297"/>
                    <a:pt x="21157" y="52360"/>
                  </a:cubicBezTo>
                  <a:cubicBezTo>
                    <a:pt x="18841" y="52493"/>
                    <a:pt x="16525" y="52559"/>
                    <a:pt x="14208" y="52559"/>
                  </a:cubicBezTo>
                  <a:cubicBezTo>
                    <a:pt x="13216" y="52559"/>
                    <a:pt x="12223" y="52547"/>
                    <a:pt x="11230" y="52523"/>
                  </a:cubicBezTo>
                  <a:cubicBezTo>
                    <a:pt x="10358" y="52503"/>
                    <a:pt x="9490" y="52497"/>
                    <a:pt x="8623" y="52497"/>
                  </a:cubicBezTo>
                  <a:cubicBezTo>
                    <a:pt x="7675" y="52497"/>
                    <a:pt x="6728" y="52504"/>
                    <a:pt x="5778" y="52504"/>
                  </a:cubicBezTo>
                  <a:cubicBezTo>
                    <a:pt x="5246" y="52504"/>
                    <a:pt x="4712" y="52502"/>
                    <a:pt x="4178" y="52495"/>
                  </a:cubicBezTo>
                  <a:cubicBezTo>
                    <a:pt x="3391" y="52495"/>
                    <a:pt x="2578" y="52468"/>
                    <a:pt x="1764" y="52441"/>
                  </a:cubicBezTo>
                  <a:cubicBezTo>
                    <a:pt x="1655" y="52441"/>
                    <a:pt x="1547" y="52387"/>
                    <a:pt x="1465" y="52360"/>
                  </a:cubicBezTo>
                  <a:cubicBezTo>
                    <a:pt x="1357" y="51790"/>
                    <a:pt x="1384" y="48698"/>
                    <a:pt x="1465" y="47342"/>
                  </a:cubicBezTo>
                  <a:cubicBezTo>
                    <a:pt x="1493" y="47044"/>
                    <a:pt x="1737" y="46772"/>
                    <a:pt x="2035" y="46745"/>
                  </a:cubicBezTo>
                  <a:cubicBezTo>
                    <a:pt x="3170" y="46632"/>
                    <a:pt x="4318" y="46584"/>
                    <a:pt x="5460" y="46584"/>
                  </a:cubicBezTo>
                  <a:close/>
                  <a:moveTo>
                    <a:pt x="19304" y="1"/>
                  </a:moveTo>
                  <a:cubicBezTo>
                    <a:pt x="18741" y="1"/>
                    <a:pt x="18497" y="275"/>
                    <a:pt x="18364" y="987"/>
                  </a:cubicBezTo>
                  <a:cubicBezTo>
                    <a:pt x="18228" y="1611"/>
                    <a:pt x="18174" y="2235"/>
                    <a:pt x="18120" y="2886"/>
                  </a:cubicBezTo>
                  <a:cubicBezTo>
                    <a:pt x="18065" y="3211"/>
                    <a:pt x="18092" y="3537"/>
                    <a:pt x="18092" y="3862"/>
                  </a:cubicBezTo>
                  <a:cubicBezTo>
                    <a:pt x="18147" y="4405"/>
                    <a:pt x="18391" y="4758"/>
                    <a:pt x="18933" y="4893"/>
                  </a:cubicBezTo>
                  <a:cubicBezTo>
                    <a:pt x="19204" y="4975"/>
                    <a:pt x="19476" y="5056"/>
                    <a:pt x="19801" y="5137"/>
                  </a:cubicBezTo>
                  <a:cubicBezTo>
                    <a:pt x="19693" y="6059"/>
                    <a:pt x="19584" y="6927"/>
                    <a:pt x="19476" y="7823"/>
                  </a:cubicBezTo>
                  <a:cubicBezTo>
                    <a:pt x="19394" y="8718"/>
                    <a:pt x="19286" y="9613"/>
                    <a:pt x="19177" y="10508"/>
                  </a:cubicBezTo>
                  <a:cubicBezTo>
                    <a:pt x="19069" y="11430"/>
                    <a:pt x="18987" y="12352"/>
                    <a:pt x="18825" y="13247"/>
                  </a:cubicBezTo>
                  <a:cubicBezTo>
                    <a:pt x="18689" y="14142"/>
                    <a:pt x="18635" y="15037"/>
                    <a:pt x="18418" y="15905"/>
                  </a:cubicBezTo>
                  <a:cubicBezTo>
                    <a:pt x="18264" y="15925"/>
                    <a:pt x="18138" y="15944"/>
                    <a:pt x="18020" y="15944"/>
                  </a:cubicBezTo>
                  <a:cubicBezTo>
                    <a:pt x="17971" y="15944"/>
                    <a:pt x="17923" y="15941"/>
                    <a:pt x="17875" y="15933"/>
                  </a:cubicBezTo>
                  <a:cubicBezTo>
                    <a:pt x="17728" y="15926"/>
                    <a:pt x="17581" y="15923"/>
                    <a:pt x="17434" y="15923"/>
                  </a:cubicBezTo>
                  <a:cubicBezTo>
                    <a:pt x="16339" y="15923"/>
                    <a:pt x="15263" y="16091"/>
                    <a:pt x="14187" y="16258"/>
                  </a:cubicBezTo>
                  <a:cubicBezTo>
                    <a:pt x="12857" y="16475"/>
                    <a:pt x="11637" y="16990"/>
                    <a:pt x="10416" y="17533"/>
                  </a:cubicBezTo>
                  <a:cubicBezTo>
                    <a:pt x="6022" y="19404"/>
                    <a:pt x="3012" y="22632"/>
                    <a:pt x="1330" y="27080"/>
                  </a:cubicBezTo>
                  <a:cubicBezTo>
                    <a:pt x="381" y="29576"/>
                    <a:pt x="1" y="32153"/>
                    <a:pt x="299" y="34838"/>
                  </a:cubicBezTo>
                  <a:cubicBezTo>
                    <a:pt x="462" y="36438"/>
                    <a:pt x="760" y="37984"/>
                    <a:pt x="1303" y="39476"/>
                  </a:cubicBezTo>
                  <a:cubicBezTo>
                    <a:pt x="1655" y="40425"/>
                    <a:pt x="2171" y="41266"/>
                    <a:pt x="2876" y="41999"/>
                  </a:cubicBezTo>
                  <a:cubicBezTo>
                    <a:pt x="3418" y="42568"/>
                    <a:pt x="4096" y="42866"/>
                    <a:pt x="4910" y="42894"/>
                  </a:cubicBezTo>
                  <a:cubicBezTo>
                    <a:pt x="5181" y="42894"/>
                    <a:pt x="5480" y="42894"/>
                    <a:pt x="5751" y="42921"/>
                  </a:cubicBezTo>
                  <a:cubicBezTo>
                    <a:pt x="5914" y="42921"/>
                    <a:pt x="6077" y="42948"/>
                    <a:pt x="6212" y="42948"/>
                  </a:cubicBezTo>
                  <a:cubicBezTo>
                    <a:pt x="6348" y="43653"/>
                    <a:pt x="6294" y="45172"/>
                    <a:pt x="6131" y="45633"/>
                  </a:cubicBezTo>
                  <a:cubicBezTo>
                    <a:pt x="5317" y="45660"/>
                    <a:pt x="4476" y="45660"/>
                    <a:pt x="3662" y="45714"/>
                  </a:cubicBezTo>
                  <a:cubicBezTo>
                    <a:pt x="2903" y="45769"/>
                    <a:pt x="2144" y="45877"/>
                    <a:pt x="1384" y="45959"/>
                  </a:cubicBezTo>
                  <a:cubicBezTo>
                    <a:pt x="950" y="46013"/>
                    <a:pt x="706" y="46230"/>
                    <a:pt x="597" y="46637"/>
                  </a:cubicBezTo>
                  <a:cubicBezTo>
                    <a:pt x="516" y="46908"/>
                    <a:pt x="462" y="47206"/>
                    <a:pt x="462" y="47478"/>
                  </a:cubicBezTo>
                  <a:cubicBezTo>
                    <a:pt x="435" y="48807"/>
                    <a:pt x="408" y="50136"/>
                    <a:pt x="381" y="51465"/>
                  </a:cubicBezTo>
                  <a:cubicBezTo>
                    <a:pt x="381" y="51844"/>
                    <a:pt x="408" y="52224"/>
                    <a:pt x="435" y="52604"/>
                  </a:cubicBezTo>
                  <a:cubicBezTo>
                    <a:pt x="489" y="53201"/>
                    <a:pt x="570" y="53282"/>
                    <a:pt x="1167" y="53309"/>
                  </a:cubicBezTo>
                  <a:cubicBezTo>
                    <a:pt x="2659" y="53309"/>
                    <a:pt x="4151" y="53336"/>
                    <a:pt x="5643" y="53363"/>
                  </a:cubicBezTo>
                  <a:cubicBezTo>
                    <a:pt x="8816" y="53391"/>
                    <a:pt x="11990" y="53445"/>
                    <a:pt x="15190" y="53445"/>
                  </a:cubicBezTo>
                  <a:cubicBezTo>
                    <a:pt x="17469" y="53418"/>
                    <a:pt x="19774" y="53309"/>
                    <a:pt x="22080" y="53255"/>
                  </a:cubicBezTo>
                  <a:cubicBezTo>
                    <a:pt x="22920" y="53228"/>
                    <a:pt x="23788" y="53201"/>
                    <a:pt x="24629" y="53201"/>
                  </a:cubicBezTo>
                  <a:cubicBezTo>
                    <a:pt x="25199" y="53201"/>
                    <a:pt x="25768" y="53228"/>
                    <a:pt x="26338" y="53255"/>
                  </a:cubicBezTo>
                  <a:cubicBezTo>
                    <a:pt x="26431" y="53261"/>
                    <a:pt x="26524" y="53264"/>
                    <a:pt x="26615" y="53264"/>
                  </a:cubicBezTo>
                  <a:cubicBezTo>
                    <a:pt x="26947" y="53264"/>
                    <a:pt x="27266" y="53220"/>
                    <a:pt x="27586" y="53092"/>
                  </a:cubicBezTo>
                  <a:cubicBezTo>
                    <a:pt x="27830" y="52767"/>
                    <a:pt x="27911" y="52387"/>
                    <a:pt x="27965" y="52034"/>
                  </a:cubicBezTo>
                  <a:cubicBezTo>
                    <a:pt x="28237" y="50380"/>
                    <a:pt x="28264" y="48725"/>
                    <a:pt x="28128" y="47071"/>
                  </a:cubicBezTo>
                  <a:cubicBezTo>
                    <a:pt x="28047" y="46311"/>
                    <a:pt x="27721" y="46013"/>
                    <a:pt x="26962" y="46013"/>
                  </a:cubicBezTo>
                  <a:cubicBezTo>
                    <a:pt x="26311" y="45986"/>
                    <a:pt x="25633" y="45986"/>
                    <a:pt x="24982" y="45986"/>
                  </a:cubicBezTo>
                  <a:cubicBezTo>
                    <a:pt x="24033" y="45959"/>
                    <a:pt x="23083" y="45877"/>
                    <a:pt x="22134" y="45877"/>
                  </a:cubicBezTo>
                  <a:cubicBezTo>
                    <a:pt x="21605" y="45864"/>
                    <a:pt x="21069" y="45864"/>
                    <a:pt x="20534" y="45864"/>
                  </a:cubicBezTo>
                  <a:cubicBezTo>
                    <a:pt x="19998" y="45864"/>
                    <a:pt x="19462" y="45864"/>
                    <a:pt x="18933" y="45850"/>
                  </a:cubicBezTo>
                  <a:cubicBezTo>
                    <a:pt x="17441" y="45823"/>
                    <a:pt x="15950" y="45742"/>
                    <a:pt x="14458" y="45687"/>
                  </a:cubicBezTo>
                  <a:cubicBezTo>
                    <a:pt x="14322" y="45660"/>
                    <a:pt x="14187" y="45633"/>
                    <a:pt x="14051" y="45606"/>
                  </a:cubicBezTo>
                  <a:cubicBezTo>
                    <a:pt x="13861" y="44819"/>
                    <a:pt x="13915" y="44033"/>
                    <a:pt x="13915" y="43138"/>
                  </a:cubicBezTo>
                  <a:lnTo>
                    <a:pt x="14675" y="43138"/>
                  </a:lnTo>
                  <a:cubicBezTo>
                    <a:pt x="15733" y="43111"/>
                    <a:pt x="16818" y="43138"/>
                    <a:pt x="17875" y="43083"/>
                  </a:cubicBezTo>
                  <a:cubicBezTo>
                    <a:pt x="19503" y="43029"/>
                    <a:pt x="21130" y="42921"/>
                    <a:pt x="22785" y="42839"/>
                  </a:cubicBezTo>
                  <a:cubicBezTo>
                    <a:pt x="23626" y="42785"/>
                    <a:pt x="24494" y="42785"/>
                    <a:pt x="25334" y="42704"/>
                  </a:cubicBezTo>
                  <a:cubicBezTo>
                    <a:pt x="25796" y="42677"/>
                    <a:pt x="26284" y="42595"/>
                    <a:pt x="26745" y="42514"/>
                  </a:cubicBezTo>
                  <a:cubicBezTo>
                    <a:pt x="27070" y="42433"/>
                    <a:pt x="27260" y="42188"/>
                    <a:pt x="27260" y="41836"/>
                  </a:cubicBezTo>
                  <a:cubicBezTo>
                    <a:pt x="27287" y="40886"/>
                    <a:pt x="27342" y="39937"/>
                    <a:pt x="27342" y="38988"/>
                  </a:cubicBezTo>
                  <a:cubicBezTo>
                    <a:pt x="27342" y="38445"/>
                    <a:pt x="27125" y="38174"/>
                    <a:pt x="26528" y="38120"/>
                  </a:cubicBezTo>
                  <a:cubicBezTo>
                    <a:pt x="26284" y="38120"/>
                    <a:pt x="26013" y="38066"/>
                    <a:pt x="25741" y="38066"/>
                  </a:cubicBezTo>
                  <a:cubicBezTo>
                    <a:pt x="25117" y="38038"/>
                    <a:pt x="24467" y="38011"/>
                    <a:pt x="23843" y="38011"/>
                  </a:cubicBezTo>
                  <a:cubicBezTo>
                    <a:pt x="22731" y="38038"/>
                    <a:pt x="21646" y="38038"/>
                    <a:pt x="20561" y="38066"/>
                  </a:cubicBezTo>
                  <a:cubicBezTo>
                    <a:pt x="18770" y="38120"/>
                    <a:pt x="16953" y="38174"/>
                    <a:pt x="15163" y="38201"/>
                  </a:cubicBezTo>
                  <a:cubicBezTo>
                    <a:pt x="14946" y="38201"/>
                    <a:pt x="14729" y="38174"/>
                    <a:pt x="14539" y="38066"/>
                  </a:cubicBezTo>
                  <a:cubicBezTo>
                    <a:pt x="14051" y="37794"/>
                    <a:pt x="13563" y="37523"/>
                    <a:pt x="13074" y="37198"/>
                  </a:cubicBezTo>
                  <a:cubicBezTo>
                    <a:pt x="11447" y="36058"/>
                    <a:pt x="9847" y="34865"/>
                    <a:pt x="8355" y="33563"/>
                  </a:cubicBezTo>
                  <a:cubicBezTo>
                    <a:pt x="7975" y="33210"/>
                    <a:pt x="7785" y="32831"/>
                    <a:pt x="7704" y="32342"/>
                  </a:cubicBezTo>
                  <a:cubicBezTo>
                    <a:pt x="7623" y="31583"/>
                    <a:pt x="7650" y="30824"/>
                    <a:pt x="7704" y="30064"/>
                  </a:cubicBezTo>
                  <a:cubicBezTo>
                    <a:pt x="7894" y="28003"/>
                    <a:pt x="8816" y="26294"/>
                    <a:pt x="10226" y="24856"/>
                  </a:cubicBezTo>
                  <a:cubicBezTo>
                    <a:pt x="12098" y="22903"/>
                    <a:pt x="14431" y="21764"/>
                    <a:pt x="17062" y="21167"/>
                  </a:cubicBezTo>
                  <a:cubicBezTo>
                    <a:pt x="17125" y="21158"/>
                    <a:pt x="17188" y="21155"/>
                    <a:pt x="17253" y="21155"/>
                  </a:cubicBezTo>
                  <a:cubicBezTo>
                    <a:pt x="17381" y="21155"/>
                    <a:pt x="17514" y="21167"/>
                    <a:pt x="17658" y="21167"/>
                  </a:cubicBezTo>
                  <a:cubicBezTo>
                    <a:pt x="17550" y="21873"/>
                    <a:pt x="17469" y="22551"/>
                    <a:pt x="17333" y="23229"/>
                  </a:cubicBezTo>
                  <a:cubicBezTo>
                    <a:pt x="17197" y="23880"/>
                    <a:pt x="17224" y="24585"/>
                    <a:pt x="16953" y="25209"/>
                  </a:cubicBezTo>
                  <a:lnTo>
                    <a:pt x="16194" y="25209"/>
                  </a:lnTo>
                  <a:cubicBezTo>
                    <a:pt x="15814" y="25209"/>
                    <a:pt x="15543" y="25372"/>
                    <a:pt x="15434" y="25724"/>
                  </a:cubicBezTo>
                  <a:cubicBezTo>
                    <a:pt x="15163" y="26484"/>
                    <a:pt x="14919" y="27270"/>
                    <a:pt x="14838" y="28057"/>
                  </a:cubicBezTo>
                  <a:cubicBezTo>
                    <a:pt x="14810" y="28572"/>
                    <a:pt x="14946" y="28816"/>
                    <a:pt x="15434" y="29006"/>
                  </a:cubicBezTo>
                  <a:cubicBezTo>
                    <a:pt x="15760" y="29115"/>
                    <a:pt x="16112" y="29196"/>
                    <a:pt x="16465" y="29250"/>
                  </a:cubicBezTo>
                  <a:cubicBezTo>
                    <a:pt x="16736" y="29277"/>
                    <a:pt x="16872" y="29413"/>
                    <a:pt x="16953" y="29684"/>
                  </a:cubicBezTo>
                  <a:cubicBezTo>
                    <a:pt x="17116" y="30118"/>
                    <a:pt x="17333" y="30552"/>
                    <a:pt x="17523" y="30986"/>
                  </a:cubicBezTo>
                  <a:cubicBezTo>
                    <a:pt x="17631" y="31258"/>
                    <a:pt x="17875" y="31420"/>
                    <a:pt x="18147" y="31502"/>
                  </a:cubicBezTo>
                  <a:cubicBezTo>
                    <a:pt x="19015" y="31719"/>
                    <a:pt x="19855" y="31908"/>
                    <a:pt x="20696" y="32098"/>
                  </a:cubicBezTo>
                  <a:cubicBezTo>
                    <a:pt x="20824" y="32132"/>
                    <a:pt x="20946" y="32149"/>
                    <a:pt x="21063" y="32149"/>
                  </a:cubicBezTo>
                  <a:cubicBezTo>
                    <a:pt x="21419" y="32149"/>
                    <a:pt x="21726" y="31991"/>
                    <a:pt x="21971" y="31664"/>
                  </a:cubicBezTo>
                  <a:cubicBezTo>
                    <a:pt x="22242" y="31339"/>
                    <a:pt x="22568" y="31013"/>
                    <a:pt x="22839" y="30661"/>
                  </a:cubicBezTo>
                  <a:cubicBezTo>
                    <a:pt x="23300" y="30769"/>
                    <a:pt x="23707" y="30851"/>
                    <a:pt x="24141" y="30932"/>
                  </a:cubicBezTo>
                  <a:cubicBezTo>
                    <a:pt x="24498" y="31017"/>
                    <a:pt x="24727" y="31067"/>
                    <a:pt x="24884" y="31067"/>
                  </a:cubicBezTo>
                  <a:cubicBezTo>
                    <a:pt x="25229" y="31067"/>
                    <a:pt x="25228" y="30825"/>
                    <a:pt x="25470" y="30173"/>
                  </a:cubicBezTo>
                  <a:cubicBezTo>
                    <a:pt x="25741" y="29494"/>
                    <a:pt x="25904" y="28762"/>
                    <a:pt x="26094" y="28057"/>
                  </a:cubicBezTo>
                  <a:cubicBezTo>
                    <a:pt x="26230" y="27460"/>
                    <a:pt x="26148" y="27352"/>
                    <a:pt x="25579" y="27162"/>
                  </a:cubicBezTo>
                  <a:cubicBezTo>
                    <a:pt x="25199" y="27053"/>
                    <a:pt x="24819" y="26945"/>
                    <a:pt x="24439" y="26836"/>
                  </a:cubicBezTo>
                  <a:cubicBezTo>
                    <a:pt x="24439" y="26728"/>
                    <a:pt x="24412" y="26674"/>
                    <a:pt x="24439" y="26592"/>
                  </a:cubicBezTo>
                  <a:cubicBezTo>
                    <a:pt x="24792" y="24639"/>
                    <a:pt x="25172" y="22686"/>
                    <a:pt x="25524" y="20733"/>
                  </a:cubicBezTo>
                  <a:cubicBezTo>
                    <a:pt x="25796" y="19187"/>
                    <a:pt x="26013" y="17641"/>
                    <a:pt x="26257" y="16095"/>
                  </a:cubicBezTo>
                  <a:cubicBezTo>
                    <a:pt x="26338" y="15471"/>
                    <a:pt x="26474" y="14875"/>
                    <a:pt x="26528" y="14251"/>
                  </a:cubicBezTo>
                  <a:cubicBezTo>
                    <a:pt x="26799" y="12108"/>
                    <a:pt x="27016" y="9965"/>
                    <a:pt x="27287" y="7823"/>
                  </a:cubicBezTo>
                  <a:cubicBezTo>
                    <a:pt x="27315" y="7443"/>
                    <a:pt x="27396" y="7036"/>
                    <a:pt x="27477" y="6629"/>
                  </a:cubicBezTo>
                  <a:cubicBezTo>
                    <a:pt x="27640" y="6629"/>
                    <a:pt x="27776" y="6629"/>
                    <a:pt x="27911" y="6656"/>
                  </a:cubicBezTo>
                  <a:cubicBezTo>
                    <a:pt x="28128" y="6683"/>
                    <a:pt x="28345" y="6738"/>
                    <a:pt x="28535" y="6765"/>
                  </a:cubicBezTo>
                  <a:cubicBezTo>
                    <a:pt x="28626" y="6772"/>
                    <a:pt x="28709" y="6776"/>
                    <a:pt x="28785" y="6776"/>
                  </a:cubicBezTo>
                  <a:cubicBezTo>
                    <a:pt x="29304" y="6776"/>
                    <a:pt x="29519" y="6600"/>
                    <a:pt x="29756" y="6032"/>
                  </a:cubicBezTo>
                  <a:cubicBezTo>
                    <a:pt x="29864" y="5843"/>
                    <a:pt x="29946" y="5598"/>
                    <a:pt x="30000" y="5381"/>
                  </a:cubicBezTo>
                  <a:cubicBezTo>
                    <a:pt x="30163" y="4839"/>
                    <a:pt x="30352" y="4296"/>
                    <a:pt x="30461" y="3727"/>
                  </a:cubicBezTo>
                  <a:cubicBezTo>
                    <a:pt x="30678" y="2832"/>
                    <a:pt x="30542" y="2588"/>
                    <a:pt x="29701" y="2289"/>
                  </a:cubicBezTo>
                  <a:cubicBezTo>
                    <a:pt x="29376" y="2154"/>
                    <a:pt x="29023" y="2072"/>
                    <a:pt x="28671" y="1991"/>
                  </a:cubicBezTo>
                  <a:cubicBezTo>
                    <a:pt x="26392" y="1476"/>
                    <a:pt x="24114" y="960"/>
                    <a:pt x="21808" y="445"/>
                  </a:cubicBezTo>
                  <a:cubicBezTo>
                    <a:pt x="21103" y="282"/>
                    <a:pt x="20425" y="147"/>
                    <a:pt x="19720" y="38"/>
                  </a:cubicBezTo>
                  <a:cubicBezTo>
                    <a:pt x="19565" y="14"/>
                    <a:pt x="19427" y="1"/>
                    <a:pt x="19304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4018125" y="4253663"/>
              <a:ext cx="636100" cy="636725"/>
            </a:xfrm>
            <a:custGeom>
              <a:avLst/>
              <a:gdLst/>
              <a:ahLst/>
              <a:cxnLst/>
              <a:rect l="l" t="t" r="r" b="b"/>
              <a:pathLst>
                <a:path w="25444" h="25469" extrusionOk="0">
                  <a:moveTo>
                    <a:pt x="16112" y="1"/>
                  </a:moveTo>
                  <a:cubicBezTo>
                    <a:pt x="14551" y="1"/>
                    <a:pt x="13017" y="225"/>
                    <a:pt x="11556" y="789"/>
                  </a:cubicBezTo>
                  <a:cubicBezTo>
                    <a:pt x="10796" y="1061"/>
                    <a:pt x="10010" y="1386"/>
                    <a:pt x="9250" y="1712"/>
                  </a:cubicBezTo>
                  <a:cubicBezTo>
                    <a:pt x="8708" y="1956"/>
                    <a:pt x="8138" y="2227"/>
                    <a:pt x="7623" y="2580"/>
                  </a:cubicBezTo>
                  <a:cubicBezTo>
                    <a:pt x="3229" y="5428"/>
                    <a:pt x="815" y="9523"/>
                    <a:pt x="137" y="14677"/>
                  </a:cubicBezTo>
                  <a:cubicBezTo>
                    <a:pt x="1" y="15843"/>
                    <a:pt x="28" y="16982"/>
                    <a:pt x="164" y="18149"/>
                  </a:cubicBezTo>
                  <a:cubicBezTo>
                    <a:pt x="299" y="19613"/>
                    <a:pt x="570" y="21051"/>
                    <a:pt x="1086" y="22434"/>
                  </a:cubicBezTo>
                  <a:cubicBezTo>
                    <a:pt x="1221" y="22895"/>
                    <a:pt x="1438" y="23329"/>
                    <a:pt x="1683" y="23709"/>
                  </a:cubicBezTo>
                  <a:cubicBezTo>
                    <a:pt x="2117" y="24360"/>
                    <a:pt x="2659" y="24930"/>
                    <a:pt x="3419" y="25119"/>
                  </a:cubicBezTo>
                  <a:cubicBezTo>
                    <a:pt x="3730" y="25201"/>
                    <a:pt x="4049" y="25228"/>
                    <a:pt x="4371" y="25228"/>
                  </a:cubicBezTo>
                  <a:cubicBezTo>
                    <a:pt x="4693" y="25228"/>
                    <a:pt x="5019" y="25201"/>
                    <a:pt x="5344" y="25174"/>
                  </a:cubicBezTo>
                  <a:cubicBezTo>
                    <a:pt x="5399" y="24957"/>
                    <a:pt x="5453" y="24767"/>
                    <a:pt x="5480" y="24604"/>
                  </a:cubicBezTo>
                  <a:cubicBezTo>
                    <a:pt x="5561" y="23790"/>
                    <a:pt x="6050" y="23302"/>
                    <a:pt x="6728" y="23004"/>
                  </a:cubicBezTo>
                  <a:cubicBezTo>
                    <a:pt x="7107" y="22841"/>
                    <a:pt x="7514" y="22678"/>
                    <a:pt x="7921" y="22543"/>
                  </a:cubicBezTo>
                  <a:cubicBezTo>
                    <a:pt x="8492" y="22396"/>
                    <a:pt x="9062" y="22321"/>
                    <a:pt x="9633" y="22321"/>
                  </a:cubicBezTo>
                  <a:cubicBezTo>
                    <a:pt x="10120" y="22321"/>
                    <a:pt x="10607" y="22376"/>
                    <a:pt x="11095" y="22488"/>
                  </a:cubicBezTo>
                  <a:cubicBezTo>
                    <a:pt x="11691" y="22624"/>
                    <a:pt x="12125" y="22949"/>
                    <a:pt x="12315" y="23573"/>
                  </a:cubicBezTo>
                  <a:cubicBezTo>
                    <a:pt x="12397" y="23872"/>
                    <a:pt x="12505" y="24197"/>
                    <a:pt x="12586" y="24523"/>
                  </a:cubicBezTo>
                  <a:cubicBezTo>
                    <a:pt x="12641" y="24794"/>
                    <a:pt x="12695" y="25065"/>
                    <a:pt x="12776" y="25391"/>
                  </a:cubicBezTo>
                  <a:cubicBezTo>
                    <a:pt x="12912" y="25418"/>
                    <a:pt x="12966" y="25445"/>
                    <a:pt x="13020" y="25445"/>
                  </a:cubicBezTo>
                  <a:cubicBezTo>
                    <a:pt x="13653" y="25445"/>
                    <a:pt x="14274" y="25469"/>
                    <a:pt x="14891" y="25469"/>
                  </a:cubicBezTo>
                  <a:cubicBezTo>
                    <a:pt x="15199" y="25469"/>
                    <a:pt x="15507" y="25463"/>
                    <a:pt x="15814" y="25445"/>
                  </a:cubicBezTo>
                  <a:cubicBezTo>
                    <a:pt x="17957" y="25391"/>
                    <a:pt x="20127" y="25282"/>
                    <a:pt x="22270" y="25201"/>
                  </a:cubicBezTo>
                  <a:cubicBezTo>
                    <a:pt x="23165" y="25147"/>
                    <a:pt x="24060" y="25092"/>
                    <a:pt x="24982" y="25038"/>
                  </a:cubicBezTo>
                  <a:cubicBezTo>
                    <a:pt x="25063" y="25038"/>
                    <a:pt x="25145" y="25011"/>
                    <a:pt x="25226" y="25011"/>
                  </a:cubicBezTo>
                  <a:cubicBezTo>
                    <a:pt x="25389" y="24441"/>
                    <a:pt x="25443" y="22705"/>
                    <a:pt x="25335" y="22163"/>
                  </a:cubicBezTo>
                  <a:cubicBezTo>
                    <a:pt x="25253" y="22136"/>
                    <a:pt x="25172" y="22109"/>
                    <a:pt x="25090" y="22109"/>
                  </a:cubicBezTo>
                  <a:cubicBezTo>
                    <a:pt x="23517" y="22136"/>
                    <a:pt x="21944" y="22109"/>
                    <a:pt x="20371" y="22163"/>
                  </a:cubicBezTo>
                  <a:cubicBezTo>
                    <a:pt x="18364" y="22190"/>
                    <a:pt x="16357" y="22299"/>
                    <a:pt x="14349" y="22380"/>
                  </a:cubicBezTo>
                  <a:cubicBezTo>
                    <a:pt x="14303" y="22383"/>
                    <a:pt x="14258" y="22384"/>
                    <a:pt x="14213" y="22384"/>
                  </a:cubicBezTo>
                  <a:cubicBezTo>
                    <a:pt x="13812" y="22384"/>
                    <a:pt x="13471" y="22274"/>
                    <a:pt x="13129" y="22054"/>
                  </a:cubicBezTo>
                  <a:cubicBezTo>
                    <a:pt x="12234" y="21458"/>
                    <a:pt x="11284" y="20888"/>
                    <a:pt x="10389" y="20264"/>
                  </a:cubicBezTo>
                  <a:cubicBezTo>
                    <a:pt x="9115" y="19396"/>
                    <a:pt x="7894" y="18474"/>
                    <a:pt x="6782" y="17416"/>
                  </a:cubicBezTo>
                  <a:cubicBezTo>
                    <a:pt x="6185" y="16847"/>
                    <a:pt x="5860" y="16169"/>
                    <a:pt x="5778" y="15355"/>
                  </a:cubicBezTo>
                  <a:cubicBezTo>
                    <a:pt x="5724" y="14595"/>
                    <a:pt x="5751" y="13836"/>
                    <a:pt x="5833" y="13076"/>
                  </a:cubicBezTo>
                  <a:cubicBezTo>
                    <a:pt x="5968" y="11774"/>
                    <a:pt x="6348" y="10527"/>
                    <a:pt x="7026" y="9388"/>
                  </a:cubicBezTo>
                  <a:cubicBezTo>
                    <a:pt x="7731" y="8248"/>
                    <a:pt x="8599" y="7245"/>
                    <a:pt x="9657" y="6431"/>
                  </a:cubicBezTo>
                  <a:cubicBezTo>
                    <a:pt x="11610" y="4858"/>
                    <a:pt x="13807" y="3854"/>
                    <a:pt x="16248" y="3420"/>
                  </a:cubicBezTo>
                  <a:cubicBezTo>
                    <a:pt x="16465" y="3393"/>
                    <a:pt x="16655" y="3312"/>
                    <a:pt x="16818" y="3285"/>
                  </a:cubicBezTo>
                  <a:cubicBezTo>
                    <a:pt x="17116" y="2064"/>
                    <a:pt x="17252" y="681"/>
                    <a:pt x="17143" y="111"/>
                  </a:cubicBezTo>
                  <a:cubicBezTo>
                    <a:pt x="17062" y="111"/>
                    <a:pt x="16953" y="57"/>
                    <a:pt x="16872" y="57"/>
                  </a:cubicBezTo>
                  <a:cubicBezTo>
                    <a:pt x="16709" y="30"/>
                    <a:pt x="16546" y="3"/>
                    <a:pt x="16384" y="3"/>
                  </a:cubicBezTo>
                  <a:cubicBezTo>
                    <a:pt x="16293" y="1"/>
                    <a:pt x="16203" y="1"/>
                    <a:pt x="16112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4025600" y="4998613"/>
              <a:ext cx="647600" cy="149450"/>
            </a:xfrm>
            <a:custGeom>
              <a:avLst/>
              <a:gdLst/>
              <a:ahLst/>
              <a:cxnLst/>
              <a:rect l="l" t="t" r="r" b="b"/>
              <a:pathLst>
                <a:path w="25904" h="5978" extrusionOk="0">
                  <a:moveTo>
                    <a:pt x="4249" y="1"/>
                  </a:moveTo>
                  <a:cubicBezTo>
                    <a:pt x="3068" y="1"/>
                    <a:pt x="1887" y="39"/>
                    <a:pt x="705" y="177"/>
                  </a:cubicBezTo>
                  <a:lnTo>
                    <a:pt x="678" y="177"/>
                  </a:lnTo>
                  <a:cubicBezTo>
                    <a:pt x="380" y="204"/>
                    <a:pt x="136" y="448"/>
                    <a:pt x="109" y="773"/>
                  </a:cubicBezTo>
                  <a:cubicBezTo>
                    <a:pt x="27" y="2129"/>
                    <a:pt x="0" y="5222"/>
                    <a:pt x="109" y="5791"/>
                  </a:cubicBezTo>
                  <a:cubicBezTo>
                    <a:pt x="190" y="5818"/>
                    <a:pt x="299" y="5845"/>
                    <a:pt x="434" y="5845"/>
                  </a:cubicBezTo>
                  <a:cubicBezTo>
                    <a:pt x="1221" y="5873"/>
                    <a:pt x="2035" y="5927"/>
                    <a:pt x="2848" y="5927"/>
                  </a:cubicBezTo>
                  <a:cubicBezTo>
                    <a:pt x="4015" y="5927"/>
                    <a:pt x="5181" y="5920"/>
                    <a:pt x="6351" y="5920"/>
                  </a:cubicBezTo>
                  <a:cubicBezTo>
                    <a:pt x="7520" y="5920"/>
                    <a:pt x="8693" y="5927"/>
                    <a:pt x="9873" y="5954"/>
                  </a:cubicBezTo>
                  <a:cubicBezTo>
                    <a:pt x="10802" y="5969"/>
                    <a:pt x="11734" y="5978"/>
                    <a:pt x="12666" y="5978"/>
                  </a:cubicBezTo>
                  <a:cubicBezTo>
                    <a:pt x="15054" y="5978"/>
                    <a:pt x="17448" y="5920"/>
                    <a:pt x="19828" y="5764"/>
                  </a:cubicBezTo>
                  <a:cubicBezTo>
                    <a:pt x="20886" y="5715"/>
                    <a:pt x="21943" y="5676"/>
                    <a:pt x="23007" y="5676"/>
                  </a:cubicBezTo>
                  <a:cubicBezTo>
                    <a:pt x="23716" y="5676"/>
                    <a:pt x="24428" y="5694"/>
                    <a:pt x="25144" y="5737"/>
                  </a:cubicBezTo>
                  <a:cubicBezTo>
                    <a:pt x="25175" y="5742"/>
                    <a:pt x="25205" y="5744"/>
                    <a:pt x="25235" y="5744"/>
                  </a:cubicBezTo>
                  <a:cubicBezTo>
                    <a:pt x="25361" y="5744"/>
                    <a:pt x="25479" y="5705"/>
                    <a:pt x="25632" y="5683"/>
                  </a:cubicBezTo>
                  <a:cubicBezTo>
                    <a:pt x="25904" y="3947"/>
                    <a:pt x="25904" y="2238"/>
                    <a:pt x="25849" y="448"/>
                  </a:cubicBezTo>
                  <a:cubicBezTo>
                    <a:pt x="25659" y="421"/>
                    <a:pt x="25578" y="394"/>
                    <a:pt x="25470" y="394"/>
                  </a:cubicBezTo>
                  <a:cubicBezTo>
                    <a:pt x="24520" y="366"/>
                    <a:pt x="23598" y="312"/>
                    <a:pt x="22649" y="285"/>
                  </a:cubicBezTo>
                  <a:cubicBezTo>
                    <a:pt x="21862" y="285"/>
                    <a:pt x="21076" y="285"/>
                    <a:pt x="20289" y="258"/>
                  </a:cubicBezTo>
                  <a:cubicBezTo>
                    <a:pt x="19204" y="258"/>
                    <a:pt x="18119" y="231"/>
                    <a:pt x="17034" y="204"/>
                  </a:cubicBezTo>
                  <a:cubicBezTo>
                    <a:pt x="15527" y="154"/>
                    <a:pt x="13998" y="37"/>
                    <a:pt x="12487" y="37"/>
                  </a:cubicBezTo>
                  <a:cubicBezTo>
                    <a:pt x="12339" y="37"/>
                    <a:pt x="12191" y="39"/>
                    <a:pt x="12043" y="41"/>
                  </a:cubicBezTo>
                  <a:cubicBezTo>
                    <a:pt x="11156" y="52"/>
                    <a:pt x="10263" y="59"/>
                    <a:pt x="9370" y="59"/>
                  </a:cubicBezTo>
                  <a:cubicBezTo>
                    <a:pt x="8108" y="59"/>
                    <a:pt x="6843" y="46"/>
                    <a:pt x="5588" y="14"/>
                  </a:cubicBezTo>
                  <a:cubicBezTo>
                    <a:pt x="5141" y="6"/>
                    <a:pt x="4695" y="1"/>
                    <a:pt x="4249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4440600" y="3966138"/>
              <a:ext cx="213625" cy="533750"/>
            </a:xfrm>
            <a:custGeom>
              <a:avLst/>
              <a:gdLst/>
              <a:ahLst/>
              <a:cxnLst/>
              <a:rect l="l" t="t" r="r" b="b"/>
              <a:pathLst>
                <a:path w="8545" h="21350" extrusionOk="0">
                  <a:moveTo>
                    <a:pt x="2882" y="1"/>
                  </a:moveTo>
                  <a:cubicBezTo>
                    <a:pt x="2849" y="1"/>
                    <a:pt x="2820" y="1"/>
                    <a:pt x="2794" y="3"/>
                  </a:cubicBezTo>
                  <a:cubicBezTo>
                    <a:pt x="2740" y="166"/>
                    <a:pt x="2685" y="356"/>
                    <a:pt x="2658" y="546"/>
                  </a:cubicBezTo>
                  <a:cubicBezTo>
                    <a:pt x="2550" y="1495"/>
                    <a:pt x="2441" y="2472"/>
                    <a:pt x="2306" y="3421"/>
                  </a:cubicBezTo>
                  <a:cubicBezTo>
                    <a:pt x="2143" y="4858"/>
                    <a:pt x="1980" y="6296"/>
                    <a:pt x="1817" y="7734"/>
                  </a:cubicBezTo>
                  <a:cubicBezTo>
                    <a:pt x="1655" y="9008"/>
                    <a:pt x="1492" y="10310"/>
                    <a:pt x="1302" y="11612"/>
                  </a:cubicBezTo>
                  <a:cubicBezTo>
                    <a:pt x="1085" y="13050"/>
                    <a:pt x="949" y="14514"/>
                    <a:pt x="651" y="15952"/>
                  </a:cubicBezTo>
                  <a:cubicBezTo>
                    <a:pt x="380" y="17200"/>
                    <a:pt x="217" y="18475"/>
                    <a:pt x="27" y="19749"/>
                  </a:cubicBezTo>
                  <a:cubicBezTo>
                    <a:pt x="0" y="19885"/>
                    <a:pt x="0" y="20021"/>
                    <a:pt x="0" y="20156"/>
                  </a:cubicBezTo>
                  <a:cubicBezTo>
                    <a:pt x="1872" y="20563"/>
                    <a:pt x="3689" y="20943"/>
                    <a:pt x="5588" y="21350"/>
                  </a:cubicBezTo>
                  <a:cubicBezTo>
                    <a:pt x="5642" y="21160"/>
                    <a:pt x="5669" y="21024"/>
                    <a:pt x="5696" y="20916"/>
                  </a:cubicBezTo>
                  <a:cubicBezTo>
                    <a:pt x="5859" y="19939"/>
                    <a:pt x="6049" y="18963"/>
                    <a:pt x="6211" y="17986"/>
                  </a:cubicBezTo>
                  <a:cubicBezTo>
                    <a:pt x="6618" y="15518"/>
                    <a:pt x="7025" y="13077"/>
                    <a:pt x="7432" y="10636"/>
                  </a:cubicBezTo>
                  <a:cubicBezTo>
                    <a:pt x="7513" y="10120"/>
                    <a:pt x="7622" y="9605"/>
                    <a:pt x="7676" y="9090"/>
                  </a:cubicBezTo>
                  <a:cubicBezTo>
                    <a:pt x="7974" y="6649"/>
                    <a:pt x="8246" y="4180"/>
                    <a:pt x="8517" y="1739"/>
                  </a:cubicBezTo>
                  <a:cubicBezTo>
                    <a:pt x="8544" y="1522"/>
                    <a:pt x="8544" y="1332"/>
                    <a:pt x="8544" y="1142"/>
                  </a:cubicBezTo>
                  <a:cubicBezTo>
                    <a:pt x="7470" y="723"/>
                    <a:pt x="3815" y="1"/>
                    <a:pt x="2882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4467025" y="3860413"/>
              <a:ext cx="263825" cy="119600"/>
            </a:xfrm>
            <a:custGeom>
              <a:avLst/>
              <a:gdLst/>
              <a:ahLst/>
              <a:cxnLst/>
              <a:rect l="l" t="t" r="r" b="b"/>
              <a:pathLst>
                <a:path w="10553" h="4784" extrusionOk="0">
                  <a:moveTo>
                    <a:pt x="354" y="1"/>
                  </a:moveTo>
                  <a:cubicBezTo>
                    <a:pt x="109" y="869"/>
                    <a:pt x="109" y="1656"/>
                    <a:pt x="28" y="2442"/>
                  </a:cubicBezTo>
                  <a:cubicBezTo>
                    <a:pt x="1" y="2740"/>
                    <a:pt x="109" y="2876"/>
                    <a:pt x="408" y="2930"/>
                  </a:cubicBezTo>
                  <a:cubicBezTo>
                    <a:pt x="869" y="3012"/>
                    <a:pt x="1303" y="3066"/>
                    <a:pt x="1737" y="3147"/>
                  </a:cubicBezTo>
                  <a:cubicBezTo>
                    <a:pt x="4232" y="3608"/>
                    <a:pt x="6728" y="4097"/>
                    <a:pt x="9169" y="4720"/>
                  </a:cubicBezTo>
                  <a:cubicBezTo>
                    <a:pt x="9294" y="4752"/>
                    <a:pt x="9419" y="4783"/>
                    <a:pt x="9539" y="4783"/>
                  </a:cubicBezTo>
                  <a:cubicBezTo>
                    <a:pt x="9627" y="4783"/>
                    <a:pt x="9712" y="4766"/>
                    <a:pt x="9793" y="4720"/>
                  </a:cubicBezTo>
                  <a:cubicBezTo>
                    <a:pt x="10145" y="4015"/>
                    <a:pt x="10525" y="2686"/>
                    <a:pt x="10552" y="2144"/>
                  </a:cubicBezTo>
                  <a:cubicBezTo>
                    <a:pt x="10308" y="1927"/>
                    <a:pt x="9982" y="1927"/>
                    <a:pt x="9684" y="1845"/>
                  </a:cubicBezTo>
                  <a:cubicBezTo>
                    <a:pt x="6890" y="1249"/>
                    <a:pt x="4097" y="652"/>
                    <a:pt x="1303" y="55"/>
                  </a:cubicBezTo>
                  <a:cubicBezTo>
                    <a:pt x="1004" y="1"/>
                    <a:pt x="706" y="28"/>
                    <a:pt x="354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8"/>
            <p:cNvSpPr/>
            <p:nvPr/>
          </p:nvSpPr>
          <p:spPr>
            <a:xfrm>
              <a:off x="4171375" y="4834388"/>
              <a:ext cx="148550" cy="142875"/>
            </a:xfrm>
            <a:custGeom>
              <a:avLst/>
              <a:gdLst/>
              <a:ahLst/>
              <a:cxnLst/>
              <a:rect l="l" t="t" r="r" b="b"/>
              <a:pathLst>
                <a:path w="5942" h="5715" extrusionOk="0">
                  <a:moveTo>
                    <a:pt x="3844" y="1"/>
                  </a:moveTo>
                  <a:cubicBezTo>
                    <a:pt x="3061" y="1"/>
                    <a:pt x="2290" y="93"/>
                    <a:pt x="1520" y="371"/>
                  </a:cubicBezTo>
                  <a:cubicBezTo>
                    <a:pt x="408" y="805"/>
                    <a:pt x="245" y="995"/>
                    <a:pt x="164" y="2162"/>
                  </a:cubicBezTo>
                  <a:cubicBezTo>
                    <a:pt x="82" y="3165"/>
                    <a:pt x="55" y="4196"/>
                    <a:pt x="1" y="5199"/>
                  </a:cubicBezTo>
                  <a:cubicBezTo>
                    <a:pt x="1" y="5335"/>
                    <a:pt x="1" y="5471"/>
                    <a:pt x="28" y="5688"/>
                  </a:cubicBezTo>
                  <a:cubicBezTo>
                    <a:pt x="1004" y="5701"/>
                    <a:pt x="1981" y="5715"/>
                    <a:pt x="2964" y="5715"/>
                  </a:cubicBezTo>
                  <a:cubicBezTo>
                    <a:pt x="3947" y="5715"/>
                    <a:pt x="4937" y="5701"/>
                    <a:pt x="5941" y="5661"/>
                  </a:cubicBezTo>
                  <a:cubicBezTo>
                    <a:pt x="5887" y="4467"/>
                    <a:pt x="5833" y="3355"/>
                    <a:pt x="5751" y="2243"/>
                  </a:cubicBezTo>
                  <a:cubicBezTo>
                    <a:pt x="5697" y="1755"/>
                    <a:pt x="5534" y="1267"/>
                    <a:pt x="5426" y="778"/>
                  </a:cubicBezTo>
                  <a:cubicBezTo>
                    <a:pt x="5317" y="290"/>
                    <a:pt x="4965" y="46"/>
                    <a:pt x="4476" y="19"/>
                  </a:cubicBezTo>
                  <a:cubicBezTo>
                    <a:pt x="4265" y="7"/>
                    <a:pt x="4054" y="1"/>
                    <a:pt x="384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8"/>
            <p:cNvSpPr/>
            <p:nvPr/>
          </p:nvSpPr>
          <p:spPr>
            <a:xfrm>
              <a:off x="4387025" y="4484263"/>
              <a:ext cx="233275" cy="100675"/>
            </a:xfrm>
            <a:custGeom>
              <a:avLst/>
              <a:gdLst/>
              <a:ahLst/>
              <a:cxnLst/>
              <a:rect l="l" t="t" r="r" b="b"/>
              <a:pathLst>
                <a:path w="9331" h="4027" extrusionOk="0">
                  <a:moveTo>
                    <a:pt x="678" y="1"/>
                  </a:moveTo>
                  <a:cubicBezTo>
                    <a:pt x="651" y="1"/>
                    <a:pt x="597" y="28"/>
                    <a:pt x="516" y="55"/>
                  </a:cubicBezTo>
                  <a:cubicBezTo>
                    <a:pt x="326" y="733"/>
                    <a:pt x="0" y="1384"/>
                    <a:pt x="82" y="2144"/>
                  </a:cubicBezTo>
                  <a:cubicBezTo>
                    <a:pt x="163" y="2198"/>
                    <a:pt x="217" y="2252"/>
                    <a:pt x="272" y="2252"/>
                  </a:cubicBezTo>
                  <a:cubicBezTo>
                    <a:pt x="3011" y="2849"/>
                    <a:pt x="5751" y="3446"/>
                    <a:pt x="8490" y="4015"/>
                  </a:cubicBezTo>
                  <a:cubicBezTo>
                    <a:pt x="8506" y="4023"/>
                    <a:pt x="8524" y="4026"/>
                    <a:pt x="8545" y="4026"/>
                  </a:cubicBezTo>
                  <a:cubicBezTo>
                    <a:pt x="8597" y="4026"/>
                    <a:pt x="8665" y="4007"/>
                    <a:pt x="8761" y="3988"/>
                  </a:cubicBezTo>
                  <a:cubicBezTo>
                    <a:pt x="8897" y="3473"/>
                    <a:pt x="9060" y="2984"/>
                    <a:pt x="9195" y="2442"/>
                  </a:cubicBezTo>
                  <a:cubicBezTo>
                    <a:pt x="9331" y="2035"/>
                    <a:pt x="9250" y="1927"/>
                    <a:pt x="8788" y="1818"/>
                  </a:cubicBezTo>
                  <a:cubicBezTo>
                    <a:pt x="7975" y="1601"/>
                    <a:pt x="7134" y="1411"/>
                    <a:pt x="6320" y="1221"/>
                  </a:cubicBezTo>
                  <a:cubicBezTo>
                    <a:pt x="4449" y="815"/>
                    <a:pt x="2577" y="408"/>
                    <a:pt x="67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4441275" y="4575088"/>
              <a:ext cx="92925" cy="37400"/>
            </a:xfrm>
            <a:custGeom>
              <a:avLst/>
              <a:gdLst/>
              <a:ahLst/>
              <a:cxnLst/>
              <a:rect l="l" t="t" r="r" b="b"/>
              <a:pathLst>
                <a:path w="3717" h="1496" extrusionOk="0">
                  <a:moveTo>
                    <a:pt x="63" y="1"/>
                  </a:moveTo>
                  <a:cubicBezTo>
                    <a:pt x="41" y="1"/>
                    <a:pt x="20" y="1"/>
                    <a:pt x="0" y="2"/>
                  </a:cubicBezTo>
                  <a:cubicBezTo>
                    <a:pt x="82" y="301"/>
                    <a:pt x="163" y="572"/>
                    <a:pt x="244" y="898"/>
                  </a:cubicBezTo>
                  <a:cubicBezTo>
                    <a:pt x="1242" y="1108"/>
                    <a:pt x="2189" y="1496"/>
                    <a:pt x="3208" y="1496"/>
                  </a:cubicBezTo>
                  <a:cubicBezTo>
                    <a:pt x="3242" y="1496"/>
                    <a:pt x="3275" y="1495"/>
                    <a:pt x="3309" y="1494"/>
                  </a:cubicBezTo>
                  <a:cubicBezTo>
                    <a:pt x="3472" y="1250"/>
                    <a:pt x="3716" y="1087"/>
                    <a:pt x="3716" y="789"/>
                  </a:cubicBezTo>
                  <a:cubicBezTo>
                    <a:pt x="2278" y="345"/>
                    <a:pt x="664" y="1"/>
                    <a:pt x="63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3991700" y="3834388"/>
              <a:ext cx="767625" cy="1335650"/>
            </a:xfrm>
            <a:custGeom>
              <a:avLst/>
              <a:gdLst/>
              <a:ahLst/>
              <a:cxnLst/>
              <a:rect l="l" t="t" r="r" b="b"/>
              <a:pathLst>
                <a:path w="30705" h="53426" extrusionOk="0">
                  <a:moveTo>
                    <a:pt x="19367" y="1042"/>
                  </a:moveTo>
                  <a:cubicBezTo>
                    <a:pt x="19719" y="1069"/>
                    <a:pt x="20017" y="1042"/>
                    <a:pt x="20316" y="1096"/>
                  </a:cubicBezTo>
                  <a:cubicBezTo>
                    <a:pt x="23110" y="1693"/>
                    <a:pt x="25903" y="2290"/>
                    <a:pt x="28697" y="2886"/>
                  </a:cubicBezTo>
                  <a:cubicBezTo>
                    <a:pt x="28995" y="2968"/>
                    <a:pt x="29321" y="2968"/>
                    <a:pt x="29565" y="3185"/>
                  </a:cubicBezTo>
                  <a:cubicBezTo>
                    <a:pt x="29538" y="3727"/>
                    <a:pt x="29158" y="5056"/>
                    <a:pt x="28806" y="5761"/>
                  </a:cubicBezTo>
                  <a:cubicBezTo>
                    <a:pt x="28725" y="5807"/>
                    <a:pt x="28640" y="5824"/>
                    <a:pt x="28552" y="5824"/>
                  </a:cubicBezTo>
                  <a:cubicBezTo>
                    <a:pt x="28432" y="5824"/>
                    <a:pt x="28307" y="5793"/>
                    <a:pt x="28182" y="5761"/>
                  </a:cubicBezTo>
                  <a:cubicBezTo>
                    <a:pt x="25741" y="5138"/>
                    <a:pt x="23245" y="4649"/>
                    <a:pt x="20750" y="4188"/>
                  </a:cubicBezTo>
                  <a:cubicBezTo>
                    <a:pt x="20316" y="4107"/>
                    <a:pt x="19882" y="4053"/>
                    <a:pt x="19421" y="3971"/>
                  </a:cubicBezTo>
                  <a:cubicBezTo>
                    <a:pt x="19122" y="3917"/>
                    <a:pt x="19014" y="3781"/>
                    <a:pt x="19041" y="3483"/>
                  </a:cubicBezTo>
                  <a:cubicBezTo>
                    <a:pt x="19122" y="2697"/>
                    <a:pt x="19122" y="1910"/>
                    <a:pt x="19367" y="1042"/>
                  </a:cubicBezTo>
                  <a:close/>
                  <a:moveTo>
                    <a:pt x="20838" y="5271"/>
                  </a:moveTo>
                  <a:cubicBezTo>
                    <a:pt x="21771" y="5271"/>
                    <a:pt x="25426" y="5993"/>
                    <a:pt x="26500" y="6412"/>
                  </a:cubicBezTo>
                  <a:cubicBezTo>
                    <a:pt x="26500" y="6602"/>
                    <a:pt x="26500" y="6792"/>
                    <a:pt x="26473" y="7009"/>
                  </a:cubicBezTo>
                  <a:cubicBezTo>
                    <a:pt x="26202" y="9450"/>
                    <a:pt x="25930" y="11919"/>
                    <a:pt x="25632" y="14360"/>
                  </a:cubicBezTo>
                  <a:cubicBezTo>
                    <a:pt x="25578" y="14875"/>
                    <a:pt x="25469" y="15390"/>
                    <a:pt x="25388" y="15906"/>
                  </a:cubicBezTo>
                  <a:cubicBezTo>
                    <a:pt x="24981" y="18347"/>
                    <a:pt x="24574" y="20788"/>
                    <a:pt x="24167" y="23256"/>
                  </a:cubicBezTo>
                  <a:cubicBezTo>
                    <a:pt x="24005" y="24233"/>
                    <a:pt x="23815" y="25209"/>
                    <a:pt x="23652" y="26186"/>
                  </a:cubicBezTo>
                  <a:cubicBezTo>
                    <a:pt x="23625" y="26294"/>
                    <a:pt x="23598" y="26430"/>
                    <a:pt x="23544" y="26620"/>
                  </a:cubicBezTo>
                  <a:cubicBezTo>
                    <a:pt x="21645" y="26213"/>
                    <a:pt x="19828" y="25833"/>
                    <a:pt x="17956" y="25426"/>
                  </a:cubicBezTo>
                  <a:cubicBezTo>
                    <a:pt x="17956" y="25291"/>
                    <a:pt x="17956" y="25155"/>
                    <a:pt x="17983" y="25019"/>
                  </a:cubicBezTo>
                  <a:cubicBezTo>
                    <a:pt x="18173" y="23745"/>
                    <a:pt x="18336" y="22470"/>
                    <a:pt x="18607" y="21222"/>
                  </a:cubicBezTo>
                  <a:cubicBezTo>
                    <a:pt x="18905" y="19784"/>
                    <a:pt x="19041" y="18320"/>
                    <a:pt x="19258" y="16882"/>
                  </a:cubicBezTo>
                  <a:cubicBezTo>
                    <a:pt x="19448" y="15580"/>
                    <a:pt x="19611" y="14278"/>
                    <a:pt x="19773" y="13004"/>
                  </a:cubicBezTo>
                  <a:cubicBezTo>
                    <a:pt x="19936" y="11566"/>
                    <a:pt x="20099" y="10128"/>
                    <a:pt x="20262" y="8691"/>
                  </a:cubicBezTo>
                  <a:cubicBezTo>
                    <a:pt x="20397" y="7742"/>
                    <a:pt x="20506" y="6765"/>
                    <a:pt x="20614" y="5816"/>
                  </a:cubicBezTo>
                  <a:cubicBezTo>
                    <a:pt x="20641" y="5626"/>
                    <a:pt x="20696" y="5436"/>
                    <a:pt x="20750" y="5273"/>
                  </a:cubicBezTo>
                  <a:cubicBezTo>
                    <a:pt x="20776" y="5271"/>
                    <a:pt x="20805" y="5271"/>
                    <a:pt x="20838" y="5271"/>
                  </a:cubicBezTo>
                  <a:close/>
                  <a:moveTo>
                    <a:pt x="16491" y="25996"/>
                  </a:moveTo>
                  <a:cubicBezTo>
                    <a:pt x="18390" y="26403"/>
                    <a:pt x="20262" y="26810"/>
                    <a:pt x="22133" y="27216"/>
                  </a:cubicBezTo>
                  <a:cubicBezTo>
                    <a:pt x="22947" y="27406"/>
                    <a:pt x="23788" y="27596"/>
                    <a:pt x="24601" y="27813"/>
                  </a:cubicBezTo>
                  <a:cubicBezTo>
                    <a:pt x="25063" y="27922"/>
                    <a:pt x="25144" y="28030"/>
                    <a:pt x="25008" y="28437"/>
                  </a:cubicBezTo>
                  <a:cubicBezTo>
                    <a:pt x="24873" y="28979"/>
                    <a:pt x="24710" y="29468"/>
                    <a:pt x="24574" y="29983"/>
                  </a:cubicBezTo>
                  <a:cubicBezTo>
                    <a:pt x="24478" y="30002"/>
                    <a:pt x="24410" y="30021"/>
                    <a:pt x="24358" y="30021"/>
                  </a:cubicBezTo>
                  <a:cubicBezTo>
                    <a:pt x="24337" y="30021"/>
                    <a:pt x="24319" y="30018"/>
                    <a:pt x="24303" y="30010"/>
                  </a:cubicBezTo>
                  <a:cubicBezTo>
                    <a:pt x="21564" y="29441"/>
                    <a:pt x="18824" y="28844"/>
                    <a:pt x="16085" y="28247"/>
                  </a:cubicBezTo>
                  <a:cubicBezTo>
                    <a:pt x="16030" y="28247"/>
                    <a:pt x="15976" y="28193"/>
                    <a:pt x="15895" y="28139"/>
                  </a:cubicBezTo>
                  <a:cubicBezTo>
                    <a:pt x="15813" y="27379"/>
                    <a:pt x="16139" y="26728"/>
                    <a:pt x="16329" y="26050"/>
                  </a:cubicBezTo>
                  <a:cubicBezTo>
                    <a:pt x="16410" y="26023"/>
                    <a:pt x="16464" y="25996"/>
                    <a:pt x="16491" y="25996"/>
                  </a:cubicBezTo>
                  <a:close/>
                  <a:moveTo>
                    <a:pt x="18046" y="29629"/>
                  </a:moveTo>
                  <a:cubicBezTo>
                    <a:pt x="18647" y="29629"/>
                    <a:pt x="20261" y="29973"/>
                    <a:pt x="21699" y="30417"/>
                  </a:cubicBezTo>
                  <a:cubicBezTo>
                    <a:pt x="21699" y="30715"/>
                    <a:pt x="21455" y="30878"/>
                    <a:pt x="21292" y="31122"/>
                  </a:cubicBezTo>
                  <a:cubicBezTo>
                    <a:pt x="21258" y="31123"/>
                    <a:pt x="21225" y="31124"/>
                    <a:pt x="21191" y="31124"/>
                  </a:cubicBezTo>
                  <a:cubicBezTo>
                    <a:pt x="20172" y="31124"/>
                    <a:pt x="19225" y="30736"/>
                    <a:pt x="18227" y="30526"/>
                  </a:cubicBezTo>
                  <a:cubicBezTo>
                    <a:pt x="18146" y="30200"/>
                    <a:pt x="18065" y="29929"/>
                    <a:pt x="17983" y="29630"/>
                  </a:cubicBezTo>
                  <a:cubicBezTo>
                    <a:pt x="18003" y="29629"/>
                    <a:pt x="18024" y="29629"/>
                    <a:pt x="18046" y="29629"/>
                  </a:cubicBezTo>
                  <a:close/>
                  <a:moveTo>
                    <a:pt x="17169" y="16772"/>
                  </a:moveTo>
                  <a:cubicBezTo>
                    <a:pt x="17260" y="16772"/>
                    <a:pt x="17350" y="16772"/>
                    <a:pt x="17441" y="16774"/>
                  </a:cubicBezTo>
                  <a:cubicBezTo>
                    <a:pt x="17603" y="16774"/>
                    <a:pt x="17766" y="16801"/>
                    <a:pt x="17929" y="16828"/>
                  </a:cubicBezTo>
                  <a:cubicBezTo>
                    <a:pt x="18010" y="16828"/>
                    <a:pt x="18119" y="16882"/>
                    <a:pt x="18200" y="16882"/>
                  </a:cubicBezTo>
                  <a:cubicBezTo>
                    <a:pt x="18309" y="17452"/>
                    <a:pt x="18173" y="18835"/>
                    <a:pt x="17875" y="20056"/>
                  </a:cubicBezTo>
                  <a:cubicBezTo>
                    <a:pt x="17712" y="20083"/>
                    <a:pt x="17522" y="20164"/>
                    <a:pt x="17305" y="20191"/>
                  </a:cubicBezTo>
                  <a:cubicBezTo>
                    <a:pt x="14864" y="20625"/>
                    <a:pt x="12667" y="21629"/>
                    <a:pt x="10714" y="23202"/>
                  </a:cubicBezTo>
                  <a:cubicBezTo>
                    <a:pt x="9656" y="24016"/>
                    <a:pt x="8788" y="25019"/>
                    <a:pt x="8083" y="26159"/>
                  </a:cubicBezTo>
                  <a:cubicBezTo>
                    <a:pt x="7405" y="27298"/>
                    <a:pt x="7025" y="28545"/>
                    <a:pt x="6890" y="29847"/>
                  </a:cubicBezTo>
                  <a:cubicBezTo>
                    <a:pt x="6808" y="30607"/>
                    <a:pt x="6781" y="31366"/>
                    <a:pt x="6835" y="32126"/>
                  </a:cubicBezTo>
                  <a:cubicBezTo>
                    <a:pt x="6917" y="32940"/>
                    <a:pt x="7242" y="33618"/>
                    <a:pt x="7839" y="34187"/>
                  </a:cubicBezTo>
                  <a:cubicBezTo>
                    <a:pt x="8951" y="35245"/>
                    <a:pt x="10172" y="36167"/>
                    <a:pt x="11446" y="37035"/>
                  </a:cubicBezTo>
                  <a:cubicBezTo>
                    <a:pt x="12341" y="37659"/>
                    <a:pt x="13291" y="38229"/>
                    <a:pt x="14186" y="38825"/>
                  </a:cubicBezTo>
                  <a:cubicBezTo>
                    <a:pt x="14528" y="39045"/>
                    <a:pt x="14869" y="39155"/>
                    <a:pt x="15270" y="39155"/>
                  </a:cubicBezTo>
                  <a:cubicBezTo>
                    <a:pt x="15315" y="39155"/>
                    <a:pt x="15360" y="39154"/>
                    <a:pt x="15406" y="39151"/>
                  </a:cubicBezTo>
                  <a:cubicBezTo>
                    <a:pt x="17414" y="39070"/>
                    <a:pt x="19421" y="38961"/>
                    <a:pt x="21428" y="38934"/>
                  </a:cubicBezTo>
                  <a:cubicBezTo>
                    <a:pt x="23001" y="38880"/>
                    <a:pt x="24574" y="38907"/>
                    <a:pt x="26147" y="38880"/>
                  </a:cubicBezTo>
                  <a:cubicBezTo>
                    <a:pt x="26229" y="38880"/>
                    <a:pt x="26310" y="38907"/>
                    <a:pt x="26392" y="38934"/>
                  </a:cubicBezTo>
                  <a:cubicBezTo>
                    <a:pt x="26500" y="39476"/>
                    <a:pt x="26446" y="41212"/>
                    <a:pt x="26283" y="41782"/>
                  </a:cubicBezTo>
                  <a:cubicBezTo>
                    <a:pt x="26202" y="41782"/>
                    <a:pt x="26120" y="41809"/>
                    <a:pt x="26039" y="41809"/>
                  </a:cubicBezTo>
                  <a:cubicBezTo>
                    <a:pt x="25117" y="41863"/>
                    <a:pt x="24222" y="41918"/>
                    <a:pt x="23327" y="41972"/>
                  </a:cubicBezTo>
                  <a:cubicBezTo>
                    <a:pt x="21184" y="42053"/>
                    <a:pt x="19014" y="42162"/>
                    <a:pt x="16871" y="42216"/>
                  </a:cubicBezTo>
                  <a:cubicBezTo>
                    <a:pt x="16564" y="42234"/>
                    <a:pt x="16256" y="42240"/>
                    <a:pt x="15948" y="42240"/>
                  </a:cubicBezTo>
                  <a:cubicBezTo>
                    <a:pt x="15331" y="42240"/>
                    <a:pt x="14710" y="42216"/>
                    <a:pt x="14077" y="42216"/>
                  </a:cubicBezTo>
                  <a:cubicBezTo>
                    <a:pt x="14023" y="42216"/>
                    <a:pt x="13969" y="42189"/>
                    <a:pt x="13833" y="42162"/>
                  </a:cubicBezTo>
                  <a:cubicBezTo>
                    <a:pt x="13752" y="41836"/>
                    <a:pt x="13698" y="41565"/>
                    <a:pt x="13643" y="41294"/>
                  </a:cubicBezTo>
                  <a:cubicBezTo>
                    <a:pt x="13562" y="40968"/>
                    <a:pt x="13454" y="40643"/>
                    <a:pt x="13372" y="40344"/>
                  </a:cubicBezTo>
                  <a:cubicBezTo>
                    <a:pt x="13182" y="39720"/>
                    <a:pt x="12748" y="39395"/>
                    <a:pt x="12152" y="39259"/>
                  </a:cubicBezTo>
                  <a:cubicBezTo>
                    <a:pt x="11664" y="39147"/>
                    <a:pt x="11177" y="39092"/>
                    <a:pt x="10690" y="39092"/>
                  </a:cubicBezTo>
                  <a:cubicBezTo>
                    <a:pt x="10119" y="39092"/>
                    <a:pt x="9549" y="39167"/>
                    <a:pt x="8978" y="39314"/>
                  </a:cubicBezTo>
                  <a:cubicBezTo>
                    <a:pt x="8571" y="39449"/>
                    <a:pt x="8164" y="39612"/>
                    <a:pt x="7785" y="39775"/>
                  </a:cubicBezTo>
                  <a:cubicBezTo>
                    <a:pt x="7107" y="40073"/>
                    <a:pt x="6618" y="40561"/>
                    <a:pt x="6537" y="41375"/>
                  </a:cubicBezTo>
                  <a:cubicBezTo>
                    <a:pt x="6510" y="41538"/>
                    <a:pt x="6456" y="41728"/>
                    <a:pt x="6401" y="41945"/>
                  </a:cubicBezTo>
                  <a:cubicBezTo>
                    <a:pt x="6076" y="41972"/>
                    <a:pt x="5750" y="41999"/>
                    <a:pt x="5428" y="41999"/>
                  </a:cubicBezTo>
                  <a:cubicBezTo>
                    <a:pt x="5106" y="41999"/>
                    <a:pt x="4787" y="41972"/>
                    <a:pt x="4476" y="41890"/>
                  </a:cubicBezTo>
                  <a:cubicBezTo>
                    <a:pt x="3716" y="41701"/>
                    <a:pt x="3174" y="41131"/>
                    <a:pt x="2740" y="40480"/>
                  </a:cubicBezTo>
                  <a:cubicBezTo>
                    <a:pt x="2495" y="40100"/>
                    <a:pt x="2278" y="39666"/>
                    <a:pt x="2143" y="39205"/>
                  </a:cubicBezTo>
                  <a:cubicBezTo>
                    <a:pt x="1627" y="37822"/>
                    <a:pt x="1356" y="36384"/>
                    <a:pt x="1221" y="34920"/>
                  </a:cubicBezTo>
                  <a:cubicBezTo>
                    <a:pt x="1085" y="33753"/>
                    <a:pt x="1058" y="32614"/>
                    <a:pt x="1194" y="31448"/>
                  </a:cubicBezTo>
                  <a:cubicBezTo>
                    <a:pt x="1872" y="26294"/>
                    <a:pt x="4286" y="22199"/>
                    <a:pt x="8680" y="19351"/>
                  </a:cubicBezTo>
                  <a:cubicBezTo>
                    <a:pt x="9195" y="18998"/>
                    <a:pt x="9765" y="18727"/>
                    <a:pt x="10307" y="18483"/>
                  </a:cubicBezTo>
                  <a:cubicBezTo>
                    <a:pt x="11067" y="18157"/>
                    <a:pt x="11853" y="17832"/>
                    <a:pt x="12613" y="17560"/>
                  </a:cubicBezTo>
                  <a:cubicBezTo>
                    <a:pt x="14074" y="16996"/>
                    <a:pt x="15608" y="16772"/>
                    <a:pt x="17169" y="16772"/>
                  </a:cubicBezTo>
                  <a:close/>
                  <a:moveTo>
                    <a:pt x="11031" y="40001"/>
                  </a:moveTo>
                  <a:cubicBezTo>
                    <a:pt x="11241" y="40001"/>
                    <a:pt x="11452" y="40007"/>
                    <a:pt x="11663" y="40019"/>
                  </a:cubicBezTo>
                  <a:cubicBezTo>
                    <a:pt x="12152" y="40046"/>
                    <a:pt x="12504" y="40290"/>
                    <a:pt x="12613" y="40778"/>
                  </a:cubicBezTo>
                  <a:cubicBezTo>
                    <a:pt x="12721" y="41267"/>
                    <a:pt x="12884" y="41755"/>
                    <a:pt x="12938" y="42243"/>
                  </a:cubicBezTo>
                  <a:cubicBezTo>
                    <a:pt x="13020" y="43355"/>
                    <a:pt x="13074" y="44467"/>
                    <a:pt x="13128" y="45661"/>
                  </a:cubicBezTo>
                  <a:cubicBezTo>
                    <a:pt x="12124" y="45701"/>
                    <a:pt x="11134" y="45715"/>
                    <a:pt x="10151" y="45715"/>
                  </a:cubicBezTo>
                  <a:cubicBezTo>
                    <a:pt x="9168" y="45715"/>
                    <a:pt x="8191" y="45701"/>
                    <a:pt x="7215" y="45688"/>
                  </a:cubicBezTo>
                  <a:cubicBezTo>
                    <a:pt x="7188" y="45471"/>
                    <a:pt x="7188" y="45335"/>
                    <a:pt x="7188" y="45199"/>
                  </a:cubicBezTo>
                  <a:cubicBezTo>
                    <a:pt x="7242" y="44196"/>
                    <a:pt x="7269" y="43165"/>
                    <a:pt x="7351" y="42162"/>
                  </a:cubicBezTo>
                  <a:cubicBezTo>
                    <a:pt x="7432" y="40995"/>
                    <a:pt x="7595" y="40805"/>
                    <a:pt x="8707" y="40371"/>
                  </a:cubicBezTo>
                  <a:cubicBezTo>
                    <a:pt x="9477" y="40093"/>
                    <a:pt x="10248" y="40001"/>
                    <a:pt x="11031" y="40001"/>
                  </a:cubicBezTo>
                  <a:close/>
                  <a:moveTo>
                    <a:pt x="5605" y="46570"/>
                  </a:moveTo>
                  <a:cubicBezTo>
                    <a:pt x="6051" y="46570"/>
                    <a:pt x="6497" y="46575"/>
                    <a:pt x="6944" y="46583"/>
                  </a:cubicBezTo>
                  <a:cubicBezTo>
                    <a:pt x="8199" y="46615"/>
                    <a:pt x="9464" y="46628"/>
                    <a:pt x="10726" y="46628"/>
                  </a:cubicBezTo>
                  <a:cubicBezTo>
                    <a:pt x="11619" y="46628"/>
                    <a:pt x="12512" y="46621"/>
                    <a:pt x="13399" y="46610"/>
                  </a:cubicBezTo>
                  <a:cubicBezTo>
                    <a:pt x="13547" y="46608"/>
                    <a:pt x="13695" y="46606"/>
                    <a:pt x="13843" y="46606"/>
                  </a:cubicBezTo>
                  <a:cubicBezTo>
                    <a:pt x="15354" y="46606"/>
                    <a:pt x="16883" y="46723"/>
                    <a:pt x="18390" y="46773"/>
                  </a:cubicBezTo>
                  <a:cubicBezTo>
                    <a:pt x="19475" y="46800"/>
                    <a:pt x="20560" y="46827"/>
                    <a:pt x="21645" y="46827"/>
                  </a:cubicBezTo>
                  <a:cubicBezTo>
                    <a:pt x="22432" y="46854"/>
                    <a:pt x="23218" y="46854"/>
                    <a:pt x="24005" y="46854"/>
                  </a:cubicBezTo>
                  <a:cubicBezTo>
                    <a:pt x="24954" y="46881"/>
                    <a:pt x="25876" y="46935"/>
                    <a:pt x="26826" y="46963"/>
                  </a:cubicBezTo>
                  <a:cubicBezTo>
                    <a:pt x="26934" y="46963"/>
                    <a:pt x="27015" y="46990"/>
                    <a:pt x="27205" y="47017"/>
                  </a:cubicBezTo>
                  <a:cubicBezTo>
                    <a:pt x="27260" y="48807"/>
                    <a:pt x="27260" y="50516"/>
                    <a:pt x="26988" y="52252"/>
                  </a:cubicBezTo>
                  <a:cubicBezTo>
                    <a:pt x="26835" y="52274"/>
                    <a:pt x="26717" y="52313"/>
                    <a:pt x="26591" y="52313"/>
                  </a:cubicBezTo>
                  <a:cubicBezTo>
                    <a:pt x="26561" y="52313"/>
                    <a:pt x="26531" y="52311"/>
                    <a:pt x="26500" y="52306"/>
                  </a:cubicBezTo>
                  <a:cubicBezTo>
                    <a:pt x="25784" y="52263"/>
                    <a:pt x="25072" y="52245"/>
                    <a:pt x="24363" y="52245"/>
                  </a:cubicBezTo>
                  <a:cubicBezTo>
                    <a:pt x="23299" y="52245"/>
                    <a:pt x="22242" y="52284"/>
                    <a:pt x="21184" y="52333"/>
                  </a:cubicBezTo>
                  <a:cubicBezTo>
                    <a:pt x="18804" y="52489"/>
                    <a:pt x="16410" y="52547"/>
                    <a:pt x="14022" y="52547"/>
                  </a:cubicBezTo>
                  <a:cubicBezTo>
                    <a:pt x="13090" y="52547"/>
                    <a:pt x="12158" y="52538"/>
                    <a:pt x="11229" y="52523"/>
                  </a:cubicBezTo>
                  <a:cubicBezTo>
                    <a:pt x="10049" y="52496"/>
                    <a:pt x="8876" y="52489"/>
                    <a:pt x="7707" y="52489"/>
                  </a:cubicBezTo>
                  <a:cubicBezTo>
                    <a:pt x="6537" y="52489"/>
                    <a:pt x="5371" y="52496"/>
                    <a:pt x="4204" y="52496"/>
                  </a:cubicBezTo>
                  <a:cubicBezTo>
                    <a:pt x="3391" y="52496"/>
                    <a:pt x="2577" y="52442"/>
                    <a:pt x="1790" y="52414"/>
                  </a:cubicBezTo>
                  <a:cubicBezTo>
                    <a:pt x="1655" y="52414"/>
                    <a:pt x="1546" y="52387"/>
                    <a:pt x="1465" y="52360"/>
                  </a:cubicBezTo>
                  <a:cubicBezTo>
                    <a:pt x="1356" y="51791"/>
                    <a:pt x="1383" y="48698"/>
                    <a:pt x="1465" y="47342"/>
                  </a:cubicBezTo>
                  <a:cubicBezTo>
                    <a:pt x="1492" y="47017"/>
                    <a:pt x="1736" y="46773"/>
                    <a:pt x="2034" y="46746"/>
                  </a:cubicBezTo>
                  <a:lnTo>
                    <a:pt x="2061" y="46746"/>
                  </a:lnTo>
                  <a:cubicBezTo>
                    <a:pt x="3243" y="46608"/>
                    <a:pt x="4424" y="46570"/>
                    <a:pt x="5605" y="46570"/>
                  </a:cubicBezTo>
                  <a:close/>
                  <a:moveTo>
                    <a:pt x="19301" y="1"/>
                  </a:moveTo>
                  <a:cubicBezTo>
                    <a:pt x="18739" y="1"/>
                    <a:pt x="18496" y="271"/>
                    <a:pt x="18363" y="961"/>
                  </a:cubicBezTo>
                  <a:cubicBezTo>
                    <a:pt x="18227" y="1584"/>
                    <a:pt x="18173" y="2235"/>
                    <a:pt x="18119" y="2859"/>
                  </a:cubicBezTo>
                  <a:cubicBezTo>
                    <a:pt x="18092" y="3212"/>
                    <a:pt x="18092" y="3537"/>
                    <a:pt x="18119" y="3863"/>
                  </a:cubicBezTo>
                  <a:cubicBezTo>
                    <a:pt x="18146" y="4378"/>
                    <a:pt x="18390" y="4758"/>
                    <a:pt x="18933" y="4894"/>
                  </a:cubicBezTo>
                  <a:cubicBezTo>
                    <a:pt x="19204" y="4948"/>
                    <a:pt x="19475" y="5056"/>
                    <a:pt x="19800" y="5138"/>
                  </a:cubicBezTo>
                  <a:cubicBezTo>
                    <a:pt x="19692" y="6033"/>
                    <a:pt x="19611" y="6928"/>
                    <a:pt x="19502" y="7823"/>
                  </a:cubicBezTo>
                  <a:cubicBezTo>
                    <a:pt x="19394" y="8718"/>
                    <a:pt x="19312" y="9613"/>
                    <a:pt x="19204" y="10508"/>
                  </a:cubicBezTo>
                  <a:cubicBezTo>
                    <a:pt x="19095" y="11430"/>
                    <a:pt x="18987" y="12353"/>
                    <a:pt x="18851" y="13248"/>
                  </a:cubicBezTo>
                  <a:cubicBezTo>
                    <a:pt x="18716" y="14143"/>
                    <a:pt x="18634" y="15038"/>
                    <a:pt x="18417" y="15906"/>
                  </a:cubicBezTo>
                  <a:cubicBezTo>
                    <a:pt x="18200" y="15906"/>
                    <a:pt x="18037" y="15933"/>
                    <a:pt x="17875" y="15933"/>
                  </a:cubicBezTo>
                  <a:cubicBezTo>
                    <a:pt x="17727" y="15927"/>
                    <a:pt x="17580" y="15924"/>
                    <a:pt x="17434" y="15924"/>
                  </a:cubicBezTo>
                  <a:cubicBezTo>
                    <a:pt x="16339" y="15924"/>
                    <a:pt x="15262" y="16091"/>
                    <a:pt x="14186" y="16258"/>
                  </a:cubicBezTo>
                  <a:cubicBezTo>
                    <a:pt x="12884" y="16475"/>
                    <a:pt x="11636" y="16991"/>
                    <a:pt x="10416" y="17506"/>
                  </a:cubicBezTo>
                  <a:cubicBezTo>
                    <a:pt x="6022" y="19405"/>
                    <a:pt x="3011" y="22632"/>
                    <a:pt x="1329" y="27081"/>
                  </a:cubicBezTo>
                  <a:cubicBezTo>
                    <a:pt x="407" y="29576"/>
                    <a:pt x="0" y="32153"/>
                    <a:pt x="298" y="34838"/>
                  </a:cubicBezTo>
                  <a:cubicBezTo>
                    <a:pt x="461" y="36411"/>
                    <a:pt x="787" y="37985"/>
                    <a:pt x="1302" y="39476"/>
                  </a:cubicBezTo>
                  <a:cubicBezTo>
                    <a:pt x="1655" y="40426"/>
                    <a:pt x="2170" y="41267"/>
                    <a:pt x="2875" y="41999"/>
                  </a:cubicBezTo>
                  <a:cubicBezTo>
                    <a:pt x="3445" y="42568"/>
                    <a:pt x="4096" y="42867"/>
                    <a:pt x="4909" y="42894"/>
                  </a:cubicBezTo>
                  <a:lnTo>
                    <a:pt x="5750" y="42894"/>
                  </a:lnTo>
                  <a:cubicBezTo>
                    <a:pt x="5913" y="42921"/>
                    <a:pt x="6076" y="42921"/>
                    <a:pt x="6239" y="42948"/>
                  </a:cubicBezTo>
                  <a:cubicBezTo>
                    <a:pt x="6347" y="43626"/>
                    <a:pt x="6293" y="45172"/>
                    <a:pt x="6130" y="45633"/>
                  </a:cubicBezTo>
                  <a:cubicBezTo>
                    <a:pt x="5316" y="45661"/>
                    <a:pt x="4476" y="45661"/>
                    <a:pt x="3662" y="45715"/>
                  </a:cubicBezTo>
                  <a:cubicBezTo>
                    <a:pt x="2902" y="45742"/>
                    <a:pt x="2143" y="45878"/>
                    <a:pt x="1411" y="45959"/>
                  </a:cubicBezTo>
                  <a:cubicBezTo>
                    <a:pt x="977" y="45986"/>
                    <a:pt x="705" y="46230"/>
                    <a:pt x="597" y="46637"/>
                  </a:cubicBezTo>
                  <a:cubicBezTo>
                    <a:pt x="515" y="46908"/>
                    <a:pt x="461" y="47207"/>
                    <a:pt x="461" y="47478"/>
                  </a:cubicBezTo>
                  <a:cubicBezTo>
                    <a:pt x="434" y="48807"/>
                    <a:pt x="407" y="50136"/>
                    <a:pt x="380" y="51465"/>
                  </a:cubicBezTo>
                  <a:cubicBezTo>
                    <a:pt x="380" y="51845"/>
                    <a:pt x="407" y="52225"/>
                    <a:pt x="434" y="52604"/>
                  </a:cubicBezTo>
                  <a:cubicBezTo>
                    <a:pt x="488" y="53201"/>
                    <a:pt x="570" y="53282"/>
                    <a:pt x="1166" y="53282"/>
                  </a:cubicBezTo>
                  <a:cubicBezTo>
                    <a:pt x="2658" y="53310"/>
                    <a:pt x="4150" y="53337"/>
                    <a:pt x="5642" y="53364"/>
                  </a:cubicBezTo>
                  <a:cubicBezTo>
                    <a:pt x="8231" y="53386"/>
                    <a:pt x="10803" y="53425"/>
                    <a:pt x="13371" y="53425"/>
                  </a:cubicBezTo>
                  <a:cubicBezTo>
                    <a:pt x="13977" y="53425"/>
                    <a:pt x="14583" y="53423"/>
                    <a:pt x="15189" y="53418"/>
                  </a:cubicBezTo>
                  <a:cubicBezTo>
                    <a:pt x="17495" y="53418"/>
                    <a:pt x="19773" y="53310"/>
                    <a:pt x="22079" y="53228"/>
                  </a:cubicBezTo>
                  <a:cubicBezTo>
                    <a:pt x="22920" y="53228"/>
                    <a:pt x="23788" y="53201"/>
                    <a:pt x="24629" y="53201"/>
                  </a:cubicBezTo>
                  <a:cubicBezTo>
                    <a:pt x="25198" y="53201"/>
                    <a:pt x="25768" y="53228"/>
                    <a:pt x="26337" y="53255"/>
                  </a:cubicBezTo>
                  <a:cubicBezTo>
                    <a:pt x="26771" y="53255"/>
                    <a:pt x="27178" y="53228"/>
                    <a:pt x="27612" y="53093"/>
                  </a:cubicBezTo>
                  <a:cubicBezTo>
                    <a:pt x="27829" y="52767"/>
                    <a:pt x="27911" y="52387"/>
                    <a:pt x="27965" y="52008"/>
                  </a:cubicBezTo>
                  <a:cubicBezTo>
                    <a:pt x="28236" y="50380"/>
                    <a:pt x="28263" y="48726"/>
                    <a:pt x="28128" y="47044"/>
                  </a:cubicBezTo>
                  <a:cubicBezTo>
                    <a:pt x="28046" y="46312"/>
                    <a:pt x="27721" y="46013"/>
                    <a:pt x="26961" y="45986"/>
                  </a:cubicBezTo>
                  <a:cubicBezTo>
                    <a:pt x="26310" y="45986"/>
                    <a:pt x="25632" y="45986"/>
                    <a:pt x="24981" y="45959"/>
                  </a:cubicBezTo>
                  <a:cubicBezTo>
                    <a:pt x="24032" y="45959"/>
                    <a:pt x="23082" y="45878"/>
                    <a:pt x="22133" y="45878"/>
                  </a:cubicBezTo>
                  <a:cubicBezTo>
                    <a:pt x="21604" y="45864"/>
                    <a:pt x="21069" y="45864"/>
                    <a:pt x="20533" y="45864"/>
                  </a:cubicBezTo>
                  <a:cubicBezTo>
                    <a:pt x="19997" y="45864"/>
                    <a:pt x="19461" y="45864"/>
                    <a:pt x="18933" y="45850"/>
                  </a:cubicBezTo>
                  <a:cubicBezTo>
                    <a:pt x="17441" y="45796"/>
                    <a:pt x="15949" y="45742"/>
                    <a:pt x="14457" y="45661"/>
                  </a:cubicBezTo>
                  <a:cubicBezTo>
                    <a:pt x="14321" y="45661"/>
                    <a:pt x="14186" y="45633"/>
                    <a:pt x="14050" y="45606"/>
                  </a:cubicBezTo>
                  <a:cubicBezTo>
                    <a:pt x="13860" y="44793"/>
                    <a:pt x="13915" y="44033"/>
                    <a:pt x="13915" y="43138"/>
                  </a:cubicBezTo>
                  <a:cubicBezTo>
                    <a:pt x="14132" y="43138"/>
                    <a:pt x="14300" y="43126"/>
                    <a:pt x="14453" y="43126"/>
                  </a:cubicBezTo>
                  <a:cubicBezTo>
                    <a:pt x="14529" y="43126"/>
                    <a:pt x="14602" y="43129"/>
                    <a:pt x="14674" y="43138"/>
                  </a:cubicBezTo>
                  <a:cubicBezTo>
                    <a:pt x="15759" y="43111"/>
                    <a:pt x="16817" y="43138"/>
                    <a:pt x="17875" y="43084"/>
                  </a:cubicBezTo>
                  <a:cubicBezTo>
                    <a:pt x="19529" y="43030"/>
                    <a:pt x="21157" y="42921"/>
                    <a:pt x="22784" y="42840"/>
                  </a:cubicBezTo>
                  <a:cubicBezTo>
                    <a:pt x="23625" y="42785"/>
                    <a:pt x="24493" y="42758"/>
                    <a:pt x="25334" y="42704"/>
                  </a:cubicBezTo>
                  <a:cubicBezTo>
                    <a:pt x="25822" y="42677"/>
                    <a:pt x="26283" y="42596"/>
                    <a:pt x="26744" y="42514"/>
                  </a:cubicBezTo>
                  <a:cubicBezTo>
                    <a:pt x="27070" y="42433"/>
                    <a:pt x="27260" y="42189"/>
                    <a:pt x="27260" y="41836"/>
                  </a:cubicBezTo>
                  <a:cubicBezTo>
                    <a:pt x="27287" y="40887"/>
                    <a:pt x="27341" y="39937"/>
                    <a:pt x="27341" y="38988"/>
                  </a:cubicBezTo>
                  <a:cubicBezTo>
                    <a:pt x="27341" y="38446"/>
                    <a:pt x="27124" y="38147"/>
                    <a:pt x="26527" y="38120"/>
                  </a:cubicBezTo>
                  <a:cubicBezTo>
                    <a:pt x="26283" y="38093"/>
                    <a:pt x="26012" y="38066"/>
                    <a:pt x="25768" y="38066"/>
                  </a:cubicBezTo>
                  <a:cubicBezTo>
                    <a:pt x="25117" y="38039"/>
                    <a:pt x="24493" y="38012"/>
                    <a:pt x="23842" y="38012"/>
                  </a:cubicBezTo>
                  <a:cubicBezTo>
                    <a:pt x="22757" y="38012"/>
                    <a:pt x="21672" y="38039"/>
                    <a:pt x="20560" y="38066"/>
                  </a:cubicBezTo>
                  <a:cubicBezTo>
                    <a:pt x="18770" y="38093"/>
                    <a:pt x="16980" y="38147"/>
                    <a:pt x="15162" y="38202"/>
                  </a:cubicBezTo>
                  <a:cubicBezTo>
                    <a:pt x="14972" y="38202"/>
                    <a:pt x="14728" y="38147"/>
                    <a:pt x="14566" y="38066"/>
                  </a:cubicBezTo>
                  <a:cubicBezTo>
                    <a:pt x="14050" y="37795"/>
                    <a:pt x="13562" y="37523"/>
                    <a:pt x="13101" y="37198"/>
                  </a:cubicBezTo>
                  <a:cubicBezTo>
                    <a:pt x="11473" y="36059"/>
                    <a:pt x="9873" y="34865"/>
                    <a:pt x="8354" y="33536"/>
                  </a:cubicBezTo>
                  <a:cubicBezTo>
                    <a:pt x="7974" y="33211"/>
                    <a:pt x="7785" y="32831"/>
                    <a:pt x="7703" y="32343"/>
                  </a:cubicBezTo>
                  <a:cubicBezTo>
                    <a:pt x="7622" y="31583"/>
                    <a:pt x="7649" y="30824"/>
                    <a:pt x="7703" y="30064"/>
                  </a:cubicBezTo>
                  <a:cubicBezTo>
                    <a:pt x="7920" y="28003"/>
                    <a:pt x="8815" y="26294"/>
                    <a:pt x="10226" y="24857"/>
                  </a:cubicBezTo>
                  <a:cubicBezTo>
                    <a:pt x="12124" y="22904"/>
                    <a:pt x="14457" y="21765"/>
                    <a:pt x="17088" y="21168"/>
                  </a:cubicBezTo>
                  <a:cubicBezTo>
                    <a:pt x="17142" y="21150"/>
                    <a:pt x="17200" y="21144"/>
                    <a:pt x="17261" y="21144"/>
                  </a:cubicBezTo>
                  <a:cubicBezTo>
                    <a:pt x="17383" y="21144"/>
                    <a:pt x="17522" y="21168"/>
                    <a:pt x="17685" y="21168"/>
                  </a:cubicBezTo>
                  <a:cubicBezTo>
                    <a:pt x="17576" y="21873"/>
                    <a:pt x="17495" y="22551"/>
                    <a:pt x="17359" y="23202"/>
                  </a:cubicBezTo>
                  <a:cubicBezTo>
                    <a:pt x="17224" y="23880"/>
                    <a:pt x="17224" y="24558"/>
                    <a:pt x="16952" y="25209"/>
                  </a:cubicBezTo>
                  <a:lnTo>
                    <a:pt x="16193" y="25209"/>
                  </a:lnTo>
                  <a:cubicBezTo>
                    <a:pt x="15840" y="25209"/>
                    <a:pt x="15569" y="25372"/>
                    <a:pt x="15434" y="25725"/>
                  </a:cubicBezTo>
                  <a:cubicBezTo>
                    <a:pt x="15162" y="26484"/>
                    <a:pt x="14945" y="27244"/>
                    <a:pt x="14864" y="28057"/>
                  </a:cubicBezTo>
                  <a:cubicBezTo>
                    <a:pt x="14810" y="28545"/>
                    <a:pt x="14945" y="28817"/>
                    <a:pt x="15434" y="28979"/>
                  </a:cubicBezTo>
                  <a:cubicBezTo>
                    <a:pt x="15759" y="29115"/>
                    <a:pt x="16112" y="29169"/>
                    <a:pt x="16464" y="29251"/>
                  </a:cubicBezTo>
                  <a:cubicBezTo>
                    <a:pt x="16735" y="29278"/>
                    <a:pt x="16871" y="29413"/>
                    <a:pt x="16952" y="29658"/>
                  </a:cubicBezTo>
                  <a:cubicBezTo>
                    <a:pt x="17115" y="30119"/>
                    <a:pt x="17332" y="30526"/>
                    <a:pt x="17522" y="30959"/>
                  </a:cubicBezTo>
                  <a:cubicBezTo>
                    <a:pt x="17658" y="31258"/>
                    <a:pt x="17875" y="31421"/>
                    <a:pt x="18146" y="31502"/>
                  </a:cubicBezTo>
                  <a:cubicBezTo>
                    <a:pt x="19014" y="31692"/>
                    <a:pt x="19855" y="31909"/>
                    <a:pt x="20723" y="32099"/>
                  </a:cubicBezTo>
                  <a:cubicBezTo>
                    <a:pt x="20842" y="32130"/>
                    <a:pt x="20956" y="32146"/>
                    <a:pt x="21064" y="32146"/>
                  </a:cubicBezTo>
                  <a:cubicBezTo>
                    <a:pt x="21423" y="32146"/>
                    <a:pt x="21720" y="31977"/>
                    <a:pt x="21970" y="31665"/>
                  </a:cubicBezTo>
                  <a:cubicBezTo>
                    <a:pt x="22269" y="31312"/>
                    <a:pt x="22567" y="30987"/>
                    <a:pt x="22838" y="30661"/>
                  </a:cubicBezTo>
                  <a:cubicBezTo>
                    <a:pt x="23299" y="30770"/>
                    <a:pt x="23706" y="30851"/>
                    <a:pt x="24140" y="30932"/>
                  </a:cubicBezTo>
                  <a:cubicBezTo>
                    <a:pt x="24497" y="31017"/>
                    <a:pt x="24729" y="31068"/>
                    <a:pt x="24889" y="31068"/>
                  </a:cubicBezTo>
                  <a:cubicBezTo>
                    <a:pt x="25242" y="31068"/>
                    <a:pt x="25254" y="30825"/>
                    <a:pt x="25497" y="30173"/>
                  </a:cubicBezTo>
                  <a:cubicBezTo>
                    <a:pt x="25741" y="29468"/>
                    <a:pt x="25930" y="28762"/>
                    <a:pt x="26093" y="28057"/>
                  </a:cubicBezTo>
                  <a:cubicBezTo>
                    <a:pt x="26256" y="27461"/>
                    <a:pt x="26147" y="27352"/>
                    <a:pt x="25605" y="27162"/>
                  </a:cubicBezTo>
                  <a:cubicBezTo>
                    <a:pt x="25225" y="27054"/>
                    <a:pt x="24818" y="26945"/>
                    <a:pt x="24439" y="26837"/>
                  </a:cubicBezTo>
                  <a:cubicBezTo>
                    <a:pt x="24439" y="26728"/>
                    <a:pt x="24439" y="26647"/>
                    <a:pt x="24439" y="26593"/>
                  </a:cubicBezTo>
                  <a:cubicBezTo>
                    <a:pt x="24791" y="24640"/>
                    <a:pt x="25198" y="22687"/>
                    <a:pt x="25524" y="20707"/>
                  </a:cubicBezTo>
                  <a:cubicBezTo>
                    <a:pt x="25795" y="19188"/>
                    <a:pt x="26012" y="17642"/>
                    <a:pt x="26256" y="16096"/>
                  </a:cubicBezTo>
                  <a:cubicBezTo>
                    <a:pt x="26364" y="15472"/>
                    <a:pt x="26473" y="14875"/>
                    <a:pt x="26554" y="14251"/>
                  </a:cubicBezTo>
                  <a:cubicBezTo>
                    <a:pt x="26798" y="12108"/>
                    <a:pt x="27043" y="9966"/>
                    <a:pt x="27287" y="7823"/>
                  </a:cubicBezTo>
                  <a:cubicBezTo>
                    <a:pt x="27341" y="7443"/>
                    <a:pt x="27395" y="7036"/>
                    <a:pt x="27477" y="6602"/>
                  </a:cubicBezTo>
                  <a:cubicBezTo>
                    <a:pt x="27639" y="6629"/>
                    <a:pt x="27775" y="6629"/>
                    <a:pt x="27911" y="6657"/>
                  </a:cubicBezTo>
                  <a:cubicBezTo>
                    <a:pt x="28128" y="6684"/>
                    <a:pt x="28345" y="6738"/>
                    <a:pt x="28562" y="6765"/>
                  </a:cubicBezTo>
                  <a:cubicBezTo>
                    <a:pt x="28641" y="6771"/>
                    <a:pt x="28715" y="6775"/>
                    <a:pt x="28783" y="6775"/>
                  </a:cubicBezTo>
                  <a:cubicBezTo>
                    <a:pt x="29298" y="6775"/>
                    <a:pt x="29519" y="6583"/>
                    <a:pt x="29782" y="6033"/>
                  </a:cubicBezTo>
                  <a:cubicBezTo>
                    <a:pt x="29863" y="5816"/>
                    <a:pt x="29945" y="5599"/>
                    <a:pt x="30026" y="5382"/>
                  </a:cubicBezTo>
                  <a:cubicBezTo>
                    <a:pt x="30189" y="4812"/>
                    <a:pt x="30352" y="4270"/>
                    <a:pt x="30487" y="3727"/>
                  </a:cubicBezTo>
                  <a:cubicBezTo>
                    <a:pt x="30704" y="2832"/>
                    <a:pt x="30569" y="2588"/>
                    <a:pt x="29701" y="2290"/>
                  </a:cubicBezTo>
                  <a:cubicBezTo>
                    <a:pt x="29375" y="2154"/>
                    <a:pt x="29023" y="2046"/>
                    <a:pt x="28670" y="1991"/>
                  </a:cubicBezTo>
                  <a:cubicBezTo>
                    <a:pt x="26392" y="1449"/>
                    <a:pt x="24113" y="933"/>
                    <a:pt x="21808" y="445"/>
                  </a:cubicBezTo>
                  <a:cubicBezTo>
                    <a:pt x="21130" y="282"/>
                    <a:pt x="20424" y="147"/>
                    <a:pt x="19719" y="38"/>
                  </a:cubicBezTo>
                  <a:cubicBezTo>
                    <a:pt x="19563" y="14"/>
                    <a:pt x="19424" y="1"/>
                    <a:pt x="1930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4480600" y="4414538"/>
              <a:ext cx="86150" cy="40025"/>
            </a:xfrm>
            <a:custGeom>
              <a:avLst/>
              <a:gdLst/>
              <a:ahLst/>
              <a:cxnLst/>
              <a:rect l="l" t="t" r="r" b="b"/>
              <a:pathLst>
                <a:path w="3446" h="1601" extrusionOk="0">
                  <a:moveTo>
                    <a:pt x="307" y="1"/>
                  </a:moveTo>
                  <a:cubicBezTo>
                    <a:pt x="151" y="1"/>
                    <a:pt x="0" y="132"/>
                    <a:pt x="0" y="294"/>
                  </a:cubicBezTo>
                  <a:cubicBezTo>
                    <a:pt x="28" y="457"/>
                    <a:pt x="82" y="647"/>
                    <a:pt x="163" y="756"/>
                  </a:cubicBezTo>
                  <a:cubicBezTo>
                    <a:pt x="553" y="1301"/>
                    <a:pt x="1092" y="1598"/>
                    <a:pt x="1852" y="1598"/>
                  </a:cubicBezTo>
                  <a:cubicBezTo>
                    <a:pt x="1886" y="1598"/>
                    <a:pt x="1919" y="1598"/>
                    <a:pt x="1953" y="1596"/>
                  </a:cubicBezTo>
                  <a:cubicBezTo>
                    <a:pt x="1991" y="1599"/>
                    <a:pt x="2030" y="1600"/>
                    <a:pt x="2069" y="1600"/>
                  </a:cubicBezTo>
                  <a:cubicBezTo>
                    <a:pt x="2419" y="1600"/>
                    <a:pt x="2805" y="1491"/>
                    <a:pt x="3147" y="1271"/>
                  </a:cubicBezTo>
                  <a:cubicBezTo>
                    <a:pt x="3309" y="1190"/>
                    <a:pt x="3445" y="1027"/>
                    <a:pt x="3391" y="810"/>
                  </a:cubicBezTo>
                  <a:cubicBezTo>
                    <a:pt x="3348" y="659"/>
                    <a:pt x="3201" y="576"/>
                    <a:pt x="3007" y="576"/>
                  </a:cubicBezTo>
                  <a:cubicBezTo>
                    <a:pt x="2957" y="576"/>
                    <a:pt x="2904" y="582"/>
                    <a:pt x="2848" y="593"/>
                  </a:cubicBezTo>
                  <a:cubicBezTo>
                    <a:pt x="2740" y="620"/>
                    <a:pt x="2631" y="674"/>
                    <a:pt x="2523" y="728"/>
                  </a:cubicBezTo>
                  <a:cubicBezTo>
                    <a:pt x="2318" y="809"/>
                    <a:pt x="2118" y="848"/>
                    <a:pt x="1925" y="848"/>
                  </a:cubicBezTo>
                  <a:cubicBezTo>
                    <a:pt x="1533" y="848"/>
                    <a:pt x="1169" y="685"/>
                    <a:pt x="841" y="376"/>
                  </a:cubicBezTo>
                  <a:cubicBezTo>
                    <a:pt x="706" y="240"/>
                    <a:pt x="597" y="132"/>
                    <a:pt x="461" y="50"/>
                  </a:cubicBezTo>
                  <a:cubicBezTo>
                    <a:pt x="413" y="16"/>
                    <a:pt x="360" y="1"/>
                    <a:pt x="30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4557900" y="4371713"/>
              <a:ext cx="19700" cy="19000"/>
            </a:xfrm>
            <a:custGeom>
              <a:avLst/>
              <a:gdLst/>
              <a:ahLst/>
              <a:cxnLst/>
              <a:rect l="l" t="t" r="r" b="b"/>
              <a:pathLst>
                <a:path w="788" h="760" extrusionOk="0">
                  <a:moveTo>
                    <a:pt x="407" y="0"/>
                  </a:moveTo>
                  <a:cubicBezTo>
                    <a:pt x="190" y="0"/>
                    <a:pt x="0" y="190"/>
                    <a:pt x="28" y="407"/>
                  </a:cubicBezTo>
                  <a:cubicBezTo>
                    <a:pt x="28" y="597"/>
                    <a:pt x="190" y="760"/>
                    <a:pt x="380" y="760"/>
                  </a:cubicBezTo>
                  <a:cubicBezTo>
                    <a:pt x="570" y="760"/>
                    <a:pt x="760" y="624"/>
                    <a:pt x="760" y="407"/>
                  </a:cubicBezTo>
                  <a:cubicBezTo>
                    <a:pt x="787" y="190"/>
                    <a:pt x="624" y="0"/>
                    <a:pt x="407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4491450" y="4357388"/>
              <a:ext cx="19000" cy="17800"/>
            </a:xfrm>
            <a:custGeom>
              <a:avLst/>
              <a:gdLst/>
              <a:ahLst/>
              <a:cxnLst/>
              <a:rect l="l" t="t" r="r" b="b"/>
              <a:pathLst>
                <a:path w="760" h="712" extrusionOk="0">
                  <a:moveTo>
                    <a:pt x="365" y="1"/>
                  </a:moveTo>
                  <a:cubicBezTo>
                    <a:pt x="190" y="1"/>
                    <a:pt x="27" y="153"/>
                    <a:pt x="27" y="329"/>
                  </a:cubicBezTo>
                  <a:cubicBezTo>
                    <a:pt x="0" y="519"/>
                    <a:pt x="163" y="709"/>
                    <a:pt x="353" y="709"/>
                  </a:cubicBezTo>
                  <a:cubicBezTo>
                    <a:pt x="367" y="711"/>
                    <a:pt x="381" y="712"/>
                    <a:pt x="394" y="712"/>
                  </a:cubicBezTo>
                  <a:cubicBezTo>
                    <a:pt x="566" y="712"/>
                    <a:pt x="708" y="559"/>
                    <a:pt x="733" y="383"/>
                  </a:cubicBezTo>
                  <a:cubicBezTo>
                    <a:pt x="760" y="166"/>
                    <a:pt x="597" y="4"/>
                    <a:pt x="407" y="4"/>
                  </a:cubicBezTo>
                  <a:cubicBezTo>
                    <a:pt x="393" y="2"/>
                    <a:pt x="379" y="1"/>
                    <a:pt x="36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4222250" y="4876738"/>
              <a:ext cx="58325" cy="59850"/>
            </a:xfrm>
            <a:custGeom>
              <a:avLst/>
              <a:gdLst/>
              <a:ahLst/>
              <a:cxnLst/>
              <a:rect l="l" t="t" r="r" b="b"/>
              <a:pathLst>
                <a:path w="2333" h="2394" extrusionOk="0">
                  <a:moveTo>
                    <a:pt x="1194" y="983"/>
                  </a:moveTo>
                  <a:cubicBezTo>
                    <a:pt x="1275" y="1064"/>
                    <a:pt x="1329" y="1146"/>
                    <a:pt x="1411" y="1254"/>
                  </a:cubicBezTo>
                  <a:cubicBezTo>
                    <a:pt x="1329" y="1363"/>
                    <a:pt x="1248" y="1444"/>
                    <a:pt x="1167" y="1498"/>
                  </a:cubicBezTo>
                  <a:cubicBezTo>
                    <a:pt x="1157" y="1505"/>
                    <a:pt x="1146" y="1508"/>
                    <a:pt x="1136" y="1508"/>
                  </a:cubicBezTo>
                  <a:cubicBezTo>
                    <a:pt x="1055" y="1508"/>
                    <a:pt x="953" y="1343"/>
                    <a:pt x="977" y="1200"/>
                  </a:cubicBezTo>
                  <a:cubicBezTo>
                    <a:pt x="1031" y="1119"/>
                    <a:pt x="1139" y="1064"/>
                    <a:pt x="1194" y="983"/>
                  </a:cubicBezTo>
                  <a:close/>
                  <a:moveTo>
                    <a:pt x="1200" y="1"/>
                  </a:moveTo>
                  <a:cubicBezTo>
                    <a:pt x="886" y="1"/>
                    <a:pt x="563" y="165"/>
                    <a:pt x="326" y="468"/>
                  </a:cubicBezTo>
                  <a:cubicBezTo>
                    <a:pt x="27" y="902"/>
                    <a:pt x="0" y="1525"/>
                    <a:pt x="271" y="1932"/>
                  </a:cubicBezTo>
                  <a:cubicBezTo>
                    <a:pt x="461" y="2258"/>
                    <a:pt x="733" y="2393"/>
                    <a:pt x="1085" y="2393"/>
                  </a:cubicBezTo>
                  <a:cubicBezTo>
                    <a:pt x="1763" y="2393"/>
                    <a:pt x="2333" y="1742"/>
                    <a:pt x="2279" y="1064"/>
                  </a:cubicBezTo>
                  <a:cubicBezTo>
                    <a:pt x="2224" y="603"/>
                    <a:pt x="1872" y="142"/>
                    <a:pt x="1438" y="34"/>
                  </a:cubicBezTo>
                  <a:cubicBezTo>
                    <a:pt x="1360" y="11"/>
                    <a:pt x="1280" y="1"/>
                    <a:pt x="120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4246050" y="4901288"/>
              <a:ext cx="11475" cy="13150"/>
            </a:xfrm>
            <a:custGeom>
              <a:avLst/>
              <a:gdLst/>
              <a:ahLst/>
              <a:cxnLst/>
              <a:rect l="l" t="t" r="r" b="b"/>
              <a:pathLst>
                <a:path w="459" h="526" extrusionOk="0">
                  <a:moveTo>
                    <a:pt x="242" y="1"/>
                  </a:moveTo>
                  <a:cubicBezTo>
                    <a:pt x="187" y="82"/>
                    <a:pt x="79" y="137"/>
                    <a:pt x="25" y="218"/>
                  </a:cubicBezTo>
                  <a:cubicBezTo>
                    <a:pt x="1" y="361"/>
                    <a:pt x="103" y="526"/>
                    <a:pt x="184" y="526"/>
                  </a:cubicBezTo>
                  <a:cubicBezTo>
                    <a:pt x="194" y="526"/>
                    <a:pt x="205" y="523"/>
                    <a:pt x="215" y="516"/>
                  </a:cubicBezTo>
                  <a:cubicBezTo>
                    <a:pt x="296" y="462"/>
                    <a:pt x="377" y="381"/>
                    <a:pt x="459" y="272"/>
                  </a:cubicBezTo>
                  <a:cubicBezTo>
                    <a:pt x="377" y="164"/>
                    <a:pt x="323" y="82"/>
                    <a:pt x="242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48"/>
          <p:cNvGrpSpPr/>
          <p:nvPr/>
        </p:nvGrpSpPr>
        <p:grpSpPr>
          <a:xfrm>
            <a:off x="613239" y="335363"/>
            <a:ext cx="320453" cy="409255"/>
            <a:chOff x="5905475" y="2032050"/>
            <a:chExt cx="454350" cy="580175"/>
          </a:xfrm>
        </p:grpSpPr>
        <p:sp>
          <p:nvSpPr>
            <p:cNvPr id="658" name="Google Shape;658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48"/>
          <p:cNvGrpSpPr/>
          <p:nvPr/>
        </p:nvGrpSpPr>
        <p:grpSpPr>
          <a:xfrm>
            <a:off x="3692139" y="4354061"/>
            <a:ext cx="110713" cy="138697"/>
            <a:chOff x="7249250" y="2312150"/>
            <a:chExt cx="433317" cy="542846"/>
          </a:xfrm>
        </p:grpSpPr>
        <p:sp>
          <p:nvSpPr>
            <p:cNvPr id="665" name="Google Shape;665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48"/>
          <p:cNvGrpSpPr/>
          <p:nvPr/>
        </p:nvGrpSpPr>
        <p:grpSpPr>
          <a:xfrm>
            <a:off x="340411" y="3680514"/>
            <a:ext cx="790572" cy="1180997"/>
            <a:chOff x="4526725" y="5632238"/>
            <a:chExt cx="659800" cy="966288"/>
          </a:xfrm>
        </p:grpSpPr>
        <p:sp>
          <p:nvSpPr>
            <p:cNvPr id="669" name="Google Shape;669;p48"/>
            <p:cNvSpPr/>
            <p:nvPr/>
          </p:nvSpPr>
          <p:spPr>
            <a:xfrm>
              <a:off x="4526725" y="5632250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4826425" y="6350750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4526725" y="5632238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4603350" y="5746313"/>
              <a:ext cx="570300" cy="835575"/>
            </a:xfrm>
            <a:custGeom>
              <a:avLst/>
              <a:gdLst/>
              <a:ahLst/>
              <a:cxnLst/>
              <a:rect l="l" t="t" r="r" b="b"/>
              <a:pathLst>
                <a:path w="22812" h="33423" extrusionOk="0">
                  <a:moveTo>
                    <a:pt x="5452" y="1"/>
                  </a:moveTo>
                  <a:cubicBezTo>
                    <a:pt x="3662" y="462"/>
                    <a:pt x="1926" y="1031"/>
                    <a:pt x="217" y="1709"/>
                  </a:cubicBezTo>
                  <a:cubicBezTo>
                    <a:pt x="244" y="1926"/>
                    <a:pt x="298" y="2116"/>
                    <a:pt x="380" y="2306"/>
                  </a:cubicBezTo>
                  <a:cubicBezTo>
                    <a:pt x="814" y="3364"/>
                    <a:pt x="1248" y="4395"/>
                    <a:pt x="1655" y="5452"/>
                  </a:cubicBezTo>
                  <a:cubicBezTo>
                    <a:pt x="2740" y="8273"/>
                    <a:pt x="3825" y="11094"/>
                    <a:pt x="4882" y="13915"/>
                  </a:cubicBezTo>
                  <a:cubicBezTo>
                    <a:pt x="5126" y="14457"/>
                    <a:pt x="4937" y="15081"/>
                    <a:pt x="4421" y="15380"/>
                  </a:cubicBezTo>
                  <a:cubicBezTo>
                    <a:pt x="3526" y="15976"/>
                    <a:pt x="2740" y="16709"/>
                    <a:pt x="2061" y="17577"/>
                  </a:cubicBezTo>
                  <a:cubicBezTo>
                    <a:pt x="1546" y="18201"/>
                    <a:pt x="1139" y="18933"/>
                    <a:pt x="841" y="19692"/>
                  </a:cubicBezTo>
                  <a:cubicBezTo>
                    <a:pt x="54" y="21944"/>
                    <a:pt x="0" y="24385"/>
                    <a:pt x="651" y="26663"/>
                  </a:cubicBezTo>
                  <a:cubicBezTo>
                    <a:pt x="1248" y="28725"/>
                    <a:pt x="2523" y="30542"/>
                    <a:pt x="4259" y="31817"/>
                  </a:cubicBezTo>
                  <a:cubicBezTo>
                    <a:pt x="5208" y="32495"/>
                    <a:pt x="6266" y="32983"/>
                    <a:pt x="7405" y="33200"/>
                  </a:cubicBezTo>
                  <a:cubicBezTo>
                    <a:pt x="8144" y="33345"/>
                    <a:pt x="8903" y="33423"/>
                    <a:pt x="9664" y="33423"/>
                  </a:cubicBezTo>
                  <a:cubicBezTo>
                    <a:pt x="10186" y="33423"/>
                    <a:pt x="10710" y="33386"/>
                    <a:pt x="11229" y="33309"/>
                  </a:cubicBezTo>
                  <a:cubicBezTo>
                    <a:pt x="12884" y="33037"/>
                    <a:pt x="14511" y="32576"/>
                    <a:pt x="16057" y="31925"/>
                  </a:cubicBezTo>
                  <a:cubicBezTo>
                    <a:pt x="16247" y="31844"/>
                    <a:pt x="16410" y="31762"/>
                    <a:pt x="16546" y="31681"/>
                  </a:cubicBezTo>
                  <a:cubicBezTo>
                    <a:pt x="17902" y="30867"/>
                    <a:pt x="19122" y="29837"/>
                    <a:pt x="20099" y="28616"/>
                  </a:cubicBezTo>
                  <a:cubicBezTo>
                    <a:pt x="20994" y="27531"/>
                    <a:pt x="21645" y="26311"/>
                    <a:pt x="22052" y="24982"/>
                  </a:cubicBezTo>
                  <a:cubicBezTo>
                    <a:pt x="22811" y="22595"/>
                    <a:pt x="22377" y="20018"/>
                    <a:pt x="20913" y="18038"/>
                  </a:cubicBezTo>
                  <a:cubicBezTo>
                    <a:pt x="20696" y="17739"/>
                    <a:pt x="20479" y="17495"/>
                    <a:pt x="20262" y="17224"/>
                  </a:cubicBezTo>
                  <a:cubicBezTo>
                    <a:pt x="19882" y="16709"/>
                    <a:pt x="19448" y="16221"/>
                    <a:pt x="18987" y="15787"/>
                  </a:cubicBezTo>
                  <a:cubicBezTo>
                    <a:pt x="18743" y="15570"/>
                    <a:pt x="18499" y="15380"/>
                    <a:pt x="18282" y="15190"/>
                  </a:cubicBezTo>
                  <a:cubicBezTo>
                    <a:pt x="17495" y="14539"/>
                    <a:pt x="16627" y="14051"/>
                    <a:pt x="15651" y="13725"/>
                  </a:cubicBezTo>
                  <a:cubicBezTo>
                    <a:pt x="14617" y="13404"/>
                    <a:pt x="13545" y="13218"/>
                    <a:pt x="12451" y="13218"/>
                  </a:cubicBezTo>
                  <a:cubicBezTo>
                    <a:pt x="12252" y="13218"/>
                    <a:pt x="12053" y="13224"/>
                    <a:pt x="11853" y="13237"/>
                  </a:cubicBezTo>
                  <a:cubicBezTo>
                    <a:pt x="11446" y="13237"/>
                    <a:pt x="11039" y="13291"/>
                    <a:pt x="10605" y="13291"/>
                  </a:cubicBezTo>
                  <a:cubicBezTo>
                    <a:pt x="10556" y="13302"/>
                    <a:pt x="10507" y="13307"/>
                    <a:pt x="10459" y="13307"/>
                  </a:cubicBezTo>
                  <a:cubicBezTo>
                    <a:pt x="10138" y="13307"/>
                    <a:pt x="9859" y="13079"/>
                    <a:pt x="9765" y="12749"/>
                  </a:cubicBezTo>
                  <a:cubicBezTo>
                    <a:pt x="9683" y="12532"/>
                    <a:pt x="9602" y="12315"/>
                    <a:pt x="9548" y="12071"/>
                  </a:cubicBezTo>
                  <a:cubicBezTo>
                    <a:pt x="8978" y="10226"/>
                    <a:pt x="8436" y="8355"/>
                    <a:pt x="7812" y="6537"/>
                  </a:cubicBezTo>
                  <a:cubicBezTo>
                    <a:pt x="7079" y="4395"/>
                    <a:pt x="6320" y="2306"/>
                    <a:pt x="5560" y="163"/>
                  </a:cubicBezTo>
                  <a:cubicBezTo>
                    <a:pt x="5533" y="109"/>
                    <a:pt x="5479" y="55"/>
                    <a:pt x="5452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4547725" y="5650713"/>
              <a:ext cx="226525" cy="132250"/>
            </a:xfrm>
            <a:custGeom>
              <a:avLst/>
              <a:gdLst/>
              <a:ahLst/>
              <a:cxnLst/>
              <a:rect l="l" t="t" r="r" b="b"/>
              <a:pathLst>
                <a:path w="9061" h="5290" extrusionOk="0">
                  <a:moveTo>
                    <a:pt x="8138" y="0"/>
                  </a:moveTo>
                  <a:cubicBezTo>
                    <a:pt x="7026" y="136"/>
                    <a:pt x="787" y="2034"/>
                    <a:pt x="1" y="2441"/>
                  </a:cubicBezTo>
                  <a:cubicBezTo>
                    <a:pt x="164" y="3418"/>
                    <a:pt x="435" y="4367"/>
                    <a:pt x="815" y="5289"/>
                  </a:cubicBezTo>
                  <a:cubicBezTo>
                    <a:pt x="923" y="5262"/>
                    <a:pt x="1059" y="5235"/>
                    <a:pt x="1167" y="5181"/>
                  </a:cubicBezTo>
                  <a:cubicBezTo>
                    <a:pt x="2523" y="4692"/>
                    <a:pt x="3907" y="4177"/>
                    <a:pt x="5290" y="3689"/>
                  </a:cubicBezTo>
                  <a:cubicBezTo>
                    <a:pt x="6348" y="3255"/>
                    <a:pt x="7460" y="2902"/>
                    <a:pt x="8572" y="2631"/>
                  </a:cubicBezTo>
                  <a:cubicBezTo>
                    <a:pt x="8681" y="2604"/>
                    <a:pt x="8762" y="2577"/>
                    <a:pt x="8870" y="2523"/>
                  </a:cubicBezTo>
                  <a:cubicBezTo>
                    <a:pt x="8979" y="2468"/>
                    <a:pt x="9060" y="2333"/>
                    <a:pt x="9006" y="2197"/>
                  </a:cubicBezTo>
                  <a:cubicBezTo>
                    <a:pt x="9006" y="2143"/>
                    <a:pt x="8979" y="2061"/>
                    <a:pt x="8952" y="2007"/>
                  </a:cubicBezTo>
                  <a:cubicBezTo>
                    <a:pt x="8735" y="1438"/>
                    <a:pt x="8545" y="895"/>
                    <a:pt x="8328" y="353"/>
                  </a:cubicBezTo>
                  <a:cubicBezTo>
                    <a:pt x="8274" y="244"/>
                    <a:pt x="8219" y="109"/>
                    <a:pt x="8138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4696925" y="6198138"/>
              <a:ext cx="397375" cy="314475"/>
            </a:xfrm>
            <a:custGeom>
              <a:avLst/>
              <a:gdLst/>
              <a:ahLst/>
              <a:cxnLst/>
              <a:rect l="l" t="t" r="r" b="b"/>
              <a:pathLst>
                <a:path w="15895" h="12579" extrusionOk="0">
                  <a:moveTo>
                    <a:pt x="7661" y="0"/>
                  </a:moveTo>
                  <a:cubicBezTo>
                    <a:pt x="6653" y="0"/>
                    <a:pt x="5812" y="412"/>
                    <a:pt x="5181" y="1348"/>
                  </a:cubicBezTo>
                  <a:cubicBezTo>
                    <a:pt x="4882" y="1755"/>
                    <a:pt x="4584" y="2135"/>
                    <a:pt x="4286" y="2542"/>
                  </a:cubicBezTo>
                  <a:cubicBezTo>
                    <a:pt x="4069" y="2921"/>
                    <a:pt x="3689" y="3193"/>
                    <a:pt x="3282" y="3301"/>
                  </a:cubicBezTo>
                  <a:cubicBezTo>
                    <a:pt x="2875" y="3437"/>
                    <a:pt x="2468" y="3572"/>
                    <a:pt x="2089" y="3681"/>
                  </a:cubicBezTo>
                  <a:cubicBezTo>
                    <a:pt x="1872" y="3762"/>
                    <a:pt x="1655" y="3844"/>
                    <a:pt x="1465" y="3925"/>
                  </a:cubicBezTo>
                  <a:cubicBezTo>
                    <a:pt x="434" y="4522"/>
                    <a:pt x="0" y="5796"/>
                    <a:pt x="407" y="6909"/>
                  </a:cubicBezTo>
                  <a:cubicBezTo>
                    <a:pt x="678" y="7560"/>
                    <a:pt x="841" y="8265"/>
                    <a:pt x="922" y="8970"/>
                  </a:cubicBezTo>
                  <a:cubicBezTo>
                    <a:pt x="949" y="9485"/>
                    <a:pt x="1004" y="10001"/>
                    <a:pt x="1085" y="10516"/>
                  </a:cubicBezTo>
                  <a:cubicBezTo>
                    <a:pt x="1166" y="11140"/>
                    <a:pt x="1492" y="11682"/>
                    <a:pt x="1953" y="12116"/>
                  </a:cubicBezTo>
                  <a:cubicBezTo>
                    <a:pt x="2206" y="12350"/>
                    <a:pt x="2529" y="12472"/>
                    <a:pt x="2852" y="12472"/>
                  </a:cubicBezTo>
                  <a:cubicBezTo>
                    <a:pt x="2979" y="12472"/>
                    <a:pt x="3105" y="12453"/>
                    <a:pt x="3228" y="12415"/>
                  </a:cubicBezTo>
                  <a:cubicBezTo>
                    <a:pt x="3499" y="12360"/>
                    <a:pt x="3770" y="12279"/>
                    <a:pt x="4014" y="12198"/>
                  </a:cubicBezTo>
                  <a:cubicBezTo>
                    <a:pt x="4429" y="12068"/>
                    <a:pt x="4855" y="12001"/>
                    <a:pt x="5279" y="12001"/>
                  </a:cubicBezTo>
                  <a:cubicBezTo>
                    <a:pt x="5744" y="12001"/>
                    <a:pt x="6206" y="12082"/>
                    <a:pt x="6646" y="12252"/>
                  </a:cubicBezTo>
                  <a:cubicBezTo>
                    <a:pt x="6971" y="12360"/>
                    <a:pt x="7296" y="12442"/>
                    <a:pt x="7595" y="12523"/>
                  </a:cubicBezTo>
                  <a:cubicBezTo>
                    <a:pt x="7808" y="12559"/>
                    <a:pt x="8021" y="12579"/>
                    <a:pt x="8230" y="12579"/>
                  </a:cubicBezTo>
                  <a:cubicBezTo>
                    <a:pt x="8499" y="12579"/>
                    <a:pt x="8761" y="12545"/>
                    <a:pt x="9005" y="12469"/>
                  </a:cubicBezTo>
                  <a:cubicBezTo>
                    <a:pt x="9412" y="12388"/>
                    <a:pt x="9765" y="12171"/>
                    <a:pt x="10009" y="11845"/>
                  </a:cubicBezTo>
                  <a:cubicBezTo>
                    <a:pt x="10253" y="11547"/>
                    <a:pt x="10443" y="11221"/>
                    <a:pt x="10633" y="10896"/>
                  </a:cubicBezTo>
                  <a:cubicBezTo>
                    <a:pt x="11067" y="10109"/>
                    <a:pt x="11745" y="9485"/>
                    <a:pt x="12559" y="9160"/>
                  </a:cubicBezTo>
                  <a:cubicBezTo>
                    <a:pt x="13047" y="8943"/>
                    <a:pt x="13562" y="8726"/>
                    <a:pt x="14077" y="8509"/>
                  </a:cubicBezTo>
                  <a:cubicBezTo>
                    <a:pt x="14403" y="8373"/>
                    <a:pt x="14701" y="8156"/>
                    <a:pt x="14918" y="7912"/>
                  </a:cubicBezTo>
                  <a:cubicBezTo>
                    <a:pt x="15352" y="7532"/>
                    <a:pt x="15569" y="6963"/>
                    <a:pt x="15515" y="6393"/>
                  </a:cubicBezTo>
                  <a:lnTo>
                    <a:pt x="15515" y="6122"/>
                  </a:lnTo>
                  <a:cubicBezTo>
                    <a:pt x="15461" y="5525"/>
                    <a:pt x="15515" y="4928"/>
                    <a:pt x="15651" y="4332"/>
                  </a:cubicBezTo>
                  <a:cubicBezTo>
                    <a:pt x="15895" y="3247"/>
                    <a:pt x="15596" y="2135"/>
                    <a:pt x="14891" y="1294"/>
                  </a:cubicBezTo>
                  <a:cubicBezTo>
                    <a:pt x="14465" y="726"/>
                    <a:pt x="13811" y="405"/>
                    <a:pt x="13111" y="405"/>
                  </a:cubicBezTo>
                  <a:cubicBezTo>
                    <a:pt x="13009" y="405"/>
                    <a:pt x="12906" y="412"/>
                    <a:pt x="12803" y="426"/>
                  </a:cubicBezTo>
                  <a:lnTo>
                    <a:pt x="12369" y="480"/>
                  </a:lnTo>
                  <a:cubicBezTo>
                    <a:pt x="12020" y="529"/>
                    <a:pt x="11668" y="553"/>
                    <a:pt x="11316" y="553"/>
                  </a:cubicBezTo>
                  <a:cubicBezTo>
                    <a:pt x="10682" y="553"/>
                    <a:pt x="10050" y="474"/>
                    <a:pt x="9439" y="317"/>
                  </a:cubicBezTo>
                  <a:cubicBezTo>
                    <a:pt x="9114" y="209"/>
                    <a:pt x="8761" y="128"/>
                    <a:pt x="8436" y="73"/>
                  </a:cubicBezTo>
                  <a:cubicBezTo>
                    <a:pt x="8168" y="25"/>
                    <a:pt x="7910" y="0"/>
                    <a:pt x="766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4677250" y="6179488"/>
              <a:ext cx="433325" cy="351025"/>
            </a:xfrm>
            <a:custGeom>
              <a:avLst/>
              <a:gdLst/>
              <a:ahLst/>
              <a:cxnLst/>
              <a:rect l="l" t="t" r="r" b="b"/>
              <a:pathLst>
                <a:path w="17333" h="14041" extrusionOk="0">
                  <a:moveTo>
                    <a:pt x="8448" y="746"/>
                  </a:moveTo>
                  <a:cubicBezTo>
                    <a:pt x="8697" y="746"/>
                    <a:pt x="8955" y="771"/>
                    <a:pt x="9223" y="819"/>
                  </a:cubicBezTo>
                  <a:cubicBezTo>
                    <a:pt x="9548" y="874"/>
                    <a:pt x="9901" y="955"/>
                    <a:pt x="10226" y="1063"/>
                  </a:cubicBezTo>
                  <a:cubicBezTo>
                    <a:pt x="10837" y="1220"/>
                    <a:pt x="11469" y="1299"/>
                    <a:pt x="12103" y="1299"/>
                  </a:cubicBezTo>
                  <a:cubicBezTo>
                    <a:pt x="12455" y="1299"/>
                    <a:pt x="12807" y="1275"/>
                    <a:pt x="13156" y="1226"/>
                  </a:cubicBezTo>
                  <a:lnTo>
                    <a:pt x="13590" y="1172"/>
                  </a:lnTo>
                  <a:cubicBezTo>
                    <a:pt x="13693" y="1158"/>
                    <a:pt x="13796" y="1151"/>
                    <a:pt x="13898" y="1151"/>
                  </a:cubicBezTo>
                  <a:cubicBezTo>
                    <a:pt x="14598" y="1151"/>
                    <a:pt x="15252" y="1472"/>
                    <a:pt x="15678" y="2040"/>
                  </a:cubicBezTo>
                  <a:cubicBezTo>
                    <a:pt x="16383" y="2881"/>
                    <a:pt x="16682" y="3993"/>
                    <a:pt x="16438" y="5078"/>
                  </a:cubicBezTo>
                  <a:cubicBezTo>
                    <a:pt x="16302" y="5674"/>
                    <a:pt x="16248" y="6271"/>
                    <a:pt x="16302" y="6868"/>
                  </a:cubicBezTo>
                  <a:lnTo>
                    <a:pt x="16302" y="7139"/>
                  </a:lnTo>
                  <a:cubicBezTo>
                    <a:pt x="16356" y="7709"/>
                    <a:pt x="16139" y="8278"/>
                    <a:pt x="15705" y="8658"/>
                  </a:cubicBezTo>
                  <a:cubicBezTo>
                    <a:pt x="15488" y="8902"/>
                    <a:pt x="15190" y="9119"/>
                    <a:pt x="14864" y="9255"/>
                  </a:cubicBezTo>
                  <a:cubicBezTo>
                    <a:pt x="14349" y="9472"/>
                    <a:pt x="13861" y="9689"/>
                    <a:pt x="13346" y="9906"/>
                  </a:cubicBezTo>
                  <a:cubicBezTo>
                    <a:pt x="12532" y="10231"/>
                    <a:pt x="11854" y="10855"/>
                    <a:pt x="11420" y="11642"/>
                  </a:cubicBezTo>
                  <a:cubicBezTo>
                    <a:pt x="11230" y="11967"/>
                    <a:pt x="11040" y="12293"/>
                    <a:pt x="10796" y="12591"/>
                  </a:cubicBezTo>
                  <a:cubicBezTo>
                    <a:pt x="10552" y="12917"/>
                    <a:pt x="10199" y="13134"/>
                    <a:pt x="9819" y="13215"/>
                  </a:cubicBezTo>
                  <a:cubicBezTo>
                    <a:pt x="9560" y="13291"/>
                    <a:pt x="9291" y="13325"/>
                    <a:pt x="9019" y="13325"/>
                  </a:cubicBezTo>
                  <a:cubicBezTo>
                    <a:pt x="8808" y="13325"/>
                    <a:pt x="8595" y="13305"/>
                    <a:pt x="8382" y="13269"/>
                  </a:cubicBezTo>
                  <a:cubicBezTo>
                    <a:pt x="8083" y="13188"/>
                    <a:pt x="7758" y="13106"/>
                    <a:pt x="7433" y="12998"/>
                  </a:cubicBezTo>
                  <a:cubicBezTo>
                    <a:pt x="6993" y="12828"/>
                    <a:pt x="6531" y="12747"/>
                    <a:pt x="6066" y="12747"/>
                  </a:cubicBezTo>
                  <a:cubicBezTo>
                    <a:pt x="5642" y="12747"/>
                    <a:pt x="5216" y="12814"/>
                    <a:pt x="4801" y="12944"/>
                  </a:cubicBezTo>
                  <a:cubicBezTo>
                    <a:pt x="4557" y="13025"/>
                    <a:pt x="4286" y="13106"/>
                    <a:pt x="4015" y="13161"/>
                  </a:cubicBezTo>
                  <a:cubicBezTo>
                    <a:pt x="3892" y="13199"/>
                    <a:pt x="3766" y="13218"/>
                    <a:pt x="3639" y="13218"/>
                  </a:cubicBezTo>
                  <a:cubicBezTo>
                    <a:pt x="3316" y="13218"/>
                    <a:pt x="2993" y="13096"/>
                    <a:pt x="2740" y="12862"/>
                  </a:cubicBezTo>
                  <a:cubicBezTo>
                    <a:pt x="2279" y="12428"/>
                    <a:pt x="1953" y="11886"/>
                    <a:pt x="1872" y="11262"/>
                  </a:cubicBezTo>
                  <a:cubicBezTo>
                    <a:pt x="1791" y="10747"/>
                    <a:pt x="1736" y="10231"/>
                    <a:pt x="1709" y="9716"/>
                  </a:cubicBezTo>
                  <a:cubicBezTo>
                    <a:pt x="1628" y="9011"/>
                    <a:pt x="1465" y="8306"/>
                    <a:pt x="1221" y="7655"/>
                  </a:cubicBezTo>
                  <a:cubicBezTo>
                    <a:pt x="787" y="6542"/>
                    <a:pt x="1221" y="5268"/>
                    <a:pt x="2252" y="4671"/>
                  </a:cubicBezTo>
                  <a:cubicBezTo>
                    <a:pt x="2442" y="4590"/>
                    <a:pt x="2659" y="4508"/>
                    <a:pt x="2876" y="4427"/>
                  </a:cubicBezTo>
                  <a:cubicBezTo>
                    <a:pt x="3255" y="4318"/>
                    <a:pt x="3662" y="4183"/>
                    <a:pt x="4069" y="4047"/>
                  </a:cubicBezTo>
                  <a:cubicBezTo>
                    <a:pt x="4476" y="3939"/>
                    <a:pt x="4856" y="3667"/>
                    <a:pt x="5100" y="3288"/>
                  </a:cubicBezTo>
                  <a:cubicBezTo>
                    <a:pt x="5371" y="2881"/>
                    <a:pt x="5669" y="2501"/>
                    <a:pt x="5968" y="2094"/>
                  </a:cubicBezTo>
                  <a:cubicBezTo>
                    <a:pt x="6599" y="1158"/>
                    <a:pt x="7440" y="746"/>
                    <a:pt x="8448" y="746"/>
                  </a:cubicBezTo>
                  <a:close/>
                  <a:moveTo>
                    <a:pt x="8416" y="1"/>
                  </a:moveTo>
                  <a:cubicBezTo>
                    <a:pt x="7447" y="1"/>
                    <a:pt x="6496" y="403"/>
                    <a:pt x="5832" y="1118"/>
                  </a:cubicBezTo>
                  <a:cubicBezTo>
                    <a:pt x="5452" y="1525"/>
                    <a:pt x="5127" y="1959"/>
                    <a:pt x="4829" y="2420"/>
                  </a:cubicBezTo>
                  <a:cubicBezTo>
                    <a:pt x="4476" y="3016"/>
                    <a:pt x="3906" y="3423"/>
                    <a:pt x="3228" y="3586"/>
                  </a:cubicBezTo>
                  <a:cubicBezTo>
                    <a:pt x="2930" y="3667"/>
                    <a:pt x="2632" y="3749"/>
                    <a:pt x="2333" y="3830"/>
                  </a:cubicBezTo>
                  <a:cubicBezTo>
                    <a:pt x="1926" y="3939"/>
                    <a:pt x="1574" y="4156"/>
                    <a:pt x="1303" y="4454"/>
                  </a:cubicBezTo>
                  <a:cubicBezTo>
                    <a:pt x="326" y="5566"/>
                    <a:pt x="1" y="6732"/>
                    <a:pt x="624" y="8089"/>
                  </a:cubicBezTo>
                  <a:cubicBezTo>
                    <a:pt x="814" y="8495"/>
                    <a:pt x="923" y="8956"/>
                    <a:pt x="977" y="9418"/>
                  </a:cubicBezTo>
                  <a:cubicBezTo>
                    <a:pt x="1031" y="10014"/>
                    <a:pt x="1086" y="10638"/>
                    <a:pt x="1140" y="11262"/>
                  </a:cubicBezTo>
                  <a:cubicBezTo>
                    <a:pt x="1221" y="11967"/>
                    <a:pt x="1547" y="12645"/>
                    <a:pt x="2062" y="13161"/>
                  </a:cubicBezTo>
                  <a:cubicBezTo>
                    <a:pt x="2462" y="13621"/>
                    <a:pt x="3040" y="13889"/>
                    <a:pt x="3631" y="13889"/>
                  </a:cubicBezTo>
                  <a:cubicBezTo>
                    <a:pt x="3841" y="13889"/>
                    <a:pt x="4053" y="13856"/>
                    <a:pt x="4259" y="13785"/>
                  </a:cubicBezTo>
                  <a:lnTo>
                    <a:pt x="4937" y="13595"/>
                  </a:lnTo>
                  <a:cubicBezTo>
                    <a:pt x="5270" y="13479"/>
                    <a:pt x="5621" y="13425"/>
                    <a:pt x="5974" y="13425"/>
                  </a:cubicBezTo>
                  <a:cubicBezTo>
                    <a:pt x="6367" y="13425"/>
                    <a:pt x="6762" y="13493"/>
                    <a:pt x="7134" y="13622"/>
                  </a:cubicBezTo>
                  <a:cubicBezTo>
                    <a:pt x="7487" y="13757"/>
                    <a:pt x="7839" y="13866"/>
                    <a:pt x="8192" y="13947"/>
                  </a:cubicBezTo>
                  <a:cubicBezTo>
                    <a:pt x="8463" y="14010"/>
                    <a:pt x="8738" y="14040"/>
                    <a:pt x="9012" y="14040"/>
                  </a:cubicBezTo>
                  <a:cubicBezTo>
                    <a:pt x="9452" y="14040"/>
                    <a:pt x="9890" y="13962"/>
                    <a:pt x="10308" y="13812"/>
                  </a:cubicBezTo>
                  <a:cubicBezTo>
                    <a:pt x="10769" y="13649"/>
                    <a:pt x="11176" y="13351"/>
                    <a:pt x="11474" y="12944"/>
                  </a:cubicBezTo>
                  <a:cubicBezTo>
                    <a:pt x="11664" y="12645"/>
                    <a:pt x="11854" y="12374"/>
                    <a:pt x="12044" y="12076"/>
                  </a:cubicBezTo>
                  <a:cubicBezTo>
                    <a:pt x="12396" y="11370"/>
                    <a:pt x="12993" y="10855"/>
                    <a:pt x="13698" y="10557"/>
                  </a:cubicBezTo>
                  <a:cubicBezTo>
                    <a:pt x="14213" y="10313"/>
                    <a:pt x="14702" y="10096"/>
                    <a:pt x="15217" y="9879"/>
                  </a:cubicBezTo>
                  <a:cubicBezTo>
                    <a:pt x="16383" y="9418"/>
                    <a:pt x="17116" y="8224"/>
                    <a:pt x="16980" y="6949"/>
                  </a:cubicBezTo>
                  <a:cubicBezTo>
                    <a:pt x="16926" y="6325"/>
                    <a:pt x="16953" y="5702"/>
                    <a:pt x="17089" y="5105"/>
                  </a:cubicBezTo>
                  <a:cubicBezTo>
                    <a:pt x="17333" y="4074"/>
                    <a:pt x="17143" y="2989"/>
                    <a:pt x="16546" y="2094"/>
                  </a:cubicBezTo>
                  <a:cubicBezTo>
                    <a:pt x="15913" y="1015"/>
                    <a:pt x="15016" y="423"/>
                    <a:pt x="13837" y="423"/>
                  </a:cubicBezTo>
                  <a:cubicBezTo>
                    <a:pt x="13653" y="423"/>
                    <a:pt x="13462" y="437"/>
                    <a:pt x="13264" y="467"/>
                  </a:cubicBezTo>
                  <a:cubicBezTo>
                    <a:pt x="12876" y="526"/>
                    <a:pt x="12489" y="557"/>
                    <a:pt x="12105" y="557"/>
                  </a:cubicBezTo>
                  <a:cubicBezTo>
                    <a:pt x="11442" y="557"/>
                    <a:pt x="10791" y="466"/>
                    <a:pt x="10172" y="277"/>
                  </a:cubicBezTo>
                  <a:cubicBezTo>
                    <a:pt x="9657" y="114"/>
                    <a:pt x="9114" y="33"/>
                    <a:pt x="8599" y="6"/>
                  </a:cubicBezTo>
                  <a:cubicBezTo>
                    <a:pt x="8538" y="2"/>
                    <a:pt x="8477" y="1"/>
                    <a:pt x="841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4863725" y="6364563"/>
              <a:ext cx="86150" cy="50700"/>
            </a:xfrm>
            <a:custGeom>
              <a:avLst/>
              <a:gdLst/>
              <a:ahLst/>
              <a:cxnLst/>
              <a:rect l="l" t="t" r="r" b="b"/>
              <a:pathLst>
                <a:path w="3446" h="2028" extrusionOk="0">
                  <a:moveTo>
                    <a:pt x="3157" y="1"/>
                  </a:moveTo>
                  <a:cubicBezTo>
                    <a:pt x="3039" y="1"/>
                    <a:pt x="2916" y="53"/>
                    <a:pt x="2849" y="143"/>
                  </a:cubicBezTo>
                  <a:cubicBezTo>
                    <a:pt x="2767" y="252"/>
                    <a:pt x="2713" y="360"/>
                    <a:pt x="2659" y="496"/>
                  </a:cubicBezTo>
                  <a:cubicBezTo>
                    <a:pt x="2550" y="794"/>
                    <a:pt x="2279" y="1038"/>
                    <a:pt x="1954" y="1119"/>
                  </a:cubicBezTo>
                  <a:cubicBezTo>
                    <a:pt x="1742" y="1218"/>
                    <a:pt x="1509" y="1265"/>
                    <a:pt x="1273" y="1265"/>
                  </a:cubicBezTo>
                  <a:cubicBezTo>
                    <a:pt x="1054" y="1265"/>
                    <a:pt x="833" y="1225"/>
                    <a:pt x="624" y="1147"/>
                  </a:cubicBezTo>
                  <a:cubicBezTo>
                    <a:pt x="570" y="1119"/>
                    <a:pt x="516" y="1119"/>
                    <a:pt x="462" y="1092"/>
                  </a:cubicBezTo>
                  <a:cubicBezTo>
                    <a:pt x="439" y="1088"/>
                    <a:pt x="416" y="1086"/>
                    <a:pt x="392" y="1086"/>
                  </a:cubicBezTo>
                  <a:cubicBezTo>
                    <a:pt x="274" y="1086"/>
                    <a:pt x="150" y="1142"/>
                    <a:pt x="82" y="1255"/>
                  </a:cubicBezTo>
                  <a:cubicBezTo>
                    <a:pt x="1" y="1391"/>
                    <a:pt x="28" y="1581"/>
                    <a:pt x="163" y="1689"/>
                  </a:cubicBezTo>
                  <a:cubicBezTo>
                    <a:pt x="299" y="1798"/>
                    <a:pt x="435" y="1879"/>
                    <a:pt x="597" y="1933"/>
                  </a:cubicBezTo>
                  <a:cubicBezTo>
                    <a:pt x="819" y="1997"/>
                    <a:pt x="1045" y="2028"/>
                    <a:pt x="1270" y="2028"/>
                  </a:cubicBezTo>
                  <a:cubicBezTo>
                    <a:pt x="1816" y="2028"/>
                    <a:pt x="2353" y="1845"/>
                    <a:pt x="2794" y="1499"/>
                  </a:cubicBezTo>
                  <a:cubicBezTo>
                    <a:pt x="3147" y="1228"/>
                    <a:pt x="3364" y="794"/>
                    <a:pt x="3418" y="360"/>
                  </a:cubicBezTo>
                  <a:cubicBezTo>
                    <a:pt x="3445" y="197"/>
                    <a:pt x="3364" y="62"/>
                    <a:pt x="3228" y="7"/>
                  </a:cubicBezTo>
                  <a:cubicBezTo>
                    <a:pt x="3205" y="3"/>
                    <a:pt x="3181" y="1"/>
                    <a:pt x="315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4826425" y="6350738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4951875" y="6318863"/>
              <a:ext cx="19025" cy="16525"/>
            </a:xfrm>
            <a:custGeom>
              <a:avLst/>
              <a:gdLst/>
              <a:ahLst/>
              <a:cxnLst/>
              <a:rect l="l" t="t" r="r" b="b"/>
              <a:pathLst>
                <a:path w="761" h="661" extrusionOk="0">
                  <a:moveTo>
                    <a:pt x="354" y="1"/>
                  </a:moveTo>
                  <a:cubicBezTo>
                    <a:pt x="263" y="1"/>
                    <a:pt x="174" y="35"/>
                    <a:pt x="109" y="99"/>
                  </a:cubicBezTo>
                  <a:cubicBezTo>
                    <a:pt x="1" y="208"/>
                    <a:pt x="1" y="398"/>
                    <a:pt x="109" y="533"/>
                  </a:cubicBezTo>
                  <a:cubicBezTo>
                    <a:pt x="177" y="618"/>
                    <a:pt x="287" y="661"/>
                    <a:pt x="400" y="661"/>
                  </a:cubicBezTo>
                  <a:cubicBezTo>
                    <a:pt x="468" y="661"/>
                    <a:pt x="536" y="645"/>
                    <a:pt x="597" y="615"/>
                  </a:cubicBezTo>
                  <a:cubicBezTo>
                    <a:pt x="733" y="479"/>
                    <a:pt x="760" y="262"/>
                    <a:pt x="625" y="127"/>
                  </a:cubicBezTo>
                  <a:cubicBezTo>
                    <a:pt x="554" y="42"/>
                    <a:pt x="453" y="1"/>
                    <a:pt x="35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4741675" y="6049613"/>
              <a:ext cx="78000" cy="78925"/>
            </a:xfrm>
            <a:custGeom>
              <a:avLst/>
              <a:gdLst/>
              <a:ahLst/>
              <a:cxnLst/>
              <a:rect l="l" t="t" r="r" b="b"/>
              <a:pathLst>
                <a:path w="3120" h="3157" extrusionOk="0">
                  <a:moveTo>
                    <a:pt x="1384" y="698"/>
                  </a:moveTo>
                  <a:cubicBezTo>
                    <a:pt x="2062" y="725"/>
                    <a:pt x="2496" y="1458"/>
                    <a:pt x="2170" y="2054"/>
                  </a:cubicBezTo>
                  <a:cubicBezTo>
                    <a:pt x="2098" y="2343"/>
                    <a:pt x="1857" y="2493"/>
                    <a:pt x="1615" y="2493"/>
                  </a:cubicBezTo>
                  <a:cubicBezTo>
                    <a:pt x="1401" y="2493"/>
                    <a:pt x="1187" y="2377"/>
                    <a:pt x="1085" y="2136"/>
                  </a:cubicBezTo>
                  <a:cubicBezTo>
                    <a:pt x="760" y="1702"/>
                    <a:pt x="895" y="1132"/>
                    <a:pt x="1384" y="698"/>
                  </a:cubicBezTo>
                  <a:close/>
                  <a:moveTo>
                    <a:pt x="1455" y="0"/>
                  </a:moveTo>
                  <a:cubicBezTo>
                    <a:pt x="1248" y="0"/>
                    <a:pt x="1050" y="72"/>
                    <a:pt x="895" y="210"/>
                  </a:cubicBezTo>
                  <a:cubicBezTo>
                    <a:pt x="0" y="915"/>
                    <a:pt x="27" y="2271"/>
                    <a:pt x="923" y="2949"/>
                  </a:cubicBezTo>
                  <a:cubicBezTo>
                    <a:pt x="1140" y="3087"/>
                    <a:pt x="1387" y="3156"/>
                    <a:pt x="1630" y="3156"/>
                  </a:cubicBezTo>
                  <a:cubicBezTo>
                    <a:pt x="1962" y="3156"/>
                    <a:pt x="2288" y="3026"/>
                    <a:pt x="2523" y="2759"/>
                  </a:cubicBezTo>
                  <a:cubicBezTo>
                    <a:pt x="2686" y="2597"/>
                    <a:pt x="2821" y="2380"/>
                    <a:pt x="2875" y="2136"/>
                  </a:cubicBezTo>
                  <a:cubicBezTo>
                    <a:pt x="3120" y="1349"/>
                    <a:pt x="2713" y="481"/>
                    <a:pt x="1953" y="128"/>
                  </a:cubicBezTo>
                  <a:lnTo>
                    <a:pt x="1818" y="74"/>
                  </a:lnTo>
                  <a:cubicBezTo>
                    <a:pt x="1698" y="24"/>
                    <a:pt x="1575" y="0"/>
                    <a:pt x="14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4760650" y="6067738"/>
              <a:ext cx="43425" cy="44325"/>
            </a:xfrm>
            <a:custGeom>
              <a:avLst/>
              <a:gdLst/>
              <a:ahLst/>
              <a:cxnLst/>
              <a:rect l="l" t="t" r="r" b="b"/>
              <a:pathLst>
                <a:path w="1737" h="1773" extrusionOk="0">
                  <a:moveTo>
                    <a:pt x="625" y="0"/>
                  </a:moveTo>
                  <a:cubicBezTo>
                    <a:pt x="136" y="407"/>
                    <a:pt x="1" y="977"/>
                    <a:pt x="326" y="1438"/>
                  </a:cubicBezTo>
                  <a:cubicBezTo>
                    <a:pt x="426" y="1663"/>
                    <a:pt x="636" y="1772"/>
                    <a:pt x="845" y="1772"/>
                  </a:cubicBezTo>
                  <a:cubicBezTo>
                    <a:pt x="1091" y="1772"/>
                    <a:pt x="1338" y="1622"/>
                    <a:pt x="1411" y="1329"/>
                  </a:cubicBezTo>
                  <a:cubicBezTo>
                    <a:pt x="1737" y="733"/>
                    <a:pt x="1303" y="0"/>
                    <a:pt x="625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4731500" y="6161788"/>
              <a:ext cx="61725" cy="59875"/>
            </a:xfrm>
            <a:custGeom>
              <a:avLst/>
              <a:gdLst/>
              <a:ahLst/>
              <a:cxnLst/>
              <a:rect l="l" t="t" r="r" b="b"/>
              <a:pathLst>
                <a:path w="2469" h="2395" extrusionOk="0">
                  <a:moveTo>
                    <a:pt x="1290" y="714"/>
                  </a:moveTo>
                  <a:cubicBezTo>
                    <a:pt x="1339" y="714"/>
                    <a:pt x="1389" y="722"/>
                    <a:pt x="1438" y="741"/>
                  </a:cubicBezTo>
                  <a:cubicBezTo>
                    <a:pt x="1492" y="768"/>
                    <a:pt x="1519" y="795"/>
                    <a:pt x="1547" y="822"/>
                  </a:cubicBezTo>
                  <a:cubicBezTo>
                    <a:pt x="1736" y="985"/>
                    <a:pt x="1764" y="1256"/>
                    <a:pt x="1628" y="1500"/>
                  </a:cubicBezTo>
                  <a:cubicBezTo>
                    <a:pt x="1510" y="1642"/>
                    <a:pt x="1329" y="1722"/>
                    <a:pt x="1141" y="1722"/>
                  </a:cubicBezTo>
                  <a:cubicBezTo>
                    <a:pt x="1113" y="1722"/>
                    <a:pt x="1086" y="1721"/>
                    <a:pt x="1058" y="1717"/>
                  </a:cubicBezTo>
                  <a:cubicBezTo>
                    <a:pt x="1031" y="1717"/>
                    <a:pt x="1031" y="1690"/>
                    <a:pt x="1004" y="1690"/>
                  </a:cubicBezTo>
                  <a:cubicBezTo>
                    <a:pt x="814" y="1500"/>
                    <a:pt x="787" y="1229"/>
                    <a:pt x="896" y="985"/>
                  </a:cubicBezTo>
                  <a:cubicBezTo>
                    <a:pt x="959" y="817"/>
                    <a:pt x="1119" y="714"/>
                    <a:pt x="1290" y="714"/>
                  </a:cubicBezTo>
                  <a:close/>
                  <a:moveTo>
                    <a:pt x="1327" y="1"/>
                  </a:moveTo>
                  <a:cubicBezTo>
                    <a:pt x="1109" y="1"/>
                    <a:pt x="888" y="73"/>
                    <a:pt x="706" y="225"/>
                  </a:cubicBezTo>
                  <a:cubicBezTo>
                    <a:pt x="543" y="361"/>
                    <a:pt x="407" y="497"/>
                    <a:pt x="299" y="659"/>
                  </a:cubicBezTo>
                  <a:cubicBezTo>
                    <a:pt x="0" y="1175"/>
                    <a:pt x="82" y="1826"/>
                    <a:pt x="516" y="2205"/>
                  </a:cubicBezTo>
                  <a:cubicBezTo>
                    <a:pt x="711" y="2332"/>
                    <a:pt x="930" y="2395"/>
                    <a:pt x="1147" y="2395"/>
                  </a:cubicBezTo>
                  <a:cubicBezTo>
                    <a:pt x="1443" y="2395"/>
                    <a:pt x="1734" y="2277"/>
                    <a:pt x="1953" y="2043"/>
                  </a:cubicBezTo>
                  <a:lnTo>
                    <a:pt x="2008" y="2016"/>
                  </a:lnTo>
                  <a:cubicBezTo>
                    <a:pt x="2387" y="1636"/>
                    <a:pt x="2469" y="1039"/>
                    <a:pt x="2225" y="578"/>
                  </a:cubicBezTo>
                  <a:cubicBezTo>
                    <a:pt x="2055" y="204"/>
                    <a:pt x="1693" y="1"/>
                    <a:pt x="132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4751175" y="6179613"/>
              <a:ext cx="24425" cy="25250"/>
            </a:xfrm>
            <a:custGeom>
              <a:avLst/>
              <a:gdLst/>
              <a:ahLst/>
              <a:cxnLst/>
              <a:rect l="l" t="t" r="r" b="b"/>
              <a:pathLst>
                <a:path w="977" h="1010" extrusionOk="0">
                  <a:moveTo>
                    <a:pt x="503" y="1"/>
                  </a:moveTo>
                  <a:cubicBezTo>
                    <a:pt x="332" y="1"/>
                    <a:pt x="172" y="104"/>
                    <a:pt x="109" y="272"/>
                  </a:cubicBezTo>
                  <a:cubicBezTo>
                    <a:pt x="0" y="516"/>
                    <a:pt x="27" y="787"/>
                    <a:pt x="217" y="977"/>
                  </a:cubicBezTo>
                  <a:cubicBezTo>
                    <a:pt x="244" y="977"/>
                    <a:pt x="244" y="1004"/>
                    <a:pt x="271" y="1004"/>
                  </a:cubicBezTo>
                  <a:cubicBezTo>
                    <a:pt x="299" y="1008"/>
                    <a:pt x="326" y="1009"/>
                    <a:pt x="354" y="1009"/>
                  </a:cubicBezTo>
                  <a:cubicBezTo>
                    <a:pt x="542" y="1009"/>
                    <a:pt x="723" y="929"/>
                    <a:pt x="841" y="787"/>
                  </a:cubicBezTo>
                  <a:cubicBezTo>
                    <a:pt x="977" y="543"/>
                    <a:pt x="949" y="272"/>
                    <a:pt x="787" y="109"/>
                  </a:cubicBezTo>
                  <a:cubicBezTo>
                    <a:pt x="732" y="82"/>
                    <a:pt x="705" y="55"/>
                    <a:pt x="651" y="28"/>
                  </a:cubicBezTo>
                  <a:cubicBezTo>
                    <a:pt x="602" y="9"/>
                    <a:pt x="552" y="1"/>
                    <a:pt x="503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48"/>
          <p:cNvGrpSpPr/>
          <p:nvPr/>
        </p:nvGrpSpPr>
        <p:grpSpPr>
          <a:xfrm>
            <a:off x="2698235" y="262850"/>
            <a:ext cx="1049025" cy="1334938"/>
            <a:chOff x="2586363" y="5410988"/>
            <a:chExt cx="1049025" cy="1334938"/>
          </a:xfrm>
        </p:grpSpPr>
        <p:sp>
          <p:nvSpPr>
            <p:cNvPr id="684" name="Google Shape;684;p48"/>
            <p:cNvSpPr/>
            <p:nvPr/>
          </p:nvSpPr>
          <p:spPr>
            <a:xfrm>
              <a:off x="2586363" y="5419550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2586363" y="5410988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2608738" y="5558713"/>
              <a:ext cx="903250" cy="1154225"/>
            </a:xfrm>
            <a:custGeom>
              <a:avLst/>
              <a:gdLst/>
              <a:ahLst/>
              <a:cxnLst/>
              <a:rect l="l" t="t" r="r" b="b"/>
              <a:pathLst>
                <a:path w="36130" h="46169" extrusionOk="0">
                  <a:moveTo>
                    <a:pt x="31823" y="1"/>
                  </a:moveTo>
                  <a:cubicBezTo>
                    <a:pt x="31601" y="1"/>
                    <a:pt x="31382" y="117"/>
                    <a:pt x="31247" y="330"/>
                  </a:cubicBezTo>
                  <a:cubicBezTo>
                    <a:pt x="30081" y="2201"/>
                    <a:pt x="28887" y="4100"/>
                    <a:pt x="27694" y="5999"/>
                  </a:cubicBezTo>
                  <a:cubicBezTo>
                    <a:pt x="24846" y="10610"/>
                    <a:pt x="21808" y="15139"/>
                    <a:pt x="18770" y="19669"/>
                  </a:cubicBezTo>
                  <a:cubicBezTo>
                    <a:pt x="18146" y="20646"/>
                    <a:pt x="17468" y="21568"/>
                    <a:pt x="16709" y="22463"/>
                  </a:cubicBezTo>
                  <a:cubicBezTo>
                    <a:pt x="16410" y="22788"/>
                    <a:pt x="16031" y="23060"/>
                    <a:pt x="15597" y="23195"/>
                  </a:cubicBezTo>
                  <a:cubicBezTo>
                    <a:pt x="13915" y="23792"/>
                    <a:pt x="12206" y="24389"/>
                    <a:pt x="10524" y="25012"/>
                  </a:cubicBezTo>
                  <a:cubicBezTo>
                    <a:pt x="8002" y="25935"/>
                    <a:pt x="5506" y="26965"/>
                    <a:pt x="3092" y="28132"/>
                  </a:cubicBezTo>
                  <a:cubicBezTo>
                    <a:pt x="2387" y="28484"/>
                    <a:pt x="1709" y="28891"/>
                    <a:pt x="1058" y="29325"/>
                  </a:cubicBezTo>
                  <a:cubicBezTo>
                    <a:pt x="163" y="29922"/>
                    <a:pt x="0" y="30681"/>
                    <a:pt x="461" y="31658"/>
                  </a:cubicBezTo>
                  <a:cubicBezTo>
                    <a:pt x="570" y="31848"/>
                    <a:pt x="678" y="32038"/>
                    <a:pt x="841" y="32173"/>
                  </a:cubicBezTo>
                  <a:cubicBezTo>
                    <a:pt x="1682" y="33068"/>
                    <a:pt x="2523" y="33963"/>
                    <a:pt x="3391" y="34831"/>
                  </a:cubicBezTo>
                  <a:cubicBezTo>
                    <a:pt x="4937" y="36323"/>
                    <a:pt x="6591" y="37706"/>
                    <a:pt x="8354" y="38981"/>
                  </a:cubicBezTo>
                  <a:cubicBezTo>
                    <a:pt x="10362" y="40473"/>
                    <a:pt x="12450" y="41829"/>
                    <a:pt x="14620" y="43050"/>
                  </a:cubicBezTo>
                  <a:cubicBezTo>
                    <a:pt x="17061" y="44352"/>
                    <a:pt x="19638" y="45355"/>
                    <a:pt x="22296" y="46088"/>
                  </a:cubicBezTo>
                  <a:cubicBezTo>
                    <a:pt x="22470" y="46142"/>
                    <a:pt x="22647" y="46168"/>
                    <a:pt x="22821" y="46168"/>
                  </a:cubicBezTo>
                  <a:cubicBezTo>
                    <a:pt x="23512" y="46168"/>
                    <a:pt x="24157" y="45756"/>
                    <a:pt x="24439" y="45084"/>
                  </a:cubicBezTo>
                  <a:cubicBezTo>
                    <a:pt x="24629" y="44650"/>
                    <a:pt x="24710" y="44189"/>
                    <a:pt x="24710" y="43701"/>
                  </a:cubicBezTo>
                  <a:cubicBezTo>
                    <a:pt x="24683" y="42996"/>
                    <a:pt x="24683" y="42290"/>
                    <a:pt x="24710" y="41558"/>
                  </a:cubicBezTo>
                  <a:cubicBezTo>
                    <a:pt x="24981" y="36404"/>
                    <a:pt x="24412" y="31332"/>
                    <a:pt x="23435" y="26260"/>
                  </a:cubicBezTo>
                  <a:cubicBezTo>
                    <a:pt x="23381" y="25908"/>
                    <a:pt x="23408" y="25555"/>
                    <a:pt x="23544" y="25229"/>
                  </a:cubicBezTo>
                  <a:cubicBezTo>
                    <a:pt x="23924" y="24280"/>
                    <a:pt x="24358" y="23358"/>
                    <a:pt x="24846" y="22463"/>
                  </a:cubicBezTo>
                  <a:cubicBezTo>
                    <a:pt x="26744" y="18828"/>
                    <a:pt x="28724" y="15248"/>
                    <a:pt x="30813" y="11749"/>
                  </a:cubicBezTo>
                  <a:cubicBezTo>
                    <a:pt x="32359" y="9172"/>
                    <a:pt x="33797" y="6541"/>
                    <a:pt x="35288" y="3937"/>
                  </a:cubicBezTo>
                  <a:cubicBezTo>
                    <a:pt x="35505" y="3530"/>
                    <a:pt x="35722" y="3096"/>
                    <a:pt x="35967" y="2635"/>
                  </a:cubicBezTo>
                  <a:cubicBezTo>
                    <a:pt x="36129" y="2310"/>
                    <a:pt x="35967" y="1876"/>
                    <a:pt x="35641" y="1740"/>
                  </a:cubicBezTo>
                  <a:cubicBezTo>
                    <a:pt x="34583" y="1171"/>
                    <a:pt x="32956" y="411"/>
                    <a:pt x="32088" y="59"/>
                  </a:cubicBezTo>
                  <a:cubicBezTo>
                    <a:pt x="32002" y="20"/>
                    <a:pt x="31912" y="1"/>
                    <a:pt x="3182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2710438" y="6272213"/>
              <a:ext cx="442825" cy="353275"/>
            </a:xfrm>
            <a:custGeom>
              <a:avLst/>
              <a:gdLst/>
              <a:ahLst/>
              <a:cxnLst/>
              <a:rect l="l" t="t" r="r" b="b"/>
              <a:pathLst>
                <a:path w="17713" h="14131" extrusionOk="0">
                  <a:moveTo>
                    <a:pt x="6087" y="1"/>
                  </a:moveTo>
                  <a:cubicBezTo>
                    <a:pt x="5993" y="1"/>
                    <a:pt x="5897" y="18"/>
                    <a:pt x="5805" y="53"/>
                  </a:cubicBezTo>
                  <a:lnTo>
                    <a:pt x="5643" y="134"/>
                  </a:lnTo>
                  <a:cubicBezTo>
                    <a:pt x="4992" y="405"/>
                    <a:pt x="4341" y="704"/>
                    <a:pt x="3663" y="1002"/>
                  </a:cubicBezTo>
                  <a:cubicBezTo>
                    <a:pt x="2551" y="1490"/>
                    <a:pt x="1411" y="1951"/>
                    <a:pt x="272" y="2440"/>
                  </a:cubicBezTo>
                  <a:cubicBezTo>
                    <a:pt x="55" y="2548"/>
                    <a:pt x="1" y="2847"/>
                    <a:pt x="164" y="3036"/>
                  </a:cubicBezTo>
                  <a:cubicBezTo>
                    <a:pt x="1384" y="4420"/>
                    <a:pt x="2713" y="5695"/>
                    <a:pt x="4178" y="6807"/>
                  </a:cubicBezTo>
                  <a:cubicBezTo>
                    <a:pt x="6212" y="8271"/>
                    <a:pt x="8301" y="9628"/>
                    <a:pt x="10444" y="10875"/>
                  </a:cubicBezTo>
                  <a:cubicBezTo>
                    <a:pt x="12695" y="12123"/>
                    <a:pt x="15000" y="13208"/>
                    <a:pt x="17387" y="14130"/>
                  </a:cubicBezTo>
                  <a:lnTo>
                    <a:pt x="17414" y="14130"/>
                  </a:lnTo>
                  <a:cubicBezTo>
                    <a:pt x="17496" y="14130"/>
                    <a:pt x="17550" y="14049"/>
                    <a:pt x="17550" y="13940"/>
                  </a:cubicBezTo>
                  <a:cubicBezTo>
                    <a:pt x="17604" y="11635"/>
                    <a:pt x="17659" y="9329"/>
                    <a:pt x="17713" y="6942"/>
                  </a:cubicBezTo>
                  <a:cubicBezTo>
                    <a:pt x="17713" y="6563"/>
                    <a:pt x="17469" y="6237"/>
                    <a:pt x="17116" y="6129"/>
                  </a:cubicBezTo>
                  <a:cubicBezTo>
                    <a:pt x="16818" y="6047"/>
                    <a:pt x="16574" y="5912"/>
                    <a:pt x="16357" y="5722"/>
                  </a:cubicBezTo>
                  <a:cubicBezTo>
                    <a:pt x="16112" y="5505"/>
                    <a:pt x="15868" y="5342"/>
                    <a:pt x="15624" y="5098"/>
                  </a:cubicBezTo>
                  <a:cubicBezTo>
                    <a:pt x="15217" y="4691"/>
                    <a:pt x="14621" y="4447"/>
                    <a:pt x="14024" y="4420"/>
                  </a:cubicBezTo>
                  <a:cubicBezTo>
                    <a:pt x="13726" y="4420"/>
                    <a:pt x="13400" y="4393"/>
                    <a:pt x="13102" y="4365"/>
                  </a:cubicBezTo>
                  <a:cubicBezTo>
                    <a:pt x="12152" y="4284"/>
                    <a:pt x="11284" y="3769"/>
                    <a:pt x="10769" y="2982"/>
                  </a:cubicBezTo>
                  <a:cubicBezTo>
                    <a:pt x="10633" y="2792"/>
                    <a:pt x="10471" y="2602"/>
                    <a:pt x="10308" y="2413"/>
                  </a:cubicBezTo>
                  <a:cubicBezTo>
                    <a:pt x="10064" y="2087"/>
                    <a:pt x="9711" y="1843"/>
                    <a:pt x="9304" y="1789"/>
                  </a:cubicBezTo>
                  <a:cubicBezTo>
                    <a:pt x="8925" y="1707"/>
                    <a:pt x="8545" y="1599"/>
                    <a:pt x="8192" y="1490"/>
                  </a:cubicBezTo>
                  <a:cubicBezTo>
                    <a:pt x="7568" y="1328"/>
                    <a:pt x="7053" y="921"/>
                    <a:pt x="6755" y="378"/>
                  </a:cubicBezTo>
                  <a:cubicBezTo>
                    <a:pt x="6614" y="137"/>
                    <a:pt x="6355" y="1"/>
                    <a:pt x="608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2677213" y="6242938"/>
              <a:ext cx="499100" cy="402200"/>
            </a:xfrm>
            <a:custGeom>
              <a:avLst/>
              <a:gdLst/>
              <a:ahLst/>
              <a:cxnLst/>
              <a:rect l="l" t="t" r="r" b="b"/>
              <a:pathLst>
                <a:path w="19964" h="16088" extrusionOk="0">
                  <a:moveTo>
                    <a:pt x="7416" y="1172"/>
                  </a:moveTo>
                  <a:cubicBezTo>
                    <a:pt x="7684" y="1172"/>
                    <a:pt x="7943" y="1308"/>
                    <a:pt x="8084" y="1549"/>
                  </a:cubicBezTo>
                  <a:cubicBezTo>
                    <a:pt x="8382" y="2092"/>
                    <a:pt x="8897" y="2499"/>
                    <a:pt x="9521" y="2661"/>
                  </a:cubicBezTo>
                  <a:cubicBezTo>
                    <a:pt x="9874" y="2770"/>
                    <a:pt x="10254" y="2878"/>
                    <a:pt x="10633" y="2960"/>
                  </a:cubicBezTo>
                  <a:cubicBezTo>
                    <a:pt x="11040" y="3014"/>
                    <a:pt x="11393" y="3258"/>
                    <a:pt x="11637" y="3584"/>
                  </a:cubicBezTo>
                  <a:cubicBezTo>
                    <a:pt x="11800" y="3773"/>
                    <a:pt x="11962" y="3963"/>
                    <a:pt x="12098" y="4153"/>
                  </a:cubicBezTo>
                  <a:cubicBezTo>
                    <a:pt x="12613" y="4940"/>
                    <a:pt x="13481" y="5455"/>
                    <a:pt x="14431" y="5536"/>
                  </a:cubicBezTo>
                  <a:cubicBezTo>
                    <a:pt x="14729" y="5564"/>
                    <a:pt x="15055" y="5591"/>
                    <a:pt x="15353" y="5591"/>
                  </a:cubicBezTo>
                  <a:cubicBezTo>
                    <a:pt x="15950" y="5618"/>
                    <a:pt x="16546" y="5862"/>
                    <a:pt x="16953" y="6269"/>
                  </a:cubicBezTo>
                  <a:cubicBezTo>
                    <a:pt x="17197" y="6513"/>
                    <a:pt x="17441" y="6676"/>
                    <a:pt x="17686" y="6893"/>
                  </a:cubicBezTo>
                  <a:cubicBezTo>
                    <a:pt x="17903" y="7083"/>
                    <a:pt x="18147" y="7218"/>
                    <a:pt x="18445" y="7300"/>
                  </a:cubicBezTo>
                  <a:cubicBezTo>
                    <a:pt x="18798" y="7408"/>
                    <a:pt x="19042" y="7734"/>
                    <a:pt x="19042" y="8113"/>
                  </a:cubicBezTo>
                  <a:cubicBezTo>
                    <a:pt x="18988" y="10500"/>
                    <a:pt x="18933" y="12806"/>
                    <a:pt x="18879" y="15111"/>
                  </a:cubicBezTo>
                  <a:cubicBezTo>
                    <a:pt x="18879" y="15220"/>
                    <a:pt x="18825" y="15301"/>
                    <a:pt x="18743" y="15301"/>
                  </a:cubicBezTo>
                  <a:lnTo>
                    <a:pt x="18716" y="15301"/>
                  </a:lnTo>
                  <a:cubicBezTo>
                    <a:pt x="16329" y="14379"/>
                    <a:pt x="14024" y="13294"/>
                    <a:pt x="11773" y="12046"/>
                  </a:cubicBezTo>
                  <a:cubicBezTo>
                    <a:pt x="9630" y="10799"/>
                    <a:pt x="7541" y="9442"/>
                    <a:pt x="5507" y="7978"/>
                  </a:cubicBezTo>
                  <a:cubicBezTo>
                    <a:pt x="4042" y="6866"/>
                    <a:pt x="2713" y="5591"/>
                    <a:pt x="1493" y="4207"/>
                  </a:cubicBezTo>
                  <a:cubicBezTo>
                    <a:pt x="1330" y="4018"/>
                    <a:pt x="1384" y="3719"/>
                    <a:pt x="1601" y="3611"/>
                  </a:cubicBezTo>
                  <a:cubicBezTo>
                    <a:pt x="2740" y="3122"/>
                    <a:pt x="3880" y="2661"/>
                    <a:pt x="4992" y="2173"/>
                  </a:cubicBezTo>
                  <a:cubicBezTo>
                    <a:pt x="5670" y="1875"/>
                    <a:pt x="6321" y="1576"/>
                    <a:pt x="6972" y="1305"/>
                  </a:cubicBezTo>
                  <a:lnTo>
                    <a:pt x="7134" y="1224"/>
                  </a:lnTo>
                  <a:cubicBezTo>
                    <a:pt x="7226" y="1189"/>
                    <a:pt x="7322" y="1172"/>
                    <a:pt x="7416" y="1172"/>
                  </a:cubicBezTo>
                  <a:close/>
                  <a:moveTo>
                    <a:pt x="8145" y="0"/>
                  </a:moveTo>
                  <a:cubicBezTo>
                    <a:pt x="8086" y="0"/>
                    <a:pt x="8021" y="10"/>
                    <a:pt x="7948" y="30"/>
                  </a:cubicBezTo>
                  <a:cubicBezTo>
                    <a:pt x="7514" y="166"/>
                    <a:pt x="7080" y="329"/>
                    <a:pt x="6673" y="491"/>
                  </a:cubicBezTo>
                  <a:cubicBezTo>
                    <a:pt x="4775" y="1278"/>
                    <a:pt x="2903" y="2065"/>
                    <a:pt x="1032" y="2878"/>
                  </a:cubicBezTo>
                  <a:cubicBezTo>
                    <a:pt x="815" y="2933"/>
                    <a:pt x="625" y="3041"/>
                    <a:pt x="462" y="3177"/>
                  </a:cubicBezTo>
                  <a:cubicBezTo>
                    <a:pt x="28" y="3502"/>
                    <a:pt x="1" y="3801"/>
                    <a:pt x="299" y="4235"/>
                  </a:cubicBezTo>
                  <a:cubicBezTo>
                    <a:pt x="353" y="4289"/>
                    <a:pt x="381" y="4343"/>
                    <a:pt x="435" y="4397"/>
                  </a:cubicBezTo>
                  <a:cubicBezTo>
                    <a:pt x="1004" y="5048"/>
                    <a:pt x="1547" y="5672"/>
                    <a:pt x="2116" y="6296"/>
                  </a:cubicBezTo>
                  <a:cubicBezTo>
                    <a:pt x="3012" y="7218"/>
                    <a:pt x="4015" y="8032"/>
                    <a:pt x="5073" y="8791"/>
                  </a:cubicBezTo>
                  <a:cubicBezTo>
                    <a:pt x="7596" y="10636"/>
                    <a:pt x="10227" y="12290"/>
                    <a:pt x="12993" y="13755"/>
                  </a:cubicBezTo>
                  <a:cubicBezTo>
                    <a:pt x="14648" y="14623"/>
                    <a:pt x="16384" y="15355"/>
                    <a:pt x="18174" y="15925"/>
                  </a:cubicBezTo>
                  <a:cubicBezTo>
                    <a:pt x="18472" y="16006"/>
                    <a:pt x="18825" y="16061"/>
                    <a:pt x="19150" y="16088"/>
                  </a:cubicBezTo>
                  <a:cubicBezTo>
                    <a:pt x="19503" y="16088"/>
                    <a:pt x="19666" y="15898"/>
                    <a:pt x="19747" y="15545"/>
                  </a:cubicBezTo>
                  <a:cubicBezTo>
                    <a:pt x="19774" y="15328"/>
                    <a:pt x="19801" y="15084"/>
                    <a:pt x="19801" y="14840"/>
                  </a:cubicBezTo>
                  <a:cubicBezTo>
                    <a:pt x="19856" y="12562"/>
                    <a:pt x="19910" y="10283"/>
                    <a:pt x="19964" y="8005"/>
                  </a:cubicBezTo>
                  <a:cubicBezTo>
                    <a:pt x="19964" y="7734"/>
                    <a:pt x="19937" y="7462"/>
                    <a:pt x="19910" y="7218"/>
                  </a:cubicBezTo>
                  <a:cubicBezTo>
                    <a:pt x="19856" y="6676"/>
                    <a:pt x="19856" y="6621"/>
                    <a:pt x="19340" y="6567"/>
                  </a:cubicBezTo>
                  <a:cubicBezTo>
                    <a:pt x="18635" y="6459"/>
                    <a:pt x="18011" y="6106"/>
                    <a:pt x="17550" y="5591"/>
                  </a:cubicBezTo>
                  <a:cubicBezTo>
                    <a:pt x="17007" y="5048"/>
                    <a:pt x="16302" y="4750"/>
                    <a:pt x="15543" y="4723"/>
                  </a:cubicBezTo>
                  <a:cubicBezTo>
                    <a:pt x="15190" y="4696"/>
                    <a:pt x="14865" y="4696"/>
                    <a:pt x="14512" y="4641"/>
                  </a:cubicBezTo>
                  <a:cubicBezTo>
                    <a:pt x="13807" y="4614"/>
                    <a:pt x="13183" y="4207"/>
                    <a:pt x="12803" y="3611"/>
                  </a:cubicBezTo>
                  <a:cubicBezTo>
                    <a:pt x="12668" y="3394"/>
                    <a:pt x="12478" y="3204"/>
                    <a:pt x="12315" y="2987"/>
                  </a:cubicBezTo>
                  <a:cubicBezTo>
                    <a:pt x="11990" y="2526"/>
                    <a:pt x="11501" y="2227"/>
                    <a:pt x="10959" y="2092"/>
                  </a:cubicBezTo>
                  <a:cubicBezTo>
                    <a:pt x="10606" y="2010"/>
                    <a:pt x="10227" y="1902"/>
                    <a:pt x="9874" y="1793"/>
                  </a:cubicBezTo>
                  <a:cubicBezTo>
                    <a:pt x="9413" y="1685"/>
                    <a:pt x="9033" y="1387"/>
                    <a:pt x="8843" y="953"/>
                  </a:cubicBezTo>
                  <a:cubicBezTo>
                    <a:pt x="8735" y="736"/>
                    <a:pt x="8653" y="519"/>
                    <a:pt x="8545" y="302"/>
                  </a:cubicBezTo>
                  <a:cubicBezTo>
                    <a:pt x="8442" y="97"/>
                    <a:pt x="8325" y="0"/>
                    <a:pt x="814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2920663" y="6449313"/>
              <a:ext cx="75300" cy="54775"/>
            </a:xfrm>
            <a:custGeom>
              <a:avLst/>
              <a:gdLst/>
              <a:ahLst/>
              <a:cxnLst/>
              <a:rect l="l" t="t" r="r" b="b"/>
              <a:pathLst>
                <a:path w="3012" h="2191" extrusionOk="0">
                  <a:moveTo>
                    <a:pt x="468" y="0"/>
                  </a:moveTo>
                  <a:cubicBezTo>
                    <a:pt x="403" y="0"/>
                    <a:pt x="336" y="16"/>
                    <a:pt x="272" y="48"/>
                  </a:cubicBezTo>
                  <a:cubicBezTo>
                    <a:pt x="82" y="157"/>
                    <a:pt x="0" y="401"/>
                    <a:pt x="82" y="618"/>
                  </a:cubicBezTo>
                  <a:cubicBezTo>
                    <a:pt x="299" y="1133"/>
                    <a:pt x="706" y="1594"/>
                    <a:pt x="1221" y="1838"/>
                  </a:cubicBezTo>
                  <a:cubicBezTo>
                    <a:pt x="1546" y="2028"/>
                    <a:pt x="1926" y="2137"/>
                    <a:pt x="2306" y="2191"/>
                  </a:cubicBezTo>
                  <a:cubicBezTo>
                    <a:pt x="2469" y="2191"/>
                    <a:pt x="2631" y="2164"/>
                    <a:pt x="2794" y="2082"/>
                  </a:cubicBezTo>
                  <a:cubicBezTo>
                    <a:pt x="2903" y="2001"/>
                    <a:pt x="2984" y="1865"/>
                    <a:pt x="3011" y="1730"/>
                  </a:cubicBezTo>
                  <a:cubicBezTo>
                    <a:pt x="2984" y="1594"/>
                    <a:pt x="2903" y="1486"/>
                    <a:pt x="2767" y="1404"/>
                  </a:cubicBezTo>
                  <a:cubicBezTo>
                    <a:pt x="2658" y="1350"/>
                    <a:pt x="2550" y="1296"/>
                    <a:pt x="2441" y="1296"/>
                  </a:cubicBezTo>
                  <a:cubicBezTo>
                    <a:pt x="1736" y="1269"/>
                    <a:pt x="1139" y="862"/>
                    <a:pt x="814" y="238"/>
                  </a:cubicBezTo>
                  <a:cubicBezTo>
                    <a:pt x="757" y="86"/>
                    <a:pt x="620" y="0"/>
                    <a:pt x="46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022363" y="6450338"/>
              <a:ext cx="23775" cy="21375"/>
            </a:xfrm>
            <a:custGeom>
              <a:avLst/>
              <a:gdLst/>
              <a:ahLst/>
              <a:cxnLst/>
              <a:rect l="l" t="t" r="r" b="b"/>
              <a:pathLst>
                <a:path w="951" h="855" extrusionOk="0">
                  <a:moveTo>
                    <a:pt x="479" y="0"/>
                  </a:moveTo>
                  <a:cubicBezTo>
                    <a:pt x="360" y="0"/>
                    <a:pt x="245" y="48"/>
                    <a:pt x="164" y="143"/>
                  </a:cubicBezTo>
                  <a:cubicBezTo>
                    <a:pt x="1" y="305"/>
                    <a:pt x="1" y="550"/>
                    <a:pt x="164" y="712"/>
                  </a:cubicBezTo>
                  <a:cubicBezTo>
                    <a:pt x="245" y="807"/>
                    <a:pt x="360" y="855"/>
                    <a:pt x="479" y="855"/>
                  </a:cubicBezTo>
                  <a:cubicBezTo>
                    <a:pt x="598" y="855"/>
                    <a:pt x="720" y="807"/>
                    <a:pt x="815" y="712"/>
                  </a:cubicBezTo>
                  <a:cubicBezTo>
                    <a:pt x="950" y="550"/>
                    <a:pt x="950" y="305"/>
                    <a:pt x="815" y="143"/>
                  </a:cubicBezTo>
                  <a:cubicBezTo>
                    <a:pt x="720" y="48"/>
                    <a:pt x="598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2922013" y="6393213"/>
              <a:ext cx="23750" cy="21300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479" y="0"/>
                  </a:moveTo>
                  <a:cubicBezTo>
                    <a:pt x="360" y="0"/>
                    <a:pt x="245" y="41"/>
                    <a:pt x="163" y="122"/>
                  </a:cubicBezTo>
                  <a:cubicBezTo>
                    <a:pt x="1" y="285"/>
                    <a:pt x="1" y="556"/>
                    <a:pt x="163" y="719"/>
                  </a:cubicBezTo>
                  <a:cubicBezTo>
                    <a:pt x="248" y="803"/>
                    <a:pt x="369" y="851"/>
                    <a:pt x="488" y="851"/>
                  </a:cubicBezTo>
                  <a:cubicBezTo>
                    <a:pt x="599" y="851"/>
                    <a:pt x="709" y="810"/>
                    <a:pt x="787" y="719"/>
                  </a:cubicBezTo>
                  <a:cubicBezTo>
                    <a:pt x="950" y="556"/>
                    <a:pt x="950" y="312"/>
                    <a:pt x="814" y="122"/>
                  </a:cubicBezTo>
                  <a:cubicBezTo>
                    <a:pt x="719" y="41"/>
                    <a:pt x="597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2995963" y="6198838"/>
              <a:ext cx="88825" cy="76375"/>
            </a:xfrm>
            <a:custGeom>
              <a:avLst/>
              <a:gdLst/>
              <a:ahLst/>
              <a:cxnLst/>
              <a:rect l="l" t="t" r="r" b="b"/>
              <a:pathLst>
                <a:path w="3553" h="3055" extrusionOk="0">
                  <a:moveTo>
                    <a:pt x="1554" y="967"/>
                  </a:moveTo>
                  <a:cubicBezTo>
                    <a:pt x="1834" y="967"/>
                    <a:pt x="2129" y="1072"/>
                    <a:pt x="2332" y="1252"/>
                  </a:cubicBezTo>
                  <a:cubicBezTo>
                    <a:pt x="2386" y="1333"/>
                    <a:pt x="2467" y="1415"/>
                    <a:pt x="2494" y="1496"/>
                  </a:cubicBezTo>
                  <a:cubicBezTo>
                    <a:pt x="2630" y="1794"/>
                    <a:pt x="2440" y="2147"/>
                    <a:pt x="2115" y="2174"/>
                  </a:cubicBezTo>
                  <a:cubicBezTo>
                    <a:pt x="2074" y="2179"/>
                    <a:pt x="2034" y="2182"/>
                    <a:pt x="1994" y="2182"/>
                  </a:cubicBezTo>
                  <a:cubicBezTo>
                    <a:pt x="1607" y="2182"/>
                    <a:pt x="1256" y="1949"/>
                    <a:pt x="1084" y="1604"/>
                  </a:cubicBezTo>
                  <a:cubicBezTo>
                    <a:pt x="976" y="1360"/>
                    <a:pt x="1111" y="1062"/>
                    <a:pt x="1382" y="981"/>
                  </a:cubicBezTo>
                  <a:cubicBezTo>
                    <a:pt x="1438" y="971"/>
                    <a:pt x="1496" y="967"/>
                    <a:pt x="1554" y="967"/>
                  </a:cubicBezTo>
                  <a:close/>
                  <a:moveTo>
                    <a:pt x="1518" y="1"/>
                  </a:moveTo>
                  <a:cubicBezTo>
                    <a:pt x="1482" y="1"/>
                    <a:pt x="1446" y="2"/>
                    <a:pt x="1409" y="4"/>
                  </a:cubicBezTo>
                  <a:cubicBezTo>
                    <a:pt x="1395" y="4"/>
                    <a:pt x="1380" y="3"/>
                    <a:pt x="1366" y="3"/>
                  </a:cubicBezTo>
                  <a:cubicBezTo>
                    <a:pt x="600" y="3"/>
                    <a:pt x="1" y="697"/>
                    <a:pt x="80" y="1469"/>
                  </a:cubicBezTo>
                  <a:cubicBezTo>
                    <a:pt x="135" y="1876"/>
                    <a:pt x="325" y="2255"/>
                    <a:pt x="650" y="2527"/>
                  </a:cubicBezTo>
                  <a:cubicBezTo>
                    <a:pt x="1034" y="2872"/>
                    <a:pt x="1527" y="3055"/>
                    <a:pt x="2033" y="3055"/>
                  </a:cubicBezTo>
                  <a:cubicBezTo>
                    <a:pt x="2241" y="3055"/>
                    <a:pt x="2451" y="3024"/>
                    <a:pt x="2657" y="2961"/>
                  </a:cubicBezTo>
                  <a:cubicBezTo>
                    <a:pt x="3091" y="2771"/>
                    <a:pt x="3417" y="2337"/>
                    <a:pt x="3471" y="1849"/>
                  </a:cubicBezTo>
                  <a:cubicBezTo>
                    <a:pt x="3552" y="1415"/>
                    <a:pt x="3362" y="981"/>
                    <a:pt x="2983" y="737"/>
                  </a:cubicBezTo>
                  <a:cubicBezTo>
                    <a:pt x="2847" y="628"/>
                    <a:pt x="2711" y="547"/>
                    <a:pt x="2603" y="411"/>
                  </a:cubicBezTo>
                  <a:cubicBezTo>
                    <a:pt x="2305" y="138"/>
                    <a:pt x="1915" y="1"/>
                    <a:pt x="1518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3019663" y="6222988"/>
              <a:ext cx="42075" cy="30400"/>
            </a:xfrm>
            <a:custGeom>
              <a:avLst/>
              <a:gdLst/>
              <a:ahLst/>
              <a:cxnLst/>
              <a:rect l="l" t="t" r="r" b="b"/>
              <a:pathLst>
                <a:path w="1683" h="1216" extrusionOk="0">
                  <a:moveTo>
                    <a:pt x="588" y="1"/>
                  </a:moveTo>
                  <a:cubicBezTo>
                    <a:pt x="528" y="1"/>
                    <a:pt x="468" y="5"/>
                    <a:pt x="407" y="15"/>
                  </a:cubicBezTo>
                  <a:cubicBezTo>
                    <a:pt x="136" y="96"/>
                    <a:pt x="0" y="394"/>
                    <a:pt x="136" y="638"/>
                  </a:cubicBezTo>
                  <a:cubicBezTo>
                    <a:pt x="308" y="983"/>
                    <a:pt x="659" y="1216"/>
                    <a:pt x="1046" y="1216"/>
                  </a:cubicBezTo>
                  <a:cubicBezTo>
                    <a:pt x="1086" y="1216"/>
                    <a:pt x="1126" y="1213"/>
                    <a:pt x="1167" y="1208"/>
                  </a:cubicBezTo>
                  <a:cubicBezTo>
                    <a:pt x="1492" y="1181"/>
                    <a:pt x="1682" y="828"/>
                    <a:pt x="1546" y="530"/>
                  </a:cubicBezTo>
                  <a:cubicBezTo>
                    <a:pt x="1492" y="449"/>
                    <a:pt x="1438" y="367"/>
                    <a:pt x="1384" y="286"/>
                  </a:cubicBezTo>
                  <a:cubicBezTo>
                    <a:pt x="1159" y="106"/>
                    <a:pt x="878" y="1"/>
                    <a:pt x="588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3108488" y="6151213"/>
              <a:ext cx="63775" cy="60150"/>
            </a:xfrm>
            <a:custGeom>
              <a:avLst/>
              <a:gdLst/>
              <a:ahLst/>
              <a:cxnLst/>
              <a:rect l="l" t="t" r="r" b="b"/>
              <a:pathLst>
                <a:path w="2551" h="2406" extrusionOk="0">
                  <a:moveTo>
                    <a:pt x="1411" y="688"/>
                  </a:moveTo>
                  <a:cubicBezTo>
                    <a:pt x="1637" y="688"/>
                    <a:pt x="1838" y="883"/>
                    <a:pt x="1818" y="1123"/>
                  </a:cubicBezTo>
                  <a:cubicBezTo>
                    <a:pt x="1818" y="1150"/>
                    <a:pt x="1791" y="1177"/>
                    <a:pt x="1791" y="1231"/>
                  </a:cubicBezTo>
                  <a:cubicBezTo>
                    <a:pt x="1740" y="1513"/>
                    <a:pt x="1471" y="1722"/>
                    <a:pt x="1168" y="1722"/>
                  </a:cubicBezTo>
                  <a:cubicBezTo>
                    <a:pt x="1149" y="1722"/>
                    <a:pt x="1131" y="1721"/>
                    <a:pt x="1113" y="1719"/>
                  </a:cubicBezTo>
                  <a:cubicBezTo>
                    <a:pt x="1031" y="1719"/>
                    <a:pt x="869" y="1584"/>
                    <a:pt x="869" y="1557"/>
                  </a:cubicBezTo>
                  <a:cubicBezTo>
                    <a:pt x="896" y="1285"/>
                    <a:pt x="1004" y="1041"/>
                    <a:pt x="1113" y="824"/>
                  </a:cubicBezTo>
                  <a:cubicBezTo>
                    <a:pt x="1140" y="797"/>
                    <a:pt x="1167" y="797"/>
                    <a:pt x="1167" y="770"/>
                  </a:cubicBezTo>
                  <a:cubicBezTo>
                    <a:pt x="1246" y="713"/>
                    <a:pt x="1330" y="688"/>
                    <a:pt x="1411" y="688"/>
                  </a:cubicBezTo>
                  <a:close/>
                  <a:moveTo>
                    <a:pt x="1427" y="0"/>
                  </a:moveTo>
                  <a:cubicBezTo>
                    <a:pt x="1313" y="0"/>
                    <a:pt x="1198" y="21"/>
                    <a:pt x="1086" y="65"/>
                  </a:cubicBezTo>
                  <a:cubicBezTo>
                    <a:pt x="652" y="228"/>
                    <a:pt x="326" y="553"/>
                    <a:pt x="190" y="960"/>
                  </a:cubicBezTo>
                  <a:cubicBezTo>
                    <a:pt x="1" y="1394"/>
                    <a:pt x="163" y="1936"/>
                    <a:pt x="543" y="2208"/>
                  </a:cubicBezTo>
                  <a:cubicBezTo>
                    <a:pt x="679" y="2316"/>
                    <a:pt x="841" y="2370"/>
                    <a:pt x="1031" y="2397"/>
                  </a:cubicBezTo>
                  <a:cubicBezTo>
                    <a:pt x="1081" y="2403"/>
                    <a:pt x="1131" y="2406"/>
                    <a:pt x="1181" y="2406"/>
                  </a:cubicBezTo>
                  <a:cubicBezTo>
                    <a:pt x="1622" y="2406"/>
                    <a:pt x="2065" y="2193"/>
                    <a:pt x="2333" y="1828"/>
                  </a:cubicBezTo>
                  <a:cubicBezTo>
                    <a:pt x="2550" y="1448"/>
                    <a:pt x="2550" y="960"/>
                    <a:pt x="2333" y="607"/>
                  </a:cubicBezTo>
                  <a:cubicBezTo>
                    <a:pt x="2166" y="231"/>
                    <a:pt x="1806" y="0"/>
                    <a:pt x="142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3130188" y="6168388"/>
              <a:ext cx="24250" cy="25875"/>
            </a:xfrm>
            <a:custGeom>
              <a:avLst/>
              <a:gdLst/>
              <a:ahLst/>
              <a:cxnLst/>
              <a:rect l="l" t="t" r="r" b="b"/>
              <a:pathLst>
                <a:path w="970" h="1035" extrusionOk="0">
                  <a:moveTo>
                    <a:pt x="543" y="1"/>
                  </a:moveTo>
                  <a:cubicBezTo>
                    <a:pt x="462" y="1"/>
                    <a:pt x="378" y="26"/>
                    <a:pt x="299" y="83"/>
                  </a:cubicBezTo>
                  <a:cubicBezTo>
                    <a:pt x="299" y="110"/>
                    <a:pt x="272" y="110"/>
                    <a:pt x="245" y="137"/>
                  </a:cubicBezTo>
                  <a:cubicBezTo>
                    <a:pt x="136" y="354"/>
                    <a:pt x="28" y="598"/>
                    <a:pt x="1" y="870"/>
                  </a:cubicBezTo>
                  <a:cubicBezTo>
                    <a:pt x="1" y="897"/>
                    <a:pt x="163" y="1032"/>
                    <a:pt x="245" y="1032"/>
                  </a:cubicBezTo>
                  <a:cubicBezTo>
                    <a:pt x="263" y="1034"/>
                    <a:pt x="281" y="1035"/>
                    <a:pt x="300" y="1035"/>
                  </a:cubicBezTo>
                  <a:cubicBezTo>
                    <a:pt x="603" y="1035"/>
                    <a:pt x="872" y="826"/>
                    <a:pt x="923" y="544"/>
                  </a:cubicBezTo>
                  <a:cubicBezTo>
                    <a:pt x="923" y="490"/>
                    <a:pt x="950" y="463"/>
                    <a:pt x="950" y="436"/>
                  </a:cubicBezTo>
                  <a:cubicBezTo>
                    <a:pt x="970" y="196"/>
                    <a:pt x="769" y="1"/>
                    <a:pt x="54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3179013" y="5920263"/>
              <a:ext cx="73250" cy="81850"/>
            </a:xfrm>
            <a:custGeom>
              <a:avLst/>
              <a:gdLst/>
              <a:ahLst/>
              <a:cxnLst/>
              <a:rect l="l" t="t" r="r" b="b"/>
              <a:pathLst>
                <a:path w="2930" h="3274" extrusionOk="0">
                  <a:moveTo>
                    <a:pt x="1508" y="946"/>
                  </a:moveTo>
                  <a:cubicBezTo>
                    <a:pt x="1575" y="946"/>
                    <a:pt x="1642" y="969"/>
                    <a:pt x="1709" y="1003"/>
                  </a:cubicBezTo>
                  <a:cubicBezTo>
                    <a:pt x="1926" y="1166"/>
                    <a:pt x="2008" y="1464"/>
                    <a:pt x="1872" y="1708"/>
                  </a:cubicBezTo>
                  <a:cubicBezTo>
                    <a:pt x="1791" y="1979"/>
                    <a:pt x="1574" y="2223"/>
                    <a:pt x="1275" y="2305"/>
                  </a:cubicBezTo>
                  <a:cubicBezTo>
                    <a:pt x="1031" y="2169"/>
                    <a:pt x="923" y="1898"/>
                    <a:pt x="1004" y="1654"/>
                  </a:cubicBezTo>
                  <a:cubicBezTo>
                    <a:pt x="1004" y="1383"/>
                    <a:pt x="1167" y="1139"/>
                    <a:pt x="1384" y="976"/>
                  </a:cubicBezTo>
                  <a:cubicBezTo>
                    <a:pt x="1425" y="955"/>
                    <a:pt x="1467" y="946"/>
                    <a:pt x="1508" y="946"/>
                  </a:cubicBezTo>
                  <a:close/>
                  <a:moveTo>
                    <a:pt x="1535" y="0"/>
                  </a:moveTo>
                  <a:cubicBezTo>
                    <a:pt x="1106" y="0"/>
                    <a:pt x="688" y="216"/>
                    <a:pt x="434" y="596"/>
                  </a:cubicBezTo>
                  <a:cubicBezTo>
                    <a:pt x="136" y="1003"/>
                    <a:pt x="0" y="1491"/>
                    <a:pt x="55" y="2006"/>
                  </a:cubicBezTo>
                  <a:cubicBezTo>
                    <a:pt x="109" y="2549"/>
                    <a:pt x="462" y="3010"/>
                    <a:pt x="977" y="3200"/>
                  </a:cubicBezTo>
                  <a:cubicBezTo>
                    <a:pt x="1097" y="3251"/>
                    <a:pt x="1212" y="3273"/>
                    <a:pt x="1322" y="3273"/>
                  </a:cubicBezTo>
                  <a:cubicBezTo>
                    <a:pt x="1685" y="3273"/>
                    <a:pt x="2007" y="3030"/>
                    <a:pt x="2360" y="2739"/>
                  </a:cubicBezTo>
                  <a:cubicBezTo>
                    <a:pt x="2523" y="2495"/>
                    <a:pt x="2659" y="2278"/>
                    <a:pt x="2767" y="2034"/>
                  </a:cubicBezTo>
                  <a:cubicBezTo>
                    <a:pt x="2848" y="1844"/>
                    <a:pt x="2903" y="1681"/>
                    <a:pt x="2903" y="1491"/>
                  </a:cubicBezTo>
                  <a:cubicBezTo>
                    <a:pt x="2930" y="840"/>
                    <a:pt x="2550" y="352"/>
                    <a:pt x="1899" y="54"/>
                  </a:cubicBezTo>
                  <a:cubicBezTo>
                    <a:pt x="1779" y="18"/>
                    <a:pt x="1656" y="0"/>
                    <a:pt x="153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3202063" y="5943913"/>
              <a:ext cx="27150" cy="33975"/>
            </a:xfrm>
            <a:custGeom>
              <a:avLst/>
              <a:gdLst/>
              <a:ahLst/>
              <a:cxnLst/>
              <a:rect l="l" t="t" r="r" b="b"/>
              <a:pathLst>
                <a:path w="1086" h="1359" extrusionOk="0">
                  <a:moveTo>
                    <a:pt x="586" y="0"/>
                  </a:moveTo>
                  <a:cubicBezTo>
                    <a:pt x="545" y="0"/>
                    <a:pt x="503" y="9"/>
                    <a:pt x="462" y="30"/>
                  </a:cubicBezTo>
                  <a:cubicBezTo>
                    <a:pt x="245" y="193"/>
                    <a:pt x="82" y="437"/>
                    <a:pt x="82" y="708"/>
                  </a:cubicBezTo>
                  <a:cubicBezTo>
                    <a:pt x="1" y="952"/>
                    <a:pt x="109" y="1223"/>
                    <a:pt x="353" y="1359"/>
                  </a:cubicBezTo>
                  <a:cubicBezTo>
                    <a:pt x="652" y="1277"/>
                    <a:pt x="869" y="1033"/>
                    <a:pt x="950" y="762"/>
                  </a:cubicBezTo>
                  <a:cubicBezTo>
                    <a:pt x="1086" y="518"/>
                    <a:pt x="1004" y="220"/>
                    <a:pt x="787" y="57"/>
                  </a:cubicBezTo>
                  <a:cubicBezTo>
                    <a:pt x="720" y="23"/>
                    <a:pt x="653" y="0"/>
                    <a:pt x="58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3273263" y="5852338"/>
              <a:ext cx="61050" cy="53175"/>
            </a:xfrm>
            <a:custGeom>
              <a:avLst/>
              <a:gdLst/>
              <a:ahLst/>
              <a:cxnLst/>
              <a:rect l="l" t="t" r="r" b="b"/>
              <a:pathLst>
                <a:path w="2442" h="2127" extrusionOk="0">
                  <a:moveTo>
                    <a:pt x="1277" y="588"/>
                  </a:moveTo>
                  <a:cubicBezTo>
                    <a:pt x="1591" y="588"/>
                    <a:pt x="1828" y="1030"/>
                    <a:pt x="1547" y="1333"/>
                  </a:cubicBezTo>
                  <a:lnTo>
                    <a:pt x="1520" y="1360"/>
                  </a:lnTo>
                  <a:cubicBezTo>
                    <a:pt x="1433" y="1436"/>
                    <a:pt x="1341" y="1468"/>
                    <a:pt x="1253" y="1468"/>
                  </a:cubicBezTo>
                  <a:cubicBezTo>
                    <a:pt x="932" y="1468"/>
                    <a:pt x="673" y="1035"/>
                    <a:pt x="950" y="736"/>
                  </a:cubicBezTo>
                  <a:cubicBezTo>
                    <a:pt x="977" y="709"/>
                    <a:pt x="1004" y="682"/>
                    <a:pt x="1031" y="682"/>
                  </a:cubicBezTo>
                  <a:cubicBezTo>
                    <a:pt x="1113" y="616"/>
                    <a:pt x="1198" y="588"/>
                    <a:pt x="1277" y="588"/>
                  </a:cubicBezTo>
                  <a:close/>
                  <a:moveTo>
                    <a:pt x="1296" y="0"/>
                  </a:moveTo>
                  <a:cubicBezTo>
                    <a:pt x="1000" y="0"/>
                    <a:pt x="709" y="109"/>
                    <a:pt x="489" y="329"/>
                  </a:cubicBezTo>
                  <a:cubicBezTo>
                    <a:pt x="55" y="709"/>
                    <a:pt x="1" y="1387"/>
                    <a:pt x="380" y="1821"/>
                  </a:cubicBezTo>
                  <a:cubicBezTo>
                    <a:pt x="625" y="2025"/>
                    <a:pt x="923" y="2126"/>
                    <a:pt x="1221" y="2126"/>
                  </a:cubicBezTo>
                  <a:cubicBezTo>
                    <a:pt x="1520" y="2126"/>
                    <a:pt x="1818" y="2025"/>
                    <a:pt x="2062" y="1821"/>
                  </a:cubicBezTo>
                  <a:cubicBezTo>
                    <a:pt x="2442" y="1387"/>
                    <a:pt x="2442" y="763"/>
                    <a:pt x="2116" y="302"/>
                  </a:cubicBezTo>
                  <a:cubicBezTo>
                    <a:pt x="1876" y="102"/>
                    <a:pt x="1584" y="0"/>
                    <a:pt x="1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3290063" y="5867038"/>
              <a:ext cx="28925" cy="22000"/>
            </a:xfrm>
            <a:custGeom>
              <a:avLst/>
              <a:gdLst/>
              <a:ahLst/>
              <a:cxnLst/>
              <a:rect l="l" t="t" r="r" b="b"/>
              <a:pathLst>
                <a:path w="1157" h="880" extrusionOk="0">
                  <a:moveTo>
                    <a:pt x="605" y="0"/>
                  </a:moveTo>
                  <a:cubicBezTo>
                    <a:pt x="526" y="0"/>
                    <a:pt x="441" y="28"/>
                    <a:pt x="359" y="94"/>
                  </a:cubicBezTo>
                  <a:cubicBezTo>
                    <a:pt x="332" y="94"/>
                    <a:pt x="305" y="121"/>
                    <a:pt x="278" y="148"/>
                  </a:cubicBezTo>
                  <a:cubicBezTo>
                    <a:pt x="1" y="447"/>
                    <a:pt x="260" y="880"/>
                    <a:pt x="581" y="880"/>
                  </a:cubicBezTo>
                  <a:cubicBezTo>
                    <a:pt x="669" y="880"/>
                    <a:pt x="761" y="848"/>
                    <a:pt x="848" y="772"/>
                  </a:cubicBezTo>
                  <a:lnTo>
                    <a:pt x="875" y="745"/>
                  </a:lnTo>
                  <a:cubicBezTo>
                    <a:pt x="1156" y="442"/>
                    <a:pt x="919" y="0"/>
                    <a:pt x="605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48"/>
          <p:cNvGrpSpPr/>
          <p:nvPr/>
        </p:nvGrpSpPr>
        <p:grpSpPr>
          <a:xfrm rot="5973083">
            <a:off x="5773056" y="1813103"/>
            <a:ext cx="330415" cy="269366"/>
            <a:chOff x="5426900" y="3064075"/>
            <a:chExt cx="281450" cy="229525"/>
          </a:xfrm>
        </p:grpSpPr>
        <p:sp>
          <p:nvSpPr>
            <p:cNvPr id="701" name="Google Shape;701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121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A58B744-F83C-E74B-9C0D-C6506C066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314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6147" name="AutoShape 3">
            <a:extLst>
              <a:ext uri="{FF2B5EF4-FFF2-40B4-BE49-F238E27FC236}">
                <a16:creationId xmlns:a16="http://schemas.microsoft.com/office/drawing/2014/main" id="{1D4EE4DA-B9BE-8DA1-C03C-44CC1D1548B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2743200"/>
            <a:ext cx="9144000" cy="2400300"/>
          </a:xfrm>
          <a:prstGeom prst="flowChartDocument">
            <a:avLst/>
          </a:prstGeom>
          <a:gradFill rotWithShape="1">
            <a:gsLst>
              <a:gs pos="0">
                <a:srgbClr val="33CC33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6148" name="Cloud">
            <a:extLst>
              <a:ext uri="{FF2B5EF4-FFF2-40B4-BE49-F238E27FC236}">
                <a16:creationId xmlns:a16="http://schemas.microsoft.com/office/drawing/2014/main" id="{047A615F-9145-A1AD-26FB-02D76194EB8E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485900" y="8572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9" name="Cloud">
            <a:extLst>
              <a:ext uri="{FF2B5EF4-FFF2-40B4-BE49-F238E27FC236}">
                <a16:creationId xmlns:a16="http://schemas.microsoft.com/office/drawing/2014/main" id="{ED93C7A8-9E1F-70E2-B3B4-132E95B1CC09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5772150" y="742950"/>
            <a:ext cx="1028700" cy="559594"/>
          </a:xfrm>
          <a:custGeom>
            <a:avLst/>
            <a:gdLst>
              <a:gd name="T0" fmla="*/ 17157256 w 21600"/>
              <a:gd name="T1" fmla="*/ 445141284 h 21600"/>
              <a:gd name="T2" fmla="*/ 2147483646 w 21600"/>
              <a:gd name="T3" fmla="*/ 889333953 h 21600"/>
              <a:gd name="T4" fmla="*/ 2147483646 w 21600"/>
              <a:gd name="T5" fmla="*/ 445141284 h 21600"/>
              <a:gd name="T6" fmla="*/ 2147483646 w 21600"/>
              <a:gd name="T7" fmla="*/ 5090220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0" name="Cloud">
            <a:extLst>
              <a:ext uri="{FF2B5EF4-FFF2-40B4-BE49-F238E27FC236}">
                <a16:creationId xmlns:a16="http://schemas.microsoft.com/office/drawing/2014/main" id="{D36ECEAE-F406-0C29-4374-CF9B9F303FF6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200900" y="6286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1" name="Freeform 8">
            <a:extLst>
              <a:ext uri="{FF2B5EF4-FFF2-40B4-BE49-F238E27FC236}">
                <a16:creationId xmlns:a16="http://schemas.microsoft.com/office/drawing/2014/main" id="{1119DE6C-7B63-175F-DF0E-583195BB80BF}"/>
              </a:ext>
            </a:extLst>
          </p:cNvPr>
          <p:cNvSpPr>
            <a:spLocks/>
          </p:cNvSpPr>
          <p:nvPr/>
        </p:nvSpPr>
        <p:spPr bwMode="auto">
          <a:xfrm>
            <a:off x="1731169" y="4514850"/>
            <a:ext cx="440531" cy="285750"/>
          </a:xfrm>
          <a:custGeom>
            <a:avLst/>
            <a:gdLst>
              <a:gd name="T0" fmla="*/ 0 w 768"/>
              <a:gd name="T1" fmla="*/ 320443709 h 453"/>
              <a:gd name="T2" fmla="*/ 395416567 w 768"/>
              <a:gd name="T3" fmla="*/ 320443709 h 453"/>
              <a:gd name="T4" fmla="*/ 321714771 w 768"/>
              <a:gd name="T5" fmla="*/ 40320397 h 453"/>
              <a:gd name="T6" fmla="*/ 66682359 w 768"/>
              <a:gd name="T7" fmla="*/ 79934305 h 453"/>
              <a:gd name="T8" fmla="*/ 0 w 768"/>
              <a:gd name="T9" fmla="*/ 320443709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2" name="Freeform 9">
            <a:extLst>
              <a:ext uri="{FF2B5EF4-FFF2-40B4-BE49-F238E27FC236}">
                <a16:creationId xmlns:a16="http://schemas.microsoft.com/office/drawing/2014/main" id="{16BDC77B-9578-4CFC-D037-97EEE56CCD64}"/>
              </a:ext>
            </a:extLst>
          </p:cNvPr>
          <p:cNvSpPr>
            <a:spLocks/>
          </p:cNvSpPr>
          <p:nvPr/>
        </p:nvSpPr>
        <p:spPr bwMode="auto">
          <a:xfrm>
            <a:off x="2235994" y="4663679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3" name="Freeform 10">
            <a:extLst>
              <a:ext uri="{FF2B5EF4-FFF2-40B4-BE49-F238E27FC236}">
                <a16:creationId xmlns:a16="http://schemas.microsoft.com/office/drawing/2014/main" id="{33C71ADB-A9DB-1DCC-01F7-6389B3A2649C}"/>
              </a:ext>
            </a:extLst>
          </p:cNvPr>
          <p:cNvSpPr>
            <a:spLocks/>
          </p:cNvSpPr>
          <p:nvPr/>
        </p:nvSpPr>
        <p:spPr bwMode="auto">
          <a:xfrm>
            <a:off x="2121694" y="448508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4" name="Freeform 11">
            <a:extLst>
              <a:ext uri="{FF2B5EF4-FFF2-40B4-BE49-F238E27FC236}">
                <a16:creationId xmlns:a16="http://schemas.microsoft.com/office/drawing/2014/main" id="{CCAF2722-7EF8-004D-F133-01EC7573B7DE}"/>
              </a:ext>
            </a:extLst>
          </p:cNvPr>
          <p:cNvSpPr>
            <a:spLocks/>
          </p:cNvSpPr>
          <p:nvPr/>
        </p:nvSpPr>
        <p:spPr bwMode="auto">
          <a:xfrm>
            <a:off x="7486650" y="42291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5" name="Freeform 12">
            <a:extLst>
              <a:ext uri="{FF2B5EF4-FFF2-40B4-BE49-F238E27FC236}">
                <a16:creationId xmlns:a16="http://schemas.microsoft.com/office/drawing/2014/main" id="{3713C2BD-C735-781A-A2EE-56EF74313089}"/>
              </a:ext>
            </a:extLst>
          </p:cNvPr>
          <p:cNvSpPr>
            <a:spLocks/>
          </p:cNvSpPr>
          <p:nvPr/>
        </p:nvSpPr>
        <p:spPr bwMode="auto">
          <a:xfrm>
            <a:off x="7200900" y="43434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6" name="Freeform 13">
            <a:extLst>
              <a:ext uri="{FF2B5EF4-FFF2-40B4-BE49-F238E27FC236}">
                <a16:creationId xmlns:a16="http://schemas.microsoft.com/office/drawing/2014/main" id="{A7E05ABE-E02B-4B50-C3CA-131406B091B1}"/>
              </a:ext>
            </a:extLst>
          </p:cNvPr>
          <p:cNvSpPr>
            <a:spLocks/>
          </p:cNvSpPr>
          <p:nvPr/>
        </p:nvSpPr>
        <p:spPr bwMode="auto">
          <a:xfrm>
            <a:off x="2628900" y="4682728"/>
            <a:ext cx="114300" cy="60722"/>
          </a:xfrm>
          <a:custGeom>
            <a:avLst/>
            <a:gdLst>
              <a:gd name="T0" fmla="*/ 0 w 96"/>
              <a:gd name="T1" fmla="*/ 128526381 h 51"/>
              <a:gd name="T2" fmla="*/ 214214075 w 96"/>
              <a:gd name="T3" fmla="*/ 128526381 h 51"/>
              <a:gd name="T4" fmla="*/ 173891575 w 96"/>
              <a:gd name="T5" fmla="*/ 30241688 h 51"/>
              <a:gd name="T6" fmla="*/ 52924075 w 96"/>
              <a:gd name="T7" fmla="*/ 15120844 h 51"/>
              <a:gd name="T8" fmla="*/ 0 w 96"/>
              <a:gd name="T9" fmla="*/ 128526381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7" name="Freeform 14">
            <a:extLst>
              <a:ext uri="{FF2B5EF4-FFF2-40B4-BE49-F238E27FC236}">
                <a16:creationId xmlns:a16="http://schemas.microsoft.com/office/drawing/2014/main" id="{69E00D0B-7E10-AB71-7245-7828F4A1050F}"/>
              </a:ext>
            </a:extLst>
          </p:cNvPr>
          <p:cNvSpPr>
            <a:spLocks/>
          </p:cNvSpPr>
          <p:nvPr/>
        </p:nvSpPr>
        <p:spPr bwMode="auto">
          <a:xfrm>
            <a:off x="640080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8" name="Freeform 15">
            <a:extLst>
              <a:ext uri="{FF2B5EF4-FFF2-40B4-BE49-F238E27FC236}">
                <a16:creationId xmlns:a16="http://schemas.microsoft.com/office/drawing/2014/main" id="{2669E428-0C0F-350B-E01F-AB168B11A986}"/>
              </a:ext>
            </a:extLst>
          </p:cNvPr>
          <p:cNvSpPr>
            <a:spLocks/>
          </p:cNvSpPr>
          <p:nvPr/>
        </p:nvSpPr>
        <p:spPr bwMode="auto">
          <a:xfrm>
            <a:off x="28575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9" name="Freeform 16">
            <a:extLst>
              <a:ext uri="{FF2B5EF4-FFF2-40B4-BE49-F238E27FC236}">
                <a16:creationId xmlns:a16="http://schemas.microsoft.com/office/drawing/2014/main" id="{F6DC4D99-29B0-F151-77B1-DA29EF891F2C}"/>
              </a:ext>
            </a:extLst>
          </p:cNvPr>
          <p:cNvSpPr>
            <a:spLocks/>
          </p:cNvSpPr>
          <p:nvPr/>
        </p:nvSpPr>
        <p:spPr bwMode="auto">
          <a:xfrm>
            <a:off x="14859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60" name="Freeform 17">
            <a:extLst>
              <a:ext uri="{FF2B5EF4-FFF2-40B4-BE49-F238E27FC236}">
                <a16:creationId xmlns:a16="http://schemas.microsoft.com/office/drawing/2014/main" id="{45D5468D-EDA5-FCCA-A819-9503B3B8EF65}"/>
              </a:ext>
            </a:extLst>
          </p:cNvPr>
          <p:cNvSpPr>
            <a:spLocks/>
          </p:cNvSpPr>
          <p:nvPr/>
        </p:nvSpPr>
        <p:spPr bwMode="auto">
          <a:xfrm>
            <a:off x="6629400" y="4629150"/>
            <a:ext cx="228600" cy="171450"/>
          </a:xfrm>
          <a:custGeom>
            <a:avLst/>
            <a:gdLst>
              <a:gd name="T0" fmla="*/ 0 w 768"/>
              <a:gd name="T1" fmla="*/ 115359735 h 453"/>
              <a:gd name="T2" fmla="*/ 106476800 w 768"/>
              <a:gd name="T3" fmla="*/ 115359735 h 453"/>
              <a:gd name="T4" fmla="*/ 86630272 w 768"/>
              <a:gd name="T5" fmla="*/ 14515343 h 453"/>
              <a:gd name="T6" fmla="*/ 17956213 w 768"/>
              <a:gd name="T7" fmla="*/ 28776350 h 453"/>
              <a:gd name="T8" fmla="*/ 0 w 768"/>
              <a:gd name="T9" fmla="*/ 115359735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61" name="Freeform 18">
            <a:extLst>
              <a:ext uri="{FF2B5EF4-FFF2-40B4-BE49-F238E27FC236}">
                <a16:creationId xmlns:a16="http://schemas.microsoft.com/office/drawing/2014/main" id="{B5C7190A-7F88-20C9-9CC3-D2B329EC711F}"/>
              </a:ext>
            </a:extLst>
          </p:cNvPr>
          <p:cNvSpPr>
            <a:spLocks/>
          </p:cNvSpPr>
          <p:nvPr/>
        </p:nvSpPr>
        <p:spPr bwMode="auto">
          <a:xfrm>
            <a:off x="5429250" y="4629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62" name="Freeform 19">
            <a:extLst>
              <a:ext uri="{FF2B5EF4-FFF2-40B4-BE49-F238E27FC236}">
                <a16:creationId xmlns:a16="http://schemas.microsoft.com/office/drawing/2014/main" id="{3190DC37-A9EF-F98A-60C3-5B0BF3638BF4}"/>
              </a:ext>
            </a:extLst>
          </p:cNvPr>
          <p:cNvSpPr>
            <a:spLocks/>
          </p:cNvSpPr>
          <p:nvPr/>
        </p:nvSpPr>
        <p:spPr bwMode="auto">
          <a:xfrm>
            <a:off x="60579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63" name="Freeform 20">
            <a:extLst>
              <a:ext uri="{FF2B5EF4-FFF2-40B4-BE49-F238E27FC236}">
                <a16:creationId xmlns:a16="http://schemas.microsoft.com/office/drawing/2014/main" id="{B6EFCBB0-19EC-E5A3-F62B-E731CC5934A5}"/>
              </a:ext>
            </a:extLst>
          </p:cNvPr>
          <p:cNvSpPr>
            <a:spLocks/>
          </p:cNvSpPr>
          <p:nvPr/>
        </p:nvSpPr>
        <p:spPr bwMode="auto">
          <a:xfrm>
            <a:off x="52578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64" name="Freeform 21">
            <a:extLst>
              <a:ext uri="{FF2B5EF4-FFF2-40B4-BE49-F238E27FC236}">
                <a16:creationId xmlns:a16="http://schemas.microsoft.com/office/drawing/2014/main" id="{45447ACC-E84D-ADEA-5970-35ADEC129040}"/>
              </a:ext>
            </a:extLst>
          </p:cNvPr>
          <p:cNvSpPr>
            <a:spLocks/>
          </p:cNvSpPr>
          <p:nvPr/>
        </p:nvSpPr>
        <p:spPr bwMode="auto">
          <a:xfrm>
            <a:off x="548640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65" name="Freeform 22">
            <a:extLst>
              <a:ext uri="{FF2B5EF4-FFF2-40B4-BE49-F238E27FC236}">
                <a16:creationId xmlns:a16="http://schemas.microsoft.com/office/drawing/2014/main" id="{76136C14-AE61-E930-C26A-4BD3AA450D1B}"/>
              </a:ext>
            </a:extLst>
          </p:cNvPr>
          <p:cNvSpPr>
            <a:spLocks/>
          </p:cNvSpPr>
          <p:nvPr/>
        </p:nvSpPr>
        <p:spPr bwMode="auto">
          <a:xfrm>
            <a:off x="7600950" y="440055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66" name="Freeform 23">
            <a:extLst>
              <a:ext uri="{FF2B5EF4-FFF2-40B4-BE49-F238E27FC236}">
                <a16:creationId xmlns:a16="http://schemas.microsoft.com/office/drawing/2014/main" id="{D0BE4149-06D5-6712-7F51-525652E7CF47}"/>
              </a:ext>
            </a:extLst>
          </p:cNvPr>
          <p:cNvSpPr>
            <a:spLocks/>
          </p:cNvSpPr>
          <p:nvPr/>
        </p:nvSpPr>
        <p:spPr bwMode="auto">
          <a:xfrm>
            <a:off x="32004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67" name="Freeform 24">
            <a:extLst>
              <a:ext uri="{FF2B5EF4-FFF2-40B4-BE49-F238E27FC236}">
                <a16:creationId xmlns:a16="http://schemas.microsoft.com/office/drawing/2014/main" id="{F8DC2FEF-31D2-8258-C8F2-B6FD5C136581}"/>
              </a:ext>
            </a:extLst>
          </p:cNvPr>
          <p:cNvSpPr>
            <a:spLocks/>
          </p:cNvSpPr>
          <p:nvPr/>
        </p:nvSpPr>
        <p:spPr bwMode="auto">
          <a:xfrm>
            <a:off x="6155531" y="46291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68" name="Freeform 25">
            <a:extLst>
              <a:ext uri="{FF2B5EF4-FFF2-40B4-BE49-F238E27FC236}">
                <a16:creationId xmlns:a16="http://schemas.microsoft.com/office/drawing/2014/main" id="{2F446137-6A1A-E13C-F9EE-FBC96C25990E}"/>
              </a:ext>
            </a:extLst>
          </p:cNvPr>
          <p:cNvSpPr>
            <a:spLocks/>
          </p:cNvSpPr>
          <p:nvPr/>
        </p:nvSpPr>
        <p:spPr bwMode="auto">
          <a:xfrm>
            <a:off x="5257800" y="442793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69" name="Freeform 26">
            <a:extLst>
              <a:ext uri="{FF2B5EF4-FFF2-40B4-BE49-F238E27FC236}">
                <a16:creationId xmlns:a16="http://schemas.microsoft.com/office/drawing/2014/main" id="{0810D956-BA64-8A76-55BB-D03E978C6A43}"/>
              </a:ext>
            </a:extLst>
          </p:cNvPr>
          <p:cNvSpPr>
            <a:spLocks/>
          </p:cNvSpPr>
          <p:nvPr/>
        </p:nvSpPr>
        <p:spPr bwMode="auto">
          <a:xfrm>
            <a:off x="6400800" y="44005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0" name="Freeform 27">
            <a:extLst>
              <a:ext uri="{FF2B5EF4-FFF2-40B4-BE49-F238E27FC236}">
                <a16:creationId xmlns:a16="http://schemas.microsoft.com/office/drawing/2014/main" id="{BE54092F-1D41-8BB6-C5F7-E84DF5911E13}"/>
              </a:ext>
            </a:extLst>
          </p:cNvPr>
          <p:cNvSpPr>
            <a:spLocks/>
          </p:cNvSpPr>
          <p:nvPr/>
        </p:nvSpPr>
        <p:spPr bwMode="auto">
          <a:xfrm>
            <a:off x="1600200" y="400050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1" name="Freeform 28">
            <a:extLst>
              <a:ext uri="{FF2B5EF4-FFF2-40B4-BE49-F238E27FC236}">
                <a16:creationId xmlns:a16="http://schemas.microsoft.com/office/drawing/2014/main" id="{108895F3-E373-E795-8362-86039842EC48}"/>
              </a:ext>
            </a:extLst>
          </p:cNvPr>
          <p:cNvSpPr>
            <a:spLocks/>
          </p:cNvSpPr>
          <p:nvPr/>
        </p:nvSpPr>
        <p:spPr bwMode="auto">
          <a:xfrm>
            <a:off x="1835944" y="3631406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2" name="Freeform 29">
            <a:extLst>
              <a:ext uri="{FF2B5EF4-FFF2-40B4-BE49-F238E27FC236}">
                <a16:creationId xmlns:a16="http://schemas.microsoft.com/office/drawing/2014/main" id="{B1683C11-BFDD-734F-6D44-D66E2D49985E}"/>
              </a:ext>
            </a:extLst>
          </p:cNvPr>
          <p:cNvSpPr>
            <a:spLocks/>
          </p:cNvSpPr>
          <p:nvPr/>
        </p:nvSpPr>
        <p:spPr bwMode="auto">
          <a:xfrm>
            <a:off x="2114550" y="3600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3" name="Freeform 30">
            <a:extLst>
              <a:ext uri="{FF2B5EF4-FFF2-40B4-BE49-F238E27FC236}">
                <a16:creationId xmlns:a16="http://schemas.microsoft.com/office/drawing/2014/main" id="{25427DC6-8328-3126-0926-5D79F518A82E}"/>
              </a:ext>
            </a:extLst>
          </p:cNvPr>
          <p:cNvSpPr>
            <a:spLocks/>
          </p:cNvSpPr>
          <p:nvPr/>
        </p:nvSpPr>
        <p:spPr bwMode="auto">
          <a:xfrm>
            <a:off x="2228850" y="37147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4" name="Freeform 31">
            <a:extLst>
              <a:ext uri="{FF2B5EF4-FFF2-40B4-BE49-F238E27FC236}">
                <a16:creationId xmlns:a16="http://schemas.microsoft.com/office/drawing/2014/main" id="{707F701F-C893-D072-7BAE-B3C930033B18}"/>
              </a:ext>
            </a:extLst>
          </p:cNvPr>
          <p:cNvSpPr>
            <a:spLocks/>
          </p:cNvSpPr>
          <p:nvPr/>
        </p:nvSpPr>
        <p:spPr bwMode="auto">
          <a:xfrm>
            <a:off x="2457450" y="3584972"/>
            <a:ext cx="114300" cy="79772"/>
          </a:xfrm>
          <a:custGeom>
            <a:avLst/>
            <a:gdLst>
              <a:gd name="T0" fmla="*/ 0 w 96"/>
              <a:gd name="T1" fmla="*/ 168848881 h 67"/>
              <a:gd name="T2" fmla="*/ 214214075 w 96"/>
              <a:gd name="T3" fmla="*/ 168848881 h 67"/>
              <a:gd name="T4" fmla="*/ 173891575 w 96"/>
              <a:gd name="T5" fmla="*/ 17640217 h 67"/>
              <a:gd name="T6" fmla="*/ 52924075 w 96"/>
              <a:gd name="T7" fmla="*/ 55443177 h 67"/>
              <a:gd name="T8" fmla="*/ 0 w 96"/>
              <a:gd name="T9" fmla="*/ 168848881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5" name="Freeform 32">
            <a:extLst>
              <a:ext uri="{FF2B5EF4-FFF2-40B4-BE49-F238E27FC236}">
                <a16:creationId xmlns:a16="http://schemas.microsoft.com/office/drawing/2014/main" id="{5B327E19-F55A-F460-98D8-4A88464FEC4A}"/>
              </a:ext>
            </a:extLst>
          </p:cNvPr>
          <p:cNvSpPr>
            <a:spLocks/>
          </p:cNvSpPr>
          <p:nvPr/>
        </p:nvSpPr>
        <p:spPr bwMode="auto">
          <a:xfrm>
            <a:off x="3086100" y="3486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6" name="Freeform 33">
            <a:extLst>
              <a:ext uri="{FF2B5EF4-FFF2-40B4-BE49-F238E27FC236}">
                <a16:creationId xmlns:a16="http://schemas.microsoft.com/office/drawing/2014/main" id="{ACF9413C-F224-63AE-8B4F-12075C74DD76}"/>
              </a:ext>
            </a:extLst>
          </p:cNvPr>
          <p:cNvSpPr>
            <a:spLocks/>
          </p:cNvSpPr>
          <p:nvPr/>
        </p:nvSpPr>
        <p:spPr bwMode="auto">
          <a:xfrm>
            <a:off x="325755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7" name="Freeform 34">
            <a:extLst>
              <a:ext uri="{FF2B5EF4-FFF2-40B4-BE49-F238E27FC236}">
                <a16:creationId xmlns:a16="http://schemas.microsoft.com/office/drawing/2014/main" id="{6957C9E7-FACC-3C31-9AD5-B7454A453CE3}"/>
              </a:ext>
            </a:extLst>
          </p:cNvPr>
          <p:cNvSpPr>
            <a:spLocks/>
          </p:cNvSpPr>
          <p:nvPr/>
        </p:nvSpPr>
        <p:spPr bwMode="auto">
          <a:xfrm>
            <a:off x="1543050" y="34290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8" name="Freeform 35">
            <a:extLst>
              <a:ext uri="{FF2B5EF4-FFF2-40B4-BE49-F238E27FC236}">
                <a16:creationId xmlns:a16="http://schemas.microsoft.com/office/drawing/2014/main" id="{6CFD9804-F4BF-57E1-6DB8-0FB34175D478}"/>
              </a:ext>
            </a:extLst>
          </p:cNvPr>
          <p:cNvSpPr>
            <a:spLocks/>
          </p:cNvSpPr>
          <p:nvPr/>
        </p:nvSpPr>
        <p:spPr bwMode="auto">
          <a:xfrm>
            <a:off x="737235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9" name="Freeform 36">
            <a:extLst>
              <a:ext uri="{FF2B5EF4-FFF2-40B4-BE49-F238E27FC236}">
                <a16:creationId xmlns:a16="http://schemas.microsoft.com/office/drawing/2014/main" id="{D0E7E953-C24C-B366-919E-55D7810ECB32}"/>
              </a:ext>
            </a:extLst>
          </p:cNvPr>
          <p:cNvSpPr>
            <a:spLocks/>
          </p:cNvSpPr>
          <p:nvPr/>
        </p:nvSpPr>
        <p:spPr bwMode="auto">
          <a:xfrm>
            <a:off x="2171700" y="3829050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80" name="AutoShape 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34D9447-5FA2-6B43-38A9-7C11D10FE53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029450" y="4572000"/>
            <a:ext cx="685800" cy="342900"/>
          </a:xfrm>
          <a:prstGeom prst="flowChartDisplay">
            <a:avLst/>
          </a:prstGeom>
          <a:gradFill rotWithShape="1">
            <a:gsLst>
              <a:gs pos="0">
                <a:srgbClr val="B2B2B2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6181" name="Picture 38" descr="Picture22">
            <a:extLst>
              <a:ext uri="{FF2B5EF4-FFF2-40B4-BE49-F238E27FC236}">
                <a16:creationId xmlns:a16="http://schemas.microsoft.com/office/drawing/2014/main" id="{BA2083BD-B4BF-BBA7-2425-47FA9596B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971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2" name="Picture 39" descr="Picture22">
            <a:extLst>
              <a:ext uri="{FF2B5EF4-FFF2-40B4-BE49-F238E27FC236}">
                <a16:creationId xmlns:a16="http://schemas.microsoft.com/office/drawing/2014/main" id="{F0DC8AFC-EEA4-2DF2-AD43-A172C0198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80010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3" name="Picture 40" descr="Picture22">
            <a:extLst>
              <a:ext uri="{FF2B5EF4-FFF2-40B4-BE49-F238E27FC236}">
                <a16:creationId xmlns:a16="http://schemas.microsoft.com/office/drawing/2014/main" id="{29ED9DB8-509C-84D5-2334-0D062D1D1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53" y="125730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4" name="Picture 41" descr="Picture22">
            <a:extLst>
              <a:ext uri="{FF2B5EF4-FFF2-40B4-BE49-F238E27FC236}">
                <a16:creationId xmlns:a16="http://schemas.microsoft.com/office/drawing/2014/main" id="{D60F75A2-BDEC-77D2-EDBA-0A6DCAE57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18859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5" name="Picture 42" descr="Picture22">
            <a:extLst>
              <a:ext uri="{FF2B5EF4-FFF2-40B4-BE49-F238E27FC236}">
                <a16:creationId xmlns:a16="http://schemas.microsoft.com/office/drawing/2014/main" id="{ED009746-54E5-8312-B5A2-82CF99281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114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1" name="Text Box 43">
            <a:extLst>
              <a:ext uri="{FF2B5EF4-FFF2-40B4-BE49-F238E27FC236}">
                <a16:creationId xmlns:a16="http://schemas.microsoft.com/office/drawing/2014/main" id="{2E2EF3C4-4221-EA25-7322-A3F5E7324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508523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elephant</a:t>
            </a:r>
          </a:p>
        </p:txBody>
      </p:sp>
      <p:sp>
        <p:nvSpPr>
          <p:cNvPr id="7212" name="Text Box 44">
            <a:extLst>
              <a:ext uri="{FF2B5EF4-FFF2-40B4-BE49-F238E27FC236}">
                <a16:creationId xmlns:a16="http://schemas.microsoft.com/office/drawing/2014/main" id="{CD4C0835-C665-64D1-0A2F-359365AD8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279923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tiger</a:t>
            </a:r>
          </a:p>
        </p:txBody>
      </p:sp>
      <p:sp>
        <p:nvSpPr>
          <p:cNvPr id="7213" name="Text Box 45">
            <a:extLst>
              <a:ext uri="{FF2B5EF4-FFF2-40B4-BE49-F238E27FC236}">
                <a16:creationId xmlns:a16="http://schemas.microsoft.com/office/drawing/2014/main" id="{8A302165-B51E-00D8-A808-8C5D75932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5717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lion</a:t>
            </a:r>
          </a:p>
        </p:txBody>
      </p:sp>
      <p:sp>
        <p:nvSpPr>
          <p:cNvPr id="7214" name="Text Box 46">
            <a:extLst>
              <a:ext uri="{FF2B5EF4-FFF2-40B4-BE49-F238E27FC236}">
                <a16:creationId xmlns:a16="http://schemas.microsoft.com/office/drawing/2014/main" id="{0DBC93F4-C9AB-FF9C-9AF7-423B9112C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23431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giraffe</a:t>
            </a:r>
          </a:p>
        </p:txBody>
      </p:sp>
      <p:sp>
        <p:nvSpPr>
          <p:cNvPr id="7215" name="Text Box 47">
            <a:extLst>
              <a:ext uri="{FF2B5EF4-FFF2-40B4-BE49-F238E27FC236}">
                <a16:creationId xmlns:a16="http://schemas.microsoft.com/office/drawing/2014/main" id="{EFE25B77-1632-F3BE-B3E5-0216539B8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171450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hippo</a:t>
            </a:r>
          </a:p>
        </p:txBody>
      </p:sp>
      <p:pic>
        <p:nvPicPr>
          <p:cNvPr id="6191" name="Picture 48" descr="Picture9">
            <a:extLst>
              <a:ext uri="{FF2B5EF4-FFF2-40B4-BE49-F238E27FC236}">
                <a16:creationId xmlns:a16="http://schemas.microsoft.com/office/drawing/2014/main" id="{20688A9C-AA7E-2AB1-C7E2-AB090059C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2114550"/>
            <a:ext cx="2172891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2" name="Picture 49" descr="Picture26">
            <a:extLst>
              <a:ext uri="{FF2B5EF4-FFF2-40B4-BE49-F238E27FC236}">
                <a16:creationId xmlns:a16="http://schemas.microsoft.com/office/drawing/2014/main" id="{0BB52A69-7B23-688E-C51F-CDB1A2427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22910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3" name="Picture 50" descr="Picture26">
            <a:extLst>
              <a:ext uri="{FF2B5EF4-FFF2-40B4-BE49-F238E27FC236}">
                <a16:creationId xmlns:a16="http://schemas.microsoft.com/office/drawing/2014/main" id="{372990F3-9CF1-2570-F773-E2E548DCC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02895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4" name="Picture 51" descr="Picture26">
            <a:extLst>
              <a:ext uri="{FF2B5EF4-FFF2-40B4-BE49-F238E27FC236}">
                <a16:creationId xmlns:a16="http://schemas.microsoft.com/office/drawing/2014/main" id="{811C067F-8B26-0B9D-D005-4FB6B63C9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65760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5" name="Picture 52" descr="Picture28">
            <a:extLst>
              <a:ext uri="{FF2B5EF4-FFF2-40B4-BE49-F238E27FC236}">
                <a16:creationId xmlns:a16="http://schemas.microsoft.com/office/drawing/2014/main" id="{92BDB63B-40D0-91AE-6BD4-934C85DF5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0861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6" name="Picture 53" descr="Picture28">
            <a:extLst>
              <a:ext uri="{FF2B5EF4-FFF2-40B4-BE49-F238E27FC236}">
                <a16:creationId xmlns:a16="http://schemas.microsoft.com/office/drawing/2014/main" id="{CA42BC59-A600-6AD6-6B6A-45E2F20C9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005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7" name="Picture 54" descr="Picture28">
            <a:extLst>
              <a:ext uri="{FF2B5EF4-FFF2-40B4-BE49-F238E27FC236}">
                <a16:creationId xmlns:a16="http://schemas.microsoft.com/office/drawing/2014/main" id="{32630588-C82E-3EF5-19DC-8335E5560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6361">
            <a:off x="7086600" y="33147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8" name="Picture 55" descr="Picture28">
            <a:extLst>
              <a:ext uri="{FF2B5EF4-FFF2-40B4-BE49-F238E27FC236}">
                <a16:creationId xmlns:a16="http://schemas.microsoft.com/office/drawing/2014/main" id="{29A4CD02-7E07-6134-B4D8-6A8B7084D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4399">
            <a:off x="5257800" y="3946923"/>
            <a:ext cx="685800" cy="3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9" name="Picture 56" descr="Picture27">
            <a:extLst>
              <a:ext uri="{FF2B5EF4-FFF2-40B4-BE49-F238E27FC236}">
                <a16:creationId xmlns:a16="http://schemas.microsoft.com/office/drawing/2014/main" id="{A070765C-560E-67A5-B4A6-09824C2AE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3371850"/>
            <a:ext cx="971550" cy="6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0" name="Picture 57" descr="Picture27">
            <a:extLst>
              <a:ext uri="{FF2B5EF4-FFF2-40B4-BE49-F238E27FC236}">
                <a16:creationId xmlns:a16="http://schemas.microsoft.com/office/drawing/2014/main" id="{C35C9564-5673-6C2F-7A67-E7EE3DA5B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946923"/>
            <a:ext cx="971550" cy="6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26" name="WordArt 58">
            <a:extLst>
              <a:ext uri="{FF2B5EF4-FFF2-40B4-BE49-F238E27FC236}">
                <a16:creationId xmlns:a16="http://schemas.microsoft.com/office/drawing/2014/main" id="{0BD8EB05-1A19-456B-7541-6F8F53500C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734276">
            <a:off x="5715000" y="742950"/>
            <a:ext cx="1143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Forte" panose="03060902040502070203" pitchFamily="66" charset="0"/>
                <a:ea typeface="+mn-ea"/>
                <a:cs typeface="+mn-cs"/>
              </a:rPr>
              <a:t>OK</a:t>
            </a:r>
          </a:p>
        </p:txBody>
      </p:sp>
      <p:pic>
        <p:nvPicPr>
          <p:cNvPr id="6202" name="Picture 75">
            <a:extLst>
              <a:ext uri="{FF2B5EF4-FFF2-40B4-BE49-F238E27FC236}">
                <a16:creationId xmlns:a16="http://schemas.microsoft.com/office/drawing/2014/main" id="{24B6E2D5-2AD2-0A73-A2D0-F69C080D4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67525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15"/>
                  </p:tgtEl>
                </p:cond>
              </p:nextCondLst>
            </p:seq>
          </p:childTnLst>
        </p:cTn>
      </p:par>
    </p:tnLst>
    <p:bldLst>
      <p:bldP spid="7211" grpId="0"/>
      <p:bldP spid="7213" grpId="0"/>
      <p:bldP spid="7214" grpId="0"/>
      <p:bldP spid="72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3CBC7D9-E331-87A3-AD2C-AB6D323AC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314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7171" name="AutoShape 3">
            <a:extLst>
              <a:ext uri="{FF2B5EF4-FFF2-40B4-BE49-F238E27FC236}">
                <a16:creationId xmlns:a16="http://schemas.microsoft.com/office/drawing/2014/main" id="{6EA9C376-0746-4F3E-E0AF-B448C72D8CA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2743200"/>
            <a:ext cx="9144000" cy="2400300"/>
          </a:xfrm>
          <a:prstGeom prst="flowChartDocument">
            <a:avLst/>
          </a:prstGeom>
          <a:gradFill rotWithShape="1">
            <a:gsLst>
              <a:gs pos="0">
                <a:srgbClr val="33CC33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7172" name="Cloud">
            <a:extLst>
              <a:ext uri="{FF2B5EF4-FFF2-40B4-BE49-F238E27FC236}">
                <a16:creationId xmlns:a16="http://schemas.microsoft.com/office/drawing/2014/main" id="{54DB4E10-CDE4-5AEB-20B7-60AE2B94BBF4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485900" y="8572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3" name="Cloud">
            <a:extLst>
              <a:ext uri="{FF2B5EF4-FFF2-40B4-BE49-F238E27FC236}">
                <a16:creationId xmlns:a16="http://schemas.microsoft.com/office/drawing/2014/main" id="{1C63753D-5471-7BDD-8ACA-994772D23E5F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5657850" y="800100"/>
            <a:ext cx="1028700" cy="559594"/>
          </a:xfrm>
          <a:custGeom>
            <a:avLst/>
            <a:gdLst>
              <a:gd name="T0" fmla="*/ 17157256 w 21600"/>
              <a:gd name="T1" fmla="*/ 445141284 h 21600"/>
              <a:gd name="T2" fmla="*/ 2147483646 w 21600"/>
              <a:gd name="T3" fmla="*/ 889333953 h 21600"/>
              <a:gd name="T4" fmla="*/ 2147483646 w 21600"/>
              <a:gd name="T5" fmla="*/ 445141284 h 21600"/>
              <a:gd name="T6" fmla="*/ 2147483646 w 21600"/>
              <a:gd name="T7" fmla="*/ 5090220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4" name="Cloud">
            <a:extLst>
              <a:ext uri="{FF2B5EF4-FFF2-40B4-BE49-F238E27FC236}">
                <a16:creationId xmlns:a16="http://schemas.microsoft.com/office/drawing/2014/main" id="{9C455741-9FF6-E51D-7DD8-8D963B265CBB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200900" y="6286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5" name="Freeform 8">
            <a:extLst>
              <a:ext uri="{FF2B5EF4-FFF2-40B4-BE49-F238E27FC236}">
                <a16:creationId xmlns:a16="http://schemas.microsoft.com/office/drawing/2014/main" id="{4494257C-8BB5-C70A-A628-8AB73A16C6B8}"/>
              </a:ext>
            </a:extLst>
          </p:cNvPr>
          <p:cNvSpPr>
            <a:spLocks/>
          </p:cNvSpPr>
          <p:nvPr/>
        </p:nvSpPr>
        <p:spPr bwMode="auto">
          <a:xfrm>
            <a:off x="2235994" y="4663679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6" name="Freeform 9">
            <a:extLst>
              <a:ext uri="{FF2B5EF4-FFF2-40B4-BE49-F238E27FC236}">
                <a16:creationId xmlns:a16="http://schemas.microsoft.com/office/drawing/2014/main" id="{20D8F279-E5F6-E0F5-E228-5814A1E5A627}"/>
              </a:ext>
            </a:extLst>
          </p:cNvPr>
          <p:cNvSpPr>
            <a:spLocks/>
          </p:cNvSpPr>
          <p:nvPr/>
        </p:nvSpPr>
        <p:spPr bwMode="auto">
          <a:xfrm>
            <a:off x="2121694" y="448508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7" name="Freeform 10">
            <a:extLst>
              <a:ext uri="{FF2B5EF4-FFF2-40B4-BE49-F238E27FC236}">
                <a16:creationId xmlns:a16="http://schemas.microsoft.com/office/drawing/2014/main" id="{85C0984B-3D32-34C4-FD06-2DA6ECDA9A24}"/>
              </a:ext>
            </a:extLst>
          </p:cNvPr>
          <p:cNvSpPr>
            <a:spLocks/>
          </p:cNvSpPr>
          <p:nvPr/>
        </p:nvSpPr>
        <p:spPr bwMode="auto">
          <a:xfrm>
            <a:off x="7486650" y="42291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8" name="Freeform 11">
            <a:extLst>
              <a:ext uri="{FF2B5EF4-FFF2-40B4-BE49-F238E27FC236}">
                <a16:creationId xmlns:a16="http://schemas.microsoft.com/office/drawing/2014/main" id="{7A1061C1-2695-F8F2-D25F-87B7D3BA07FD}"/>
              </a:ext>
            </a:extLst>
          </p:cNvPr>
          <p:cNvSpPr>
            <a:spLocks/>
          </p:cNvSpPr>
          <p:nvPr/>
        </p:nvSpPr>
        <p:spPr bwMode="auto">
          <a:xfrm>
            <a:off x="7200900" y="43434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9" name="Freeform 12">
            <a:extLst>
              <a:ext uri="{FF2B5EF4-FFF2-40B4-BE49-F238E27FC236}">
                <a16:creationId xmlns:a16="http://schemas.microsoft.com/office/drawing/2014/main" id="{E0F14713-D052-FB64-E189-5BF10102A98C}"/>
              </a:ext>
            </a:extLst>
          </p:cNvPr>
          <p:cNvSpPr>
            <a:spLocks/>
          </p:cNvSpPr>
          <p:nvPr/>
        </p:nvSpPr>
        <p:spPr bwMode="auto">
          <a:xfrm>
            <a:off x="2628900" y="4682728"/>
            <a:ext cx="114300" cy="60722"/>
          </a:xfrm>
          <a:custGeom>
            <a:avLst/>
            <a:gdLst>
              <a:gd name="T0" fmla="*/ 0 w 96"/>
              <a:gd name="T1" fmla="*/ 128526381 h 51"/>
              <a:gd name="T2" fmla="*/ 214214075 w 96"/>
              <a:gd name="T3" fmla="*/ 128526381 h 51"/>
              <a:gd name="T4" fmla="*/ 173891575 w 96"/>
              <a:gd name="T5" fmla="*/ 30241688 h 51"/>
              <a:gd name="T6" fmla="*/ 52924075 w 96"/>
              <a:gd name="T7" fmla="*/ 15120844 h 51"/>
              <a:gd name="T8" fmla="*/ 0 w 96"/>
              <a:gd name="T9" fmla="*/ 128526381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80" name="Freeform 13">
            <a:extLst>
              <a:ext uri="{FF2B5EF4-FFF2-40B4-BE49-F238E27FC236}">
                <a16:creationId xmlns:a16="http://schemas.microsoft.com/office/drawing/2014/main" id="{0CCF9C75-FEE2-3747-37CC-2DAFACF9C5E8}"/>
              </a:ext>
            </a:extLst>
          </p:cNvPr>
          <p:cNvSpPr>
            <a:spLocks/>
          </p:cNvSpPr>
          <p:nvPr/>
        </p:nvSpPr>
        <p:spPr bwMode="auto">
          <a:xfrm>
            <a:off x="640080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81" name="Freeform 14">
            <a:extLst>
              <a:ext uri="{FF2B5EF4-FFF2-40B4-BE49-F238E27FC236}">
                <a16:creationId xmlns:a16="http://schemas.microsoft.com/office/drawing/2014/main" id="{595C88DE-CC0E-F954-B527-F68A04C623E7}"/>
              </a:ext>
            </a:extLst>
          </p:cNvPr>
          <p:cNvSpPr>
            <a:spLocks/>
          </p:cNvSpPr>
          <p:nvPr/>
        </p:nvSpPr>
        <p:spPr bwMode="auto">
          <a:xfrm>
            <a:off x="28575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82" name="Freeform 15">
            <a:extLst>
              <a:ext uri="{FF2B5EF4-FFF2-40B4-BE49-F238E27FC236}">
                <a16:creationId xmlns:a16="http://schemas.microsoft.com/office/drawing/2014/main" id="{283E4ED0-B45C-E96A-77CD-486BA39082DF}"/>
              </a:ext>
            </a:extLst>
          </p:cNvPr>
          <p:cNvSpPr>
            <a:spLocks/>
          </p:cNvSpPr>
          <p:nvPr/>
        </p:nvSpPr>
        <p:spPr bwMode="auto">
          <a:xfrm>
            <a:off x="14859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83" name="Freeform 16">
            <a:extLst>
              <a:ext uri="{FF2B5EF4-FFF2-40B4-BE49-F238E27FC236}">
                <a16:creationId xmlns:a16="http://schemas.microsoft.com/office/drawing/2014/main" id="{1AEA21F6-BE05-5BDD-1022-64F6FAECC9A4}"/>
              </a:ext>
            </a:extLst>
          </p:cNvPr>
          <p:cNvSpPr>
            <a:spLocks/>
          </p:cNvSpPr>
          <p:nvPr/>
        </p:nvSpPr>
        <p:spPr bwMode="auto">
          <a:xfrm>
            <a:off x="6629400" y="4629150"/>
            <a:ext cx="228600" cy="171450"/>
          </a:xfrm>
          <a:custGeom>
            <a:avLst/>
            <a:gdLst>
              <a:gd name="T0" fmla="*/ 0 w 768"/>
              <a:gd name="T1" fmla="*/ 115359735 h 453"/>
              <a:gd name="T2" fmla="*/ 106476800 w 768"/>
              <a:gd name="T3" fmla="*/ 115359735 h 453"/>
              <a:gd name="T4" fmla="*/ 86630272 w 768"/>
              <a:gd name="T5" fmla="*/ 14515343 h 453"/>
              <a:gd name="T6" fmla="*/ 17956213 w 768"/>
              <a:gd name="T7" fmla="*/ 28776350 h 453"/>
              <a:gd name="T8" fmla="*/ 0 w 768"/>
              <a:gd name="T9" fmla="*/ 115359735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84" name="Freeform 17">
            <a:extLst>
              <a:ext uri="{FF2B5EF4-FFF2-40B4-BE49-F238E27FC236}">
                <a16:creationId xmlns:a16="http://schemas.microsoft.com/office/drawing/2014/main" id="{C5594DAE-27FB-57E4-D78D-D3CBF5A5B705}"/>
              </a:ext>
            </a:extLst>
          </p:cNvPr>
          <p:cNvSpPr>
            <a:spLocks/>
          </p:cNvSpPr>
          <p:nvPr/>
        </p:nvSpPr>
        <p:spPr bwMode="auto">
          <a:xfrm>
            <a:off x="5429250" y="4629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85" name="Freeform 18">
            <a:extLst>
              <a:ext uri="{FF2B5EF4-FFF2-40B4-BE49-F238E27FC236}">
                <a16:creationId xmlns:a16="http://schemas.microsoft.com/office/drawing/2014/main" id="{4718EC31-926D-9A9A-05B7-74094FCD1BD0}"/>
              </a:ext>
            </a:extLst>
          </p:cNvPr>
          <p:cNvSpPr>
            <a:spLocks/>
          </p:cNvSpPr>
          <p:nvPr/>
        </p:nvSpPr>
        <p:spPr bwMode="auto">
          <a:xfrm>
            <a:off x="60579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86" name="Freeform 19">
            <a:extLst>
              <a:ext uri="{FF2B5EF4-FFF2-40B4-BE49-F238E27FC236}">
                <a16:creationId xmlns:a16="http://schemas.microsoft.com/office/drawing/2014/main" id="{D0454744-CCF8-6CC0-51FB-CDBE6EB9D6E2}"/>
              </a:ext>
            </a:extLst>
          </p:cNvPr>
          <p:cNvSpPr>
            <a:spLocks/>
          </p:cNvSpPr>
          <p:nvPr/>
        </p:nvSpPr>
        <p:spPr bwMode="auto">
          <a:xfrm>
            <a:off x="52578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87" name="Freeform 20">
            <a:extLst>
              <a:ext uri="{FF2B5EF4-FFF2-40B4-BE49-F238E27FC236}">
                <a16:creationId xmlns:a16="http://schemas.microsoft.com/office/drawing/2014/main" id="{8500AAE0-11D2-35FE-DA02-2A3D0A8A34F3}"/>
              </a:ext>
            </a:extLst>
          </p:cNvPr>
          <p:cNvSpPr>
            <a:spLocks/>
          </p:cNvSpPr>
          <p:nvPr/>
        </p:nvSpPr>
        <p:spPr bwMode="auto">
          <a:xfrm>
            <a:off x="548640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88" name="Freeform 21">
            <a:extLst>
              <a:ext uri="{FF2B5EF4-FFF2-40B4-BE49-F238E27FC236}">
                <a16:creationId xmlns:a16="http://schemas.microsoft.com/office/drawing/2014/main" id="{AED518B7-4DDE-E67D-B7FF-DEED3AF43901}"/>
              </a:ext>
            </a:extLst>
          </p:cNvPr>
          <p:cNvSpPr>
            <a:spLocks/>
          </p:cNvSpPr>
          <p:nvPr/>
        </p:nvSpPr>
        <p:spPr bwMode="auto">
          <a:xfrm>
            <a:off x="7600950" y="440055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89" name="Freeform 22">
            <a:extLst>
              <a:ext uri="{FF2B5EF4-FFF2-40B4-BE49-F238E27FC236}">
                <a16:creationId xmlns:a16="http://schemas.microsoft.com/office/drawing/2014/main" id="{4BD2408E-5F0B-8E73-E7B7-094FBFFF499F}"/>
              </a:ext>
            </a:extLst>
          </p:cNvPr>
          <p:cNvSpPr>
            <a:spLocks/>
          </p:cNvSpPr>
          <p:nvPr/>
        </p:nvSpPr>
        <p:spPr bwMode="auto">
          <a:xfrm>
            <a:off x="32004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0" name="Freeform 23">
            <a:extLst>
              <a:ext uri="{FF2B5EF4-FFF2-40B4-BE49-F238E27FC236}">
                <a16:creationId xmlns:a16="http://schemas.microsoft.com/office/drawing/2014/main" id="{DF47411D-AF57-746E-8F85-C5CE63A7A43B}"/>
              </a:ext>
            </a:extLst>
          </p:cNvPr>
          <p:cNvSpPr>
            <a:spLocks/>
          </p:cNvSpPr>
          <p:nvPr/>
        </p:nvSpPr>
        <p:spPr bwMode="auto">
          <a:xfrm>
            <a:off x="6155531" y="46291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1" name="Freeform 24">
            <a:extLst>
              <a:ext uri="{FF2B5EF4-FFF2-40B4-BE49-F238E27FC236}">
                <a16:creationId xmlns:a16="http://schemas.microsoft.com/office/drawing/2014/main" id="{2B01BF54-3A9B-F419-76DF-DBAD853D3FA4}"/>
              </a:ext>
            </a:extLst>
          </p:cNvPr>
          <p:cNvSpPr>
            <a:spLocks/>
          </p:cNvSpPr>
          <p:nvPr/>
        </p:nvSpPr>
        <p:spPr bwMode="auto">
          <a:xfrm>
            <a:off x="5257800" y="442793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2" name="Freeform 25">
            <a:extLst>
              <a:ext uri="{FF2B5EF4-FFF2-40B4-BE49-F238E27FC236}">
                <a16:creationId xmlns:a16="http://schemas.microsoft.com/office/drawing/2014/main" id="{8987D0AF-E173-27C9-DB86-21B090ACFA07}"/>
              </a:ext>
            </a:extLst>
          </p:cNvPr>
          <p:cNvSpPr>
            <a:spLocks/>
          </p:cNvSpPr>
          <p:nvPr/>
        </p:nvSpPr>
        <p:spPr bwMode="auto">
          <a:xfrm>
            <a:off x="6400800" y="44005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3" name="Freeform 26">
            <a:extLst>
              <a:ext uri="{FF2B5EF4-FFF2-40B4-BE49-F238E27FC236}">
                <a16:creationId xmlns:a16="http://schemas.microsoft.com/office/drawing/2014/main" id="{1EBFBECA-B33C-A0A3-1BE1-C40CF8A490EF}"/>
              </a:ext>
            </a:extLst>
          </p:cNvPr>
          <p:cNvSpPr>
            <a:spLocks/>
          </p:cNvSpPr>
          <p:nvPr/>
        </p:nvSpPr>
        <p:spPr bwMode="auto">
          <a:xfrm>
            <a:off x="1600200" y="400050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4" name="Freeform 27">
            <a:extLst>
              <a:ext uri="{FF2B5EF4-FFF2-40B4-BE49-F238E27FC236}">
                <a16:creationId xmlns:a16="http://schemas.microsoft.com/office/drawing/2014/main" id="{9827A555-56C1-3FC9-824D-0342EEE3B838}"/>
              </a:ext>
            </a:extLst>
          </p:cNvPr>
          <p:cNvSpPr>
            <a:spLocks/>
          </p:cNvSpPr>
          <p:nvPr/>
        </p:nvSpPr>
        <p:spPr bwMode="auto">
          <a:xfrm>
            <a:off x="1835944" y="3631406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5" name="Freeform 28">
            <a:extLst>
              <a:ext uri="{FF2B5EF4-FFF2-40B4-BE49-F238E27FC236}">
                <a16:creationId xmlns:a16="http://schemas.microsoft.com/office/drawing/2014/main" id="{6A6F155D-66B7-B4A6-B811-78FB3DCB63A5}"/>
              </a:ext>
            </a:extLst>
          </p:cNvPr>
          <p:cNvSpPr>
            <a:spLocks/>
          </p:cNvSpPr>
          <p:nvPr/>
        </p:nvSpPr>
        <p:spPr bwMode="auto">
          <a:xfrm>
            <a:off x="2114550" y="3600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6" name="Freeform 29">
            <a:extLst>
              <a:ext uri="{FF2B5EF4-FFF2-40B4-BE49-F238E27FC236}">
                <a16:creationId xmlns:a16="http://schemas.microsoft.com/office/drawing/2014/main" id="{70D0A4CA-14B6-E455-C31C-A31F6A06A783}"/>
              </a:ext>
            </a:extLst>
          </p:cNvPr>
          <p:cNvSpPr>
            <a:spLocks/>
          </p:cNvSpPr>
          <p:nvPr/>
        </p:nvSpPr>
        <p:spPr bwMode="auto">
          <a:xfrm>
            <a:off x="2228850" y="37147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7" name="Freeform 30">
            <a:extLst>
              <a:ext uri="{FF2B5EF4-FFF2-40B4-BE49-F238E27FC236}">
                <a16:creationId xmlns:a16="http://schemas.microsoft.com/office/drawing/2014/main" id="{FB2053A7-0C77-1B13-A0EB-20F13514B1FD}"/>
              </a:ext>
            </a:extLst>
          </p:cNvPr>
          <p:cNvSpPr>
            <a:spLocks/>
          </p:cNvSpPr>
          <p:nvPr/>
        </p:nvSpPr>
        <p:spPr bwMode="auto">
          <a:xfrm>
            <a:off x="2457450" y="3584972"/>
            <a:ext cx="114300" cy="79772"/>
          </a:xfrm>
          <a:custGeom>
            <a:avLst/>
            <a:gdLst>
              <a:gd name="T0" fmla="*/ 0 w 96"/>
              <a:gd name="T1" fmla="*/ 168848881 h 67"/>
              <a:gd name="T2" fmla="*/ 214214075 w 96"/>
              <a:gd name="T3" fmla="*/ 168848881 h 67"/>
              <a:gd name="T4" fmla="*/ 173891575 w 96"/>
              <a:gd name="T5" fmla="*/ 17640217 h 67"/>
              <a:gd name="T6" fmla="*/ 52924075 w 96"/>
              <a:gd name="T7" fmla="*/ 55443177 h 67"/>
              <a:gd name="T8" fmla="*/ 0 w 96"/>
              <a:gd name="T9" fmla="*/ 168848881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8" name="Freeform 31">
            <a:extLst>
              <a:ext uri="{FF2B5EF4-FFF2-40B4-BE49-F238E27FC236}">
                <a16:creationId xmlns:a16="http://schemas.microsoft.com/office/drawing/2014/main" id="{B9426EA2-FDC8-8CE5-652F-D7CA4AAC362C}"/>
              </a:ext>
            </a:extLst>
          </p:cNvPr>
          <p:cNvSpPr>
            <a:spLocks/>
          </p:cNvSpPr>
          <p:nvPr/>
        </p:nvSpPr>
        <p:spPr bwMode="auto">
          <a:xfrm>
            <a:off x="3086100" y="3486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9" name="Freeform 32">
            <a:extLst>
              <a:ext uri="{FF2B5EF4-FFF2-40B4-BE49-F238E27FC236}">
                <a16:creationId xmlns:a16="http://schemas.microsoft.com/office/drawing/2014/main" id="{DDA73F50-2EFC-D7A4-C5AC-209AF7206CB4}"/>
              </a:ext>
            </a:extLst>
          </p:cNvPr>
          <p:cNvSpPr>
            <a:spLocks/>
          </p:cNvSpPr>
          <p:nvPr/>
        </p:nvSpPr>
        <p:spPr bwMode="auto">
          <a:xfrm>
            <a:off x="325755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00" name="Freeform 33">
            <a:extLst>
              <a:ext uri="{FF2B5EF4-FFF2-40B4-BE49-F238E27FC236}">
                <a16:creationId xmlns:a16="http://schemas.microsoft.com/office/drawing/2014/main" id="{2EA4E177-7B3F-4F39-97B9-A1938733A9E9}"/>
              </a:ext>
            </a:extLst>
          </p:cNvPr>
          <p:cNvSpPr>
            <a:spLocks/>
          </p:cNvSpPr>
          <p:nvPr/>
        </p:nvSpPr>
        <p:spPr bwMode="auto">
          <a:xfrm>
            <a:off x="1543050" y="34290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01" name="Freeform 34">
            <a:extLst>
              <a:ext uri="{FF2B5EF4-FFF2-40B4-BE49-F238E27FC236}">
                <a16:creationId xmlns:a16="http://schemas.microsoft.com/office/drawing/2014/main" id="{73F68ED7-18A2-2100-F3B2-B8A8563C1918}"/>
              </a:ext>
            </a:extLst>
          </p:cNvPr>
          <p:cNvSpPr>
            <a:spLocks/>
          </p:cNvSpPr>
          <p:nvPr/>
        </p:nvSpPr>
        <p:spPr bwMode="auto">
          <a:xfrm>
            <a:off x="737235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02" name="Freeform 35">
            <a:extLst>
              <a:ext uri="{FF2B5EF4-FFF2-40B4-BE49-F238E27FC236}">
                <a16:creationId xmlns:a16="http://schemas.microsoft.com/office/drawing/2014/main" id="{AB5275A4-7B96-56DB-196F-9C3C9472A6FB}"/>
              </a:ext>
            </a:extLst>
          </p:cNvPr>
          <p:cNvSpPr>
            <a:spLocks/>
          </p:cNvSpPr>
          <p:nvPr/>
        </p:nvSpPr>
        <p:spPr bwMode="auto">
          <a:xfrm>
            <a:off x="2171700" y="3829050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03" name="AutoShape 36">
            <a:extLst>
              <a:ext uri="{FF2B5EF4-FFF2-40B4-BE49-F238E27FC236}">
                <a16:creationId xmlns:a16="http://schemas.microsoft.com/office/drawing/2014/main" id="{1F1251A1-C7B0-5D66-6053-0274B63BEB5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86195" y="4655424"/>
            <a:ext cx="685800" cy="342900"/>
          </a:xfrm>
          <a:prstGeom prst="flowChartDisplay">
            <a:avLst/>
          </a:prstGeom>
          <a:gradFill rotWithShape="1">
            <a:gsLst>
              <a:gs pos="0">
                <a:srgbClr val="B2B2B2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7204" name="Picture 37" descr="Picture22">
            <a:extLst>
              <a:ext uri="{FF2B5EF4-FFF2-40B4-BE49-F238E27FC236}">
                <a16:creationId xmlns:a16="http://schemas.microsoft.com/office/drawing/2014/main" id="{A71042CB-D9F4-8772-BD96-21B126A2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971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38" descr="Picture22">
            <a:extLst>
              <a:ext uri="{FF2B5EF4-FFF2-40B4-BE49-F238E27FC236}">
                <a16:creationId xmlns:a16="http://schemas.microsoft.com/office/drawing/2014/main" id="{A09447AE-5C09-E66E-9457-86A9F0BEB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80010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6" name="Picture 39" descr="Picture22">
            <a:extLst>
              <a:ext uri="{FF2B5EF4-FFF2-40B4-BE49-F238E27FC236}">
                <a16:creationId xmlns:a16="http://schemas.microsoft.com/office/drawing/2014/main" id="{2C24EDC0-5CF0-3725-33DB-F4BC05E96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53" y="125730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40" descr="Picture22">
            <a:extLst>
              <a:ext uri="{FF2B5EF4-FFF2-40B4-BE49-F238E27FC236}">
                <a16:creationId xmlns:a16="http://schemas.microsoft.com/office/drawing/2014/main" id="{5472C5DD-E2CB-D03B-1754-429E123A8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18859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1" descr="Picture22">
            <a:extLst>
              <a:ext uri="{FF2B5EF4-FFF2-40B4-BE49-F238E27FC236}">
                <a16:creationId xmlns:a16="http://schemas.microsoft.com/office/drawing/2014/main" id="{EC8D78F1-312E-C7E0-9367-73ACA73E3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114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4" name="Text Box 42">
            <a:extLst>
              <a:ext uri="{FF2B5EF4-FFF2-40B4-BE49-F238E27FC236}">
                <a16:creationId xmlns:a16="http://schemas.microsoft.com/office/drawing/2014/main" id="{F2FEE2D1-1A7F-0D2E-4DB3-98C82ED26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508523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elephant</a:t>
            </a:r>
          </a:p>
        </p:txBody>
      </p:sp>
      <p:sp>
        <p:nvSpPr>
          <p:cNvPr id="8235" name="Text Box 43">
            <a:extLst>
              <a:ext uri="{FF2B5EF4-FFF2-40B4-BE49-F238E27FC236}">
                <a16:creationId xmlns:a16="http://schemas.microsoft.com/office/drawing/2014/main" id="{5AC15448-5651-4E98-31C9-BBAEF6F57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279923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zebra</a:t>
            </a:r>
          </a:p>
        </p:txBody>
      </p:sp>
      <p:sp>
        <p:nvSpPr>
          <p:cNvPr id="8236" name="Text Box 44">
            <a:extLst>
              <a:ext uri="{FF2B5EF4-FFF2-40B4-BE49-F238E27FC236}">
                <a16:creationId xmlns:a16="http://schemas.microsoft.com/office/drawing/2014/main" id="{EF4D4E96-D769-A904-4A36-34810935C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5717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bear</a:t>
            </a:r>
          </a:p>
        </p:txBody>
      </p:sp>
      <p:sp>
        <p:nvSpPr>
          <p:cNvPr id="8237" name="Text Box 45">
            <a:extLst>
              <a:ext uri="{FF2B5EF4-FFF2-40B4-BE49-F238E27FC236}">
                <a16:creationId xmlns:a16="http://schemas.microsoft.com/office/drawing/2014/main" id="{BA2514C2-6219-A227-2AD9-EF9F585E1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23431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rhino</a:t>
            </a:r>
          </a:p>
        </p:txBody>
      </p:sp>
      <p:sp>
        <p:nvSpPr>
          <p:cNvPr id="8238" name="Text Box 46">
            <a:extLst>
              <a:ext uri="{FF2B5EF4-FFF2-40B4-BE49-F238E27FC236}">
                <a16:creationId xmlns:a16="http://schemas.microsoft.com/office/drawing/2014/main" id="{3C89B26F-DC78-14F7-82E5-6EEA802DF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171450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hippo</a:t>
            </a:r>
          </a:p>
        </p:txBody>
      </p:sp>
      <p:pic>
        <p:nvPicPr>
          <p:cNvPr id="7214" name="Picture 47" descr="Picture26">
            <a:extLst>
              <a:ext uri="{FF2B5EF4-FFF2-40B4-BE49-F238E27FC236}">
                <a16:creationId xmlns:a16="http://schemas.microsoft.com/office/drawing/2014/main" id="{37669DA4-CAD4-1CC5-71CA-E1E7976DA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22910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48" descr="Picture26">
            <a:extLst>
              <a:ext uri="{FF2B5EF4-FFF2-40B4-BE49-F238E27FC236}">
                <a16:creationId xmlns:a16="http://schemas.microsoft.com/office/drawing/2014/main" id="{7F9D9CD5-F2A8-0925-6D9B-792636ABC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02895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6" name="Picture 49" descr="Picture28">
            <a:extLst>
              <a:ext uri="{FF2B5EF4-FFF2-40B4-BE49-F238E27FC236}">
                <a16:creationId xmlns:a16="http://schemas.microsoft.com/office/drawing/2014/main" id="{3C64B806-7CDE-FB07-6ACE-634311B8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067">
            <a:off x="1485900" y="4232673"/>
            <a:ext cx="685800" cy="3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7" name="Picture 50" descr="Picture28">
            <a:extLst>
              <a:ext uri="{FF2B5EF4-FFF2-40B4-BE49-F238E27FC236}">
                <a16:creationId xmlns:a16="http://schemas.microsoft.com/office/drawing/2014/main" id="{4B2928DB-EBD5-3A3A-BD74-3AD1B53B6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005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8" name="Picture 51" descr="Picture28">
            <a:extLst>
              <a:ext uri="{FF2B5EF4-FFF2-40B4-BE49-F238E27FC236}">
                <a16:creationId xmlns:a16="http://schemas.microsoft.com/office/drawing/2014/main" id="{AD0916AF-7E38-C390-966B-C495917A3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6361">
            <a:off x="7086600" y="33147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9" name="Picture 52" descr="Picture28">
            <a:extLst>
              <a:ext uri="{FF2B5EF4-FFF2-40B4-BE49-F238E27FC236}">
                <a16:creationId xmlns:a16="http://schemas.microsoft.com/office/drawing/2014/main" id="{91F60CB5-70C6-2708-E33C-EA2394E32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4399">
            <a:off x="5257800" y="3946923"/>
            <a:ext cx="685800" cy="3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0" name="Picture 53" descr="Picture27">
            <a:extLst>
              <a:ext uri="{FF2B5EF4-FFF2-40B4-BE49-F238E27FC236}">
                <a16:creationId xmlns:a16="http://schemas.microsoft.com/office/drawing/2014/main" id="{3D8CF347-4F32-93F1-A19A-E58B28B4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3371850"/>
            <a:ext cx="971550" cy="6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1" name="Picture 54" descr="Picture27">
            <a:extLst>
              <a:ext uri="{FF2B5EF4-FFF2-40B4-BE49-F238E27FC236}">
                <a16:creationId xmlns:a16="http://schemas.microsoft.com/office/drawing/2014/main" id="{25E358AF-84B8-8C23-5041-BFB319BFB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946923"/>
            <a:ext cx="971550" cy="6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47" name="WordArt 55">
            <a:extLst>
              <a:ext uri="{FF2B5EF4-FFF2-40B4-BE49-F238E27FC236}">
                <a16:creationId xmlns:a16="http://schemas.microsoft.com/office/drawing/2014/main" id="{2C4F974F-7C77-DD64-8E6F-710E42417B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734276">
            <a:off x="5715000" y="742950"/>
            <a:ext cx="1143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Forte" panose="03060902040502070203" pitchFamily="66" charset="0"/>
                <a:ea typeface="+mn-ea"/>
                <a:cs typeface="+mn-cs"/>
              </a:rPr>
              <a:t>OK</a:t>
            </a:r>
          </a:p>
        </p:txBody>
      </p:sp>
      <p:sp>
        <p:nvSpPr>
          <p:cNvPr id="7223" name="Freeform 56">
            <a:extLst>
              <a:ext uri="{FF2B5EF4-FFF2-40B4-BE49-F238E27FC236}">
                <a16:creationId xmlns:a16="http://schemas.microsoft.com/office/drawing/2014/main" id="{AF16B049-38EC-6C7C-44FD-D6D510D4C5F4}"/>
              </a:ext>
            </a:extLst>
          </p:cNvPr>
          <p:cNvSpPr>
            <a:spLocks/>
          </p:cNvSpPr>
          <p:nvPr/>
        </p:nvSpPr>
        <p:spPr bwMode="auto">
          <a:xfrm>
            <a:off x="1731169" y="4514850"/>
            <a:ext cx="440531" cy="285750"/>
          </a:xfrm>
          <a:custGeom>
            <a:avLst/>
            <a:gdLst>
              <a:gd name="T0" fmla="*/ 0 w 768"/>
              <a:gd name="T1" fmla="*/ 320443709 h 453"/>
              <a:gd name="T2" fmla="*/ 395416567 w 768"/>
              <a:gd name="T3" fmla="*/ 320443709 h 453"/>
              <a:gd name="T4" fmla="*/ 321714771 w 768"/>
              <a:gd name="T5" fmla="*/ 40320397 h 453"/>
              <a:gd name="T6" fmla="*/ 66682359 w 768"/>
              <a:gd name="T7" fmla="*/ 79934305 h 453"/>
              <a:gd name="T8" fmla="*/ 0 w 768"/>
              <a:gd name="T9" fmla="*/ 320443709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224" name="Picture 57" descr="Picture18">
            <a:extLst>
              <a:ext uri="{FF2B5EF4-FFF2-40B4-BE49-F238E27FC236}">
                <a16:creationId xmlns:a16="http://schemas.microsoft.com/office/drawing/2014/main" id="{8040D074-CD9C-2676-0D14-4C66500AA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30041"/>
            <a:ext cx="2628900" cy="257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5" name="Picture 75">
            <a:extLst>
              <a:ext uri="{FF2B5EF4-FFF2-40B4-BE49-F238E27FC236}">
                <a16:creationId xmlns:a16="http://schemas.microsoft.com/office/drawing/2014/main" id="{49E856A5-B2CE-9B10-C3FA-000860CC3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67525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7"/>
                  </p:tgtEl>
                </p:cond>
              </p:nextCondLst>
            </p:seq>
          </p:childTnLst>
        </p:cTn>
      </p:par>
    </p:tnLst>
    <p:bldLst>
      <p:bldP spid="8234" grpId="0"/>
      <p:bldP spid="8235" grpId="0"/>
      <p:bldP spid="8236" grpId="0"/>
      <p:bldP spid="82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AF2CD35-8BCB-FB25-8831-934CBBD74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314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195" name="AutoShape 3">
            <a:extLst>
              <a:ext uri="{FF2B5EF4-FFF2-40B4-BE49-F238E27FC236}">
                <a16:creationId xmlns:a16="http://schemas.microsoft.com/office/drawing/2014/main" id="{9DF9005F-444B-350B-E5B8-41C59798DC7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2743200"/>
            <a:ext cx="9144000" cy="2400300"/>
          </a:xfrm>
          <a:prstGeom prst="flowChartDocument">
            <a:avLst/>
          </a:prstGeom>
          <a:gradFill rotWithShape="1">
            <a:gsLst>
              <a:gs pos="0">
                <a:srgbClr val="33CC33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196" name="Cloud">
            <a:extLst>
              <a:ext uri="{FF2B5EF4-FFF2-40B4-BE49-F238E27FC236}">
                <a16:creationId xmlns:a16="http://schemas.microsoft.com/office/drawing/2014/main" id="{E7C20172-D226-D6D6-EFA5-6223548E5122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485900" y="8572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7" name="Cloud">
            <a:extLst>
              <a:ext uri="{FF2B5EF4-FFF2-40B4-BE49-F238E27FC236}">
                <a16:creationId xmlns:a16="http://schemas.microsoft.com/office/drawing/2014/main" id="{C68B1D4A-3DBA-CD05-473A-BC52218A0521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5657850" y="800100"/>
            <a:ext cx="1028700" cy="559594"/>
          </a:xfrm>
          <a:custGeom>
            <a:avLst/>
            <a:gdLst>
              <a:gd name="T0" fmla="*/ 17157256 w 21600"/>
              <a:gd name="T1" fmla="*/ 445141284 h 21600"/>
              <a:gd name="T2" fmla="*/ 2147483646 w 21600"/>
              <a:gd name="T3" fmla="*/ 889333953 h 21600"/>
              <a:gd name="T4" fmla="*/ 2147483646 w 21600"/>
              <a:gd name="T5" fmla="*/ 445141284 h 21600"/>
              <a:gd name="T6" fmla="*/ 2147483646 w 21600"/>
              <a:gd name="T7" fmla="*/ 5090220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8" name="Cloud">
            <a:extLst>
              <a:ext uri="{FF2B5EF4-FFF2-40B4-BE49-F238E27FC236}">
                <a16:creationId xmlns:a16="http://schemas.microsoft.com/office/drawing/2014/main" id="{BA7802DA-6370-B343-C3CA-375A4995F95F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200900" y="6286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9" name="Freeform 8">
            <a:extLst>
              <a:ext uri="{FF2B5EF4-FFF2-40B4-BE49-F238E27FC236}">
                <a16:creationId xmlns:a16="http://schemas.microsoft.com/office/drawing/2014/main" id="{69A26C29-4269-C33C-E3BC-CEFA735A117A}"/>
              </a:ext>
            </a:extLst>
          </p:cNvPr>
          <p:cNvSpPr>
            <a:spLocks/>
          </p:cNvSpPr>
          <p:nvPr/>
        </p:nvSpPr>
        <p:spPr bwMode="auto">
          <a:xfrm>
            <a:off x="1731169" y="4514850"/>
            <a:ext cx="440531" cy="285750"/>
          </a:xfrm>
          <a:custGeom>
            <a:avLst/>
            <a:gdLst>
              <a:gd name="T0" fmla="*/ 0 w 768"/>
              <a:gd name="T1" fmla="*/ 320443709 h 453"/>
              <a:gd name="T2" fmla="*/ 395416567 w 768"/>
              <a:gd name="T3" fmla="*/ 320443709 h 453"/>
              <a:gd name="T4" fmla="*/ 321714771 w 768"/>
              <a:gd name="T5" fmla="*/ 40320397 h 453"/>
              <a:gd name="T6" fmla="*/ 66682359 w 768"/>
              <a:gd name="T7" fmla="*/ 79934305 h 453"/>
              <a:gd name="T8" fmla="*/ 0 w 768"/>
              <a:gd name="T9" fmla="*/ 320443709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0" name="Freeform 9">
            <a:extLst>
              <a:ext uri="{FF2B5EF4-FFF2-40B4-BE49-F238E27FC236}">
                <a16:creationId xmlns:a16="http://schemas.microsoft.com/office/drawing/2014/main" id="{3A38632A-280D-5F76-DD03-FB441ED24FFD}"/>
              </a:ext>
            </a:extLst>
          </p:cNvPr>
          <p:cNvSpPr>
            <a:spLocks/>
          </p:cNvSpPr>
          <p:nvPr/>
        </p:nvSpPr>
        <p:spPr bwMode="auto">
          <a:xfrm>
            <a:off x="2235994" y="4663679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1" name="Freeform 10">
            <a:extLst>
              <a:ext uri="{FF2B5EF4-FFF2-40B4-BE49-F238E27FC236}">
                <a16:creationId xmlns:a16="http://schemas.microsoft.com/office/drawing/2014/main" id="{57E415C7-0054-F173-035E-FC6B85E97339}"/>
              </a:ext>
            </a:extLst>
          </p:cNvPr>
          <p:cNvSpPr>
            <a:spLocks/>
          </p:cNvSpPr>
          <p:nvPr/>
        </p:nvSpPr>
        <p:spPr bwMode="auto">
          <a:xfrm>
            <a:off x="2121694" y="448508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2" name="Freeform 11">
            <a:extLst>
              <a:ext uri="{FF2B5EF4-FFF2-40B4-BE49-F238E27FC236}">
                <a16:creationId xmlns:a16="http://schemas.microsoft.com/office/drawing/2014/main" id="{91048509-E70A-D01E-A05C-1206C9EAA864}"/>
              </a:ext>
            </a:extLst>
          </p:cNvPr>
          <p:cNvSpPr>
            <a:spLocks/>
          </p:cNvSpPr>
          <p:nvPr/>
        </p:nvSpPr>
        <p:spPr bwMode="auto">
          <a:xfrm>
            <a:off x="7486650" y="42291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3" name="Freeform 12">
            <a:extLst>
              <a:ext uri="{FF2B5EF4-FFF2-40B4-BE49-F238E27FC236}">
                <a16:creationId xmlns:a16="http://schemas.microsoft.com/office/drawing/2014/main" id="{9629926C-D8A2-F038-F130-D7ACB348D318}"/>
              </a:ext>
            </a:extLst>
          </p:cNvPr>
          <p:cNvSpPr>
            <a:spLocks/>
          </p:cNvSpPr>
          <p:nvPr/>
        </p:nvSpPr>
        <p:spPr bwMode="auto">
          <a:xfrm>
            <a:off x="7200900" y="43434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4" name="Freeform 13">
            <a:extLst>
              <a:ext uri="{FF2B5EF4-FFF2-40B4-BE49-F238E27FC236}">
                <a16:creationId xmlns:a16="http://schemas.microsoft.com/office/drawing/2014/main" id="{778C24FD-5CE9-06E4-A2B7-1EC53EDD3D62}"/>
              </a:ext>
            </a:extLst>
          </p:cNvPr>
          <p:cNvSpPr>
            <a:spLocks/>
          </p:cNvSpPr>
          <p:nvPr/>
        </p:nvSpPr>
        <p:spPr bwMode="auto">
          <a:xfrm>
            <a:off x="2628900" y="4682728"/>
            <a:ext cx="114300" cy="60722"/>
          </a:xfrm>
          <a:custGeom>
            <a:avLst/>
            <a:gdLst>
              <a:gd name="T0" fmla="*/ 0 w 96"/>
              <a:gd name="T1" fmla="*/ 128526381 h 51"/>
              <a:gd name="T2" fmla="*/ 214214075 w 96"/>
              <a:gd name="T3" fmla="*/ 128526381 h 51"/>
              <a:gd name="T4" fmla="*/ 173891575 w 96"/>
              <a:gd name="T5" fmla="*/ 30241688 h 51"/>
              <a:gd name="T6" fmla="*/ 52924075 w 96"/>
              <a:gd name="T7" fmla="*/ 15120844 h 51"/>
              <a:gd name="T8" fmla="*/ 0 w 96"/>
              <a:gd name="T9" fmla="*/ 128526381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5" name="Freeform 14">
            <a:extLst>
              <a:ext uri="{FF2B5EF4-FFF2-40B4-BE49-F238E27FC236}">
                <a16:creationId xmlns:a16="http://schemas.microsoft.com/office/drawing/2014/main" id="{951D6ABF-3F9C-8B65-56D2-FD6870581FE6}"/>
              </a:ext>
            </a:extLst>
          </p:cNvPr>
          <p:cNvSpPr>
            <a:spLocks/>
          </p:cNvSpPr>
          <p:nvPr/>
        </p:nvSpPr>
        <p:spPr bwMode="auto">
          <a:xfrm>
            <a:off x="640080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6" name="Freeform 15">
            <a:extLst>
              <a:ext uri="{FF2B5EF4-FFF2-40B4-BE49-F238E27FC236}">
                <a16:creationId xmlns:a16="http://schemas.microsoft.com/office/drawing/2014/main" id="{12779C82-91A2-B5F3-225C-03597F2E3898}"/>
              </a:ext>
            </a:extLst>
          </p:cNvPr>
          <p:cNvSpPr>
            <a:spLocks/>
          </p:cNvSpPr>
          <p:nvPr/>
        </p:nvSpPr>
        <p:spPr bwMode="auto">
          <a:xfrm>
            <a:off x="28575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7" name="Freeform 16">
            <a:extLst>
              <a:ext uri="{FF2B5EF4-FFF2-40B4-BE49-F238E27FC236}">
                <a16:creationId xmlns:a16="http://schemas.microsoft.com/office/drawing/2014/main" id="{D393B404-368D-E164-C34E-9BE8CBA21B85}"/>
              </a:ext>
            </a:extLst>
          </p:cNvPr>
          <p:cNvSpPr>
            <a:spLocks/>
          </p:cNvSpPr>
          <p:nvPr/>
        </p:nvSpPr>
        <p:spPr bwMode="auto">
          <a:xfrm>
            <a:off x="14859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8" name="Freeform 17">
            <a:extLst>
              <a:ext uri="{FF2B5EF4-FFF2-40B4-BE49-F238E27FC236}">
                <a16:creationId xmlns:a16="http://schemas.microsoft.com/office/drawing/2014/main" id="{08D01381-EAFB-9668-8C45-0AB7C3437350}"/>
              </a:ext>
            </a:extLst>
          </p:cNvPr>
          <p:cNvSpPr>
            <a:spLocks/>
          </p:cNvSpPr>
          <p:nvPr/>
        </p:nvSpPr>
        <p:spPr bwMode="auto">
          <a:xfrm>
            <a:off x="6629400" y="4629150"/>
            <a:ext cx="228600" cy="171450"/>
          </a:xfrm>
          <a:custGeom>
            <a:avLst/>
            <a:gdLst>
              <a:gd name="T0" fmla="*/ 0 w 768"/>
              <a:gd name="T1" fmla="*/ 115359735 h 453"/>
              <a:gd name="T2" fmla="*/ 106476800 w 768"/>
              <a:gd name="T3" fmla="*/ 115359735 h 453"/>
              <a:gd name="T4" fmla="*/ 86630272 w 768"/>
              <a:gd name="T5" fmla="*/ 14515343 h 453"/>
              <a:gd name="T6" fmla="*/ 17956213 w 768"/>
              <a:gd name="T7" fmla="*/ 28776350 h 453"/>
              <a:gd name="T8" fmla="*/ 0 w 768"/>
              <a:gd name="T9" fmla="*/ 115359735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9" name="Freeform 18">
            <a:extLst>
              <a:ext uri="{FF2B5EF4-FFF2-40B4-BE49-F238E27FC236}">
                <a16:creationId xmlns:a16="http://schemas.microsoft.com/office/drawing/2014/main" id="{13D17C17-1A6D-2A35-CA92-F78CB9DF7BEA}"/>
              </a:ext>
            </a:extLst>
          </p:cNvPr>
          <p:cNvSpPr>
            <a:spLocks/>
          </p:cNvSpPr>
          <p:nvPr/>
        </p:nvSpPr>
        <p:spPr bwMode="auto">
          <a:xfrm>
            <a:off x="5429250" y="4629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10" name="Freeform 19">
            <a:extLst>
              <a:ext uri="{FF2B5EF4-FFF2-40B4-BE49-F238E27FC236}">
                <a16:creationId xmlns:a16="http://schemas.microsoft.com/office/drawing/2014/main" id="{88AD9DD5-81C7-43FF-2C1B-51843AE82990}"/>
              </a:ext>
            </a:extLst>
          </p:cNvPr>
          <p:cNvSpPr>
            <a:spLocks/>
          </p:cNvSpPr>
          <p:nvPr/>
        </p:nvSpPr>
        <p:spPr bwMode="auto">
          <a:xfrm>
            <a:off x="60579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11" name="Freeform 20">
            <a:extLst>
              <a:ext uri="{FF2B5EF4-FFF2-40B4-BE49-F238E27FC236}">
                <a16:creationId xmlns:a16="http://schemas.microsoft.com/office/drawing/2014/main" id="{77BB8933-CE0C-CFCD-53CD-006DC2DD672D}"/>
              </a:ext>
            </a:extLst>
          </p:cNvPr>
          <p:cNvSpPr>
            <a:spLocks/>
          </p:cNvSpPr>
          <p:nvPr/>
        </p:nvSpPr>
        <p:spPr bwMode="auto">
          <a:xfrm>
            <a:off x="52578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12" name="Freeform 21">
            <a:extLst>
              <a:ext uri="{FF2B5EF4-FFF2-40B4-BE49-F238E27FC236}">
                <a16:creationId xmlns:a16="http://schemas.microsoft.com/office/drawing/2014/main" id="{D832842A-8626-195D-DBBF-1D6D44FBC2F9}"/>
              </a:ext>
            </a:extLst>
          </p:cNvPr>
          <p:cNvSpPr>
            <a:spLocks/>
          </p:cNvSpPr>
          <p:nvPr/>
        </p:nvSpPr>
        <p:spPr bwMode="auto">
          <a:xfrm>
            <a:off x="548640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13" name="Freeform 22">
            <a:extLst>
              <a:ext uri="{FF2B5EF4-FFF2-40B4-BE49-F238E27FC236}">
                <a16:creationId xmlns:a16="http://schemas.microsoft.com/office/drawing/2014/main" id="{585BE8F3-AA7F-57BD-57DB-23ABD99C72A5}"/>
              </a:ext>
            </a:extLst>
          </p:cNvPr>
          <p:cNvSpPr>
            <a:spLocks/>
          </p:cNvSpPr>
          <p:nvPr/>
        </p:nvSpPr>
        <p:spPr bwMode="auto">
          <a:xfrm>
            <a:off x="7600950" y="440055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14" name="Freeform 23">
            <a:extLst>
              <a:ext uri="{FF2B5EF4-FFF2-40B4-BE49-F238E27FC236}">
                <a16:creationId xmlns:a16="http://schemas.microsoft.com/office/drawing/2014/main" id="{F7A278AB-1FF6-29C0-04D9-053B4789A757}"/>
              </a:ext>
            </a:extLst>
          </p:cNvPr>
          <p:cNvSpPr>
            <a:spLocks/>
          </p:cNvSpPr>
          <p:nvPr/>
        </p:nvSpPr>
        <p:spPr bwMode="auto">
          <a:xfrm>
            <a:off x="32004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15" name="Freeform 24">
            <a:extLst>
              <a:ext uri="{FF2B5EF4-FFF2-40B4-BE49-F238E27FC236}">
                <a16:creationId xmlns:a16="http://schemas.microsoft.com/office/drawing/2014/main" id="{FBE80BB8-2BF6-FDB0-2928-68A4154E3C14}"/>
              </a:ext>
            </a:extLst>
          </p:cNvPr>
          <p:cNvSpPr>
            <a:spLocks/>
          </p:cNvSpPr>
          <p:nvPr/>
        </p:nvSpPr>
        <p:spPr bwMode="auto">
          <a:xfrm>
            <a:off x="6155531" y="46291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16" name="Freeform 25">
            <a:extLst>
              <a:ext uri="{FF2B5EF4-FFF2-40B4-BE49-F238E27FC236}">
                <a16:creationId xmlns:a16="http://schemas.microsoft.com/office/drawing/2014/main" id="{9A549AF5-1630-A793-F6B5-DC606C7E5DD5}"/>
              </a:ext>
            </a:extLst>
          </p:cNvPr>
          <p:cNvSpPr>
            <a:spLocks/>
          </p:cNvSpPr>
          <p:nvPr/>
        </p:nvSpPr>
        <p:spPr bwMode="auto">
          <a:xfrm>
            <a:off x="5257800" y="442793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17" name="Freeform 26">
            <a:extLst>
              <a:ext uri="{FF2B5EF4-FFF2-40B4-BE49-F238E27FC236}">
                <a16:creationId xmlns:a16="http://schemas.microsoft.com/office/drawing/2014/main" id="{733AE530-4894-65D5-13D1-E7C11EA807C9}"/>
              </a:ext>
            </a:extLst>
          </p:cNvPr>
          <p:cNvSpPr>
            <a:spLocks/>
          </p:cNvSpPr>
          <p:nvPr/>
        </p:nvSpPr>
        <p:spPr bwMode="auto">
          <a:xfrm>
            <a:off x="6400800" y="44005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18" name="Freeform 27">
            <a:extLst>
              <a:ext uri="{FF2B5EF4-FFF2-40B4-BE49-F238E27FC236}">
                <a16:creationId xmlns:a16="http://schemas.microsoft.com/office/drawing/2014/main" id="{44DB1E00-8924-3FD3-7384-D915219D6C54}"/>
              </a:ext>
            </a:extLst>
          </p:cNvPr>
          <p:cNvSpPr>
            <a:spLocks/>
          </p:cNvSpPr>
          <p:nvPr/>
        </p:nvSpPr>
        <p:spPr bwMode="auto">
          <a:xfrm>
            <a:off x="1600200" y="400050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19" name="Freeform 28">
            <a:extLst>
              <a:ext uri="{FF2B5EF4-FFF2-40B4-BE49-F238E27FC236}">
                <a16:creationId xmlns:a16="http://schemas.microsoft.com/office/drawing/2014/main" id="{571B7A21-22E0-EA9B-9DA0-F1A6FB1186C1}"/>
              </a:ext>
            </a:extLst>
          </p:cNvPr>
          <p:cNvSpPr>
            <a:spLocks/>
          </p:cNvSpPr>
          <p:nvPr/>
        </p:nvSpPr>
        <p:spPr bwMode="auto">
          <a:xfrm>
            <a:off x="1835944" y="3631406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20" name="Freeform 29">
            <a:extLst>
              <a:ext uri="{FF2B5EF4-FFF2-40B4-BE49-F238E27FC236}">
                <a16:creationId xmlns:a16="http://schemas.microsoft.com/office/drawing/2014/main" id="{1459B786-3F1A-6C59-0D1B-B474AEF99A5A}"/>
              </a:ext>
            </a:extLst>
          </p:cNvPr>
          <p:cNvSpPr>
            <a:spLocks/>
          </p:cNvSpPr>
          <p:nvPr/>
        </p:nvSpPr>
        <p:spPr bwMode="auto">
          <a:xfrm>
            <a:off x="2114550" y="3600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21" name="Freeform 30">
            <a:extLst>
              <a:ext uri="{FF2B5EF4-FFF2-40B4-BE49-F238E27FC236}">
                <a16:creationId xmlns:a16="http://schemas.microsoft.com/office/drawing/2014/main" id="{4C85EBF2-D8E9-637F-2C23-2CF7CE465C3A}"/>
              </a:ext>
            </a:extLst>
          </p:cNvPr>
          <p:cNvSpPr>
            <a:spLocks/>
          </p:cNvSpPr>
          <p:nvPr/>
        </p:nvSpPr>
        <p:spPr bwMode="auto">
          <a:xfrm>
            <a:off x="2228850" y="37147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22" name="Freeform 31">
            <a:extLst>
              <a:ext uri="{FF2B5EF4-FFF2-40B4-BE49-F238E27FC236}">
                <a16:creationId xmlns:a16="http://schemas.microsoft.com/office/drawing/2014/main" id="{4B7C1500-5AAC-691B-23B7-90C4F3F18033}"/>
              </a:ext>
            </a:extLst>
          </p:cNvPr>
          <p:cNvSpPr>
            <a:spLocks/>
          </p:cNvSpPr>
          <p:nvPr/>
        </p:nvSpPr>
        <p:spPr bwMode="auto">
          <a:xfrm>
            <a:off x="2457450" y="3584972"/>
            <a:ext cx="114300" cy="79772"/>
          </a:xfrm>
          <a:custGeom>
            <a:avLst/>
            <a:gdLst>
              <a:gd name="T0" fmla="*/ 0 w 96"/>
              <a:gd name="T1" fmla="*/ 168848881 h 67"/>
              <a:gd name="T2" fmla="*/ 214214075 w 96"/>
              <a:gd name="T3" fmla="*/ 168848881 h 67"/>
              <a:gd name="T4" fmla="*/ 173891575 w 96"/>
              <a:gd name="T5" fmla="*/ 17640217 h 67"/>
              <a:gd name="T6" fmla="*/ 52924075 w 96"/>
              <a:gd name="T7" fmla="*/ 55443177 h 67"/>
              <a:gd name="T8" fmla="*/ 0 w 96"/>
              <a:gd name="T9" fmla="*/ 168848881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23" name="Freeform 32">
            <a:extLst>
              <a:ext uri="{FF2B5EF4-FFF2-40B4-BE49-F238E27FC236}">
                <a16:creationId xmlns:a16="http://schemas.microsoft.com/office/drawing/2014/main" id="{1D202AFA-BEBE-B44D-A2D6-B215378A9208}"/>
              </a:ext>
            </a:extLst>
          </p:cNvPr>
          <p:cNvSpPr>
            <a:spLocks/>
          </p:cNvSpPr>
          <p:nvPr/>
        </p:nvSpPr>
        <p:spPr bwMode="auto">
          <a:xfrm>
            <a:off x="3086100" y="3486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24" name="Freeform 33">
            <a:extLst>
              <a:ext uri="{FF2B5EF4-FFF2-40B4-BE49-F238E27FC236}">
                <a16:creationId xmlns:a16="http://schemas.microsoft.com/office/drawing/2014/main" id="{53582990-146A-7266-4B04-27CA3F8F6318}"/>
              </a:ext>
            </a:extLst>
          </p:cNvPr>
          <p:cNvSpPr>
            <a:spLocks/>
          </p:cNvSpPr>
          <p:nvPr/>
        </p:nvSpPr>
        <p:spPr bwMode="auto">
          <a:xfrm>
            <a:off x="325755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25" name="Freeform 34">
            <a:extLst>
              <a:ext uri="{FF2B5EF4-FFF2-40B4-BE49-F238E27FC236}">
                <a16:creationId xmlns:a16="http://schemas.microsoft.com/office/drawing/2014/main" id="{8AB753A0-2356-3C64-D666-97F574EB4C68}"/>
              </a:ext>
            </a:extLst>
          </p:cNvPr>
          <p:cNvSpPr>
            <a:spLocks/>
          </p:cNvSpPr>
          <p:nvPr/>
        </p:nvSpPr>
        <p:spPr bwMode="auto">
          <a:xfrm>
            <a:off x="1543050" y="34290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26" name="Freeform 35">
            <a:extLst>
              <a:ext uri="{FF2B5EF4-FFF2-40B4-BE49-F238E27FC236}">
                <a16:creationId xmlns:a16="http://schemas.microsoft.com/office/drawing/2014/main" id="{DAEA2FF7-81D2-D02B-7D84-D9BBA88809FE}"/>
              </a:ext>
            </a:extLst>
          </p:cNvPr>
          <p:cNvSpPr>
            <a:spLocks/>
          </p:cNvSpPr>
          <p:nvPr/>
        </p:nvSpPr>
        <p:spPr bwMode="auto">
          <a:xfrm>
            <a:off x="737235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27" name="Freeform 36">
            <a:extLst>
              <a:ext uri="{FF2B5EF4-FFF2-40B4-BE49-F238E27FC236}">
                <a16:creationId xmlns:a16="http://schemas.microsoft.com/office/drawing/2014/main" id="{70F32A17-427F-16EE-4B62-62F1029FA01C}"/>
              </a:ext>
            </a:extLst>
          </p:cNvPr>
          <p:cNvSpPr>
            <a:spLocks/>
          </p:cNvSpPr>
          <p:nvPr/>
        </p:nvSpPr>
        <p:spPr bwMode="auto">
          <a:xfrm>
            <a:off x="2171700" y="3829050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28" name="AutoShape 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7413A0-36BC-5A9A-4CE3-0465DB644FD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029450" y="4572000"/>
            <a:ext cx="685800" cy="342900"/>
          </a:xfrm>
          <a:prstGeom prst="flowChartDisplay">
            <a:avLst/>
          </a:prstGeom>
          <a:gradFill rotWithShape="1">
            <a:gsLst>
              <a:gs pos="0">
                <a:srgbClr val="B2B2B2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8229" name="Picture 38" descr="Picture22">
            <a:extLst>
              <a:ext uri="{FF2B5EF4-FFF2-40B4-BE49-F238E27FC236}">
                <a16:creationId xmlns:a16="http://schemas.microsoft.com/office/drawing/2014/main" id="{9274C740-083C-44D0-C171-8AD03C6AA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971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0" name="Picture 39" descr="Picture22">
            <a:extLst>
              <a:ext uri="{FF2B5EF4-FFF2-40B4-BE49-F238E27FC236}">
                <a16:creationId xmlns:a16="http://schemas.microsoft.com/office/drawing/2014/main" id="{ECB49539-A61A-59B1-C266-12C856173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7429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1" name="Picture 40" descr="Picture22">
            <a:extLst>
              <a:ext uri="{FF2B5EF4-FFF2-40B4-BE49-F238E27FC236}">
                <a16:creationId xmlns:a16="http://schemas.microsoft.com/office/drawing/2014/main" id="{D31AB761-F4E7-4A79-CC89-FBD5CA596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53" y="125730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2" name="Picture 41" descr="Picture22">
            <a:extLst>
              <a:ext uri="{FF2B5EF4-FFF2-40B4-BE49-F238E27FC236}">
                <a16:creationId xmlns:a16="http://schemas.microsoft.com/office/drawing/2014/main" id="{77C777FE-4FF7-28B2-FE72-7BFF5DAFF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18859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3" name="Picture 42" descr="Picture22">
            <a:extLst>
              <a:ext uri="{FF2B5EF4-FFF2-40B4-BE49-F238E27FC236}">
                <a16:creationId xmlns:a16="http://schemas.microsoft.com/office/drawing/2014/main" id="{0085F885-2758-2285-B1C5-A298948D0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114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9" name="Text Box 43">
            <a:extLst>
              <a:ext uri="{FF2B5EF4-FFF2-40B4-BE49-F238E27FC236}">
                <a16:creationId xmlns:a16="http://schemas.microsoft.com/office/drawing/2014/main" id="{FC5C2036-F74B-AAE5-577D-A00083B88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824" y="138678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rabbit</a:t>
            </a:r>
          </a:p>
        </p:txBody>
      </p:sp>
      <p:sp>
        <p:nvSpPr>
          <p:cNvPr id="9260" name="Text Box 44">
            <a:extLst>
              <a:ext uri="{FF2B5EF4-FFF2-40B4-BE49-F238E27FC236}">
                <a16:creationId xmlns:a16="http://schemas.microsoft.com/office/drawing/2014/main" id="{0D7E8870-B5AF-DB7C-435D-1E5FCD1BC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279923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panda</a:t>
            </a:r>
          </a:p>
        </p:txBody>
      </p:sp>
      <p:sp>
        <p:nvSpPr>
          <p:cNvPr id="9261" name="Text Box 45">
            <a:extLst>
              <a:ext uri="{FF2B5EF4-FFF2-40B4-BE49-F238E27FC236}">
                <a16:creationId xmlns:a16="http://schemas.microsoft.com/office/drawing/2014/main" id="{CE75F7E5-4B78-1463-8890-5B84BC72D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5717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squirrel </a:t>
            </a:r>
          </a:p>
        </p:txBody>
      </p:sp>
      <p:sp>
        <p:nvSpPr>
          <p:cNvPr id="9262" name="Text Box 46">
            <a:extLst>
              <a:ext uri="{FF2B5EF4-FFF2-40B4-BE49-F238E27FC236}">
                <a16:creationId xmlns:a16="http://schemas.microsoft.com/office/drawing/2014/main" id="{1E2C411F-F83E-D615-5455-73B609482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23431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monkey</a:t>
            </a:r>
          </a:p>
        </p:txBody>
      </p:sp>
      <p:sp>
        <p:nvSpPr>
          <p:cNvPr id="9263" name="Text Box 47">
            <a:extLst>
              <a:ext uri="{FF2B5EF4-FFF2-40B4-BE49-F238E27FC236}">
                <a16:creationId xmlns:a16="http://schemas.microsoft.com/office/drawing/2014/main" id="{173E4ABA-320C-0F42-ABB0-CA2883EDE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171450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rhino</a:t>
            </a:r>
          </a:p>
        </p:txBody>
      </p:sp>
      <p:pic>
        <p:nvPicPr>
          <p:cNvPr id="8239" name="Picture 48">
            <a:extLst>
              <a:ext uri="{FF2B5EF4-FFF2-40B4-BE49-F238E27FC236}">
                <a16:creationId xmlns:a16="http://schemas.microsoft.com/office/drawing/2014/main" id="{16072E46-717A-D062-46AC-90B09CC53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512" r="34011">
                        <a14:foregroundMark x1="31793" y1="16875" x2="34011" y2="10313"/>
                        <a14:foregroundMark x1="12200" y1="43750" x2="6285" y2="63750"/>
                        <a14:foregroundMark x1="6285" y1="63750" x2="10351" y2="78125"/>
                        <a14:foregroundMark x1="10351" y1="78125" x2="7209" y2="81563"/>
                        <a14:foregroundMark x1="5545" y1="57500" x2="14233" y2="39063"/>
                        <a14:foregroundMark x1="13124" y1="38438" x2="9242" y2="49063"/>
                        <a14:foregroundMark x1="22736" y1="24063" x2="31054" y2="12500"/>
                      </a14:backgroundRemoval>
                    </a14:imgEffect>
                  </a14:imgLayer>
                </a14:imgProps>
              </a:ext>
            </a:extLst>
          </a:blip>
          <a:srcRect r="64195"/>
          <a:stretch/>
        </p:blipFill>
        <p:spPr bwMode="auto">
          <a:xfrm>
            <a:off x="2891111" y="2081063"/>
            <a:ext cx="1953542" cy="322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0" name="Picture 49" descr="Picture26">
            <a:extLst>
              <a:ext uri="{FF2B5EF4-FFF2-40B4-BE49-F238E27FC236}">
                <a16:creationId xmlns:a16="http://schemas.microsoft.com/office/drawing/2014/main" id="{534723CF-92C0-29D6-09A5-E4A20EE0C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22910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1" name="Picture 50" descr="Picture26">
            <a:extLst>
              <a:ext uri="{FF2B5EF4-FFF2-40B4-BE49-F238E27FC236}">
                <a16:creationId xmlns:a16="http://schemas.microsoft.com/office/drawing/2014/main" id="{91E7BC2F-D779-D640-569E-ACCE86E0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02895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2" name="Picture 51" descr="Picture28">
            <a:extLst>
              <a:ext uri="{FF2B5EF4-FFF2-40B4-BE49-F238E27FC236}">
                <a16:creationId xmlns:a16="http://schemas.microsoft.com/office/drawing/2014/main" id="{0920F086-47BC-FEFF-010B-C06EA28A4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0861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3" name="Picture 52" descr="Picture28">
            <a:extLst>
              <a:ext uri="{FF2B5EF4-FFF2-40B4-BE49-F238E27FC236}">
                <a16:creationId xmlns:a16="http://schemas.microsoft.com/office/drawing/2014/main" id="{5FEBC657-5916-EF20-83A4-33E51F601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005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4" name="Picture 53" descr="Picture28">
            <a:extLst>
              <a:ext uri="{FF2B5EF4-FFF2-40B4-BE49-F238E27FC236}">
                <a16:creationId xmlns:a16="http://schemas.microsoft.com/office/drawing/2014/main" id="{5883F4FC-073B-9ADA-9AD3-C9E0257FD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6361">
            <a:off x="7086600" y="33147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5" name="Picture 54" descr="Picture28">
            <a:extLst>
              <a:ext uri="{FF2B5EF4-FFF2-40B4-BE49-F238E27FC236}">
                <a16:creationId xmlns:a16="http://schemas.microsoft.com/office/drawing/2014/main" id="{5743FFE3-FB27-B288-75D2-C7403C2E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4399">
            <a:off x="5257800" y="3946923"/>
            <a:ext cx="685800" cy="3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6" name="Picture 55" descr="Picture27">
            <a:extLst>
              <a:ext uri="{FF2B5EF4-FFF2-40B4-BE49-F238E27FC236}">
                <a16:creationId xmlns:a16="http://schemas.microsoft.com/office/drawing/2014/main" id="{300C339D-65BF-A85C-1A75-5053A330E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3371850"/>
            <a:ext cx="971550" cy="6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7" name="Picture 56" descr="Picture27">
            <a:extLst>
              <a:ext uri="{FF2B5EF4-FFF2-40B4-BE49-F238E27FC236}">
                <a16:creationId xmlns:a16="http://schemas.microsoft.com/office/drawing/2014/main" id="{789234C3-61FA-5D82-2D4F-4EDB1E0E7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946923"/>
            <a:ext cx="971550" cy="6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73" name="WordArt 57">
            <a:extLst>
              <a:ext uri="{FF2B5EF4-FFF2-40B4-BE49-F238E27FC236}">
                <a16:creationId xmlns:a16="http://schemas.microsoft.com/office/drawing/2014/main" id="{23603DB3-6808-AE9E-E4A1-A24AEE4BA2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734276">
            <a:off x="5715000" y="742950"/>
            <a:ext cx="1143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Forte" panose="03060902040502070203" pitchFamily="66" charset="0"/>
                <a:ea typeface="+mn-ea"/>
                <a:cs typeface="+mn-cs"/>
              </a:rPr>
              <a:t>OK</a:t>
            </a:r>
          </a:p>
        </p:txBody>
      </p:sp>
      <p:pic>
        <p:nvPicPr>
          <p:cNvPr id="8249" name="Picture 75">
            <a:extLst>
              <a:ext uri="{FF2B5EF4-FFF2-40B4-BE49-F238E27FC236}">
                <a16:creationId xmlns:a16="http://schemas.microsoft.com/office/drawing/2014/main" id="{FB50ABB0-2739-D485-972F-A4B0E3F0F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67525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5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2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3"/>
                  </p:tgtEl>
                </p:cond>
              </p:nextCondLst>
            </p:seq>
          </p:childTnLst>
        </p:cTn>
      </p:par>
    </p:tnLst>
    <p:bldLst>
      <p:bldP spid="9260" grpId="0"/>
      <p:bldP spid="9261" grpId="0"/>
      <p:bldP spid="9262" grpId="0"/>
      <p:bldP spid="926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7A61C72-BA4B-DFA2-6D8C-8A1EB068F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314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9" name="AutoShape 3">
            <a:extLst>
              <a:ext uri="{FF2B5EF4-FFF2-40B4-BE49-F238E27FC236}">
                <a16:creationId xmlns:a16="http://schemas.microsoft.com/office/drawing/2014/main" id="{4D0C711E-4DB7-7E4D-A9AE-2188CC00834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2743200"/>
            <a:ext cx="9144000" cy="2400300"/>
          </a:xfrm>
          <a:prstGeom prst="flowChartDocument">
            <a:avLst/>
          </a:prstGeom>
          <a:gradFill rotWithShape="1">
            <a:gsLst>
              <a:gs pos="0">
                <a:srgbClr val="33CC33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20" name="Cloud">
            <a:extLst>
              <a:ext uri="{FF2B5EF4-FFF2-40B4-BE49-F238E27FC236}">
                <a16:creationId xmlns:a16="http://schemas.microsoft.com/office/drawing/2014/main" id="{3F83D62F-53B9-5860-2C1D-BA66F742F066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485900" y="8572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1" name="Cloud">
            <a:extLst>
              <a:ext uri="{FF2B5EF4-FFF2-40B4-BE49-F238E27FC236}">
                <a16:creationId xmlns:a16="http://schemas.microsoft.com/office/drawing/2014/main" id="{1A4BFBEA-7A1D-3067-1497-C90A9E7A7DE9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5372100" y="742950"/>
            <a:ext cx="1028700" cy="559594"/>
          </a:xfrm>
          <a:custGeom>
            <a:avLst/>
            <a:gdLst>
              <a:gd name="T0" fmla="*/ 17157256 w 21600"/>
              <a:gd name="T1" fmla="*/ 445141284 h 21600"/>
              <a:gd name="T2" fmla="*/ 2147483646 w 21600"/>
              <a:gd name="T3" fmla="*/ 889333953 h 21600"/>
              <a:gd name="T4" fmla="*/ 2147483646 w 21600"/>
              <a:gd name="T5" fmla="*/ 445141284 h 21600"/>
              <a:gd name="T6" fmla="*/ 2147483646 w 21600"/>
              <a:gd name="T7" fmla="*/ 5090220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2" name="Cloud">
            <a:extLst>
              <a:ext uri="{FF2B5EF4-FFF2-40B4-BE49-F238E27FC236}">
                <a16:creationId xmlns:a16="http://schemas.microsoft.com/office/drawing/2014/main" id="{B9EB615B-5ECD-98DC-F79D-412EF35DE5A3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200900" y="6286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3" name="Freeform 8">
            <a:extLst>
              <a:ext uri="{FF2B5EF4-FFF2-40B4-BE49-F238E27FC236}">
                <a16:creationId xmlns:a16="http://schemas.microsoft.com/office/drawing/2014/main" id="{8F46898B-FFE4-C6AA-47BA-278AF8CC5F9C}"/>
              </a:ext>
            </a:extLst>
          </p:cNvPr>
          <p:cNvSpPr>
            <a:spLocks/>
          </p:cNvSpPr>
          <p:nvPr/>
        </p:nvSpPr>
        <p:spPr bwMode="auto">
          <a:xfrm>
            <a:off x="1731169" y="4514850"/>
            <a:ext cx="440531" cy="285750"/>
          </a:xfrm>
          <a:custGeom>
            <a:avLst/>
            <a:gdLst>
              <a:gd name="T0" fmla="*/ 0 w 768"/>
              <a:gd name="T1" fmla="*/ 320443709 h 453"/>
              <a:gd name="T2" fmla="*/ 395416567 w 768"/>
              <a:gd name="T3" fmla="*/ 320443709 h 453"/>
              <a:gd name="T4" fmla="*/ 321714771 w 768"/>
              <a:gd name="T5" fmla="*/ 40320397 h 453"/>
              <a:gd name="T6" fmla="*/ 66682359 w 768"/>
              <a:gd name="T7" fmla="*/ 79934305 h 453"/>
              <a:gd name="T8" fmla="*/ 0 w 768"/>
              <a:gd name="T9" fmla="*/ 320443709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4" name="Freeform 9">
            <a:extLst>
              <a:ext uri="{FF2B5EF4-FFF2-40B4-BE49-F238E27FC236}">
                <a16:creationId xmlns:a16="http://schemas.microsoft.com/office/drawing/2014/main" id="{B9BEDD7C-46E6-2C40-457A-1E2DEE45F084}"/>
              </a:ext>
            </a:extLst>
          </p:cNvPr>
          <p:cNvSpPr>
            <a:spLocks/>
          </p:cNvSpPr>
          <p:nvPr/>
        </p:nvSpPr>
        <p:spPr bwMode="auto">
          <a:xfrm>
            <a:off x="2235994" y="4663679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5" name="Freeform 10">
            <a:extLst>
              <a:ext uri="{FF2B5EF4-FFF2-40B4-BE49-F238E27FC236}">
                <a16:creationId xmlns:a16="http://schemas.microsoft.com/office/drawing/2014/main" id="{E6F97DEF-1AE0-C23E-1C15-607713DA49BB}"/>
              </a:ext>
            </a:extLst>
          </p:cNvPr>
          <p:cNvSpPr>
            <a:spLocks/>
          </p:cNvSpPr>
          <p:nvPr/>
        </p:nvSpPr>
        <p:spPr bwMode="auto">
          <a:xfrm>
            <a:off x="2121694" y="448508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6" name="Freeform 11">
            <a:extLst>
              <a:ext uri="{FF2B5EF4-FFF2-40B4-BE49-F238E27FC236}">
                <a16:creationId xmlns:a16="http://schemas.microsoft.com/office/drawing/2014/main" id="{BDA7A16D-CA36-D9A3-BA2D-291C3DBF6A92}"/>
              </a:ext>
            </a:extLst>
          </p:cNvPr>
          <p:cNvSpPr>
            <a:spLocks/>
          </p:cNvSpPr>
          <p:nvPr/>
        </p:nvSpPr>
        <p:spPr bwMode="auto">
          <a:xfrm>
            <a:off x="7486650" y="42291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7" name="Freeform 12">
            <a:extLst>
              <a:ext uri="{FF2B5EF4-FFF2-40B4-BE49-F238E27FC236}">
                <a16:creationId xmlns:a16="http://schemas.microsoft.com/office/drawing/2014/main" id="{B8D1AFF2-3DCE-5C09-6C6E-3BEA8710A504}"/>
              </a:ext>
            </a:extLst>
          </p:cNvPr>
          <p:cNvSpPr>
            <a:spLocks/>
          </p:cNvSpPr>
          <p:nvPr/>
        </p:nvSpPr>
        <p:spPr bwMode="auto">
          <a:xfrm>
            <a:off x="7200900" y="43434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8" name="Freeform 13">
            <a:extLst>
              <a:ext uri="{FF2B5EF4-FFF2-40B4-BE49-F238E27FC236}">
                <a16:creationId xmlns:a16="http://schemas.microsoft.com/office/drawing/2014/main" id="{EBC2AA23-05D7-667D-EE0A-7DB1E09E568A}"/>
              </a:ext>
            </a:extLst>
          </p:cNvPr>
          <p:cNvSpPr>
            <a:spLocks/>
          </p:cNvSpPr>
          <p:nvPr/>
        </p:nvSpPr>
        <p:spPr bwMode="auto">
          <a:xfrm>
            <a:off x="2628900" y="4682728"/>
            <a:ext cx="114300" cy="60722"/>
          </a:xfrm>
          <a:custGeom>
            <a:avLst/>
            <a:gdLst>
              <a:gd name="T0" fmla="*/ 0 w 96"/>
              <a:gd name="T1" fmla="*/ 128526381 h 51"/>
              <a:gd name="T2" fmla="*/ 214214075 w 96"/>
              <a:gd name="T3" fmla="*/ 128526381 h 51"/>
              <a:gd name="T4" fmla="*/ 173891575 w 96"/>
              <a:gd name="T5" fmla="*/ 30241688 h 51"/>
              <a:gd name="T6" fmla="*/ 52924075 w 96"/>
              <a:gd name="T7" fmla="*/ 15120844 h 51"/>
              <a:gd name="T8" fmla="*/ 0 w 96"/>
              <a:gd name="T9" fmla="*/ 128526381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9" name="Freeform 14">
            <a:extLst>
              <a:ext uri="{FF2B5EF4-FFF2-40B4-BE49-F238E27FC236}">
                <a16:creationId xmlns:a16="http://schemas.microsoft.com/office/drawing/2014/main" id="{1CC0C44B-07D5-4D20-6F09-94A964406879}"/>
              </a:ext>
            </a:extLst>
          </p:cNvPr>
          <p:cNvSpPr>
            <a:spLocks/>
          </p:cNvSpPr>
          <p:nvPr/>
        </p:nvSpPr>
        <p:spPr bwMode="auto">
          <a:xfrm>
            <a:off x="640080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30" name="Freeform 15">
            <a:extLst>
              <a:ext uri="{FF2B5EF4-FFF2-40B4-BE49-F238E27FC236}">
                <a16:creationId xmlns:a16="http://schemas.microsoft.com/office/drawing/2014/main" id="{DF191C28-FEC3-4F5E-DE0E-131026D313C2}"/>
              </a:ext>
            </a:extLst>
          </p:cNvPr>
          <p:cNvSpPr>
            <a:spLocks/>
          </p:cNvSpPr>
          <p:nvPr/>
        </p:nvSpPr>
        <p:spPr bwMode="auto">
          <a:xfrm>
            <a:off x="28575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31" name="Freeform 16">
            <a:extLst>
              <a:ext uri="{FF2B5EF4-FFF2-40B4-BE49-F238E27FC236}">
                <a16:creationId xmlns:a16="http://schemas.microsoft.com/office/drawing/2014/main" id="{9E8E1E9E-3123-16B4-29D2-33A816548D3A}"/>
              </a:ext>
            </a:extLst>
          </p:cNvPr>
          <p:cNvSpPr>
            <a:spLocks/>
          </p:cNvSpPr>
          <p:nvPr/>
        </p:nvSpPr>
        <p:spPr bwMode="auto">
          <a:xfrm>
            <a:off x="14859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32" name="Freeform 17">
            <a:extLst>
              <a:ext uri="{FF2B5EF4-FFF2-40B4-BE49-F238E27FC236}">
                <a16:creationId xmlns:a16="http://schemas.microsoft.com/office/drawing/2014/main" id="{C2824BAD-6E3E-D38C-D5CC-A3967238BD72}"/>
              </a:ext>
            </a:extLst>
          </p:cNvPr>
          <p:cNvSpPr>
            <a:spLocks/>
          </p:cNvSpPr>
          <p:nvPr/>
        </p:nvSpPr>
        <p:spPr bwMode="auto">
          <a:xfrm>
            <a:off x="6629400" y="4629150"/>
            <a:ext cx="228600" cy="171450"/>
          </a:xfrm>
          <a:custGeom>
            <a:avLst/>
            <a:gdLst>
              <a:gd name="T0" fmla="*/ 0 w 768"/>
              <a:gd name="T1" fmla="*/ 115359735 h 453"/>
              <a:gd name="T2" fmla="*/ 106476800 w 768"/>
              <a:gd name="T3" fmla="*/ 115359735 h 453"/>
              <a:gd name="T4" fmla="*/ 86630272 w 768"/>
              <a:gd name="T5" fmla="*/ 14515343 h 453"/>
              <a:gd name="T6" fmla="*/ 17956213 w 768"/>
              <a:gd name="T7" fmla="*/ 28776350 h 453"/>
              <a:gd name="T8" fmla="*/ 0 w 768"/>
              <a:gd name="T9" fmla="*/ 115359735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33" name="Freeform 18">
            <a:extLst>
              <a:ext uri="{FF2B5EF4-FFF2-40B4-BE49-F238E27FC236}">
                <a16:creationId xmlns:a16="http://schemas.microsoft.com/office/drawing/2014/main" id="{86ECFF13-E1F2-7549-8BE0-73E152672331}"/>
              </a:ext>
            </a:extLst>
          </p:cNvPr>
          <p:cNvSpPr>
            <a:spLocks/>
          </p:cNvSpPr>
          <p:nvPr/>
        </p:nvSpPr>
        <p:spPr bwMode="auto">
          <a:xfrm>
            <a:off x="5429250" y="4629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34" name="Freeform 19">
            <a:extLst>
              <a:ext uri="{FF2B5EF4-FFF2-40B4-BE49-F238E27FC236}">
                <a16:creationId xmlns:a16="http://schemas.microsoft.com/office/drawing/2014/main" id="{4A7A1C00-CE2E-B56D-14CD-5C54FDDF6816}"/>
              </a:ext>
            </a:extLst>
          </p:cNvPr>
          <p:cNvSpPr>
            <a:spLocks/>
          </p:cNvSpPr>
          <p:nvPr/>
        </p:nvSpPr>
        <p:spPr bwMode="auto">
          <a:xfrm>
            <a:off x="60579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35" name="Freeform 20">
            <a:extLst>
              <a:ext uri="{FF2B5EF4-FFF2-40B4-BE49-F238E27FC236}">
                <a16:creationId xmlns:a16="http://schemas.microsoft.com/office/drawing/2014/main" id="{157080A2-7B07-06FC-BBB9-4AEA99933BFA}"/>
              </a:ext>
            </a:extLst>
          </p:cNvPr>
          <p:cNvSpPr>
            <a:spLocks/>
          </p:cNvSpPr>
          <p:nvPr/>
        </p:nvSpPr>
        <p:spPr bwMode="auto">
          <a:xfrm>
            <a:off x="52578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36" name="Freeform 21">
            <a:extLst>
              <a:ext uri="{FF2B5EF4-FFF2-40B4-BE49-F238E27FC236}">
                <a16:creationId xmlns:a16="http://schemas.microsoft.com/office/drawing/2014/main" id="{2C5B7AD2-7D04-677D-6F73-0740F721BC9A}"/>
              </a:ext>
            </a:extLst>
          </p:cNvPr>
          <p:cNvSpPr>
            <a:spLocks/>
          </p:cNvSpPr>
          <p:nvPr/>
        </p:nvSpPr>
        <p:spPr bwMode="auto">
          <a:xfrm>
            <a:off x="548640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37" name="Freeform 22">
            <a:extLst>
              <a:ext uri="{FF2B5EF4-FFF2-40B4-BE49-F238E27FC236}">
                <a16:creationId xmlns:a16="http://schemas.microsoft.com/office/drawing/2014/main" id="{B3791A33-5B42-F81F-1CFE-90FF81F7086E}"/>
              </a:ext>
            </a:extLst>
          </p:cNvPr>
          <p:cNvSpPr>
            <a:spLocks/>
          </p:cNvSpPr>
          <p:nvPr/>
        </p:nvSpPr>
        <p:spPr bwMode="auto">
          <a:xfrm>
            <a:off x="7600950" y="440055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38" name="Freeform 23">
            <a:extLst>
              <a:ext uri="{FF2B5EF4-FFF2-40B4-BE49-F238E27FC236}">
                <a16:creationId xmlns:a16="http://schemas.microsoft.com/office/drawing/2014/main" id="{3266E183-55F2-7732-EE2D-6EA3B5F7170A}"/>
              </a:ext>
            </a:extLst>
          </p:cNvPr>
          <p:cNvSpPr>
            <a:spLocks/>
          </p:cNvSpPr>
          <p:nvPr/>
        </p:nvSpPr>
        <p:spPr bwMode="auto">
          <a:xfrm>
            <a:off x="32004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39" name="Freeform 24">
            <a:extLst>
              <a:ext uri="{FF2B5EF4-FFF2-40B4-BE49-F238E27FC236}">
                <a16:creationId xmlns:a16="http://schemas.microsoft.com/office/drawing/2014/main" id="{62D0A939-E21C-FF61-B629-9945EC571B4B}"/>
              </a:ext>
            </a:extLst>
          </p:cNvPr>
          <p:cNvSpPr>
            <a:spLocks/>
          </p:cNvSpPr>
          <p:nvPr/>
        </p:nvSpPr>
        <p:spPr bwMode="auto">
          <a:xfrm>
            <a:off x="6155531" y="46291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40" name="Freeform 25">
            <a:extLst>
              <a:ext uri="{FF2B5EF4-FFF2-40B4-BE49-F238E27FC236}">
                <a16:creationId xmlns:a16="http://schemas.microsoft.com/office/drawing/2014/main" id="{19BBFBA2-AE02-6EE5-8695-2F6437D32742}"/>
              </a:ext>
            </a:extLst>
          </p:cNvPr>
          <p:cNvSpPr>
            <a:spLocks/>
          </p:cNvSpPr>
          <p:nvPr/>
        </p:nvSpPr>
        <p:spPr bwMode="auto">
          <a:xfrm>
            <a:off x="5257800" y="442793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41" name="Freeform 26">
            <a:extLst>
              <a:ext uri="{FF2B5EF4-FFF2-40B4-BE49-F238E27FC236}">
                <a16:creationId xmlns:a16="http://schemas.microsoft.com/office/drawing/2014/main" id="{17DE7648-56EE-7D55-1BE1-5AB40E15DC49}"/>
              </a:ext>
            </a:extLst>
          </p:cNvPr>
          <p:cNvSpPr>
            <a:spLocks/>
          </p:cNvSpPr>
          <p:nvPr/>
        </p:nvSpPr>
        <p:spPr bwMode="auto">
          <a:xfrm>
            <a:off x="6400800" y="44005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42" name="Freeform 27">
            <a:extLst>
              <a:ext uri="{FF2B5EF4-FFF2-40B4-BE49-F238E27FC236}">
                <a16:creationId xmlns:a16="http://schemas.microsoft.com/office/drawing/2014/main" id="{F25EC038-581D-31F2-D300-1AEF9CE31E35}"/>
              </a:ext>
            </a:extLst>
          </p:cNvPr>
          <p:cNvSpPr>
            <a:spLocks/>
          </p:cNvSpPr>
          <p:nvPr/>
        </p:nvSpPr>
        <p:spPr bwMode="auto">
          <a:xfrm>
            <a:off x="1600200" y="400050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43" name="Freeform 28">
            <a:extLst>
              <a:ext uri="{FF2B5EF4-FFF2-40B4-BE49-F238E27FC236}">
                <a16:creationId xmlns:a16="http://schemas.microsoft.com/office/drawing/2014/main" id="{90B656F5-DC0C-CE19-1D22-222ED5847136}"/>
              </a:ext>
            </a:extLst>
          </p:cNvPr>
          <p:cNvSpPr>
            <a:spLocks/>
          </p:cNvSpPr>
          <p:nvPr/>
        </p:nvSpPr>
        <p:spPr bwMode="auto">
          <a:xfrm>
            <a:off x="1835944" y="3631406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44" name="Freeform 29">
            <a:extLst>
              <a:ext uri="{FF2B5EF4-FFF2-40B4-BE49-F238E27FC236}">
                <a16:creationId xmlns:a16="http://schemas.microsoft.com/office/drawing/2014/main" id="{29F3D5B3-A12B-0063-2EA1-377215578F0A}"/>
              </a:ext>
            </a:extLst>
          </p:cNvPr>
          <p:cNvSpPr>
            <a:spLocks/>
          </p:cNvSpPr>
          <p:nvPr/>
        </p:nvSpPr>
        <p:spPr bwMode="auto">
          <a:xfrm>
            <a:off x="2114550" y="3600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45" name="Freeform 30">
            <a:extLst>
              <a:ext uri="{FF2B5EF4-FFF2-40B4-BE49-F238E27FC236}">
                <a16:creationId xmlns:a16="http://schemas.microsoft.com/office/drawing/2014/main" id="{57F309B6-44EC-125D-5F21-333ADC4909DB}"/>
              </a:ext>
            </a:extLst>
          </p:cNvPr>
          <p:cNvSpPr>
            <a:spLocks/>
          </p:cNvSpPr>
          <p:nvPr/>
        </p:nvSpPr>
        <p:spPr bwMode="auto">
          <a:xfrm>
            <a:off x="2228850" y="37147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46" name="Freeform 31">
            <a:extLst>
              <a:ext uri="{FF2B5EF4-FFF2-40B4-BE49-F238E27FC236}">
                <a16:creationId xmlns:a16="http://schemas.microsoft.com/office/drawing/2014/main" id="{BC04F7C6-B9FB-74A0-C179-91D43582F0C5}"/>
              </a:ext>
            </a:extLst>
          </p:cNvPr>
          <p:cNvSpPr>
            <a:spLocks/>
          </p:cNvSpPr>
          <p:nvPr/>
        </p:nvSpPr>
        <p:spPr bwMode="auto">
          <a:xfrm>
            <a:off x="2457450" y="3584972"/>
            <a:ext cx="114300" cy="79772"/>
          </a:xfrm>
          <a:custGeom>
            <a:avLst/>
            <a:gdLst>
              <a:gd name="T0" fmla="*/ 0 w 96"/>
              <a:gd name="T1" fmla="*/ 168848881 h 67"/>
              <a:gd name="T2" fmla="*/ 214214075 w 96"/>
              <a:gd name="T3" fmla="*/ 168848881 h 67"/>
              <a:gd name="T4" fmla="*/ 173891575 w 96"/>
              <a:gd name="T5" fmla="*/ 17640217 h 67"/>
              <a:gd name="T6" fmla="*/ 52924075 w 96"/>
              <a:gd name="T7" fmla="*/ 55443177 h 67"/>
              <a:gd name="T8" fmla="*/ 0 w 96"/>
              <a:gd name="T9" fmla="*/ 168848881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47" name="Freeform 32">
            <a:extLst>
              <a:ext uri="{FF2B5EF4-FFF2-40B4-BE49-F238E27FC236}">
                <a16:creationId xmlns:a16="http://schemas.microsoft.com/office/drawing/2014/main" id="{12A22931-0910-A2A6-3B74-ECD530764733}"/>
              </a:ext>
            </a:extLst>
          </p:cNvPr>
          <p:cNvSpPr>
            <a:spLocks/>
          </p:cNvSpPr>
          <p:nvPr/>
        </p:nvSpPr>
        <p:spPr bwMode="auto">
          <a:xfrm>
            <a:off x="3086100" y="3486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48" name="Freeform 33">
            <a:extLst>
              <a:ext uri="{FF2B5EF4-FFF2-40B4-BE49-F238E27FC236}">
                <a16:creationId xmlns:a16="http://schemas.microsoft.com/office/drawing/2014/main" id="{348A88EE-3E7D-AA4A-0596-7AD05B4484E2}"/>
              </a:ext>
            </a:extLst>
          </p:cNvPr>
          <p:cNvSpPr>
            <a:spLocks/>
          </p:cNvSpPr>
          <p:nvPr/>
        </p:nvSpPr>
        <p:spPr bwMode="auto">
          <a:xfrm>
            <a:off x="325755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49" name="Freeform 34">
            <a:extLst>
              <a:ext uri="{FF2B5EF4-FFF2-40B4-BE49-F238E27FC236}">
                <a16:creationId xmlns:a16="http://schemas.microsoft.com/office/drawing/2014/main" id="{437AAC59-CFD3-0CEF-D0C3-45A89E896725}"/>
              </a:ext>
            </a:extLst>
          </p:cNvPr>
          <p:cNvSpPr>
            <a:spLocks/>
          </p:cNvSpPr>
          <p:nvPr/>
        </p:nvSpPr>
        <p:spPr bwMode="auto">
          <a:xfrm>
            <a:off x="1543050" y="34290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50" name="Freeform 35">
            <a:extLst>
              <a:ext uri="{FF2B5EF4-FFF2-40B4-BE49-F238E27FC236}">
                <a16:creationId xmlns:a16="http://schemas.microsoft.com/office/drawing/2014/main" id="{F9D076B5-4BF5-6718-9CF0-11D256CEA181}"/>
              </a:ext>
            </a:extLst>
          </p:cNvPr>
          <p:cNvSpPr>
            <a:spLocks/>
          </p:cNvSpPr>
          <p:nvPr/>
        </p:nvSpPr>
        <p:spPr bwMode="auto">
          <a:xfrm>
            <a:off x="737235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51" name="Freeform 36">
            <a:extLst>
              <a:ext uri="{FF2B5EF4-FFF2-40B4-BE49-F238E27FC236}">
                <a16:creationId xmlns:a16="http://schemas.microsoft.com/office/drawing/2014/main" id="{155FC8FA-FEA8-C714-8D63-49F2921D2433}"/>
              </a:ext>
            </a:extLst>
          </p:cNvPr>
          <p:cNvSpPr>
            <a:spLocks/>
          </p:cNvSpPr>
          <p:nvPr/>
        </p:nvSpPr>
        <p:spPr bwMode="auto">
          <a:xfrm>
            <a:off x="2171700" y="3829050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52" name="AutoShape 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38F496-21C9-472F-531D-02BE0A2A7B0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029450" y="4572000"/>
            <a:ext cx="685800" cy="342900"/>
          </a:xfrm>
          <a:prstGeom prst="flowChartDisplay">
            <a:avLst/>
          </a:prstGeom>
          <a:gradFill rotWithShape="1">
            <a:gsLst>
              <a:gs pos="0">
                <a:srgbClr val="B2B2B2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9253" name="Picture 38" descr="Picture22">
            <a:extLst>
              <a:ext uri="{FF2B5EF4-FFF2-40B4-BE49-F238E27FC236}">
                <a16:creationId xmlns:a16="http://schemas.microsoft.com/office/drawing/2014/main" id="{29610999-65E6-1913-AE2E-A201F8E14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971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4" name="Picture 39" descr="Picture22">
            <a:extLst>
              <a:ext uri="{FF2B5EF4-FFF2-40B4-BE49-F238E27FC236}">
                <a16:creationId xmlns:a16="http://schemas.microsoft.com/office/drawing/2014/main" id="{7C0F1032-47F7-0F4B-6C1A-081188AF7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8572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5" name="Picture 40" descr="Picture22">
            <a:extLst>
              <a:ext uri="{FF2B5EF4-FFF2-40B4-BE49-F238E27FC236}">
                <a16:creationId xmlns:a16="http://schemas.microsoft.com/office/drawing/2014/main" id="{AE5FB45A-5FC5-33A5-43FD-3ADEB9BC9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53" y="125730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6" name="Picture 41" descr="Picture22">
            <a:extLst>
              <a:ext uri="{FF2B5EF4-FFF2-40B4-BE49-F238E27FC236}">
                <a16:creationId xmlns:a16="http://schemas.microsoft.com/office/drawing/2014/main" id="{4C9572CE-E03A-25EC-2845-7A10A9DD1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18859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7" name="Picture 42" descr="Picture22">
            <a:extLst>
              <a:ext uri="{FF2B5EF4-FFF2-40B4-BE49-F238E27FC236}">
                <a16:creationId xmlns:a16="http://schemas.microsoft.com/office/drawing/2014/main" id="{D83DC94D-CF55-A839-A6F1-77D6568DF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114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3" name="Text Box 43">
            <a:extLst>
              <a:ext uri="{FF2B5EF4-FFF2-40B4-BE49-F238E27FC236}">
                <a16:creationId xmlns:a16="http://schemas.microsoft.com/office/drawing/2014/main" id="{8C040595-3771-ADAD-7E73-28BBBD552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508523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zebra</a:t>
            </a:r>
          </a:p>
        </p:txBody>
      </p:sp>
      <p:sp>
        <p:nvSpPr>
          <p:cNvPr id="10284" name="Text Box 44">
            <a:extLst>
              <a:ext uri="{FF2B5EF4-FFF2-40B4-BE49-F238E27FC236}">
                <a16:creationId xmlns:a16="http://schemas.microsoft.com/office/drawing/2014/main" id="{0ABEBED0-C8F4-A79E-8F91-AF0257B29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279923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tiger</a:t>
            </a:r>
          </a:p>
        </p:txBody>
      </p:sp>
      <p:sp>
        <p:nvSpPr>
          <p:cNvPr id="10285" name="Text Box 45">
            <a:extLst>
              <a:ext uri="{FF2B5EF4-FFF2-40B4-BE49-F238E27FC236}">
                <a16:creationId xmlns:a16="http://schemas.microsoft.com/office/drawing/2014/main" id="{B05AF5C0-97B4-5E14-F79F-6CCD0C6C1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5717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monkey</a:t>
            </a:r>
          </a:p>
        </p:txBody>
      </p:sp>
      <p:sp>
        <p:nvSpPr>
          <p:cNvPr id="10286" name="Text Box 46">
            <a:extLst>
              <a:ext uri="{FF2B5EF4-FFF2-40B4-BE49-F238E27FC236}">
                <a16:creationId xmlns:a16="http://schemas.microsoft.com/office/drawing/2014/main" id="{1A649D7A-F285-AF0F-B1CC-8DF2F4FEC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23431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panda</a:t>
            </a:r>
          </a:p>
        </p:txBody>
      </p:sp>
      <p:sp>
        <p:nvSpPr>
          <p:cNvPr id="10287" name="Text Box 47">
            <a:extLst>
              <a:ext uri="{FF2B5EF4-FFF2-40B4-BE49-F238E27FC236}">
                <a16:creationId xmlns:a16="http://schemas.microsoft.com/office/drawing/2014/main" id="{32535305-BA3B-5C21-C6D6-A34785DA3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7120" y="1722538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lion</a:t>
            </a:r>
          </a:p>
        </p:txBody>
      </p:sp>
      <p:pic>
        <p:nvPicPr>
          <p:cNvPr id="9263" name="Picture 48" descr="Picture26">
            <a:extLst>
              <a:ext uri="{FF2B5EF4-FFF2-40B4-BE49-F238E27FC236}">
                <a16:creationId xmlns:a16="http://schemas.microsoft.com/office/drawing/2014/main" id="{A4CCA836-D240-7370-6636-A63D71E3C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22910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4" name="Picture 49" descr="Picture26">
            <a:extLst>
              <a:ext uri="{FF2B5EF4-FFF2-40B4-BE49-F238E27FC236}">
                <a16:creationId xmlns:a16="http://schemas.microsoft.com/office/drawing/2014/main" id="{1D53DDEF-1C8D-0E7D-ED16-71346D422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02895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5" name="Picture 50" descr="Picture28">
            <a:extLst>
              <a:ext uri="{FF2B5EF4-FFF2-40B4-BE49-F238E27FC236}">
                <a16:creationId xmlns:a16="http://schemas.microsoft.com/office/drawing/2014/main" id="{C926D989-6617-3226-F1C8-1613BB1BB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9718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6" name="Picture 51" descr="Picture28">
            <a:extLst>
              <a:ext uri="{FF2B5EF4-FFF2-40B4-BE49-F238E27FC236}">
                <a16:creationId xmlns:a16="http://schemas.microsoft.com/office/drawing/2014/main" id="{C7A1EB84-DAEE-764E-B333-974AAEA5A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005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7" name="Picture 52" descr="Picture28">
            <a:extLst>
              <a:ext uri="{FF2B5EF4-FFF2-40B4-BE49-F238E27FC236}">
                <a16:creationId xmlns:a16="http://schemas.microsoft.com/office/drawing/2014/main" id="{5661927B-886D-921A-EA18-DADA4D175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6361">
            <a:off x="7086600" y="33147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8" name="Picture 53" descr="Picture28">
            <a:extLst>
              <a:ext uri="{FF2B5EF4-FFF2-40B4-BE49-F238E27FC236}">
                <a16:creationId xmlns:a16="http://schemas.microsoft.com/office/drawing/2014/main" id="{68726E7F-43D5-3A10-CF2B-7F70D3E28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4399">
            <a:off x="5257800" y="3946923"/>
            <a:ext cx="685800" cy="3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9" name="Picture 54" descr="Picture27">
            <a:extLst>
              <a:ext uri="{FF2B5EF4-FFF2-40B4-BE49-F238E27FC236}">
                <a16:creationId xmlns:a16="http://schemas.microsoft.com/office/drawing/2014/main" id="{278A53DA-F27D-EF61-2F31-B0070CE11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3371850"/>
            <a:ext cx="971550" cy="6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0" name="Picture 55" descr="Picture27">
            <a:extLst>
              <a:ext uri="{FF2B5EF4-FFF2-40B4-BE49-F238E27FC236}">
                <a16:creationId xmlns:a16="http://schemas.microsoft.com/office/drawing/2014/main" id="{6B59E3D9-023E-9FB7-B12F-6EB2B2E5C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946923"/>
            <a:ext cx="971550" cy="6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6" name="WordArt 56">
            <a:extLst>
              <a:ext uri="{FF2B5EF4-FFF2-40B4-BE49-F238E27FC236}">
                <a16:creationId xmlns:a16="http://schemas.microsoft.com/office/drawing/2014/main" id="{BAABD376-C565-613B-00EC-CD9AD2A2CF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734276">
            <a:off x="5715000" y="742950"/>
            <a:ext cx="1143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Forte" panose="03060902040502070203" pitchFamily="66" charset="0"/>
                <a:ea typeface="+mn-ea"/>
                <a:cs typeface="+mn-cs"/>
              </a:rPr>
              <a:t>OK</a:t>
            </a:r>
          </a:p>
        </p:txBody>
      </p:sp>
      <p:pic>
        <p:nvPicPr>
          <p:cNvPr id="9272" name="Picture 57" descr="Picture8">
            <a:extLst>
              <a:ext uri="{FF2B5EF4-FFF2-40B4-BE49-F238E27FC236}">
                <a16:creationId xmlns:a16="http://schemas.microsoft.com/office/drawing/2014/main" id="{087195F2-5801-CCA8-C1E2-D9BF71C5D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2343150"/>
            <a:ext cx="25669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3" name="Picture 75">
            <a:extLst>
              <a:ext uri="{FF2B5EF4-FFF2-40B4-BE49-F238E27FC236}">
                <a16:creationId xmlns:a16="http://schemas.microsoft.com/office/drawing/2014/main" id="{B736E4BC-345E-AD39-27D6-1DABFB143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67525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7"/>
                  </p:tgtEl>
                </p:cond>
              </p:nextCondLst>
            </p:seq>
          </p:childTnLst>
        </p:cTn>
      </p:par>
    </p:tnLst>
    <p:bldLst>
      <p:bldP spid="10283" grpId="0"/>
      <p:bldP spid="10284" grpId="0"/>
      <p:bldP spid="10286" grpId="0"/>
      <p:bldP spid="1028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E1114BE-D302-3DA3-E094-260F8A78E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314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43" name="AutoShape 3">
            <a:extLst>
              <a:ext uri="{FF2B5EF4-FFF2-40B4-BE49-F238E27FC236}">
                <a16:creationId xmlns:a16="http://schemas.microsoft.com/office/drawing/2014/main" id="{E3DB5243-910F-457B-46F3-4F59E4D15E3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2743200"/>
            <a:ext cx="9144000" cy="2400300"/>
          </a:xfrm>
          <a:prstGeom prst="flowChartDocument">
            <a:avLst/>
          </a:prstGeom>
          <a:gradFill rotWithShape="1">
            <a:gsLst>
              <a:gs pos="0">
                <a:srgbClr val="33CC33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44" name="Cloud">
            <a:extLst>
              <a:ext uri="{FF2B5EF4-FFF2-40B4-BE49-F238E27FC236}">
                <a16:creationId xmlns:a16="http://schemas.microsoft.com/office/drawing/2014/main" id="{FF6DF5C7-8468-EFA8-ABA9-A35FDFA3D0FF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485900" y="8572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5" name="Cloud">
            <a:extLst>
              <a:ext uri="{FF2B5EF4-FFF2-40B4-BE49-F238E27FC236}">
                <a16:creationId xmlns:a16="http://schemas.microsoft.com/office/drawing/2014/main" id="{3CF4CAD6-4D21-0CE1-48A5-8DBA20ADDA72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5772150" y="800100"/>
            <a:ext cx="1028700" cy="559594"/>
          </a:xfrm>
          <a:custGeom>
            <a:avLst/>
            <a:gdLst>
              <a:gd name="T0" fmla="*/ 17157256 w 21600"/>
              <a:gd name="T1" fmla="*/ 445141284 h 21600"/>
              <a:gd name="T2" fmla="*/ 2147483646 w 21600"/>
              <a:gd name="T3" fmla="*/ 889333953 h 21600"/>
              <a:gd name="T4" fmla="*/ 2147483646 w 21600"/>
              <a:gd name="T5" fmla="*/ 445141284 h 21600"/>
              <a:gd name="T6" fmla="*/ 2147483646 w 21600"/>
              <a:gd name="T7" fmla="*/ 5090220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6" name="Cloud">
            <a:extLst>
              <a:ext uri="{FF2B5EF4-FFF2-40B4-BE49-F238E27FC236}">
                <a16:creationId xmlns:a16="http://schemas.microsoft.com/office/drawing/2014/main" id="{D74EDC86-BF30-2405-1B37-E1F623169634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200900" y="6286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7" name="Freeform 8">
            <a:extLst>
              <a:ext uri="{FF2B5EF4-FFF2-40B4-BE49-F238E27FC236}">
                <a16:creationId xmlns:a16="http://schemas.microsoft.com/office/drawing/2014/main" id="{9CB21E9A-173D-7A5A-CC4C-E186AD01E5BC}"/>
              </a:ext>
            </a:extLst>
          </p:cNvPr>
          <p:cNvSpPr>
            <a:spLocks/>
          </p:cNvSpPr>
          <p:nvPr/>
        </p:nvSpPr>
        <p:spPr bwMode="auto">
          <a:xfrm>
            <a:off x="1731169" y="4514850"/>
            <a:ext cx="440531" cy="285750"/>
          </a:xfrm>
          <a:custGeom>
            <a:avLst/>
            <a:gdLst>
              <a:gd name="T0" fmla="*/ 0 w 768"/>
              <a:gd name="T1" fmla="*/ 320443709 h 453"/>
              <a:gd name="T2" fmla="*/ 395416567 w 768"/>
              <a:gd name="T3" fmla="*/ 320443709 h 453"/>
              <a:gd name="T4" fmla="*/ 321714771 w 768"/>
              <a:gd name="T5" fmla="*/ 40320397 h 453"/>
              <a:gd name="T6" fmla="*/ 66682359 w 768"/>
              <a:gd name="T7" fmla="*/ 79934305 h 453"/>
              <a:gd name="T8" fmla="*/ 0 w 768"/>
              <a:gd name="T9" fmla="*/ 320443709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8" name="Freeform 9">
            <a:extLst>
              <a:ext uri="{FF2B5EF4-FFF2-40B4-BE49-F238E27FC236}">
                <a16:creationId xmlns:a16="http://schemas.microsoft.com/office/drawing/2014/main" id="{E7DFCD70-2480-0BD6-B1A4-112AB5F8608C}"/>
              </a:ext>
            </a:extLst>
          </p:cNvPr>
          <p:cNvSpPr>
            <a:spLocks/>
          </p:cNvSpPr>
          <p:nvPr/>
        </p:nvSpPr>
        <p:spPr bwMode="auto">
          <a:xfrm>
            <a:off x="2235994" y="4663679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9" name="Freeform 10">
            <a:extLst>
              <a:ext uri="{FF2B5EF4-FFF2-40B4-BE49-F238E27FC236}">
                <a16:creationId xmlns:a16="http://schemas.microsoft.com/office/drawing/2014/main" id="{50116FAB-0450-A923-F84B-2F3CF39EA684}"/>
              </a:ext>
            </a:extLst>
          </p:cNvPr>
          <p:cNvSpPr>
            <a:spLocks/>
          </p:cNvSpPr>
          <p:nvPr/>
        </p:nvSpPr>
        <p:spPr bwMode="auto">
          <a:xfrm>
            <a:off x="2121694" y="448508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0" name="Freeform 11">
            <a:extLst>
              <a:ext uri="{FF2B5EF4-FFF2-40B4-BE49-F238E27FC236}">
                <a16:creationId xmlns:a16="http://schemas.microsoft.com/office/drawing/2014/main" id="{DB1A5F0E-957B-9FC5-B55A-BDF23E689096}"/>
              </a:ext>
            </a:extLst>
          </p:cNvPr>
          <p:cNvSpPr>
            <a:spLocks/>
          </p:cNvSpPr>
          <p:nvPr/>
        </p:nvSpPr>
        <p:spPr bwMode="auto">
          <a:xfrm>
            <a:off x="7486650" y="42291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1" name="Freeform 12">
            <a:extLst>
              <a:ext uri="{FF2B5EF4-FFF2-40B4-BE49-F238E27FC236}">
                <a16:creationId xmlns:a16="http://schemas.microsoft.com/office/drawing/2014/main" id="{5D95456F-463A-E676-B3FB-991ACB3BF0AA}"/>
              </a:ext>
            </a:extLst>
          </p:cNvPr>
          <p:cNvSpPr>
            <a:spLocks/>
          </p:cNvSpPr>
          <p:nvPr/>
        </p:nvSpPr>
        <p:spPr bwMode="auto">
          <a:xfrm>
            <a:off x="7200900" y="43434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2" name="Freeform 13">
            <a:extLst>
              <a:ext uri="{FF2B5EF4-FFF2-40B4-BE49-F238E27FC236}">
                <a16:creationId xmlns:a16="http://schemas.microsoft.com/office/drawing/2014/main" id="{05F212E1-0AAF-A5F3-C6C4-85FB96EEA165}"/>
              </a:ext>
            </a:extLst>
          </p:cNvPr>
          <p:cNvSpPr>
            <a:spLocks/>
          </p:cNvSpPr>
          <p:nvPr/>
        </p:nvSpPr>
        <p:spPr bwMode="auto">
          <a:xfrm>
            <a:off x="2628900" y="4682728"/>
            <a:ext cx="114300" cy="60722"/>
          </a:xfrm>
          <a:custGeom>
            <a:avLst/>
            <a:gdLst>
              <a:gd name="T0" fmla="*/ 0 w 96"/>
              <a:gd name="T1" fmla="*/ 128526381 h 51"/>
              <a:gd name="T2" fmla="*/ 214214075 w 96"/>
              <a:gd name="T3" fmla="*/ 128526381 h 51"/>
              <a:gd name="T4" fmla="*/ 173891575 w 96"/>
              <a:gd name="T5" fmla="*/ 30241688 h 51"/>
              <a:gd name="T6" fmla="*/ 52924075 w 96"/>
              <a:gd name="T7" fmla="*/ 15120844 h 51"/>
              <a:gd name="T8" fmla="*/ 0 w 96"/>
              <a:gd name="T9" fmla="*/ 128526381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3" name="Freeform 14">
            <a:extLst>
              <a:ext uri="{FF2B5EF4-FFF2-40B4-BE49-F238E27FC236}">
                <a16:creationId xmlns:a16="http://schemas.microsoft.com/office/drawing/2014/main" id="{BB848BFC-51BC-C40D-6372-854B788E3095}"/>
              </a:ext>
            </a:extLst>
          </p:cNvPr>
          <p:cNvSpPr>
            <a:spLocks/>
          </p:cNvSpPr>
          <p:nvPr/>
        </p:nvSpPr>
        <p:spPr bwMode="auto">
          <a:xfrm>
            <a:off x="640080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4" name="Freeform 15">
            <a:extLst>
              <a:ext uri="{FF2B5EF4-FFF2-40B4-BE49-F238E27FC236}">
                <a16:creationId xmlns:a16="http://schemas.microsoft.com/office/drawing/2014/main" id="{309EB851-C896-9851-3C4A-3BA7322ED530}"/>
              </a:ext>
            </a:extLst>
          </p:cNvPr>
          <p:cNvSpPr>
            <a:spLocks/>
          </p:cNvSpPr>
          <p:nvPr/>
        </p:nvSpPr>
        <p:spPr bwMode="auto">
          <a:xfrm>
            <a:off x="28575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5" name="Freeform 16">
            <a:extLst>
              <a:ext uri="{FF2B5EF4-FFF2-40B4-BE49-F238E27FC236}">
                <a16:creationId xmlns:a16="http://schemas.microsoft.com/office/drawing/2014/main" id="{BACC50B3-D0CF-58E0-411E-707E31B4C690}"/>
              </a:ext>
            </a:extLst>
          </p:cNvPr>
          <p:cNvSpPr>
            <a:spLocks/>
          </p:cNvSpPr>
          <p:nvPr/>
        </p:nvSpPr>
        <p:spPr bwMode="auto">
          <a:xfrm>
            <a:off x="14859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6" name="Freeform 17">
            <a:extLst>
              <a:ext uri="{FF2B5EF4-FFF2-40B4-BE49-F238E27FC236}">
                <a16:creationId xmlns:a16="http://schemas.microsoft.com/office/drawing/2014/main" id="{6D6A28AF-2811-6732-A373-6E060414A776}"/>
              </a:ext>
            </a:extLst>
          </p:cNvPr>
          <p:cNvSpPr>
            <a:spLocks/>
          </p:cNvSpPr>
          <p:nvPr/>
        </p:nvSpPr>
        <p:spPr bwMode="auto">
          <a:xfrm>
            <a:off x="6629400" y="4629150"/>
            <a:ext cx="228600" cy="171450"/>
          </a:xfrm>
          <a:custGeom>
            <a:avLst/>
            <a:gdLst>
              <a:gd name="T0" fmla="*/ 0 w 768"/>
              <a:gd name="T1" fmla="*/ 115359735 h 453"/>
              <a:gd name="T2" fmla="*/ 106476800 w 768"/>
              <a:gd name="T3" fmla="*/ 115359735 h 453"/>
              <a:gd name="T4" fmla="*/ 86630272 w 768"/>
              <a:gd name="T5" fmla="*/ 14515343 h 453"/>
              <a:gd name="T6" fmla="*/ 17956213 w 768"/>
              <a:gd name="T7" fmla="*/ 28776350 h 453"/>
              <a:gd name="T8" fmla="*/ 0 w 768"/>
              <a:gd name="T9" fmla="*/ 115359735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7" name="Freeform 18">
            <a:extLst>
              <a:ext uri="{FF2B5EF4-FFF2-40B4-BE49-F238E27FC236}">
                <a16:creationId xmlns:a16="http://schemas.microsoft.com/office/drawing/2014/main" id="{0BCE460A-FB13-52DE-3AED-6B782F193579}"/>
              </a:ext>
            </a:extLst>
          </p:cNvPr>
          <p:cNvSpPr>
            <a:spLocks/>
          </p:cNvSpPr>
          <p:nvPr/>
        </p:nvSpPr>
        <p:spPr bwMode="auto">
          <a:xfrm>
            <a:off x="5429250" y="4629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8" name="Freeform 19">
            <a:extLst>
              <a:ext uri="{FF2B5EF4-FFF2-40B4-BE49-F238E27FC236}">
                <a16:creationId xmlns:a16="http://schemas.microsoft.com/office/drawing/2014/main" id="{8370C70F-F764-4645-CB95-DF03F7A5717F}"/>
              </a:ext>
            </a:extLst>
          </p:cNvPr>
          <p:cNvSpPr>
            <a:spLocks/>
          </p:cNvSpPr>
          <p:nvPr/>
        </p:nvSpPr>
        <p:spPr bwMode="auto">
          <a:xfrm>
            <a:off x="60579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9" name="Freeform 20">
            <a:extLst>
              <a:ext uri="{FF2B5EF4-FFF2-40B4-BE49-F238E27FC236}">
                <a16:creationId xmlns:a16="http://schemas.microsoft.com/office/drawing/2014/main" id="{269D1A0E-A6A6-65F4-04D0-FCAF70AF4409}"/>
              </a:ext>
            </a:extLst>
          </p:cNvPr>
          <p:cNvSpPr>
            <a:spLocks/>
          </p:cNvSpPr>
          <p:nvPr/>
        </p:nvSpPr>
        <p:spPr bwMode="auto">
          <a:xfrm>
            <a:off x="52578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0" name="Freeform 21">
            <a:extLst>
              <a:ext uri="{FF2B5EF4-FFF2-40B4-BE49-F238E27FC236}">
                <a16:creationId xmlns:a16="http://schemas.microsoft.com/office/drawing/2014/main" id="{8894DC71-7394-13C9-26C4-FFE71A978E7A}"/>
              </a:ext>
            </a:extLst>
          </p:cNvPr>
          <p:cNvSpPr>
            <a:spLocks/>
          </p:cNvSpPr>
          <p:nvPr/>
        </p:nvSpPr>
        <p:spPr bwMode="auto">
          <a:xfrm>
            <a:off x="548640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1" name="Freeform 22">
            <a:extLst>
              <a:ext uri="{FF2B5EF4-FFF2-40B4-BE49-F238E27FC236}">
                <a16:creationId xmlns:a16="http://schemas.microsoft.com/office/drawing/2014/main" id="{8AD56056-66F1-3427-138B-BD1F3050F05D}"/>
              </a:ext>
            </a:extLst>
          </p:cNvPr>
          <p:cNvSpPr>
            <a:spLocks/>
          </p:cNvSpPr>
          <p:nvPr/>
        </p:nvSpPr>
        <p:spPr bwMode="auto">
          <a:xfrm>
            <a:off x="7600950" y="440055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2" name="Freeform 23">
            <a:extLst>
              <a:ext uri="{FF2B5EF4-FFF2-40B4-BE49-F238E27FC236}">
                <a16:creationId xmlns:a16="http://schemas.microsoft.com/office/drawing/2014/main" id="{8F2C39DC-FD85-92B0-8929-AC08A41FFABD}"/>
              </a:ext>
            </a:extLst>
          </p:cNvPr>
          <p:cNvSpPr>
            <a:spLocks/>
          </p:cNvSpPr>
          <p:nvPr/>
        </p:nvSpPr>
        <p:spPr bwMode="auto">
          <a:xfrm>
            <a:off x="32004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3" name="Freeform 24">
            <a:extLst>
              <a:ext uri="{FF2B5EF4-FFF2-40B4-BE49-F238E27FC236}">
                <a16:creationId xmlns:a16="http://schemas.microsoft.com/office/drawing/2014/main" id="{0AD92194-AD9F-EAE8-DE6C-9028F9A9BCF5}"/>
              </a:ext>
            </a:extLst>
          </p:cNvPr>
          <p:cNvSpPr>
            <a:spLocks/>
          </p:cNvSpPr>
          <p:nvPr/>
        </p:nvSpPr>
        <p:spPr bwMode="auto">
          <a:xfrm>
            <a:off x="6155531" y="46291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4" name="Freeform 25">
            <a:extLst>
              <a:ext uri="{FF2B5EF4-FFF2-40B4-BE49-F238E27FC236}">
                <a16:creationId xmlns:a16="http://schemas.microsoft.com/office/drawing/2014/main" id="{1052082F-4935-6423-9970-3A3291A5A902}"/>
              </a:ext>
            </a:extLst>
          </p:cNvPr>
          <p:cNvSpPr>
            <a:spLocks/>
          </p:cNvSpPr>
          <p:nvPr/>
        </p:nvSpPr>
        <p:spPr bwMode="auto">
          <a:xfrm>
            <a:off x="5257800" y="442793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5" name="Freeform 26">
            <a:extLst>
              <a:ext uri="{FF2B5EF4-FFF2-40B4-BE49-F238E27FC236}">
                <a16:creationId xmlns:a16="http://schemas.microsoft.com/office/drawing/2014/main" id="{EE23DFD0-94E8-E66F-E2A7-7BCD7E59E2C0}"/>
              </a:ext>
            </a:extLst>
          </p:cNvPr>
          <p:cNvSpPr>
            <a:spLocks/>
          </p:cNvSpPr>
          <p:nvPr/>
        </p:nvSpPr>
        <p:spPr bwMode="auto">
          <a:xfrm>
            <a:off x="6400800" y="44005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6" name="Freeform 27">
            <a:extLst>
              <a:ext uri="{FF2B5EF4-FFF2-40B4-BE49-F238E27FC236}">
                <a16:creationId xmlns:a16="http://schemas.microsoft.com/office/drawing/2014/main" id="{6691E5B7-24D8-F0F7-41EE-60A4BE21AC85}"/>
              </a:ext>
            </a:extLst>
          </p:cNvPr>
          <p:cNvSpPr>
            <a:spLocks/>
          </p:cNvSpPr>
          <p:nvPr/>
        </p:nvSpPr>
        <p:spPr bwMode="auto">
          <a:xfrm>
            <a:off x="1600200" y="400050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7" name="Freeform 28">
            <a:extLst>
              <a:ext uri="{FF2B5EF4-FFF2-40B4-BE49-F238E27FC236}">
                <a16:creationId xmlns:a16="http://schemas.microsoft.com/office/drawing/2014/main" id="{37487280-3EB2-4E5C-951B-D7D52F071E96}"/>
              </a:ext>
            </a:extLst>
          </p:cNvPr>
          <p:cNvSpPr>
            <a:spLocks/>
          </p:cNvSpPr>
          <p:nvPr/>
        </p:nvSpPr>
        <p:spPr bwMode="auto">
          <a:xfrm>
            <a:off x="1835944" y="3631406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8" name="Freeform 29">
            <a:extLst>
              <a:ext uri="{FF2B5EF4-FFF2-40B4-BE49-F238E27FC236}">
                <a16:creationId xmlns:a16="http://schemas.microsoft.com/office/drawing/2014/main" id="{47D2825B-0E5C-92B2-92E2-22881D725050}"/>
              </a:ext>
            </a:extLst>
          </p:cNvPr>
          <p:cNvSpPr>
            <a:spLocks/>
          </p:cNvSpPr>
          <p:nvPr/>
        </p:nvSpPr>
        <p:spPr bwMode="auto">
          <a:xfrm>
            <a:off x="2114550" y="3600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9" name="Freeform 30">
            <a:extLst>
              <a:ext uri="{FF2B5EF4-FFF2-40B4-BE49-F238E27FC236}">
                <a16:creationId xmlns:a16="http://schemas.microsoft.com/office/drawing/2014/main" id="{AF89FBDA-7D28-A677-BE7E-161F3E35AF04}"/>
              </a:ext>
            </a:extLst>
          </p:cNvPr>
          <p:cNvSpPr>
            <a:spLocks/>
          </p:cNvSpPr>
          <p:nvPr/>
        </p:nvSpPr>
        <p:spPr bwMode="auto">
          <a:xfrm>
            <a:off x="2228850" y="37147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0" name="Freeform 31">
            <a:extLst>
              <a:ext uri="{FF2B5EF4-FFF2-40B4-BE49-F238E27FC236}">
                <a16:creationId xmlns:a16="http://schemas.microsoft.com/office/drawing/2014/main" id="{74602F8F-C617-9318-373A-6A342C59EE7C}"/>
              </a:ext>
            </a:extLst>
          </p:cNvPr>
          <p:cNvSpPr>
            <a:spLocks/>
          </p:cNvSpPr>
          <p:nvPr/>
        </p:nvSpPr>
        <p:spPr bwMode="auto">
          <a:xfrm>
            <a:off x="2457450" y="3584972"/>
            <a:ext cx="114300" cy="79772"/>
          </a:xfrm>
          <a:custGeom>
            <a:avLst/>
            <a:gdLst>
              <a:gd name="T0" fmla="*/ 0 w 96"/>
              <a:gd name="T1" fmla="*/ 168848881 h 67"/>
              <a:gd name="T2" fmla="*/ 214214075 w 96"/>
              <a:gd name="T3" fmla="*/ 168848881 h 67"/>
              <a:gd name="T4" fmla="*/ 173891575 w 96"/>
              <a:gd name="T5" fmla="*/ 17640217 h 67"/>
              <a:gd name="T6" fmla="*/ 52924075 w 96"/>
              <a:gd name="T7" fmla="*/ 55443177 h 67"/>
              <a:gd name="T8" fmla="*/ 0 w 96"/>
              <a:gd name="T9" fmla="*/ 168848881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1" name="Freeform 32">
            <a:extLst>
              <a:ext uri="{FF2B5EF4-FFF2-40B4-BE49-F238E27FC236}">
                <a16:creationId xmlns:a16="http://schemas.microsoft.com/office/drawing/2014/main" id="{D8D28796-02A9-FCF7-BFE1-04A47DDC044B}"/>
              </a:ext>
            </a:extLst>
          </p:cNvPr>
          <p:cNvSpPr>
            <a:spLocks/>
          </p:cNvSpPr>
          <p:nvPr/>
        </p:nvSpPr>
        <p:spPr bwMode="auto">
          <a:xfrm>
            <a:off x="3086100" y="3486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2" name="Freeform 33">
            <a:extLst>
              <a:ext uri="{FF2B5EF4-FFF2-40B4-BE49-F238E27FC236}">
                <a16:creationId xmlns:a16="http://schemas.microsoft.com/office/drawing/2014/main" id="{552811BD-F12B-393A-2FBF-5C9A0E8F952E}"/>
              </a:ext>
            </a:extLst>
          </p:cNvPr>
          <p:cNvSpPr>
            <a:spLocks/>
          </p:cNvSpPr>
          <p:nvPr/>
        </p:nvSpPr>
        <p:spPr bwMode="auto">
          <a:xfrm>
            <a:off x="325755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3" name="Freeform 34">
            <a:extLst>
              <a:ext uri="{FF2B5EF4-FFF2-40B4-BE49-F238E27FC236}">
                <a16:creationId xmlns:a16="http://schemas.microsoft.com/office/drawing/2014/main" id="{F4494C8E-BFD3-43AA-BAA2-90913D142518}"/>
              </a:ext>
            </a:extLst>
          </p:cNvPr>
          <p:cNvSpPr>
            <a:spLocks/>
          </p:cNvSpPr>
          <p:nvPr/>
        </p:nvSpPr>
        <p:spPr bwMode="auto">
          <a:xfrm>
            <a:off x="1543050" y="34290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4" name="Freeform 35">
            <a:extLst>
              <a:ext uri="{FF2B5EF4-FFF2-40B4-BE49-F238E27FC236}">
                <a16:creationId xmlns:a16="http://schemas.microsoft.com/office/drawing/2014/main" id="{D3FD2297-AB85-5B60-A717-6EABD6198C3D}"/>
              </a:ext>
            </a:extLst>
          </p:cNvPr>
          <p:cNvSpPr>
            <a:spLocks/>
          </p:cNvSpPr>
          <p:nvPr/>
        </p:nvSpPr>
        <p:spPr bwMode="auto">
          <a:xfrm>
            <a:off x="737235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5" name="Freeform 36">
            <a:extLst>
              <a:ext uri="{FF2B5EF4-FFF2-40B4-BE49-F238E27FC236}">
                <a16:creationId xmlns:a16="http://schemas.microsoft.com/office/drawing/2014/main" id="{69CA2FB9-2271-326D-0C2C-74C7FD4540CF}"/>
              </a:ext>
            </a:extLst>
          </p:cNvPr>
          <p:cNvSpPr>
            <a:spLocks/>
          </p:cNvSpPr>
          <p:nvPr/>
        </p:nvSpPr>
        <p:spPr bwMode="auto">
          <a:xfrm>
            <a:off x="2171700" y="3829050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6" name="AutoShape 37">
            <a:extLst>
              <a:ext uri="{FF2B5EF4-FFF2-40B4-BE49-F238E27FC236}">
                <a16:creationId xmlns:a16="http://schemas.microsoft.com/office/drawing/2014/main" id="{959A4013-AA9D-3458-1B74-7BDE3AF1E49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82583" y="4682728"/>
            <a:ext cx="685800" cy="342900"/>
          </a:xfrm>
          <a:prstGeom prst="flowChartDisplay">
            <a:avLst/>
          </a:prstGeom>
          <a:gradFill rotWithShape="1">
            <a:gsLst>
              <a:gs pos="0">
                <a:srgbClr val="B2B2B2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10277" name="Picture 38" descr="Picture22">
            <a:extLst>
              <a:ext uri="{FF2B5EF4-FFF2-40B4-BE49-F238E27FC236}">
                <a16:creationId xmlns:a16="http://schemas.microsoft.com/office/drawing/2014/main" id="{1642F758-F3E5-0A58-A1CC-64E36A597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971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8" name="Picture 39" descr="Picture22">
            <a:extLst>
              <a:ext uri="{FF2B5EF4-FFF2-40B4-BE49-F238E27FC236}">
                <a16:creationId xmlns:a16="http://schemas.microsoft.com/office/drawing/2014/main" id="{D2F432BC-872A-2601-1FA1-09EAD07E6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80010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9" name="Picture 40" descr="Picture22">
            <a:extLst>
              <a:ext uri="{FF2B5EF4-FFF2-40B4-BE49-F238E27FC236}">
                <a16:creationId xmlns:a16="http://schemas.microsoft.com/office/drawing/2014/main" id="{BEC1C7F6-6178-8656-B539-881F7EED3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53" y="125730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0" name="Picture 41" descr="Picture22">
            <a:extLst>
              <a:ext uri="{FF2B5EF4-FFF2-40B4-BE49-F238E27FC236}">
                <a16:creationId xmlns:a16="http://schemas.microsoft.com/office/drawing/2014/main" id="{EF471092-3AD9-AF61-0558-96796A053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18859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1" name="Picture 42" descr="Picture22">
            <a:extLst>
              <a:ext uri="{FF2B5EF4-FFF2-40B4-BE49-F238E27FC236}">
                <a16:creationId xmlns:a16="http://schemas.microsoft.com/office/drawing/2014/main" id="{F172027C-AE89-2F22-5771-FB7362AD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114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07" name="Text Box 43">
            <a:extLst>
              <a:ext uri="{FF2B5EF4-FFF2-40B4-BE49-F238E27FC236}">
                <a16:creationId xmlns:a16="http://schemas.microsoft.com/office/drawing/2014/main" id="{A26DBB5F-5C41-419B-05AA-1CBEE9584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508523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bear</a:t>
            </a:r>
          </a:p>
        </p:txBody>
      </p:sp>
      <p:sp>
        <p:nvSpPr>
          <p:cNvPr id="11308" name="Text Box 44">
            <a:extLst>
              <a:ext uri="{FF2B5EF4-FFF2-40B4-BE49-F238E27FC236}">
                <a16:creationId xmlns:a16="http://schemas.microsoft.com/office/drawing/2014/main" id="{0F603996-73A9-8F63-C1E4-13BFDE3C1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25730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zebra</a:t>
            </a:r>
          </a:p>
        </p:txBody>
      </p:sp>
      <p:sp>
        <p:nvSpPr>
          <p:cNvPr id="11309" name="Text Box 45">
            <a:extLst>
              <a:ext uri="{FF2B5EF4-FFF2-40B4-BE49-F238E27FC236}">
                <a16:creationId xmlns:a16="http://schemas.microsoft.com/office/drawing/2014/main" id="{37C652ED-DA1F-DD39-D6AC-00D2B771C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5717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panda</a:t>
            </a:r>
          </a:p>
        </p:txBody>
      </p:sp>
      <p:sp>
        <p:nvSpPr>
          <p:cNvPr id="11310" name="Text Box 46">
            <a:extLst>
              <a:ext uri="{FF2B5EF4-FFF2-40B4-BE49-F238E27FC236}">
                <a16:creationId xmlns:a16="http://schemas.microsoft.com/office/drawing/2014/main" id="{A6002E8C-E37E-8B61-A2AF-A6F884A75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23431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rhino</a:t>
            </a:r>
          </a:p>
        </p:txBody>
      </p:sp>
      <p:sp>
        <p:nvSpPr>
          <p:cNvPr id="11311" name="Text Box 47">
            <a:extLst>
              <a:ext uri="{FF2B5EF4-FFF2-40B4-BE49-F238E27FC236}">
                <a16:creationId xmlns:a16="http://schemas.microsoft.com/office/drawing/2014/main" id="{705396B2-E352-B608-8BFF-4DE725894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75" y="171450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squirrel</a:t>
            </a:r>
          </a:p>
        </p:txBody>
      </p:sp>
      <p:pic>
        <p:nvPicPr>
          <p:cNvPr id="10287" name="Picture 48" descr="Picture26">
            <a:extLst>
              <a:ext uri="{FF2B5EF4-FFF2-40B4-BE49-F238E27FC236}">
                <a16:creationId xmlns:a16="http://schemas.microsoft.com/office/drawing/2014/main" id="{8674E28B-5762-4ED0-09FD-26BCB00C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22910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8" name="Picture 49" descr="Picture26">
            <a:extLst>
              <a:ext uri="{FF2B5EF4-FFF2-40B4-BE49-F238E27FC236}">
                <a16:creationId xmlns:a16="http://schemas.microsoft.com/office/drawing/2014/main" id="{3BB8276B-EF18-420E-EA4E-CA2C71FF9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02895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9" name="Picture 50" descr="Picture28">
            <a:extLst>
              <a:ext uri="{FF2B5EF4-FFF2-40B4-BE49-F238E27FC236}">
                <a16:creationId xmlns:a16="http://schemas.microsoft.com/office/drawing/2014/main" id="{F109A91B-5F27-2320-FA0A-F37E1F4BD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0861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0" name="Picture 51" descr="Picture28">
            <a:extLst>
              <a:ext uri="{FF2B5EF4-FFF2-40B4-BE49-F238E27FC236}">
                <a16:creationId xmlns:a16="http://schemas.microsoft.com/office/drawing/2014/main" id="{671337F9-848C-0D19-9C84-A964F997A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005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1" name="Picture 52" descr="Picture28">
            <a:extLst>
              <a:ext uri="{FF2B5EF4-FFF2-40B4-BE49-F238E27FC236}">
                <a16:creationId xmlns:a16="http://schemas.microsoft.com/office/drawing/2014/main" id="{86FFF005-A474-01C7-AF32-C75485537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6361">
            <a:off x="7086600" y="33147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2" name="Picture 53" descr="Picture28">
            <a:extLst>
              <a:ext uri="{FF2B5EF4-FFF2-40B4-BE49-F238E27FC236}">
                <a16:creationId xmlns:a16="http://schemas.microsoft.com/office/drawing/2014/main" id="{5C6B79F4-415C-360D-1837-2D3B69A06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4399">
            <a:off x="5257800" y="3946923"/>
            <a:ext cx="685800" cy="3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3" name="Picture 54" descr="Picture27">
            <a:extLst>
              <a:ext uri="{FF2B5EF4-FFF2-40B4-BE49-F238E27FC236}">
                <a16:creationId xmlns:a16="http://schemas.microsoft.com/office/drawing/2014/main" id="{89A6825C-286C-7B37-093B-704C04DB0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3371850"/>
            <a:ext cx="971550" cy="6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4" name="Picture 55" descr="Picture27">
            <a:extLst>
              <a:ext uri="{FF2B5EF4-FFF2-40B4-BE49-F238E27FC236}">
                <a16:creationId xmlns:a16="http://schemas.microsoft.com/office/drawing/2014/main" id="{1C5357A2-B423-2E53-6784-0E0CFE6E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946923"/>
            <a:ext cx="971550" cy="6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20" name="WordArt 56">
            <a:extLst>
              <a:ext uri="{FF2B5EF4-FFF2-40B4-BE49-F238E27FC236}">
                <a16:creationId xmlns:a16="http://schemas.microsoft.com/office/drawing/2014/main" id="{0925B1A3-1C9E-2BA5-B24E-A7E5E95E56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734276">
            <a:off x="5715000" y="742950"/>
            <a:ext cx="1143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Forte" panose="03060902040502070203" pitchFamily="66" charset="0"/>
                <a:ea typeface="+mn-ea"/>
                <a:cs typeface="+mn-cs"/>
              </a:rPr>
              <a:t>OK</a:t>
            </a:r>
          </a:p>
        </p:txBody>
      </p:sp>
      <p:pic>
        <p:nvPicPr>
          <p:cNvPr id="10296" name="Picture 57" descr="Picture10">
            <a:extLst>
              <a:ext uri="{FF2B5EF4-FFF2-40B4-BE49-F238E27FC236}">
                <a16:creationId xmlns:a16="http://schemas.microsoft.com/office/drawing/2014/main" id="{4150D9B9-2644-8B76-8CC1-0FFA1FA72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714500"/>
            <a:ext cx="2906316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7" name="Picture 75">
            <a:extLst>
              <a:ext uri="{FF2B5EF4-FFF2-40B4-BE49-F238E27FC236}">
                <a16:creationId xmlns:a16="http://schemas.microsoft.com/office/drawing/2014/main" id="{989D39A6-4F6A-90B9-F1FB-4F99DA99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67525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0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0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08"/>
                  </p:tgtEl>
                </p:cond>
              </p:nextCondLst>
            </p:seq>
          </p:childTnLst>
        </p:cTn>
      </p:par>
    </p:tnLst>
    <p:bldLst>
      <p:bldP spid="11307" grpId="0"/>
      <p:bldP spid="11309" grpId="0"/>
      <p:bldP spid="11310" grpId="0"/>
      <p:bldP spid="113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ABCDFB3-EE87-5CD6-E4B8-333BDE57E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314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267" name="AutoShape 3">
            <a:extLst>
              <a:ext uri="{FF2B5EF4-FFF2-40B4-BE49-F238E27FC236}">
                <a16:creationId xmlns:a16="http://schemas.microsoft.com/office/drawing/2014/main" id="{C40D5BE7-7C62-410D-E1DA-1BADC8FEFF3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2743200"/>
            <a:ext cx="9144000" cy="2400300"/>
          </a:xfrm>
          <a:prstGeom prst="flowChartDocument">
            <a:avLst/>
          </a:prstGeom>
          <a:gradFill rotWithShape="1">
            <a:gsLst>
              <a:gs pos="0">
                <a:srgbClr val="33CC33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268" name="Cloud">
            <a:extLst>
              <a:ext uri="{FF2B5EF4-FFF2-40B4-BE49-F238E27FC236}">
                <a16:creationId xmlns:a16="http://schemas.microsoft.com/office/drawing/2014/main" id="{6D1C2EBB-B4AD-0740-30B5-D07B5878F612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485900" y="8572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9" name="Cloud">
            <a:extLst>
              <a:ext uri="{FF2B5EF4-FFF2-40B4-BE49-F238E27FC236}">
                <a16:creationId xmlns:a16="http://schemas.microsoft.com/office/drawing/2014/main" id="{9CA76EAB-1001-E458-76E9-DDD7248D4B7D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5543550" y="800100"/>
            <a:ext cx="1028700" cy="559594"/>
          </a:xfrm>
          <a:custGeom>
            <a:avLst/>
            <a:gdLst>
              <a:gd name="T0" fmla="*/ 17157256 w 21600"/>
              <a:gd name="T1" fmla="*/ 445141284 h 21600"/>
              <a:gd name="T2" fmla="*/ 2147483646 w 21600"/>
              <a:gd name="T3" fmla="*/ 889333953 h 21600"/>
              <a:gd name="T4" fmla="*/ 2147483646 w 21600"/>
              <a:gd name="T5" fmla="*/ 445141284 h 21600"/>
              <a:gd name="T6" fmla="*/ 2147483646 w 21600"/>
              <a:gd name="T7" fmla="*/ 5090220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0" name="Cloud">
            <a:extLst>
              <a:ext uri="{FF2B5EF4-FFF2-40B4-BE49-F238E27FC236}">
                <a16:creationId xmlns:a16="http://schemas.microsoft.com/office/drawing/2014/main" id="{55AF0D71-ECBF-9A2E-E563-997B8D340271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200900" y="6286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1" name="Freeform 8">
            <a:extLst>
              <a:ext uri="{FF2B5EF4-FFF2-40B4-BE49-F238E27FC236}">
                <a16:creationId xmlns:a16="http://schemas.microsoft.com/office/drawing/2014/main" id="{1F830DBD-E9FC-B75A-4D17-1B73C515A466}"/>
              </a:ext>
            </a:extLst>
          </p:cNvPr>
          <p:cNvSpPr>
            <a:spLocks/>
          </p:cNvSpPr>
          <p:nvPr/>
        </p:nvSpPr>
        <p:spPr bwMode="auto">
          <a:xfrm>
            <a:off x="1731169" y="4514850"/>
            <a:ext cx="440531" cy="285750"/>
          </a:xfrm>
          <a:custGeom>
            <a:avLst/>
            <a:gdLst>
              <a:gd name="T0" fmla="*/ 0 w 768"/>
              <a:gd name="T1" fmla="*/ 320443709 h 453"/>
              <a:gd name="T2" fmla="*/ 395416567 w 768"/>
              <a:gd name="T3" fmla="*/ 320443709 h 453"/>
              <a:gd name="T4" fmla="*/ 321714771 w 768"/>
              <a:gd name="T5" fmla="*/ 40320397 h 453"/>
              <a:gd name="T6" fmla="*/ 66682359 w 768"/>
              <a:gd name="T7" fmla="*/ 79934305 h 453"/>
              <a:gd name="T8" fmla="*/ 0 w 768"/>
              <a:gd name="T9" fmla="*/ 320443709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2" name="Freeform 9">
            <a:extLst>
              <a:ext uri="{FF2B5EF4-FFF2-40B4-BE49-F238E27FC236}">
                <a16:creationId xmlns:a16="http://schemas.microsoft.com/office/drawing/2014/main" id="{538215F9-240A-D30F-30F6-C74F61077207}"/>
              </a:ext>
            </a:extLst>
          </p:cNvPr>
          <p:cNvSpPr>
            <a:spLocks/>
          </p:cNvSpPr>
          <p:nvPr/>
        </p:nvSpPr>
        <p:spPr bwMode="auto">
          <a:xfrm>
            <a:off x="2235994" y="4663679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3" name="Freeform 10">
            <a:extLst>
              <a:ext uri="{FF2B5EF4-FFF2-40B4-BE49-F238E27FC236}">
                <a16:creationId xmlns:a16="http://schemas.microsoft.com/office/drawing/2014/main" id="{0348665C-F94D-AE52-6F1A-78771059F8D9}"/>
              </a:ext>
            </a:extLst>
          </p:cNvPr>
          <p:cNvSpPr>
            <a:spLocks/>
          </p:cNvSpPr>
          <p:nvPr/>
        </p:nvSpPr>
        <p:spPr bwMode="auto">
          <a:xfrm>
            <a:off x="2121694" y="448508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4" name="Freeform 11">
            <a:extLst>
              <a:ext uri="{FF2B5EF4-FFF2-40B4-BE49-F238E27FC236}">
                <a16:creationId xmlns:a16="http://schemas.microsoft.com/office/drawing/2014/main" id="{E7C74778-783F-5783-077A-6FE24547A05D}"/>
              </a:ext>
            </a:extLst>
          </p:cNvPr>
          <p:cNvSpPr>
            <a:spLocks/>
          </p:cNvSpPr>
          <p:nvPr/>
        </p:nvSpPr>
        <p:spPr bwMode="auto">
          <a:xfrm>
            <a:off x="7486650" y="42291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5" name="Freeform 12">
            <a:extLst>
              <a:ext uri="{FF2B5EF4-FFF2-40B4-BE49-F238E27FC236}">
                <a16:creationId xmlns:a16="http://schemas.microsoft.com/office/drawing/2014/main" id="{8679CBED-106F-AB12-7BF1-3423F9D85389}"/>
              </a:ext>
            </a:extLst>
          </p:cNvPr>
          <p:cNvSpPr>
            <a:spLocks/>
          </p:cNvSpPr>
          <p:nvPr/>
        </p:nvSpPr>
        <p:spPr bwMode="auto">
          <a:xfrm>
            <a:off x="7200900" y="43434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6" name="Freeform 13">
            <a:extLst>
              <a:ext uri="{FF2B5EF4-FFF2-40B4-BE49-F238E27FC236}">
                <a16:creationId xmlns:a16="http://schemas.microsoft.com/office/drawing/2014/main" id="{B57CE637-DE21-653C-D1DF-2F6E26E87767}"/>
              </a:ext>
            </a:extLst>
          </p:cNvPr>
          <p:cNvSpPr>
            <a:spLocks/>
          </p:cNvSpPr>
          <p:nvPr/>
        </p:nvSpPr>
        <p:spPr bwMode="auto">
          <a:xfrm>
            <a:off x="2628900" y="4682728"/>
            <a:ext cx="114300" cy="60722"/>
          </a:xfrm>
          <a:custGeom>
            <a:avLst/>
            <a:gdLst>
              <a:gd name="T0" fmla="*/ 0 w 96"/>
              <a:gd name="T1" fmla="*/ 128526381 h 51"/>
              <a:gd name="T2" fmla="*/ 214214075 w 96"/>
              <a:gd name="T3" fmla="*/ 128526381 h 51"/>
              <a:gd name="T4" fmla="*/ 173891575 w 96"/>
              <a:gd name="T5" fmla="*/ 30241688 h 51"/>
              <a:gd name="T6" fmla="*/ 52924075 w 96"/>
              <a:gd name="T7" fmla="*/ 15120844 h 51"/>
              <a:gd name="T8" fmla="*/ 0 w 96"/>
              <a:gd name="T9" fmla="*/ 128526381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7" name="Freeform 14">
            <a:extLst>
              <a:ext uri="{FF2B5EF4-FFF2-40B4-BE49-F238E27FC236}">
                <a16:creationId xmlns:a16="http://schemas.microsoft.com/office/drawing/2014/main" id="{6D249502-B3A2-DD8D-2488-F7FD18C4A225}"/>
              </a:ext>
            </a:extLst>
          </p:cNvPr>
          <p:cNvSpPr>
            <a:spLocks/>
          </p:cNvSpPr>
          <p:nvPr/>
        </p:nvSpPr>
        <p:spPr bwMode="auto">
          <a:xfrm>
            <a:off x="640080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8" name="Freeform 15">
            <a:extLst>
              <a:ext uri="{FF2B5EF4-FFF2-40B4-BE49-F238E27FC236}">
                <a16:creationId xmlns:a16="http://schemas.microsoft.com/office/drawing/2014/main" id="{C536967C-C308-83E5-9A54-3942CF48F0F6}"/>
              </a:ext>
            </a:extLst>
          </p:cNvPr>
          <p:cNvSpPr>
            <a:spLocks/>
          </p:cNvSpPr>
          <p:nvPr/>
        </p:nvSpPr>
        <p:spPr bwMode="auto">
          <a:xfrm>
            <a:off x="28575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9" name="Freeform 16">
            <a:extLst>
              <a:ext uri="{FF2B5EF4-FFF2-40B4-BE49-F238E27FC236}">
                <a16:creationId xmlns:a16="http://schemas.microsoft.com/office/drawing/2014/main" id="{42979B2B-8929-6A8B-4E85-6AF2F129B55A}"/>
              </a:ext>
            </a:extLst>
          </p:cNvPr>
          <p:cNvSpPr>
            <a:spLocks/>
          </p:cNvSpPr>
          <p:nvPr/>
        </p:nvSpPr>
        <p:spPr bwMode="auto">
          <a:xfrm>
            <a:off x="14859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0" name="Freeform 17">
            <a:extLst>
              <a:ext uri="{FF2B5EF4-FFF2-40B4-BE49-F238E27FC236}">
                <a16:creationId xmlns:a16="http://schemas.microsoft.com/office/drawing/2014/main" id="{053CED87-9A9C-FD47-52EE-B726D4E5A4F7}"/>
              </a:ext>
            </a:extLst>
          </p:cNvPr>
          <p:cNvSpPr>
            <a:spLocks/>
          </p:cNvSpPr>
          <p:nvPr/>
        </p:nvSpPr>
        <p:spPr bwMode="auto">
          <a:xfrm>
            <a:off x="6629400" y="4629150"/>
            <a:ext cx="228600" cy="171450"/>
          </a:xfrm>
          <a:custGeom>
            <a:avLst/>
            <a:gdLst>
              <a:gd name="T0" fmla="*/ 0 w 768"/>
              <a:gd name="T1" fmla="*/ 115359735 h 453"/>
              <a:gd name="T2" fmla="*/ 106476800 w 768"/>
              <a:gd name="T3" fmla="*/ 115359735 h 453"/>
              <a:gd name="T4" fmla="*/ 86630272 w 768"/>
              <a:gd name="T5" fmla="*/ 14515343 h 453"/>
              <a:gd name="T6" fmla="*/ 17956213 w 768"/>
              <a:gd name="T7" fmla="*/ 28776350 h 453"/>
              <a:gd name="T8" fmla="*/ 0 w 768"/>
              <a:gd name="T9" fmla="*/ 115359735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1" name="Freeform 18">
            <a:extLst>
              <a:ext uri="{FF2B5EF4-FFF2-40B4-BE49-F238E27FC236}">
                <a16:creationId xmlns:a16="http://schemas.microsoft.com/office/drawing/2014/main" id="{855ACAD7-E542-8FE4-C430-03749D867230}"/>
              </a:ext>
            </a:extLst>
          </p:cNvPr>
          <p:cNvSpPr>
            <a:spLocks/>
          </p:cNvSpPr>
          <p:nvPr/>
        </p:nvSpPr>
        <p:spPr bwMode="auto">
          <a:xfrm>
            <a:off x="5429250" y="4629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2" name="Freeform 19">
            <a:extLst>
              <a:ext uri="{FF2B5EF4-FFF2-40B4-BE49-F238E27FC236}">
                <a16:creationId xmlns:a16="http://schemas.microsoft.com/office/drawing/2014/main" id="{9C58F42A-0380-11E7-9E38-4A971F047F61}"/>
              </a:ext>
            </a:extLst>
          </p:cNvPr>
          <p:cNvSpPr>
            <a:spLocks/>
          </p:cNvSpPr>
          <p:nvPr/>
        </p:nvSpPr>
        <p:spPr bwMode="auto">
          <a:xfrm>
            <a:off x="60579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3" name="Freeform 20">
            <a:extLst>
              <a:ext uri="{FF2B5EF4-FFF2-40B4-BE49-F238E27FC236}">
                <a16:creationId xmlns:a16="http://schemas.microsoft.com/office/drawing/2014/main" id="{8C17EAE7-1139-D918-A862-84003172DD83}"/>
              </a:ext>
            </a:extLst>
          </p:cNvPr>
          <p:cNvSpPr>
            <a:spLocks/>
          </p:cNvSpPr>
          <p:nvPr/>
        </p:nvSpPr>
        <p:spPr bwMode="auto">
          <a:xfrm>
            <a:off x="52578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4" name="Freeform 21">
            <a:extLst>
              <a:ext uri="{FF2B5EF4-FFF2-40B4-BE49-F238E27FC236}">
                <a16:creationId xmlns:a16="http://schemas.microsoft.com/office/drawing/2014/main" id="{80266C49-791E-1204-F4D1-D037BDAF5695}"/>
              </a:ext>
            </a:extLst>
          </p:cNvPr>
          <p:cNvSpPr>
            <a:spLocks/>
          </p:cNvSpPr>
          <p:nvPr/>
        </p:nvSpPr>
        <p:spPr bwMode="auto">
          <a:xfrm>
            <a:off x="548640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5" name="Freeform 22">
            <a:extLst>
              <a:ext uri="{FF2B5EF4-FFF2-40B4-BE49-F238E27FC236}">
                <a16:creationId xmlns:a16="http://schemas.microsoft.com/office/drawing/2014/main" id="{2EC1E5CF-2974-8783-F926-285F3455B499}"/>
              </a:ext>
            </a:extLst>
          </p:cNvPr>
          <p:cNvSpPr>
            <a:spLocks/>
          </p:cNvSpPr>
          <p:nvPr/>
        </p:nvSpPr>
        <p:spPr bwMode="auto">
          <a:xfrm>
            <a:off x="7600950" y="440055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6" name="Freeform 23">
            <a:extLst>
              <a:ext uri="{FF2B5EF4-FFF2-40B4-BE49-F238E27FC236}">
                <a16:creationId xmlns:a16="http://schemas.microsoft.com/office/drawing/2014/main" id="{689FB32C-A393-161E-A040-5F5628DCDE9B}"/>
              </a:ext>
            </a:extLst>
          </p:cNvPr>
          <p:cNvSpPr>
            <a:spLocks/>
          </p:cNvSpPr>
          <p:nvPr/>
        </p:nvSpPr>
        <p:spPr bwMode="auto">
          <a:xfrm>
            <a:off x="32004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7" name="Freeform 24">
            <a:extLst>
              <a:ext uri="{FF2B5EF4-FFF2-40B4-BE49-F238E27FC236}">
                <a16:creationId xmlns:a16="http://schemas.microsoft.com/office/drawing/2014/main" id="{BF80408A-F0B6-8647-698F-4F67DC30DEA3}"/>
              </a:ext>
            </a:extLst>
          </p:cNvPr>
          <p:cNvSpPr>
            <a:spLocks/>
          </p:cNvSpPr>
          <p:nvPr/>
        </p:nvSpPr>
        <p:spPr bwMode="auto">
          <a:xfrm>
            <a:off x="6155531" y="46291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8" name="Freeform 25">
            <a:extLst>
              <a:ext uri="{FF2B5EF4-FFF2-40B4-BE49-F238E27FC236}">
                <a16:creationId xmlns:a16="http://schemas.microsoft.com/office/drawing/2014/main" id="{95083B98-32A0-5571-E415-004475904E5B}"/>
              </a:ext>
            </a:extLst>
          </p:cNvPr>
          <p:cNvSpPr>
            <a:spLocks/>
          </p:cNvSpPr>
          <p:nvPr/>
        </p:nvSpPr>
        <p:spPr bwMode="auto">
          <a:xfrm>
            <a:off x="5257800" y="442793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9" name="Freeform 26">
            <a:extLst>
              <a:ext uri="{FF2B5EF4-FFF2-40B4-BE49-F238E27FC236}">
                <a16:creationId xmlns:a16="http://schemas.microsoft.com/office/drawing/2014/main" id="{205C293A-4D56-9FA9-67CD-426BC25EB762}"/>
              </a:ext>
            </a:extLst>
          </p:cNvPr>
          <p:cNvSpPr>
            <a:spLocks/>
          </p:cNvSpPr>
          <p:nvPr/>
        </p:nvSpPr>
        <p:spPr bwMode="auto">
          <a:xfrm>
            <a:off x="6400800" y="44005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90" name="Freeform 27">
            <a:extLst>
              <a:ext uri="{FF2B5EF4-FFF2-40B4-BE49-F238E27FC236}">
                <a16:creationId xmlns:a16="http://schemas.microsoft.com/office/drawing/2014/main" id="{C4F28F1E-05F3-9FE2-E814-B7B771371DA7}"/>
              </a:ext>
            </a:extLst>
          </p:cNvPr>
          <p:cNvSpPr>
            <a:spLocks/>
          </p:cNvSpPr>
          <p:nvPr/>
        </p:nvSpPr>
        <p:spPr bwMode="auto">
          <a:xfrm>
            <a:off x="1600200" y="400050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91" name="Freeform 28">
            <a:extLst>
              <a:ext uri="{FF2B5EF4-FFF2-40B4-BE49-F238E27FC236}">
                <a16:creationId xmlns:a16="http://schemas.microsoft.com/office/drawing/2014/main" id="{3799FAAC-5D14-7EDB-1478-07C62C4E68FB}"/>
              </a:ext>
            </a:extLst>
          </p:cNvPr>
          <p:cNvSpPr>
            <a:spLocks/>
          </p:cNvSpPr>
          <p:nvPr/>
        </p:nvSpPr>
        <p:spPr bwMode="auto">
          <a:xfrm>
            <a:off x="1835944" y="3631406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92" name="Freeform 29">
            <a:extLst>
              <a:ext uri="{FF2B5EF4-FFF2-40B4-BE49-F238E27FC236}">
                <a16:creationId xmlns:a16="http://schemas.microsoft.com/office/drawing/2014/main" id="{32645B80-FEDB-63EC-C8CF-0E26774374CE}"/>
              </a:ext>
            </a:extLst>
          </p:cNvPr>
          <p:cNvSpPr>
            <a:spLocks/>
          </p:cNvSpPr>
          <p:nvPr/>
        </p:nvSpPr>
        <p:spPr bwMode="auto">
          <a:xfrm>
            <a:off x="2114550" y="3600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93" name="Freeform 30">
            <a:extLst>
              <a:ext uri="{FF2B5EF4-FFF2-40B4-BE49-F238E27FC236}">
                <a16:creationId xmlns:a16="http://schemas.microsoft.com/office/drawing/2014/main" id="{EE0DE185-088E-EABA-4076-D5D39EC38904}"/>
              </a:ext>
            </a:extLst>
          </p:cNvPr>
          <p:cNvSpPr>
            <a:spLocks/>
          </p:cNvSpPr>
          <p:nvPr/>
        </p:nvSpPr>
        <p:spPr bwMode="auto">
          <a:xfrm>
            <a:off x="2228850" y="37147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94" name="Freeform 31">
            <a:extLst>
              <a:ext uri="{FF2B5EF4-FFF2-40B4-BE49-F238E27FC236}">
                <a16:creationId xmlns:a16="http://schemas.microsoft.com/office/drawing/2014/main" id="{6A6C8A0A-0B36-4031-3AA0-14B3B5BE5B00}"/>
              </a:ext>
            </a:extLst>
          </p:cNvPr>
          <p:cNvSpPr>
            <a:spLocks/>
          </p:cNvSpPr>
          <p:nvPr/>
        </p:nvSpPr>
        <p:spPr bwMode="auto">
          <a:xfrm>
            <a:off x="2457450" y="3584972"/>
            <a:ext cx="114300" cy="79772"/>
          </a:xfrm>
          <a:custGeom>
            <a:avLst/>
            <a:gdLst>
              <a:gd name="T0" fmla="*/ 0 w 96"/>
              <a:gd name="T1" fmla="*/ 168848881 h 67"/>
              <a:gd name="T2" fmla="*/ 214214075 w 96"/>
              <a:gd name="T3" fmla="*/ 168848881 h 67"/>
              <a:gd name="T4" fmla="*/ 173891575 w 96"/>
              <a:gd name="T5" fmla="*/ 17640217 h 67"/>
              <a:gd name="T6" fmla="*/ 52924075 w 96"/>
              <a:gd name="T7" fmla="*/ 55443177 h 67"/>
              <a:gd name="T8" fmla="*/ 0 w 96"/>
              <a:gd name="T9" fmla="*/ 168848881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95" name="Freeform 32">
            <a:extLst>
              <a:ext uri="{FF2B5EF4-FFF2-40B4-BE49-F238E27FC236}">
                <a16:creationId xmlns:a16="http://schemas.microsoft.com/office/drawing/2014/main" id="{756C2908-0B07-C233-87B9-2C4889D6FD5D}"/>
              </a:ext>
            </a:extLst>
          </p:cNvPr>
          <p:cNvSpPr>
            <a:spLocks/>
          </p:cNvSpPr>
          <p:nvPr/>
        </p:nvSpPr>
        <p:spPr bwMode="auto">
          <a:xfrm>
            <a:off x="3086100" y="3486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96" name="Freeform 33">
            <a:extLst>
              <a:ext uri="{FF2B5EF4-FFF2-40B4-BE49-F238E27FC236}">
                <a16:creationId xmlns:a16="http://schemas.microsoft.com/office/drawing/2014/main" id="{65893990-984E-DD5E-E428-71042AC7E2C1}"/>
              </a:ext>
            </a:extLst>
          </p:cNvPr>
          <p:cNvSpPr>
            <a:spLocks/>
          </p:cNvSpPr>
          <p:nvPr/>
        </p:nvSpPr>
        <p:spPr bwMode="auto">
          <a:xfrm>
            <a:off x="325755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97" name="Freeform 34">
            <a:extLst>
              <a:ext uri="{FF2B5EF4-FFF2-40B4-BE49-F238E27FC236}">
                <a16:creationId xmlns:a16="http://schemas.microsoft.com/office/drawing/2014/main" id="{1CA60AD0-B985-431B-BBFC-6C43EEF5AEC7}"/>
              </a:ext>
            </a:extLst>
          </p:cNvPr>
          <p:cNvSpPr>
            <a:spLocks/>
          </p:cNvSpPr>
          <p:nvPr/>
        </p:nvSpPr>
        <p:spPr bwMode="auto">
          <a:xfrm>
            <a:off x="1543050" y="34290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98" name="Freeform 35">
            <a:extLst>
              <a:ext uri="{FF2B5EF4-FFF2-40B4-BE49-F238E27FC236}">
                <a16:creationId xmlns:a16="http://schemas.microsoft.com/office/drawing/2014/main" id="{A1E1FD47-9117-57C6-CD82-0C5692033A7D}"/>
              </a:ext>
            </a:extLst>
          </p:cNvPr>
          <p:cNvSpPr>
            <a:spLocks/>
          </p:cNvSpPr>
          <p:nvPr/>
        </p:nvSpPr>
        <p:spPr bwMode="auto">
          <a:xfrm>
            <a:off x="737235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99" name="Freeform 36">
            <a:extLst>
              <a:ext uri="{FF2B5EF4-FFF2-40B4-BE49-F238E27FC236}">
                <a16:creationId xmlns:a16="http://schemas.microsoft.com/office/drawing/2014/main" id="{A1C1062A-F4AE-204B-3B86-47D9E612A122}"/>
              </a:ext>
            </a:extLst>
          </p:cNvPr>
          <p:cNvSpPr>
            <a:spLocks/>
          </p:cNvSpPr>
          <p:nvPr/>
        </p:nvSpPr>
        <p:spPr bwMode="auto">
          <a:xfrm>
            <a:off x="2171700" y="3829050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00" name="AutoShape 37">
            <a:extLst>
              <a:ext uri="{FF2B5EF4-FFF2-40B4-BE49-F238E27FC236}">
                <a16:creationId xmlns:a16="http://schemas.microsoft.com/office/drawing/2014/main" id="{0AE268D9-7A36-D350-D86E-6DD06EFF927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313579" y="4720592"/>
            <a:ext cx="685800" cy="342900"/>
          </a:xfrm>
          <a:prstGeom prst="flowChartDisplay">
            <a:avLst/>
          </a:prstGeom>
          <a:gradFill rotWithShape="1">
            <a:gsLst>
              <a:gs pos="0">
                <a:srgbClr val="B2B2B2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11301" name="Picture 38" descr="Picture22">
            <a:extLst>
              <a:ext uri="{FF2B5EF4-FFF2-40B4-BE49-F238E27FC236}">
                <a16:creationId xmlns:a16="http://schemas.microsoft.com/office/drawing/2014/main" id="{C3DBAA65-2788-E679-B1EA-C17560662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971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2" name="Picture 39" descr="Picture22">
            <a:extLst>
              <a:ext uri="{FF2B5EF4-FFF2-40B4-BE49-F238E27FC236}">
                <a16:creationId xmlns:a16="http://schemas.microsoft.com/office/drawing/2014/main" id="{6D196401-4914-2249-4D3B-04DA58557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7429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3" name="Picture 40" descr="Picture22">
            <a:extLst>
              <a:ext uri="{FF2B5EF4-FFF2-40B4-BE49-F238E27FC236}">
                <a16:creationId xmlns:a16="http://schemas.microsoft.com/office/drawing/2014/main" id="{1BD24E46-7800-3F40-75C1-56FB33B81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53" y="125730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4" name="Picture 41" descr="Picture22">
            <a:extLst>
              <a:ext uri="{FF2B5EF4-FFF2-40B4-BE49-F238E27FC236}">
                <a16:creationId xmlns:a16="http://schemas.microsoft.com/office/drawing/2014/main" id="{EFFFA0EE-42C8-1493-59F5-67897548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18859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5" name="Picture 42" descr="Picture22">
            <a:extLst>
              <a:ext uri="{FF2B5EF4-FFF2-40B4-BE49-F238E27FC236}">
                <a16:creationId xmlns:a16="http://schemas.microsoft.com/office/drawing/2014/main" id="{60572833-F9C5-49E3-7833-7D2FE17D0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114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31" name="Text Box 43">
            <a:extLst>
              <a:ext uri="{FF2B5EF4-FFF2-40B4-BE49-F238E27FC236}">
                <a16:creationId xmlns:a16="http://schemas.microsoft.com/office/drawing/2014/main" id="{4443F207-EA61-3A35-724C-5FEF6C3DC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847" y="14287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squirrel</a:t>
            </a:r>
          </a:p>
        </p:txBody>
      </p:sp>
      <p:sp>
        <p:nvSpPr>
          <p:cNvPr id="12332" name="Text Box 44">
            <a:extLst>
              <a:ext uri="{FF2B5EF4-FFF2-40B4-BE49-F238E27FC236}">
                <a16:creationId xmlns:a16="http://schemas.microsoft.com/office/drawing/2014/main" id="{9D5BF4C9-5AF4-436D-3793-4B62E3E97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2001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hippo</a:t>
            </a:r>
          </a:p>
        </p:txBody>
      </p:sp>
      <p:sp>
        <p:nvSpPr>
          <p:cNvPr id="12333" name="Text Box 45">
            <a:extLst>
              <a:ext uri="{FF2B5EF4-FFF2-40B4-BE49-F238E27FC236}">
                <a16:creationId xmlns:a16="http://schemas.microsoft.com/office/drawing/2014/main" id="{29664D08-95DD-6B8B-31BF-0EF099071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5717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horse</a:t>
            </a:r>
          </a:p>
        </p:txBody>
      </p:sp>
      <p:sp>
        <p:nvSpPr>
          <p:cNvPr id="12334" name="Text Box 46">
            <a:extLst>
              <a:ext uri="{FF2B5EF4-FFF2-40B4-BE49-F238E27FC236}">
                <a16:creationId xmlns:a16="http://schemas.microsoft.com/office/drawing/2014/main" id="{7AA715DD-4E42-66AA-521D-0C38744E9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23431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bear</a:t>
            </a:r>
          </a:p>
        </p:txBody>
      </p:sp>
      <p:sp>
        <p:nvSpPr>
          <p:cNvPr id="12335" name="Text Box 47">
            <a:extLst>
              <a:ext uri="{FF2B5EF4-FFF2-40B4-BE49-F238E27FC236}">
                <a16:creationId xmlns:a16="http://schemas.microsoft.com/office/drawing/2014/main" id="{0E25C1B4-039E-26F4-C26C-135112001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171450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rhino</a:t>
            </a:r>
          </a:p>
        </p:txBody>
      </p:sp>
      <p:pic>
        <p:nvPicPr>
          <p:cNvPr id="11311" name="Picture 48" descr="Picture26">
            <a:extLst>
              <a:ext uri="{FF2B5EF4-FFF2-40B4-BE49-F238E27FC236}">
                <a16:creationId xmlns:a16="http://schemas.microsoft.com/office/drawing/2014/main" id="{AE826D21-5F91-C190-3506-1CE5E5C94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22910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2" name="Picture 49" descr="Picture26">
            <a:extLst>
              <a:ext uri="{FF2B5EF4-FFF2-40B4-BE49-F238E27FC236}">
                <a16:creationId xmlns:a16="http://schemas.microsoft.com/office/drawing/2014/main" id="{1046FA7D-D104-B200-CC48-7EF54EB4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02895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3" name="Picture 50" descr="Picture28">
            <a:extLst>
              <a:ext uri="{FF2B5EF4-FFF2-40B4-BE49-F238E27FC236}">
                <a16:creationId xmlns:a16="http://schemas.microsoft.com/office/drawing/2014/main" id="{40A361A3-4A5B-6659-69F6-F16955565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0861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4" name="Picture 51" descr="Picture28">
            <a:extLst>
              <a:ext uri="{FF2B5EF4-FFF2-40B4-BE49-F238E27FC236}">
                <a16:creationId xmlns:a16="http://schemas.microsoft.com/office/drawing/2014/main" id="{D386D02D-695D-CE88-FC89-3FEE10F61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005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5" name="Picture 52" descr="Picture28">
            <a:extLst>
              <a:ext uri="{FF2B5EF4-FFF2-40B4-BE49-F238E27FC236}">
                <a16:creationId xmlns:a16="http://schemas.microsoft.com/office/drawing/2014/main" id="{53CCCFAE-A629-8F27-E94F-FBC2FECD7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6361">
            <a:off x="7086600" y="33147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6" name="Picture 53" descr="Picture28">
            <a:extLst>
              <a:ext uri="{FF2B5EF4-FFF2-40B4-BE49-F238E27FC236}">
                <a16:creationId xmlns:a16="http://schemas.microsoft.com/office/drawing/2014/main" id="{42DCF15C-FA3E-379A-AB06-F6FA82886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4399">
            <a:off x="5257800" y="3946923"/>
            <a:ext cx="685800" cy="3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7" name="Picture 54" descr="Picture27">
            <a:extLst>
              <a:ext uri="{FF2B5EF4-FFF2-40B4-BE49-F238E27FC236}">
                <a16:creationId xmlns:a16="http://schemas.microsoft.com/office/drawing/2014/main" id="{9A072DAD-D2CA-77A5-96FF-DF0A1FDB1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3371850"/>
            <a:ext cx="971550" cy="6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8" name="Picture 55" descr="Picture27">
            <a:extLst>
              <a:ext uri="{FF2B5EF4-FFF2-40B4-BE49-F238E27FC236}">
                <a16:creationId xmlns:a16="http://schemas.microsoft.com/office/drawing/2014/main" id="{D66636AD-6273-0CCF-A983-8EE699E5E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946923"/>
            <a:ext cx="971550" cy="6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44" name="WordArt 56">
            <a:extLst>
              <a:ext uri="{FF2B5EF4-FFF2-40B4-BE49-F238E27FC236}">
                <a16:creationId xmlns:a16="http://schemas.microsoft.com/office/drawing/2014/main" id="{1EE1D164-698A-5408-5580-E85ADAFCD1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734276">
            <a:off x="5715000" y="742950"/>
            <a:ext cx="1143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Forte" panose="03060902040502070203" pitchFamily="66" charset="0"/>
                <a:ea typeface="+mn-ea"/>
                <a:cs typeface="+mn-cs"/>
              </a:rPr>
              <a:t>OK</a:t>
            </a:r>
          </a:p>
        </p:txBody>
      </p:sp>
      <p:pic>
        <p:nvPicPr>
          <p:cNvPr id="11320" name="Picture 57">
            <a:extLst>
              <a:ext uri="{FF2B5EF4-FFF2-40B4-BE49-F238E27FC236}">
                <a16:creationId xmlns:a16="http://schemas.microsoft.com/office/drawing/2014/main" id="{05EBB6B4-B34A-58E7-4CFC-B68BD5B7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500" l="9959" r="89834">
                        <a14:foregroundMark x1="20124" y1="92500" x2="23651" y2="82813"/>
                        <a14:foregroundMark x1="31743" y1="90938" x2="29876" y2="81250"/>
                        <a14:foregroundMark x1="61411" y1="91563" x2="59959" y2="8531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2436296" y="2691504"/>
            <a:ext cx="3943350" cy="261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1" name="Picture 75">
            <a:extLst>
              <a:ext uri="{FF2B5EF4-FFF2-40B4-BE49-F238E27FC236}">
                <a16:creationId xmlns:a16="http://schemas.microsoft.com/office/drawing/2014/main" id="{30905CF1-CBDA-E2DC-8860-A4F724FE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67525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3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3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3"/>
                  </p:tgtEl>
                </p:cond>
              </p:nextCondLst>
            </p:seq>
          </p:childTnLst>
        </p:cTn>
      </p:par>
    </p:tnLst>
    <p:bldLst>
      <p:bldP spid="12331" grpId="0"/>
      <p:bldP spid="12332" grpId="0"/>
      <p:bldP spid="12334" grpId="0"/>
      <p:bldP spid="1233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65F3835-43BA-52D6-237C-48E640194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3999" cy="3314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2291" name="AutoShape 3">
            <a:extLst>
              <a:ext uri="{FF2B5EF4-FFF2-40B4-BE49-F238E27FC236}">
                <a16:creationId xmlns:a16="http://schemas.microsoft.com/office/drawing/2014/main" id="{634069B1-4A50-6480-9B05-C62B2102B53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-81280" y="2743200"/>
            <a:ext cx="9225280" cy="2400300"/>
          </a:xfrm>
          <a:prstGeom prst="flowChartDocument">
            <a:avLst/>
          </a:prstGeom>
          <a:gradFill rotWithShape="1">
            <a:gsLst>
              <a:gs pos="0">
                <a:srgbClr val="33CC33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2292" name="Cloud">
            <a:extLst>
              <a:ext uri="{FF2B5EF4-FFF2-40B4-BE49-F238E27FC236}">
                <a16:creationId xmlns:a16="http://schemas.microsoft.com/office/drawing/2014/main" id="{AE74E5A7-AD07-3B14-FE31-586A516CFBF2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485900" y="8572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3" name="Cloud">
            <a:extLst>
              <a:ext uri="{FF2B5EF4-FFF2-40B4-BE49-F238E27FC236}">
                <a16:creationId xmlns:a16="http://schemas.microsoft.com/office/drawing/2014/main" id="{B0DB2830-08D3-3B2A-5FF1-CE43131595CF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5543550" y="926307"/>
            <a:ext cx="1028700" cy="559594"/>
          </a:xfrm>
          <a:custGeom>
            <a:avLst/>
            <a:gdLst>
              <a:gd name="T0" fmla="*/ 17157256 w 21600"/>
              <a:gd name="T1" fmla="*/ 445141284 h 21600"/>
              <a:gd name="T2" fmla="*/ 2147483646 w 21600"/>
              <a:gd name="T3" fmla="*/ 889333953 h 21600"/>
              <a:gd name="T4" fmla="*/ 2147483646 w 21600"/>
              <a:gd name="T5" fmla="*/ 445141284 h 21600"/>
              <a:gd name="T6" fmla="*/ 2147483646 w 21600"/>
              <a:gd name="T7" fmla="*/ 5090220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4" name="Cloud">
            <a:extLst>
              <a:ext uri="{FF2B5EF4-FFF2-40B4-BE49-F238E27FC236}">
                <a16:creationId xmlns:a16="http://schemas.microsoft.com/office/drawing/2014/main" id="{70175719-01FE-C208-3473-4379B18A31CF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200900" y="628650"/>
            <a:ext cx="628650" cy="341710"/>
          </a:xfrm>
          <a:custGeom>
            <a:avLst/>
            <a:gdLst>
              <a:gd name="T0" fmla="*/ 3915248 w 21600"/>
              <a:gd name="T1" fmla="*/ 101356090 h 21600"/>
              <a:gd name="T2" fmla="*/ 631110583 w 21600"/>
              <a:gd name="T3" fmla="*/ 202496839 h 21600"/>
              <a:gd name="T4" fmla="*/ 1261170078 w 21600"/>
              <a:gd name="T5" fmla="*/ 101356090 h 21600"/>
              <a:gd name="T6" fmla="*/ 631110583 w 21600"/>
              <a:gd name="T7" fmla="*/ 115902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5" name="Freeform 8">
            <a:extLst>
              <a:ext uri="{FF2B5EF4-FFF2-40B4-BE49-F238E27FC236}">
                <a16:creationId xmlns:a16="http://schemas.microsoft.com/office/drawing/2014/main" id="{31C1DCC7-865C-86AB-8891-0541B586D9FA}"/>
              </a:ext>
            </a:extLst>
          </p:cNvPr>
          <p:cNvSpPr>
            <a:spLocks/>
          </p:cNvSpPr>
          <p:nvPr/>
        </p:nvSpPr>
        <p:spPr bwMode="auto">
          <a:xfrm>
            <a:off x="1731169" y="4514850"/>
            <a:ext cx="440531" cy="285750"/>
          </a:xfrm>
          <a:custGeom>
            <a:avLst/>
            <a:gdLst>
              <a:gd name="T0" fmla="*/ 0 w 768"/>
              <a:gd name="T1" fmla="*/ 320443709 h 453"/>
              <a:gd name="T2" fmla="*/ 395416567 w 768"/>
              <a:gd name="T3" fmla="*/ 320443709 h 453"/>
              <a:gd name="T4" fmla="*/ 321714771 w 768"/>
              <a:gd name="T5" fmla="*/ 40320397 h 453"/>
              <a:gd name="T6" fmla="*/ 66682359 w 768"/>
              <a:gd name="T7" fmla="*/ 79934305 h 453"/>
              <a:gd name="T8" fmla="*/ 0 w 768"/>
              <a:gd name="T9" fmla="*/ 320443709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6" name="Freeform 9">
            <a:extLst>
              <a:ext uri="{FF2B5EF4-FFF2-40B4-BE49-F238E27FC236}">
                <a16:creationId xmlns:a16="http://schemas.microsoft.com/office/drawing/2014/main" id="{4E386367-83BA-822E-B450-BC4B18F02C41}"/>
              </a:ext>
            </a:extLst>
          </p:cNvPr>
          <p:cNvSpPr>
            <a:spLocks/>
          </p:cNvSpPr>
          <p:nvPr/>
        </p:nvSpPr>
        <p:spPr bwMode="auto">
          <a:xfrm>
            <a:off x="2235994" y="4663679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7" name="Freeform 10">
            <a:extLst>
              <a:ext uri="{FF2B5EF4-FFF2-40B4-BE49-F238E27FC236}">
                <a16:creationId xmlns:a16="http://schemas.microsoft.com/office/drawing/2014/main" id="{A51A40E5-3F59-2226-0E07-856310231C0C}"/>
              </a:ext>
            </a:extLst>
          </p:cNvPr>
          <p:cNvSpPr>
            <a:spLocks/>
          </p:cNvSpPr>
          <p:nvPr/>
        </p:nvSpPr>
        <p:spPr bwMode="auto">
          <a:xfrm>
            <a:off x="2121694" y="448508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8" name="Freeform 11">
            <a:extLst>
              <a:ext uri="{FF2B5EF4-FFF2-40B4-BE49-F238E27FC236}">
                <a16:creationId xmlns:a16="http://schemas.microsoft.com/office/drawing/2014/main" id="{B1C92ADC-0E42-0E3C-7AFD-1431A5D9DC2E}"/>
              </a:ext>
            </a:extLst>
          </p:cNvPr>
          <p:cNvSpPr>
            <a:spLocks/>
          </p:cNvSpPr>
          <p:nvPr/>
        </p:nvSpPr>
        <p:spPr bwMode="auto">
          <a:xfrm>
            <a:off x="7486650" y="42291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9" name="Freeform 12">
            <a:extLst>
              <a:ext uri="{FF2B5EF4-FFF2-40B4-BE49-F238E27FC236}">
                <a16:creationId xmlns:a16="http://schemas.microsoft.com/office/drawing/2014/main" id="{A2AD9E98-CEEC-B1AC-023C-DC68F0542C16}"/>
              </a:ext>
            </a:extLst>
          </p:cNvPr>
          <p:cNvSpPr>
            <a:spLocks/>
          </p:cNvSpPr>
          <p:nvPr/>
        </p:nvSpPr>
        <p:spPr bwMode="auto">
          <a:xfrm>
            <a:off x="7200900" y="43434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0" name="Freeform 13">
            <a:extLst>
              <a:ext uri="{FF2B5EF4-FFF2-40B4-BE49-F238E27FC236}">
                <a16:creationId xmlns:a16="http://schemas.microsoft.com/office/drawing/2014/main" id="{91E77294-15A8-CD44-A572-CFD8DDE685A2}"/>
              </a:ext>
            </a:extLst>
          </p:cNvPr>
          <p:cNvSpPr>
            <a:spLocks/>
          </p:cNvSpPr>
          <p:nvPr/>
        </p:nvSpPr>
        <p:spPr bwMode="auto">
          <a:xfrm>
            <a:off x="2628900" y="4682728"/>
            <a:ext cx="114300" cy="60722"/>
          </a:xfrm>
          <a:custGeom>
            <a:avLst/>
            <a:gdLst>
              <a:gd name="T0" fmla="*/ 0 w 96"/>
              <a:gd name="T1" fmla="*/ 128526381 h 51"/>
              <a:gd name="T2" fmla="*/ 214214075 w 96"/>
              <a:gd name="T3" fmla="*/ 128526381 h 51"/>
              <a:gd name="T4" fmla="*/ 173891575 w 96"/>
              <a:gd name="T5" fmla="*/ 30241688 h 51"/>
              <a:gd name="T6" fmla="*/ 52924075 w 96"/>
              <a:gd name="T7" fmla="*/ 15120844 h 51"/>
              <a:gd name="T8" fmla="*/ 0 w 96"/>
              <a:gd name="T9" fmla="*/ 128526381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1" name="Freeform 14">
            <a:extLst>
              <a:ext uri="{FF2B5EF4-FFF2-40B4-BE49-F238E27FC236}">
                <a16:creationId xmlns:a16="http://schemas.microsoft.com/office/drawing/2014/main" id="{696F4388-EC91-9B64-3453-97ACB53EBA90}"/>
              </a:ext>
            </a:extLst>
          </p:cNvPr>
          <p:cNvSpPr>
            <a:spLocks/>
          </p:cNvSpPr>
          <p:nvPr/>
        </p:nvSpPr>
        <p:spPr bwMode="auto">
          <a:xfrm>
            <a:off x="640080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2" name="Freeform 15">
            <a:extLst>
              <a:ext uri="{FF2B5EF4-FFF2-40B4-BE49-F238E27FC236}">
                <a16:creationId xmlns:a16="http://schemas.microsoft.com/office/drawing/2014/main" id="{C9198D67-8398-B5E1-1173-1B219F6D8875}"/>
              </a:ext>
            </a:extLst>
          </p:cNvPr>
          <p:cNvSpPr>
            <a:spLocks/>
          </p:cNvSpPr>
          <p:nvPr/>
        </p:nvSpPr>
        <p:spPr bwMode="auto">
          <a:xfrm>
            <a:off x="28575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3" name="Freeform 16">
            <a:extLst>
              <a:ext uri="{FF2B5EF4-FFF2-40B4-BE49-F238E27FC236}">
                <a16:creationId xmlns:a16="http://schemas.microsoft.com/office/drawing/2014/main" id="{7F5827A0-6CF7-E2C9-5641-F05ADFC2F4E7}"/>
              </a:ext>
            </a:extLst>
          </p:cNvPr>
          <p:cNvSpPr>
            <a:spLocks/>
          </p:cNvSpPr>
          <p:nvPr/>
        </p:nvSpPr>
        <p:spPr bwMode="auto">
          <a:xfrm>
            <a:off x="14859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4" name="Freeform 17">
            <a:extLst>
              <a:ext uri="{FF2B5EF4-FFF2-40B4-BE49-F238E27FC236}">
                <a16:creationId xmlns:a16="http://schemas.microsoft.com/office/drawing/2014/main" id="{AD1B3380-CB2C-4C02-4CB7-47BB749A9AE0}"/>
              </a:ext>
            </a:extLst>
          </p:cNvPr>
          <p:cNvSpPr>
            <a:spLocks/>
          </p:cNvSpPr>
          <p:nvPr/>
        </p:nvSpPr>
        <p:spPr bwMode="auto">
          <a:xfrm>
            <a:off x="6629400" y="4629150"/>
            <a:ext cx="228600" cy="171450"/>
          </a:xfrm>
          <a:custGeom>
            <a:avLst/>
            <a:gdLst>
              <a:gd name="T0" fmla="*/ 0 w 768"/>
              <a:gd name="T1" fmla="*/ 115359735 h 453"/>
              <a:gd name="T2" fmla="*/ 106476800 w 768"/>
              <a:gd name="T3" fmla="*/ 115359735 h 453"/>
              <a:gd name="T4" fmla="*/ 86630272 w 768"/>
              <a:gd name="T5" fmla="*/ 14515343 h 453"/>
              <a:gd name="T6" fmla="*/ 17956213 w 768"/>
              <a:gd name="T7" fmla="*/ 28776350 h 453"/>
              <a:gd name="T8" fmla="*/ 0 w 768"/>
              <a:gd name="T9" fmla="*/ 115359735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453"/>
              <a:gd name="T17" fmla="*/ 768 w 768"/>
              <a:gd name="T18" fmla="*/ 453 h 4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453">
                <a:moveTo>
                  <a:pt x="0" y="453"/>
                </a:moveTo>
                <a:lnTo>
                  <a:pt x="676" y="453"/>
                </a:lnTo>
                <a:cubicBezTo>
                  <a:pt x="768" y="387"/>
                  <a:pt x="644" y="114"/>
                  <a:pt x="550" y="57"/>
                </a:cubicBezTo>
                <a:cubicBezTo>
                  <a:pt x="456" y="0"/>
                  <a:pt x="206" y="47"/>
                  <a:pt x="114" y="113"/>
                </a:cubicBezTo>
                <a:cubicBezTo>
                  <a:pt x="22" y="179"/>
                  <a:pt x="24" y="382"/>
                  <a:pt x="0" y="45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5" name="Freeform 18">
            <a:extLst>
              <a:ext uri="{FF2B5EF4-FFF2-40B4-BE49-F238E27FC236}">
                <a16:creationId xmlns:a16="http://schemas.microsoft.com/office/drawing/2014/main" id="{04080B72-501E-BD53-8BD4-534904E49378}"/>
              </a:ext>
            </a:extLst>
          </p:cNvPr>
          <p:cNvSpPr>
            <a:spLocks/>
          </p:cNvSpPr>
          <p:nvPr/>
        </p:nvSpPr>
        <p:spPr bwMode="auto">
          <a:xfrm>
            <a:off x="5429250" y="4629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6" name="Freeform 19">
            <a:extLst>
              <a:ext uri="{FF2B5EF4-FFF2-40B4-BE49-F238E27FC236}">
                <a16:creationId xmlns:a16="http://schemas.microsoft.com/office/drawing/2014/main" id="{A489C6FA-E123-C562-FDC4-708CCFB41133}"/>
              </a:ext>
            </a:extLst>
          </p:cNvPr>
          <p:cNvSpPr>
            <a:spLocks/>
          </p:cNvSpPr>
          <p:nvPr/>
        </p:nvSpPr>
        <p:spPr bwMode="auto">
          <a:xfrm>
            <a:off x="60579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7" name="Freeform 20">
            <a:extLst>
              <a:ext uri="{FF2B5EF4-FFF2-40B4-BE49-F238E27FC236}">
                <a16:creationId xmlns:a16="http://schemas.microsoft.com/office/drawing/2014/main" id="{ED0B5616-4BC4-A5D2-0F54-CC4C88443F52}"/>
              </a:ext>
            </a:extLst>
          </p:cNvPr>
          <p:cNvSpPr>
            <a:spLocks/>
          </p:cNvSpPr>
          <p:nvPr/>
        </p:nvSpPr>
        <p:spPr bwMode="auto">
          <a:xfrm>
            <a:off x="5257800" y="4743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8" name="Freeform 21">
            <a:extLst>
              <a:ext uri="{FF2B5EF4-FFF2-40B4-BE49-F238E27FC236}">
                <a16:creationId xmlns:a16="http://schemas.microsoft.com/office/drawing/2014/main" id="{363EDD08-7EBC-415B-D88E-013D334A6DF0}"/>
              </a:ext>
            </a:extLst>
          </p:cNvPr>
          <p:cNvSpPr>
            <a:spLocks/>
          </p:cNvSpPr>
          <p:nvPr/>
        </p:nvSpPr>
        <p:spPr bwMode="auto">
          <a:xfrm>
            <a:off x="548640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9" name="Freeform 22">
            <a:extLst>
              <a:ext uri="{FF2B5EF4-FFF2-40B4-BE49-F238E27FC236}">
                <a16:creationId xmlns:a16="http://schemas.microsoft.com/office/drawing/2014/main" id="{71B747DA-EE18-3E9A-A2FE-628EC284AB36}"/>
              </a:ext>
            </a:extLst>
          </p:cNvPr>
          <p:cNvSpPr>
            <a:spLocks/>
          </p:cNvSpPr>
          <p:nvPr/>
        </p:nvSpPr>
        <p:spPr bwMode="auto">
          <a:xfrm>
            <a:off x="7600950" y="440055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10" name="Freeform 23">
            <a:extLst>
              <a:ext uri="{FF2B5EF4-FFF2-40B4-BE49-F238E27FC236}">
                <a16:creationId xmlns:a16="http://schemas.microsoft.com/office/drawing/2014/main" id="{9E451780-2212-6CA6-D843-343DDE321AC2}"/>
              </a:ext>
            </a:extLst>
          </p:cNvPr>
          <p:cNvSpPr>
            <a:spLocks/>
          </p:cNvSpPr>
          <p:nvPr/>
        </p:nvSpPr>
        <p:spPr bwMode="auto">
          <a:xfrm>
            <a:off x="3200400" y="45148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11" name="Freeform 24">
            <a:extLst>
              <a:ext uri="{FF2B5EF4-FFF2-40B4-BE49-F238E27FC236}">
                <a16:creationId xmlns:a16="http://schemas.microsoft.com/office/drawing/2014/main" id="{9CFE0F3A-C760-2368-070B-7E0B47408575}"/>
              </a:ext>
            </a:extLst>
          </p:cNvPr>
          <p:cNvSpPr>
            <a:spLocks/>
          </p:cNvSpPr>
          <p:nvPr/>
        </p:nvSpPr>
        <p:spPr bwMode="auto">
          <a:xfrm>
            <a:off x="6155531" y="46291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12" name="Freeform 25">
            <a:extLst>
              <a:ext uri="{FF2B5EF4-FFF2-40B4-BE49-F238E27FC236}">
                <a16:creationId xmlns:a16="http://schemas.microsoft.com/office/drawing/2014/main" id="{B3FC8B32-9CAE-7819-5D67-E7BFEA063D1F}"/>
              </a:ext>
            </a:extLst>
          </p:cNvPr>
          <p:cNvSpPr>
            <a:spLocks/>
          </p:cNvSpPr>
          <p:nvPr/>
        </p:nvSpPr>
        <p:spPr bwMode="auto">
          <a:xfrm>
            <a:off x="5257800" y="4427935"/>
            <a:ext cx="172641" cy="86915"/>
          </a:xfrm>
          <a:custGeom>
            <a:avLst/>
            <a:gdLst>
              <a:gd name="T0" fmla="*/ 0 w 145"/>
              <a:gd name="T1" fmla="*/ 183969819 h 73"/>
              <a:gd name="T2" fmla="*/ 320061333 w 145"/>
              <a:gd name="T3" fmla="*/ 183969819 h 73"/>
              <a:gd name="T4" fmla="*/ 272177466 w 145"/>
              <a:gd name="T5" fmla="*/ 63002841 h 73"/>
              <a:gd name="T6" fmla="*/ 141129057 w 145"/>
              <a:gd name="T7" fmla="*/ 2519352 h 73"/>
              <a:gd name="T8" fmla="*/ 30241941 w 145"/>
              <a:gd name="T9" fmla="*/ 78123713 h 73"/>
              <a:gd name="T10" fmla="*/ 0 w 145"/>
              <a:gd name="T11" fmla="*/ 183969819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13" name="Freeform 26">
            <a:extLst>
              <a:ext uri="{FF2B5EF4-FFF2-40B4-BE49-F238E27FC236}">
                <a16:creationId xmlns:a16="http://schemas.microsoft.com/office/drawing/2014/main" id="{DFEBC1E3-49EF-6BC4-F4C1-87B1D03FE8F1}"/>
              </a:ext>
            </a:extLst>
          </p:cNvPr>
          <p:cNvSpPr>
            <a:spLocks/>
          </p:cNvSpPr>
          <p:nvPr/>
        </p:nvSpPr>
        <p:spPr bwMode="auto">
          <a:xfrm>
            <a:off x="6400800" y="44005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14" name="Freeform 27">
            <a:extLst>
              <a:ext uri="{FF2B5EF4-FFF2-40B4-BE49-F238E27FC236}">
                <a16:creationId xmlns:a16="http://schemas.microsoft.com/office/drawing/2014/main" id="{8B06DF75-17E0-1D75-D9BB-F53D0E758B5C}"/>
              </a:ext>
            </a:extLst>
          </p:cNvPr>
          <p:cNvSpPr>
            <a:spLocks/>
          </p:cNvSpPr>
          <p:nvPr/>
        </p:nvSpPr>
        <p:spPr bwMode="auto">
          <a:xfrm>
            <a:off x="1600200" y="400050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15" name="Freeform 28">
            <a:extLst>
              <a:ext uri="{FF2B5EF4-FFF2-40B4-BE49-F238E27FC236}">
                <a16:creationId xmlns:a16="http://schemas.microsoft.com/office/drawing/2014/main" id="{1AC716FB-343C-919E-752A-411FA5E0F451}"/>
              </a:ext>
            </a:extLst>
          </p:cNvPr>
          <p:cNvSpPr>
            <a:spLocks/>
          </p:cNvSpPr>
          <p:nvPr/>
        </p:nvSpPr>
        <p:spPr bwMode="auto">
          <a:xfrm>
            <a:off x="1835944" y="3631406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16" name="Freeform 29">
            <a:extLst>
              <a:ext uri="{FF2B5EF4-FFF2-40B4-BE49-F238E27FC236}">
                <a16:creationId xmlns:a16="http://schemas.microsoft.com/office/drawing/2014/main" id="{1B7A9AF5-B06F-07B4-BA82-DAC0D240D103}"/>
              </a:ext>
            </a:extLst>
          </p:cNvPr>
          <p:cNvSpPr>
            <a:spLocks/>
          </p:cNvSpPr>
          <p:nvPr/>
        </p:nvSpPr>
        <p:spPr bwMode="auto">
          <a:xfrm>
            <a:off x="2114550" y="36004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17" name="Freeform 30">
            <a:extLst>
              <a:ext uri="{FF2B5EF4-FFF2-40B4-BE49-F238E27FC236}">
                <a16:creationId xmlns:a16="http://schemas.microsoft.com/office/drawing/2014/main" id="{BD7D1112-AB81-20D6-71D4-5AF56FFB9034}"/>
              </a:ext>
            </a:extLst>
          </p:cNvPr>
          <p:cNvSpPr>
            <a:spLocks/>
          </p:cNvSpPr>
          <p:nvPr/>
        </p:nvSpPr>
        <p:spPr bwMode="auto">
          <a:xfrm>
            <a:off x="2228850" y="371475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18" name="Freeform 31">
            <a:extLst>
              <a:ext uri="{FF2B5EF4-FFF2-40B4-BE49-F238E27FC236}">
                <a16:creationId xmlns:a16="http://schemas.microsoft.com/office/drawing/2014/main" id="{BFD8FC31-A757-8FA9-63E6-4F2BDBBDE058}"/>
              </a:ext>
            </a:extLst>
          </p:cNvPr>
          <p:cNvSpPr>
            <a:spLocks/>
          </p:cNvSpPr>
          <p:nvPr/>
        </p:nvSpPr>
        <p:spPr bwMode="auto">
          <a:xfrm>
            <a:off x="2457450" y="3584972"/>
            <a:ext cx="114300" cy="79772"/>
          </a:xfrm>
          <a:custGeom>
            <a:avLst/>
            <a:gdLst>
              <a:gd name="T0" fmla="*/ 0 w 96"/>
              <a:gd name="T1" fmla="*/ 168848881 h 67"/>
              <a:gd name="T2" fmla="*/ 214214075 w 96"/>
              <a:gd name="T3" fmla="*/ 168848881 h 67"/>
              <a:gd name="T4" fmla="*/ 173891575 w 96"/>
              <a:gd name="T5" fmla="*/ 17640217 h 67"/>
              <a:gd name="T6" fmla="*/ 52924075 w 96"/>
              <a:gd name="T7" fmla="*/ 55443177 h 67"/>
              <a:gd name="T8" fmla="*/ 0 w 96"/>
              <a:gd name="T9" fmla="*/ 168848881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19" name="Freeform 32">
            <a:extLst>
              <a:ext uri="{FF2B5EF4-FFF2-40B4-BE49-F238E27FC236}">
                <a16:creationId xmlns:a16="http://schemas.microsoft.com/office/drawing/2014/main" id="{2878DCA9-E0DD-CC27-3AF9-1ED52FB9FCE0}"/>
              </a:ext>
            </a:extLst>
          </p:cNvPr>
          <p:cNvSpPr>
            <a:spLocks/>
          </p:cNvSpPr>
          <p:nvPr/>
        </p:nvSpPr>
        <p:spPr bwMode="auto">
          <a:xfrm>
            <a:off x="3086100" y="3486150"/>
            <a:ext cx="172641" cy="86916"/>
          </a:xfrm>
          <a:custGeom>
            <a:avLst/>
            <a:gdLst>
              <a:gd name="T0" fmla="*/ 0 w 145"/>
              <a:gd name="T1" fmla="*/ 183972994 h 73"/>
              <a:gd name="T2" fmla="*/ 320061333 w 145"/>
              <a:gd name="T3" fmla="*/ 183972994 h 73"/>
              <a:gd name="T4" fmla="*/ 272177466 w 145"/>
              <a:gd name="T5" fmla="*/ 63004972 h 73"/>
              <a:gd name="T6" fmla="*/ 141129057 w 145"/>
              <a:gd name="T7" fmla="*/ 2520961 h 73"/>
              <a:gd name="T8" fmla="*/ 30241941 w 145"/>
              <a:gd name="T9" fmla="*/ 78125975 h 73"/>
              <a:gd name="T10" fmla="*/ 0 w 145"/>
              <a:gd name="T11" fmla="*/ 183972994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73"/>
              <a:gd name="T20" fmla="*/ 145 w 145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73">
                <a:moveTo>
                  <a:pt x="0" y="73"/>
                </a:moveTo>
                <a:lnTo>
                  <a:pt x="127" y="73"/>
                </a:lnTo>
                <a:cubicBezTo>
                  <a:pt x="145" y="65"/>
                  <a:pt x="120" y="37"/>
                  <a:pt x="108" y="25"/>
                </a:cubicBezTo>
                <a:cubicBezTo>
                  <a:pt x="96" y="13"/>
                  <a:pt x="72" y="0"/>
                  <a:pt x="56" y="1"/>
                </a:cubicBezTo>
                <a:cubicBezTo>
                  <a:pt x="40" y="2"/>
                  <a:pt x="21" y="19"/>
                  <a:pt x="12" y="31"/>
                </a:cubicBezTo>
                <a:cubicBezTo>
                  <a:pt x="3" y="43"/>
                  <a:pt x="0" y="73"/>
                  <a:pt x="0" y="73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20" name="Freeform 33">
            <a:extLst>
              <a:ext uri="{FF2B5EF4-FFF2-40B4-BE49-F238E27FC236}">
                <a16:creationId xmlns:a16="http://schemas.microsoft.com/office/drawing/2014/main" id="{56AD4C35-9368-8E93-1751-49C7D33CB741}"/>
              </a:ext>
            </a:extLst>
          </p:cNvPr>
          <p:cNvSpPr>
            <a:spLocks/>
          </p:cNvSpPr>
          <p:nvPr/>
        </p:nvSpPr>
        <p:spPr bwMode="auto">
          <a:xfrm>
            <a:off x="3257550" y="48006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21" name="Freeform 34">
            <a:extLst>
              <a:ext uri="{FF2B5EF4-FFF2-40B4-BE49-F238E27FC236}">
                <a16:creationId xmlns:a16="http://schemas.microsoft.com/office/drawing/2014/main" id="{C142C213-DDD0-6827-5909-9DC80DF3642B}"/>
              </a:ext>
            </a:extLst>
          </p:cNvPr>
          <p:cNvSpPr>
            <a:spLocks/>
          </p:cNvSpPr>
          <p:nvPr/>
        </p:nvSpPr>
        <p:spPr bwMode="auto">
          <a:xfrm>
            <a:off x="1543050" y="3429001"/>
            <a:ext cx="114300" cy="60722"/>
          </a:xfrm>
          <a:custGeom>
            <a:avLst/>
            <a:gdLst>
              <a:gd name="T0" fmla="*/ 0 w 96"/>
              <a:gd name="T1" fmla="*/ 128529556 h 51"/>
              <a:gd name="T2" fmla="*/ 214214075 w 96"/>
              <a:gd name="T3" fmla="*/ 128529556 h 51"/>
              <a:gd name="T4" fmla="*/ 173891575 w 96"/>
              <a:gd name="T5" fmla="*/ 30242062 h 51"/>
              <a:gd name="T6" fmla="*/ 52924075 w 96"/>
              <a:gd name="T7" fmla="*/ 15121031 h 51"/>
              <a:gd name="T8" fmla="*/ 0 w 96"/>
              <a:gd name="T9" fmla="*/ 12852955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51"/>
              <a:gd name="T17" fmla="*/ 96 w 96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51">
                <a:moveTo>
                  <a:pt x="0" y="51"/>
                </a:moveTo>
                <a:lnTo>
                  <a:pt x="85" y="51"/>
                </a:lnTo>
                <a:cubicBezTo>
                  <a:pt x="96" y="45"/>
                  <a:pt x="80" y="19"/>
                  <a:pt x="69" y="12"/>
                </a:cubicBezTo>
                <a:cubicBezTo>
                  <a:pt x="58" y="5"/>
                  <a:pt x="32" y="0"/>
                  <a:pt x="21" y="6"/>
                </a:cubicBezTo>
                <a:cubicBezTo>
                  <a:pt x="10" y="12"/>
                  <a:pt x="5" y="42"/>
                  <a:pt x="0" y="51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22" name="Freeform 35">
            <a:extLst>
              <a:ext uri="{FF2B5EF4-FFF2-40B4-BE49-F238E27FC236}">
                <a16:creationId xmlns:a16="http://schemas.microsoft.com/office/drawing/2014/main" id="{578D3262-75AC-612F-7341-D3EB92B90A5F}"/>
              </a:ext>
            </a:extLst>
          </p:cNvPr>
          <p:cNvSpPr>
            <a:spLocks/>
          </p:cNvSpPr>
          <p:nvPr/>
        </p:nvSpPr>
        <p:spPr bwMode="auto">
          <a:xfrm>
            <a:off x="7372350" y="4000501"/>
            <a:ext cx="114300" cy="79772"/>
          </a:xfrm>
          <a:custGeom>
            <a:avLst/>
            <a:gdLst>
              <a:gd name="T0" fmla="*/ 0 w 96"/>
              <a:gd name="T1" fmla="*/ 168852056 h 67"/>
              <a:gd name="T2" fmla="*/ 214214075 w 96"/>
              <a:gd name="T3" fmla="*/ 168852056 h 67"/>
              <a:gd name="T4" fmla="*/ 173891575 w 96"/>
              <a:gd name="T5" fmla="*/ 17641970 h 67"/>
              <a:gd name="T6" fmla="*/ 52924075 w 96"/>
              <a:gd name="T7" fmla="*/ 55443698 h 67"/>
              <a:gd name="T8" fmla="*/ 0 w 96"/>
              <a:gd name="T9" fmla="*/ 16885205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67"/>
              <a:gd name="T17" fmla="*/ 96 w 9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67">
                <a:moveTo>
                  <a:pt x="0" y="67"/>
                </a:moveTo>
                <a:lnTo>
                  <a:pt x="85" y="67"/>
                </a:lnTo>
                <a:cubicBezTo>
                  <a:pt x="96" y="57"/>
                  <a:pt x="80" y="14"/>
                  <a:pt x="69" y="7"/>
                </a:cubicBezTo>
                <a:cubicBezTo>
                  <a:pt x="58" y="0"/>
                  <a:pt x="32" y="12"/>
                  <a:pt x="21" y="22"/>
                </a:cubicBezTo>
                <a:cubicBezTo>
                  <a:pt x="10" y="32"/>
                  <a:pt x="5" y="58"/>
                  <a:pt x="0" y="67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23" name="Freeform 36">
            <a:extLst>
              <a:ext uri="{FF2B5EF4-FFF2-40B4-BE49-F238E27FC236}">
                <a16:creationId xmlns:a16="http://schemas.microsoft.com/office/drawing/2014/main" id="{C2551347-C555-3050-E36A-7F9EB6ACCE81}"/>
              </a:ext>
            </a:extLst>
          </p:cNvPr>
          <p:cNvSpPr>
            <a:spLocks/>
          </p:cNvSpPr>
          <p:nvPr/>
        </p:nvSpPr>
        <p:spPr bwMode="auto">
          <a:xfrm>
            <a:off x="2171700" y="3829050"/>
            <a:ext cx="207169" cy="140494"/>
          </a:xfrm>
          <a:custGeom>
            <a:avLst/>
            <a:gdLst>
              <a:gd name="T0" fmla="*/ 20161250 w 174"/>
              <a:gd name="T1" fmla="*/ 289818763 h 118"/>
              <a:gd name="T2" fmla="*/ 378023438 w 174"/>
              <a:gd name="T3" fmla="*/ 297378438 h 118"/>
              <a:gd name="T4" fmla="*/ 385584700 w 174"/>
              <a:gd name="T5" fmla="*/ 93246575 h 118"/>
              <a:gd name="T6" fmla="*/ 272176875 w 174"/>
              <a:gd name="T7" fmla="*/ 10080625 h 118"/>
              <a:gd name="T8" fmla="*/ 113407825 w 174"/>
              <a:gd name="T9" fmla="*/ 25201563 h 118"/>
              <a:gd name="T10" fmla="*/ 15120938 w 174"/>
              <a:gd name="T11" fmla="*/ 138609388 h 118"/>
              <a:gd name="T12" fmla="*/ 20161250 w 174"/>
              <a:gd name="T13" fmla="*/ 289818763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8"/>
              <a:gd name="T23" fmla="*/ 174 w 17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8">
                <a:moveTo>
                  <a:pt x="8" y="115"/>
                </a:moveTo>
                <a:lnTo>
                  <a:pt x="150" y="118"/>
                </a:lnTo>
                <a:cubicBezTo>
                  <a:pt x="174" y="105"/>
                  <a:pt x="160" y="56"/>
                  <a:pt x="153" y="37"/>
                </a:cubicBezTo>
                <a:cubicBezTo>
                  <a:pt x="146" y="18"/>
                  <a:pt x="126" y="8"/>
                  <a:pt x="108" y="4"/>
                </a:cubicBezTo>
                <a:cubicBezTo>
                  <a:pt x="90" y="0"/>
                  <a:pt x="62" y="2"/>
                  <a:pt x="45" y="10"/>
                </a:cubicBezTo>
                <a:cubicBezTo>
                  <a:pt x="28" y="18"/>
                  <a:pt x="12" y="38"/>
                  <a:pt x="6" y="55"/>
                </a:cubicBezTo>
                <a:cubicBezTo>
                  <a:pt x="0" y="72"/>
                  <a:pt x="8" y="103"/>
                  <a:pt x="8" y="1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325" name="Picture 38" descr="Picture22">
            <a:extLst>
              <a:ext uri="{FF2B5EF4-FFF2-40B4-BE49-F238E27FC236}">
                <a16:creationId xmlns:a16="http://schemas.microsoft.com/office/drawing/2014/main" id="{440C956D-8EF2-C9DE-E313-1DAEDF9D3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971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39" descr="Picture22">
            <a:extLst>
              <a:ext uri="{FF2B5EF4-FFF2-40B4-BE49-F238E27FC236}">
                <a16:creationId xmlns:a16="http://schemas.microsoft.com/office/drawing/2014/main" id="{7EE03409-2E97-6F37-F080-82C6B0983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1" y="8572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7" name="Picture 40" descr="Picture22">
            <a:extLst>
              <a:ext uri="{FF2B5EF4-FFF2-40B4-BE49-F238E27FC236}">
                <a16:creationId xmlns:a16="http://schemas.microsoft.com/office/drawing/2014/main" id="{E7F92EC1-010D-5248-3523-35811E8B1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53" y="125730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8" name="Picture 41" descr="Picture22">
            <a:extLst>
              <a:ext uri="{FF2B5EF4-FFF2-40B4-BE49-F238E27FC236}">
                <a16:creationId xmlns:a16="http://schemas.microsoft.com/office/drawing/2014/main" id="{D05AB92E-A926-F8AD-669F-174645E5C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18859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9" name="Picture 42" descr="Picture22">
            <a:extLst>
              <a:ext uri="{FF2B5EF4-FFF2-40B4-BE49-F238E27FC236}">
                <a16:creationId xmlns:a16="http://schemas.microsoft.com/office/drawing/2014/main" id="{FA1848B7-59D3-CCF7-E125-1B0F9E30F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114550"/>
            <a:ext cx="167044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55" name="Text Box 43">
            <a:extLst>
              <a:ext uri="{FF2B5EF4-FFF2-40B4-BE49-F238E27FC236}">
                <a16:creationId xmlns:a16="http://schemas.microsoft.com/office/drawing/2014/main" id="{DDE77EE2-E8CD-7B74-7914-8985528A1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4287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bear</a:t>
            </a:r>
          </a:p>
        </p:txBody>
      </p:sp>
      <p:sp>
        <p:nvSpPr>
          <p:cNvPr id="13356" name="Text Box 44">
            <a:extLst>
              <a:ext uri="{FF2B5EF4-FFF2-40B4-BE49-F238E27FC236}">
                <a16:creationId xmlns:a16="http://schemas.microsoft.com/office/drawing/2014/main" id="{3FD00794-9173-6BA4-5DCF-997E10E3C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279923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rhino</a:t>
            </a:r>
          </a:p>
        </p:txBody>
      </p:sp>
      <p:sp>
        <p:nvSpPr>
          <p:cNvPr id="13357" name="Text Box 45">
            <a:extLst>
              <a:ext uri="{FF2B5EF4-FFF2-40B4-BE49-F238E27FC236}">
                <a16:creationId xmlns:a16="http://schemas.microsoft.com/office/drawing/2014/main" id="{9F38B05C-C518-B9BB-C88F-7AEDA0020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57175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monkey</a:t>
            </a:r>
          </a:p>
        </p:txBody>
      </p:sp>
      <p:sp>
        <p:nvSpPr>
          <p:cNvPr id="13358" name="Text Box 46">
            <a:extLst>
              <a:ext uri="{FF2B5EF4-FFF2-40B4-BE49-F238E27FC236}">
                <a16:creationId xmlns:a16="http://schemas.microsoft.com/office/drawing/2014/main" id="{817B7E9A-766A-02B6-E264-A86C4CC15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324" y="2288032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peacock</a:t>
            </a:r>
          </a:p>
        </p:txBody>
      </p:sp>
      <p:sp>
        <p:nvSpPr>
          <p:cNvPr id="13359" name="Text Box 47">
            <a:extLst>
              <a:ext uri="{FF2B5EF4-FFF2-40B4-BE49-F238E27FC236}">
                <a16:creationId xmlns:a16="http://schemas.microsoft.com/office/drawing/2014/main" id="{F7E5FA2F-63AE-AD1B-18E0-CE03C9DE5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1714500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FFFF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tiger</a:t>
            </a:r>
          </a:p>
        </p:txBody>
      </p:sp>
      <p:pic>
        <p:nvPicPr>
          <p:cNvPr id="12335" name="Picture 48" descr="Picture26">
            <a:extLst>
              <a:ext uri="{FF2B5EF4-FFF2-40B4-BE49-F238E27FC236}">
                <a16:creationId xmlns:a16="http://schemas.microsoft.com/office/drawing/2014/main" id="{4956CC34-FC96-E932-F3B8-2BEC624AE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22910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6" name="Picture 49" descr="Picture26">
            <a:extLst>
              <a:ext uri="{FF2B5EF4-FFF2-40B4-BE49-F238E27FC236}">
                <a16:creationId xmlns:a16="http://schemas.microsoft.com/office/drawing/2014/main" id="{B849259F-113C-128D-43E6-7FEC6EE4F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028950"/>
            <a:ext cx="514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7" name="Picture 50" descr="Picture28">
            <a:extLst>
              <a:ext uri="{FF2B5EF4-FFF2-40B4-BE49-F238E27FC236}">
                <a16:creationId xmlns:a16="http://schemas.microsoft.com/office/drawing/2014/main" id="{29226D52-8134-0286-43B2-719FD7B6A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0861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8" name="Picture 51" descr="Picture28">
            <a:extLst>
              <a:ext uri="{FF2B5EF4-FFF2-40B4-BE49-F238E27FC236}">
                <a16:creationId xmlns:a16="http://schemas.microsoft.com/office/drawing/2014/main" id="{A7798394-DF20-6887-A452-84394BCE1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005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9" name="Picture 52" descr="Picture28">
            <a:extLst>
              <a:ext uri="{FF2B5EF4-FFF2-40B4-BE49-F238E27FC236}">
                <a16:creationId xmlns:a16="http://schemas.microsoft.com/office/drawing/2014/main" id="{4B4C582F-E935-5491-6461-71B87D85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6361">
            <a:off x="7086600" y="3314700"/>
            <a:ext cx="685800" cy="3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0" name="Picture 53" descr="Picture28">
            <a:extLst>
              <a:ext uri="{FF2B5EF4-FFF2-40B4-BE49-F238E27FC236}">
                <a16:creationId xmlns:a16="http://schemas.microsoft.com/office/drawing/2014/main" id="{FF8259BB-B686-B708-87D7-21AE5E8A0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4399">
            <a:off x="5257800" y="3946923"/>
            <a:ext cx="685800" cy="3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1" name="Picture 54" descr="Picture27">
            <a:extLst>
              <a:ext uri="{FF2B5EF4-FFF2-40B4-BE49-F238E27FC236}">
                <a16:creationId xmlns:a16="http://schemas.microsoft.com/office/drawing/2014/main" id="{96C30ABC-84C6-42CF-9EFF-2AE332647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3371850"/>
            <a:ext cx="971550" cy="6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2" name="Picture 55" descr="Picture27">
            <a:extLst>
              <a:ext uri="{FF2B5EF4-FFF2-40B4-BE49-F238E27FC236}">
                <a16:creationId xmlns:a16="http://schemas.microsoft.com/office/drawing/2014/main" id="{CDF113D6-DF9B-E198-5335-4A21B6838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946923"/>
            <a:ext cx="971550" cy="6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68" name="WordArt 56">
            <a:extLst>
              <a:ext uri="{FF2B5EF4-FFF2-40B4-BE49-F238E27FC236}">
                <a16:creationId xmlns:a16="http://schemas.microsoft.com/office/drawing/2014/main" id="{7A2A0183-7DDD-305F-8F60-1ACFF84AA2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734276">
            <a:off x="5715000" y="742950"/>
            <a:ext cx="1143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Forte" panose="03060902040502070203" pitchFamily="66" charset="0"/>
                <a:ea typeface="+mn-ea"/>
                <a:cs typeface="+mn-cs"/>
              </a:rPr>
              <a:t>OK</a:t>
            </a:r>
          </a:p>
        </p:txBody>
      </p:sp>
      <p:pic>
        <p:nvPicPr>
          <p:cNvPr id="12344" name="Picture 57">
            <a:extLst>
              <a:ext uri="{FF2B5EF4-FFF2-40B4-BE49-F238E27FC236}">
                <a16:creationId xmlns:a16="http://schemas.microsoft.com/office/drawing/2014/main" id="{5E0484D3-468E-B7A8-1616-2A29DE26D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563" l="4583" r="93750">
                        <a14:foregroundMark x1="39167" y1="11563" x2="39167" y2="26250"/>
                        <a14:foregroundMark x1="33333" y1="17188" x2="37500" y2="36875"/>
                        <a14:foregroundMark x1="28125" y1="21563" x2="39167" y2="32500"/>
                        <a14:foregroundMark x1="21875" y1="25000" x2="31458" y2="43125"/>
                        <a14:foregroundMark x1="15208" y1="34375" x2="52292" y2="41250"/>
                        <a14:foregroundMark x1="52292" y1="41250" x2="90625" y2="81250"/>
                        <a14:foregroundMark x1="90625" y1="81250" x2="91250" y2="85938"/>
                        <a14:foregroundMark x1="90833" y1="75938" x2="80833" y2="40625"/>
                        <a14:foregroundMark x1="80833" y1="40625" x2="43333" y2="15625"/>
                        <a14:foregroundMark x1="43333" y1="15625" x2="36667" y2="14063"/>
                        <a14:foregroundMark x1="46250" y1="14688" x2="72708" y2="25000"/>
                        <a14:foregroundMark x1="72708" y1="25000" x2="76875" y2="28750"/>
                        <a14:foregroundMark x1="75625" y1="30000" x2="93333" y2="76250"/>
                        <a14:foregroundMark x1="93333" y1="76250" x2="93750" y2="79063"/>
                        <a14:foregroundMark x1="80625" y1="33125" x2="92917" y2="71563"/>
                        <a14:foregroundMark x1="15208" y1="38125" x2="10625" y2="86563"/>
                        <a14:foregroundMark x1="10625" y1="86563" x2="10625" y2="86563"/>
                        <a14:foregroundMark x1="11042" y1="52500" x2="35000" y2="89063"/>
                        <a14:foregroundMark x1="35000" y1="89063" x2="49167" y2="83438"/>
                        <a14:foregroundMark x1="74375" y1="91563" x2="93750" y2="83438"/>
                        <a14:foregroundMark x1="11042" y1="56875" x2="7292" y2="89063"/>
                        <a14:foregroundMark x1="10625" y1="49375" x2="11875" y2="87813"/>
                        <a14:foregroundMark x1="10208" y1="45000" x2="9583" y2="86563"/>
                        <a14:foregroundMark x1="9583" y1="86563" x2="9792" y2="87188"/>
                        <a14:foregroundMark x1="4583" y1="80313" x2="18542" y2="43750"/>
                        <a14:foregroundMark x1="18542" y1="43750" x2="18542" y2="437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2450149" y="2235346"/>
            <a:ext cx="3167441" cy="211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5" name="Picture 75">
            <a:extLst>
              <a:ext uri="{FF2B5EF4-FFF2-40B4-BE49-F238E27FC236}">
                <a16:creationId xmlns:a16="http://schemas.microsoft.com/office/drawing/2014/main" id="{A1A5FDA0-43CF-1C30-A3E6-A603DA8D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67525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3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8"/>
                  </p:tgtEl>
                </p:cond>
              </p:nextCondLst>
            </p:seq>
          </p:childTnLst>
        </p:cTn>
      </p:par>
    </p:tnLst>
    <p:bldLst>
      <p:bldP spid="13355" grpId="0"/>
      <p:bldP spid="13356" grpId="0"/>
      <p:bldP spid="13357" grpId="0"/>
      <p:bldP spid="1335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9"/>
            <a:ext cx="9119614" cy="512978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FE9CF4-FE0E-B36E-C627-39FFF4C4697D}"/>
              </a:ext>
            </a:extLst>
          </p:cNvPr>
          <p:cNvSpPr txBox="1"/>
          <p:nvPr/>
        </p:nvSpPr>
        <p:spPr>
          <a:xfrm>
            <a:off x="1750424" y="4417523"/>
            <a:ext cx="5956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8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3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99920" y="3910435"/>
            <a:ext cx="5201920" cy="92333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>
              <a:spcBef>
                <a:spcPts val="450"/>
              </a:spcBef>
              <a:spcAft>
                <a:spcPts val="450"/>
              </a:spcAft>
              <a:buClrTx/>
            </a:pPr>
            <a:r>
              <a:rPr lang="en-US" sz="5400" b="1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The magic apple</a:t>
            </a:r>
          </a:p>
        </p:txBody>
      </p:sp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452" y="34834"/>
            <a:ext cx="457200" cy="4572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1E5879B3-A23F-6EAD-9DAB-74A05AC86C72}"/>
              </a:ext>
            </a:extLst>
          </p:cNvPr>
          <p:cNvSpPr/>
          <p:nvPr/>
        </p:nvSpPr>
        <p:spPr>
          <a:xfrm>
            <a:off x="7579360" y="34834"/>
            <a:ext cx="1564640" cy="792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51656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485900" y="-57150"/>
            <a:ext cx="5143500" cy="157553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7475" y="331180"/>
            <a:ext cx="262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endParaRPr lang="en-US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85900" y="1828800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85900" y="2732809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57650" y="2704234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62845" y="1828800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0225" y="1935376"/>
            <a:ext cx="1143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 kite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6250" y="1940571"/>
            <a:ext cx="100012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 car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6250" y="2839384"/>
            <a:ext cx="134176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 train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0225" y="2839384"/>
            <a:ext cx="100012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 bus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021828" y="1189167"/>
            <a:ext cx="1171575" cy="1279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853726" y="2064601"/>
            <a:ext cx="1171575" cy="12792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340760" y="2082194"/>
            <a:ext cx="1171575" cy="12792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063712" y="1296915"/>
            <a:ext cx="3351819" cy="39621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9069" y="12988"/>
            <a:ext cx="457200" cy="4572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4139" y="750723"/>
            <a:ext cx="457200" cy="4572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4139" y="2648018"/>
            <a:ext cx="457200" cy="4572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9069" y="1645775"/>
            <a:ext cx="457200" cy="457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39" y="1792825"/>
            <a:ext cx="2730761" cy="3350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45F666-1F85-DFFA-E11D-88BB8AC58C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91328" y="-112253"/>
            <a:ext cx="3634133" cy="22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485900" y="-57150"/>
            <a:ext cx="5143500" cy="157553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96279" y="2732809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67587" y="1891873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57650" y="2704234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62845" y="1828800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9737" y="2839384"/>
            <a:ext cx="167163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 elephant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6250" y="1940571"/>
            <a:ext cx="144734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 dolphin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6250" y="2839384"/>
            <a:ext cx="100012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 lion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6177" y="2041951"/>
            <a:ext cx="135577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 parrot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983781" y="1098990"/>
            <a:ext cx="1171575" cy="1279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905564" y="2041951"/>
            <a:ext cx="1171575" cy="12792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74972" y="1252240"/>
            <a:ext cx="1171575" cy="12792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952866" y="1307003"/>
            <a:ext cx="3217286" cy="3803073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9069" y="12988"/>
            <a:ext cx="457200" cy="4572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4139" y="750723"/>
            <a:ext cx="457200" cy="4572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4139" y="2648018"/>
            <a:ext cx="457200" cy="4572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9069" y="1645775"/>
            <a:ext cx="4572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617" y="1191857"/>
            <a:ext cx="2759670" cy="4033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AF6CAD-8BF3-E428-F12F-9C9F45F140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9257" y="96237"/>
            <a:ext cx="1860787" cy="123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8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485900" y="-57150"/>
            <a:ext cx="5143500" cy="157553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7474" y="331180"/>
            <a:ext cx="3021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She’s ___.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85900" y="1828800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85900" y="2732809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57650" y="2704234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62845" y="1828800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5698" y="1923834"/>
            <a:ext cx="152588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 drawing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6250" y="1940571"/>
            <a:ext cx="154305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 cycling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6250" y="2839384"/>
            <a:ext cx="160020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 dancing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8394" y="2839384"/>
            <a:ext cx="14451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 singing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901663" y="1152924"/>
            <a:ext cx="1171575" cy="1279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930739" y="2102975"/>
            <a:ext cx="1171575" cy="12792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348818" y="2093176"/>
            <a:ext cx="1171575" cy="12792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125528" y="1340427"/>
            <a:ext cx="3217286" cy="3803073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9069" y="12988"/>
            <a:ext cx="457200" cy="4572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4139" y="750723"/>
            <a:ext cx="457200" cy="4572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4139" y="2648018"/>
            <a:ext cx="457200" cy="4572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9069" y="1645775"/>
            <a:ext cx="4572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6283621" y="1874375"/>
            <a:ext cx="2860379" cy="32029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4E408A-4AA8-796A-95B5-C76E41F317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4324" y="12988"/>
            <a:ext cx="2427505" cy="2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3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485900" y="-57150"/>
            <a:ext cx="5143500" cy="157553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7475" y="331180"/>
            <a:ext cx="262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She’s ___.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062845" y="2722418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85900" y="2732809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04084" y="1853001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62845" y="1828800"/>
            <a:ext cx="17716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4813" y="2837789"/>
            <a:ext cx="154135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 writing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6250" y="1940571"/>
            <a:ext cx="146991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 reading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6890" y="1925030"/>
            <a:ext cx="150949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 sleeping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06890" y="2837789"/>
            <a:ext cx="160929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 listening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813916" y="1162176"/>
            <a:ext cx="1171575" cy="1279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462880" y="1285397"/>
            <a:ext cx="1171575" cy="12792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239961" y="2159862"/>
            <a:ext cx="1171575" cy="12792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113360" y="1285397"/>
            <a:ext cx="3217286" cy="3803073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9069" y="12988"/>
            <a:ext cx="457200" cy="4572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4139" y="750723"/>
            <a:ext cx="457200" cy="4572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4139" y="2648018"/>
            <a:ext cx="457200" cy="4572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9069" y="1645775"/>
            <a:ext cx="4572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5998658" y="2039475"/>
            <a:ext cx="3090417" cy="31040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1B2743-A9DE-FD6A-42B1-6EE2325AB5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79843" y="-87630"/>
            <a:ext cx="1972830" cy="23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2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Basic Chemistry for Pre-K by Slidesgo">
  <a:themeElements>
    <a:clrScheme name="Simple Light">
      <a:dk1>
        <a:srgbClr val="263E68"/>
      </a:dk1>
      <a:lt1>
        <a:srgbClr val="FFFFFF"/>
      </a:lt1>
      <a:dk2>
        <a:srgbClr val="FECA2A"/>
      </a:dk2>
      <a:lt2>
        <a:srgbClr val="ED6A30"/>
      </a:lt2>
      <a:accent1>
        <a:srgbClr val="FFA288"/>
      </a:accent1>
      <a:accent2>
        <a:srgbClr val="263E68"/>
      </a:accent2>
      <a:accent3>
        <a:srgbClr val="4E8CCA"/>
      </a:accent3>
      <a:accent4>
        <a:srgbClr val="E4EFF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585</Words>
  <Application>Microsoft Office PowerPoint</Application>
  <PresentationFormat>On-screen Show (16:9)</PresentationFormat>
  <Paragraphs>191</Paragraphs>
  <Slides>47</Slides>
  <Notes>15</Notes>
  <HiddenSlides>0</HiddenSlides>
  <MMClips>39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66" baseType="lpstr">
      <vt:lpstr>Arial Rounded MT Bold</vt:lpstr>
      <vt:lpstr>Times New Roman</vt:lpstr>
      <vt:lpstr>Comfortaa Light</vt:lpstr>
      <vt:lpstr>Nunito</vt:lpstr>
      <vt:lpstr>Mali Medium</vt:lpstr>
      <vt:lpstr>Comfortaa</vt:lpstr>
      <vt:lpstr>Forte</vt:lpstr>
      <vt:lpstr>Single Day</vt:lpstr>
      <vt:lpstr>Comfortaa Medium</vt:lpstr>
      <vt:lpstr>Arial</vt:lpstr>
      <vt:lpstr>Comic Sans MS</vt:lpstr>
      <vt:lpstr>Calibri Light</vt:lpstr>
      <vt:lpstr>Comfortaa SemiBold</vt:lpstr>
      <vt:lpstr>Calibri</vt:lpstr>
      <vt:lpstr>Basic Chemistry for Pre-K by Slidesgo</vt:lpstr>
      <vt:lpstr>1_Office Theme</vt:lpstr>
      <vt:lpstr>4_Office Theme</vt:lpstr>
      <vt:lpstr>Default Design</vt:lpstr>
      <vt:lpstr>Тема Office</vt:lpstr>
      <vt:lpstr>PowerPoint Presentation</vt:lpstr>
      <vt:lpstr>Review 4</vt:lpstr>
      <vt:lpstr>3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d r a w i n 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Survey </vt:lpstr>
      <vt:lpstr>4</vt:lpstr>
      <vt:lpstr>PowerPoint Presentation</vt:lpstr>
      <vt:lpstr>Listen and choose.</vt:lpstr>
      <vt:lpstr>Listen and choose.</vt:lpstr>
      <vt:lpstr>Listen and choose.</vt:lpstr>
      <vt:lpstr>Listen and choose.</vt:lpstr>
      <vt:lpstr>Listen and choose.</vt:lpstr>
      <vt:lpstr>Listen and choose.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Chemistry  for Pre-K</dc:title>
  <cp:lastModifiedBy>HEID</cp:lastModifiedBy>
  <cp:revision>20</cp:revision>
  <dcterms:modified xsi:type="dcterms:W3CDTF">2023-05-26T02:23:50Z</dcterms:modified>
</cp:coreProperties>
</file>