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notesMasterIdLst>
    <p:notesMasterId r:id="rId31"/>
  </p:notesMasterIdLst>
  <p:sldIdLst>
    <p:sldId id="326" r:id="rId2"/>
    <p:sldId id="410" r:id="rId3"/>
    <p:sldId id="257" r:id="rId4"/>
    <p:sldId id="476" r:id="rId5"/>
    <p:sldId id="477" r:id="rId6"/>
    <p:sldId id="478" r:id="rId7"/>
    <p:sldId id="489" r:id="rId8"/>
    <p:sldId id="490" r:id="rId9"/>
    <p:sldId id="507" r:id="rId10"/>
    <p:sldId id="508" r:id="rId11"/>
    <p:sldId id="509" r:id="rId12"/>
    <p:sldId id="510" r:id="rId13"/>
    <p:sldId id="511" r:id="rId14"/>
    <p:sldId id="512" r:id="rId15"/>
    <p:sldId id="513" r:id="rId16"/>
    <p:sldId id="514" r:id="rId17"/>
    <p:sldId id="515" r:id="rId18"/>
    <p:sldId id="517" r:id="rId19"/>
    <p:sldId id="518" r:id="rId20"/>
    <p:sldId id="442" r:id="rId21"/>
    <p:sldId id="449" r:id="rId22"/>
    <p:sldId id="471" r:id="rId23"/>
    <p:sldId id="472" r:id="rId24"/>
    <p:sldId id="470" r:id="rId25"/>
    <p:sldId id="473" r:id="rId26"/>
    <p:sldId id="474" r:id="rId27"/>
    <p:sldId id="475" r:id="rId28"/>
    <p:sldId id="516" r:id="rId29"/>
    <p:sldId id="28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CC00FF"/>
    <a:srgbClr val="FFFF00"/>
    <a:srgbClr val="FF66FF"/>
    <a:srgbClr val="FFFF66"/>
    <a:srgbClr val="0033CC"/>
    <a:srgbClr val="00FF99"/>
    <a:srgbClr val="0000CC"/>
    <a:srgbClr val="FFFFFF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835" autoAdjust="0"/>
  </p:normalViewPr>
  <p:slideViewPr>
    <p:cSldViewPr snapToGrid="0">
      <p:cViewPr varScale="1">
        <p:scale>
          <a:sx n="99" d="100"/>
          <a:sy n="99" d="100"/>
        </p:scale>
        <p:origin x="103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12139-F68C-49BC-A563-C055EAFB51D9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DA761-9DC0-47F8-9055-380C8A563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2 teams.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team chooses one number to go to the question.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look, choose and answer the questions.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can open 2 squares if they answer correctly.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 to the menu to choose a question.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continue their turns until they can find all the ships.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6623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Giáo viên ấn vào chữ X trên góc trái để vẽ hình hangman mỗi khi học sinh trả lời sai.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/>
              <a:t>Ấn vào chiếc cúp để hiện kết quả. </a:t>
            </a:r>
            <a:endParaRPr lang="en-US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797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120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2 teams.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guess the word letter by letter. 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Whenever the pupils guess a letter that is in the secret word, click the letter to fill it into the blank where it occurs.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940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Giáo viên ấn vào chữ X trên góc trái để vẽ hình hangman mỗi khi học sinh trả lời sai.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Ấn vào chiếc cúp để hiện kết quả.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061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Giáo viên ấn vào chữ X trên góc trái để vẽ hình hangman mỗi khi học sinh trả lời sai.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Ấn vào chiếc cúp để hiện kết quả. </a:t>
            </a:r>
            <a:endParaRPr lang="en-US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756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Giáo viên ấn vào chữ X trên góc trái để vẽ hình hangman mỗi khi học sinh trả lời sai.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Ấn vào chiếc cúp để hiện kết quả. </a:t>
            </a: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148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Giáo viên ấn vào chữ X trên góc trái để vẽ hình hangman mỗi khi học sinh trả lời sai.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Ấn vào chiếc cúp để hiện kết quả. </a:t>
            </a:r>
            <a:endParaRPr lang="en-US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084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Giáo viên ấn vào chữ X trên góc trái để vẽ hình hangman mỗi khi học sinh trả lời sai.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Ấn vào chiếc cúp để hiện kết quả. </a:t>
            </a:r>
            <a:endParaRPr lang="en-US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947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Giáo viên ấn vào chữ X trên góc trái để vẽ hình hangman mỗi khi học sinh trả lời sai.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Ấn vào chiếc cúp để hiện kết quả. </a:t>
            </a:r>
            <a:endParaRPr lang="en-US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445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t>5/26/2023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977402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80500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492369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44854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177896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93568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15807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86679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107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14507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779873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8A87A34-81AB-432B-8DAE-1953F412C126}" type="datetimeFigureOut">
              <a:rPr lang="en-US" smtClean="0"/>
              <a:pPr/>
              <a:t>5/26/2023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8243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tiff"/><Relationship Id="rId11" Type="http://schemas.openxmlformats.org/officeDocument/2006/relationships/image" Target="../media/image40.png"/><Relationship Id="rId5" Type="http://schemas.openxmlformats.org/officeDocument/2006/relationships/slide" Target="slide4.xml"/><Relationship Id="rId10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tiff"/><Relationship Id="rId5" Type="http://schemas.openxmlformats.org/officeDocument/2006/relationships/slide" Target="slide4.xml"/><Relationship Id="rId10" Type="http://schemas.openxmlformats.org/officeDocument/2006/relationships/image" Target="../media/image41.png"/><Relationship Id="rId4" Type="http://schemas.openxmlformats.org/officeDocument/2006/relationships/audio" Target="../media/audio3.wav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tiff"/><Relationship Id="rId5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tiff"/><Relationship Id="rId5" Type="http://schemas.openxmlformats.org/officeDocument/2006/relationships/slide" Target="slide4.xml"/><Relationship Id="rId10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tiff"/><Relationship Id="rId11" Type="http://schemas.openxmlformats.org/officeDocument/2006/relationships/image" Target="../media/image44.png"/><Relationship Id="rId5" Type="http://schemas.openxmlformats.org/officeDocument/2006/relationships/slide" Target="slide4.xml"/><Relationship Id="rId10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tiff"/><Relationship Id="rId5" Type="http://schemas.openxmlformats.org/officeDocument/2006/relationships/slide" Target="slide4.xml"/><Relationship Id="rId10" Type="http://schemas.openxmlformats.org/officeDocument/2006/relationships/image" Target="../media/image45.png"/><Relationship Id="rId4" Type="http://schemas.openxmlformats.org/officeDocument/2006/relationships/audio" Target="../media/audio3.wav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tiff"/><Relationship Id="rId5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png"/><Relationship Id="rId12" Type="http://schemas.openxmlformats.org/officeDocument/2006/relationships/image" Target="../media/image5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9.png"/><Relationship Id="rId11" Type="http://schemas.microsoft.com/office/2007/relationships/hdphoto" Target="../media/hdphoto1.wdp"/><Relationship Id="rId5" Type="http://schemas.openxmlformats.org/officeDocument/2006/relationships/image" Target="../media/image48.png"/><Relationship Id="rId10" Type="http://schemas.openxmlformats.org/officeDocument/2006/relationships/image" Target="../media/image23.png"/><Relationship Id="rId4" Type="http://schemas.openxmlformats.org/officeDocument/2006/relationships/image" Target="../media/image47.jpeg"/><Relationship Id="rId9" Type="http://schemas.openxmlformats.org/officeDocument/2006/relationships/slide" Target="slide3.xml"/><Relationship Id="rId1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34" Type="http://schemas.openxmlformats.org/officeDocument/2006/relationships/image" Target="../media/image56.png"/><Relationship Id="rId33" Type="http://schemas.openxmlformats.org/officeDocument/2006/relationships/image" Target="../media/image55.png"/><Relationship Id="rId2" Type="http://schemas.openxmlformats.org/officeDocument/2006/relationships/audio" Target="../media/media2.mp3"/><Relationship Id="rId29" Type="http://schemas.openxmlformats.org/officeDocument/2006/relationships/slide" Target="slide3.xml"/><Relationship Id="rId1" Type="http://schemas.microsoft.com/office/2007/relationships/media" Target="../media/media2.mp3"/><Relationship Id="rId32" Type="http://schemas.openxmlformats.org/officeDocument/2006/relationships/image" Target="../media/image54.png"/><Relationship Id="rId5" Type="http://schemas.openxmlformats.org/officeDocument/2006/relationships/customXml" Target="../ink/ink2.xml"/><Relationship Id="rId28" Type="http://schemas.openxmlformats.org/officeDocument/2006/relationships/image" Target="../media/image47.jpeg"/><Relationship Id="rId31" Type="http://schemas.microsoft.com/office/2007/relationships/hdphoto" Target="../media/hdphoto1.wdp"/><Relationship Id="rId4" Type="http://schemas.openxmlformats.org/officeDocument/2006/relationships/notesSlide" Target="../notesSlides/notesSlide2.xml"/><Relationship Id="rId27" Type="http://schemas.openxmlformats.org/officeDocument/2006/relationships/image" Target="../media/image25.png"/><Relationship Id="rId30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4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slide" Target="slide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5.wav"/><Relationship Id="rId7" Type="http://schemas.openxmlformats.org/officeDocument/2006/relationships/audio" Target="../media/audio8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58.png"/><Relationship Id="rId5" Type="http://schemas.openxmlformats.org/officeDocument/2006/relationships/audio" Target="../media/audio7.wav"/><Relationship Id="rId10" Type="http://schemas.openxmlformats.org/officeDocument/2006/relationships/image" Target="../media/image61.png"/><Relationship Id="rId4" Type="http://schemas.openxmlformats.org/officeDocument/2006/relationships/audio" Target="../media/audio6.wav"/><Relationship Id="rId9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5.wav"/><Relationship Id="rId7" Type="http://schemas.openxmlformats.org/officeDocument/2006/relationships/audio" Target="../media/audio8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58.png"/><Relationship Id="rId5" Type="http://schemas.openxmlformats.org/officeDocument/2006/relationships/audio" Target="../media/audio7.wav"/><Relationship Id="rId10" Type="http://schemas.openxmlformats.org/officeDocument/2006/relationships/image" Target="../media/image61.png"/><Relationship Id="rId4" Type="http://schemas.openxmlformats.org/officeDocument/2006/relationships/audio" Target="../media/audio6.wav"/><Relationship Id="rId9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5.wav"/><Relationship Id="rId7" Type="http://schemas.openxmlformats.org/officeDocument/2006/relationships/audio" Target="../media/audio8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58.png"/><Relationship Id="rId5" Type="http://schemas.openxmlformats.org/officeDocument/2006/relationships/audio" Target="../media/audio7.wav"/><Relationship Id="rId10" Type="http://schemas.openxmlformats.org/officeDocument/2006/relationships/image" Target="../media/image61.png"/><Relationship Id="rId4" Type="http://schemas.openxmlformats.org/officeDocument/2006/relationships/audio" Target="../media/audio6.wav"/><Relationship Id="rId9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5.wav"/><Relationship Id="rId7" Type="http://schemas.openxmlformats.org/officeDocument/2006/relationships/audio" Target="../media/audio8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58.png"/><Relationship Id="rId5" Type="http://schemas.openxmlformats.org/officeDocument/2006/relationships/audio" Target="../media/audio7.wav"/><Relationship Id="rId10" Type="http://schemas.openxmlformats.org/officeDocument/2006/relationships/image" Target="../media/image61.png"/><Relationship Id="rId4" Type="http://schemas.openxmlformats.org/officeDocument/2006/relationships/audio" Target="../media/audio6.wav"/><Relationship Id="rId9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5.wav"/><Relationship Id="rId7" Type="http://schemas.openxmlformats.org/officeDocument/2006/relationships/audio" Target="../media/audio8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58.png"/><Relationship Id="rId5" Type="http://schemas.openxmlformats.org/officeDocument/2006/relationships/audio" Target="../media/audio7.wav"/><Relationship Id="rId10" Type="http://schemas.openxmlformats.org/officeDocument/2006/relationships/image" Target="../media/image61.png"/><Relationship Id="rId4" Type="http://schemas.openxmlformats.org/officeDocument/2006/relationships/audio" Target="../media/audio6.wav"/><Relationship Id="rId9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5.wav"/><Relationship Id="rId7" Type="http://schemas.openxmlformats.org/officeDocument/2006/relationships/audio" Target="../media/audio8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58.png"/><Relationship Id="rId5" Type="http://schemas.openxmlformats.org/officeDocument/2006/relationships/audio" Target="../media/audio7.wav"/><Relationship Id="rId10" Type="http://schemas.openxmlformats.org/officeDocument/2006/relationships/image" Target="../media/image61.png"/><Relationship Id="rId4" Type="http://schemas.openxmlformats.org/officeDocument/2006/relationships/audio" Target="../media/audio6.wav"/><Relationship Id="rId9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5.wav"/><Relationship Id="rId7" Type="http://schemas.openxmlformats.org/officeDocument/2006/relationships/audio" Target="../media/audio8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58.png"/><Relationship Id="rId5" Type="http://schemas.openxmlformats.org/officeDocument/2006/relationships/audio" Target="../media/audio7.wav"/><Relationship Id="rId10" Type="http://schemas.openxmlformats.org/officeDocument/2006/relationships/image" Target="../media/image61.png"/><Relationship Id="rId4" Type="http://schemas.openxmlformats.org/officeDocument/2006/relationships/audio" Target="../media/audio6.wav"/><Relationship Id="rId9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ustomXml" Target="../ink/ink1.xml"/><Relationship Id="rId29" Type="http://schemas.openxmlformats.org/officeDocument/2006/relationships/slide" Target="slide20.xml"/><Relationship Id="rId1" Type="http://schemas.openxmlformats.org/officeDocument/2006/relationships/slideLayout" Target="../slideLayouts/slideLayout7.xml"/><Relationship Id="rId28" Type="http://schemas.openxmlformats.org/officeDocument/2006/relationships/slide" Target="slide21.xml"/><Relationship Id="rId27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9.xml"/><Relationship Id="rId18" Type="http://schemas.openxmlformats.org/officeDocument/2006/relationships/image" Target="../media/image17.png"/><Relationship Id="rId26" Type="http://schemas.openxmlformats.org/officeDocument/2006/relationships/image" Target="../media/image21.png"/><Relationship Id="rId3" Type="http://schemas.openxmlformats.org/officeDocument/2006/relationships/image" Target="../media/image9.jpeg"/><Relationship Id="rId21" Type="http://schemas.openxmlformats.org/officeDocument/2006/relationships/slide" Target="slide13.xml"/><Relationship Id="rId7" Type="http://schemas.openxmlformats.org/officeDocument/2006/relationships/slide" Target="slide6.xml"/><Relationship Id="rId12" Type="http://schemas.openxmlformats.org/officeDocument/2006/relationships/image" Target="../media/image14.png"/><Relationship Id="rId17" Type="http://schemas.openxmlformats.org/officeDocument/2006/relationships/slide" Target="slide11.xml"/><Relationship Id="rId25" Type="http://schemas.openxmlformats.org/officeDocument/2006/relationships/slide" Target="slide15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29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slide" Target="slide8.xml"/><Relationship Id="rId24" Type="http://schemas.openxmlformats.org/officeDocument/2006/relationships/image" Target="../media/image20.png"/><Relationship Id="rId5" Type="http://schemas.openxmlformats.org/officeDocument/2006/relationships/slide" Target="slide5.xml"/><Relationship Id="rId15" Type="http://schemas.openxmlformats.org/officeDocument/2006/relationships/slide" Target="slide10.xml"/><Relationship Id="rId23" Type="http://schemas.openxmlformats.org/officeDocument/2006/relationships/slide" Target="slide14.xml"/><Relationship Id="rId28" Type="http://schemas.openxmlformats.org/officeDocument/2006/relationships/image" Target="../media/image22.png"/><Relationship Id="rId10" Type="http://schemas.openxmlformats.org/officeDocument/2006/relationships/image" Target="../media/image13.png"/><Relationship Id="rId19" Type="http://schemas.openxmlformats.org/officeDocument/2006/relationships/slide" Target="slide12.xml"/><Relationship Id="rId31" Type="http://schemas.microsoft.com/office/2007/relationships/hdphoto" Target="../media/hdphoto1.wdp"/><Relationship Id="rId4" Type="http://schemas.openxmlformats.org/officeDocument/2006/relationships/image" Target="../media/image10.gif"/><Relationship Id="rId9" Type="http://schemas.openxmlformats.org/officeDocument/2006/relationships/slide" Target="slide7.xml"/><Relationship Id="rId14" Type="http://schemas.openxmlformats.org/officeDocument/2006/relationships/image" Target="../media/image15.png"/><Relationship Id="rId22" Type="http://schemas.openxmlformats.org/officeDocument/2006/relationships/image" Target="../media/image19.png"/><Relationship Id="rId27" Type="http://schemas.openxmlformats.org/officeDocument/2006/relationships/slide" Target="slide16.xml"/><Relationship Id="rId30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tiff"/><Relationship Id="rId5" Type="http://schemas.openxmlformats.org/officeDocument/2006/relationships/slide" Target="slide4.xml"/><Relationship Id="rId10" Type="http://schemas.openxmlformats.org/officeDocument/2006/relationships/image" Target="../media/image28.png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tiff"/><Relationship Id="rId11" Type="http://schemas.openxmlformats.org/officeDocument/2006/relationships/image" Target="../media/image33.png"/><Relationship Id="rId5" Type="http://schemas.openxmlformats.org/officeDocument/2006/relationships/slide" Target="slide4.xml"/><Relationship Id="rId10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tiff"/><Relationship Id="rId5" Type="http://schemas.openxmlformats.org/officeDocument/2006/relationships/slide" Target="slide4.xml"/><Relationship Id="rId10" Type="http://schemas.openxmlformats.org/officeDocument/2006/relationships/image" Target="../media/image36.png"/><Relationship Id="rId4" Type="http://schemas.openxmlformats.org/officeDocument/2006/relationships/audio" Target="../media/audio3.wav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tiff"/><Relationship Id="rId5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tiff"/><Relationship Id="rId5" Type="http://schemas.openxmlformats.org/officeDocument/2006/relationships/slide" Target="slide4.xml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DEDE"/>
              </a:solidFill>
              <a:latin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8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644" y="14225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01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7065575" y="1410701"/>
            <a:ext cx="4668349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No, she isn’t.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7065575" y="2330612"/>
            <a:ext cx="4668349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she is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7065575" y="3391613"/>
            <a:ext cx="4668349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No, she doesn’t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7151368" y="4429141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she does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665304" y="1554598"/>
            <a:ext cx="625338" cy="491818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ED7D3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964395" y="3516679"/>
            <a:ext cx="625338" cy="538056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5468" y="4596491"/>
            <a:ext cx="479658" cy="403904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1075" y="2460194"/>
            <a:ext cx="580522" cy="498684"/>
          </a:xfrm>
          <a:prstGeom prst="rect">
            <a:avLst/>
          </a:prstGeom>
          <a:solidFill>
            <a:srgbClr val="00FF00"/>
          </a:solidFill>
        </p:spPr>
      </p:pic>
      <p:sp>
        <p:nvSpPr>
          <p:cNvPr id="12" name="Rectangle 11"/>
          <p:cNvSpPr/>
          <p:nvPr/>
        </p:nvSpPr>
        <p:spPr>
          <a:xfrm>
            <a:off x="667158" y="949036"/>
            <a:ext cx="51219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Is she a nurse?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97" y="1951970"/>
            <a:ext cx="5077534" cy="3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6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6783536" y="1581824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It’s in the bathroom.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6783536" y="2856030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It’s in the living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room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6783536" y="4019177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It’s in the bedroom. 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6741965" y="4983356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It’s in the dining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room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45" y="1795691"/>
            <a:ext cx="446809" cy="367106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852" y="4205629"/>
            <a:ext cx="515470" cy="385548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129" y="5139315"/>
            <a:ext cx="546673" cy="480409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101" y="3040299"/>
            <a:ext cx="563583" cy="495270"/>
          </a:xfrm>
          <a:prstGeom prst="rect">
            <a:avLst/>
          </a:prstGeom>
          <a:solidFill>
            <a:srgbClr val="00FF00"/>
          </a:solidFill>
        </p:spPr>
      </p:pic>
      <p:sp>
        <p:nvSpPr>
          <p:cNvPr id="12" name="Rectangle 11"/>
          <p:cNvSpPr/>
          <p:nvPr/>
        </p:nvSpPr>
        <p:spPr>
          <a:xfrm>
            <a:off x="236605" y="658494"/>
            <a:ext cx="61013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Where is the bed?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411" y="2162797"/>
            <a:ext cx="3986270" cy="345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46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7127273" y="1428562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It’s not here.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7127273" y="2553243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It’s over there.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7127273" y="3672083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It’s there.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7127273" y="4825059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It’s here.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774" y="1589706"/>
            <a:ext cx="562896" cy="494666"/>
          </a:xfrm>
          <a:prstGeom prst="flowChartTerminator">
            <a:avLst/>
          </a:prstGeom>
          <a:solidFill>
            <a:srgbClr val="00FF00"/>
          </a:solidFill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100" y="3796027"/>
            <a:ext cx="519554" cy="456579"/>
          </a:xfrm>
          <a:prstGeom prst="flowChartTerminator">
            <a:avLst/>
          </a:prstGeom>
          <a:solidFill>
            <a:srgbClr val="00FF00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631" y="5023671"/>
            <a:ext cx="463869" cy="371095"/>
          </a:xfrm>
          <a:prstGeom prst="flowChartTerminator">
            <a:avLst/>
          </a:prstGeom>
          <a:solidFill>
            <a:srgbClr val="00FF00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289" y="2728109"/>
            <a:ext cx="538500" cy="473227"/>
          </a:xfrm>
          <a:prstGeom prst="flowChartTerminator">
            <a:avLst/>
          </a:prstGeom>
          <a:solidFill>
            <a:srgbClr val="00FF00"/>
          </a:solidFill>
        </p:spPr>
      </p:pic>
      <p:sp>
        <p:nvSpPr>
          <p:cNvPr id="12" name="Rectangle 11"/>
          <p:cNvSpPr/>
          <p:nvPr/>
        </p:nvSpPr>
        <p:spPr>
          <a:xfrm>
            <a:off x="11192" y="354372"/>
            <a:ext cx="81115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Where’s your bedroom?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03" y="2084372"/>
            <a:ext cx="4593172" cy="331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82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6808198" y="1274264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doors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6808200" y="2451060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windows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6808199" y="3667668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chairs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6808198" y="4684218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tables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035" y="1435949"/>
            <a:ext cx="494117" cy="434225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ED7D3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691097" y="3860192"/>
            <a:ext cx="528803" cy="437912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441" y="4808172"/>
            <a:ext cx="602507" cy="505704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035" y="2646300"/>
            <a:ext cx="566930" cy="453544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87" y="2265451"/>
            <a:ext cx="4572638" cy="304842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2169" y="510733"/>
            <a:ext cx="70631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There are two…… in my room.</a:t>
            </a:r>
          </a:p>
        </p:txBody>
      </p:sp>
    </p:spTree>
    <p:extLst>
      <p:ext uri="{BB962C8B-B14F-4D97-AF65-F5344CB8AC3E}">
        <p14:creationId xmlns:p14="http://schemas.microsoft.com/office/powerpoint/2010/main" val="292979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7065575" y="1410701"/>
            <a:ext cx="4668349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There are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7065575" y="2330612"/>
            <a:ext cx="4668349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There aren’t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7065575" y="3391613"/>
            <a:ext cx="4668349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There is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7151368" y="4429141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 There isn’t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665304" y="1554598"/>
            <a:ext cx="625338" cy="491818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ED7D3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964395" y="3516679"/>
            <a:ext cx="625338" cy="538056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5468" y="4596491"/>
            <a:ext cx="479658" cy="403904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1075" y="2460194"/>
            <a:ext cx="580522" cy="498684"/>
          </a:xfrm>
          <a:prstGeom prst="rect">
            <a:avLst/>
          </a:prstGeom>
          <a:solidFill>
            <a:srgbClr val="00FF00"/>
          </a:solidFill>
        </p:spPr>
      </p:pic>
      <p:sp>
        <p:nvSpPr>
          <p:cNvPr id="12" name="Rectangle 11"/>
          <p:cNvSpPr/>
          <p:nvPr/>
        </p:nvSpPr>
        <p:spPr>
          <a:xfrm>
            <a:off x="495639" y="625917"/>
            <a:ext cx="643477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….. six pictures on the wall.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22" y="2046416"/>
            <a:ext cx="5410955" cy="303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4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6783536" y="1581824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I’d like some meat 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6783536" y="2856030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I’d like some fish 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6783536" y="4019177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I’d like some eggs. 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6741965" y="4983356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I’d like some oranges.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45" y="1795691"/>
            <a:ext cx="446809" cy="367106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852" y="4205629"/>
            <a:ext cx="515470" cy="385548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129" y="5139315"/>
            <a:ext cx="546673" cy="480409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101" y="3040299"/>
            <a:ext cx="563583" cy="495270"/>
          </a:xfrm>
          <a:prstGeom prst="rect">
            <a:avLst/>
          </a:prstGeom>
          <a:solidFill>
            <a:srgbClr val="00FF00"/>
          </a:solidFill>
        </p:spPr>
      </p:pic>
      <p:sp>
        <p:nvSpPr>
          <p:cNvPr id="12" name="Rectangle 11"/>
          <p:cNvSpPr/>
          <p:nvPr/>
        </p:nvSpPr>
        <p:spPr>
          <a:xfrm>
            <a:off x="321565" y="935493"/>
            <a:ext cx="631935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 would you like to eat?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36" y="2404784"/>
            <a:ext cx="4220164" cy="3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8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7127273" y="1428562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I’d like some cola.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7127273" y="2553243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I’d like some juice.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7127273" y="3672083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I’d like some milk.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7127273" y="4825059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I’d like some water.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774" y="1589706"/>
            <a:ext cx="562896" cy="494666"/>
          </a:xfrm>
          <a:prstGeom prst="flowChartTerminator">
            <a:avLst/>
          </a:prstGeom>
          <a:solidFill>
            <a:srgbClr val="00FF00"/>
          </a:solidFill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100" y="3796027"/>
            <a:ext cx="519554" cy="456579"/>
          </a:xfrm>
          <a:prstGeom prst="flowChartTerminator">
            <a:avLst/>
          </a:prstGeom>
          <a:solidFill>
            <a:srgbClr val="00FF00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631" y="5023671"/>
            <a:ext cx="463869" cy="371095"/>
          </a:xfrm>
          <a:prstGeom prst="flowChartTerminator">
            <a:avLst/>
          </a:prstGeom>
          <a:solidFill>
            <a:srgbClr val="00FF00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289" y="2728109"/>
            <a:ext cx="538500" cy="473227"/>
          </a:xfrm>
          <a:prstGeom prst="flowChartTerminator">
            <a:avLst/>
          </a:prstGeom>
          <a:solidFill>
            <a:srgbClr val="00FF00"/>
          </a:solidFill>
        </p:spPr>
      </p:pic>
      <p:sp>
        <p:nvSpPr>
          <p:cNvPr id="12" name="Rectangle 11"/>
          <p:cNvSpPr/>
          <p:nvPr/>
        </p:nvSpPr>
        <p:spPr>
          <a:xfrm>
            <a:off x="109633" y="570499"/>
            <a:ext cx="680186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 would you like to drink?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62" y="2139005"/>
            <a:ext cx="3749438" cy="422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6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372,953 Cartoon Frame Stock Photos and Images - 123R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2020" r="5340" b="607"/>
          <a:stretch/>
        </p:blipFill>
        <p:spPr bwMode="auto">
          <a:xfrm>
            <a:off x="0" y="-19361"/>
            <a:ext cx="12192000" cy="6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25A77B9E-5207-46CD-ABF3-207A3C2AE839}"/>
              </a:ext>
            </a:extLst>
          </p:cNvPr>
          <p:cNvSpPr/>
          <p:nvPr/>
        </p:nvSpPr>
        <p:spPr>
          <a:xfrm>
            <a:off x="2514600" y="1482233"/>
            <a:ext cx="7248525" cy="3346942"/>
          </a:xfrm>
          <a:prstGeom prst="ellipse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rlin Sans FB Demi" panose="020E0802020502020306" pitchFamily="34" charset="0"/>
              </a:rPr>
              <a:t>2. LISTEN AND TICK.</a:t>
            </a:r>
          </a:p>
        </p:txBody>
      </p:sp>
    </p:spTree>
    <p:extLst>
      <p:ext uri="{BB962C8B-B14F-4D97-AF65-F5344CB8AC3E}">
        <p14:creationId xmlns:p14="http://schemas.microsoft.com/office/powerpoint/2010/main" val="330334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372,953 Cartoon Frame Stock Photos and Images - 123R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2020" r="5340" b="607"/>
          <a:stretch/>
        </p:blipFill>
        <p:spPr bwMode="auto">
          <a:xfrm>
            <a:off x="0" y="-19361"/>
            <a:ext cx="12192000" cy="6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5947" y="374905"/>
            <a:ext cx="5950484" cy="19364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44" y="2311400"/>
            <a:ext cx="5857312" cy="18398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1153" y="2239417"/>
            <a:ext cx="5826257" cy="19118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5259" y="4293002"/>
            <a:ext cx="5481376" cy="1796836"/>
          </a:xfrm>
          <a:prstGeom prst="rect">
            <a:avLst/>
          </a:prstGeom>
        </p:spPr>
      </p:pic>
      <p:pic>
        <p:nvPicPr>
          <p:cNvPr id="11" name="Picture 73" descr="Cartoon Home Toy Colored Button Icon Signs And Symbols Can Be Used For Web  Logo Mobile App Ui Ux Stock Illustration - Download Image Now - iStock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826030" y="5537976"/>
            <a:ext cx="1310986" cy="13109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L-Shape 15"/>
          <p:cNvSpPr/>
          <p:nvPr/>
        </p:nvSpPr>
        <p:spPr>
          <a:xfrm rot="19068103">
            <a:off x="8217114" y="1803438"/>
            <a:ext cx="437361" cy="172841"/>
          </a:xfrm>
          <a:prstGeom prst="corne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-Shape 16"/>
          <p:cNvSpPr/>
          <p:nvPr/>
        </p:nvSpPr>
        <p:spPr>
          <a:xfrm rot="19068103">
            <a:off x="5610355" y="3718375"/>
            <a:ext cx="437361" cy="172841"/>
          </a:xfrm>
          <a:prstGeom prst="corne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-Shape 17"/>
          <p:cNvSpPr/>
          <p:nvPr/>
        </p:nvSpPr>
        <p:spPr>
          <a:xfrm rot="19068103">
            <a:off x="11467667" y="3718374"/>
            <a:ext cx="437361" cy="172841"/>
          </a:xfrm>
          <a:prstGeom prst="corne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-Shape 18"/>
          <p:cNvSpPr/>
          <p:nvPr/>
        </p:nvSpPr>
        <p:spPr>
          <a:xfrm rot="19068103">
            <a:off x="5194334" y="5662464"/>
            <a:ext cx="437361" cy="172841"/>
          </a:xfrm>
          <a:prstGeom prst="corne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74905"/>
            <a:ext cx="5875947" cy="1936495"/>
          </a:xfrm>
          <a:prstGeom prst="rect">
            <a:avLst/>
          </a:prstGeom>
        </p:spPr>
      </p:pic>
      <p:sp>
        <p:nvSpPr>
          <p:cNvPr id="4" name="L-Shape 3"/>
          <p:cNvSpPr/>
          <p:nvPr/>
        </p:nvSpPr>
        <p:spPr>
          <a:xfrm rot="19068103">
            <a:off x="2279189" y="1872349"/>
            <a:ext cx="437361" cy="172841"/>
          </a:xfrm>
          <a:prstGeom prst="corne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Track 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2869" y="4480994"/>
            <a:ext cx="1056980" cy="105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3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68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372,953 Cartoon Frame Stock Photos and Images - 123R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2020" r="5340" b="607"/>
          <a:stretch/>
        </p:blipFill>
        <p:spPr bwMode="auto">
          <a:xfrm>
            <a:off x="-85725" y="0"/>
            <a:ext cx="12192000" cy="6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25A77B9E-5207-46CD-ABF3-207A3C2AE839}"/>
              </a:ext>
            </a:extLst>
          </p:cNvPr>
          <p:cNvSpPr/>
          <p:nvPr/>
        </p:nvSpPr>
        <p:spPr>
          <a:xfrm>
            <a:off x="1876425" y="1453658"/>
            <a:ext cx="8496299" cy="3346942"/>
          </a:xfrm>
          <a:prstGeom prst="ellipse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rlin Sans FB Demi" panose="020E0802020502020306" pitchFamily="34" charset="0"/>
              </a:rPr>
              <a:t>3. LISTEN AND NUMBER.</a:t>
            </a:r>
          </a:p>
        </p:txBody>
      </p:sp>
    </p:spTree>
    <p:extLst>
      <p:ext uri="{BB962C8B-B14F-4D97-AF65-F5344CB8AC3E}">
        <p14:creationId xmlns:p14="http://schemas.microsoft.com/office/powerpoint/2010/main" val="150661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4"/>
            <a:ext cx="2850815" cy="25014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-249072" y="399994"/>
            <a:ext cx="28810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Review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336584" y="855350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555436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PERIOD 1</a:t>
              </a:r>
            </a:p>
          </p:txBody>
        </p:sp>
      </p:grp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576" y="2282361"/>
            <a:ext cx="7418854" cy="34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4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 descr="372,953 Cartoon Frame Stock Photos and Images - 123RF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2020" r="5340" b="607"/>
          <a:stretch/>
        </p:blipFill>
        <p:spPr bwMode="auto">
          <a:xfrm>
            <a:off x="0" y="0"/>
            <a:ext cx="12192000" cy="6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3" descr="Cartoon Home Toy Colored Button Icon Signs And Symbols Can Be Used For Web  Logo Mobile App Ui Ux Stock Illustration - Download Image Now - iStock">
            <a:hlinkClick r:id="rId2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771045" y="5523633"/>
            <a:ext cx="1310986" cy="1310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5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80637" y="878102"/>
            <a:ext cx="785597" cy="7855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678772" y="509912"/>
            <a:ext cx="6389293" cy="328749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077590" y="3104838"/>
            <a:ext cx="47641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" name="Rectangle 5"/>
          <p:cNvSpPr/>
          <p:nvPr/>
        </p:nvSpPr>
        <p:spPr>
          <a:xfrm>
            <a:off x="8464028" y="3104837"/>
            <a:ext cx="47641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710927" y="3751168"/>
            <a:ext cx="6229513" cy="28860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147316" y="6091267"/>
            <a:ext cx="47641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rgbClr val="FF0000"/>
                </a:solidFill>
              </a:rPr>
              <a:t>2</a:t>
            </a:r>
            <a:endParaRPr lang="en-US" sz="3600" b="1" cap="none" spc="0" dirty="0">
              <a:ln w="0"/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02394" y="6041089"/>
            <a:ext cx="47641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6501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0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6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5084" y="0"/>
            <a:ext cx="2942620" cy="2926080"/>
            <a:chOff x="4527680" y="-356106"/>
            <a:chExt cx="2350885" cy="3403178"/>
          </a:xfrm>
        </p:grpSpPr>
        <p:sp>
          <p:nvSpPr>
            <p:cNvPr id="89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27680" y="591533"/>
              <a:ext cx="2326678" cy="1181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</a:t>
              </a:r>
            </a:p>
            <a:p>
              <a:pPr lvl="0" algn="ctr"/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wrap-up</a:t>
              </a:r>
            </a:p>
          </p:txBody>
        </p:sp>
      </p:grpSp>
      <p:pic>
        <p:nvPicPr>
          <p:cNvPr id="1097" name="Picture 73" descr="Cartoon Home Toy Colored Button Icon Signs And Symbols Can Be Used For Web  Logo Mobile App Ui Ux Stock Illustration - Download Image Now - iStock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0" y="5607703"/>
            <a:ext cx="1310986" cy="131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5587" y="2242908"/>
            <a:ext cx="3102718" cy="4281752"/>
          </a:xfrm>
          <a:prstGeom prst="rect">
            <a:avLst/>
          </a:prstGeom>
        </p:spPr>
      </p:pic>
      <p:pic>
        <p:nvPicPr>
          <p:cNvPr id="21" name="next slide">
            <a:hlinkClick r:id="" action="ppaction://hlinkshowjump?jump=nextslide">
              <a:snd r:embed="rId3" name="chimes.wav"/>
            </a:hlinkClick>
            <a:extLst>
              <a:ext uri="{FF2B5EF4-FFF2-40B4-BE49-F238E27FC236}">
                <a16:creationId xmlns:a16="http://schemas.microsoft.com/office/drawing/2014/main" id="{3F97273A-C3BA-244B-9815-6224FE13A2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83867" y="5607703"/>
            <a:ext cx="1579124" cy="11896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38946" y="537789"/>
            <a:ext cx="649085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7000" dirty="0">
                <a:solidFill>
                  <a:schemeClr val="tx2">
                    <a:lumMod val="50000"/>
                  </a:schemeClr>
                </a:solidFill>
                <a:latin typeface=".Vn3DH" panose="020B7200000000000000" pitchFamily="34" charset="0"/>
                <a:cs typeface="Times New Roman" panose="02020603050405020304" pitchFamily="18" charset="0"/>
              </a:rPr>
              <a:t>HANGMAN</a:t>
            </a:r>
          </a:p>
        </p:txBody>
      </p:sp>
    </p:spTree>
    <p:extLst>
      <p:ext uri="{BB962C8B-B14F-4D97-AF65-F5344CB8AC3E}">
        <p14:creationId xmlns:p14="http://schemas.microsoft.com/office/powerpoint/2010/main" val="173142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hangman background">
            <a:extLst>
              <a:ext uri="{FF2B5EF4-FFF2-40B4-BE49-F238E27FC236}">
                <a16:creationId xmlns:a16="http://schemas.microsoft.com/office/drawing/2014/main" id="{A162D278-B76D-1F4E-A9B0-CBB02C2AAC42}"/>
              </a:ext>
            </a:extLst>
          </p:cNvPr>
          <p:cNvSpPr/>
          <p:nvPr/>
        </p:nvSpPr>
        <p:spPr>
          <a:xfrm>
            <a:off x="8544005" y="1901371"/>
            <a:ext cx="3550726" cy="48332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hangman 1">
            <a:extLst>
              <a:ext uri="{FF2B5EF4-FFF2-40B4-BE49-F238E27FC236}">
                <a16:creationId xmlns:a16="http://schemas.microsoft.com/office/drawing/2014/main" id="{99B8C594-0921-1041-ABC2-203612322F01}"/>
              </a:ext>
            </a:extLst>
          </p:cNvPr>
          <p:cNvCxnSpPr>
            <a:cxnSpLocks/>
          </p:cNvCxnSpPr>
          <p:nvPr/>
        </p:nvCxnSpPr>
        <p:spPr>
          <a:xfrm>
            <a:off x="8967802" y="6293278"/>
            <a:ext cx="2776928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hangman 2">
            <a:extLst>
              <a:ext uri="{FF2B5EF4-FFF2-40B4-BE49-F238E27FC236}">
                <a16:creationId xmlns:a16="http://schemas.microsoft.com/office/drawing/2014/main" id="{C9508B70-D540-6248-A447-3EEC0BBDA88A}"/>
              </a:ext>
            </a:extLst>
          </p:cNvPr>
          <p:cNvCxnSpPr>
            <a:cxnSpLocks/>
          </p:cNvCxnSpPr>
          <p:nvPr/>
        </p:nvCxnSpPr>
        <p:spPr>
          <a:xfrm flipV="1">
            <a:off x="8967802" y="2445176"/>
            <a:ext cx="0" cy="3848103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hangman 3">
            <a:extLst>
              <a:ext uri="{FF2B5EF4-FFF2-40B4-BE49-F238E27FC236}">
                <a16:creationId xmlns:a16="http://schemas.microsoft.com/office/drawing/2014/main" id="{8F954FC0-6B32-004F-AA33-2116BBD6816B}"/>
              </a:ext>
            </a:extLst>
          </p:cNvPr>
          <p:cNvCxnSpPr>
            <a:cxnSpLocks/>
          </p:cNvCxnSpPr>
          <p:nvPr/>
        </p:nvCxnSpPr>
        <p:spPr>
          <a:xfrm flipH="1" flipV="1">
            <a:off x="8967802" y="5561758"/>
            <a:ext cx="762000" cy="73152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hangman 4">
            <a:extLst>
              <a:ext uri="{FF2B5EF4-FFF2-40B4-BE49-F238E27FC236}">
                <a16:creationId xmlns:a16="http://schemas.microsoft.com/office/drawing/2014/main" id="{37EDC338-6E9D-4140-8F33-A24D9362E785}"/>
              </a:ext>
            </a:extLst>
          </p:cNvPr>
          <p:cNvCxnSpPr>
            <a:cxnSpLocks/>
          </p:cNvCxnSpPr>
          <p:nvPr/>
        </p:nvCxnSpPr>
        <p:spPr>
          <a:xfrm flipH="1">
            <a:off x="8967801" y="2445176"/>
            <a:ext cx="1699260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hangman 5">
            <a:extLst>
              <a:ext uri="{FF2B5EF4-FFF2-40B4-BE49-F238E27FC236}">
                <a16:creationId xmlns:a16="http://schemas.microsoft.com/office/drawing/2014/main" id="{65961CC1-2496-9B47-A7B1-783AB09D6404}"/>
              </a:ext>
            </a:extLst>
          </p:cNvPr>
          <p:cNvCxnSpPr>
            <a:cxnSpLocks/>
          </p:cNvCxnSpPr>
          <p:nvPr/>
        </p:nvCxnSpPr>
        <p:spPr>
          <a:xfrm flipV="1">
            <a:off x="10667061" y="2445176"/>
            <a:ext cx="0" cy="609599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ngman 6">
            <a:extLst>
              <a:ext uri="{FF2B5EF4-FFF2-40B4-BE49-F238E27FC236}">
                <a16:creationId xmlns:a16="http://schemas.microsoft.com/office/drawing/2014/main" id="{5B665474-1F9C-8749-8636-3AEADFCA03B9}"/>
              </a:ext>
            </a:extLst>
          </p:cNvPr>
          <p:cNvSpPr/>
          <p:nvPr/>
        </p:nvSpPr>
        <p:spPr>
          <a:xfrm>
            <a:off x="10181550" y="3054775"/>
            <a:ext cx="971021" cy="944878"/>
          </a:xfrm>
          <a:prstGeom prst="don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1" name="hangman 7">
            <a:extLst>
              <a:ext uri="{FF2B5EF4-FFF2-40B4-BE49-F238E27FC236}">
                <a16:creationId xmlns:a16="http://schemas.microsoft.com/office/drawing/2014/main" id="{76D65946-3ACA-F444-A175-628B81D323B6}"/>
              </a:ext>
            </a:extLst>
          </p:cNvPr>
          <p:cNvCxnSpPr>
            <a:cxnSpLocks/>
          </p:cNvCxnSpPr>
          <p:nvPr/>
        </p:nvCxnSpPr>
        <p:spPr>
          <a:xfrm flipV="1">
            <a:off x="10667060" y="3999654"/>
            <a:ext cx="0" cy="1219202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hangman 8">
            <a:extLst>
              <a:ext uri="{FF2B5EF4-FFF2-40B4-BE49-F238E27FC236}">
                <a16:creationId xmlns:a16="http://schemas.microsoft.com/office/drawing/2014/main" id="{27808005-D47E-3746-ADF2-C78C1863FC30}"/>
              </a:ext>
            </a:extLst>
          </p:cNvPr>
          <p:cNvCxnSpPr>
            <a:cxnSpLocks/>
          </p:cNvCxnSpPr>
          <p:nvPr/>
        </p:nvCxnSpPr>
        <p:spPr>
          <a:xfrm flipV="1">
            <a:off x="10181550" y="5240671"/>
            <a:ext cx="485510" cy="625886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hangman9">
            <a:extLst>
              <a:ext uri="{FF2B5EF4-FFF2-40B4-BE49-F238E27FC236}">
                <a16:creationId xmlns:a16="http://schemas.microsoft.com/office/drawing/2014/main" id="{DD178BD9-3938-8B4E-9F19-FF429F254818}"/>
              </a:ext>
            </a:extLst>
          </p:cNvPr>
          <p:cNvCxnSpPr>
            <a:cxnSpLocks/>
          </p:cNvCxnSpPr>
          <p:nvPr/>
        </p:nvCxnSpPr>
        <p:spPr>
          <a:xfrm>
            <a:off x="10667060" y="5263685"/>
            <a:ext cx="486000" cy="6264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hangman 10">
            <a:extLst>
              <a:ext uri="{FF2B5EF4-FFF2-40B4-BE49-F238E27FC236}">
                <a16:creationId xmlns:a16="http://schemas.microsoft.com/office/drawing/2014/main" id="{FDFD0B7D-691D-5040-84CB-51B649B3FE7B}"/>
              </a:ext>
            </a:extLst>
          </p:cNvPr>
          <p:cNvCxnSpPr>
            <a:cxnSpLocks/>
          </p:cNvCxnSpPr>
          <p:nvPr/>
        </p:nvCxnSpPr>
        <p:spPr>
          <a:xfrm>
            <a:off x="10004313" y="4085235"/>
            <a:ext cx="662747" cy="237561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hangman 11">
            <a:extLst>
              <a:ext uri="{FF2B5EF4-FFF2-40B4-BE49-F238E27FC236}">
                <a16:creationId xmlns:a16="http://schemas.microsoft.com/office/drawing/2014/main" id="{88C9C4D2-1441-9941-B768-17338A0028E8}"/>
              </a:ext>
            </a:extLst>
          </p:cNvPr>
          <p:cNvCxnSpPr>
            <a:cxnSpLocks/>
          </p:cNvCxnSpPr>
          <p:nvPr/>
        </p:nvCxnSpPr>
        <p:spPr>
          <a:xfrm flipV="1">
            <a:off x="10667060" y="4077700"/>
            <a:ext cx="662747" cy="2376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wrong answer" descr="Free Clipart: No button. Boton No | Ehecatl1138">
            <a:extLst>
              <a:ext uri="{FF2B5EF4-FFF2-40B4-BE49-F238E27FC236}">
                <a16:creationId xmlns:a16="http://schemas.microsoft.com/office/drawing/2014/main" id="{5895AEA4-FC77-8746-AF57-87C91787D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630" y="32"/>
            <a:ext cx="1371370" cy="137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0C21F3C0-2378-8B4A-AF3A-E9446FBBCCA8}"/>
              </a:ext>
            </a:extLst>
          </p:cNvPr>
          <p:cNvSpPr/>
          <p:nvPr/>
        </p:nvSpPr>
        <p:spPr>
          <a:xfrm>
            <a:off x="10401589" y="3265553"/>
            <a:ext cx="530942" cy="53094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ultiply 38">
            <a:extLst>
              <a:ext uri="{FF2B5EF4-FFF2-40B4-BE49-F238E27FC236}">
                <a16:creationId xmlns:a16="http://schemas.microsoft.com/office/drawing/2014/main" id="{44BEDCFC-1EB8-1E4F-827E-1EA5BA908429}"/>
              </a:ext>
            </a:extLst>
          </p:cNvPr>
          <p:cNvSpPr/>
          <p:nvPr/>
        </p:nvSpPr>
        <p:spPr>
          <a:xfrm>
            <a:off x="10265218" y="3179588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ultiply 39">
            <a:extLst>
              <a:ext uri="{FF2B5EF4-FFF2-40B4-BE49-F238E27FC236}">
                <a16:creationId xmlns:a16="http://schemas.microsoft.com/office/drawing/2014/main" id="{9D6FFF49-1959-844F-99A8-9287228D0630}"/>
              </a:ext>
            </a:extLst>
          </p:cNvPr>
          <p:cNvSpPr/>
          <p:nvPr/>
        </p:nvSpPr>
        <p:spPr>
          <a:xfrm>
            <a:off x="10667060" y="3170800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Block Arc 40">
            <a:extLst>
              <a:ext uri="{FF2B5EF4-FFF2-40B4-BE49-F238E27FC236}">
                <a16:creationId xmlns:a16="http://schemas.microsoft.com/office/drawing/2014/main" id="{AA76A724-D96E-634A-B517-B3AFECDDCCEF}"/>
              </a:ext>
            </a:extLst>
          </p:cNvPr>
          <p:cNvSpPr/>
          <p:nvPr/>
        </p:nvSpPr>
        <p:spPr>
          <a:xfrm>
            <a:off x="10450367" y="3591159"/>
            <a:ext cx="459693" cy="381491"/>
          </a:xfrm>
          <a:prstGeom prst="blockArc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page a">
            <a:extLst>
              <a:ext uri="{FF2B5EF4-FFF2-40B4-BE49-F238E27FC236}">
                <a16:creationId xmlns:a16="http://schemas.microsoft.com/office/drawing/2014/main" id="{5C791CE2-3BA0-E043-934E-1485860536FA}"/>
              </a:ext>
            </a:extLst>
          </p:cNvPr>
          <p:cNvSpPr/>
          <p:nvPr/>
        </p:nvSpPr>
        <p:spPr>
          <a:xfrm>
            <a:off x="250875" y="2960621"/>
            <a:ext cx="57900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43" name="page e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4219237" y="3021128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4" name="page i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419667" y="3964254"/>
            <a:ext cx="4010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i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5" name="page o">
            <a:extLst>
              <a:ext uri="{FF2B5EF4-FFF2-40B4-BE49-F238E27FC236}">
                <a16:creationId xmlns:a16="http://schemas.microsoft.com/office/drawing/2014/main" id="{B3943B06-BA06-714D-ADC6-56E90C0FC35D}"/>
              </a:ext>
            </a:extLst>
          </p:cNvPr>
          <p:cNvSpPr/>
          <p:nvPr/>
        </p:nvSpPr>
        <p:spPr>
          <a:xfrm>
            <a:off x="6420533" y="3832065"/>
            <a:ext cx="5886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o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6" name="page u">
            <a:extLst>
              <a:ext uri="{FF2B5EF4-FFF2-40B4-BE49-F238E27FC236}">
                <a16:creationId xmlns:a16="http://schemas.microsoft.com/office/drawing/2014/main" id="{DBFBD176-9D57-A84A-A27C-864DB329C6D9}"/>
              </a:ext>
            </a:extLst>
          </p:cNvPr>
          <p:cNvSpPr/>
          <p:nvPr/>
        </p:nvSpPr>
        <p:spPr>
          <a:xfrm>
            <a:off x="4258233" y="4800646"/>
            <a:ext cx="5854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u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7" name="page b">
            <a:extLst>
              <a:ext uri="{FF2B5EF4-FFF2-40B4-BE49-F238E27FC236}">
                <a16:creationId xmlns:a16="http://schemas.microsoft.com/office/drawing/2014/main" id="{EE15F072-B3E3-5C4C-A894-7A45F953BD46}"/>
              </a:ext>
            </a:extLst>
          </p:cNvPr>
          <p:cNvSpPr/>
          <p:nvPr/>
        </p:nvSpPr>
        <p:spPr>
          <a:xfrm>
            <a:off x="1138338" y="3021128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b</a:t>
            </a:r>
          </a:p>
        </p:txBody>
      </p:sp>
      <p:sp>
        <p:nvSpPr>
          <p:cNvPr id="48" name="page c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1983131" y="3021128"/>
            <a:ext cx="58060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c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9" name="page d">
            <a:extLst>
              <a:ext uri="{FF2B5EF4-FFF2-40B4-BE49-F238E27FC236}">
                <a16:creationId xmlns:a16="http://schemas.microsoft.com/office/drawing/2014/main" id="{0C6FBEF8-CA6E-7941-86FA-B85CD558E749}"/>
              </a:ext>
            </a:extLst>
          </p:cNvPr>
          <p:cNvSpPr/>
          <p:nvPr/>
        </p:nvSpPr>
        <p:spPr>
          <a:xfrm>
            <a:off x="3063131" y="3021128"/>
            <a:ext cx="63671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d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0" name="page f">
            <a:extLst>
              <a:ext uri="{FF2B5EF4-FFF2-40B4-BE49-F238E27FC236}">
                <a16:creationId xmlns:a16="http://schemas.microsoft.com/office/drawing/2014/main" id="{E0D4E68C-F9F8-1D46-9B08-73873674302D}"/>
              </a:ext>
            </a:extLst>
          </p:cNvPr>
          <p:cNvSpPr/>
          <p:nvPr/>
        </p:nvSpPr>
        <p:spPr>
          <a:xfrm>
            <a:off x="5179850" y="3106011"/>
            <a:ext cx="57579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f</a:t>
            </a:r>
          </a:p>
        </p:txBody>
      </p:sp>
      <p:sp>
        <p:nvSpPr>
          <p:cNvPr id="51" name="page g">
            <a:extLst>
              <a:ext uri="{FF2B5EF4-FFF2-40B4-BE49-F238E27FC236}">
                <a16:creationId xmlns:a16="http://schemas.microsoft.com/office/drawing/2014/main" id="{7284707F-5527-034C-828B-F4E4A217A615}"/>
              </a:ext>
            </a:extLst>
          </p:cNvPr>
          <p:cNvSpPr/>
          <p:nvPr/>
        </p:nvSpPr>
        <p:spPr>
          <a:xfrm>
            <a:off x="6372682" y="2881130"/>
            <a:ext cx="59343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g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2" name="page h">
            <a:extLst>
              <a:ext uri="{FF2B5EF4-FFF2-40B4-BE49-F238E27FC236}">
                <a16:creationId xmlns:a16="http://schemas.microsoft.com/office/drawing/2014/main" id="{2D60F904-0EF2-F746-A156-AF456D81EBD1}"/>
              </a:ext>
            </a:extLst>
          </p:cNvPr>
          <p:cNvSpPr/>
          <p:nvPr/>
        </p:nvSpPr>
        <p:spPr>
          <a:xfrm>
            <a:off x="7384121" y="2969687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h</a:t>
            </a:r>
          </a:p>
        </p:txBody>
      </p:sp>
      <p:sp>
        <p:nvSpPr>
          <p:cNvPr id="53" name="page j">
            <a:extLst>
              <a:ext uri="{FF2B5EF4-FFF2-40B4-BE49-F238E27FC236}">
                <a16:creationId xmlns:a16="http://schemas.microsoft.com/office/drawing/2014/main" id="{F854FE88-81F8-924C-B78F-FB4DE1FB3C74}"/>
              </a:ext>
            </a:extLst>
          </p:cNvPr>
          <p:cNvSpPr/>
          <p:nvPr/>
        </p:nvSpPr>
        <p:spPr>
          <a:xfrm>
            <a:off x="1149173" y="3873908"/>
            <a:ext cx="49564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j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4" name="page k">
            <a:extLst>
              <a:ext uri="{FF2B5EF4-FFF2-40B4-BE49-F238E27FC236}">
                <a16:creationId xmlns:a16="http://schemas.microsoft.com/office/drawing/2014/main" id="{D0E0AC8A-B8F3-DF4D-9982-072DDB6A2DAC}"/>
              </a:ext>
            </a:extLst>
          </p:cNvPr>
          <p:cNvSpPr/>
          <p:nvPr/>
        </p:nvSpPr>
        <p:spPr>
          <a:xfrm>
            <a:off x="2080498" y="3932249"/>
            <a:ext cx="59984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k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5" name="page l">
            <a:extLst>
              <a:ext uri="{FF2B5EF4-FFF2-40B4-BE49-F238E27FC236}">
                <a16:creationId xmlns:a16="http://schemas.microsoft.com/office/drawing/2014/main" id="{B7029FBA-A36B-3D45-B8A1-3BBB1AC7D144}"/>
              </a:ext>
            </a:extLst>
          </p:cNvPr>
          <p:cNvSpPr/>
          <p:nvPr/>
        </p:nvSpPr>
        <p:spPr>
          <a:xfrm>
            <a:off x="3243909" y="4014975"/>
            <a:ext cx="3946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l</a:t>
            </a:r>
          </a:p>
        </p:txBody>
      </p:sp>
      <p:sp>
        <p:nvSpPr>
          <p:cNvPr id="56" name="page m">
            <a:extLst>
              <a:ext uri="{FF2B5EF4-FFF2-40B4-BE49-F238E27FC236}">
                <a16:creationId xmlns:a16="http://schemas.microsoft.com/office/drawing/2014/main" id="{12B73EAD-AC55-2A4B-90BA-FDDD91BBABDE}"/>
              </a:ext>
            </a:extLst>
          </p:cNvPr>
          <p:cNvSpPr/>
          <p:nvPr/>
        </p:nvSpPr>
        <p:spPr>
          <a:xfrm>
            <a:off x="4175521" y="3896793"/>
            <a:ext cx="78258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7" name="page n">
            <a:extLst>
              <a:ext uri="{FF2B5EF4-FFF2-40B4-BE49-F238E27FC236}">
                <a16:creationId xmlns:a16="http://schemas.microsoft.com/office/drawing/2014/main" id="{DA23C221-E96E-0D4B-83E8-A75DDA25FE2C}"/>
              </a:ext>
            </a:extLst>
          </p:cNvPr>
          <p:cNvSpPr/>
          <p:nvPr/>
        </p:nvSpPr>
        <p:spPr>
          <a:xfrm>
            <a:off x="5223672" y="3942209"/>
            <a:ext cx="58702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n</a:t>
            </a:r>
          </a:p>
        </p:txBody>
      </p:sp>
      <p:sp>
        <p:nvSpPr>
          <p:cNvPr id="58" name="page p">
            <a:extLst>
              <a:ext uri="{FF2B5EF4-FFF2-40B4-BE49-F238E27FC236}">
                <a16:creationId xmlns:a16="http://schemas.microsoft.com/office/drawing/2014/main" id="{9F419AF3-A3F2-ED48-9318-AD0F02B7FE78}"/>
              </a:ext>
            </a:extLst>
          </p:cNvPr>
          <p:cNvSpPr/>
          <p:nvPr/>
        </p:nvSpPr>
        <p:spPr>
          <a:xfrm>
            <a:off x="7397600" y="3708481"/>
            <a:ext cx="59663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p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9" name="page q">
            <a:extLst>
              <a:ext uri="{FF2B5EF4-FFF2-40B4-BE49-F238E27FC236}">
                <a16:creationId xmlns:a16="http://schemas.microsoft.com/office/drawing/2014/main" id="{36C607E4-E50B-2B44-A51C-56668D5FFC9F}"/>
              </a:ext>
            </a:extLst>
          </p:cNvPr>
          <p:cNvSpPr/>
          <p:nvPr/>
        </p:nvSpPr>
        <p:spPr>
          <a:xfrm>
            <a:off x="1171742" y="4800645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q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0" name="page r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308125" y="4826991"/>
            <a:ext cx="5549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r</a:t>
            </a:r>
          </a:p>
        </p:txBody>
      </p:sp>
      <p:sp>
        <p:nvSpPr>
          <p:cNvPr id="61" name="page s">
            <a:extLst>
              <a:ext uri="{FF2B5EF4-FFF2-40B4-BE49-F238E27FC236}">
                <a16:creationId xmlns:a16="http://schemas.microsoft.com/office/drawing/2014/main" id="{D1ACA504-1E83-594C-A017-152C4885A956}"/>
              </a:ext>
            </a:extLst>
          </p:cNvPr>
          <p:cNvSpPr/>
          <p:nvPr/>
        </p:nvSpPr>
        <p:spPr>
          <a:xfrm>
            <a:off x="2137181" y="4800645"/>
            <a:ext cx="55976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s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2" name="page t">
            <a:extLst>
              <a:ext uri="{FF2B5EF4-FFF2-40B4-BE49-F238E27FC236}">
                <a16:creationId xmlns:a16="http://schemas.microsoft.com/office/drawing/2014/main" id="{B939F272-81E3-C447-9121-1D994A37F6D9}"/>
              </a:ext>
            </a:extLst>
          </p:cNvPr>
          <p:cNvSpPr/>
          <p:nvPr/>
        </p:nvSpPr>
        <p:spPr>
          <a:xfrm>
            <a:off x="3190058" y="4847728"/>
            <a:ext cx="546945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t</a:t>
            </a:r>
          </a:p>
        </p:txBody>
      </p:sp>
      <p:sp>
        <p:nvSpPr>
          <p:cNvPr id="63" name="page v">
            <a:extLst>
              <a:ext uri="{FF2B5EF4-FFF2-40B4-BE49-F238E27FC236}">
                <a16:creationId xmlns:a16="http://schemas.microsoft.com/office/drawing/2014/main" id="{8D53DE08-2464-354E-8B5C-04DD5D7DD881}"/>
              </a:ext>
            </a:extLst>
          </p:cNvPr>
          <p:cNvSpPr/>
          <p:nvPr/>
        </p:nvSpPr>
        <p:spPr>
          <a:xfrm>
            <a:off x="5252526" y="4778407"/>
            <a:ext cx="55816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v</a:t>
            </a:r>
          </a:p>
        </p:txBody>
      </p:sp>
      <p:sp>
        <p:nvSpPr>
          <p:cNvPr id="64" name="page w">
            <a:extLst>
              <a:ext uri="{FF2B5EF4-FFF2-40B4-BE49-F238E27FC236}">
                <a16:creationId xmlns:a16="http://schemas.microsoft.com/office/drawing/2014/main" id="{AD77007C-1C6F-484C-9B94-0A292DD5DD77}"/>
              </a:ext>
            </a:extLst>
          </p:cNvPr>
          <p:cNvSpPr/>
          <p:nvPr/>
        </p:nvSpPr>
        <p:spPr>
          <a:xfrm>
            <a:off x="6331922" y="4711024"/>
            <a:ext cx="710452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w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5" name="page x">
            <a:extLst>
              <a:ext uri="{FF2B5EF4-FFF2-40B4-BE49-F238E27FC236}">
                <a16:creationId xmlns:a16="http://schemas.microsoft.com/office/drawing/2014/main" id="{5E790CE5-11E2-7145-895D-A0E4116E73B8}"/>
              </a:ext>
            </a:extLst>
          </p:cNvPr>
          <p:cNvSpPr/>
          <p:nvPr/>
        </p:nvSpPr>
        <p:spPr>
          <a:xfrm>
            <a:off x="7260941" y="4721084"/>
            <a:ext cx="63831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x</a:t>
            </a:r>
          </a:p>
        </p:txBody>
      </p:sp>
      <p:sp>
        <p:nvSpPr>
          <p:cNvPr id="66" name="page y">
            <a:extLst>
              <a:ext uri="{FF2B5EF4-FFF2-40B4-BE49-F238E27FC236}">
                <a16:creationId xmlns:a16="http://schemas.microsoft.com/office/drawing/2014/main" id="{F1CE8097-8970-4C48-B908-BC1A89EA5BB5}"/>
              </a:ext>
            </a:extLst>
          </p:cNvPr>
          <p:cNvSpPr/>
          <p:nvPr/>
        </p:nvSpPr>
        <p:spPr>
          <a:xfrm>
            <a:off x="5065436" y="5550298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y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7" name="page z">
            <a:extLst>
              <a:ext uri="{FF2B5EF4-FFF2-40B4-BE49-F238E27FC236}">
                <a16:creationId xmlns:a16="http://schemas.microsoft.com/office/drawing/2014/main" id="{405373D4-7DAB-5449-92D5-11C78B572904}"/>
              </a:ext>
            </a:extLst>
          </p:cNvPr>
          <p:cNvSpPr/>
          <p:nvPr/>
        </p:nvSpPr>
        <p:spPr>
          <a:xfrm>
            <a:off x="6276162" y="5576885"/>
            <a:ext cx="59824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z</a:t>
            </a:r>
          </a:p>
        </p:txBody>
      </p:sp>
      <p:pic>
        <p:nvPicPr>
          <p:cNvPr id="70" name="win button">
            <a:hlinkClick r:id="" action="ppaction://noaction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6D4EBA85-B208-FD42-A84C-5D84D915A9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85" y="-74608"/>
            <a:ext cx="1592548" cy="1592548"/>
          </a:xfrm>
          <a:prstGeom prst="rect">
            <a:avLst/>
          </a:prstGeom>
        </p:spPr>
      </p:pic>
      <p:pic>
        <p:nvPicPr>
          <p:cNvPr id="81" name="trophy win">
            <a:extLst>
              <a:ext uri="{FF2B5EF4-FFF2-40B4-BE49-F238E27FC236}">
                <a16:creationId xmlns:a16="http://schemas.microsoft.com/office/drawing/2014/main" id="{45603EAE-E8C7-FC4E-9405-1EBD8DC2D1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6332" y="1981000"/>
            <a:ext cx="2243682" cy="1293857"/>
          </a:xfrm>
          <a:prstGeom prst="rect">
            <a:avLst/>
          </a:prstGeom>
        </p:spPr>
      </p:pic>
      <p:pic>
        <p:nvPicPr>
          <p:cNvPr id="82" name="next slide">
            <a:hlinkClick r:id="" action="ppaction://hlinkshowjump?jump=nextslide">
              <a:snd r:embed="rId6" name="chimes.wav"/>
            </a:hlinkClick>
            <a:extLst>
              <a:ext uri="{FF2B5EF4-FFF2-40B4-BE49-F238E27FC236}">
                <a16:creationId xmlns:a16="http://schemas.microsoft.com/office/drawing/2014/main" id="{3F97273A-C3BA-244B-9815-6224FE13A2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1473" y="1530313"/>
            <a:ext cx="1579124" cy="1189607"/>
          </a:xfrm>
          <a:prstGeom prst="rect">
            <a:avLst/>
          </a:prstGeom>
        </p:spPr>
      </p:pic>
      <p:sp>
        <p:nvSpPr>
          <p:cNvPr id="239" name="TextBox 238">
            <a:extLst>
              <a:ext uri="{FF2B5EF4-FFF2-40B4-BE49-F238E27FC236}">
                <a16:creationId xmlns:a16="http://schemas.microsoft.com/office/drawing/2014/main" id="{92E70CB0-9A0B-FE4D-B933-8EE2AEA49371}"/>
              </a:ext>
            </a:extLst>
          </p:cNvPr>
          <p:cNvSpPr txBox="1"/>
          <p:nvPr/>
        </p:nvSpPr>
        <p:spPr>
          <a:xfrm>
            <a:off x="8810979" y="1334078"/>
            <a:ext cx="3049413" cy="574439"/>
          </a:xfrm>
          <a:prstGeom prst="rect">
            <a:avLst/>
          </a:prstGeom>
          <a:solidFill>
            <a:srgbClr val="FFFF66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latin typeface="Comic Sans MS" panose="030F0902030302020204" pitchFamily="66" charset="0"/>
              </a:rPr>
              <a:t>BEANS</a:t>
            </a:r>
            <a:endParaRPr lang="en-US" sz="3000" dirty="0">
              <a:latin typeface="Comic Sans MS" panose="030F09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03971" y="2411601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Rectangle 239"/>
          <p:cNvSpPr/>
          <p:nvPr/>
        </p:nvSpPr>
        <p:spPr>
          <a:xfrm>
            <a:off x="4123426" y="2414544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Rectangle 240"/>
          <p:cNvSpPr/>
          <p:nvPr/>
        </p:nvSpPr>
        <p:spPr>
          <a:xfrm>
            <a:off x="5069181" y="2411601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Rectangle 241"/>
          <p:cNvSpPr/>
          <p:nvPr/>
        </p:nvSpPr>
        <p:spPr>
          <a:xfrm>
            <a:off x="6032852" y="2412779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2290927" y="2411601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b">
            <a:extLst>
              <a:ext uri="{FF2B5EF4-FFF2-40B4-BE49-F238E27FC236}">
                <a16:creationId xmlns:a16="http://schemas.microsoft.com/office/drawing/2014/main" id="{EE15F072-B3E3-5C4C-A894-7A45F953BD46}"/>
              </a:ext>
            </a:extLst>
          </p:cNvPr>
          <p:cNvSpPr/>
          <p:nvPr/>
        </p:nvSpPr>
        <p:spPr>
          <a:xfrm>
            <a:off x="2301419" y="1649109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b</a:t>
            </a:r>
          </a:p>
        </p:txBody>
      </p:sp>
      <p:sp>
        <p:nvSpPr>
          <p:cNvPr id="71" name="A">
            <a:extLst>
              <a:ext uri="{FF2B5EF4-FFF2-40B4-BE49-F238E27FC236}">
                <a16:creationId xmlns:a16="http://schemas.microsoft.com/office/drawing/2014/main" id="{5C791CE2-3BA0-E043-934E-1485860536FA}"/>
              </a:ext>
            </a:extLst>
          </p:cNvPr>
          <p:cNvSpPr/>
          <p:nvPr/>
        </p:nvSpPr>
        <p:spPr>
          <a:xfrm>
            <a:off x="4131431" y="1616794"/>
            <a:ext cx="57900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72" name="E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3194856" y="1607508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73" name="n">
            <a:extLst>
              <a:ext uri="{FF2B5EF4-FFF2-40B4-BE49-F238E27FC236}">
                <a16:creationId xmlns:a16="http://schemas.microsoft.com/office/drawing/2014/main" id="{DA23C221-E96E-0D4B-83E8-A75DDA25FE2C}"/>
              </a:ext>
            </a:extLst>
          </p:cNvPr>
          <p:cNvSpPr/>
          <p:nvPr/>
        </p:nvSpPr>
        <p:spPr>
          <a:xfrm>
            <a:off x="5071072" y="1614352"/>
            <a:ext cx="58702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n</a:t>
            </a:r>
          </a:p>
        </p:txBody>
      </p:sp>
      <p:sp>
        <p:nvSpPr>
          <p:cNvPr id="74" name="s">
            <a:extLst>
              <a:ext uri="{FF2B5EF4-FFF2-40B4-BE49-F238E27FC236}">
                <a16:creationId xmlns:a16="http://schemas.microsoft.com/office/drawing/2014/main" id="{D1ACA504-1E83-594C-A017-152C4885A956}"/>
              </a:ext>
            </a:extLst>
          </p:cNvPr>
          <p:cNvSpPr/>
          <p:nvPr/>
        </p:nvSpPr>
        <p:spPr>
          <a:xfrm>
            <a:off x="6122579" y="1614351"/>
            <a:ext cx="55976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s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95684" y="420909"/>
            <a:ext cx="52533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CUE: a kind of vegetables</a:t>
            </a:r>
          </a:p>
        </p:txBody>
      </p:sp>
    </p:spTree>
    <p:extLst>
      <p:ext uri="{BB962C8B-B14F-4D97-AF65-F5344CB8AC3E}">
        <p14:creationId xmlns:p14="http://schemas.microsoft.com/office/powerpoint/2010/main" val="347968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00"/>
                            </p:stCondLst>
                            <p:childTnLst>
                              <p:par>
                                <p:cTn id="29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500"/>
                            </p:stCondLst>
                            <p:childTnLst>
                              <p:par>
                                <p:cTn id="2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3000"/>
                            </p:stCondLst>
                            <p:childTnLst>
                              <p:par>
                                <p:cTn id="3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3500"/>
                            </p:stCondLst>
                            <p:childTnLst>
                              <p:par>
                                <p:cTn id="3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4000"/>
                            </p:stCondLst>
                            <p:childTnLst>
                              <p:par>
                                <p:cTn id="30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4500"/>
                            </p:stCondLst>
                            <p:childTnLst>
                              <p:par>
                                <p:cTn id="3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9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1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500"/>
                            </p:stCondLst>
                            <p:childTnLst>
                              <p:par>
                                <p:cTn id="404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1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000"/>
                            </p:stCondLst>
                            <p:childTnLst>
                              <p:par>
                                <p:cTn id="4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2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9" fill="hold">
                      <p:stCondLst>
                        <p:cond delay="0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000"/>
                            </p:stCondLst>
                            <p:childTnLst>
                              <p:par>
                                <p:cTn id="4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4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1" fill="hold">
                      <p:stCondLst>
                        <p:cond delay="0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4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0" fill="hold">
                      <p:stCondLst>
                        <p:cond delay="0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6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8" fill="hold">
                      <p:stCondLst>
                        <p:cond delay="0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1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7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0" fill="hold">
                      <p:stCondLst>
                        <p:cond delay="0"/>
                      </p:stCondLst>
                      <p:childTnLst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3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1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0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7" fill="hold">
                      <p:stCondLst>
                        <p:cond delay="0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1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6" fill="hold">
                      <p:stCondLst>
                        <p:cond delay="0"/>
                      </p:stCondLst>
                      <p:childTnLst>
                        <p:par>
                          <p:cTn id="517" fill="hold">
                            <p:stCondLst>
                              <p:cond delay="0"/>
                            </p:stCondLst>
                            <p:childTnLst>
                              <p:par>
                                <p:cTn id="51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9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2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5" fill="hold">
                      <p:stCondLst>
                        <p:cond delay="0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3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4" fill="hold">
                      <p:stCondLst>
                        <p:cond delay="0"/>
                      </p:stCondLst>
                      <p:childTnLst>
                        <p:par>
                          <p:cTn id="535" fill="hold">
                            <p:stCondLst>
                              <p:cond delay="0"/>
                            </p:stCondLst>
                            <p:childTnLst>
                              <p:par>
                                <p:cTn id="53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8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4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3" fill="hold">
                      <p:stCondLst>
                        <p:cond delay="0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5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2" fill="hold">
                      <p:stCondLst>
                        <p:cond delay="0"/>
                      </p:stCondLst>
                      <p:childTnLst>
                        <p:par>
                          <p:cTn id="553" fill="hold">
                            <p:stCondLst>
                              <p:cond delay="0"/>
                            </p:stCondLst>
                            <p:childTnLst>
                              <p:par>
                                <p:cTn id="55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6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1" fill="hold">
                      <p:stCondLst>
                        <p:cond delay="0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4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5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1000"/>
                            </p:stCondLst>
                            <p:childTnLst>
                              <p:par>
                                <p:cTn id="5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7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3" fill="hold">
                      <p:stCondLst>
                        <p:cond delay="0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6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8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8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2" fill="hold">
                      <p:stCondLst>
                        <p:cond delay="0"/>
                      </p:stCondLst>
                      <p:childTnLst>
                        <p:par>
                          <p:cTn id="583" fill="hold">
                            <p:stCondLst>
                              <p:cond delay="0"/>
                            </p:stCondLst>
                            <p:childTnLst>
                              <p:par>
                                <p:cTn id="58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9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1" fill="hold">
                      <p:stCondLst>
                        <p:cond delay="0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4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5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9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0" fill="hold">
                      <p:stCondLst>
                        <p:cond delay="0"/>
                      </p:stCondLst>
                      <p:childTnLst>
                        <p:par>
                          <p:cTn id="601" fill="hold">
                            <p:stCondLst>
                              <p:cond delay="0"/>
                            </p:stCondLst>
                            <p:childTnLst>
                              <p:par>
                                <p:cTn id="60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3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1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1" fill="hold">
                      <p:stCondLst>
                        <p:cond delay="0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6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1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0" fill="hold">
                      <p:stCondLst>
                        <p:cond delay="0"/>
                      </p:stCondLst>
                      <p:childTnLst>
                        <p:par>
                          <p:cTn id="621" fill="hold">
                            <p:stCondLst>
                              <p:cond delay="0"/>
                            </p:stCondLst>
                            <p:childTnLst>
                              <p:par>
                                <p:cTn id="6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3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2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9" fill="hold">
                      <p:stCondLst>
                        <p:cond delay="0"/>
                      </p:stCondLst>
                      <p:childTnLst>
                        <p:par>
                          <p:cTn id="630" fill="hold">
                            <p:stCondLst>
                              <p:cond delay="0"/>
                            </p:stCondLst>
                            <p:childTnLst>
                              <p:par>
                                <p:cTn id="6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2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3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8" fill="hold">
                      <p:stCondLst>
                        <p:cond delay="0"/>
                      </p:stCondLst>
                      <p:childTnLst>
                        <p:par>
                          <p:cTn id="639" fill="hold">
                            <p:stCondLst>
                              <p:cond delay="0"/>
                            </p:stCondLst>
                            <p:childTnLst>
                              <p:par>
                                <p:cTn id="6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1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4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7" fill="hold">
                      <p:stCondLst>
                        <p:cond delay="0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0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5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6" fill="hold">
                      <p:stCondLst>
                        <p:cond delay="0"/>
                      </p:stCondLst>
                      <p:childTnLst>
                        <p:par>
                          <p:cTn id="657" fill="hold">
                            <p:stCondLst>
                              <p:cond delay="0"/>
                            </p:stCondLst>
                            <p:childTnLst>
                              <p:par>
                                <p:cTn id="65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9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0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6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5" fill="hold">
                      <p:stCondLst>
                        <p:cond delay="0"/>
                      </p:stCondLst>
                      <p:childTnLst>
                        <p:par>
                          <p:cTn id="666" fill="hold">
                            <p:stCondLst>
                              <p:cond delay="0"/>
                            </p:stCondLst>
                            <p:childTnLst>
                              <p:par>
                                <p:cTn id="667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73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4" fill="hold">
                      <p:stCondLst>
                        <p:cond delay="0"/>
                      </p:stCondLst>
                      <p:childTnLst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7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8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9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0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682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3" fill="hold">
                      <p:stCondLst>
                        <p:cond delay="0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6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7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9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691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2" fill="hold">
                      <p:stCondLst>
                        <p:cond delay="0"/>
                      </p:stCondLst>
                      <p:childTnLst>
                        <p:par>
                          <p:cTn id="693" fill="hold">
                            <p:stCondLst>
                              <p:cond delay="0"/>
                            </p:stCondLst>
                            <p:childTnLst>
                              <p:par>
                                <p:cTn id="694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5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6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7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8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70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1" fill="hold">
                      <p:stCondLst>
                        <p:cond delay="0"/>
                      </p:stCondLst>
                      <p:childTnLst>
                        <p:par>
                          <p:cTn id="702" fill="hold">
                            <p:stCondLst>
                              <p:cond delay="0"/>
                            </p:stCondLst>
                            <p:childTnLst>
                              <p:par>
                                <p:cTn id="703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4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5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30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2" grpId="2"/>
      <p:bldP spid="43" grpId="0"/>
      <p:bldP spid="43" grpId="1"/>
      <p:bldP spid="43" grpId="2"/>
      <p:bldP spid="44" grpId="0"/>
      <p:bldP spid="44" grpId="1"/>
      <p:bldP spid="44" grpId="2"/>
      <p:bldP spid="45" grpId="0"/>
      <p:bldP spid="45" grpId="1"/>
      <p:bldP spid="45" grpId="2"/>
      <p:bldP spid="46" grpId="0"/>
      <p:bldP spid="46" grpId="1"/>
      <p:bldP spid="46" grpId="2"/>
      <p:bldP spid="47" grpId="0"/>
      <p:bldP spid="47" grpId="1"/>
      <p:bldP spid="47" grpId="2"/>
      <p:bldP spid="48" grpId="0"/>
      <p:bldP spid="48" grpId="1"/>
      <p:bldP spid="48" grpId="2"/>
      <p:bldP spid="49" grpId="0"/>
      <p:bldP spid="49" grpId="1"/>
      <p:bldP spid="49" grpId="2"/>
      <p:bldP spid="50" grpId="0"/>
      <p:bldP spid="50" grpId="1"/>
      <p:bldP spid="50" grpId="2"/>
      <p:bldP spid="51" grpId="0"/>
      <p:bldP spid="51" grpId="1"/>
      <p:bldP spid="51" grpId="2"/>
      <p:bldP spid="52" grpId="0"/>
      <p:bldP spid="52" grpId="1"/>
      <p:bldP spid="52" grpId="2"/>
      <p:bldP spid="53" grpId="0"/>
      <p:bldP spid="53" grpId="1"/>
      <p:bldP spid="53" grpId="2"/>
      <p:bldP spid="54" grpId="0"/>
      <p:bldP spid="54" grpId="1"/>
      <p:bldP spid="54" grpId="2"/>
      <p:bldP spid="55" grpId="0"/>
      <p:bldP spid="55" grpId="1"/>
      <p:bldP spid="55" grpId="2"/>
      <p:bldP spid="56" grpId="0"/>
      <p:bldP spid="56" grpId="1"/>
      <p:bldP spid="56" grpId="2"/>
      <p:bldP spid="57" grpId="0"/>
      <p:bldP spid="57" grpId="1"/>
      <p:bldP spid="57" grpId="2"/>
      <p:bldP spid="58" grpId="0"/>
      <p:bldP spid="58" grpId="1"/>
      <p:bldP spid="58" grpId="2"/>
      <p:bldP spid="59" grpId="0"/>
      <p:bldP spid="59" grpId="1"/>
      <p:bldP spid="59" grpId="2"/>
      <p:bldP spid="60" grpId="0"/>
      <p:bldP spid="60" grpId="1"/>
      <p:bldP spid="60" grpId="2"/>
      <p:bldP spid="61" grpId="0"/>
      <p:bldP spid="61" grpId="1"/>
      <p:bldP spid="61" grpId="2"/>
      <p:bldP spid="62" grpId="0"/>
      <p:bldP spid="62" grpId="1"/>
      <p:bldP spid="62" grpId="2"/>
      <p:bldP spid="63" grpId="0"/>
      <p:bldP spid="63" grpId="1"/>
      <p:bldP spid="63" grpId="2"/>
      <p:bldP spid="64" grpId="0"/>
      <p:bldP spid="64" grpId="1"/>
      <p:bldP spid="64" grpId="2"/>
      <p:bldP spid="65" grpId="0"/>
      <p:bldP spid="65" grpId="1"/>
      <p:bldP spid="65" grpId="2"/>
      <p:bldP spid="66" grpId="0"/>
      <p:bldP spid="66" grpId="1"/>
      <p:bldP spid="66" grpId="2"/>
      <p:bldP spid="67" grpId="0"/>
      <p:bldP spid="67" grpId="1"/>
      <p:bldP spid="67" grpId="2"/>
      <p:bldP spid="239" grpId="0" animBg="1"/>
      <p:bldP spid="239" grpId="1" animBg="1"/>
      <p:bldP spid="3" grpId="0" animBg="1"/>
      <p:bldP spid="3" grpId="1" animBg="1"/>
      <p:bldP spid="3" grpId="2" animBg="1"/>
      <p:bldP spid="240" grpId="0" animBg="1"/>
      <p:bldP spid="240" grpId="1" animBg="1"/>
      <p:bldP spid="240" grpId="2" animBg="1"/>
      <p:bldP spid="241" grpId="0" animBg="1"/>
      <p:bldP spid="241" grpId="1" animBg="1"/>
      <p:bldP spid="241" grpId="2" animBg="1"/>
      <p:bldP spid="242" grpId="0" animBg="1"/>
      <p:bldP spid="242" grpId="1" animBg="1"/>
      <p:bldP spid="242" grpId="2" animBg="1"/>
      <p:bldP spid="68" grpId="0" animBg="1"/>
      <p:bldP spid="68" grpId="1" animBg="1"/>
      <p:bldP spid="68" grpId="2" animBg="1"/>
      <p:bldP spid="69" grpId="0"/>
      <p:bldP spid="71" grpId="0"/>
      <p:bldP spid="72" grpId="0"/>
      <p:bldP spid="73" grpId="0"/>
      <p:bldP spid="7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hangman background">
            <a:extLst>
              <a:ext uri="{FF2B5EF4-FFF2-40B4-BE49-F238E27FC236}">
                <a16:creationId xmlns:a16="http://schemas.microsoft.com/office/drawing/2014/main" id="{A162D278-B76D-1F4E-A9B0-CBB02C2AAC42}"/>
              </a:ext>
            </a:extLst>
          </p:cNvPr>
          <p:cNvSpPr/>
          <p:nvPr/>
        </p:nvSpPr>
        <p:spPr>
          <a:xfrm>
            <a:off x="8544005" y="1901371"/>
            <a:ext cx="3550726" cy="48332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hangman 1">
            <a:extLst>
              <a:ext uri="{FF2B5EF4-FFF2-40B4-BE49-F238E27FC236}">
                <a16:creationId xmlns:a16="http://schemas.microsoft.com/office/drawing/2014/main" id="{99B8C594-0921-1041-ABC2-203612322F01}"/>
              </a:ext>
            </a:extLst>
          </p:cNvPr>
          <p:cNvCxnSpPr>
            <a:cxnSpLocks/>
          </p:cNvCxnSpPr>
          <p:nvPr/>
        </p:nvCxnSpPr>
        <p:spPr>
          <a:xfrm>
            <a:off x="8967802" y="6293278"/>
            <a:ext cx="2776928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hangman 2">
            <a:extLst>
              <a:ext uri="{FF2B5EF4-FFF2-40B4-BE49-F238E27FC236}">
                <a16:creationId xmlns:a16="http://schemas.microsoft.com/office/drawing/2014/main" id="{C9508B70-D540-6248-A447-3EEC0BBDA88A}"/>
              </a:ext>
            </a:extLst>
          </p:cNvPr>
          <p:cNvCxnSpPr>
            <a:cxnSpLocks/>
          </p:cNvCxnSpPr>
          <p:nvPr/>
        </p:nvCxnSpPr>
        <p:spPr>
          <a:xfrm flipV="1">
            <a:off x="8967802" y="2445176"/>
            <a:ext cx="0" cy="3848103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hangman 3">
            <a:extLst>
              <a:ext uri="{FF2B5EF4-FFF2-40B4-BE49-F238E27FC236}">
                <a16:creationId xmlns:a16="http://schemas.microsoft.com/office/drawing/2014/main" id="{8F954FC0-6B32-004F-AA33-2116BBD6816B}"/>
              </a:ext>
            </a:extLst>
          </p:cNvPr>
          <p:cNvCxnSpPr>
            <a:cxnSpLocks/>
          </p:cNvCxnSpPr>
          <p:nvPr/>
        </p:nvCxnSpPr>
        <p:spPr>
          <a:xfrm flipH="1" flipV="1">
            <a:off x="8967802" y="5561758"/>
            <a:ext cx="762000" cy="73152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hangman 4">
            <a:extLst>
              <a:ext uri="{FF2B5EF4-FFF2-40B4-BE49-F238E27FC236}">
                <a16:creationId xmlns:a16="http://schemas.microsoft.com/office/drawing/2014/main" id="{37EDC338-6E9D-4140-8F33-A24D9362E785}"/>
              </a:ext>
            </a:extLst>
          </p:cNvPr>
          <p:cNvCxnSpPr>
            <a:cxnSpLocks/>
          </p:cNvCxnSpPr>
          <p:nvPr/>
        </p:nvCxnSpPr>
        <p:spPr>
          <a:xfrm flipH="1">
            <a:off x="8967801" y="2445176"/>
            <a:ext cx="1699260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hangman 5">
            <a:extLst>
              <a:ext uri="{FF2B5EF4-FFF2-40B4-BE49-F238E27FC236}">
                <a16:creationId xmlns:a16="http://schemas.microsoft.com/office/drawing/2014/main" id="{65961CC1-2496-9B47-A7B1-783AB09D6404}"/>
              </a:ext>
            </a:extLst>
          </p:cNvPr>
          <p:cNvCxnSpPr>
            <a:cxnSpLocks/>
          </p:cNvCxnSpPr>
          <p:nvPr/>
        </p:nvCxnSpPr>
        <p:spPr>
          <a:xfrm flipV="1">
            <a:off x="10667061" y="2445176"/>
            <a:ext cx="0" cy="609599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ngman 6">
            <a:extLst>
              <a:ext uri="{FF2B5EF4-FFF2-40B4-BE49-F238E27FC236}">
                <a16:creationId xmlns:a16="http://schemas.microsoft.com/office/drawing/2014/main" id="{5B665474-1F9C-8749-8636-3AEADFCA03B9}"/>
              </a:ext>
            </a:extLst>
          </p:cNvPr>
          <p:cNvSpPr/>
          <p:nvPr/>
        </p:nvSpPr>
        <p:spPr>
          <a:xfrm>
            <a:off x="10181550" y="3054775"/>
            <a:ext cx="971021" cy="944878"/>
          </a:xfrm>
          <a:prstGeom prst="don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1" name="hangman 7">
            <a:extLst>
              <a:ext uri="{FF2B5EF4-FFF2-40B4-BE49-F238E27FC236}">
                <a16:creationId xmlns:a16="http://schemas.microsoft.com/office/drawing/2014/main" id="{76D65946-3ACA-F444-A175-628B81D323B6}"/>
              </a:ext>
            </a:extLst>
          </p:cNvPr>
          <p:cNvCxnSpPr>
            <a:cxnSpLocks/>
          </p:cNvCxnSpPr>
          <p:nvPr/>
        </p:nvCxnSpPr>
        <p:spPr>
          <a:xfrm flipV="1">
            <a:off x="10667060" y="3999654"/>
            <a:ext cx="0" cy="1219202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hangman 8">
            <a:extLst>
              <a:ext uri="{FF2B5EF4-FFF2-40B4-BE49-F238E27FC236}">
                <a16:creationId xmlns:a16="http://schemas.microsoft.com/office/drawing/2014/main" id="{27808005-D47E-3746-ADF2-C78C1863FC30}"/>
              </a:ext>
            </a:extLst>
          </p:cNvPr>
          <p:cNvCxnSpPr>
            <a:cxnSpLocks/>
          </p:cNvCxnSpPr>
          <p:nvPr/>
        </p:nvCxnSpPr>
        <p:spPr>
          <a:xfrm flipV="1">
            <a:off x="10181550" y="5240671"/>
            <a:ext cx="485510" cy="625886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hangman9">
            <a:extLst>
              <a:ext uri="{FF2B5EF4-FFF2-40B4-BE49-F238E27FC236}">
                <a16:creationId xmlns:a16="http://schemas.microsoft.com/office/drawing/2014/main" id="{DD178BD9-3938-8B4E-9F19-FF429F254818}"/>
              </a:ext>
            </a:extLst>
          </p:cNvPr>
          <p:cNvCxnSpPr>
            <a:cxnSpLocks/>
          </p:cNvCxnSpPr>
          <p:nvPr/>
        </p:nvCxnSpPr>
        <p:spPr>
          <a:xfrm>
            <a:off x="10667060" y="5263685"/>
            <a:ext cx="486000" cy="6264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hangman 10">
            <a:extLst>
              <a:ext uri="{FF2B5EF4-FFF2-40B4-BE49-F238E27FC236}">
                <a16:creationId xmlns:a16="http://schemas.microsoft.com/office/drawing/2014/main" id="{FDFD0B7D-691D-5040-84CB-51B649B3FE7B}"/>
              </a:ext>
            </a:extLst>
          </p:cNvPr>
          <p:cNvCxnSpPr>
            <a:cxnSpLocks/>
          </p:cNvCxnSpPr>
          <p:nvPr/>
        </p:nvCxnSpPr>
        <p:spPr>
          <a:xfrm>
            <a:off x="10004313" y="4085235"/>
            <a:ext cx="662747" cy="237561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hangman 11">
            <a:extLst>
              <a:ext uri="{FF2B5EF4-FFF2-40B4-BE49-F238E27FC236}">
                <a16:creationId xmlns:a16="http://schemas.microsoft.com/office/drawing/2014/main" id="{88C9C4D2-1441-9941-B768-17338A0028E8}"/>
              </a:ext>
            </a:extLst>
          </p:cNvPr>
          <p:cNvCxnSpPr>
            <a:cxnSpLocks/>
          </p:cNvCxnSpPr>
          <p:nvPr/>
        </p:nvCxnSpPr>
        <p:spPr>
          <a:xfrm flipV="1">
            <a:off x="10667060" y="4077700"/>
            <a:ext cx="662747" cy="2376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wrong answer" descr="Free Clipart: No button. Boton No | Ehecatl1138">
            <a:extLst>
              <a:ext uri="{FF2B5EF4-FFF2-40B4-BE49-F238E27FC236}">
                <a16:creationId xmlns:a16="http://schemas.microsoft.com/office/drawing/2014/main" id="{5895AEA4-FC77-8746-AF57-87C91787D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630" y="32"/>
            <a:ext cx="1371370" cy="137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0C21F3C0-2378-8B4A-AF3A-E9446FBBCCA8}"/>
              </a:ext>
            </a:extLst>
          </p:cNvPr>
          <p:cNvSpPr/>
          <p:nvPr/>
        </p:nvSpPr>
        <p:spPr>
          <a:xfrm>
            <a:off x="10401589" y="3265553"/>
            <a:ext cx="530942" cy="53094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ultiply 38">
            <a:extLst>
              <a:ext uri="{FF2B5EF4-FFF2-40B4-BE49-F238E27FC236}">
                <a16:creationId xmlns:a16="http://schemas.microsoft.com/office/drawing/2014/main" id="{44BEDCFC-1EB8-1E4F-827E-1EA5BA908429}"/>
              </a:ext>
            </a:extLst>
          </p:cNvPr>
          <p:cNvSpPr/>
          <p:nvPr/>
        </p:nvSpPr>
        <p:spPr>
          <a:xfrm>
            <a:off x="10265218" y="3179588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ultiply 39">
            <a:extLst>
              <a:ext uri="{FF2B5EF4-FFF2-40B4-BE49-F238E27FC236}">
                <a16:creationId xmlns:a16="http://schemas.microsoft.com/office/drawing/2014/main" id="{9D6FFF49-1959-844F-99A8-9287228D0630}"/>
              </a:ext>
            </a:extLst>
          </p:cNvPr>
          <p:cNvSpPr/>
          <p:nvPr/>
        </p:nvSpPr>
        <p:spPr>
          <a:xfrm>
            <a:off x="10667060" y="3170800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Block Arc 40">
            <a:extLst>
              <a:ext uri="{FF2B5EF4-FFF2-40B4-BE49-F238E27FC236}">
                <a16:creationId xmlns:a16="http://schemas.microsoft.com/office/drawing/2014/main" id="{AA76A724-D96E-634A-B517-B3AFECDDCCEF}"/>
              </a:ext>
            </a:extLst>
          </p:cNvPr>
          <p:cNvSpPr/>
          <p:nvPr/>
        </p:nvSpPr>
        <p:spPr>
          <a:xfrm>
            <a:off x="10450367" y="3591159"/>
            <a:ext cx="459693" cy="381491"/>
          </a:xfrm>
          <a:prstGeom prst="blockArc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page a">
            <a:extLst>
              <a:ext uri="{FF2B5EF4-FFF2-40B4-BE49-F238E27FC236}">
                <a16:creationId xmlns:a16="http://schemas.microsoft.com/office/drawing/2014/main" id="{5C791CE2-3BA0-E043-934E-1485860536FA}"/>
              </a:ext>
            </a:extLst>
          </p:cNvPr>
          <p:cNvSpPr/>
          <p:nvPr/>
        </p:nvSpPr>
        <p:spPr>
          <a:xfrm>
            <a:off x="250875" y="2960621"/>
            <a:ext cx="57900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43" name="page e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4219237" y="3021128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4" name="page i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419667" y="3964254"/>
            <a:ext cx="4010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i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5" name="page o">
            <a:extLst>
              <a:ext uri="{FF2B5EF4-FFF2-40B4-BE49-F238E27FC236}">
                <a16:creationId xmlns:a16="http://schemas.microsoft.com/office/drawing/2014/main" id="{B3943B06-BA06-714D-ADC6-56E90C0FC35D}"/>
              </a:ext>
            </a:extLst>
          </p:cNvPr>
          <p:cNvSpPr/>
          <p:nvPr/>
        </p:nvSpPr>
        <p:spPr>
          <a:xfrm>
            <a:off x="6420533" y="3832065"/>
            <a:ext cx="5886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o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6" name="page u">
            <a:extLst>
              <a:ext uri="{FF2B5EF4-FFF2-40B4-BE49-F238E27FC236}">
                <a16:creationId xmlns:a16="http://schemas.microsoft.com/office/drawing/2014/main" id="{DBFBD176-9D57-A84A-A27C-864DB329C6D9}"/>
              </a:ext>
            </a:extLst>
          </p:cNvPr>
          <p:cNvSpPr/>
          <p:nvPr/>
        </p:nvSpPr>
        <p:spPr>
          <a:xfrm>
            <a:off x="4258233" y="4800646"/>
            <a:ext cx="5854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u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7" name="page b">
            <a:extLst>
              <a:ext uri="{FF2B5EF4-FFF2-40B4-BE49-F238E27FC236}">
                <a16:creationId xmlns:a16="http://schemas.microsoft.com/office/drawing/2014/main" id="{EE15F072-B3E3-5C4C-A894-7A45F953BD46}"/>
              </a:ext>
            </a:extLst>
          </p:cNvPr>
          <p:cNvSpPr/>
          <p:nvPr/>
        </p:nvSpPr>
        <p:spPr>
          <a:xfrm>
            <a:off x="1138338" y="3021128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b</a:t>
            </a:r>
          </a:p>
        </p:txBody>
      </p:sp>
      <p:sp>
        <p:nvSpPr>
          <p:cNvPr id="48" name="page c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1983131" y="3021128"/>
            <a:ext cx="58060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c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9" name="page d">
            <a:extLst>
              <a:ext uri="{FF2B5EF4-FFF2-40B4-BE49-F238E27FC236}">
                <a16:creationId xmlns:a16="http://schemas.microsoft.com/office/drawing/2014/main" id="{0C6FBEF8-CA6E-7941-86FA-B85CD558E749}"/>
              </a:ext>
            </a:extLst>
          </p:cNvPr>
          <p:cNvSpPr/>
          <p:nvPr/>
        </p:nvSpPr>
        <p:spPr>
          <a:xfrm>
            <a:off x="3063131" y="3021128"/>
            <a:ext cx="63671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d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0" name="page f">
            <a:extLst>
              <a:ext uri="{FF2B5EF4-FFF2-40B4-BE49-F238E27FC236}">
                <a16:creationId xmlns:a16="http://schemas.microsoft.com/office/drawing/2014/main" id="{E0D4E68C-F9F8-1D46-9B08-73873674302D}"/>
              </a:ext>
            </a:extLst>
          </p:cNvPr>
          <p:cNvSpPr/>
          <p:nvPr/>
        </p:nvSpPr>
        <p:spPr>
          <a:xfrm>
            <a:off x="5179850" y="3106011"/>
            <a:ext cx="57579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f</a:t>
            </a:r>
          </a:p>
        </p:txBody>
      </p:sp>
      <p:sp>
        <p:nvSpPr>
          <p:cNvPr id="51" name="page g">
            <a:extLst>
              <a:ext uri="{FF2B5EF4-FFF2-40B4-BE49-F238E27FC236}">
                <a16:creationId xmlns:a16="http://schemas.microsoft.com/office/drawing/2014/main" id="{7284707F-5527-034C-828B-F4E4A217A615}"/>
              </a:ext>
            </a:extLst>
          </p:cNvPr>
          <p:cNvSpPr/>
          <p:nvPr/>
        </p:nvSpPr>
        <p:spPr>
          <a:xfrm>
            <a:off x="6372682" y="2881130"/>
            <a:ext cx="59343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g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2" name="page h">
            <a:extLst>
              <a:ext uri="{FF2B5EF4-FFF2-40B4-BE49-F238E27FC236}">
                <a16:creationId xmlns:a16="http://schemas.microsoft.com/office/drawing/2014/main" id="{2D60F904-0EF2-F746-A156-AF456D81EBD1}"/>
              </a:ext>
            </a:extLst>
          </p:cNvPr>
          <p:cNvSpPr/>
          <p:nvPr/>
        </p:nvSpPr>
        <p:spPr>
          <a:xfrm>
            <a:off x="7384121" y="2969687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h</a:t>
            </a:r>
          </a:p>
        </p:txBody>
      </p:sp>
      <p:sp>
        <p:nvSpPr>
          <p:cNvPr id="53" name="page j">
            <a:extLst>
              <a:ext uri="{FF2B5EF4-FFF2-40B4-BE49-F238E27FC236}">
                <a16:creationId xmlns:a16="http://schemas.microsoft.com/office/drawing/2014/main" id="{F854FE88-81F8-924C-B78F-FB4DE1FB3C74}"/>
              </a:ext>
            </a:extLst>
          </p:cNvPr>
          <p:cNvSpPr/>
          <p:nvPr/>
        </p:nvSpPr>
        <p:spPr>
          <a:xfrm>
            <a:off x="1149173" y="3873908"/>
            <a:ext cx="49564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j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4" name="page k">
            <a:extLst>
              <a:ext uri="{FF2B5EF4-FFF2-40B4-BE49-F238E27FC236}">
                <a16:creationId xmlns:a16="http://schemas.microsoft.com/office/drawing/2014/main" id="{D0E0AC8A-B8F3-DF4D-9982-072DDB6A2DAC}"/>
              </a:ext>
            </a:extLst>
          </p:cNvPr>
          <p:cNvSpPr/>
          <p:nvPr/>
        </p:nvSpPr>
        <p:spPr>
          <a:xfrm>
            <a:off x="2080498" y="3932249"/>
            <a:ext cx="59984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k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5" name="page l">
            <a:extLst>
              <a:ext uri="{FF2B5EF4-FFF2-40B4-BE49-F238E27FC236}">
                <a16:creationId xmlns:a16="http://schemas.microsoft.com/office/drawing/2014/main" id="{B7029FBA-A36B-3D45-B8A1-3BBB1AC7D144}"/>
              </a:ext>
            </a:extLst>
          </p:cNvPr>
          <p:cNvSpPr/>
          <p:nvPr/>
        </p:nvSpPr>
        <p:spPr>
          <a:xfrm>
            <a:off x="3243909" y="4014975"/>
            <a:ext cx="3946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l</a:t>
            </a:r>
          </a:p>
        </p:txBody>
      </p:sp>
      <p:sp>
        <p:nvSpPr>
          <p:cNvPr id="56" name="page m">
            <a:extLst>
              <a:ext uri="{FF2B5EF4-FFF2-40B4-BE49-F238E27FC236}">
                <a16:creationId xmlns:a16="http://schemas.microsoft.com/office/drawing/2014/main" id="{12B73EAD-AC55-2A4B-90BA-FDDD91BBABDE}"/>
              </a:ext>
            </a:extLst>
          </p:cNvPr>
          <p:cNvSpPr/>
          <p:nvPr/>
        </p:nvSpPr>
        <p:spPr>
          <a:xfrm>
            <a:off x="4175521" y="3896793"/>
            <a:ext cx="78258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7" name="page n">
            <a:extLst>
              <a:ext uri="{FF2B5EF4-FFF2-40B4-BE49-F238E27FC236}">
                <a16:creationId xmlns:a16="http://schemas.microsoft.com/office/drawing/2014/main" id="{DA23C221-E96E-0D4B-83E8-A75DDA25FE2C}"/>
              </a:ext>
            </a:extLst>
          </p:cNvPr>
          <p:cNvSpPr/>
          <p:nvPr/>
        </p:nvSpPr>
        <p:spPr>
          <a:xfrm>
            <a:off x="5223672" y="3942209"/>
            <a:ext cx="58702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n</a:t>
            </a:r>
          </a:p>
        </p:txBody>
      </p:sp>
      <p:sp>
        <p:nvSpPr>
          <p:cNvPr id="58" name="page p">
            <a:extLst>
              <a:ext uri="{FF2B5EF4-FFF2-40B4-BE49-F238E27FC236}">
                <a16:creationId xmlns:a16="http://schemas.microsoft.com/office/drawing/2014/main" id="{9F419AF3-A3F2-ED48-9318-AD0F02B7FE78}"/>
              </a:ext>
            </a:extLst>
          </p:cNvPr>
          <p:cNvSpPr/>
          <p:nvPr/>
        </p:nvSpPr>
        <p:spPr>
          <a:xfrm>
            <a:off x="7397600" y="3708481"/>
            <a:ext cx="59663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p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9" name="page q">
            <a:extLst>
              <a:ext uri="{FF2B5EF4-FFF2-40B4-BE49-F238E27FC236}">
                <a16:creationId xmlns:a16="http://schemas.microsoft.com/office/drawing/2014/main" id="{36C607E4-E50B-2B44-A51C-56668D5FFC9F}"/>
              </a:ext>
            </a:extLst>
          </p:cNvPr>
          <p:cNvSpPr/>
          <p:nvPr/>
        </p:nvSpPr>
        <p:spPr>
          <a:xfrm>
            <a:off x="1171742" y="4800645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q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0" name="page r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308125" y="4826991"/>
            <a:ext cx="5549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r</a:t>
            </a:r>
          </a:p>
        </p:txBody>
      </p:sp>
      <p:sp>
        <p:nvSpPr>
          <p:cNvPr id="61" name="page s">
            <a:extLst>
              <a:ext uri="{FF2B5EF4-FFF2-40B4-BE49-F238E27FC236}">
                <a16:creationId xmlns:a16="http://schemas.microsoft.com/office/drawing/2014/main" id="{D1ACA504-1E83-594C-A017-152C4885A956}"/>
              </a:ext>
            </a:extLst>
          </p:cNvPr>
          <p:cNvSpPr/>
          <p:nvPr/>
        </p:nvSpPr>
        <p:spPr>
          <a:xfrm>
            <a:off x="2137181" y="4800645"/>
            <a:ext cx="55976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s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2" name="page t">
            <a:extLst>
              <a:ext uri="{FF2B5EF4-FFF2-40B4-BE49-F238E27FC236}">
                <a16:creationId xmlns:a16="http://schemas.microsoft.com/office/drawing/2014/main" id="{B939F272-81E3-C447-9121-1D994A37F6D9}"/>
              </a:ext>
            </a:extLst>
          </p:cNvPr>
          <p:cNvSpPr/>
          <p:nvPr/>
        </p:nvSpPr>
        <p:spPr>
          <a:xfrm>
            <a:off x="3190058" y="4847728"/>
            <a:ext cx="546945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t</a:t>
            </a:r>
          </a:p>
        </p:txBody>
      </p:sp>
      <p:sp>
        <p:nvSpPr>
          <p:cNvPr id="63" name="page v">
            <a:extLst>
              <a:ext uri="{FF2B5EF4-FFF2-40B4-BE49-F238E27FC236}">
                <a16:creationId xmlns:a16="http://schemas.microsoft.com/office/drawing/2014/main" id="{8D53DE08-2464-354E-8B5C-04DD5D7DD881}"/>
              </a:ext>
            </a:extLst>
          </p:cNvPr>
          <p:cNvSpPr/>
          <p:nvPr/>
        </p:nvSpPr>
        <p:spPr>
          <a:xfrm>
            <a:off x="5252526" y="4778407"/>
            <a:ext cx="55816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v</a:t>
            </a:r>
          </a:p>
        </p:txBody>
      </p:sp>
      <p:sp>
        <p:nvSpPr>
          <p:cNvPr id="64" name="page w">
            <a:extLst>
              <a:ext uri="{FF2B5EF4-FFF2-40B4-BE49-F238E27FC236}">
                <a16:creationId xmlns:a16="http://schemas.microsoft.com/office/drawing/2014/main" id="{AD77007C-1C6F-484C-9B94-0A292DD5DD77}"/>
              </a:ext>
            </a:extLst>
          </p:cNvPr>
          <p:cNvSpPr/>
          <p:nvPr/>
        </p:nvSpPr>
        <p:spPr>
          <a:xfrm>
            <a:off x="6331922" y="4711024"/>
            <a:ext cx="710452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w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5" name="page x">
            <a:extLst>
              <a:ext uri="{FF2B5EF4-FFF2-40B4-BE49-F238E27FC236}">
                <a16:creationId xmlns:a16="http://schemas.microsoft.com/office/drawing/2014/main" id="{5E790CE5-11E2-7145-895D-A0E4116E73B8}"/>
              </a:ext>
            </a:extLst>
          </p:cNvPr>
          <p:cNvSpPr/>
          <p:nvPr/>
        </p:nvSpPr>
        <p:spPr>
          <a:xfrm>
            <a:off x="7260941" y="4721084"/>
            <a:ext cx="63831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x</a:t>
            </a:r>
          </a:p>
        </p:txBody>
      </p:sp>
      <p:sp>
        <p:nvSpPr>
          <p:cNvPr id="66" name="page y">
            <a:extLst>
              <a:ext uri="{FF2B5EF4-FFF2-40B4-BE49-F238E27FC236}">
                <a16:creationId xmlns:a16="http://schemas.microsoft.com/office/drawing/2014/main" id="{F1CE8097-8970-4C48-B908-BC1A89EA5BB5}"/>
              </a:ext>
            </a:extLst>
          </p:cNvPr>
          <p:cNvSpPr/>
          <p:nvPr/>
        </p:nvSpPr>
        <p:spPr>
          <a:xfrm>
            <a:off x="5065436" y="5550298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y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7" name="page z">
            <a:extLst>
              <a:ext uri="{FF2B5EF4-FFF2-40B4-BE49-F238E27FC236}">
                <a16:creationId xmlns:a16="http://schemas.microsoft.com/office/drawing/2014/main" id="{405373D4-7DAB-5449-92D5-11C78B572904}"/>
              </a:ext>
            </a:extLst>
          </p:cNvPr>
          <p:cNvSpPr/>
          <p:nvPr/>
        </p:nvSpPr>
        <p:spPr>
          <a:xfrm>
            <a:off x="6276162" y="5576885"/>
            <a:ext cx="59824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z</a:t>
            </a:r>
          </a:p>
        </p:txBody>
      </p:sp>
      <p:pic>
        <p:nvPicPr>
          <p:cNvPr id="70" name="win button">
            <a:hlinkClick r:id="" action="ppaction://noaction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6D4EBA85-B208-FD42-A84C-5D84D915A9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85" y="-74608"/>
            <a:ext cx="1592548" cy="1592548"/>
          </a:xfrm>
          <a:prstGeom prst="rect">
            <a:avLst/>
          </a:prstGeom>
        </p:spPr>
      </p:pic>
      <p:pic>
        <p:nvPicPr>
          <p:cNvPr id="81" name="trophy win">
            <a:extLst>
              <a:ext uri="{FF2B5EF4-FFF2-40B4-BE49-F238E27FC236}">
                <a16:creationId xmlns:a16="http://schemas.microsoft.com/office/drawing/2014/main" id="{45603EAE-E8C7-FC4E-9405-1EBD8DC2D1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17570" y="2132943"/>
            <a:ext cx="2243682" cy="1293857"/>
          </a:xfrm>
          <a:prstGeom prst="rect">
            <a:avLst/>
          </a:prstGeom>
        </p:spPr>
      </p:pic>
      <p:pic>
        <p:nvPicPr>
          <p:cNvPr id="82" name="next slide">
            <a:hlinkClick r:id="" action="ppaction://hlinkshowjump?jump=nextslide">
              <a:snd r:embed="rId6" name="chimes.wav"/>
            </a:hlinkClick>
            <a:extLst>
              <a:ext uri="{FF2B5EF4-FFF2-40B4-BE49-F238E27FC236}">
                <a16:creationId xmlns:a16="http://schemas.microsoft.com/office/drawing/2014/main" id="{3F97273A-C3BA-244B-9815-6224FE13A2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1473" y="1530313"/>
            <a:ext cx="1579124" cy="1189607"/>
          </a:xfrm>
          <a:prstGeom prst="rect">
            <a:avLst/>
          </a:prstGeom>
        </p:spPr>
      </p:pic>
      <p:sp>
        <p:nvSpPr>
          <p:cNvPr id="239" name="TextBox 238">
            <a:extLst>
              <a:ext uri="{FF2B5EF4-FFF2-40B4-BE49-F238E27FC236}">
                <a16:creationId xmlns:a16="http://schemas.microsoft.com/office/drawing/2014/main" id="{92E70CB0-9A0B-FE4D-B933-8EE2AEA49371}"/>
              </a:ext>
            </a:extLst>
          </p:cNvPr>
          <p:cNvSpPr txBox="1"/>
          <p:nvPr/>
        </p:nvSpPr>
        <p:spPr>
          <a:xfrm>
            <a:off x="8830800" y="1572011"/>
            <a:ext cx="3049413" cy="574439"/>
          </a:xfrm>
          <a:prstGeom prst="rect">
            <a:avLst/>
          </a:prstGeom>
          <a:solidFill>
            <a:srgbClr val="FFFF66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latin typeface="Comic Sans MS" panose="030F0902030302020204" pitchFamily="66" charset="0"/>
              </a:rPr>
              <a:t>MILK</a:t>
            </a:r>
            <a:endParaRPr lang="en-US" sz="3000" dirty="0">
              <a:latin typeface="Comic Sans MS" panose="030F09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9006" y="2426255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Rectangle 239"/>
          <p:cNvSpPr/>
          <p:nvPr/>
        </p:nvSpPr>
        <p:spPr>
          <a:xfrm>
            <a:off x="4123426" y="2414544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Rectangle 240"/>
          <p:cNvSpPr/>
          <p:nvPr/>
        </p:nvSpPr>
        <p:spPr>
          <a:xfrm>
            <a:off x="5069181" y="2411601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Rectangle 241"/>
          <p:cNvSpPr/>
          <p:nvPr/>
        </p:nvSpPr>
        <p:spPr>
          <a:xfrm>
            <a:off x="6143601" y="2399890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m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3005119" y="1617049"/>
            <a:ext cx="78258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</a:t>
            </a:r>
          </a:p>
        </p:txBody>
      </p:sp>
      <p:sp>
        <p:nvSpPr>
          <p:cNvPr id="244" name="i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4282969" y="1634337"/>
            <a:ext cx="4010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i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5" name="l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5222424" y="1609556"/>
            <a:ext cx="39465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l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6" name="k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6176898" y="1609555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k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3205338" y="420909"/>
            <a:ext cx="263405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CUE: a drink</a:t>
            </a:r>
          </a:p>
        </p:txBody>
      </p:sp>
    </p:spTree>
    <p:extLst>
      <p:ext uri="{BB962C8B-B14F-4D97-AF65-F5344CB8AC3E}">
        <p14:creationId xmlns:p14="http://schemas.microsoft.com/office/powerpoint/2010/main" val="129304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500"/>
                            </p:stCondLst>
                            <p:childTnLst>
                              <p:par>
                                <p:cTn id="28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500"/>
                            </p:stCondLst>
                            <p:childTnLst>
                              <p:par>
                                <p:cTn id="2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3000"/>
                            </p:stCondLst>
                            <p:childTnLst>
                              <p:par>
                                <p:cTn id="2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3500"/>
                            </p:stCondLst>
                            <p:childTnLst>
                              <p:par>
                                <p:cTn id="2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4000"/>
                            </p:stCondLst>
                            <p:childTnLst>
                              <p:par>
                                <p:cTn id="30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4500"/>
                            </p:stCondLst>
                            <p:childTnLst>
                              <p:par>
                                <p:cTn id="30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000"/>
                            </p:stCondLst>
                            <p:childTnLst>
                              <p:par>
                                <p:cTn id="39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500"/>
                            </p:stCondLst>
                            <p:childTnLst>
                              <p:par>
                                <p:cTn id="397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2000"/>
                            </p:stCondLst>
                            <p:childTnLst>
                              <p:par>
                                <p:cTn id="404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0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0" fill="hold">
                      <p:stCondLst>
                        <p:cond delay="0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>
                      <p:stCondLst>
                        <p:cond delay="0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8" fill="hold">
                      <p:stCondLst>
                        <p:cond delay="0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3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9" fill="hold">
                      <p:stCondLst>
                        <p:cond delay="0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4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8" fill="hold">
                      <p:stCondLst>
                        <p:cond delay="0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5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7" fill="hold">
                      <p:stCondLst>
                        <p:cond delay="0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6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6" fill="hold">
                      <p:stCondLst>
                        <p:cond delay="0"/>
                      </p:stCondLst>
                      <p:childTnLst>
                        <p:par>
                          <p:cTn id="467" fill="hold">
                            <p:stCondLst>
                              <p:cond delay="0"/>
                            </p:stCondLst>
                            <p:childTnLst>
                              <p:par>
                                <p:cTn id="4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7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5" fill="hold">
                      <p:stCondLst>
                        <p:cond delay="0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8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4" fill="hold">
                      <p:stCondLst>
                        <p:cond delay="0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9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3" fill="hold">
                      <p:stCondLst>
                        <p:cond delay="0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0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2" fill="hold">
                      <p:stCondLst>
                        <p:cond delay="0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1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1" fill="hold">
                      <p:stCondLst>
                        <p:cond delay="0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6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1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0" fill="hold">
                      <p:stCondLst>
                        <p:cond delay="0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3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1000"/>
                            </p:stCondLst>
                            <p:childTnLst>
                              <p:par>
                                <p:cTn id="5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3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2" fill="hold">
                      <p:stCondLst>
                        <p:cond delay="0"/>
                      </p:stCondLst>
                      <p:childTnLst>
                        <p:par>
                          <p:cTn id="533" fill="hold">
                            <p:stCondLst>
                              <p:cond delay="0"/>
                            </p:stCondLst>
                            <p:childTnLst>
                              <p:par>
                                <p:cTn id="53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1000"/>
                            </p:stCondLst>
                            <p:childTnLst>
                              <p:par>
                                <p:cTn id="5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4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4" fill="hold">
                      <p:stCondLst>
                        <p:cond delay="0"/>
                      </p:stCondLst>
                      <p:childTnLst>
                        <p:par>
                          <p:cTn id="545" fill="hold">
                            <p:stCondLst>
                              <p:cond delay="0"/>
                            </p:stCondLst>
                            <p:childTnLst>
                              <p:par>
                                <p:cTn id="54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5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6" fill="hold">
                      <p:stCondLst>
                        <p:cond delay="0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9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6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5" fill="hold">
                      <p:stCondLst>
                        <p:cond delay="0"/>
                      </p:stCondLst>
                      <p:childTnLst>
                        <p:par>
                          <p:cTn id="566" fill="hold">
                            <p:stCondLst>
                              <p:cond delay="0"/>
                            </p:stCondLst>
                            <p:childTnLst>
                              <p:par>
                                <p:cTn id="56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8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7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4" fill="hold">
                      <p:stCondLst>
                        <p:cond delay="0"/>
                      </p:stCondLst>
                      <p:childTnLst>
                        <p:par>
                          <p:cTn id="575" fill="hold">
                            <p:stCondLst>
                              <p:cond delay="0"/>
                            </p:stCondLst>
                            <p:childTnLst>
                              <p:par>
                                <p:cTn id="57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9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8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3" fill="hold">
                      <p:stCondLst>
                        <p:cond delay="0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9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2" fill="hold">
                      <p:stCondLst>
                        <p:cond delay="0"/>
                      </p:stCondLst>
                      <p:childTnLst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0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1" fill="hold">
                      <p:stCondLst>
                        <p:cond delay="0"/>
                      </p:stCondLst>
                      <p:childTnLst>
                        <p:par>
                          <p:cTn id="602" fill="hold">
                            <p:stCondLst>
                              <p:cond delay="0"/>
                            </p:stCondLst>
                            <p:childTnLst>
                              <p:par>
                                <p:cTn id="60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6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0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0" fill="hold">
                      <p:stCondLst>
                        <p:cond delay="0"/>
                      </p:stCondLst>
                      <p:childTnLst>
                        <p:par>
                          <p:cTn id="611" fill="hold">
                            <p:stCondLst>
                              <p:cond delay="0"/>
                            </p:stCondLst>
                            <p:childTnLst>
                              <p:par>
                                <p:cTn id="61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3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1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9" fill="hold">
                      <p:stCondLst>
                        <p:cond delay="0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2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2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8" fill="hold">
                      <p:stCondLst>
                        <p:cond delay="0"/>
                      </p:stCondLst>
                      <p:childTnLst>
                        <p:par>
                          <p:cTn id="629" fill="hold">
                            <p:stCondLst>
                              <p:cond delay="0"/>
                            </p:stCondLst>
                            <p:childTnLst>
                              <p:par>
                                <p:cTn id="63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1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3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7" fill="hold">
                      <p:stCondLst>
                        <p:cond delay="0"/>
                      </p:stCondLst>
                      <p:childTnLst>
                        <p:par>
                          <p:cTn id="638" fill="hold">
                            <p:stCondLst>
                              <p:cond delay="0"/>
                            </p:stCondLst>
                            <p:childTnLst>
                              <p:par>
                                <p:cTn id="63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0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4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6" fill="hold">
                      <p:stCondLst>
                        <p:cond delay="0"/>
                      </p:stCondLst>
                      <p:childTnLst>
                        <p:par>
                          <p:cTn id="647" fill="hold">
                            <p:stCondLst>
                              <p:cond delay="0"/>
                            </p:stCondLst>
                            <p:childTnLst>
                              <p:par>
                                <p:cTn id="64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9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0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1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5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5" fill="hold">
                      <p:stCondLst>
                        <p:cond delay="0"/>
                      </p:stCondLst>
                      <p:childTnLst>
                        <p:par>
                          <p:cTn id="656" fill="hold">
                            <p:stCondLst>
                              <p:cond delay="0"/>
                            </p:stCondLst>
                            <p:childTnLst>
                              <p:par>
                                <p:cTn id="657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3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4" fill="hold">
                      <p:stCondLst>
                        <p:cond delay="0"/>
                      </p:stCondLst>
                      <p:childTnLst>
                        <p:par>
                          <p:cTn id="665" fill="hold">
                            <p:stCondLst>
                              <p:cond delay="0"/>
                            </p:stCondLst>
                            <p:childTnLst>
                              <p:par>
                                <p:cTn id="666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7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8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9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0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672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3" fill="hold">
                      <p:stCondLst>
                        <p:cond delay="0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6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7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8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9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681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2" fill="hold">
                      <p:stCondLst>
                        <p:cond delay="0"/>
                      </p:stCondLst>
                      <p:childTnLst>
                        <p:par>
                          <p:cTn id="683" fill="hold">
                            <p:stCondLst>
                              <p:cond delay="0"/>
                            </p:stCondLst>
                            <p:childTnLst>
                              <p:par>
                                <p:cTn id="684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5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6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7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8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30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2" grpId="2"/>
      <p:bldP spid="43" grpId="0"/>
      <p:bldP spid="43" grpId="1"/>
      <p:bldP spid="43" grpId="2"/>
      <p:bldP spid="44" grpId="0"/>
      <p:bldP spid="44" grpId="1"/>
      <p:bldP spid="44" grpId="2"/>
      <p:bldP spid="45" grpId="0"/>
      <p:bldP spid="45" grpId="1"/>
      <p:bldP spid="45" grpId="2"/>
      <p:bldP spid="46" grpId="0"/>
      <p:bldP spid="46" grpId="1"/>
      <p:bldP spid="46" grpId="2"/>
      <p:bldP spid="47" grpId="0"/>
      <p:bldP spid="47" grpId="1"/>
      <p:bldP spid="47" grpId="2"/>
      <p:bldP spid="48" grpId="0"/>
      <p:bldP spid="48" grpId="1"/>
      <p:bldP spid="48" grpId="2"/>
      <p:bldP spid="49" grpId="0"/>
      <p:bldP spid="49" grpId="1"/>
      <p:bldP spid="49" grpId="2"/>
      <p:bldP spid="50" grpId="0"/>
      <p:bldP spid="50" grpId="1"/>
      <p:bldP spid="50" grpId="2"/>
      <p:bldP spid="51" grpId="0"/>
      <p:bldP spid="51" grpId="1"/>
      <p:bldP spid="51" grpId="2"/>
      <p:bldP spid="52" grpId="0"/>
      <p:bldP spid="52" grpId="1"/>
      <p:bldP spid="52" grpId="2"/>
      <p:bldP spid="53" grpId="0"/>
      <p:bldP spid="53" grpId="1"/>
      <p:bldP spid="53" grpId="2"/>
      <p:bldP spid="54" grpId="0"/>
      <p:bldP spid="54" grpId="1"/>
      <p:bldP spid="54" grpId="2"/>
      <p:bldP spid="55" grpId="0"/>
      <p:bldP spid="55" grpId="1"/>
      <p:bldP spid="55" grpId="2"/>
      <p:bldP spid="56" grpId="0"/>
      <p:bldP spid="56" grpId="1"/>
      <p:bldP spid="56" grpId="2"/>
      <p:bldP spid="57" grpId="0"/>
      <p:bldP spid="57" grpId="1"/>
      <p:bldP spid="57" grpId="2"/>
      <p:bldP spid="58" grpId="0"/>
      <p:bldP spid="58" grpId="1"/>
      <p:bldP spid="58" grpId="2"/>
      <p:bldP spid="59" grpId="0"/>
      <p:bldP spid="59" grpId="1"/>
      <p:bldP spid="59" grpId="2"/>
      <p:bldP spid="60" grpId="0"/>
      <p:bldP spid="60" grpId="1"/>
      <p:bldP spid="60" grpId="2"/>
      <p:bldP spid="61" grpId="0"/>
      <p:bldP spid="61" grpId="1"/>
      <p:bldP spid="61" grpId="2"/>
      <p:bldP spid="62" grpId="0"/>
      <p:bldP spid="62" grpId="1"/>
      <p:bldP spid="62" grpId="2"/>
      <p:bldP spid="63" grpId="0"/>
      <p:bldP spid="63" grpId="1"/>
      <p:bldP spid="63" grpId="2"/>
      <p:bldP spid="64" grpId="0"/>
      <p:bldP spid="64" grpId="1"/>
      <p:bldP spid="64" grpId="2"/>
      <p:bldP spid="65" grpId="0"/>
      <p:bldP spid="65" grpId="1"/>
      <p:bldP spid="65" grpId="2"/>
      <p:bldP spid="66" grpId="0"/>
      <p:bldP spid="66" grpId="1"/>
      <p:bldP spid="66" grpId="2"/>
      <p:bldP spid="67" grpId="0"/>
      <p:bldP spid="67" grpId="1"/>
      <p:bldP spid="67" grpId="2"/>
      <p:bldP spid="239" grpId="0" animBg="1"/>
      <p:bldP spid="239" grpId="1" animBg="1"/>
      <p:bldP spid="3" grpId="0" animBg="1"/>
      <p:bldP spid="3" grpId="1" animBg="1"/>
      <p:bldP spid="3" grpId="2" animBg="1"/>
      <p:bldP spid="240" grpId="0" animBg="1"/>
      <p:bldP spid="240" grpId="1" animBg="1"/>
      <p:bldP spid="240" grpId="2" animBg="1"/>
      <p:bldP spid="241" grpId="0" animBg="1"/>
      <p:bldP spid="241" grpId="1" animBg="1"/>
      <p:bldP spid="241" grpId="2" animBg="1"/>
      <p:bldP spid="242" grpId="0" animBg="1"/>
      <p:bldP spid="242" grpId="1" animBg="1"/>
      <p:bldP spid="242" grpId="2" animBg="1"/>
      <p:bldP spid="243" grpId="0"/>
      <p:bldP spid="244" grpId="0"/>
      <p:bldP spid="245" grpId="0"/>
      <p:bldP spid="24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hangman background">
            <a:extLst>
              <a:ext uri="{FF2B5EF4-FFF2-40B4-BE49-F238E27FC236}">
                <a16:creationId xmlns:a16="http://schemas.microsoft.com/office/drawing/2014/main" id="{A162D278-B76D-1F4E-A9B0-CBB02C2AAC42}"/>
              </a:ext>
            </a:extLst>
          </p:cNvPr>
          <p:cNvSpPr/>
          <p:nvPr/>
        </p:nvSpPr>
        <p:spPr>
          <a:xfrm>
            <a:off x="8544005" y="1901371"/>
            <a:ext cx="3550726" cy="48332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hangman 1">
            <a:extLst>
              <a:ext uri="{FF2B5EF4-FFF2-40B4-BE49-F238E27FC236}">
                <a16:creationId xmlns:a16="http://schemas.microsoft.com/office/drawing/2014/main" id="{99B8C594-0921-1041-ABC2-203612322F01}"/>
              </a:ext>
            </a:extLst>
          </p:cNvPr>
          <p:cNvCxnSpPr>
            <a:cxnSpLocks/>
          </p:cNvCxnSpPr>
          <p:nvPr/>
        </p:nvCxnSpPr>
        <p:spPr>
          <a:xfrm>
            <a:off x="8967802" y="6293278"/>
            <a:ext cx="2776928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hangman 2">
            <a:extLst>
              <a:ext uri="{FF2B5EF4-FFF2-40B4-BE49-F238E27FC236}">
                <a16:creationId xmlns:a16="http://schemas.microsoft.com/office/drawing/2014/main" id="{C9508B70-D540-6248-A447-3EEC0BBDA88A}"/>
              </a:ext>
            </a:extLst>
          </p:cNvPr>
          <p:cNvCxnSpPr>
            <a:cxnSpLocks/>
          </p:cNvCxnSpPr>
          <p:nvPr/>
        </p:nvCxnSpPr>
        <p:spPr>
          <a:xfrm flipV="1">
            <a:off x="8967802" y="2445176"/>
            <a:ext cx="0" cy="3848103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hangman 3">
            <a:extLst>
              <a:ext uri="{FF2B5EF4-FFF2-40B4-BE49-F238E27FC236}">
                <a16:creationId xmlns:a16="http://schemas.microsoft.com/office/drawing/2014/main" id="{8F954FC0-6B32-004F-AA33-2116BBD6816B}"/>
              </a:ext>
            </a:extLst>
          </p:cNvPr>
          <p:cNvCxnSpPr>
            <a:cxnSpLocks/>
          </p:cNvCxnSpPr>
          <p:nvPr/>
        </p:nvCxnSpPr>
        <p:spPr>
          <a:xfrm flipH="1" flipV="1">
            <a:off x="8967802" y="5561758"/>
            <a:ext cx="762000" cy="73152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hangman 4">
            <a:extLst>
              <a:ext uri="{FF2B5EF4-FFF2-40B4-BE49-F238E27FC236}">
                <a16:creationId xmlns:a16="http://schemas.microsoft.com/office/drawing/2014/main" id="{37EDC338-6E9D-4140-8F33-A24D9362E785}"/>
              </a:ext>
            </a:extLst>
          </p:cNvPr>
          <p:cNvCxnSpPr>
            <a:cxnSpLocks/>
          </p:cNvCxnSpPr>
          <p:nvPr/>
        </p:nvCxnSpPr>
        <p:spPr>
          <a:xfrm flipH="1">
            <a:off x="8967801" y="2445176"/>
            <a:ext cx="1699260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hangman 5">
            <a:extLst>
              <a:ext uri="{FF2B5EF4-FFF2-40B4-BE49-F238E27FC236}">
                <a16:creationId xmlns:a16="http://schemas.microsoft.com/office/drawing/2014/main" id="{65961CC1-2496-9B47-A7B1-783AB09D6404}"/>
              </a:ext>
            </a:extLst>
          </p:cNvPr>
          <p:cNvCxnSpPr>
            <a:cxnSpLocks/>
          </p:cNvCxnSpPr>
          <p:nvPr/>
        </p:nvCxnSpPr>
        <p:spPr>
          <a:xfrm flipV="1">
            <a:off x="10667061" y="2445176"/>
            <a:ext cx="0" cy="609599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ngman 6">
            <a:extLst>
              <a:ext uri="{FF2B5EF4-FFF2-40B4-BE49-F238E27FC236}">
                <a16:creationId xmlns:a16="http://schemas.microsoft.com/office/drawing/2014/main" id="{5B665474-1F9C-8749-8636-3AEADFCA03B9}"/>
              </a:ext>
            </a:extLst>
          </p:cNvPr>
          <p:cNvSpPr/>
          <p:nvPr/>
        </p:nvSpPr>
        <p:spPr>
          <a:xfrm>
            <a:off x="10181550" y="3054775"/>
            <a:ext cx="971021" cy="944878"/>
          </a:xfrm>
          <a:prstGeom prst="don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1" name="hangman 7">
            <a:extLst>
              <a:ext uri="{FF2B5EF4-FFF2-40B4-BE49-F238E27FC236}">
                <a16:creationId xmlns:a16="http://schemas.microsoft.com/office/drawing/2014/main" id="{76D65946-3ACA-F444-A175-628B81D323B6}"/>
              </a:ext>
            </a:extLst>
          </p:cNvPr>
          <p:cNvCxnSpPr>
            <a:cxnSpLocks/>
          </p:cNvCxnSpPr>
          <p:nvPr/>
        </p:nvCxnSpPr>
        <p:spPr>
          <a:xfrm flipV="1">
            <a:off x="10667060" y="3999654"/>
            <a:ext cx="0" cy="1219202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hangman 8">
            <a:extLst>
              <a:ext uri="{FF2B5EF4-FFF2-40B4-BE49-F238E27FC236}">
                <a16:creationId xmlns:a16="http://schemas.microsoft.com/office/drawing/2014/main" id="{27808005-D47E-3746-ADF2-C78C1863FC30}"/>
              </a:ext>
            </a:extLst>
          </p:cNvPr>
          <p:cNvCxnSpPr>
            <a:cxnSpLocks/>
          </p:cNvCxnSpPr>
          <p:nvPr/>
        </p:nvCxnSpPr>
        <p:spPr>
          <a:xfrm flipV="1">
            <a:off x="10181550" y="5240671"/>
            <a:ext cx="485510" cy="625886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hangman9">
            <a:extLst>
              <a:ext uri="{FF2B5EF4-FFF2-40B4-BE49-F238E27FC236}">
                <a16:creationId xmlns:a16="http://schemas.microsoft.com/office/drawing/2014/main" id="{DD178BD9-3938-8B4E-9F19-FF429F254818}"/>
              </a:ext>
            </a:extLst>
          </p:cNvPr>
          <p:cNvCxnSpPr>
            <a:cxnSpLocks/>
          </p:cNvCxnSpPr>
          <p:nvPr/>
        </p:nvCxnSpPr>
        <p:spPr>
          <a:xfrm>
            <a:off x="10667060" y="5263685"/>
            <a:ext cx="486000" cy="6264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hangman 10">
            <a:extLst>
              <a:ext uri="{FF2B5EF4-FFF2-40B4-BE49-F238E27FC236}">
                <a16:creationId xmlns:a16="http://schemas.microsoft.com/office/drawing/2014/main" id="{FDFD0B7D-691D-5040-84CB-51B649B3FE7B}"/>
              </a:ext>
            </a:extLst>
          </p:cNvPr>
          <p:cNvCxnSpPr>
            <a:cxnSpLocks/>
          </p:cNvCxnSpPr>
          <p:nvPr/>
        </p:nvCxnSpPr>
        <p:spPr>
          <a:xfrm>
            <a:off x="10004313" y="4085235"/>
            <a:ext cx="662747" cy="237561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hangman 11">
            <a:extLst>
              <a:ext uri="{FF2B5EF4-FFF2-40B4-BE49-F238E27FC236}">
                <a16:creationId xmlns:a16="http://schemas.microsoft.com/office/drawing/2014/main" id="{88C9C4D2-1441-9941-B768-17338A0028E8}"/>
              </a:ext>
            </a:extLst>
          </p:cNvPr>
          <p:cNvCxnSpPr>
            <a:cxnSpLocks/>
          </p:cNvCxnSpPr>
          <p:nvPr/>
        </p:nvCxnSpPr>
        <p:spPr>
          <a:xfrm flipV="1">
            <a:off x="10667060" y="4077700"/>
            <a:ext cx="662747" cy="2376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wrong answer" descr="Free Clipart: No button. Boton No | Ehecatl1138">
            <a:extLst>
              <a:ext uri="{FF2B5EF4-FFF2-40B4-BE49-F238E27FC236}">
                <a16:creationId xmlns:a16="http://schemas.microsoft.com/office/drawing/2014/main" id="{5895AEA4-FC77-8746-AF57-87C91787D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630" y="32"/>
            <a:ext cx="1371370" cy="137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0C21F3C0-2378-8B4A-AF3A-E9446FBBCCA8}"/>
              </a:ext>
            </a:extLst>
          </p:cNvPr>
          <p:cNvSpPr/>
          <p:nvPr/>
        </p:nvSpPr>
        <p:spPr>
          <a:xfrm>
            <a:off x="10401589" y="3265553"/>
            <a:ext cx="530942" cy="53094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ultiply 38">
            <a:extLst>
              <a:ext uri="{FF2B5EF4-FFF2-40B4-BE49-F238E27FC236}">
                <a16:creationId xmlns:a16="http://schemas.microsoft.com/office/drawing/2014/main" id="{44BEDCFC-1EB8-1E4F-827E-1EA5BA908429}"/>
              </a:ext>
            </a:extLst>
          </p:cNvPr>
          <p:cNvSpPr/>
          <p:nvPr/>
        </p:nvSpPr>
        <p:spPr>
          <a:xfrm>
            <a:off x="10265218" y="3179588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ultiply 39">
            <a:extLst>
              <a:ext uri="{FF2B5EF4-FFF2-40B4-BE49-F238E27FC236}">
                <a16:creationId xmlns:a16="http://schemas.microsoft.com/office/drawing/2014/main" id="{9D6FFF49-1959-844F-99A8-9287228D0630}"/>
              </a:ext>
            </a:extLst>
          </p:cNvPr>
          <p:cNvSpPr/>
          <p:nvPr/>
        </p:nvSpPr>
        <p:spPr>
          <a:xfrm>
            <a:off x="10667060" y="3170800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Block Arc 40">
            <a:extLst>
              <a:ext uri="{FF2B5EF4-FFF2-40B4-BE49-F238E27FC236}">
                <a16:creationId xmlns:a16="http://schemas.microsoft.com/office/drawing/2014/main" id="{AA76A724-D96E-634A-B517-B3AFECDDCCEF}"/>
              </a:ext>
            </a:extLst>
          </p:cNvPr>
          <p:cNvSpPr/>
          <p:nvPr/>
        </p:nvSpPr>
        <p:spPr>
          <a:xfrm>
            <a:off x="10450367" y="3591159"/>
            <a:ext cx="459693" cy="381491"/>
          </a:xfrm>
          <a:prstGeom prst="blockArc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page a">
            <a:extLst>
              <a:ext uri="{FF2B5EF4-FFF2-40B4-BE49-F238E27FC236}">
                <a16:creationId xmlns:a16="http://schemas.microsoft.com/office/drawing/2014/main" id="{5C791CE2-3BA0-E043-934E-1485860536FA}"/>
              </a:ext>
            </a:extLst>
          </p:cNvPr>
          <p:cNvSpPr/>
          <p:nvPr/>
        </p:nvSpPr>
        <p:spPr>
          <a:xfrm>
            <a:off x="250875" y="2960621"/>
            <a:ext cx="57900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43" name="page e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4219237" y="3021128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4" name="page i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419667" y="3964254"/>
            <a:ext cx="4010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i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5" name="page o">
            <a:extLst>
              <a:ext uri="{FF2B5EF4-FFF2-40B4-BE49-F238E27FC236}">
                <a16:creationId xmlns:a16="http://schemas.microsoft.com/office/drawing/2014/main" id="{B3943B06-BA06-714D-ADC6-56E90C0FC35D}"/>
              </a:ext>
            </a:extLst>
          </p:cNvPr>
          <p:cNvSpPr/>
          <p:nvPr/>
        </p:nvSpPr>
        <p:spPr>
          <a:xfrm>
            <a:off x="6420533" y="3832065"/>
            <a:ext cx="5886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o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6" name="page u">
            <a:extLst>
              <a:ext uri="{FF2B5EF4-FFF2-40B4-BE49-F238E27FC236}">
                <a16:creationId xmlns:a16="http://schemas.microsoft.com/office/drawing/2014/main" id="{DBFBD176-9D57-A84A-A27C-864DB329C6D9}"/>
              </a:ext>
            </a:extLst>
          </p:cNvPr>
          <p:cNvSpPr/>
          <p:nvPr/>
        </p:nvSpPr>
        <p:spPr>
          <a:xfrm>
            <a:off x="4258233" y="4800646"/>
            <a:ext cx="5854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u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7" name="page b">
            <a:extLst>
              <a:ext uri="{FF2B5EF4-FFF2-40B4-BE49-F238E27FC236}">
                <a16:creationId xmlns:a16="http://schemas.microsoft.com/office/drawing/2014/main" id="{EE15F072-B3E3-5C4C-A894-7A45F953BD46}"/>
              </a:ext>
            </a:extLst>
          </p:cNvPr>
          <p:cNvSpPr/>
          <p:nvPr/>
        </p:nvSpPr>
        <p:spPr>
          <a:xfrm>
            <a:off x="1138338" y="3021128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b</a:t>
            </a:r>
          </a:p>
        </p:txBody>
      </p:sp>
      <p:sp>
        <p:nvSpPr>
          <p:cNvPr id="48" name="page c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1983131" y="3021128"/>
            <a:ext cx="58060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c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9" name="page d">
            <a:extLst>
              <a:ext uri="{FF2B5EF4-FFF2-40B4-BE49-F238E27FC236}">
                <a16:creationId xmlns:a16="http://schemas.microsoft.com/office/drawing/2014/main" id="{0C6FBEF8-CA6E-7941-86FA-B85CD558E749}"/>
              </a:ext>
            </a:extLst>
          </p:cNvPr>
          <p:cNvSpPr/>
          <p:nvPr/>
        </p:nvSpPr>
        <p:spPr>
          <a:xfrm>
            <a:off x="3063131" y="3021128"/>
            <a:ext cx="63671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d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0" name="page f">
            <a:extLst>
              <a:ext uri="{FF2B5EF4-FFF2-40B4-BE49-F238E27FC236}">
                <a16:creationId xmlns:a16="http://schemas.microsoft.com/office/drawing/2014/main" id="{E0D4E68C-F9F8-1D46-9B08-73873674302D}"/>
              </a:ext>
            </a:extLst>
          </p:cNvPr>
          <p:cNvSpPr/>
          <p:nvPr/>
        </p:nvSpPr>
        <p:spPr>
          <a:xfrm>
            <a:off x="5179850" y="3106011"/>
            <a:ext cx="57579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f</a:t>
            </a:r>
          </a:p>
        </p:txBody>
      </p:sp>
      <p:sp>
        <p:nvSpPr>
          <p:cNvPr id="51" name="page g">
            <a:extLst>
              <a:ext uri="{FF2B5EF4-FFF2-40B4-BE49-F238E27FC236}">
                <a16:creationId xmlns:a16="http://schemas.microsoft.com/office/drawing/2014/main" id="{7284707F-5527-034C-828B-F4E4A217A615}"/>
              </a:ext>
            </a:extLst>
          </p:cNvPr>
          <p:cNvSpPr/>
          <p:nvPr/>
        </p:nvSpPr>
        <p:spPr>
          <a:xfrm>
            <a:off x="6372682" y="2881130"/>
            <a:ext cx="59343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g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2" name="page h">
            <a:extLst>
              <a:ext uri="{FF2B5EF4-FFF2-40B4-BE49-F238E27FC236}">
                <a16:creationId xmlns:a16="http://schemas.microsoft.com/office/drawing/2014/main" id="{2D60F904-0EF2-F746-A156-AF456D81EBD1}"/>
              </a:ext>
            </a:extLst>
          </p:cNvPr>
          <p:cNvSpPr/>
          <p:nvPr/>
        </p:nvSpPr>
        <p:spPr>
          <a:xfrm>
            <a:off x="7384121" y="2969687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h</a:t>
            </a:r>
          </a:p>
        </p:txBody>
      </p:sp>
      <p:sp>
        <p:nvSpPr>
          <p:cNvPr id="53" name="page j">
            <a:extLst>
              <a:ext uri="{FF2B5EF4-FFF2-40B4-BE49-F238E27FC236}">
                <a16:creationId xmlns:a16="http://schemas.microsoft.com/office/drawing/2014/main" id="{F854FE88-81F8-924C-B78F-FB4DE1FB3C74}"/>
              </a:ext>
            </a:extLst>
          </p:cNvPr>
          <p:cNvSpPr/>
          <p:nvPr/>
        </p:nvSpPr>
        <p:spPr>
          <a:xfrm>
            <a:off x="1149173" y="3873908"/>
            <a:ext cx="49564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j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4" name="page k">
            <a:extLst>
              <a:ext uri="{FF2B5EF4-FFF2-40B4-BE49-F238E27FC236}">
                <a16:creationId xmlns:a16="http://schemas.microsoft.com/office/drawing/2014/main" id="{D0E0AC8A-B8F3-DF4D-9982-072DDB6A2DAC}"/>
              </a:ext>
            </a:extLst>
          </p:cNvPr>
          <p:cNvSpPr/>
          <p:nvPr/>
        </p:nvSpPr>
        <p:spPr>
          <a:xfrm>
            <a:off x="2080498" y="3932249"/>
            <a:ext cx="59984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k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5" name="page l">
            <a:extLst>
              <a:ext uri="{FF2B5EF4-FFF2-40B4-BE49-F238E27FC236}">
                <a16:creationId xmlns:a16="http://schemas.microsoft.com/office/drawing/2014/main" id="{B7029FBA-A36B-3D45-B8A1-3BBB1AC7D144}"/>
              </a:ext>
            </a:extLst>
          </p:cNvPr>
          <p:cNvSpPr/>
          <p:nvPr/>
        </p:nvSpPr>
        <p:spPr>
          <a:xfrm>
            <a:off x="3243909" y="4014975"/>
            <a:ext cx="3946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l</a:t>
            </a:r>
          </a:p>
        </p:txBody>
      </p:sp>
      <p:sp>
        <p:nvSpPr>
          <p:cNvPr id="56" name="page m">
            <a:extLst>
              <a:ext uri="{FF2B5EF4-FFF2-40B4-BE49-F238E27FC236}">
                <a16:creationId xmlns:a16="http://schemas.microsoft.com/office/drawing/2014/main" id="{12B73EAD-AC55-2A4B-90BA-FDDD91BBABDE}"/>
              </a:ext>
            </a:extLst>
          </p:cNvPr>
          <p:cNvSpPr/>
          <p:nvPr/>
        </p:nvSpPr>
        <p:spPr>
          <a:xfrm>
            <a:off x="4175521" y="3896793"/>
            <a:ext cx="78258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7" name="page n">
            <a:extLst>
              <a:ext uri="{FF2B5EF4-FFF2-40B4-BE49-F238E27FC236}">
                <a16:creationId xmlns:a16="http://schemas.microsoft.com/office/drawing/2014/main" id="{DA23C221-E96E-0D4B-83E8-A75DDA25FE2C}"/>
              </a:ext>
            </a:extLst>
          </p:cNvPr>
          <p:cNvSpPr/>
          <p:nvPr/>
        </p:nvSpPr>
        <p:spPr>
          <a:xfrm>
            <a:off x="5223672" y="3942209"/>
            <a:ext cx="58702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n</a:t>
            </a:r>
          </a:p>
        </p:txBody>
      </p:sp>
      <p:sp>
        <p:nvSpPr>
          <p:cNvPr id="58" name="page p">
            <a:extLst>
              <a:ext uri="{FF2B5EF4-FFF2-40B4-BE49-F238E27FC236}">
                <a16:creationId xmlns:a16="http://schemas.microsoft.com/office/drawing/2014/main" id="{9F419AF3-A3F2-ED48-9318-AD0F02B7FE78}"/>
              </a:ext>
            </a:extLst>
          </p:cNvPr>
          <p:cNvSpPr/>
          <p:nvPr/>
        </p:nvSpPr>
        <p:spPr>
          <a:xfrm>
            <a:off x="7397600" y="3708481"/>
            <a:ext cx="59663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p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9" name="page q">
            <a:extLst>
              <a:ext uri="{FF2B5EF4-FFF2-40B4-BE49-F238E27FC236}">
                <a16:creationId xmlns:a16="http://schemas.microsoft.com/office/drawing/2014/main" id="{36C607E4-E50B-2B44-A51C-56668D5FFC9F}"/>
              </a:ext>
            </a:extLst>
          </p:cNvPr>
          <p:cNvSpPr/>
          <p:nvPr/>
        </p:nvSpPr>
        <p:spPr>
          <a:xfrm>
            <a:off x="1171742" y="4800645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q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0" name="page r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308125" y="4826991"/>
            <a:ext cx="5549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r</a:t>
            </a:r>
          </a:p>
        </p:txBody>
      </p:sp>
      <p:sp>
        <p:nvSpPr>
          <p:cNvPr id="61" name="page s">
            <a:extLst>
              <a:ext uri="{FF2B5EF4-FFF2-40B4-BE49-F238E27FC236}">
                <a16:creationId xmlns:a16="http://schemas.microsoft.com/office/drawing/2014/main" id="{D1ACA504-1E83-594C-A017-152C4885A956}"/>
              </a:ext>
            </a:extLst>
          </p:cNvPr>
          <p:cNvSpPr/>
          <p:nvPr/>
        </p:nvSpPr>
        <p:spPr>
          <a:xfrm>
            <a:off x="2137181" y="4800645"/>
            <a:ext cx="55976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s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2" name="page t">
            <a:extLst>
              <a:ext uri="{FF2B5EF4-FFF2-40B4-BE49-F238E27FC236}">
                <a16:creationId xmlns:a16="http://schemas.microsoft.com/office/drawing/2014/main" id="{B939F272-81E3-C447-9121-1D994A37F6D9}"/>
              </a:ext>
            </a:extLst>
          </p:cNvPr>
          <p:cNvSpPr/>
          <p:nvPr/>
        </p:nvSpPr>
        <p:spPr>
          <a:xfrm>
            <a:off x="3190058" y="4847728"/>
            <a:ext cx="546945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t</a:t>
            </a:r>
          </a:p>
        </p:txBody>
      </p:sp>
      <p:sp>
        <p:nvSpPr>
          <p:cNvPr id="63" name="page v">
            <a:extLst>
              <a:ext uri="{FF2B5EF4-FFF2-40B4-BE49-F238E27FC236}">
                <a16:creationId xmlns:a16="http://schemas.microsoft.com/office/drawing/2014/main" id="{8D53DE08-2464-354E-8B5C-04DD5D7DD881}"/>
              </a:ext>
            </a:extLst>
          </p:cNvPr>
          <p:cNvSpPr/>
          <p:nvPr/>
        </p:nvSpPr>
        <p:spPr>
          <a:xfrm>
            <a:off x="5252526" y="4778407"/>
            <a:ext cx="55816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v</a:t>
            </a:r>
          </a:p>
        </p:txBody>
      </p:sp>
      <p:sp>
        <p:nvSpPr>
          <p:cNvPr id="64" name="page w">
            <a:extLst>
              <a:ext uri="{FF2B5EF4-FFF2-40B4-BE49-F238E27FC236}">
                <a16:creationId xmlns:a16="http://schemas.microsoft.com/office/drawing/2014/main" id="{AD77007C-1C6F-484C-9B94-0A292DD5DD77}"/>
              </a:ext>
            </a:extLst>
          </p:cNvPr>
          <p:cNvSpPr/>
          <p:nvPr/>
        </p:nvSpPr>
        <p:spPr>
          <a:xfrm>
            <a:off x="6331922" y="4711024"/>
            <a:ext cx="710452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w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5" name="page x">
            <a:extLst>
              <a:ext uri="{FF2B5EF4-FFF2-40B4-BE49-F238E27FC236}">
                <a16:creationId xmlns:a16="http://schemas.microsoft.com/office/drawing/2014/main" id="{5E790CE5-11E2-7145-895D-A0E4116E73B8}"/>
              </a:ext>
            </a:extLst>
          </p:cNvPr>
          <p:cNvSpPr/>
          <p:nvPr/>
        </p:nvSpPr>
        <p:spPr>
          <a:xfrm>
            <a:off x="7260941" y="4721084"/>
            <a:ext cx="63831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x</a:t>
            </a:r>
          </a:p>
        </p:txBody>
      </p:sp>
      <p:sp>
        <p:nvSpPr>
          <p:cNvPr id="66" name="page y">
            <a:extLst>
              <a:ext uri="{FF2B5EF4-FFF2-40B4-BE49-F238E27FC236}">
                <a16:creationId xmlns:a16="http://schemas.microsoft.com/office/drawing/2014/main" id="{F1CE8097-8970-4C48-B908-BC1A89EA5BB5}"/>
              </a:ext>
            </a:extLst>
          </p:cNvPr>
          <p:cNvSpPr/>
          <p:nvPr/>
        </p:nvSpPr>
        <p:spPr>
          <a:xfrm>
            <a:off x="5065436" y="5550298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y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7" name="page z">
            <a:extLst>
              <a:ext uri="{FF2B5EF4-FFF2-40B4-BE49-F238E27FC236}">
                <a16:creationId xmlns:a16="http://schemas.microsoft.com/office/drawing/2014/main" id="{405373D4-7DAB-5449-92D5-11C78B572904}"/>
              </a:ext>
            </a:extLst>
          </p:cNvPr>
          <p:cNvSpPr/>
          <p:nvPr/>
        </p:nvSpPr>
        <p:spPr>
          <a:xfrm>
            <a:off x="6276162" y="5576885"/>
            <a:ext cx="59824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z</a:t>
            </a:r>
          </a:p>
        </p:txBody>
      </p:sp>
      <p:pic>
        <p:nvPicPr>
          <p:cNvPr id="70" name="win button">
            <a:hlinkClick r:id="" action="ppaction://noaction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6D4EBA85-B208-FD42-A84C-5D84D915A9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85" y="-74608"/>
            <a:ext cx="1592548" cy="1592548"/>
          </a:xfrm>
          <a:prstGeom prst="rect">
            <a:avLst/>
          </a:prstGeom>
        </p:spPr>
      </p:pic>
      <p:pic>
        <p:nvPicPr>
          <p:cNvPr id="81" name="trophy win">
            <a:extLst>
              <a:ext uri="{FF2B5EF4-FFF2-40B4-BE49-F238E27FC236}">
                <a16:creationId xmlns:a16="http://schemas.microsoft.com/office/drawing/2014/main" id="{45603EAE-E8C7-FC4E-9405-1EBD8DC2D1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01048" y="2174559"/>
            <a:ext cx="2243682" cy="1293857"/>
          </a:xfrm>
          <a:prstGeom prst="rect">
            <a:avLst/>
          </a:prstGeom>
        </p:spPr>
      </p:pic>
      <p:pic>
        <p:nvPicPr>
          <p:cNvPr id="82" name="next slide">
            <a:hlinkClick r:id="" action="ppaction://hlinkshowjump?jump=nextslide">
              <a:snd r:embed="rId6" name="chimes.wav"/>
            </a:hlinkClick>
            <a:extLst>
              <a:ext uri="{FF2B5EF4-FFF2-40B4-BE49-F238E27FC236}">
                <a16:creationId xmlns:a16="http://schemas.microsoft.com/office/drawing/2014/main" id="{3F97273A-C3BA-244B-9815-6224FE13A2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1473" y="1530313"/>
            <a:ext cx="1579124" cy="1189607"/>
          </a:xfrm>
          <a:prstGeom prst="rect">
            <a:avLst/>
          </a:prstGeom>
        </p:spPr>
      </p:pic>
      <p:sp>
        <p:nvSpPr>
          <p:cNvPr id="239" name="TextBox 238">
            <a:extLst>
              <a:ext uri="{FF2B5EF4-FFF2-40B4-BE49-F238E27FC236}">
                <a16:creationId xmlns:a16="http://schemas.microsoft.com/office/drawing/2014/main" id="{92E70CB0-9A0B-FE4D-B933-8EE2AEA49371}"/>
              </a:ext>
            </a:extLst>
          </p:cNvPr>
          <p:cNvSpPr txBox="1"/>
          <p:nvPr/>
        </p:nvSpPr>
        <p:spPr>
          <a:xfrm>
            <a:off x="8810979" y="1475993"/>
            <a:ext cx="3049413" cy="574439"/>
          </a:xfrm>
          <a:prstGeom prst="rect">
            <a:avLst/>
          </a:prstGeom>
          <a:solidFill>
            <a:srgbClr val="FFFF66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latin typeface="Comic Sans MS" panose="030F0902030302020204" pitchFamily="66" charset="0"/>
              </a:rPr>
              <a:t>mother</a:t>
            </a:r>
            <a:endParaRPr lang="en-US" sz="3000" dirty="0">
              <a:latin typeface="Comic Sans MS" panose="030F09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78693" y="2441108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Rectangle 239"/>
          <p:cNvSpPr/>
          <p:nvPr/>
        </p:nvSpPr>
        <p:spPr>
          <a:xfrm>
            <a:off x="2853113" y="2429397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Rectangle 240"/>
          <p:cNvSpPr/>
          <p:nvPr/>
        </p:nvSpPr>
        <p:spPr>
          <a:xfrm>
            <a:off x="3798868" y="2426454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Rectangle 241"/>
          <p:cNvSpPr/>
          <p:nvPr/>
        </p:nvSpPr>
        <p:spPr>
          <a:xfrm>
            <a:off x="4873288" y="2414743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R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7057979" y="1590805"/>
            <a:ext cx="5549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r</a:t>
            </a:r>
          </a:p>
        </p:txBody>
      </p:sp>
      <p:sp>
        <p:nvSpPr>
          <p:cNvPr id="244" name="m2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1704081" y="1625658"/>
            <a:ext cx="78258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5" name="t2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3833693" y="1625657"/>
            <a:ext cx="546945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t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6" name="E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5981190" y="1625659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5940538" y="2414743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6965392" y="2414742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2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2880862" y="1625658"/>
            <a:ext cx="588624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o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72" name="h2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4926253" y="1611995"/>
            <a:ext cx="62869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h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2228310" y="420909"/>
            <a:ext cx="458811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CUE: a family member</a:t>
            </a:r>
          </a:p>
        </p:txBody>
      </p:sp>
    </p:spTree>
    <p:extLst>
      <p:ext uri="{BB962C8B-B14F-4D97-AF65-F5344CB8AC3E}">
        <p14:creationId xmlns:p14="http://schemas.microsoft.com/office/powerpoint/2010/main" val="373944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500"/>
                            </p:stCondLst>
                            <p:childTnLst>
                              <p:par>
                                <p:cTn id="30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2500"/>
                            </p:stCondLst>
                            <p:childTnLst>
                              <p:par>
                                <p:cTn id="3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3000"/>
                            </p:stCondLst>
                            <p:childTnLst>
                              <p:par>
                                <p:cTn id="3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3500"/>
                            </p:stCondLst>
                            <p:childTnLst>
                              <p:par>
                                <p:cTn id="3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4000"/>
                            </p:stCondLst>
                            <p:childTnLst>
                              <p:par>
                                <p:cTn id="3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4500"/>
                            </p:stCondLst>
                            <p:childTnLst>
                              <p:par>
                                <p:cTn id="3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000"/>
                            </p:stCondLst>
                            <p:childTnLst>
                              <p:par>
                                <p:cTn id="40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8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1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2000"/>
                            </p:stCondLst>
                            <p:childTnLst>
                              <p:par>
                                <p:cTn id="418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1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4" fill="hold">
                      <p:stCondLst>
                        <p:cond delay="0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3" fill="hold">
                      <p:stCondLst>
                        <p:cond delay="0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4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5" fill="hold">
                      <p:stCondLst>
                        <p:cond delay="0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5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4" fill="hold">
                      <p:stCondLst>
                        <p:cond delay="0"/>
                      </p:stCondLst>
                      <p:childTnLst>
                        <p:par>
                          <p:cTn id="455" fill="hold">
                            <p:stCondLst>
                              <p:cond delay="0"/>
                            </p:stCondLst>
                            <p:childTnLst>
                              <p:par>
                                <p:cTn id="45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1000"/>
                            </p:stCondLst>
                            <p:childTnLst>
                              <p:par>
                                <p:cTn id="4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6" fill="hold">
                      <p:stCondLst>
                        <p:cond delay="0"/>
                      </p:stCondLst>
                      <p:childTnLst>
                        <p:par>
                          <p:cTn id="467" fill="hold">
                            <p:stCondLst>
                              <p:cond delay="0"/>
                            </p:stCondLst>
                            <p:childTnLst>
                              <p:par>
                                <p:cTn id="4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7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5" fill="hold">
                      <p:stCondLst>
                        <p:cond delay="0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4" fill="hold">
                      <p:stCondLst>
                        <p:cond delay="0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9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3" fill="hold">
                      <p:stCondLst>
                        <p:cond delay="0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6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0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2" fill="hold">
                      <p:stCondLst>
                        <p:cond delay="0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1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1" fill="hold">
                      <p:stCondLst>
                        <p:cond delay="0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5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1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0" fill="hold">
                      <p:stCondLst>
                        <p:cond delay="0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4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1000"/>
                            </p:stCondLst>
                            <p:childTnLst>
                              <p:par>
                                <p:cTn id="5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3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2" fill="hold">
                      <p:stCondLst>
                        <p:cond delay="0"/>
                      </p:stCondLst>
                      <p:childTnLst>
                        <p:par>
                          <p:cTn id="533" fill="hold">
                            <p:stCondLst>
                              <p:cond delay="0"/>
                            </p:stCondLst>
                            <p:childTnLst>
                              <p:par>
                                <p:cTn id="53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1" fill="hold">
                      <p:stCondLst>
                        <p:cond delay="0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4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0" fill="hold">
                      <p:stCondLst>
                        <p:cond delay="0"/>
                      </p:stCondLst>
                      <p:childTnLst>
                        <p:par>
                          <p:cTn id="551" fill="hold">
                            <p:stCondLst>
                              <p:cond delay="0"/>
                            </p:stCondLst>
                            <p:childTnLst>
                              <p:par>
                                <p:cTn id="55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5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9" fill="hold">
                      <p:stCondLst>
                        <p:cond delay="0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3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4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1000"/>
                            </p:stCondLst>
                            <p:childTnLst>
                              <p:par>
                                <p:cTn id="5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7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1" fill="hold">
                      <p:stCondLst>
                        <p:cond delay="0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4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5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7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0" fill="hold">
                      <p:stCondLst>
                        <p:cond delay="0"/>
                      </p:stCondLst>
                      <p:childTnLst>
                        <p:par>
                          <p:cTn id="581" fill="hold">
                            <p:stCondLst>
                              <p:cond delay="0"/>
                            </p:stCondLst>
                            <p:childTnLst>
                              <p:par>
                                <p:cTn id="58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8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9" fill="hold">
                      <p:stCondLst>
                        <p:cond delay="0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2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3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9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8" fill="hold">
                      <p:stCondLst>
                        <p:cond delay="0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6" fill="hold">
                            <p:stCondLst>
                              <p:cond delay="1000"/>
                            </p:stCondLst>
                            <p:childTnLst>
                              <p:par>
                                <p:cTn id="6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0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0" fill="hold">
                      <p:stCondLst>
                        <p:cond delay="0"/>
                      </p:stCondLst>
                      <p:childTnLst>
                        <p:par>
                          <p:cTn id="611" fill="hold">
                            <p:stCondLst>
                              <p:cond delay="0"/>
                            </p:stCondLst>
                            <p:childTnLst>
                              <p:par>
                                <p:cTn id="61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3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1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9" fill="hold">
                      <p:stCondLst>
                        <p:cond delay="0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7" fill="hold">
                            <p:stCondLst>
                              <p:cond delay="1000"/>
                            </p:stCondLst>
                            <p:childTnLst>
                              <p:par>
                                <p:cTn id="6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3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1" fill="hold">
                      <p:stCondLst>
                        <p:cond delay="0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3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0" fill="hold">
                      <p:stCondLst>
                        <p:cond delay="0"/>
                      </p:stCondLst>
                      <p:childTnLst>
                        <p:par>
                          <p:cTn id="641" fill="hold">
                            <p:stCondLst>
                              <p:cond delay="0"/>
                            </p:stCondLst>
                            <p:childTnLst>
                              <p:par>
                                <p:cTn id="64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4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9" fill="hold">
                      <p:stCondLst>
                        <p:cond delay="0"/>
                      </p:stCondLst>
                      <p:childTnLst>
                        <p:par>
                          <p:cTn id="650" fill="hold">
                            <p:stCondLst>
                              <p:cond delay="0"/>
                            </p:stCondLst>
                            <p:childTnLst>
                              <p:par>
                                <p:cTn id="65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5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8" fill="hold">
                      <p:stCondLst>
                        <p:cond delay="0"/>
                      </p:stCondLst>
                      <p:childTnLst>
                        <p:par>
                          <p:cTn id="659" fill="hold">
                            <p:stCondLst>
                              <p:cond delay="0"/>
                            </p:stCondLst>
                            <p:childTnLst>
                              <p:par>
                                <p:cTn id="66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6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7" fill="hold">
                      <p:stCondLst>
                        <p:cond delay="0"/>
                      </p:stCondLst>
                      <p:childTnLst>
                        <p:par>
                          <p:cTn id="668" fill="hold">
                            <p:stCondLst>
                              <p:cond delay="0"/>
                            </p:stCondLst>
                            <p:childTnLst>
                              <p:par>
                                <p:cTn id="66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0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1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7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6" fill="hold">
                      <p:stCondLst>
                        <p:cond delay="0"/>
                      </p:stCondLst>
                      <p:childTnLst>
                        <p:par>
                          <p:cTn id="677" fill="hold">
                            <p:stCondLst>
                              <p:cond delay="0"/>
                            </p:stCondLst>
                            <p:childTnLst>
                              <p:par>
                                <p:cTn id="678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84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5" fill="hold">
                      <p:stCondLst>
                        <p:cond delay="0"/>
                      </p:stCondLst>
                      <p:childTnLst>
                        <p:par>
                          <p:cTn id="686" fill="hold">
                            <p:stCondLst>
                              <p:cond delay="0"/>
                            </p:stCondLst>
                            <p:childTnLst>
                              <p:par>
                                <p:cTn id="687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8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0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1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693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4" fill="hold">
                      <p:stCondLst>
                        <p:cond delay="0"/>
                      </p:stCondLst>
                      <p:childTnLst>
                        <p:par>
                          <p:cTn id="695" fill="hold">
                            <p:stCondLst>
                              <p:cond delay="0"/>
                            </p:stCondLst>
                            <p:childTnLst>
                              <p:par>
                                <p:cTn id="696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7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8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9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0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702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3" fill="hold">
                      <p:stCondLst>
                        <p:cond delay="0"/>
                      </p:stCondLst>
                      <p:childTnLst>
                        <p:par>
                          <p:cTn id="704" fill="hold">
                            <p:stCondLst>
                              <p:cond delay="0"/>
                            </p:stCondLst>
                            <p:childTnLst>
                              <p:par>
                                <p:cTn id="705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6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7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8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9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71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2" fill="hold">
                      <p:stCondLst>
                        <p:cond delay="0"/>
                      </p:stCondLst>
                      <p:childTnLst>
                        <p:par>
                          <p:cTn id="713" fill="hold">
                            <p:stCondLst>
                              <p:cond delay="0"/>
                            </p:stCondLst>
                            <p:childTnLst>
                              <p:par>
                                <p:cTn id="714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5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2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1" fill="hold">
                      <p:stCondLst>
                        <p:cond delay="0"/>
                      </p:stCondLst>
                      <p:childTnLst>
                        <p:par>
                          <p:cTn id="722" fill="hold">
                            <p:stCondLst>
                              <p:cond delay="0"/>
                            </p:stCondLst>
                            <p:childTnLst>
                              <p:par>
                                <p:cTn id="723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4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5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6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30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2" grpId="2"/>
      <p:bldP spid="43" grpId="0"/>
      <p:bldP spid="43" grpId="1"/>
      <p:bldP spid="43" grpId="2"/>
      <p:bldP spid="44" grpId="0"/>
      <p:bldP spid="44" grpId="1"/>
      <p:bldP spid="44" grpId="2"/>
      <p:bldP spid="45" grpId="0"/>
      <p:bldP spid="45" grpId="1"/>
      <p:bldP spid="45" grpId="2"/>
      <p:bldP spid="46" grpId="0"/>
      <p:bldP spid="46" grpId="1"/>
      <p:bldP spid="46" grpId="2"/>
      <p:bldP spid="47" grpId="0"/>
      <p:bldP spid="47" grpId="1"/>
      <p:bldP spid="47" grpId="2"/>
      <p:bldP spid="48" grpId="0"/>
      <p:bldP spid="48" grpId="1"/>
      <p:bldP spid="48" grpId="2"/>
      <p:bldP spid="49" grpId="0"/>
      <p:bldP spid="49" grpId="1"/>
      <p:bldP spid="49" grpId="2"/>
      <p:bldP spid="50" grpId="0"/>
      <p:bldP spid="50" grpId="1"/>
      <p:bldP spid="50" grpId="2"/>
      <p:bldP spid="51" grpId="0"/>
      <p:bldP spid="51" grpId="1"/>
      <p:bldP spid="51" grpId="2"/>
      <p:bldP spid="52" grpId="0"/>
      <p:bldP spid="52" grpId="1"/>
      <p:bldP spid="52" grpId="2"/>
      <p:bldP spid="53" grpId="0"/>
      <p:bldP spid="53" grpId="1"/>
      <p:bldP spid="53" grpId="2"/>
      <p:bldP spid="54" grpId="0"/>
      <p:bldP spid="54" grpId="1"/>
      <p:bldP spid="54" grpId="2"/>
      <p:bldP spid="55" grpId="0"/>
      <p:bldP spid="55" grpId="1"/>
      <p:bldP spid="55" grpId="2"/>
      <p:bldP spid="56" grpId="0"/>
      <p:bldP spid="56" grpId="1"/>
      <p:bldP spid="56" grpId="2"/>
      <p:bldP spid="57" grpId="0"/>
      <p:bldP spid="57" grpId="1"/>
      <p:bldP spid="57" grpId="2"/>
      <p:bldP spid="58" grpId="0"/>
      <p:bldP spid="58" grpId="1"/>
      <p:bldP spid="58" grpId="2"/>
      <p:bldP spid="59" grpId="0"/>
      <p:bldP spid="59" grpId="1"/>
      <p:bldP spid="59" grpId="2"/>
      <p:bldP spid="60" grpId="0"/>
      <p:bldP spid="60" grpId="1"/>
      <p:bldP spid="60" grpId="2"/>
      <p:bldP spid="61" grpId="0"/>
      <p:bldP spid="61" grpId="1"/>
      <p:bldP spid="61" grpId="2"/>
      <p:bldP spid="62" grpId="0"/>
      <p:bldP spid="62" grpId="1"/>
      <p:bldP spid="62" grpId="2"/>
      <p:bldP spid="63" grpId="0"/>
      <p:bldP spid="63" grpId="1"/>
      <p:bldP spid="63" grpId="2"/>
      <p:bldP spid="64" grpId="0"/>
      <p:bldP spid="64" grpId="1"/>
      <p:bldP spid="64" grpId="2"/>
      <p:bldP spid="65" grpId="0"/>
      <p:bldP spid="65" grpId="1"/>
      <p:bldP spid="65" grpId="2"/>
      <p:bldP spid="66" grpId="0"/>
      <p:bldP spid="66" grpId="1"/>
      <p:bldP spid="66" grpId="2"/>
      <p:bldP spid="67" grpId="0"/>
      <p:bldP spid="67" grpId="1"/>
      <p:bldP spid="67" grpId="2"/>
      <p:bldP spid="239" grpId="0" animBg="1"/>
      <p:bldP spid="239" grpId="1" animBg="1"/>
      <p:bldP spid="3" grpId="0" animBg="1"/>
      <p:bldP spid="3" grpId="1" animBg="1"/>
      <p:bldP spid="3" grpId="2" animBg="1"/>
      <p:bldP spid="240" grpId="0" animBg="1"/>
      <p:bldP spid="240" grpId="1" animBg="1"/>
      <p:bldP spid="240" grpId="2" animBg="1"/>
      <p:bldP spid="241" grpId="0" animBg="1"/>
      <p:bldP spid="241" grpId="1" animBg="1"/>
      <p:bldP spid="241" grpId="2" animBg="1"/>
      <p:bldP spid="242" grpId="0" animBg="1"/>
      <p:bldP spid="242" grpId="1" animBg="1"/>
      <p:bldP spid="242" grpId="2" animBg="1"/>
      <p:bldP spid="243" grpId="0"/>
      <p:bldP spid="244" grpId="0"/>
      <p:bldP spid="245" grpId="0"/>
      <p:bldP spid="246" grpId="0"/>
      <p:bldP spid="68" grpId="0" animBg="1"/>
      <p:bldP spid="68" grpId="1" animBg="1"/>
      <p:bldP spid="68" grpId="2" animBg="1"/>
      <p:bldP spid="69" grpId="0" animBg="1"/>
      <p:bldP spid="69" grpId="1" animBg="1"/>
      <p:bldP spid="69" grpId="2" animBg="1"/>
      <p:bldP spid="71" grpId="0"/>
      <p:bldP spid="7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hangman background">
            <a:extLst>
              <a:ext uri="{FF2B5EF4-FFF2-40B4-BE49-F238E27FC236}">
                <a16:creationId xmlns:a16="http://schemas.microsoft.com/office/drawing/2014/main" id="{A162D278-B76D-1F4E-A9B0-CBB02C2AAC42}"/>
              </a:ext>
            </a:extLst>
          </p:cNvPr>
          <p:cNvSpPr/>
          <p:nvPr/>
        </p:nvSpPr>
        <p:spPr>
          <a:xfrm>
            <a:off x="8544005" y="1901371"/>
            <a:ext cx="3550726" cy="48332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hangman 1">
            <a:extLst>
              <a:ext uri="{FF2B5EF4-FFF2-40B4-BE49-F238E27FC236}">
                <a16:creationId xmlns:a16="http://schemas.microsoft.com/office/drawing/2014/main" id="{99B8C594-0921-1041-ABC2-203612322F01}"/>
              </a:ext>
            </a:extLst>
          </p:cNvPr>
          <p:cNvCxnSpPr>
            <a:cxnSpLocks/>
          </p:cNvCxnSpPr>
          <p:nvPr/>
        </p:nvCxnSpPr>
        <p:spPr>
          <a:xfrm>
            <a:off x="8967802" y="6293278"/>
            <a:ext cx="2776928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hangman 2">
            <a:extLst>
              <a:ext uri="{FF2B5EF4-FFF2-40B4-BE49-F238E27FC236}">
                <a16:creationId xmlns:a16="http://schemas.microsoft.com/office/drawing/2014/main" id="{C9508B70-D540-6248-A447-3EEC0BBDA88A}"/>
              </a:ext>
            </a:extLst>
          </p:cNvPr>
          <p:cNvCxnSpPr>
            <a:cxnSpLocks/>
          </p:cNvCxnSpPr>
          <p:nvPr/>
        </p:nvCxnSpPr>
        <p:spPr>
          <a:xfrm flipV="1">
            <a:off x="8967802" y="2445176"/>
            <a:ext cx="0" cy="3848103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hangman 3">
            <a:extLst>
              <a:ext uri="{FF2B5EF4-FFF2-40B4-BE49-F238E27FC236}">
                <a16:creationId xmlns:a16="http://schemas.microsoft.com/office/drawing/2014/main" id="{8F954FC0-6B32-004F-AA33-2116BBD6816B}"/>
              </a:ext>
            </a:extLst>
          </p:cNvPr>
          <p:cNvCxnSpPr>
            <a:cxnSpLocks/>
          </p:cNvCxnSpPr>
          <p:nvPr/>
        </p:nvCxnSpPr>
        <p:spPr>
          <a:xfrm flipH="1" flipV="1">
            <a:off x="8967802" y="5561758"/>
            <a:ext cx="762000" cy="73152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hangman 4">
            <a:extLst>
              <a:ext uri="{FF2B5EF4-FFF2-40B4-BE49-F238E27FC236}">
                <a16:creationId xmlns:a16="http://schemas.microsoft.com/office/drawing/2014/main" id="{37EDC338-6E9D-4140-8F33-A24D9362E785}"/>
              </a:ext>
            </a:extLst>
          </p:cNvPr>
          <p:cNvCxnSpPr>
            <a:cxnSpLocks/>
          </p:cNvCxnSpPr>
          <p:nvPr/>
        </p:nvCxnSpPr>
        <p:spPr>
          <a:xfrm flipH="1">
            <a:off x="8967801" y="2445176"/>
            <a:ext cx="1699260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hangman 5">
            <a:extLst>
              <a:ext uri="{FF2B5EF4-FFF2-40B4-BE49-F238E27FC236}">
                <a16:creationId xmlns:a16="http://schemas.microsoft.com/office/drawing/2014/main" id="{65961CC1-2496-9B47-A7B1-783AB09D6404}"/>
              </a:ext>
            </a:extLst>
          </p:cNvPr>
          <p:cNvCxnSpPr>
            <a:cxnSpLocks/>
          </p:cNvCxnSpPr>
          <p:nvPr/>
        </p:nvCxnSpPr>
        <p:spPr>
          <a:xfrm flipV="1">
            <a:off x="10667061" y="2445176"/>
            <a:ext cx="0" cy="609599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ngman 6">
            <a:extLst>
              <a:ext uri="{FF2B5EF4-FFF2-40B4-BE49-F238E27FC236}">
                <a16:creationId xmlns:a16="http://schemas.microsoft.com/office/drawing/2014/main" id="{5B665474-1F9C-8749-8636-3AEADFCA03B9}"/>
              </a:ext>
            </a:extLst>
          </p:cNvPr>
          <p:cNvSpPr/>
          <p:nvPr/>
        </p:nvSpPr>
        <p:spPr>
          <a:xfrm>
            <a:off x="10181550" y="3054775"/>
            <a:ext cx="971021" cy="944878"/>
          </a:xfrm>
          <a:prstGeom prst="don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1" name="hangman 7">
            <a:extLst>
              <a:ext uri="{FF2B5EF4-FFF2-40B4-BE49-F238E27FC236}">
                <a16:creationId xmlns:a16="http://schemas.microsoft.com/office/drawing/2014/main" id="{76D65946-3ACA-F444-A175-628B81D323B6}"/>
              </a:ext>
            </a:extLst>
          </p:cNvPr>
          <p:cNvCxnSpPr>
            <a:cxnSpLocks/>
          </p:cNvCxnSpPr>
          <p:nvPr/>
        </p:nvCxnSpPr>
        <p:spPr>
          <a:xfrm flipV="1">
            <a:off x="10667060" y="3999654"/>
            <a:ext cx="0" cy="1219202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hangman 8">
            <a:extLst>
              <a:ext uri="{FF2B5EF4-FFF2-40B4-BE49-F238E27FC236}">
                <a16:creationId xmlns:a16="http://schemas.microsoft.com/office/drawing/2014/main" id="{27808005-D47E-3746-ADF2-C78C1863FC30}"/>
              </a:ext>
            </a:extLst>
          </p:cNvPr>
          <p:cNvCxnSpPr>
            <a:cxnSpLocks/>
          </p:cNvCxnSpPr>
          <p:nvPr/>
        </p:nvCxnSpPr>
        <p:spPr>
          <a:xfrm flipV="1">
            <a:off x="10181550" y="5240671"/>
            <a:ext cx="485510" cy="625886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hangman9">
            <a:extLst>
              <a:ext uri="{FF2B5EF4-FFF2-40B4-BE49-F238E27FC236}">
                <a16:creationId xmlns:a16="http://schemas.microsoft.com/office/drawing/2014/main" id="{DD178BD9-3938-8B4E-9F19-FF429F254818}"/>
              </a:ext>
            </a:extLst>
          </p:cNvPr>
          <p:cNvCxnSpPr>
            <a:cxnSpLocks/>
          </p:cNvCxnSpPr>
          <p:nvPr/>
        </p:nvCxnSpPr>
        <p:spPr>
          <a:xfrm>
            <a:off x="10667060" y="5263685"/>
            <a:ext cx="486000" cy="6264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hangman 10">
            <a:extLst>
              <a:ext uri="{FF2B5EF4-FFF2-40B4-BE49-F238E27FC236}">
                <a16:creationId xmlns:a16="http://schemas.microsoft.com/office/drawing/2014/main" id="{FDFD0B7D-691D-5040-84CB-51B649B3FE7B}"/>
              </a:ext>
            </a:extLst>
          </p:cNvPr>
          <p:cNvCxnSpPr>
            <a:cxnSpLocks/>
          </p:cNvCxnSpPr>
          <p:nvPr/>
        </p:nvCxnSpPr>
        <p:spPr>
          <a:xfrm>
            <a:off x="10004313" y="4085235"/>
            <a:ext cx="662747" cy="237561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hangman 11">
            <a:extLst>
              <a:ext uri="{FF2B5EF4-FFF2-40B4-BE49-F238E27FC236}">
                <a16:creationId xmlns:a16="http://schemas.microsoft.com/office/drawing/2014/main" id="{88C9C4D2-1441-9941-B768-17338A0028E8}"/>
              </a:ext>
            </a:extLst>
          </p:cNvPr>
          <p:cNvCxnSpPr>
            <a:cxnSpLocks/>
          </p:cNvCxnSpPr>
          <p:nvPr/>
        </p:nvCxnSpPr>
        <p:spPr>
          <a:xfrm flipV="1">
            <a:off x="10667060" y="4077700"/>
            <a:ext cx="662747" cy="2376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wrong answer" descr="Free Clipart: No button. Boton No | Ehecatl1138">
            <a:extLst>
              <a:ext uri="{FF2B5EF4-FFF2-40B4-BE49-F238E27FC236}">
                <a16:creationId xmlns:a16="http://schemas.microsoft.com/office/drawing/2014/main" id="{5895AEA4-FC77-8746-AF57-87C91787D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630" y="32"/>
            <a:ext cx="1371370" cy="137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0C21F3C0-2378-8B4A-AF3A-E9446FBBCCA8}"/>
              </a:ext>
            </a:extLst>
          </p:cNvPr>
          <p:cNvSpPr/>
          <p:nvPr/>
        </p:nvSpPr>
        <p:spPr>
          <a:xfrm>
            <a:off x="10401589" y="3265553"/>
            <a:ext cx="530942" cy="53094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ultiply 38">
            <a:extLst>
              <a:ext uri="{FF2B5EF4-FFF2-40B4-BE49-F238E27FC236}">
                <a16:creationId xmlns:a16="http://schemas.microsoft.com/office/drawing/2014/main" id="{44BEDCFC-1EB8-1E4F-827E-1EA5BA908429}"/>
              </a:ext>
            </a:extLst>
          </p:cNvPr>
          <p:cNvSpPr/>
          <p:nvPr/>
        </p:nvSpPr>
        <p:spPr>
          <a:xfrm>
            <a:off x="10265218" y="3179588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ultiply 39">
            <a:extLst>
              <a:ext uri="{FF2B5EF4-FFF2-40B4-BE49-F238E27FC236}">
                <a16:creationId xmlns:a16="http://schemas.microsoft.com/office/drawing/2014/main" id="{9D6FFF49-1959-844F-99A8-9287228D0630}"/>
              </a:ext>
            </a:extLst>
          </p:cNvPr>
          <p:cNvSpPr/>
          <p:nvPr/>
        </p:nvSpPr>
        <p:spPr>
          <a:xfrm>
            <a:off x="10667060" y="3170800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Block Arc 40">
            <a:extLst>
              <a:ext uri="{FF2B5EF4-FFF2-40B4-BE49-F238E27FC236}">
                <a16:creationId xmlns:a16="http://schemas.microsoft.com/office/drawing/2014/main" id="{AA76A724-D96E-634A-B517-B3AFECDDCCEF}"/>
              </a:ext>
            </a:extLst>
          </p:cNvPr>
          <p:cNvSpPr/>
          <p:nvPr/>
        </p:nvSpPr>
        <p:spPr>
          <a:xfrm>
            <a:off x="10450367" y="3591159"/>
            <a:ext cx="459693" cy="381491"/>
          </a:xfrm>
          <a:prstGeom prst="blockArc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page a">
            <a:extLst>
              <a:ext uri="{FF2B5EF4-FFF2-40B4-BE49-F238E27FC236}">
                <a16:creationId xmlns:a16="http://schemas.microsoft.com/office/drawing/2014/main" id="{5C791CE2-3BA0-E043-934E-1485860536FA}"/>
              </a:ext>
            </a:extLst>
          </p:cNvPr>
          <p:cNvSpPr/>
          <p:nvPr/>
        </p:nvSpPr>
        <p:spPr>
          <a:xfrm>
            <a:off x="250875" y="2960621"/>
            <a:ext cx="57900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43" name="page e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4219237" y="3021128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4" name="page i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419667" y="3964254"/>
            <a:ext cx="4010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i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5" name="page o">
            <a:extLst>
              <a:ext uri="{FF2B5EF4-FFF2-40B4-BE49-F238E27FC236}">
                <a16:creationId xmlns:a16="http://schemas.microsoft.com/office/drawing/2014/main" id="{B3943B06-BA06-714D-ADC6-56E90C0FC35D}"/>
              </a:ext>
            </a:extLst>
          </p:cNvPr>
          <p:cNvSpPr/>
          <p:nvPr/>
        </p:nvSpPr>
        <p:spPr>
          <a:xfrm>
            <a:off x="6420533" y="3832065"/>
            <a:ext cx="5886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o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6" name="page u">
            <a:extLst>
              <a:ext uri="{FF2B5EF4-FFF2-40B4-BE49-F238E27FC236}">
                <a16:creationId xmlns:a16="http://schemas.microsoft.com/office/drawing/2014/main" id="{DBFBD176-9D57-A84A-A27C-864DB329C6D9}"/>
              </a:ext>
            </a:extLst>
          </p:cNvPr>
          <p:cNvSpPr/>
          <p:nvPr/>
        </p:nvSpPr>
        <p:spPr>
          <a:xfrm>
            <a:off x="4258233" y="4800646"/>
            <a:ext cx="5854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u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7" name="page b">
            <a:extLst>
              <a:ext uri="{FF2B5EF4-FFF2-40B4-BE49-F238E27FC236}">
                <a16:creationId xmlns:a16="http://schemas.microsoft.com/office/drawing/2014/main" id="{EE15F072-B3E3-5C4C-A894-7A45F953BD46}"/>
              </a:ext>
            </a:extLst>
          </p:cNvPr>
          <p:cNvSpPr/>
          <p:nvPr/>
        </p:nvSpPr>
        <p:spPr>
          <a:xfrm>
            <a:off x="1138338" y="3021128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b</a:t>
            </a:r>
          </a:p>
        </p:txBody>
      </p:sp>
      <p:sp>
        <p:nvSpPr>
          <p:cNvPr id="48" name="page c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1983131" y="3021128"/>
            <a:ext cx="58060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c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9" name="page d">
            <a:extLst>
              <a:ext uri="{FF2B5EF4-FFF2-40B4-BE49-F238E27FC236}">
                <a16:creationId xmlns:a16="http://schemas.microsoft.com/office/drawing/2014/main" id="{0C6FBEF8-CA6E-7941-86FA-B85CD558E749}"/>
              </a:ext>
            </a:extLst>
          </p:cNvPr>
          <p:cNvSpPr/>
          <p:nvPr/>
        </p:nvSpPr>
        <p:spPr>
          <a:xfrm>
            <a:off x="3063131" y="3021128"/>
            <a:ext cx="63671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d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0" name="page f">
            <a:extLst>
              <a:ext uri="{FF2B5EF4-FFF2-40B4-BE49-F238E27FC236}">
                <a16:creationId xmlns:a16="http://schemas.microsoft.com/office/drawing/2014/main" id="{E0D4E68C-F9F8-1D46-9B08-73873674302D}"/>
              </a:ext>
            </a:extLst>
          </p:cNvPr>
          <p:cNvSpPr/>
          <p:nvPr/>
        </p:nvSpPr>
        <p:spPr>
          <a:xfrm>
            <a:off x="5179850" y="3106011"/>
            <a:ext cx="57579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f</a:t>
            </a:r>
          </a:p>
        </p:txBody>
      </p:sp>
      <p:sp>
        <p:nvSpPr>
          <p:cNvPr id="51" name="page g">
            <a:extLst>
              <a:ext uri="{FF2B5EF4-FFF2-40B4-BE49-F238E27FC236}">
                <a16:creationId xmlns:a16="http://schemas.microsoft.com/office/drawing/2014/main" id="{7284707F-5527-034C-828B-F4E4A217A615}"/>
              </a:ext>
            </a:extLst>
          </p:cNvPr>
          <p:cNvSpPr/>
          <p:nvPr/>
        </p:nvSpPr>
        <p:spPr>
          <a:xfrm>
            <a:off x="6372682" y="2881130"/>
            <a:ext cx="59343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g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2" name="page h">
            <a:extLst>
              <a:ext uri="{FF2B5EF4-FFF2-40B4-BE49-F238E27FC236}">
                <a16:creationId xmlns:a16="http://schemas.microsoft.com/office/drawing/2014/main" id="{2D60F904-0EF2-F746-A156-AF456D81EBD1}"/>
              </a:ext>
            </a:extLst>
          </p:cNvPr>
          <p:cNvSpPr/>
          <p:nvPr/>
        </p:nvSpPr>
        <p:spPr>
          <a:xfrm>
            <a:off x="7384121" y="2969687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h</a:t>
            </a:r>
          </a:p>
        </p:txBody>
      </p:sp>
      <p:sp>
        <p:nvSpPr>
          <p:cNvPr id="53" name="page j">
            <a:extLst>
              <a:ext uri="{FF2B5EF4-FFF2-40B4-BE49-F238E27FC236}">
                <a16:creationId xmlns:a16="http://schemas.microsoft.com/office/drawing/2014/main" id="{F854FE88-81F8-924C-B78F-FB4DE1FB3C74}"/>
              </a:ext>
            </a:extLst>
          </p:cNvPr>
          <p:cNvSpPr/>
          <p:nvPr/>
        </p:nvSpPr>
        <p:spPr>
          <a:xfrm>
            <a:off x="1149173" y="3873908"/>
            <a:ext cx="49564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j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4" name="page k">
            <a:extLst>
              <a:ext uri="{FF2B5EF4-FFF2-40B4-BE49-F238E27FC236}">
                <a16:creationId xmlns:a16="http://schemas.microsoft.com/office/drawing/2014/main" id="{D0E0AC8A-B8F3-DF4D-9982-072DDB6A2DAC}"/>
              </a:ext>
            </a:extLst>
          </p:cNvPr>
          <p:cNvSpPr/>
          <p:nvPr/>
        </p:nvSpPr>
        <p:spPr>
          <a:xfrm>
            <a:off x="2080498" y="3932249"/>
            <a:ext cx="59984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k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5" name="page l">
            <a:extLst>
              <a:ext uri="{FF2B5EF4-FFF2-40B4-BE49-F238E27FC236}">
                <a16:creationId xmlns:a16="http://schemas.microsoft.com/office/drawing/2014/main" id="{B7029FBA-A36B-3D45-B8A1-3BBB1AC7D144}"/>
              </a:ext>
            </a:extLst>
          </p:cNvPr>
          <p:cNvSpPr/>
          <p:nvPr/>
        </p:nvSpPr>
        <p:spPr>
          <a:xfrm>
            <a:off x="3243909" y="4014975"/>
            <a:ext cx="3946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l</a:t>
            </a:r>
          </a:p>
        </p:txBody>
      </p:sp>
      <p:sp>
        <p:nvSpPr>
          <p:cNvPr id="56" name="page m">
            <a:extLst>
              <a:ext uri="{FF2B5EF4-FFF2-40B4-BE49-F238E27FC236}">
                <a16:creationId xmlns:a16="http://schemas.microsoft.com/office/drawing/2014/main" id="{12B73EAD-AC55-2A4B-90BA-FDDD91BBABDE}"/>
              </a:ext>
            </a:extLst>
          </p:cNvPr>
          <p:cNvSpPr/>
          <p:nvPr/>
        </p:nvSpPr>
        <p:spPr>
          <a:xfrm>
            <a:off x="4175521" y="3896793"/>
            <a:ext cx="78258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7" name="page n">
            <a:extLst>
              <a:ext uri="{FF2B5EF4-FFF2-40B4-BE49-F238E27FC236}">
                <a16:creationId xmlns:a16="http://schemas.microsoft.com/office/drawing/2014/main" id="{DA23C221-E96E-0D4B-83E8-A75DDA25FE2C}"/>
              </a:ext>
            </a:extLst>
          </p:cNvPr>
          <p:cNvSpPr/>
          <p:nvPr/>
        </p:nvSpPr>
        <p:spPr>
          <a:xfrm>
            <a:off x="5223672" y="3942209"/>
            <a:ext cx="58702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n</a:t>
            </a:r>
          </a:p>
        </p:txBody>
      </p:sp>
      <p:sp>
        <p:nvSpPr>
          <p:cNvPr id="58" name="page p">
            <a:extLst>
              <a:ext uri="{FF2B5EF4-FFF2-40B4-BE49-F238E27FC236}">
                <a16:creationId xmlns:a16="http://schemas.microsoft.com/office/drawing/2014/main" id="{9F419AF3-A3F2-ED48-9318-AD0F02B7FE78}"/>
              </a:ext>
            </a:extLst>
          </p:cNvPr>
          <p:cNvSpPr/>
          <p:nvPr/>
        </p:nvSpPr>
        <p:spPr>
          <a:xfrm>
            <a:off x="7397600" y="3708481"/>
            <a:ext cx="59663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p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9" name="page q">
            <a:extLst>
              <a:ext uri="{FF2B5EF4-FFF2-40B4-BE49-F238E27FC236}">
                <a16:creationId xmlns:a16="http://schemas.microsoft.com/office/drawing/2014/main" id="{36C607E4-E50B-2B44-A51C-56668D5FFC9F}"/>
              </a:ext>
            </a:extLst>
          </p:cNvPr>
          <p:cNvSpPr/>
          <p:nvPr/>
        </p:nvSpPr>
        <p:spPr>
          <a:xfrm>
            <a:off x="1171742" y="4800645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q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0" name="page r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308125" y="4826991"/>
            <a:ext cx="5549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r</a:t>
            </a:r>
          </a:p>
        </p:txBody>
      </p:sp>
      <p:sp>
        <p:nvSpPr>
          <p:cNvPr id="61" name="page s">
            <a:extLst>
              <a:ext uri="{FF2B5EF4-FFF2-40B4-BE49-F238E27FC236}">
                <a16:creationId xmlns:a16="http://schemas.microsoft.com/office/drawing/2014/main" id="{D1ACA504-1E83-594C-A017-152C4885A956}"/>
              </a:ext>
            </a:extLst>
          </p:cNvPr>
          <p:cNvSpPr/>
          <p:nvPr/>
        </p:nvSpPr>
        <p:spPr>
          <a:xfrm>
            <a:off x="2137181" y="4800645"/>
            <a:ext cx="55976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s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2" name="page t">
            <a:extLst>
              <a:ext uri="{FF2B5EF4-FFF2-40B4-BE49-F238E27FC236}">
                <a16:creationId xmlns:a16="http://schemas.microsoft.com/office/drawing/2014/main" id="{B939F272-81E3-C447-9121-1D994A37F6D9}"/>
              </a:ext>
            </a:extLst>
          </p:cNvPr>
          <p:cNvSpPr/>
          <p:nvPr/>
        </p:nvSpPr>
        <p:spPr>
          <a:xfrm>
            <a:off x="3190058" y="4847728"/>
            <a:ext cx="546945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t</a:t>
            </a:r>
          </a:p>
        </p:txBody>
      </p:sp>
      <p:sp>
        <p:nvSpPr>
          <p:cNvPr id="63" name="page v">
            <a:extLst>
              <a:ext uri="{FF2B5EF4-FFF2-40B4-BE49-F238E27FC236}">
                <a16:creationId xmlns:a16="http://schemas.microsoft.com/office/drawing/2014/main" id="{8D53DE08-2464-354E-8B5C-04DD5D7DD881}"/>
              </a:ext>
            </a:extLst>
          </p:cNvPr>
          <p:cNvSpPr/>
          <p:nvPr/>
        </p:nvSpPr>
        <p:spPr>
          <a:xfrm>
            <a:off x="5252526" y="4778407"/>
            <a:ext cx="55816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v</a:t>
            </a:r>
          </a:p>
        </p:txBody>
      </p:sp>
      <p:sp>
        <p:nvSpPr>
          <p:cNvPr id="64" name="page w">
            <a:extLst>
              <a:ext uri="{FF2B5EF4-FFF2-40B4-BE49-F238E27FC236}">
                <a16:creationId xmlns:a16="http://schemas.microsoft.com/office/drawing/2014/main" id="{AD77007C-1C6F-484C-9B94-0A292DD5DD77}"/>
              </a:ext>
            </a:extLst>
          </p:cNvPr>
          <p:cNvSpPr/>
          <p:nvPr/>
        </p:nvSpPr>
        <p:spPr>
          <a:xfrm>
            <a:off x="6331922" y="4711024"/>
            <a:ext cx="710452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w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5" name="page x">
            <a:extLst>
              <a:ext uri="{FF2B5EF4-FFF2-40B4-BE49-F238E27FC236}">
                <a16:creationId xmlns:a16="http://schemas.microsoft.com/office/drawing/2014/main" id="{5E790CE5-11E2-7145-895D-A0E4116E73B8}"/>
              </a:ext>
            </a:extLst>
          </p:cNvPr>
          <p:cNvSpPr/>
          <p:nvPr/>
        </p:nvSpPr>
        <p:spPr>
          <a:xfrm>
            <a:off x="7260941" y="4721084"/>
            <a:ext cx="63831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x</a:t>
            </a:r>
          </a:p>
        </p:txBody>
      </p:sp>
      <p:sp>
        <p:nvSpPr>
          <p:cNvPr id="66" name="page y">
            <a:extLst>
              <a:ext uri="{FF2B5EF4-FFF2-40B4-BE49-F238E27FC236}">
                <a16:creationId xmlns:a16="http://schemas.microsoft.com/office/drawing/2014/main" id="{F1CE8097-8970-4C48-B908-BC1A89EA5BB5}"/>
              </a:ext>
            </a:extLst>
          </p:cNvPr>
          <p:cNvSpPr/>
          <p:nvPr/>
        </p:nvSpPr>
        <p:spPr>
          <a:xfrm>
            <a:off x="5065436" y="5550298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y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7" name="page z">
            <a:extLst>
              <a:ext uri="{FF2B5EF4-FFF2-40B4-BE49-F238E27FC236}">
                <a16:creationId xmlns:a16="http://schemas.microsoft.com/office/drawing/2014/main" id="{405373D4-7DAB-5449-92D5-11C78B572904}"/>
              </a:ext>
            </a:extLst>
          </p:cNvPr>
          <p:cNvSpPr/>
          <p:nvPr/>
        </p:nvSpPr>
        <p:spPr>
          <a:xfrm>
            <a:off x="6276162" y="5576885"/>
            <a:ext cx="59824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z</a:t>
            </a:r>
          </a:p>
        </p:txBody>
      </p:sp>
      <p:pic>
        <p:nvPicPr>
          <p:cNvPr id="70" name="win button">
            <a:hlinkClick r:id="" action="ppaction://noaction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6D4EBA85-B208-FD42-A84C-5D84D915A9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85" y="-74608"/>
            <a:ext cx="1592548" cy="1592548"/>
          </a:xfrm>
          <a:prstGeom prst="rect">
            <a:avLst/>
          </a:prstGeom>
        </p:spPr>
      </p:pic>
      <p:pic>
        <p:nvPicPr>
          <p:cNvPr id="81" name="trophy win">
            <a:extLst>
              <a:ext uri="{FF2B5EF4-FFF2-40B4-BE49-F238E27FC236}">
                <a16:creationId xmlns:a16="http://schemas.microsoft.com/office/drawing/2014/main" id="{45603EAE-E8C7-FC4E-9405-1EBD8DC2D1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17395" y="2260464"/>
            <a:ext cx="2243682" cy="1293857"/>
          </a:xfrm>
          <a:prstGeom prst="rect">
            <a:avLst/>
          </a:prstGeom>
        </p:spPr>
      </p:pic>
      <p:pic>
        <p:nvPicPr>
          <p:cNvPr id="82" name="next slide">
            <a:hlinkClick r:id="" action="ppaction://hlinkshowjump?jump=nextslide">
              <a:snd r:embed="rId6" name="chimes.wav"/>
            </a:hlinkClick>
            <a:extLst>
              <a:ext uri="{FF2B5EF4-FFF2-40B4-BE49-F238E27FC236}">
                <a16:creationId xmlns:a16="http://schemas.microsoft.com/office/drawing/2014/main" id="{3F97273A-C3BA-244B-9815-6224FE13A2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1473" y="1530313"/>
            <a:ext cx="1579124" cy="1189607"/>
          </a:xfrm>
          <a:prstGeom prst="rect">
            <a:avLst/>
          </a:prstGeom>
        </p:spPr>
      </p:pic>
      <p:sp>
        <p:nvSpPr>
          <p:cNvPr id="239" name="TextBox 238">
            <a:extLst>
              <a:ext uri="{FF2B5EF4-FFF2-40B4-BE49-F238E27FC236}">
                <a16:creationId xmlns:a16="http://schemas.microsoft.com/office/drawing/2014/main" id="{92E70CB0-9A0B-FE4D-B933-8EE2AEA49371}"/>
              </a:ext>
            </a:extLst>
          </p:cNvPr>
          <p:cNvSpPr txBox="1"/>
          <p:nvPr/>
        </p:nvSpPr>
        <p:spPr>
          <a:xfrm>
            <a:off x="8830800" y="1572011"/>
            <a:ext cx="3049413" cy="574439"/>
          </a:xfrm>
          <a:prstGeom prst="rect">
            <a:avLst/>
          </a:prstGeom>
          <a:solidFill>
            <a:srgbClr val="FFFF66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latin typeface="Comic Sans MS" panose="030F0902030302020204" pitchFamily="66" charset="0"/>
              </a:rPr>
              <a:t>teacher</a:t>
            </a:r>
            <a:endParaRPr lang="en-US" sz="3000" dirty="0">
              <a:latin typeface="Comic Sans MS" panose="030F09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46577" y="2349901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Rectangle 239"/>
          <p:cNvSpPr/>
          <p:nvPr/>
        </p:nvSpPr>
        <p:spPr>
          <a:xfrm>
            <a:off x="2582031" y="2335247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Rectangle 240"/>
          <p:cNvSpPr/>
          <p:nvPr/>
        </p:nvSpPr>
        <p:spPr>
          <a:xfrm>
            <a:off x="3512148" y="2335247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Rectangle 241"/>
          <p:cNvSpPr/>
          <p:nvPr/>
        </p:nvSpPr>
        <p:spPr>
          <a:xfrm>
            <a:off x="4397136" y="2323536"/>
            <a:ext cx="701146" cy="136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C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4430462" y="1507875"/>
            <a:ext cx="58060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c</a:t>
            </a:r>
          </a:p>
        </p:txBody>
      </p:sp>
      <p:sp>
        <p:nvSpPr>
          <p:cNvPr id="244" name="t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1668270" y="1525496"/>
            <a:ext cx="54694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t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5" name="a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3581094" y="1558002"/>
            <a:ext cx="514603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a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6" name="E2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6215764" y="1507875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5265045" y="2313716"/>
            <a:ext cx="701146" cy="136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6203684" y="2301362"/>
            <a:ext cx="701146" cy="136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7114352" y="2283443"/>
            <a:ext cx="701146" cy="136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E1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2515946" y="1558003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73" name="R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7202665" y="1507875"/>
            <a:ext cx="55495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r</a:t>
            </a:r>
          </a:p>
        </p:txBody>
      </p:sp>
      <p:sp>
        <p:nvSpPr>
          <p:cNvPr id="74" name="H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5345834" y="1541900"/>
            <a:ext cx="62869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h</a:t>
            </a:r>
          </a:p>
        </p:txBody>
      </p:sp>
      <p:sp>
        <p:nvSpPr>
          <p:cNvPr id="76" name="Rectangle 75"/>
          <p:cNvSpPr/>
          <p:nvPr/>
        </p:nvSpPr>
        <p:spPr>
          <a:xfrm>
            <a:off x="3408117" y="420909"/>
            <a:ext cx="222849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CUE: a job</a:t>
            </a:r>
          </a:p>
        </p:txBody>
      </p:sp>
    </p:spTree>
    <p:extLst>
      <p:ext uri="{BB962C8B-B14F-4D97-AF65-F5344CB8AC3E}">
        <p14:creationId xmlns:p14="http://schemas.microsoft.com/office/powerpoint/2010/main" val="228889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500"/>
                            </p:stCondLst>
                            <p:childTnLst>
                              <p:par>
                                <p:cTn id="30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3000"/>
                            </p:stCondLst>
                            <p:childTnLst>
                              <p:par>
                                <p:cTn id="3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3500"/>
                            </p:stCondLst>
                            <p:childTnLst>
                              <p:par>
                                <p:cTn id="3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4000"/>
                            </p:stCondLst>
                            <p:childTnLst>
                              <p:par>
                                <p:cTn id="32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3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000"/>
                            </p:stCondLst>
                            <p:childTnLst>
                              <p:par>
                                <p:cTn id="4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500"/>
                            </p:stCondLst>
                            <p:childTnLst>
                              <p:par>
                                <p:cTn id="418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0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3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2000"/>
                            </p:stCondLst>
                            <p:childTnLst>
                              <p:par>
                                <p:cTn id="425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7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3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1" fill="hold">
                      <p:stCondLst>
                        <p:cond delay="0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4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3" fill="hold">
                      <p:stCondLst>
                        <p:cond delay="0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000"/>
                            </p:stCondLst>
                            <p:childTnLst>
                              <p:par>
                                <p:cTn id="4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5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8" fill="hold">
                      <p:stCondLst>
                        <p:cond delay="0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7" fill="hold">
                      <p:stCondLst>
                        <p:cond delay="0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6" fill="hold">
                      <p:stCondLst>
                        <p:cond delay="0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8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5" fill="hold">
                      <p:stCondLst>
                        <p:cond delay="0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9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4" fill="hold">
                      <p:stCondLst>
                        <p:cond delay="0"/>
                      </p:stCondLst>
                      <p:childTnLst>
                        <p:par>
                          <p:cTn id="495" fill="hold">
                            <p:stCondLst>
                              <p:cond delay="0"/>
                            </p:stCondLst>
                            <p:childTnLst>
                              <p:par>
                                <p:cTn id="49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000"/>
                            </p:stCondLst>
                            <p:childTnLst>
                              <p:par>
                                <p:cTn id="5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6" fill="hold">
                      <p:stCondLst>
                        <p:cond delay="0"/>
                      </p:stCondLst>
                      <p:childTnLst>
                        <p:par>
                          <p:cTn id="507" fill="hold">
                            <p:stCondLst>
                              <p:cond delay="0"/>
                            </p:stCondLst>
                            <p:childTnLst>
                              <p:par>
                                <p:cTn id="50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9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1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5" fill="hold">
                      <p:stCondLst>
                        <p:cond delay="0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2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4" fill="hold">
                      <p:stCondLst>
                        <p:cond delay="0"/>
                      </p:stCondLst>
                      <p:childTnLst>
                        <p:par>
                          <p:cTn id="525" fill="hold">
                            <p:stCondLst>
                              <p:cond delay="0"/>
                            </p:stCondLst>
                            <p:childTnLst>
                              <p:par>
                                <p:cTn id="52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7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3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3" fill="hold">
                      <p:stCondLst>
                        <p:cond delay="0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6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8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000"/>
                            </p:stCondLst>
                            <p:childTnLst>
                              <p:par>
                                <p:cTn id="5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5" fill="hold">
                      <p:stCondLst>
                        <p:cond delay="0"/>
                      </p:stCondLst>
                      <p:childTnLst>
                        <p:par>
                          <p:cTn id="546" fill="hold">
                            <p:stCondLst>
                              <p:cond delay="0"/>
                            </p:stCondLst>
                            <p:childTnLst>
                              <p:par>
                                <p:cTn id="54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5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4" fill="hold">
                      <p:stCondLst>
                        <p:cond delay="0"/>
                      </p:stCondLst>
                      <p:childTnLst>
                        <p:par>
                          <p:cTn id="555" fill="hold">
                            <p:stCondLst>
                              <p:cond delay="0"/>
                            </p:stCondLst>
                            <p:childTnLst>
                              <p:par>
                                <p:cTn id="55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8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6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3" fill="hold">
                      <p:stCondLst>
                        <p:cond delay="0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7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2" fill="hold">
                      <p:stCondLst>
                        <p:cond delay="0"/>
                      </p:stCondLst>
                      <p:childTnLst>
                        <p:par>
                          <p:cTn id="573" fill="hold">
                            <p:stCondLst>
                              <p:cond delay="0"/>
                            </p:stCondLst>
                            <p:childTnLst>
                              <p:par>
                                <p:cTn id="57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8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1" fill="hold">
                      <p:stCondLst>
                        <p:cond delay="0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4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8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0" fill="hold">
                      <p:stCondLst>
                        <p:cond delay="0"/>
                      </p:stCondLst>
                      <p:childTnLst>
                        <p:par>
                          <p:cTn id="591" fill="hold">
                            <p:stCondLst>
                              <p:cond delay="0"/>
                            </p:stCondLst>
                            <p:childTnLst>
                              <p:par>
                                <p:cTn id="59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9" fill="hold">
                      <p:stCondLst>
                        <p:cond delay="0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2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3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0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8" fill="hold">
                      <p:stCondLst>
                        <p:cond delay="0"/>
                      </p:stCondLst>
                      <p:childTnLst>
                        <p:par>
                          <p:cTn id="609" fill="hold">
                            <p:stCondLst>
                              <p:cond delay="0"/>
                            </p:stCondLst>
                            <p:childTnLst>
                              <p:par>
                                <p:cTn id="6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1000"/>
                            </p:stCondLst>
                            <p:childTnLst>
                              <p:par>
                                <p:cTn id="6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1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0" fill="hold">
                      <p:stCondLst>
                        <p:cond delay="0"/>
                      </p:stCondLst>
                      <p:childTnLst>
                        <p:par>
                          <p:cTn id="621" fill="hold">
                            <p:stCondLst>
                              <p:cond delay="0"/>
                            </p:stCondLst>
                            <p:childTnLst>
                              <p:par>
                                <p:cTn id="6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3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2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9" fill="hold">
                      <p:stCondLst>
                        <p:cond delay="0"/>
                      </p:stCondLst>
                      <p:childTnLst>
                        <p:par>
                          <p:cTn id="630" fill="hold">
                            <p:stCondLst>
                              <p:cond delay="0"/>
                            </p:stCondLst>
                            <p:childTnLst>
                              <p:par>
                                <p:cTn id="6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7" fill="hold">
                            <p:stCondLst>
                              <p:cond delay="1000"/>
                            </p:stCondLst>
                            <p:childTnLst>
                              <p:par>
                                <p:cTn id="6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4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1" fill="hold">
                      <p:stCondLst>
                        <p:cond delay="0"/>
                      </p:stCondLst>
                      <p:childTnLst>
                        <p:par>
                          <p:cTn id="642" fill="hold">
                            <p:stCondLst>
                              <p:cond delay="0"/>
                            </p:stCondLst>
                            <p:childTnLst>
                              <p:par>
                                <p:cTn id="64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4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0" fill="hold">
                      <p:stCondLst>
                        <p:cond delay="0"/>
                      </p:stCondLst>
                      <p:childTnLst>
                        <p:par>
                          <p:cTn id="651" fill="hold">
                            <p:stCondLst>
                              <p:cond delay="0"/>
                            </p:stCondLst>
                            <p:childTnLst>
                              <p:par>
                                <p:cTn id="65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5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9" fill="hold">
                      <p:stCondLst>
                        <p:cond delay="0"/>
                      </p:stCondLst>
                      <p:childTnLst>
                        <p:par>
                          <p:cTn id="660" fill="hold">
                            <p:stCondLst>
                              <p:cond delay="0"/>
                            </p:stCondLst>
                            <p:childTnLst>
                              <p:par>
                                <p:cTn id="66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6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8" fill="hold">
                      <p:stCondLst>
                        <p:cond delay="0"/>
                      </p:stCondLst>
                      <p:childTnLst>
                        <p:par>
                          <p:cTn id="669" fill="hold">
                            <p:stCondLst>
                              <p:cond delay="0"/>
                            </p:stCondLst>
                            <p:childTnLst>
                              <p:par>
                                <p:cTn id="67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3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7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7" fill="hold">
                      <p:stCondLst>
                        <p:cond delay="0"/>
                      </p:stCondLst>
                      <p:childTnLst>
                        <p:par>
                          <p:cTn id="678" fill="hold">
                            <p:stCondLst>
                              <p:cond delay="0"/>
                            </p:stCondLst>
                            <p:childTnLst>
                              <p:par>
                                <p:cTn id="67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0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1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8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6" fill="hold">
                      <p:stCondLst>
                        <p:cond delay="0"/>
                      </p:stCondLst>
                      <p:childTnLst>
                        <p:par>
                          <p:cTn id="687" fill="hold">
                            <p:stCondLst>
                              <p:cond delay="0"/>
                            </p:stCondLst>
                            <p:childTnLst>
                              <p:par>
                                <p:cTn id="688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94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5" fill="hold">
                      <p:stCondLst>
                        <p:cond delay="0"/>
                      </p:stCondLst>
                      <p:childTnLst>
                        <p:par>
                          <p:cTn id="696" fill="hold">
                            <p:stCondLst>
                              <p:cond delay="0"/>
                            </p:stCondLst>
                            <p:childTnLst>
                              <p:par>
                                <p:cTn id="697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8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9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0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1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703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4" fill="hold">
                      <p:stCondLst>
                        <p:cond delay="0"/>
                      </p:stCondLst>
                      <p:childTnLst>
                        <p:par>
                          <p:cTn id="705" fill="hold">
                            <p:stCondLst>
                              <p:cond delay="0"/>
                            </p:stCondLst>
                            <p:childTnLst>
                              <p:par>
                                <p:cTn id="706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7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8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9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0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712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3" fill="hold">
                      <p:stCondLst>
                        <p:cond delay="0"/>
                      </p:stCondLst>
                      <p:childTnLst>
                        <p:par>
                          <p:cTn id="714" fill="hold">
                            <p:stCondLst>
                              <p:cond delay="0"/>
                            </p:stCondLst>
                            <p:childTnLst>
                              <p:par>
                                <p:cTn id="715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6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7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8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9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72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2" fill="hold">
                      <p:stCondLst>
                        <p:cond delay="0"/>
                      </p:stCondLst>
                      <p:childTnLst>
                        <p:par>
                          <p:cTn id="723" fill="hold">
                            <p:stCondLst>
                              <p:cond delay="0"/>
                            </p:stCondLst>
                            <p:childTnLst>
                              <p:par>
                                <p:cTn id="724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5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3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1" fill="hold">
                      <p:stCondLst>
                        <p:cond delay="0"/>
                      </p:stCondLst>
                      <p:childTnLst>
                        <p:par>
                          <p:cTn id="732" fill="hold">
                            <p:stCondLst>
                              <p:cond delay="0"/>
                            </p:stCondLst>
                            <p:childTnLst>
                              <p:par>
                                <p:cTn id="733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4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5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6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73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0" fill="hold">
                      <p:stCondLst>
                        <p:cond delay="0"/>
                      </p:stCondLst>
                      <p:childTnLst>
                        <p:par>
                          <p:cTn id="741" fill="hold">
                            <p:stCondLst>
                              <p:cond delay="0"/>
                            </p:stCondLst>
                            <p:childTnLst>
                              <p:par>
                                <p:cTn id="742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5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30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2" grpId="2"/>
      <p:bldP spid="43" grpId="0"/>
      <p:bldP spid="43" grpId="1"/>
      <p:bldP spid="43" grpId="2"/>
      <p:bldP spid="44" grpId="0"/>
      <p:bldP spid="44" grpId="1"/>
      <p:bldP spid="44" grpId="2"/>
      <p:bldP spid="45" grpId="0"/>
      <p:bldP spid="45" grpId="1"/>
      <p:bldP spid="45" grpId="2"/>
      <p:bldP spid="46" grpId="0"/>
      <p:bldP spid="46" grpId="1"/>
      <p:bldP spid="46" grpId="2"/>
      <p:bldP spid="47" grpId="0"/>
      <p:bldP spid="47" grpId="1"/>
      <p:bldP spid="47" grpId="2"/>
      <p:bldP spid="48" grpId="0"/>
      <p:bldP spid="48" grpId="1"/>
      <p:bldP spid="48" grpId="2"/>
      <p:bldP spid="49" grpId="0"/>
      <p:bldP spid="49" grpId="1"/>
      <p:bldP spid="49" grpId="2"/>
      <p:bldP spid="50" grpId="0"/>
      <p:bldP spid="50" grpId="1"/>
      <p:bldP spid="50" grpId="2"/>
      <p:bldP spid="51" grpId="0"/>
      <p:bldP spid="51" grpId="1"/>
      <p:bldP spid="51" grpId="2"/>
      <p:bldP spid="52" grpId="0"/>
      <p:bldP spid="52" grpId="1"/>
      <p:bldP spid="52" grpId="2"/>
      <p:bldP spid="53" grpId="0"/>
      <p:bldP spid="53" grpId="1"/>
      <p:bldP spid="53" grpId="2"/>
      <p:bldP spid="54" grpId="0"/>
      <p:bldP spid="54" grpId="1"/>
      <p:bldP spid="54" grpId="2"/>
      <p:bldP spid="55" grpId="0"/>
      <p:bldP spid="55" grpId="1"/>
      <p:bldP spid="55" grpId="2"/>
      <p:bldP spid="56" grpId="0"/>
      <p:bldP spid="56" grpId="1"/>
      <p:bldP spid="56" grpId="2"/>
      <p:bldP spid="57" grpId="0"/>
      <p:bldP spid="57" grpId="1"/>
      <p:bldP spid="57" grpId="2"/>
      <p:bldP spid="58" grpId="0"/>
      <p:bldP spid="58" grpId="1"/>
      <p:bldP spid="58" grpId="2"/>
      <p:bldP spid="59" grpId="0"/>
      <p:bldP spid="59" grpId="1"/>
      <p:bldP spid="59" grpId="2"/>
      <p:bldP spid="60" grpId="0"/>
      <p:bldP spid="60" grpId="1"/>
      <p:bldP spid="60" grpId="2"/>
      <p:bldP spid="61" grpId="0"/>
      <p:bldP spid="61" grpId="1"/>
      <p:bldP spid="61" grpId="2"/>
      <p:bldP spid="62" grpId="0"/>
      <p:bldP spid="62" grpId="1"/>
      <p:bldP spid="62" grpId="2"/>
      <p:bldP spid="63" grpId="0"/>
      <p:bldP spid="63" grpId="1"/>
      <p:bldP spid="63" grpId="2"/>
      <p:bldP spid="64" grpId="0"/>
      <p:bldP spid="64" grpId="1"/>
      <p:bldP spid="64" grpId="2"/>
      <p:bldP spid="65" grpId="0"/>
      <p:bldP spid="65" grpId="1"/>
      <p:bldP spid="65" grpId="2"/>
      <p:bldP spid="66" grpId="0"/>
      <p:bldP spid="66" grpId="1"/>
      <p:bldP spid="66" grpId="2"/>
      <p:bldP spid="67" grpId="0"/>
      <p:bldP spid="67" grpId="1"/>
      <p:bldP spid="67" grpId="2"/>
      <p:bldP spid="239" grpId="0" animBg="1"/>
      <p:bldP spid="239" grpId="1" animBg="1"/>
      <p:bldP spid="3" grpId="0" animBg="1"/>
      <p:bldP spid="3" grpId="1" animBg="1"/>
      <p:bldP spid="3" grpId="2" animBg="1"/>
      <p:bldP spid="240" grpId="0" animBg="1"/>
      <p:bldP spid="240" grpId="1" animBg="1"/>
      <p:bldP spid="240" grpId="2" animBg="1"/>
      <p:bldP spid="241" grpId="0" animBg="1"/>
      <p:bldP spid="241" grpId="1" animBg="1"/>
      <p:bldP spid="241" grpId="2" animBg="1"/>
      <p:bldP spid="242" grpId="0" animBg="1"/>
      <p:bldP spid="242" grpId="1" animBg="1"/>
      <p:bldP spid="242" grpId="2" animBg="1"/>
      <p:bldP spid="243" grpId="0"/>
      <p:bldP spid="244" grpId="0"/>
      <p:bldP spid="245" grpId="0"/>
      <p:bldP spid="246" grpId="0"/>
      <p:bldP spid="68" grpId="0" animBg="1"/>
      <p:bldP spid="68" grpId="1" animBg="1"/>
      <p:bldP spid="68" grpId="2" animBg="1"/>
      <p:bldP spid="69" grpId="0" animBg="1"/>
      <p:bldP spid="69" grpId="1" animBg="1"/>
      <p:bldP spid="69" grpId="2" animBg="1"/>
      <p:bldP spid="71" grpId="0" animBg="1"/>
      <p:bldP spid="71" grpId="1" animBg="1"/>
      <p:bldP spid="71" grpId="2" animBg="1"/>
      <p:bldP spid="72" grpId="0"/>
      <p:bldP spid="73" grpId="0"/>
      <p:bldP spid="7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hangman background">
            <a:extLst>
              <a:ext uri="{FF2B5EF4-FFF2-40B4-BE49-F238E27FC236}">
                <a16:creationId xmlns:a16="http://schemas.microsoft.com/office/drawing/2014/main" id="{A162D278-B76D-1F4E-A9B0-CBB02C2AAC42}"/>
              </a:ext>
            </a:extLst>
          </p:cNvPr>
          <p:cNvSpPr/>
          <p:nvPr/>
        </p:nvSpPr>
        <p:spPr>
          <a:xfrm>
            <a:off x="8544005" y="1901371"/>
            <a:ext cx="3550726" cy="48332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hangman 1">
            <a:extLst>
              <a:ext uri="{FF2B5EF4-FFF2-40B4-BE49-F238E27FC236}">
                <a16:creationId xmlns:a16="http://schemas.microsoft.com/office/drawing/2014/main" id="{99B8C594-0921-1041-ABC2-203612322F01}"/>
              </a:ext>
            </a:extLst>
          </p:cNvPr>
          <p:cNvCxnSpPr>
            <a:cxnSpLocks/>
          </p:cNvCxnSpPr>
          <p:nvPr/>
        </p:nvCxnSpPr>
        <p:spPr>
          <a:xfrm>
            <a:off x="8967802" y="6293278"/>
            <a:ext cx="2776928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hangman 2">
            <a:extLst>
              <a:ext uri="{FF2B5EF4-FFF2-40B4-BE49-F238E27FC236}">
                <a16:creationId xmlns:a16="http://schemas.microsoft.com/office/drawing/2014/main" id="{C9508B70-D540-6248-A447-3EEC0BBDA88A}"/>
              </a:ext>
            </a:extLst>
          </p:cNvPr>
          <p:cNvCxnSpPr>
            <a:cxnSpLocks/>
          </p:cNvCxnSpPr>
          <p:nvPr/>
        </p:nvCxnSpPr>
        <p:spPr>
          <a:xfrm flipV="1">
            <a:off x="8967802" y="2445176"/>
            <a:ext cx="0" cy="3848103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hangman 3">
            <a:extLst>
              <a:ext uri="{FF2B5EF4-FFF2-40B4-BE49-F238E27FC236}">
                <a16:creationId xmlns:a16="http://schemas.microsoft.com/office/drawing/2014/main" id="{8F954FC0-6B32-004F-AA33-2116BBD6816B}"/>
              </a:ext>
            </a:extLst>
          </p:cNvPr>
          <p:cNvCxnSpPr>
            <a:cxnSpLocks/>
          </p:cNvCxnSpPr>
          <p:nvPr/>
        </p:nvCxnSpPr>
        <p:spPr>
          <a:xfrm flipH="1" flipV="1">
            <a:off x="8967802" y="5561758"/>
            <a:ext cx="762000" cy="73152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hangman 4">
            <a:extLst>
              <a:ext uri="{FF2B5EF4-FFF2-40B4-BE49-F238E27FC236}">
                <a16:creationId xmlns:a16="http://schemas.microsoft.com/office/drawing/2014/main" id="{37EDC338-6E9D-4140-8F33-A24D9362E785}"/>
              </a:ext>
            </a:extLst>
          </p:cNvPr>
          <p:cNvCxnSpPr>
            <a:cxnSpLocks/>
          </p:cNvCxnSpPr>
          <p:nvPr/>
        </p:nvCxnSpPr>
        <p:spPr>
          <a:xfrm flipH="1">
            <a:off x="8967801" y="2445176"/>
            <a:ext cx="1699260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hangman 5">
            <a:extLst>
              <a:ext uri="{FF2B5EF4-FFF2-40B4-BE49-F238E27FC236}">
                <a16:creationId xmlns:a16="http://schemas.microsoft.com/office/drawing/2014/main" id="{65961CC1-2496-9B47-A7B1-783AB09D6404}"/>
              </a:ext>
            </a:extLst>
          </p:cNvPr>
          <p:cNvCxnSpPr>
            <a:cxnSpLocks/>
          </p:cNvCxnSpPr>
          <p:nvPr/>
        </p:nvCxnSpPr>
        <p:spPr>
          <a:xfrm flipV="1">
            <a:off x="10667061" y="2445176"/>
            <a:ext cx="0" cy="609599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ngman 6">
            <a:extLst>
              <a:ext uri="{FF2B5EF4-FFF2-40B4-BE49-F238E27FC236}">
                <a16:creationId xmlns:a16="http://schemas.microsoft.com/office/drawing/2014/main" id="{5B665474-1F9C-8749-8636-3AEADFCA03B9}"/>
              </a:ext>
            </a:extLst>
          </p:cNvPr>
          <p:cNvSpPr/>
          <p:nvPr/>
        </p:nvSpPr>
        <p:spPr>
          <a:xfrm>
            <a:off x="10181550" y="3054775"/>
            <a:ext cx="971021" cy="944878"/>
          </a:xfrm>
          <a:prstGeom prst="don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1" name="hangman 7">
            <a:extLst>
              <a:ext uri="{FF2B5EF4-FFF2-40B4-BE49-F238E27FC236}">
                <a16:creationId xmlns:a16="http://schemas.microsoft.com/office/drawing/2014/main" id="{76D65946-3ACA-F444-A175-628B81D323B6}"/>
              </a:ext>
            </a:extLst>
          </p:cNvPr>
          <p:cNvCxnSpPr>
            <a:cxnSpLocks/>
          </p:cNvCxnSpPr>
          <p:nvPr/>
        </p:nvCxnSpPr>
        <p:spPr>
          <a:xfrm flipV="1">
            <a:off x="10667060" y="3999654"/>
            <a:ext cx="0" cy="1219202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hangman 8">
            <a:extLst>
              <a:ext uri="{FF2B5EF4-FFF2-40B4-BE49-F238E27FC236}">
                <a16:creationId xmlns:a16="http://schemas.microsoft.com/office/drawing/2014/main" id="{27808005-D47E-3746-ADF2-C78C1863FC30}"/>
              </a:ext>
            </a:extLst>
          </p:cNvPr>
          <p:cNvCxnSpPr>
            <a:cxnSpLocks/>
          </p:cNvCxnSpPr>
          <p:nvPr/>
        </p:nvCxnSpPr>
        <p:spPr>
          <a:xfrm flipV="1">
            <a:off x="10181550" y="5240671"/>
            <a:ext cx="485510" cy="625886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hangman9">
            <a:extLst>
              <a:ext uri="{FF2B5EF4-FFF2-40B4-BE49-F238E27FC236}">
                <a16:creationId xmlns:a16="http://schemas.microsoft.com/office/drawing/2014/main" id="{DD178BD9-3938-8B4E-9F19-FF429F254818}"/>
              </a:ext>
            </a:extLst>
          </p:cNvPr>
          <p:cNvCxnSpPr>
            <a:cxnSpLocks/>
          </p:cNvCxnSpPr>
          <p:nvPr/>
        </p:nvCxnSpPr>
        <p:spPr>
          <a:xfrm>
            <a:off x="10667060" y="5263685"/>
            <a:ext cx="486000" cy="6264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hangman 10">
            <a:extLst>
              <a:ext uri="{FF2B5EF4-FFF2-40B4-BE49-F238E27FC236}">
                <a16:creationId xmlns:a16="http://schemas.microsoft.com/office/drawing/2014/main" id="{FDFD0B7D-691D-5040-84CB-51B649B3FE7B}"/>
              </a:ext>
            </a:extLst>
          </p:cNvPr>
          <p:cNvCxnSpPr>
            <a:cxnSpLocks/>
          </p:cNvCxnSpPr>
          <p:nvPr/>
        </p:nvCxnSpPr>
        <p:spPr>
          <a:xfrm>
            <a:off x="10004313" y="4085235"/>
            <a:ext cx="662747" cy="237561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hangman 11">
            <a:extLst>
              <a:ext uri="{FF2B5EF4-FFF2-40B4-BE49-F238E27FC236}">
                <a16:creationId xmlns:a16="http://schemas.microsoft.com/office/drawing/2014/main" id="{88C9C4D2-1441-9941-B768-17338A0028E8}"/>
              </a:ext>
            </a:extLst>
          </p:cNvPr>
          <p:cNvCxnSpPr>
            <a:cxnSpLocks/>
          </p:cNvCxnSpPr>
          <p:nvPr/>
        </p:nvCxnSpPr>
        <p:spPr>
          <a:xfrm flipV="1">
            <a:off x="10667060" y="4077700"/>
            <a:ext cx="662747" cy="2376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wrong answer" descr="Free Clipart: No button. Boton No | Ehecatl1138">
            <a:extLst>
              <a:ext uri="{FF2B5EF4-FFF2-40B4-BE49-F238E27FC236}">
                <a16:creationId xmlns:a16="http://schemas.microsoft.com/office/drawing/2014/main" id="{5895AEA4-FC77-8746-AF57-87C91787D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630" y="32"/>
            <a:ext cx="1371370" cy="137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0C21F3C0-2378-8B4A-AF3A-E9446FBBCCA8}"/>
              </a:ext>
            </a:extLst>
          </p:cNvPr>
          <p:cNvSpPr/>
          <p:nvPr/>
        </p:nvSpPr>
        <p:spPr>
          <a:xfrm>
            <a:off x="10401589" y="3265553"/>
            <a:ext cx="530942" cy="53094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ultiply 38">
            <a:extLst>
              <a:ext uri="{FF2B5EF4-FFF2-40B4-BE49-F238E27FC236}">
                <a16:creationId xmlns:a16="http://schemas.microsoft.com/office/drawing/2014/main" id="{44BEDCFC-1EB8-1E4F-827E-1EA5BA908429}"/>
              </a:ext>
            </a:extLst>
          </p:cNvPr>
          <p:cNvSpPr/>
          <p:nvPr/>
        </p:nvSpPr>
        <p:spPr>
          <a:xfrm>
            <a:off x="10265218" y="3179588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ultiply 39">
            <a:extLst>
              <a:ext uri="{FF2B5EF4-FFF2-40B4-BE49-F238E27FC236}">
                <a16:creationId xmlns:a16="http://schemas.microsoft.com/office/drawing/2014/main" id="{9D6FFF49-1959-844F-99A8-9287228D0630}"/>
              </a:ext>
            </a:extLst>
          </p:cNvPr>
          <p:cNvSpPr/>
          <p:nvPr/>
        </p:nvSpPr>
        <p:spPr>
          <a:xfrm>
            <a:off x="10667060" y="3170800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Block Arc 40">
            <a:extLst>
              <a:ext uri="{FF2B5EF4-FFF2-40B4-BE49-F238E27FC236}">
                <a16:creationId xmlns:a16="http://schemas.microsoft.com/office/drawing/2014/main" id="{AA76A724-D96E-634A-B517-B3AFECDDCCEF}"/>
              </a:ext>
            </a:extLst>
          </p:cNvPr>
          <p:cNvSpPr/>
          <p:nvPr/>
        </p:nvSpPr>
        <p:spPr>
          <a:xfrm>
            <a:off x="10450367" y="3591159"/>
            <a:ext cx="459693" cy="381491"/>
          </a:xfrm>
          <a:prstGeom prst="blockArc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page a">
            <a:extLst>
              <a:ext uri="{FF2B5EF4-FFF2-40B4-BE49-F238E27FC236}">
                <a16:creationId xmlns:a16="http://schemas.microsoft.com/office/drawing/2014/main" id="{5C791CE2-3BA0-E043-934E-1485860536FA}"/>
              </a:ext>
            </a:extLst>
          </p:cNvPr>
          <p:cNvSpPr/>
          <p:nvPr/>
        </p:nvSpPr>
        <p:spPr>
          <a:xfrm>
            <a:off x="250875" y="2960621"/>
            <a:ext cx="57900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43" name="page e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4219237" y="3021128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4" name="page i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419667" y="3964254"/>
            <a:ext cx="4010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i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5" name="page o">
            <a:extLst>
              <a:ext uri="{FF2B5EF4-FFF2-40B4-BE49-F238E27FC236}">
                <a16:creationId xmlns:a16="http://schemas.microsoft.com/office/drawing/2014/main" id="{B3943B06-BA06-714D-ADC6-56E90C0FC35D}"/>
              </a:ext>
            </a:extLst>
          </p:cNvPr>
          <p:cNvSpPr/>
          <p:nvPr/>
        </p:nvSpPr>
        <p:spPr>
          <a:xfrm>
            <a:off x="6420533" y="3832065"/>
            <a:ext cx="5886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o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6" name="page u">
            <a:extLst>
              <a:ext uri="{FF2B5EF4-FFF2-40B4-BE49-F238E27FC236}">
                <a16:creationId xmlns:a16="http://schemas.microsoft.com/office/drawing/2014/main" id="{DBFBD176-9D57-A84A-A27C-864DB329C6D9}"/>
              </a:ext>
            </a:extLst>
          </p:cNvPr>
          <p:cNvSpPr/>
          <p:nvPr/>
        </p:nvSpPr>
        <p:spPr>
          <a:xfrm>
            <a:off x="4258233" y="4800646"/>
            <a:ext cx="5854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u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7" name="page b">
            <a:extLst>
              <a:ext uri="{FF2B5EF4-FFF2-40B4-BE49-F238E27FC236}">
                <a16:creationId xmlns:a16="http://schemas.microsoft.com/office/drawing/2014/main" id="{EE15F072-B3E3-5C4C-A894-7A45F953BD46}"/>
              </a:ext>
            </a:extLst>
          </p:cNvPr>
          <p:cNvSpPr/>
          <p:nvPr/>
        </p:nvSpPr>
        <p:spPr>
          <a:xfrm>
            <a:off x="1138338" y="3021128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b</a:t>
            </a:r>
          </a:p>
        </p:txBody>
      </p:sp>
      <p:sp>
        <p:nvSpPr>
          <p:cNvPr id="48" name="page c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1983131" y="3021128"/>
            <a:ext cx="58060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c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9" name="page d">
            <a:extLst>
              <a:ext uri="{FF2B5EF4-FFF2-40B4-BE49-F238E27FC236}">
                <a16:creationId xmlns:a16="http://schemas.microsoft.com/office/drawing/2014/main" id="{0C6FBEF8-CA6E-7941-86FA-B85CD558E749}"/>
              </a:ext>
            </a:extLst>
          </p:cNvPr>
          <p:cNvSpPr/>
          <p:nvPr/>
        </p:nvSpPr>
        <p:spPr>
          <a:xfrm>
            <a:off x="3063131" y="3021128"/>
            <a:ext cx="63671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d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0" name="page f">
            <a:extLst>
              <a:ext uri="{FF2B5EF4-FFF2-40B4-BE49-F238E27FC236}">
                <a16:creationId xmlns:a16="http://schemas.microsoft.com/office/drawing/2014/main" id="{E0D4E68C-F9F8-1D46-9B08-73873674302D}"/>
              </a:ext>
            </a:extLst>
          </p:cNvPr>
          <p:cNvSpPr/>
          <p:nvPr/>
        </p:nvSpPr>
        <p:spPr>
          <a:xfrm>
            <a:off x="5179850" y="3106011"/>
            <a:ext cx="57579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f</a:t>
            </a:r>
          </a:p>
        </p:txBody>
      </p:sp>
      <p:sp>
        <p:nvSpPr>
          <p:cNvPr id="51" name="page g">
            <a:extLst>
              <a:ext uri="{FF2B5EF4-FFF2-40B4-BE49-F238E27FC236}">
                <a16:creationId xmlns:a16="http://schemas.microsoft.com/office/drawing/2014/main" id="{7284707F-5527-034C-828B-F4E4A217A615}"/>
              </a:ext>
            </a:extLst>
          </p:cNvPr>
          <p:cNvSpPr/>
          <p:nvPr/>
        </p:nvSpPr>
        <p:spPr>
          <a:xfrm>
            <a:off x="6372682" y="2881130"/>
            <a:ext cx="59343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g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2" name="page h">
            <a:extLst>
              <a:ext uri="{FF2B5EF4-FFF2-40B4-BE49-F238E27FC236}">
                <a16:creationId xmlns:a16="http://schemas.microsoft.com/office/drawing/2014/main" id="{2D60F904-0EF2-F746-A156-AF456D81EBD1}"/>
              </a:ext>
            </a:extLst>
          </p:cNvPr>
          <p:cNvSpPr/>
          <p:nvPr/>
        </p:nvSpPr>
        <p:spPr>
          <a:xfrm>
            <a:off x="7384121" y="2969687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h</a:t>
            </a:r>
          </a:p>
        </p:txBody>
      </p:sp>
      <p:sp>
        <p:nvSpPr>
          <p:cNvPr id="53" name="page j">
            <a:extLst>
              <a:ext uri="{FF2B5EF4-FFF2-40B4-BE49-F238E27FC236}">
                <a16:creationId xmlns:a16="http://schemas.microsoft.com/office/drawing/2014/main" id="{F854FE88-81F8-924C-B78F-FB4DE1FB3C74}"/>
              </a:ext>
            </a:extLst>
          </p:cNvPr>
          <p:cNvSpPr/>
          <p:nvPr/>
        </p:nvSpPr>
        <p:spPr>
          <a:xfrm>
            <a:off x="1149173" y="3873908"/>
            <a:ext cx="49564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j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4" name="page k">
            <a:extLst>
              <a:ext uri="{FF2B5EF4-FFF2-40B4-BE49-F238E27FC236}">
                <a16:creationId xmlns:a16="http://schemas.microsoft.com/office/drawing/2014/main" id="{D0E0AC8A-B8F3-DF4D-9982-072DDB6A2DAC}"/>
              </a:ext>
            </a:extLst>
          </p:cNvPr>
          <p:cNvSpPr/>
          <p:nvPr/>
        </p:nvSpPr>
        <p:spPr>
          <a:xfrm>
            <a:off x="2080498" y="3932249"/>
            <a:ext cx="59984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k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5" name="page l">
            <a:extLst>
              <a:ext uri="{FF2B5EF4-FFF2-40B4-BE49-F238E27FC236}">
                <a16:creationId xmlns:a16="http://schemas.microsoft.com/office/drawing/2014/main" id="{B7029FBA-A36B-3D45-B8A1-3BBB1AC7D144}"/>
              </a:ext>
            </a:extLst>
          </p:cNvPr>
          <p:cNvSpPr/>
          <p:nvPr/>
        </p:nvSpPr>
        <p:spPr>
          <a:xfrm>
            <a:off x="3243909" y="4014975"/>
            <a:ext cx="3946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l</a:t>
            </a:r>
          </a:p>
        </p:txBody>
      </p:sp>
      <p:sp>
        <p:nvSpPr>
          <p:cNvPr id="56" name="page m">
            <a:extLst>
              <a:ext uri="{FF2B5EF4-FFF2-40B4-BE49-F238E27FC236}">
                <a16:creationId xmlns:a16="http://schemas.microsoft.com/office/drawing/2014/main" id="{12B73EAD-AC55-2A4B-90BA-FDDD91BBABDE}"/>
              </a:ext>
            </a:extLst>
          </p:cNvPr>
          <p:cNvSpPr/>
          <p:nvPr/>
        </p:nvSpPr>
        <p:spPr>
          <a:xfrm>
            <a:off x="4175521" y="3896793"/>
            <a:ext cx="78258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7" name="page n">
            <a:extLst>
              <a:ext uri="{FF2B5EF4-FFF2-40B4-BE49-F238E27FC236}">
                <a16:creationId xmlns:a16="http://schemas.microsoft.com/office/drawing/2014/main" id="{DA23C221-E96E-0D4B-83E8-A75DDA25FE2C}"/>
              </a:ext>
            </a:extLst>
          </p:cNvPr>
          <p:cNvSpPr/>
          <p:nvPr/>
        </p:nvSpPr>
        <p:spPr>
          <a:xfrm>
            <a:off x="5223672" y="3942209"/>
            <a:ext cx="58702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n</a:t>
            </a:r>
          </a:p>
        </p:txBody>
      </p:sp>
      <p:sp>
        <p:nvSpPr>
          <p:cNvPr id="58" name="page p">
            <a:extLst>
              <a:ext uri="{FF2B5EF4-FFF2-40B4-BE49-F238E27FC236}">
                <a16:creationId xmlns:a16="http://schemas.microsoft.com/office/drawing/2014/main" id="{9F419AF3-A3F2-ED48-9318-AD0F02B7FE78}"/>
              </a:ext>
            </a:extLst>
          </p:cNvPr>
          <p:cNvSpPr/>
          <p:nvPr/>
        </p:nvSpPr>
        <p:spPr>
          <a:xfrm>
            <a:off x="7397600" y="3708481"/>
            <a:ext cx="59663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p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9" name="page q">
            <a:extLst>
              <a:ext uri="{FF2B5EF4-FFF2-40B4-BE49-F238E27FC236}">
                <a16:creationId xmlns:a16="http://schemas.microsoft.com/office/drawing/2014/main" id="{36C607E4-E50B-2B44-A51C-56668D5FFC9F}"/>
              </a:ext>
            </a:extLst>
          </p:cNvPr>
          <p:cNvSpPr/>
          <p:nvPr/>
        </p:nvSpPr>
        <p:spPr>
          <a:xfrm>
            <a:off x="1171742" y="4800645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q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0" name="page r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308125" y="4826991"/>
            <a:ext cx="5549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r</a:t>
            </a:r>
          </a:p>
        </p:txBody>
      </p:sp>
      <p:sp>
        <p:nvSpPr>
          <p:cNvPr id="61" name="page s">
            <a:extLst>
              <a:ext uri="{FF2B5EF4-FFF2-40B4-BE49-F238E27FC236}">
                <a16:creationId xmlns:a16="http://schemas.microsoft.com/office/drawing/2014/main" id="{D1ACA504-1E83-594C-A017-152C4885A956}"/>
              </a:ext>
            </a:extLst>
          </p:cNvPr>
          <p:cNvSpPr/>
          <p:nvPr/>
        </p:nvSpPr>
        <p:spPr>
          <a:xfrm>
            <a:off x="2137181" y="4800645"/>
            <a:ext cx="55976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s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2" name="page t">
            <a:extLst>
              <a:ext uri="{FF2B5EF4-FFF2-40B4-BE49-F238E27FC236}">
                <a16:creationId xmlns:a16="http://schemas.microsoft.com/office/drawing/2014/main" id="{B939F272-81E3-C447-9121-1D994A37F6D9}"/>
              </a:ext>
            </a:extLst>
          </p:cNvPr>
          <p:cNvSpPr/>
          <p:nvPr/>
        </p:nvSpPr>
        <p:spPr>
          <a:xfrm>
            <a:off x="3190058" y="4847728"/>
            <a:ext cx="546945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t</a:t>
            </a:r>
          </a:p>
        </p:txBody>
      </p:sp>
      <p:sp>
        <p:nvSpPr>
          <p:cNvPr id="63" name="page v">
            <a:extLst>
              <a:ext uri="{FF2B5EF4-FFF2-40B4-BE49-F238E27FC236}">
                <a16:creationId xmlns:a16="http://schemas.microsoft.com/office/drawing/2014/main" id="{8D53DE08-2464-354E-8B5C-04DD5D7DD881}"/>
              </a:ext>
            </a:extLst>
          </p:cNvPr>
          <p:cNvSpPr/>
          <p:nvPr/>
        </p:nvSpPr>
        <p:spPr>
          <a:xfrm>
            <a:off x="5252526" y="4778407"/>
            <a:ext cx="55816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v</a:t>
            </a:r>
          </a:p>
        </p:txBody>
      </p:sp>
      <p:sp>
        <p:nvSpPr>
          <p:cNvPr id="64" name="page w">
            <a:extLst>
              <a:ext uri="{FF2B5EF4-FFF2-40B4-BE49-F238E27FC236}">
                <a16:creationId xmlns:a16="http://schemas.microsoft.com/office/drawing/2014/main" id="{AD77007C-1C6F-484C-9B94-0A292DD5DD77}"/>
              </a:ext>
            </a:extLst>
          </p:cNvPr>
          <p:cNvSpPr/>
          <p:nvPr/>
        </p:nvSpPr>
        <p:spPr>
          <a:xfrm>
            <a:off x="6331922" y="4711024"/>
            <a:ext cx="710452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w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5" name="page x">
            <a:extLst>
              <a:ext uri="{FF2B5EF4-FFF2-40B4-BE49-F238E27FC236}">
                <a16:creationId xmlns:a16="http://schemas.microsoft.com/office/drawing/2014/main" id="{5E790CE5-11E2-7145-895D-A0E4116E73B8}"/>
              </a:ext>
            </a:extLst>
          </p:cNvPr>
          <p:cNvSpPr/>
          <p:nvPr/>
        </p:nvSpPr>
        <p:spPr>
          <a:xfrm>
            <a:off x="7260941" y="4721084"/>
            <a:ext cx="63831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x</a:t>
            </a:r>
          </a:p>
        </p:txBody>
      </p:sp>
      <p:sp>
        <p:nvSpPr>
          <p:cNvPr id="66" name="page y">
            <a:extLst>
              <a:ext uri="{FF2B5EF4-FFF2-40B4-BE49-F238E27FC236}">
                <a16:creationId xmlns:a16="http://schemas.microsoft.com/office/drawing/2014/main" id="{F1CE8097-8970-4C48-B908-BC1A89EA5BB5}"/>
              </a:ext>
            </a:extLst>
          </p:cNvPr>
          <p:cNvSpPr/>
          <p:nvPr/>
        </p:nvSpPr>
        <p:spPr>
          <a:xfrm>
            <a:off x="5065436" y="5550298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y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7" name="page z">
            <a:extLst>
              <a:ext uri="{FF2B5EF4-FFF2-40B4-BE49-F238E27FC236}">
                <a16:creationId xmlns:a16="http://schemas.microsoft.com/office/drawing/2014/main" id="{405373D4-7DAB-5449-92D5-11C78B572904}"/>
              </a:ext>
            </a:extLst>
          </p:cNvPr>
          <p:cNvSpPr/>
          <p:nvPr/>
        </p:nvSpPr>
        <p:spPr>
          <a:xfrm>
            <a:off x="6276162" y="5576885"/>
            <a:ext cx="59824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z</a:t>
            </a:r>
          </a:p>
        </p:txBody>
      </p:sp>
      <p:pic>
        <p:nvPicPr>
          <p:cNvPr id="70" name="win button">
            <a:hlinkClick r:id="" action="ppaction://noaction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6D4EBA85-B208-FD42-A84C-5D84D915A9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85" y="-74608"/>
            <a:ext cx="1592548" cy="1592548"/>
          </a:xfrm>
          <a:prstGeom prst="rect">
            <a:avLst/>
          </a:prstGeom>
        </p:spPr>
      </p:pic>
      <p:pic>
        <p:nvPicPr>
          <p:cNvPr id="81" name="trophy win">
            <a:extLst>
              <a:ext uri="{FF2B5EF4-FFF2-40B4-BE49-F238E27FC236}">
                <a16:creationId xmlns:a16="http://schemas.microsoft.com/office/drawing/2014/main" id="{45603EAE-E8C7-FC4E-9405-1EBD8DC2D1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01048" y="2411601"/>
            <a:ext cx="2243682" cy="1293857"/>
          </a:xfrm>
          <a:prstGeom prst="rect">
            <a:avLst/>
          </a:prstGeom>
        </p:spPr>
      </p:pic>
      <p:pic>
        <p:nvPicPr>
          <p:cNvPr id="82" name="next slide">
            <a:hlinkClick r:id="" action="ppaction://hlinkshowjump?jump=nextslide">
              <a:snd r:embed="rId6" name="chimes.wav"/>
            </a:hlinkClick>
            <a:extLst>
              <a:ext uri="{FF2B5EF4-FFF2-40B4-BE49-F238E27FC236}">
                <a16:creationId xmlns:a16="http://schemas.microsoft.com/office/drawing/2014/main" id="{3F97273A-C3BA-244B-9815-6224FE13A2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52557" y="1601963"/>
            <a:ext cx="1579124" cy="1189607"/>
          </a:xfrm>
          <a:prstGeom prst="rect">
            <a:avLst/>
          </a:prstGeom>
        </p:spPr>
      </p:pic>
      <p:sp>
        <p:nvSpPr>
          <p:cNvPr id="239" name="TextBox 238">
            <a:extLst>
              <a:ext uri="{FF2B5EF4-FFF2-40B4-BE49-F238E27FC236}">
                <a16:creationId xmlns:a16="http://schemas.microsoft.com/office/drawing/2014/main" id="{92E70CB0-9A0B-FE4D-B933-8EE2AEA49371}"/>
              </a:ext>
            </a:extLst>
          </p:cNvPr>
          <p:cNvSpPr txBox="1"/>
          <p:nvPr/>
        </p:nvSpPr>
        <p:spPr>
          <a:xfrm>
            <a:off x="8830800" y="1572011"/>
            <a:ext cx="3049413" cy="574439"/>
          </a:xfrm>
          <a:prstGeom prst="rect">
            <a:avLst/>
          </a:prstGeom>
          <a:solidFill>
            <a:srgbClr val="FFFF66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latin typeface="Comic Sans MS" panose="030F0902030302020204" pitchFamily="66" charset="0"/>
              </a:rPr>
              <a:t>bedroom</a:t>
            </a:r>
            <a:endParaRPr lang="en-US" sz="3000" dirty="0">
              <a:latin typeface="Comic Sans MS" panose="030F09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73041" y="2426255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Rectangle 239"/>
          <p:cNvSpPr/>
          <p:nvPr/>
        </p:nvSpPr>
        <p:spPr>
          <a:xfrm>
            <a:off x="3682098" y="2426255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Rectangle 240"/>
          <p:cNvSpPr/>
          <p:nvPr/>
        </p:nvSpPr>
        <p:spPr>
          <a:xfrm>
            <a:off x="4551380" y="2426254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Rectangle 241"/>
          <p:cNvSpPr/>
          <p:nvPr/>
        </p:nvSpPr>
        <p:spPr>
          <a:xfrm>
            <a:off x="5547796" y="2427964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B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1825490" y="1638618"/>
            <a:ext cx="641522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b</a:t>
            </a:r>
          </a:p>
        </p:txBody>
      </p:sp>
      <p:sp>
        <p:nvSpPr>
          <p:cNvPr id="244" name="D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3643506" y="1617284"/>
            <a:ext cx="63671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d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5" name="R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4572875" y="1617284"/>
            <a:ext cx="55495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r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6" name="E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2780039" y="1617284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1802885" y="2426255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M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7460923" y="1617284"/>
            <a:ext cx="78258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</a:t>
            </a:r>
          </a:p>
        </p:txBody>
      </p:sp>
      <p:sp>
        <p:nvSpPr>
          <p:cNvPr id="71" name="Rectangle 70"/>
          <p:cNvSpPr/>
          <p:nvPr/>
        </p:nvSpPr>
        <p:spPr>
          <a:xfrm>
            <a:off x="7532728" y="2425638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6575282" y="2426253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5672574" y="1617284"/>
            <a:ext cx="588624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o</a:t>
            </a:r>
          </a:p>
        </p:txBody>
      </p:sp>
      <p:sp>
        <p:nvSpPr>
          <p:cNvPr id="75" name="O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6649792" y="1638618"/>
            <a:ext cx="588624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o</a:t>
            </a:r>
          </a:p>
        </p:txBody>
      </p:sp>
      <p:sp>
        <p:nvSpPr>
          <p:cNvPr id="76" name="Rectangle 75"/>
          <p:cNvSpPr/>
          <p:nvPr/>
        </p:nvSpPr>
        <p:spPr>
          <a:xfrm>
            <a:off x="2297001" y="520719"/>
            <a:ext cx="45991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CUE: a place in the house</a:t>
            </a:r>
          </a:p>
        </p:txBody>
      </p:sp>
    </p:spTree>
    <p:extLst>
      <p:ext uri="{BB962C8B-B14F-4D97-AF65-F5344CB8AC3E}">
        <p14:creationId xmlns:p14="http://schemas.microsoft.com/office/powerpoint/2010/main" val="146721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500"/>
                            </p:stCondLst>
                            <p:childTnLst>
                              <p:par>
                                <p:cTn id="30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3000"/>
                            </p:stCondLst>
                            <p:childTnLst>
                              <p:par>
                                <p:cTn id="3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3500"/>
                            </p:stCondLst>
                            <p:childTnLst>
                              <p:par>
                                <p:cTn id="3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4000"/>
                            </p:stCondLst>
                            <p:childTnLst>
                              <p:par>
                                <p:cTn id="32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3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000"/>
                            </p:stCondLst>
                            <p:childTnLst>
                              <p:par>
                                <p:cTn id="4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500"/>
                            </p:stCondLst>
                            <p:childTnLst>
                              <p:par>
                                <p:cTn id="418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0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3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2000"/>
                            </p:stCondLst>
                            <p:childTnLst>
                              <p:par>
                                <p:cTn id="425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7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3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1" fill="hold">
                      <p:stCondLst>
                        <p:cond delay="0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0" fill="hold">
                      <p:stCondLst>
                        <p:cond delay="0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5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2" fill="hold">
                      <p:stCondLst>
                        <p:cond delay="0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6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1" fill="hold">
                      <p:stCondLst>
                        <p:cond delay="0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000"/>
                            </p:stCondLst>
                            <p:childTnLst>
                              <p:par>
                                <p:cTn id="4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000"/>
                            </p:stCondLst>
                            <p:childTnLst>
                              <p:par>
                                <p:cTn id="4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6" fill="hold">
                      <p:stCondLst>
                        <p:cond delay="0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8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5" fill="hold">
                      <p:stCondLst>
                        <p:cond delay="0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000"/>
                            </p:stCondLst>
                            <p:childTnLst>
                              <p:par>
                                <p:cTn id="4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9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7" fill="hold">
                      <p:stCondLst>
                        <p:cond delay="0"/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0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6" fill="hold">
                      <p:stCondLst>
                        <p:cond delay="0"/>
                      </p:stCondLst>
                      <p:childTnLst>
                        <p:par>
                          <p:cTn id="507" fill="hold">
                            <p:stCondLst>
                              <p:cond delay="0"/>
                            </p:stCondLst>
                            <p:childTnLst>
                              <p:par>
                                <p:cTn id="50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9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000"/>
                            </p:stCondLst>
                            <p:childTnLst>
                              <p:par>
                                <p:cTn id="5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1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8" fill="hold">
                      <p:stCondLst>
                        <p:cond delay="0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1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2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7" fill="hold">
                      <p:stCondLst>
                        <p:cond delay="0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3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6" fill="hold">
                      <p:stCondLst>
                        <p:cond delay="0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9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5" fill="hold">
                      <p:stCondLst>
                        <p:cond delay="0"/>
                      </p:stCondLst>
                      <p:childTnLst>
                        <p:par>
                          <p:cTn id="546" fill="hold">
                            <p:stCondLst>
                              <p:cond delay="0"/>
                            </p:stCondLst>
                            <p:childTnLst>
                              <p:par>
                                <p:cTn id="54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5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4" fill="hold">
                      <p:stCondLst>
                        <p:cond delay="0"/>
                      </p:stCondLst>
                      <p:childTnLst>
                        <p:par>
                          <p:cTn id="555" fill="hold">
                            <p:stCondLst>
                              <p:cond delay="0"/>
                            </p:stCondLst>
                            <p:childTnLst>
                              <p:par>
                                <p:cTn id="55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8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6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3" fill="hold">
                      <p:stCondLst>
                        <p:cond delay="0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7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2" fill="hold">
                      <p:stCondLst>
                        <p:cond delay="0"/>
                      </p:stCondLst>
                      <p:childTnLst>
                        <p:par>
                          <p:cTn id="573" fill="hold">
                            <p:stCondLst>
                              <p:cond delay="0"/>
                            </p:stCondLst>
                            <p:childTnLst>
                              <p:par>
                                <p:cTn id="57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1000"/>
                            </p:stCondLst>
                            <p:childTnLst>
                              <p:par>
                                <p:cTn id="5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8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4" fill="hold">
                      <p:stCondLst>
                        <p:cond delay="0"/>
                      </p:stCondLst>
                      <p:childTnLst>
                        <p:par>
                          <p:cTn id="585" fill="hold">
                            <p:stCondLst>
                              <p:cond delay="0"/>
                            </p:stCondLst>
                            <p:childTnLst>
                              <p:par>
                                <p:cTn id="5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9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9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3" fill="hold">
                      <p:stCondLst>
                        <p:cond delay="0"/>
                      </p:stCondLst>
                      <p:childTnLst>
                        <p:par>
                          <p:cTn id="594" fill="hold">
                            <p:stCondLst>
                              <p:cond delay="0"/>
                            </p:stCondLst>
                            <p:childTnLst>
                              <p:par>
                                <p:cTn id="5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6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7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0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2" fill="hold">
                      <p:stCondLst>
                        <p:cond delay="0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1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1" fill="hold">
                      <p:stCondLst>
                        <p:cond delay="0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4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5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1000"/>
                            </p:stCondLst>
                            <p:childTnLst>
                              <p:par>
                                <p:cTn id="6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2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3" fill="hold">
                      <p:stCondLst>
                        <p:cond delay="0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3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2" fill="hold">
                      <p:stCondLst>
                        <p:cond delay="0"/>
                      </p:stCondLst>
                      <p:childTnLst>
                        <p:par>
                          <p:cTn id="633" fill="hold">
                            <p:stCondLst>
                              <p:cond delay="0"/>
                            </p:stCondLst>
                            <p:childTnLst>
                              <p:par>
                                <p:cTn id="63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6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7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4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1" fill="hold">
                      <p:stCondLst>
                        <p:cond delay="0"/>
                      </p:stCondLst>
                      <p:childTnLst>
                        <p:par>
                          <p:cTn id="642" fill="hold">
                            <p:stCondLst>
                              <p:cond delay="0"/>
                            </p:stCondLst>
                            <p:childTnLst>
                              <p:par>
                                <p:cTn id="64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4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0" fill="hold">
                      <p:stCondLst>
                        <p:cond delay="0"/>
                      </p:stCondLst>
                      <p:childTnLst>
                        <p:par>
                          <p:cTn id="651" fill="hold">
                            <p:stCondLst>
                              <p:cond delay="0"/>
                            </p:stCondLst>
                            <p:childTnLst>
                              <p:par>
                                <p:cTn id="65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5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9" fill="hold">
                      <p:stCondLst>
                        <p:cond delay="0"/>
                      </p:stCondLst>
                      <p:childTnLst>
                        <p:par>
                          <p:cTn id="660" fill="hold">
                            <p:stCondLst>
                              <p:cond delay="0"/>
                            </p:stCondLst>
                            <p:childTnLst>
                              <p:par>
                                <p:cTn id="66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6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8" fill="hold">
                      <p:stCondLst>
                        <p:cond delay="0"/>
                      </p:stCondLst>
                      <p:childTnLst>
                        <p:par>
                          <p:cTn id="669" fill="hold">
                            <p:stCondLst>
                              <p:cond delay="0"/>
                            </p:stCondLst>
                            <p:childTnLst>
                              <p:par>
                                <p:cTn id="67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3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7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7" fill="hold">
                      <p:stCondLst>
                        <p:cond delay="0"/>
                      </p:stCondLst>
                      <p:childTnLst>
                        <p:par>
                          <p:cTn id="678" fill="hold">
                            <p:stCondLst>
                              <p:cond delay="0"/>
                            </p:stCondLst>
                            <p:childTnLst>
                              <p:par>
                                <p:cTn id="67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0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1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8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6" fill="hold">
                      <p:stCondLst>
                        <p:cond delay="0"/>
                      </p:stCondLst>
                      <p:childTnLst>
                        <p:par>
                          <p:cTn id="687" fill="hold">
                            <p:stCondLst>
                              <p:cond delay="0"/>
                            </p:stCondLst>
                            <p:childTnLst>
                              <p:par>
                                <p:cTn id="688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94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5" fill="hold">
                      <p:stCondLst>
                        <p:cond delay="0"/>
                      </p:stCondLst>
                      <p:childTnLst>
                        <p:par>
                          <p:cTn id="696" fill="hold">
                            <p:stCondLst>
                              <p:cond delay="0"/>
                            </p:stCondLst>
                            <p:childTnLst>
                              <p:par>
                                <p:cTn id="697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8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9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0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1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703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4" fill="hold">
                      <p:stCondLst>
                        <p:cond delay="0"/>
                      </p:stCondLst>
                      <p:childTnLst>
                        <p:par>
                          <p:cTn id="705" fill="hold">
                            <p:stCondLst>
                              <p:cond delay="0"/>
                            </p:stCondLst>
                            <p:childTnLst>
                              <p:par>
                                <p:cTn id="706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7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8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9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0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712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3" fill="hold">
                      <p:stCondLst>
                        <p:cond delay="0"/>
                      </p:stCondLst>
                      <p:childTnLst>
                        <p:par>
                          <p:cTn id="714" fill="hold">
                            <p:stCondLst>
                              <p:cond delay="0"/>
                            </p:stCondLst>
                            <p:childTnLst>
                              <p:par>
                                <p:cTn id="715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6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7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8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9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72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2" fill="hold">
                      <p:stCondLst>
                        <p:cond delay="0"/>
                      </p:stCondLst>
                      <p:childTnLst>
                        <p:par>
                          <p:cTn id="723" fill="hold">
                            <p:stCondLst>
                              <p:cond delay="0"/>
                            </p:stCondLst>
                            <p:childTnLst>
                              <p:par>
                                <p:cTn id="724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5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30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1" fill="hold">
                      <p:stCondLst>
                        <p:cond delay="0"/>
                      </p:stCondLst>
                      <p:childTnLst>
                        <p:par>
                          <p:cTn id="732" fill="hold">
                            <p:stCondLst>
                              <p:cond delay="0"/>
                            </p:stCondLst>
                            <p:childTnLst>
                              <p:par>
                                <p:cTn id="733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5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6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73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0" fill="hold">
                      <p:stCondLst>
                        <p:cond delay="0"/>
                      </p:stCondLst>
                      <p:childTnLst>
                        <p:par>
                          <p:cTn id="741" fill="hold">
                            <p:stCondLst>
                              <p:cond delay="0"/>
                            </p:stCondLst>
                            <p:childTnLst>
                              <p:par>
                                <p:cTn id="742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4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5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30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2" grpId="2"/>
      <p:bldP spid="43" grpId="0"/>
      <p:bldP spid="43" grpId="1"/>
      <p:bldP spid="43" grpId="2"/>
      <p:bldP spid="44" grpId="0"/>
      <p:bldP spid="44" grpId="1"/>
      <p:bldP spid="44" grpId="2"/>
      <p:bldP spid="45" grpId="0"/>
      <p:bldP spid="45" grpId="1"/>
      <p:bldP spid="45" grpId="2"/>
      <p:bldP spid="46" grpId="0"/>
      <p:bldP spid="46" grpId="1"/>
      <p:bldP spid="46" grpId="2"/>
      <p:bldP spid="47" grpId="0"/>
      <p:bldP spid="47" grpId="1"/>
      <p:bldP spid="47" grpId="2"/>
      <p:bldP spid="48" grpId="0"/>
      <p:bldP spid="48" grpId="1"/>
      <p:bldP spid="48" grpId="2"/>
      <p:bldP spid="49" grpId="0"/>
      <p:bldP spid="49" grpId="1"/>
      <p:bldP spid="49" grpId="2"/>
      <p:bldP spid="50" grpId="0"/>
      <p:bldP spid="50" grpId="1"/>
      <p:bldP spid="50" grpId="2"/>
      <p:bldP spid="51" grpId="0"/>
      <p:bldP spid="51" grpId="1"/>
      <p:bldP spid="51" grpId="2"/>
      <p:bldP spid="52" grpId="0"/>
      <p:bldP spid="52" grpId="1"/>
      <p:bldP spid="52" grpId="2"/>
      <p:bldP spid="53" grpId="0"/>
      <p:bldP spid="53" grpId="1"/>
      <p:bldP spid="53" grpId="2"/>
      <p:bldP spid="54" grpId="0"/>
      <p:bldP spid="54" grpId="1"/>
      <p:bldP spid="54" grpId="2"/>
      <p:bldP spid="55" grpId="0"/>
      <p:bldP spid="55" grpId="1"/>
      <p:bldP spid="55" grpId="2"/>
      <p:bldP spid="56" grpId="0"/>
      <p:bldP spid="56" grpId="1"/>
      <p:bldP spid="56" grpId="2"/>
      <p:bldP spid="57" grpId="0"/>
      <p:bldP spid="57" grpId="1"/>
      <p:bldP spid="57" grpId="2"/>
      <p:bldP spid="58" grpId="0"/>
      <p:bldP spid="58" grpId="1"/>
      <p:bldP spid="58" grpId="2"/>
      <p:bldP spid="59" grpId="0"/>
      <p:bldP spid="59" grpId="1"/>
      <p:bldP spid="59" grpId="2"/>
      <p:bldP spid="60" grpId="0"/>
      <p:bldP spid="60" grpId="1"/>
      <p:bldP spid="60" grpId="2"/>
      <p:bldP spid="61" grpId="0"/>
      <p:bldP spid="61" grpId="1"/>
      <p:bldP spid="61" grpId="2"/>
      <p:bldP spid="62" grpId="0"/>
      <p:bldP spid="62" grpId="1"/>
      <p:bldP spid="62" grpId="2"/>
      <p:bldP spid="63" grpId="0"/>
      <p:bldP spid="63" grpId="1"/>
      <p:bldP spid="63" grpId="2"/>
      <p:bldP spid="64" grpId="0"/>
      <p:bldP spid="64" grpId="1"/>
      <p:bldP spid="64" grpId="2"/>
      <p:bldP spid="65" grpId="0"/>
      <p:bldP spid="65" grpId="1"/>
      <p:bldP spid="65" grpId="2"/>
      <p:bldP spid="66" grpId="0"/>
      <p:bldP spid="66" grpId="1"/>
      <p:bldP spid="66" grpId="2"/>
      <p:bldP spid="67" grpId="0"/>
      <p:bldP spid="67" grpId="1"/>
      <p:bldP spid="67" grpId="2"/>
      <p:bldP spid="239" grpId="0" animBg="1"/>
      <p:bldP spid="239" grpId="1" animBg="1"/>
      <p:bldP spid="3" grpId="0" animBg="1"/>
      <p:bldP spid="3" grpId="1" animBg="1"/>
      <p:bldP spid="3" grpId="2" animBg="1"/>
      <p:bldP spid="240" grpId="0" animBg="1"/>
      <p:bldP spid="240" grpId="1" animBg="1"/>
      <p:bldP spid="240" grpId="2" animBg="1"/>
      <p:bldP spid="241" grpId="0" animBg="1"/>
      <p:bldP spid="241" grpId="1" animBg="1"/>
      <p:bldP spid="241" grpId="2" animBg="1"/>
      <p:bldP spid="242" grpId="0" animBg="1"/>
      <p:bldP spid="242" grpId="1" animBg="1"/>
      <p:bldP spid="242" grpId="2" animBg="1"/>
      <p:bldP spid="243" grpId="0"/>
      <p:bldP spid="244" grpId="0"/>
      <p:bldP spid="245" grpId="0"/>
      <p:bldP spid="246" grpId="0"/>
      <p:bldP spid="68" grpId="0" animBg="1"/>
      <p:bldP spid="68" grpId="1" animBg="1"/>
      <p:bldP spid="68" grpId="2" animBg="1"/>
      <p:bldP spid="69" grpId="0"/>
      <p:bldP spid="71" grpId="0" animBg="1"/>
      <p:bldP spid="71" grpId="1" animBg="1"/>
      <p:bldP spid="71" grpId="2" animBg="1"/>
      <p:bldP spid="72" grpId="0" animBg="1"/>
      <p:bldP spid="72" grpId="1" animBg="1"/>
      <p:bldP spid="72" grpId="2" animBg="1"/>
      <p:bldP spid="74" grpId="0"/>
      <p:bldP spid="7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hangman background">
            <a:extLst>
              <a:ext uri="{FF2B5EF4-FFF2-40B4-BE49-F238E27FC236}">
                <a16:creationId xmlns:a16="http://schemas.microsoft.com/office/drawing/2014/main" id="{A162D278-B76D-1F4E-A9B0-CBB02C2AAC42}"/>
              </a:ext>
            </a:extLst>
          </p:cNvPr>
          <p:cNvSpPr/>
          <p:nvPr/>
        </p:nvSpPr>
        <p:spPr>
          <a:xfrm>
            <a:off x="8544005" y="1901371"/>
            <a:ext cx="3550726" cy="48332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hangman 1">
            <a:extLst>
              <a:ext uri="{FF2B5EF4-FFF2-40B4-BE49-F238E27FC236}">
                <a16:creationId xmlns:a16="http://schemas.microsoft.com/office/drawing/2014/main" id="{99B8C594-0921-1041-ABC2-203612322F01}"/>
              </a:ext>
            </a:extLst>
          </p:cNvPr>
          <p:cNvCxnSpPr>
            <a:cxnSpLocks/>
          </p:cNvCxnSpPr>
          <p:nvPr/>
        </p:nvCxnSpPr>
        <p:spPr>
          <a:xfrm>
            <a:off x="8967802" y="6293278"/>
            <a:ext cx="2776928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hangman 2">
            <a:extLst>
              <a:ext uri="{FF2B5EF4-FFF2-40B4-BE49-F238E27FC236}">
                <a16:creationId xmlns:a16="http://schemas.microsoft.com/office/drawing/2014/main" id="{C9508B70-D540-6248-A447-3EEC0BBDA88A}"/>
              </a:ext>
            </a:extLst>
          </p:cNvPr>
          <p:cNvCxnSpPr>
            <a:cxnSpLocks/>
          </p:cNvCxnSpPr>
          <p:nvPr/>
        </p:nvCxnSpPr>
        <p:spPr>
          <a:xfrm flipV="1">
            <a:off x="8967802" y="2445176"/>
            <a:ext cx="0" cy="3848103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hangman 3">
            <a:extLst>
              <a:ext uri="{FF2B5EF4-FFF2-40B4-BE49-F238E27FC236}">
                <a16:creationId xmlns:a16="http://schemas.microsoft.com/office/drawing/2014/main" id="{8F954FC0-6B32-004F-AA33-2116BBD6816B}"/>
              </a:ext>
            </a:extLst>
          </p:cNvPr>
          <p:cNvCxnSpPr>
            <a:cxnSpLocks/>
          </p:cNvCxnSpPr>
          <p:nvPr/>
        </p:nvCxnSpPr>
        <p:spPr>
          <a:xfrm flipH="1" flipV="1">
            <a:off x="8967802" y="5561758"/>
            <a:ext cx="762000" cy="73152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hangman 4">
            <a:extLst>
              <a:ext uri="{FF2B5EF4-FFF2-40B4-BE49-F238E27FC236}">
                <a16:creationId xmlns:a16="http://schemas.microsoft.com/office/drawing/2014/main" id="{37EDC338-6E9D-4140-8F33-A24D9362E785}"/>
              </a:ext>
            </a:extLst>
          </p:cNvPr>
          <p:cNvCxnSpPr>
            <a:cxnSpLocks/>
          </p:cNvCxnSpPr>
          <p:nvPr/>
        </p:nvCxnSpPr>
        <p:spPr>
          <a:xfrm flipH="1">
            <a:off x="8967801" y="2445176"/>
            <a:ext cx="1699260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hangman 5">
            <a:extLst>
              <a:ext uri="{FF2B5EF4-FFF2-40B4-BE49-F238E27FC236}">
                <a16:creationId xmlns:a16="http://schemas.microsoft.com/office/drawing/2014/main" id="{65961CC1-2496-9B47-A7B1-783AB09D6404}"/>
              </a:ext>
            </a:extLst>
          </p:cNvPr>
          <p:cNvCxnSpPr>
            <a:cxnSpLocks/>
          </p:cNvCxnSpPr>
          <p:nvPr/>
        </p:nvCxnSpPr>
        <p:spPr>
          <a:xfrm flipV="1">
            <a:off x="10667061" y="2445176"/>
            <a:ext cx="0" cy="609599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ngman 6">
            <a:extLst>
              <a:ext uri="{FF2B5EF4-FFF2-40B4-BE49-F238E27FC236}">
                <a16:creationId xmlns:a16="http://schemas.microsoft.com/office/drawing/2014/main" id="{5B665474-1F9C-8749-8636-3AEADFCA03B9}"/>
              </a:ext>
            </a:extLst>
          </p:cNvPr>
          <p:cNvSpPr/>
          <p:nvPr/>
        </p:nvSpPr>
        <p:spPr>
          <a:xfrm>
            <a:off x="10181550" y="3054775"/>
            <a:ext cx="971021" cy="944878"/>
          </a:xfrm>
          <a:prstGeom prst="don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1" name="hangman 7">
            <a:extLst>
              <a:ext uri="{FF2B5EF4-FFF2-40B4-BE49-F238E27FC236}">
                <a16:creationId xmlns:a16="http://schemas.microsoft.com/office/drawing/2014/main" id="{76D65946-3ACA-F444-A175-628B81D323B6}"/>
              </a:ext>
            </a:extLst>
          </p:cNvPr>
          <p:cNvCxnSpPr>
            <a:cxnSpLocks/>
          </p:cNvCxnSpPr>
          <p:nvPr/>
        </p:nvCxnSpPr>
        <p:spPr>
          <a:xfrm flipV="1">
            <a:off x="10667060" y="3999654"/>
            <a:ext cx="0" cy="1219202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hangman 8">
            <a:extLst>
              <a:ext uri="{FF2B5EF4-FFF2-40B4-BE49-F238E27FC236}">
                <a16:creationId xmlns:a16="http://schemas.microsoft.com/office/drawing/2014/main" id="{27808005-D47E-3746-ADF2-C78C1863FC30}"/>
              </a:ext>
            </a:extLst>
          </p:cNvPr>
          <p:cNvCxnSpPr>
            <a:cxnSpLocks/>
          </p:cNvCxnSpPr>
          <p:nvPr/>
        </p:nvCxnSpPr>
        <p:spPr>
          <a:xfrm flipV="1">
            <a:off x="10181550" y="5240671"/>
            <a:ext cx="485510" cy="625886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hangman9">
            <a:extLst>
              <a:ext uri="{FF2B5EF4-FFF2-40B4-BE49-F238E27FC236}">
                <a16:creationId xmlns:a16="http://schemas.microsoft.com/office/drawing/2014/main" id="{DD178BD9-3938-8B4E-9F19-FF429F254818}"/>
              </a:ext>
            </a:extLst>
          </p:cNvPr>
          <p:cNvCxnSpPr>
            <a:cxnSpLocks/>
          </p:cNvCxnSpPr>
          <p:nvPr/>
        </p:nvCxnSpPr>
        <p:spPr>
          <a:xfrm>
            <a:off x="10667060" y="5263685"/>
            <a:ext cx="486000" cy="6264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hangman 10">
            <a:extLst>
              <a:ext uri="{FF2B5EF4-FFF2-40B4-BE49-F238E27FC236}">
                <a16:creationId xmlns:a16="http://schemas.microsoft.com/office/drawing/2014/main" id="{FDFD0B7D-691D-5040-84CB-51B649B3FE7B}"/>
              </a:ext>
            </a:extLst>
          </p:cNvPr>
          <p:cNvCxnSpPr>
            <a:cxnSpLocks/>
          </p:cNvCxnSpPr>
          <p:nvPr/>
        </p:nvCxnSpPr>
        <p:spPr>
          <a:xfrm>
            <a:off x="10004313" y="4085235"/>
            <a:ext cx="662747" cy="237561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hangman 11">
            <a:extLst>
              <a:ext uri="{FF2B5EF4-FFF2-40B4-BE49-F238E27FC236}">
                <a16:creationId xmlns:a16="http://schemas.microsoft.com/office/drawing/2014/main" id="{88C9C4D2-1441-9941-B768-17338A0028E8}"/>
              </a:ext>
            </a:extLst>
          </p:cNvPr>
          <p:cNvCxnSpPr>
            <a:cxnSpLocks/>
          </p:cNvCxnSpPr>
          <p:nvPr/>
        </p:nvCxnSpPr>
        <p:spPr>
          <a:xfrm flipV="1">
            <a:off x="10667060" y="4077700"/>
            <a:ext cx="662747" cy="2376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wrong answer" descr="Free Clipart: No button. Boton No | Ehecatl1138">
            <a:extLst>
              <a:ext uri="{FF2B5EF4-FFF2-40B4-BE49-F238E27FC236}">
                <a16:creationId xmlns:a16="http://schemas.microsoft.com/office/drawing/2014/main" id="{5895AEA4-FC77-8746-AF57-87C91787D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630" y="32"/>
            <a:ext cx="1371370" cy="137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0C21F3C0-2378-8B4A-AF3A-E9446FBBCCA8}"/>
              </a:ext>
            </a:extLst>
          </p:cNvPr>
          <p:cNvSpPr/>
          <p:nvPr/>
        </p:nvSpPr>
        <p:spPr>
          <a:xfrm>
            <a:off x="10401589" y="3265553"/>
            <a:ext cx="530942" cy="53094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ultiply 38">
            <a:extLst>
              <a:ext uri="{FF2B5EF4-FFF2-40B4-BE49-F238E27FC236}">
                <a16:creationId xmlns:a16="http://schemas.microsoft.com/office/drawing/2014/main" id="{44BEDCFC-1EB8-1E4F-827E-1EA5BA908429}"/>
              </a:ext>
            </a:extLst>
          </p:cNvPr>
          <p:cNvSpPr/>
          <p:nvPr/>
        </p:nvSpPr>
        <p:spPr>
          <a:xfrm>
            <a:off x="10265218" y="3179588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ultiply 39">
            <a:extLst>
              <a:ext uri="{FF2B5EF4-FFF2-40B4-BE49-F238E27FC236}">
                <a16:creationId xmlns:a16="http://schemas.microsoft.com/office/drawing/2014/main" id="{9D6FFF49-1959-844F-99A8-9287228D0630}"/>
              </a:ext>
            </a:extLst>
          </p:cNvPr>
          <p:cNvSpPr/>
          <p:nvPr/>
        </p:nvSpPr>
        <p:spPr>
          <a:xfrm>
            <a:off x="10667060" y="3170800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Block Arc 40">
            <a:extLst>
              <a:ext uri="{FF2B5EF4-FFF2-40B4-BE49-F238E27FC236}">
                <a16:creationId xmlns:a16="http://schemas.microsoft.com/office/drawing/2014/main" id="{AA76A724-D96E-634A-B517-B3AFECDDCCEF}"/>
              </a:ext>
            </a:extLst>
          </p:cNvPr>
          <p:cNvSpPr/>
          <p:nvPr/>
        </p:nvSpPr>
        <p:spPr>
          <a:xfrm>
            <a:off x="10450367" y="3591159"/>
            <a:ext cx="459693" cy="381491"/>
          </a:xfrm>
          <a:prstGeom prst="blockArc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page a">
            <a:extLst>
              <a:ext uri="{FF2B5EF4-FFF2-40B4-BE49-F238E27FC236}">
                <a16:creationId xmlns:a16="http://schemas.microsoft.com/office/drawing/2014/main" id="{5C791CE2-3BA0-E043-934E-1485860536FA}"/>
              </a:ext>
            </a:extLst>
          </p:cNvPr>
          <p:cNvSpPr/>
          <p:nvPr/>
        </p:nvSpPr>
        <p:spPr>
          <a:xfrm>
            <a:off x="250875" y="2960621"/>
            <a:ext cx="57900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43" name="page e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4219237" y="3021128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4" name="page i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419667" y="3964254"/>
            <a:ext cx="4010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i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5" name="page o">
            <a:extLst>
              <a:ext uri="{FF2B5EF4-FFF2-40B4-BE49-F238E27FC236}">
                <a16:creationId xmlns:a16="http://schemas.microsoft.com/office/drawing/2014/main" id="{B3943B06-BA06-714D-ADC6-56E90C0FC35D}"/>
              </a:ext>
            </a:extLst>
          </p:cNvPr>
          <p:cNvSpPr/>
          <p:nvPr/>
        </p:nvSpPr>
        <p:spPr>
          <a:xfrm>
            <a:off x="6420533" y="3832065"/>
            <a:ext cx="5886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o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6" name="page u">
            <a:extLst>
              <a:ext uri="{FF2B5EF4-FFF2-40B4-BE49-F238E27FC236}">
                <a16:creationId xmlns:a16="http://schemas.microsoft.com/office/drawing/2014/main" id="{DBFBD176-9D57-A84A-A27C-864DB329C6D9}"/>
              </a:ext>
            </a:extLst>
          </p:cNvPr>
          <p:cNvSpPr/>
          <p:nvPr/>
        </p:nvSpPr>
        <p:spPr>
          <a:xfrm>
            <a:off x="4258233" y="4800646"/>
            <a:ext cx="5854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u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7" name="page b">
            <a:extLst>
              <a:ext uri="{FF2B5EF4-FFF2-40B4-BE49-F238E27FC236}">
                <a16:creationId xmlns:a16="http://schemas.microsoft.com/office/drawing/2014/main" id="{EE15F072-B3E3-5C4C-A894-7A45F953BD46}"/>
              </a:ext>
            </a:extLst>
          </p:cNvPr>
          <p:cNvSpPr/>
          <p:nvPr/>
        </p:nvSpPr>
        <p:spPr>
          <a:xfrm>
            <a:off x="1138338" y="3021128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b</a:t>
            </a:r>
          </a:p>
        </p:txBody>
      </p:sp>
      <p:sp>
        <p:nvSpPr>
          <p:cNvPr id="48" name="page c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1983131" y="3021128"/>
            <a:ext cx="58060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c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9" name="page d">
            <a:extLst>
              <a:ext uri="{FF2B5EF4-FFF2-40B4-BE49-F238E27FC236}">
                <a16:creationId xmlns:a16="http://schemas.microsoft.com/office/drawing/2014/main" id="{0C6FBEF8-CA6E-7941-86FA-B85CD558E749}"/>
              </a:ext>
            </a:extLst>
          </p:cNvPr>
          <p:cNvSpPr/>
          <p:nvPr/>
        </p:nvSpPr>
        <p:spPr>
          <a:xfrm>
            <a:off x="3063131" y="3021128"/>
            <a:ext cx="63671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d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0" name="page f">
            <a:extLst>
              <a:ext uri="{FF2B5EF4-FFF2-40B4-BE49-F238E27FC236}">
                <a16:creationId xmlns:a16="http://schemas.microsoft.com/office/drawing/2014/main" id="{E0D4E68C-F9F8-1D46-9B08-73873674302D}"/>
              </a:ext>
            </a:extLst>
          </p:cNvPr>
          <p:cNvSpPr/>
          <p:nvPr/>
        </p:nvSpPr>
        <p:spPr>
          <a:xfrm>
            <a:off x="5179850" y="3106011"/>
            <a:ext cx="57579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f</a:t>
            </a:r>
          </a:p>
        </p:txBody>
      </p:sp>
      <p:sp>
        <p:nvSpPr>
          <p:cNvPr id="51" name="page g">
            <a:extLst>
              <a:ext uri="{FF2B5EF4-FFF2-40B4-BE49-F238E27FC236}">
                <a16:creationId xmlns:a16="http://schemas.microsoft.com/office/drawing/2014/main" id="{7284707F-5527-034C-828B-F4E4A217A615}"/>
              </a:ext>
            </a:extLst>
          </p:cNvPr>
          <p:cNvSpPr/>
          <p:nvPr/>
        </p:nvSpPr>
        <p:spPr>
          <a:xfrm>
            <a:off x="6372682" y="2881130"/>
            <a:ext cx="59343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g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2" name="page h">
            <a:extLst>
              <a:ext uri="{FF2B5EF4-FFF2-40B4-BE49-F238E27FC236}">
                <a16:creationId xmlns:a16="http://schemas.microsoft.com/office/drawing/2014/main" id="{2D60F904-0EF2-F746-A156-AF456D81EBD1}"/>
              </a:ext>
            </a:extLst>
          </p:cNvPr>
          <p:cNvSpPr/>
          <p:nvPr/>
        </p:nvSpPr>
        <p:spPr>
          <a:xfrm>
            <a:off x="7384121" y="2969687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h</a:t>
            </a:r>
          </a:p>
        </p:txBody>
      </p:sp>
      <p:sp>
        <p:nvSpPr>
          <p:cNvPr id="53" name="page j">
            <a:extLst>
              <a:ext uri="{FF2B5EF4-FFF2-40B4-BE49-F238E27FC236}">
                <a16:creationId xmlns:a16="http://schemas.microsoft.com/office/drawing/2014/main" id="{F854FE88-81F8-924C-B78F-FB4DE1FB3C74}"/>
              </a:ext>
            </a:extLst>
          </p:cNvPr>
          <p:cNvSpPr/>
          <p:nvPr/>
        </p:nvSpPr>
        <p:spPr>
          <a:xfrm>
            <a:off x="1149173" y="3873908"/>
            <a:ext cx="49564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j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4" name="page k">
            <a:extLst>
              <a:ext uri="{FF2B5EF4-FFF2-40B4-BE49-F238E27FC236}">
                <a16:creationId xmlns:a16="http://schemas.microsoft.com/office/drawing/2014/main" id="{D0E0AC8A-B8F3-DF4D-9982-072DDB6A2DAC}"/>
              </a:ext>
            </a:extLst>
          </p:cNvPr>
          <p:cNvSpPr/>
          <p:nvPr/>
        </p:nvSpPr>
        <p:spPr>
          <a:xfrm>
            <a:off x="2080498" y="3932249"/>
            <a:ext cx="59984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k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5" name="page l">
            <a:extLst>
              <a:ext uri="{FF2B5EF4-FFF2-40B4-BE49-F238E27FC236}">
                <a16:creationId xmlns:a16="http://schemas.microsoft.com/office/drawing/2014/main" id="{B7029FBA-A36B-3D45-B8A1-3BBB1AC7D144}"/>
              </a:ext>
            </a:extLst>
          </p:cNvPr>
          <p:cNvSpPr/>
          <p:nvPr/>
        </p:nvSpPr>
        <p:spPr>
          <a:xfrm>
            <a:off x="3243909" y="4014975"/>
            <a:ext cx="3946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l</a:t>
            </a:r>
          </a:p>
        </p:txBody>
      </p:sp>
      <p:sp>
        <p:nvSpPr>
          <p:cNvPr id="56" name="page m">
            <a:extLst>
              <a:ext uri="{FF2B5EF4-FFF2-40B4-BE49-F238E27FC236}">
                <a16:creationId xmlns:a16="http://schemas.microsoft.com/office/drawing/2014/main" id="{12B73EAD-AC55-2A4B-90BA-FDDD91BBABDE}"/>
              </a:ext>
            </a:extLst>
          </p:cNvPr>
          <p:cNvSpPr/>
          <p:nvPr/>
        </p:nvSpPr>
        <p:spPr>
          <a:xfrm>
            <a:off x="4175521" y="3896793"/>
            <a:ext cx="78258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7" name="page n">
            <a:extLst>
              <a:ext uri="{FF2B5EF4-FFF2-40B4-BE49-F238E27FC236}">
                <a16:creationId xmlns:a16="http://schemas.microsoft.com/office/drawing/2014/main" id="{DA23C221-E96E-0D4B-83E8-A75DDA25FE2C}"/>
              </a:ext>
            </a:extLst>
          </p:cNvPr>
          <p:cNvSpPr/>
          <p:nvPr/>
        </p:nvSpPr>
        <p:spPr>
          <a:xfrm>
            <a:off x="5223672" y="3942209"/>
            <a:ext cx="58702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n</a:t>
            </a:r>
          </a:p>
        </p:txBody>
      </p:sp>
      <p:sp>
        <p:nvSpPr>
          <p:cNvPr id="58" name="page p">
            <a:extLst>
              <a:ext uri="{FF2B5EF4-FFF2-40B4-BE49-F238E27FC236}">
                <a16:creationId xmlns:a16="http://schemas.microsoft.com/office/drawing/2014/main" id="{9F419AF3-A3F2-ED48-9318-AD0F02B7FE78}"/>
              </a:ext>
            </a:extLst>
          </p:cNvPr>
          <p:cNvSpPr/>
          <p:nvPr/>
        </p:nvSpPr>
        <p:spPr>
          <a:xfrm>
            <a:off x="7397600" y="3708481"/>
            <a:ext cx="59663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p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9" name="page q">
            <a:extLst>
              <a:ext uri="{FF2B5EF4-FFF2-40B4-BE49-F238E27FC236}">
                <a16:creationId xmlns:a16="http://schemas.microsoft.com/office/drawing/2014/main" id="{36C607E4-E50B-2B44-A51C-56668D5FFC9F}"/>
              </a:ext>
            </a:extLst>
          </p:cNvPr>
          <p:cNvSpPr/>
          <p:nvPr/>
        </p:nvSpPr>
        <p:spPr>
          <a:xfrm>
            <a:off x="1171742" y="4800645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q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0" name="page r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308125" y="4826991"/>
            <a:ext cx="5549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r</a:t>
            </a:r>
          </a:p>
        </p:txBody>
      </p:sp>
      <p:sp>
        <p:nvSpPr>
          <p:cNvPr id="61" name="page s">
            <a:extLst>
              <a:ext uri="{FF2B5EF4-FFF2-40B4-BE49-F238E27FC236}">
                <a16:creationId xmlns:a16="http://schemas.microsoft.com/office/drawing/2014/main" id="{D1ACA504-1E83-594C-A017-152C4885A956}"/>
              </a:ext>
            </a:extLst>
          </p:cNvPr>
          <p:cNvSpPr/>
          <p:nvPr/>
        </p:nvSpPr>
        <p:spPr>
          <a:xfrm>
            <a:off x="2137181" y="4800645"/>
            <a:ext cx="55976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s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2" name="page t">
            <a:extLst>
              <a:ext uri="{FF2B5EF4-FFF2-40B4-BE49-F238E27FC236}">
                <a16:creationId xmlns:a16="http://schemas.microsoft.com/office/drawing/2014/main" id="{B939F272-81E3-C447-9121-1D994A37F6D9}"/>
              </a:ext>
            </a:extLst>
          </p:cNvPr>
          <p:cNvSpPr/>
          <p:nvPr/>
        </p:nvSpPr>
        <p:spPr>
          <a:xfrm>
            <a:off x="3190058" y="4847728"/>
            <a:ext cx="546945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t</a:t>
            </a:r>
          </a:p>
        </p:txBody>
      </p:sp>
      <p:sp>
        <p:nvSpPr>
          <p:cNvPr id="63" name="page v">
            <a:extLst>
              <a:ext uri="{FF2B5EF4-FFF2-40B4-BE49-F238E27FC236}">
                <a16:creationId xmlns:a16="http://schemas.microsoft.com/office/drawing/2014/main" id="{8D53DE08-2464-354E-8B5C-04DD5D7DD881}"/>
              </a:ext>
            </a:extLst>
          </p:cNvPr>
          <p:cNvSpPr/>
          <p:nvPr/>
        </p:nvSpPr>
        <p:spPr>
          <a:xfrm>
            <a:off x="5252526" y="4778407"/>
            <a:ext cx="55816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v</a:t>
            </a:r>
          </a:p>
        </p:txBody>
      </p:sp>
      <p:sp>
        <p:nvSpPr>
          <p:cNvPr id="64" name="page w">
            <a:extLst>
              <a:ext uri="{FF2B5EF4-FFF2-40B4-BE49-F238E27FC236}">
                <a16:creationId xmlns:a16="http://schemas.microsoft.com/office/drawing/2014/main" id="{AD77007C-1C6F-484C-9B94-0A292DD5DD77}"/>
              </a:ext>
            </a:extLst>
          </p:cNvPr>
          <p:cNvSpPr/>
          <p:nvPr/>
        </p:nvSpPr>
        <p:spPr>
          <a:xfrm>
            <a:off x="6331922" y="4711024"/>
            <a:ext cx="710452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w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5" name="page x">
            <a:extLst>
              <a:ext uri="{FF2B5EF4-FFF2-40B4-BE49-F238E27FC236}">
                <a16:creationId xmlns:a16="http://schemas.microsoft.com/office/drawing/2014/main" id="{5E790CE5-11E2-7145-895D-A0E4116E73B8}"/>
              </a:ext>
            </a:extLst>
          </p:cNvPr>
          <p:cNvSpPr/>
          <p:nvPr/>
        </p:nvSpPr>
        <p:spPr>
          <a:xfrm>
            <a:off x="7260941" y="4721084"/>
            <a:ext cx="63831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x</a:t>
            </a:r>
          </a:p>
        </p:txBody>
      </p:sp>
      <p:sp>
        <p:nvSpPr>
          <p:cNvPr id="66" name="page y">
            <a:extLst>
              <a:ext uri="{FF2B5EF4-FFF2-40B4-BE49-F238E27FC236}">
                <a16:creationId xmlns:a16="http://schemas.microsoft.com/office/drawing/2014/main" id="{F1CE8097-8970-4C48-B908-BC1A89EA5BB5}"/>
              </a:ext>
            </a:extLst>
          </p:cNvPr>
          <p:cNvSpPr/>
          <p:nvPr/>
        </p:nvSpPr>
        <p:spPr>
          <a:xfrm>
            <a:off x="5065436" y="5550298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y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7" name="page z">
            <a:extLst>
              <a:ext uri="{FF2B5EF4-FFF2-40B4-BE49-F238E27FC236}">
                <a16:creationId xmlns:a16="http://schemas.microsoft.com/office/drawing/2014/main" id="{405373D4-7DAB-5449-92D5-11C78B572904}"/>
              </a:ext>
            </a:extLst>
          </p:cNvPr>
          <p:cNvSpPr/>
          <p:nvPr/>
        </p:nvSpPr>
        <p:spPr>
          <a:xfrm>
            <a:off x="6276162" y="5576885"/>
            <a:ext cx="59824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z</a:t>
            </a:r>
          </a:p>
        </p:txBody>
      </p:sp>
      <p:pic>
        <p:nvPicPr>
          <p:cNvPr id="70" name="win button">
            <a:hlinkClick r:id="" action="ppaction://noaction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6D4EBA85-B208-FD42-A84C-5D84D915A9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85" y="-74608"/>
            <a:ext cx="1592548" cy="1592548"/>
          </a:xfrm>
          <a:prstGeom prst="rect">
            <a:avLst/>
          </a:prstGeom>
        </p:spPr>
      </p:pic>
      <p:pic>
        <p:nvPicPr>
          <p:cNvPr id="81" name="trophy win">
            <a:extLst>
              <a:ext uri="{FF2B5EF4-FFF2-40B4-BE49-F238E27FC236}">
                <a16:creationId xmlns:a16="http://schemas.microsoft.com/office/drawing/2014/main" id="{45603EAE-E8C7-FC4E-9405-1EBD8DC2D1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90890" y="2368823"/>
            <a:ext cx="2243682" cy="1293857"/>
          </a:xfrm>
          <a:prstGeom prst="rect">
            <a:avLst/>
          </a:prstGeom>
        </p:spPr>
      </p:pic>
      <p:pic>
        <p:nvPicPr>
          <p:cNvPr id="82" name="next slide">
            <a:hlinkClick r:id="" action="ppaction://hlinkshowjump?jump=nextslide">
              <a:snd r:embed="rId6" name="chimes.wav"/>
            </a:hlinkClick>
            <a:extLst>
              <a:ext uri="{FF2B5EF4-FFF2-40B4-BE49-F238E27FC236}">
                <a16:creationId xmlns:a16="http://schemas.microsoft.com/office/drawing/2014/main" id="{3F97273A-C3BA-244B-9815-6224FE13A2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1473" y="1530313"/>
            <a:ext cx="1579124" cy="1189607"/>
          </a:xfrm>
          <a:prstGeom prst="rect">
            <a:avLst/>
          </a:prstGeom>
        </p:spPr>
      </p:pic>
      <p:sp>
        <p:nvSpPr>
          <p:cNvPr id="239" name="TextBox 238">
            <a:extLst>
              <a:ext uri="{FF2B5EF4-FFF2-40B4-BE49-F238E27FC236}">
                <a16:creationId xmlns:a16="http://schemas.microsoft.com/office/drawing/2014/main" id="{92E70CB0-9A0B-FE4D-B933-8EE2AEA49371}"/>
              </a:ext>
            </a:extLst>
          </p:cNvPr>
          <p:cNvSpPr txBox="1"/>
          <p:nvPr/>
        </p:nvSpPr>
        <p:spPr>
          <a:xfrm>
            <a:off x="8830800" y="1572011"/>
            <a:ext cx="3049413" cy="574439"/>
          </a:xfrm>
          <a:prstGeom prst="rect">
            <a:avLst/>
          </a:prstGeom>
          <a:solidFill>
            <a:srgbClr val="FFFF66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Comic Sans MS" panose="030F0902030302020204" pitchFamily="66" charset="0"/>
              </a:rPr>
              <a:t>window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9006" y="2426255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Rectangle 239"/>
          <p:cNvSpPr/>
          <p:nvPr/>
        </p:nvSpPr>
        <p:spPr>
          <a:xfrm>
            <a:off x="4123426" y="2414544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Rectangle 240"/>
          <p:cNvSpPr/>
          <p:nvPr/>
        </p:nvSpPr>
        <p:spPr>
          <a:xfrm>
            <a:off x="5069181" y="2411601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Rectangle 241"/>
          <p:cNvSpPr/>
          <p:nvPr/>
        </p:nvSpPr>
        <p:spPr>
          <a:xfrm>
            <a:off x="6116066" y="2385884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I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3178419" y="1638618"/>
            <a:ext cx="40107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 err="1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i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4" name="d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5058012" y="1617284"/>
            <a:ext cx="63671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d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5" name="O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6163206" y="1559067"/>
            <a:ext cx="588624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o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6" name="N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4159797" y="1627023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n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2043322" y="2426255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W1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2014574" y="1617284"/>
            <a:ext cx="71045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w</a:t>
            </a:r>
          </a:p>
        </p:txBody>
      </p:sp>
      <p:sp>
        <p:nvSpPr>
          <p:cNvPr id="71" name="Rectangle 70"/>
          <p:cNvSpPr/>
          <p:nvPr/>
        </p:nvSpPr>
        <p:spPr>
          <a:xfrm>
            <a:off x="7117323" y="2385884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W2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7123786" y="1572011"/>
            <a:ext cx="710452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w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2079232" y="420909"/>
            <a:ext cx="48862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CUE: a part of the room</a:t>
            </a:r>
          </a:p>
        </p:txBody>
      </p:sp>
    </p:spTree>
    <p:extLst>
      <p:ext uri="{BB962C8B-B14F-4D97-AF65-F5344CB8AC3E}">
        <p14:creationId xmlns:p14="http://schemas.microsoft.com/office/powerpoint/2010/main" val="193267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500"/>
                            </p:stCondLst>
                            <p:childTnLst>
                              <p:par>
                                <p:cTn id="30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2500"/>
                            </p:stCondLst>
                            <p:childTnLst>
                              <p:par>
                                <p:cTn id="3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3000"/>
                            </p:stCondLst>
                            <p:childTnLst>
                              <p:par>
                                <p:cTn id="3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3500"/>
                            </p:stCondLst>
                            <p:childTnLst>
                              <p:par>
                                <p:cTn id="3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4000"/>
                            </p:stCondLst>
                            <p:childTnLst>
                              <p:par>
                                <p:cTn id="3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4500"/>
                            </p:stCondLst>
                            <p:childTnLst>
                              <p:par>
                                <p:cTn id="3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000"/>
                            </p:stCondLst>
                            <p:childTnLst>
                              <p:par>
                                <p:cTn id="40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8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1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2000"/>
                            </p:stCondLst>
                            <p:childTnLst>
                              <p:par>
                                <p:cTn id="418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1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4" fill="hold">
                      <p:stCondLst>
                        <p:cond delay="0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3" fill="hold">
                      <p:stCondLst>
                        <p:cond delay="0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4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2" fill="hold">
                      <p:stCondLst>
                        <p:cond delay="0"/>
                      </p:stCondLst>
                      <p:childTnLst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1000"/>
                            </p:stCondLst>
                            <p:childTnLst>
                              <p:par>
                                <p:cTn id="4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5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4" fill="hold">
                      <p:stCondLst>
                        <p:cond delay="0"/>
                      </p:stCondLst>
                      <p:childTnLst>
                        <p:par>
                          <p:cTn id="455" fill="hold">
                            <p:stCondLst>
                              <p:cond delay="0"/>
                            </p:stCondLst>
                            <p:childTnLst>
                              <p:par>
                                <p:cTn id="45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1000"/>
                            </p:stCondLst>
                            <p:childTnLst>
                              <p:par>
                                <p:cTn id="4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6" fill="hold">
                      <p:stCondLst>
                        <p:cond delay="0"/>
                      </p:stCondLst>
                      <p:childTnLst>
                        <p:par>
                          <p:cTn id="467" fill="hold">
                            <p:stCondLst>
                              <p:cond delay="0"/>
                            </p:stCondLst>
                            <p:childTnLst>
                              <p:par>
                                <p:cTn id="4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7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5" fill="hold">
                      <p:stCondLst>
                        <p:cond delay="0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4" fill="hold">
                      <p:stCondLst>
                        <p:cond delay="0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9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3" fill="hold">
                      <p:stCondLst>
                        <p:cond delay="0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6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1000"/>
                            </p:stCondLst>
                            <p:childTnLst>
                              <p:par>
                                <p:cTn id="5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0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5" fill="hold">
                      <p:stCondLst>
                        <p:cond delay="0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1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4" fill="hold">
                      <p:stCondLst>
                        <p:cond delay="0"/>
                      </p:stCondLst>
                      <p:childTnLst>
                        <p:par>
                          <p:cTn id="515" fill="hold">
                            <p:stCondLst>
                              <p:cond delay="0"/>
                            </p:stCondLst>
                            <p:childTnLst>
                              <p:par>
                                <p:cTn id="51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7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2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3" fill="hold">
                      <p:stCondLst>
                        <p:cond delay="0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6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3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2" fill="hold">
                      <p:stCondLst>
                        <p:cond delay="0"/>
                      </p:stCondLst>
                      <p:childTnLst>
                        <p:par>
                          <p:cTn id="533" fill="hold">
                            <p:stCondLst>
                              <p:cond delay="0"/>
                            </p:stCondLst>
                            <p:childTnLst>
                              <p:par>
                                <p:cTn id="53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1" fill="hold">
                      <p:stCondLst>
                        <p:cond delay="0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4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0" fill="hold">
                      <p:stCondLst>
                        <p:cond delay="0"/>
                      </p:stCondLst>
                      <p:childTnLst>
                        <p:par>
                          <p:cTn id="551" fill="hold">
                            <p:stCondLst>
                              <p:cond delay="0"/>
                            </p:stCondLst>
                            <p:childTnLst>
                              <p:par>
                                <p:cTn id="55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5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9" fill="hold">
                      <p:stCondLst>
                        <p:cond delay="0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3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4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6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8" fill="hold">
                      <p:stCondLst>
                        <p:cond delay="0"/>
                      </p:stCondLst>
                      <p:childTnLst>
                        <p:par>
                          <p:cTn id="569" fill="hold">
                            <p:stCondLst>
                              <p:cond delay="0"/>
                            </p:stCondLst>
                            <p:childTnLst>
                              <p:par>
                                <p:cTn id="57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3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7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0" fill="hold">
                      <p:stCondLst>
                        <p:cond delay="0"/>
                      </p:stCondLst>
                      <p:childTnLst>
                        <p:par>
                          <p:cTn id="581" fill="hold">
                            <p:stCondLst>
                              <p:cond delay="0"/>
                            </p:stCondLst>
                            <p:childTnLst>
                              <p:par>
                                <p:cTn id="58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8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9" fill="hold">
                      <p:stCondLst>
                        <p:cond delay="0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2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3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9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8" fill="hold">
                      <p:stCondLst>
                        <p:cond delay="0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0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7" fill="hold">
                      <p:stCondLst>
                        <p:cond delay="0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0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1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2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1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6" fill="hold">
                      <p:stCondLst>
                        <p:cond delay="0"/>
                      </p:stCondLst>
                      <p:childTnLst>
                        <p:par>
                          <p:cTn id="617" fill="hold">
                            <p:stCondLst>
                              <p:cond delay="0"/>
                            </p:stCondLst>
                            <p:childTnLst>
                              <p:par>
                                <p:cTn id="61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9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2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5" fill="hold">
                      <p:stCondLst>
                        <p:cond delay="0"/>
                      </p:stCondLst>
                      <p:childTnLst>
                        <p:par>
                          <p:cTn id="626" fill="hold">
                            <p:stCondLst>
                              <p:cond delay="0"/>
                            </p:stCondLst>
                            <p:childTnLst>
                              <p:par>
                                <p:cTn id="62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8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9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0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4" fill="hold">
                      <p:stCondLst>
                        <p:cond delay="0"/>
                      </p:stCondLst>
                      <p:childTnLst>
                        <p:par>
                          <p:cTn id="635" fill="hold">
                            <p:stCondLst>
                              <p:cond delay="0"/>
                            </p:stCondLst>
                            <p:childTnLst>
                              <p:par>
                                <p:cTn id="63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7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8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2" fill="hold">
                            <p:stCondLst>
                              <p:cond delay="1000"/>
                            </p:stCondLst>
                            <p:childTnLst>
                              <p:par>
                                <p:cTn id="6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5" fill="hold">
                            <p:stCondLst>
                              <p:cond delay="1000"/>
                            </p:stCondLst>
                            <p:childTnLst>
                              <p:par>
                                <p:cTn id="6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4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9" fill="hold">
                      <p:stCondLst>
                        <p:cond delay="0"/>
                      </p:stCondLst>
                      <p:childTnLst>
                        <p:par>
                          <p:cTn id="650" fill="hold">
                            <p:stCondLst>
                              <p:cond delay="0"/>
                            </p:stCondLst>
                            <p:childTnLst>
                              <p:par>
                                <p:cTn id="65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5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8" fill="hold">
                      <p:stCondLst>
                        <p:cond delay="0"/>
                      </p:stCondLst>
                      <p:childTnLst>
                        <p:par>
                          <p:cTn id="659" fill="hold">
                            <p:stCondLst>
                              <p:cond delay="0"/>
                            </p:stCondLst>
                            <p:childTnLst>
                              <p:par>
                                <p:cTn id="66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6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7" fill="hold">
                      <p:stCondLst>
                        <p:cond delay="0"/>
                      </p:stCondLst>
                      <p:childTnLst>
                        <p:par>
                          <p:cTn id="668" fill="hold">
                            <p:stCondLst>
                              <p:cond delay="0"/>
                            </p:stCondLst>
                            <p:childTnLst>
                              <p:par>
                                <p:cTn id="66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0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1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7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6" fill="hold">
                      <p:stCondLst>
                        <p:cond delay="0"/>
                      </p:stCondLst>
                      <p:childTnLst>
                        <p:par>
                          <p:cTn id="677" fill="hold">
                            <p:stCondLst>
                              <p:cond delay="0"/>
                            </p:stCondLst>
                            <p:childTnLst>
                              <p:par>
                                <p:cTn id="678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84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5" fill="hold">
                      <p:stCondLst>
                        <p:cond delay="0"/>
                      </p:stCondLst>
                      <p:childTnLst>
                        <p:par>
                          <p:cTn id="686" fill="hold">
                            <p:stCondLst>
                              <p:cond delay="0"/>
                            </p:stCondLst>
                            <p:childTnLst>
                              <p:par>
                                <p:cTn id="687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8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0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1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693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4" fill="hold">
                      <p:stCondLst>
                        <p:cond delay="0"/>
                      </p:stCondLst>
                      <p:childTnLst>
                        <p:par>
                          <p:cTn id="695" fill="hold">
                            <p:stCondLst>
                              <p:cond delay="0"/>
                            </p:stCondLst>
                            <p:childTnLst>
                              <p:par>
                                <p:cTn id="696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7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8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9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0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702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3" fill="hold">
                      <p:stCondLst>
                        <p:cond delay="0"/>
                      </p:stCondLst>
                      <p:childTnLst>
                        <p:par>
                          <p:cTn id="704" fill="hold">
                            <p:stCondLst>
                              <p:cond delay="0"/>
                            </p:stCondLst>
                            <p:childTnLst>
                              <p:par>
                                <p:cTn id="705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6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7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8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9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71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2" fill="hold">
                      <p:stCondLst>
                        <p:cond delay="0"/>
                      </p:stCondLst>
                      <p:childTnLst>
                        <p:par>
                          <p:cTn id="713" fill="hold">
                            <p:stCondLst>
                              <p:cond delay="0"/>
                            </p:stCondLst>
                            <p:childTnLst>
                              <p:par>
                                <p:cTn id="714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5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20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1" fill="hold">
                      <p:stCondLst>
                        <p:cond delay="0"/>
                      </p:stCondLst>
                      <p:childTnLst>
                        <p:par>
                          <p:cTn id="722" fill="hold">
                            <p:stCondLst>
                              <p:cond delay="0"/>
                            </p:stCondLst>
                            <p:childTnLst>
                              <p:par>
                                <p:cTn id="723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5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6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30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2" grpId="2"/>
      <p:bldP spid="43" grpId="0"/>
      <p:bldP spid="43" grpId="1"/>
      <p:bldP spid="43" grpId="2"/>
      <p:bldP spid="44" grpId="0"/>
      <p:bldP spid="44" grpId="1"/>
      <p:bldP spid="44" grpId="2"/>
      <p:bldP spid="45" grpId="0"/>
      <p:bldP spid="45" grpId="1"/>
      <p:bldP spid="45" grpId="2"/>
      <p:bldP spid="46" grpId="0"/>
      <p:bldP spid="46" grpId="1"/>
      <p:bldP spid="46" grpId="2"/>
      <p:bldP spid="47" grpId="0"/>
      <p:bldP spid="47" grpId="1"/>
      <p:bldP spid="47" grpId="2"/>
      <p:bldP spid="48" grpId="0"/>
      <p:bldP spid="48" grpId="1"/>
      <p:bldP spid="48" grpId="2"/>
      <p:bldP spid="49" grpId="0"/>
      <p:bldP spid="49" grpId="1"/>
      <p:bldP spid="49" grpId="2"/>
      <p:bldP spid="50" grpId="0"/>
      <p:bldP spid="50" grpId="1"/>
      <p:bldP spid="50" grpId="2"/>
      <p:bldP spid="51" grpId="0"/>
      <p:bldP spid="51" grpId="1"/>
      <p:bldP spid="51" grpId="2"/>
      <p:bldP spid="52" grpId="0"/>
      <p:bldP spid="52" grpId="1"/>
      <p:bldP spid="52" grpId="2"/>
      <p:bldP spid="53" grpId="0"/>
      <p:bldP spid="53" grpId="1"/>
      <p:bldP spid="53" grpId="2"/>
      <p:bldP spid="54" grpId="0"/>
      <p:bldP spid="54" grpId="1"/>
      <p:bldP spid="54" grpId="2"/>
      <p:bldP spid="55" grpId="0"/>
      <p:bldP spid="55" grpId="1"/>
      <p:bldP spid="55" grpId="2"/>
      <p:bldP spid="56" grpId="0"/>
      <p:bldP spid="56" grpId="1"/>
      <p:bldP spid="56" grpId="2"/>
      <p:bldP spid="57" grpId="0"/>
      <p:bldP spid="57" grpId="1"/>
      <p:bldP spid="57" grpId="2"/>
      <p:bldP spid="58" grpId="0"/>
      <p:bldP spid="58" grpId="1"/>
      <p:bldP spid="58" grpId="2"/>
      <p:bldP spid="59" grpId="0"/>
      <p:bldP spid="59" grpId="1"/>
      <p:bldP spid="59" grpId="2"/>
      <p:bldP spid="60" grpId="0"/>
      <p:bldP spid="60" grpId="1"/>
      <p:bldP spid="60" grpId="2"/>
      <p:bldP spid="61" grpId="0"/>
      <p:bldP spid="61" grpId="1"/>
      <p:bldP spid="61" grpId="2"/>
      <p:bldP spid="62" grpId="0"/>
      <p:bldP spid="62" grpId="1"/>
      <p:bldP spid="62" grpId="2"/>
      <p:bldP spid="63" grpId="0"/>
      <p:bldP spid="63" grpId="1"/>
      <p:bldP spid="63" grpId="2"/>
      <p:bldP spid="64" grpId="0"/>
      <p:bldP spid="64" grpId="1"/>
      <p:bldP spid="64" grpId="2"/>
      <p:bldP spid="65" grpId="0"/>
      <p:bldP spid="65" grpId="1"/>
      <p:bldP spid="65" grpId="2"/>
      <p:bldP spid="66" grpId="0"/>
      <p:bldP spid="66" grpId="1"/>
      <p:bldP spid="66" grpId="2"/>
      <p:bldP spid="67" grpId="0"/>
      <p:bldP spid="67" grpId="1"/>
      <p:bldP spid="67" grpId="2"/>
      <p:bldP spid="239" grpId="0" animBg="1"/>
      <p:bldP spid="239" grpId="1" animBg="1"/>
      <p:bldP spid="3" grpId="0" animBg="1"/>
      <p:bldP spid="3" grpId="1" animBg="1"/>
      <p:bldP spid="3" grpId="2" animBg="1"/>
      <p:bldP spid="240" grpId="0" animBg="1"/>
      <p:bldP spid="240" grpId="1" animBg="1"/>
      <p:bldP spid="240" grpId="2" animBg="1"/>
      <p:bldP spid="241" grpId="0" animBg="1"/>
      <p:bldP spid="241" grpId="1" animBg="1"/>
      <p:bldP spid="241" grpId="2" animBg="1"/>
      <p:bldP spid="242" grpId="0" animBg="1"/>
      <p:bldP spid="242" grpId="1" animBg="1"/>
      <p:bldP spid="242" grpId="2" animBg="1"/>
      <p:bldP spid="243" grpId="0"/>
      <p:bldP spid="244" grpId="0"/>
      <p:bldP spid="245" grpId="0"/>
      <p:bldP spid="246" grpId="0"/>
      <p:bldP spid="68" grpId="0" animBg="1"/>
      <p:bldP spid="68" grpId="1" animBg="1"/>
      <p:bldP spid="68" grpId="2" animBg="1"/>
      <p:bldP spid="69" grpId="0"/>
      <p:bldP spid="71" grpId="0" animBg="1"/>
      <p:bldP spid="71" grpId="1" animBg="1"/>
      <p:bldP spid="71" grpId="2" animBg="1"/>
      <p:bldP spid="7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hangman background">
            <a:extLst>
              <a:ext uri="{FF2B5EF4-FFF2-40B4-BE49-F238E27FC236}">
                <a16:creationId xmlns:a16="http://schemas.microsoft.com/office/drawing/2014/main" id="{A162D278-B76D-1F4E-A9B0-CBB02C2AAC42}"/>
              </a:ext>
            </a:extLst>
          </p:cNvPr>
          <p:cNvSpPr/>
          <p:nvPr/>
        </p:nvSpPr>
        <p:spPr>
          <a:xfrm>
            <a:off x="8544005" y="1901371"/>
            <a:ext cx="3550726" cy="48332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hangman 1">
            <a:extLst>
              <a:ext uri="{FF2B5EF4-FFF2-40B4-BE49-F238E27FC236}">
                <a16:creationId xmlns:a16="http://schemas.microsoft.com/office/drawing/2014/main" id="{99B8C594-0921-1041-ABC2-203612322F01}"/>
              </a:ext>
            </a:extLst>
          </p:cNvPr>
          <p:cNvCxnSpPr>
            <a:cxnSpLocks/>
          </p:cNvCxnSpPr>
          <p:nvPr/>
        </p:nvCxnSpPr>
        <p:spPr>
          <a:xfrm>
            <a:off x="8967802" y="6293278"/>
            <a:ext cx="2776928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hangman 2">
            <a:extLst>
              <a:ext uri="{FF2B5EF4-FFF2-40B4-BE49-F238E27FC236}">
                <a16:creationId xmlns:a16="http://schemas.microsoft.com/office/drawing/2014/main" id="{C9508B70-D540-6248-A447-3EEC0BBDA88A}"/>
              </a:ext>
            </a:extLst>
          </p:cNvPr>
          <p:cNvCxnSpPr>
            <a:cxnSpLocks/>
          </p:cNvCxnSpPr>
          <p:nvPr/>
        </p:nvCxnSpPr>
        <p:spPr>
          <a:xfrm flipV="1">
            <a:off x="8967802" y="2445176"/>
            <a:ext cx="0" cy="3848103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hangman 3">
            <a:extLst>
              <a:ext uri="{FF2B5EF4-FFF2-40B4-BE49-F238E27FC236}">
                <a16:creationId xmlns:a16="http://schemas.microsoft.com/office/drawing/2014/main" id="{8F954FC0-6B32-004F-AA33-2116BBD6816B}"/>
              </a:ext>
            </a:extLst>
          </p:cNvPr>
          <p:cNvCxnSpPr>
            <a:cxnSpLocks/>
          </p:cNvCxnSpPr>
          <p:nvPr/>
        </p:nvCxnSpPr>
        <p:spPr>
          <a:xfrm flipH="1" flipV="1">
            <a:off x="8967802" y="5561758"/>
            <a:ext cx="762000" cy="73152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hangman 4">
            <a:extLst>
              <a:ext uri="{FF2B5EF4-FFF2-40B4-BE49-F238E27FC236}">
                <a16:creationId xmlns:a16="http://schemas.microsoft.com/office/drawing/2014/main" id="{37EDC338-6E9D-4140-8F33-A24D9362E785}"/>
              </a:ext>
            </a:extLst>
          </p:cNvPr>
          <p:cNvCxnSpPr>
            <a:cxnSpLocks/>
          </p:cNvCxnSpPr>
          <p:nvPr/>
        </p:nvCxnSpPr>
        <p:spPr>
          <a:xfrm flipH="1">
            <a:off x="8967801" y="2445176"/>
            <a:ext cx="1699260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hangman 5">
            <a:extLst>
              <a:ext uri="{FF2B5EF4-FFF2-40B4-BE49-F238E27FC236}">
                <a16:creationId xmlns:a16="http://schemas.microsoft.com/office/drawing/2014/main" id="{65961CC1-2496-9B47-A7B1-783AB09D6404}"/>
              </a:ext>
            </a:extLst>
          </p:cNvPr>
          <p:cNvCxnSpPr>
            <a:cxnSpLocks/>
          </p:cNvCxnSpPr>
          <p:nvPr/>
        </p:nvCxnSpPr>
        <p:spPr>
          <a:xfrm flipV="1">
            <a:off x="10667061" y="2445176"/>
            <a:ext cx="0" cy="609599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ngman 6">
            <a:extLst>
              <a:ext uri="{FF2B5EF4-FFF2-40B4-BE49-F238E27FC236}">
                <a16:creationId xmlns:a16="http://schemas.microsoft.com/office/drawing/2014/main" id="{5B665474-1F9C-8749-8636-3AEADFCA03B9}"/>
              </a:ext>
            </a:extLst>
          </p:cNvPr>
          <p:cNvSpPr/>
          <p:nvPr/>
        </p:nvSpPr>
        <p:spPr>
          <a:xfrm>
            <a:off x="10181550" y="3054775"/>
            <a:ext cx="971021" cy="944878"/>
          </a:xfrm>
          <a:prstGeom prst="don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1" name="hangman 7">
            <a:extLst>
              <a:ext uri="{FF2B5EF4-FFF2-40B4-BE49-F238E27FC236}">
                <a16:creationId xmlns:a16="http://schemas.microsoft.com/office/drawing/2014/main" id="{76D65946-3ACA-F444-A175-628B81D323B6}"/>
              </a:ext>
            </a:extLst>
          </p:cNvPr>
          <p:cNvCxnSpPr>
            <a:cxnSpLocks/>
          </p:cNvCxnSpPr>
          <p:nvPr/>
        </p:nvCxnSpPr>
        <p:spPr>
          <a:xfrm flipV="1">
            <a:off x="10667060" y="3999654"/>
            <a:ext cx="0" cy="1219202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hangman 8">
            <a:extLst>
              <a:ext uri="{FF2B5EF4-FFF2-40B4-BE49-F238E27FC236}">
                <a16:creationId xmlns:a16="http://schemas.microsoft.com/office/drawing/2014/main" id="{27808005-D47E-3746-ADF2-C78C1863FC30}"/>
              </a:ext>
            </a:extLst>
          </p:cNvPr>
          <p:cNvCxnSpPr>
            <a:cxnSpLocks/>
          </p:cNvCxnSpPr>
          <p:nvPr/>
        </p:nvCxnSpPr>
        <p:spPr>
          <a:xfrm flipV="1">
            <a:off x="10181550" y="5240671"/>
            <a:ext cx="485510" cy="625886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hangman9">
            <a:extLst>
              <a:ext uri="{FF2B5EF4-FFF2-40B4-BE49-F238E27FC236}">
                <a16:creationId xmlns:a16="http://schemas.microsoft.com/office/drawing/2014/main" id="{DD178BD9-3938-8B4E-9F19-FF429F254818}"/>
              </a:ext>
            </a:extLst>
          </p:cNvPr>
          <p:cNvCxnSpPr>
            <a:cxnSpLocks/>
          </p:cNvCxnSpPr>
          <p:nvPr/>
        </p:nvCxnSpPr>
        <p:spPr>
          <a:xfrm>
            <a:off x="10667060" y="5263685"/>
            <a:ext cx="486000" cy="6264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hangman 10">
            <a:extLst>
              <a:ext uri="{FF2B5EF4-FFF2-40B4-BE49-F238E27FC236}">
                <a16:creationId xmlns:a16="http://schemas.microsoft.com/office/drawing/2014/main" id="{FDFD0B7D-691D-5040-84CB-51B649B3FE7B}"/>
              </a:ext>
            </a:extLst>
          </p:cNvPr>
          <p:cNvCxnSpPr>
            <a:cxnSpLocks/>
          </p:cNvCxnSpPr>
          <p:nvPr/>
        </p:nvCxnSpPr>
        <p:spPr>
          <a:xfrm>
            <a:off x="10004313" y="4085235"/>
            <a:ext cx="662747" cy="237561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hangman 11">
            <a:extLst>
              <a:ext uri="{FF2B5EF4-FFF2-40B4-BE49-F238E27FC236}">
                <a16:creationId xmlns:a16="http://schemas.microsoft.com/office/drawing/2014/main" id="{88C9C4D2-1441-9941-B768-17338A0028E8}"/>
              </a:ext>
            </a:extLst>
          </p:cNvPr>
          <p:cNvCxnSpPr>
            <a:cxnSpLocks/>
          </p:cNvCxnSpPr>
          <p:nvPr/>
        </p:nvCxnSpPr>
        <p:spPr>
          <a:xfrm flipV="1">
            <a:off x="10667060" y="4077700"/>
            <a:ext cx="662747" cy="2376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wrong answer" descr="Free Clipart: No button. Boton No | Ehecatl1138">
            <a:extLst>
              <a:ext uri="{FF2B5EF4-FFF2-40B4-BE49-F238E27FC236}">
                <a16:creationId xmlns:a16="http://schemas.microsoft.com/office/drawing/2014/main" id="{5895AEA4-FC77-8746-AF57-87C91787D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630" y="32"/>
            <a:ext cx="1371370" cy="137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0C21F3C0-2378-8B4A-AF3A-E9446FBBCCA8}"/>
              </a:ext>
            </a:extLst>
          </p:cNvPr>
          <p:cNvSpPr/>
          <p:nvPr/>
        </p:nvSpPr>
        <p:spPr>
          <a:xfrm>
            <a:off x="10401589" y="3265553"/>
            <a:ext cx="530942" cy="53094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ultiply 38">
            <a:extLst>
              <a:ext uri="{FF2B5EF4-FFF2-40B4-BE49-F238E27FC236}">
                <a16:creationId xmlns:a16="http://schemas.microsoft.com/office/drawing/2014/main" id="{44BEDCFC-1EB8-1E4F-827E-1EA5BA908429}"/>
              </a:ext>
            </a:extLst>
          </p:cNvPr>
          <p:cNvSpPr/>
          <p:nvPr/>
        </p:nvSpPr>
        <p:spPr>
          <a:xfrm>
            <a:off x="10265218" y="3179588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ultiply 39">
            <a:extLst>
              <a:ext uri="{FF2B5EF4-FFF2-40B4-BE49-F238E27FC236}">
                <a16:creationId xmlns:a16="http://schemas.microsoft.com/office/drawing/2014/main" id="{9D6FFF49-1959-844F-99A8-9287228D0630}"/>
              </a:ext>
            </a:extLst>
          </p:cNvPr>
          <p:cNvSpPr/>
          <p:nvPr/>
        </p:nvSpPr>
        <p:spPr>
          <a:xfrm>
            <a:off x="10667060" y="3170800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Block Arc 40">
            <a:extLst>
              <a:ext uri="{FF2B5EF4-FFF2-40B4-BE49-F238E27FC236}">
                <a16:creationId xmlns:a16="http://schemas.microsoft.com/office/drawing/2014/main" id="{AA76A724-D96E-634A-B517-B3AFECDDCCEF}"/>
              </a:ext>
            </a:extLst>
          </p:cNvPr>
          <p:cNvSpPr/>
          <p:nvPr/>
        </p:nvSpPr>
        <p:spPr>
          <a:xfrm>
            <a:off x="10450367" y="3591159"/>
            <a:ext cx="459693" cy="381491"/>
          </a:xfrm>
          <a:prstGeom prst="blockArc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page a">
            <a:extLst>
              <a:ext uri="{FF2B5EF4-FFF2-40B4-BE49-F238E27FC236}">
                <a16:creationId xmlns:a16="http://schemas.microsoft.com/office/drawing/2014/main" id="{5C791CE2-3BA0-E043-934E-1485860536FA}"/>
              </a:ext>
            </a:extLst>
          </p:cNvPr>
          <p:cNvSpPr/>
          <p:nvPr/>
        </p:nvSpPr>
        <p:spPr>
          <a:xfrm>
            <a:off x="250875" y="2960621"/>
            <a:ext cx="57900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43" name="page e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4219237" y="3021128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4" name="page i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419667" y="3964254"/>
            <a:ext cx="4010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i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5" name="page o">
            <a:extLst>
              <a:ext uri="{FF2B5EF4-FFF2-40B4-BE49-F238E27FC236}">
                <a16:creationId xmlns:a16="http://schemas.microsoft.com/office/drawing/2014/main" id="{B3943B06-BA06-714D-ADC6-56E90C0FC35D}"/>
              </a:ext>
            </a:extLst>
          </p:cNvPr>
          <p:cNvSpPr/>
          <p:nvPr/>
        </p:nvSpPr>
        <p:spPr>
          <a:xfrm>
            <a:off x="6420533" y="3832065"/>
            <a:ext cx="5886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o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6" name="page u">
            <a:extLst>
              <a:ext uri="{FF2B5EF4-FFF2-40B4-BE49-F238E27FC236}">
                <a16:creationId xmlns:a16="http://schemas.microsoft.com/office/drawing/2014/main" id="{DBFBD176-9D57-A84A-A27C-864DB329C6D9}"/>
              </a:ext>
            </a:extLst>
          </p:cNvPr>
          <p:cNvSpPr/>
          <p:nvPr/>
        </p:nvSpPr>
        <p:spPr>
          <a:xfrm>
            <a:off x="4258233" y="4800646"/>
            <a:ext cx="5854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u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7" name="page b">
            <a:extLst>
              <a:ext uri="{FF2B5EF4-FFF2-40B4-BE49-F238E27FC236}">
                <a16:creationId xmlns:a16="http://schemas.microsoft.com/office/drawing/2014/main" id="{EE15F072-B3E3-5C4C-A894-7A45F953BD46}"/>
              </a:ext>
            </a:extLst>
          </p:cNvPr>
          <p:cNvSpPr/>
          <p:nvPr/>
        </p:nvSpPr>
        <p:spPr>
          <a:xfrm>
            <a:off x="1138338" y="3021128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b</a:t>
            </a:r>
          </a:p>
        </p:txBody>
      </p:sp>
      <p:sp>
        <p:nvSpPr>
          <p:cNvPr id="48" name="page c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1983131" y="3021128"/>
            <a:ext cx="58060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c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9" name="page d">
            <a:extLst>
              <a:ext uri="{FF2B5EF4-FFF2-40B4-BE49-F238E27FC236}">
                <a16:creationId xmlns:a16="http://schemas.microsoft.com/office/drawing/2014/main" id="{0C6FBEF8-CA6E-7941-86FA-B85CD558E749}"/>
              </a:ext>
            </a:extLst>
          </p:cNvPr>
          <p:cNvSpPr/>
          <p:nvPr/>
        </p:nvSpPr>
        <p:spPr>
          <a:xfrm>
            <a:off x="3063131" y="3021128"/>
            <a:ext cx="63671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d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0" name="page f">
            <a:extLst>
              <a:ext uri="{FF2B5EF4-FFF2-40B4-BE49-F238E27FC236}">
                <a16:creationId xmlns:a16="http://schemas.microsoft.com/office/drawing/2014/main" id="{E0D4E68C-F9F8-1D46-9B08-73873674302D}"/>
              </a:ext>
            </a:extLst>
          </p:cNvPr>
          <p:cNvSpPr/>
          <p:nvPr/>
        </p:nvSpPr>
        <p:spPr>
          <a:xfrm>
            <a:off x="5179850" y="3106011"/>
            <a:ext cx="57579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f</a:t>
            </a:r>
          </a:p>
        </p:txBody>
      </p:sp>
      <p:sp>
        <p:nvSpPr>
          <p:cNvPr id="51" name="page g">
            <a:extLst>
              <a:ext uri="{FF2B5EF4-FFF2-40B4-BE49-F238E27FC236}">
                <a16:creationId xmlns:a16="http://schemas.microsoft.com/office/drawing/2014/main" id="{7284707F-5527-034C-828B-F4E4A217A615}"/>
              </a:ext>
            </a:extLst>
          </p:cNvPr>
          <p:cNvSpPr/>
          <p:nvPr/>
        </p:nvSpPr>
        <p:spPr>
          <a:xfrm>
            <a:off x="6372682" y="2881130"/>
            <a:ext cx="59343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g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2" name="page h">
            <a:extLst>
              <a:ext uri="{FF2B5EF4-FFF2-40B4-BE49-F238E27FC236}">
                <a16:creationId xmlns:a16="http://schemas.microsoft.com/office/drawing/2014/main" id="{2D60F904-0EF2-F746-A156-AF456D81EBD1}"/>
              </a:ext>
            </a:extLst>
          </p:cNvPr>
          <p:cNvSpPr/>
          <p:nvPr/>
        </p:nvSpPr>
        <p:spPr>
          <a:xfrm>
            <a:off x="7384121" y="2969687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h</a:t>
            </a:r>
          </a:p>
        </p:txBody>
      </p:sp>
      <p:sp>
        <p:nvSpPr>
          <p:cNvPr id="53" name="page j">
            <a:extLst>
              <a:ext uri="{FF2B5EF4-FFF2-40B4-BE49-F238E27FC236}">
                <a16:creationId xmlns:a16="http://schemas.microsoft.com/office/drawing/2014/main" id="{F854FE88-81F8-924C-B78F-FB4DE1FB3C74}"/>
              </a:ext>
            </a:extLst>
          </p:cNvPr>
          <p:cNvSpPr/>
          <p:nvPr/>
        </p:nvSpPr>
        <p:spPr>
          <a:xfrm>
            <a:off x="1149173" y="3873908"/>
            <a:ext cx="49564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j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4" name="page k">
            <a:extLst>
              <a:ext uri="{FF2B5EF4-FFF2-40B4-BE49-F238E27FC236}">
                <a16:creationId xmlns:a16="http://schemas.microsoft.com/office/drawing/2014/main" id="{D0E0AC8A-B8F3-DF4D-9982-072DDB6A2DAC}"/>
              </a:ext>
            </a:extLst>
          </p:cNvPr>
          <p:cNvSpPr/>
          <p:nvPr/>
        </p:nvSpPr>
        <p:spPr>
          <a:xfrm>
            <a:off x="2080498" y="3932249"/>
            <a:ext cx="59984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k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5" name="page l">
            <a:extLst>
              <a:ext uri="{FF2B5EF4-FFF2-40B4-BE49-F238E27FC236}">
                <a16:creationId xmlns:a16="http://schemas.microsoft.com/office/drawing/2014/main" id="{B7029FBA-A36B-3D45-B8A1-3BBB1AC7D144}"/>
              </a:ext>
            </a:extLst>
          </p:cNvPr>
          <p:cNvSpPr/>
          <p:nvPr/>
        </p:nvSpPr>
        <p:spPr>
          <a:xfrm>
            <a:off x="3243909" y="4014975"/>
            <a:ext cx="3946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l</a:t>
            </a:r>
          </a:p>
        </p:txBody>
      </p:sp>
      <p:sp>
        <p:nvSpPr>
          <p:cNvPr id="56" name="page m">
            <a:extLst>
              <a:ext uri="{FF2B5EF4-FFF2-40B4-BE49-F238E27FC236}">
                <a16:creationId xmlns:a16="http://schemas.microsoft.com/office/drawing/2014/main" id="{12B73EAD-AC55-2A4B-90BA-FDDD91BBABDE}"/>
              </a:ext>
            </a:extLst>
          </p:cNvPr>
          <p:cNvSpPr/>
          <p:nvPr/>
        </p:nvSpPr>
        <p:spPr>
          <a:xfrm>
            <a:off x="4175521" y="3896793"/>
            <a:ext cx="78258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7" name="page n">
            <a:extLst>
              <a:ext uri="{FF2B5EF4-FFF2-40B4-BE49-F238E27FC236}">
                <a16:creationId xmlns:a16="http://schemas.microsoft.com/office/drawing/2014/main" id="{DA23C221-E96E-0D4B-83E8-A75DDA25FE2C}"/>
              </a:ext>
            </a:extLst>
          </p:cNvPr>
          <p:cNvSpPr/>
          <p:nvPr/>
        </p:nvSpPr>
        <p:spPr>
          <a:xfrm>
            <a:off x="5223672" y="3942209"/>
            <a:ext cx="58702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n</a:t>
            </a:r>
          </a:p>
        </p:txBody>
      </p:sp>
      <p:sp>
        <p:nvSpPr>
          <p:cNvPr id="58" name="page p">
            <a:extLst>
              <a:ext uri="{FF2B5EF4-FFF2-40B4-BE49-F238E27FC236}">
                <a16:creationId xmlns:a16="http://schemas.microsoft.com/office/drawing/2014/main" id="{9F419AF3-A3F2-ED48-9318-AD0F02B7FE78}"/>
              </a:ext>
            </a:extLst>
          </p:cNvPr>
          <p:cNvSpPr/>
          <p:nvPr/>
        </p:nvSpPr>
        <p:spPr>
          <a:xfrm>
            <a:off x="7397600" y="3708481"/>
            <a:ext cx="59663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p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9" name="page q">
            <a:extLst>
              <a:ext uri="{FF2B5EF4-FFF2-40B4-BE49-F238E27FC236}">
                <a16:creationId xmlns:a16="http://schemas.microsoft.com/office/drawing/2014/main" id="{36C607E4-E50B-2B44-A51C-56668D5FFC9F}"/>
              </a:ext>
            </a:extLst>
          </p:cNvPr>
          <p:cNvSpPr/>
          <p:nvPr/>
        </p:nvSpPr>
        <p:spPr>
          <a:xfrm>
            <a:off x="1171742" y="4800645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q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0" name="page r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308125" y="4826991"/>
            <a:ext cx="5549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r</a:t>
            </a:r>
          </a:p>
        </p:txBody>
      </p:sp>
      <p:sp>
        <p:nvSpPr>
          <p:cNvPr id="61" name="page s">
            <a:extLst>
              <a:ext uri="{FF2B5EF4-FFF2-40B4-BE49-F238E27FC236}">
                <a16:creationId xmlns:a16="http://schemas.microsoft.com/office/drawing/2014/main" id="{D1ACA504-1E83-594C-A017-152C4885A956}"/>
              </a:ext>
            </a:extLst>
          </p:cNvPr>
          <p:cNvSpPr/>
          <p:nvPr/>
        </p:nvSpPr>
        <p:spPr>
          <a:xfrm>
            <a:off x="2137181" y="4800645"/>
            <a:ext cx="55976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s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2" name="page t">
            <a:extLst>
              <a:ext uri="{FF2B5EF4-FFF2-40B4-BE49-F238E27FC236}">
                <a16:creationId xmlns:a16="http://schemas.microsoft.com/office/drawing/2014/main" id="{B939F272-81E3-C447-9121-1D994A37F6D9}"/>
              </a:ext>
            </a:extLst>
          </p:cNvPr>
          <p:cNvSpPr/>
          <p:nvPr/>
        </p:nvSpPr>
        <p:spPr>
          <a:xfrm>
            <a:off x="3190058" y="4847728"/>
            <a:ext cx="546945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t</a:t>
            </a:r>
          </a:p>
        </p:txBody>
      </p:sp>
      <p:sp>
        <p:nvSpPr>
          <p:cNvPr id="63" name="page v">
            <a:extLst>
              <a:ext uri="{FF2B5EF4-FFF2-40B4-BE49-F238E27FC236}">
                <a16:creationId xmlns:a16="http://schemas.microsoft.com/office/drawing/2014/main" id="{8D53DE08-2464-354E-8B5C-04DD5D7DD881}"/>
              </a:ext>
            </a:extLst>
          </p:cNvPr>
          <p:cNvSpPr/>
          <p:nvPr/>
        </p:nvSpPr>
        <p:spPr>
          <a:xfrm>
            <a:off x="5252526" y="4778407"/>
            <a:ext cx="55816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v</a:t>
            </a:r>
          </a:p>
        </p:txBody>
      </p:sp>
      <p:sp>
        <p:nvSpPr>
          <p:cNvPr id="64" name="page w">
            <a:extLst>
              <a:ext uri="{FF2B5EF4-FFF2-40B4-BE49-F238E27FC236}">
                <a16:creationId xmlns:a16="http://schemas.microsoft.com/office/drawing/2014/main" id="{AD77007C-1C6F-484C-9B94-0A292DD5DD77}"/>
              </a:ext>
            </a:extLst>
          </p:cNvPr>
          <p:cNvSpPr/>
          <p:nvPr/>
        </p:nvSpPr>
        <p:spPr>
          <a:xfrm>
            <a:off x="6331922" y="4711024"/>
            <a:ext cx="710452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w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5" name="page x">
            <a:extLst>
              <a:ext uri="{FF2B5EF4-FFF2-40B4-BE49-F238E27FC236}">
                <a16:creationId xmlns:a16="http://schemas.microsoft.com/office/drawing/2014/main" id="{5E790CE5-11E2-7145-895D-A0E4116E73B8}"/>
              </a:ext>
            </a:extLst>
          </p:cNvPr>
          <p:cNvSpPr/>
          <p:nvPr/>
        </p:nvSpPr>
        <p:spPr>
          <a:xfrm>
            <a:off x="7260941" y="4721084"/>
            <a:ext cx="63831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x</a:t>
            </a:r>
          </a:p>
        </p:txBody>
      </p:sp>
      <p:sp>
        <p:nvSpPr>
          <p:cNvPr id="66" name="page y">
            <a:extLst>
              <a:ext uri="{FF2B5EF4-FFF2-40B4-BE49-F238E27FC236}">
                <a16:creationId xmlns:a16="http://schemas.microsoft.com/office/drawing/2014/main" id="{F1CE8097-8970-4C48-B908-BC1A89EA5BB5}"/>
              </a:ext>
            </a:extLst>
          </p:cNvPr>
          <p:cNvSpPr/>
          <p:nvPr/>
        </p:nvSpPr>
        <p:spPr>
          <a:xfrm>
            <a:off x="5065436" y="5550298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y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7" name="page z">
            <a:extLst>
              <a:ext uri="{FF2B5EF4-FFF2-40B4-BE49-F238E27FC236}">
                <a16:creationId xmlns:a16="http://schemas.microsoft.com/office/drawing/2014/main" id="{405373D4-7DAB-5449-92D5-11C78B572904}"/>
              </a:ext>
            </a:extLst>
          </p:cNvPr>
          <p:cNvSpPr/>
          <p:nvPr/>
        </p:nvSpPr>
        <p:spPr>
          <a:xfrm>
            <a:off x="6276162" y="5576885"/>
            <a:ext cx="59824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z</a:t>
            </a:r>
          </a:p>
        </p:txBody>
      </p:sp>
      <p:pic>
        <p:nvPicPr>
          <p:cNvPr id="70" name="win button">
            <a:hlinkClick r:id="" action="ppaction://noaction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6D4EBA85-B208-FD42-A84C-5D84D915A9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85" y="-74608"/>
            <a:ext cx="1592548" cy="1592548"/>
          </a:xfrm>
          <a:prstGeom prst="rect">
            <a:avLst/>
          </a:prstGeom>
        </p:spPr>
      </p:pic>
      <p:pic>
        <p:nvPicPr>
          <p:cNvPr id="81" name="trophy win">
            <a:extLst>
              <a:ext uri="{FF2B5EF4-FFF2-40B4-BE49-F238E27FC236}">
                <a16:creationId xmlns:a16="http://schemas.microsoft.com/office/drawing/2014/main" id="{45603EAE-E8C7-FC4E-9405-1EBD8DC2D1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90890" y="2368823"/>
            <a:ext cx="2243682" cy="1293857"/>
          </a:xfrm>
          <a:prstGeom prst="rect">
            <a:avLst/>
          </a:prstGeom>
        </p:spPr>
      </p:pic>
      <p:pic>
        <p:nvPicPr>
          <p:cNvPr id="82" name="next slide">
            <a:hlinkClick r:id="" action="ppaction://hlinkshowjump?jump=nextslide">
              <a:snd r:embed="rId6" name="chimes.wav"/>
            </a:hlinkClick>
            <a:extLst>
              <a:ext uri="{FF2B5EF4-FFF2-40B4-BE49-F238E27FC236}">
                <a16:creationId xmlns:a16="http://schemas.microsoft.com/office/drawing/2014/main" id="{3F97273A-C3BA-244B-9815-6224FE13A2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1473" y="1530313"/>
            <a:ext cx="1579124" cy="1189607"/>
          </a:xfrm>
          <a:prstGeom prst="rect">
            <a:avLst/>
          </a:prstGeom>
        </p:spPr>
      </p:pic>
      <p:sp>
        <p:nvSpPr>
          <p:cNvPr id="239" name="TextBox 238">
            <a:extLst>
              <a:ext uri="{FF2B5EF4-FFF2-40B4-BE49-F238E27FC236}">
                <a16:creationId xmlns:a16="http://schemas.microsoft.com/office/drawing/2014/main" id="{92E70CB0-9A0B-FE4D-B933-8EE2AEA49371}"/>
              </a:ext>
            </a:extLst>
          </p:cNvPr>
          <p:cNvSpPr txBox="1"/>
          <p:nvPr/>
        </p:nvSpPr>
        <p:spPr>
          <a:xfrm>
            <a:off x="8830800" y="1572011"/>
            <a:ext cx="3049413" cy="574439"/>
          </a:xfrm>
          <a:prstGeom prst="rect">
            <a:avLst/>
          </a:prstGeom>
          <a:solidFill>
            <a:srgbClr val="FFFF66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latin typeface="Comic Sans MS" panose="030F0902030302020204" pitchFamily="66" charset="0"/>
              </a:rPr>
              <a:t>twelve</a:t>
            </a:r>
            <a:endParaRPr lang="en-US" sz="3000" dirty="0">
              <a:latin typeface="Comic Sans MS" panose="030F09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9006" y="2426255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Rectangle 239"/>
          <p:cNvSpPr/>
          <p:nvPr/>
        </p:nvSpPr>
        <p:spPr>
          <a:xfrm>
            <a:off x="4123426" y="2414544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Rectangle 240"/>
          <p:cNvSpPr/>
          <p:nvPr/>
        </p:nvSpPr>
        <p:spPr>
          <a:xfrm>
            <a:off x="5069181" y="2411601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Rectangle 241"/>
          <p:cNvSpPr/>
          <p:nvPr/>
        </p:nvSpPr>
        <p:spPr>
          <a:xfrm>
            <a:off x="6116066" y="2385884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T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2067869" y="1617283"/>
            <a:ext cx="546945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t</a:t>
            </a:r>
          </a:p>
        </p:txBody>
      </p:sp>
      <p:sp>
        <p:nvSpPr>
          <p:cNvPr id="244" name="L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5190999" y="1617282"/>
            <a:ext cx="39465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l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5" name="V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6178435" y="1559067"/>
            <a:ext cx="558165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v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6" name="E1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4159797" y="1627023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2043322" y="2426255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W1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3094462" y="1617283"/>
            <a:ext cx="71045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w</a:t>
            </a:r>
          </a:p>
        </p:txBody>
      </p:sp>
      <p:sp>
        <p:nvSpPr>
          <p:cNvPr id="71" name="Rectangle 70"/>
          <p:cNvSpPr/>
          <p:nvPr/>
        </p:nvSpPr>
        <p:spPr>
          <a:xfrm>
            <a:off x="7117323" y="2385884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E2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7175884" y="1572011"/>
            <a:ext cx="60625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3043363" y="560883"/>
            <a:ext cx="314220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CUE: a number</a:t>
            </a:r>
          </a:p>
        </p:txBody>
      </p:sp>
    </p:spTree>
    <p:extLst>
      <p:ext uri="{BB962C8B-B14F-4D97-AF65-F5344CB8AC3E}">
        <p14:creationId xmlns:p14="http://schemas.microsoft.com/office/powerpoint/2010/main" val="73092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500"/>
                            </p:stCondLst>
                            <p:childTnLst>
                              <p:par>
                                <p:cTn id="30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2500"/>
                            </p:stCondLst>
                            <p:childTnLst>
                              <p:par>
                                <p:cTn id="3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3000"/>
                            </p:stCondLst>
                            <p:childTnLst>
                              <p:par>
                                <p:cTn id="3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3500"/>
                            </p:stCondLst>
                            <p:childTnLst>
                              <p:par>
                                <p:cTn id="3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4000"/>
                            </p:stCondLst>
                            <p:childTnLst>
                              <p:par>
                                <p:cTn id="3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4500"/>
                            </p:stCondLst>
                            <p:childTnLst>
                              <p:par>
                                <p:cTn id="3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000"/>
                            </p:stCondLst>
                            <p:childTnLst>
                              <p:par>
                                <p:cTn id="40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8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1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2000"/>
                            </p:stCondLst>
                            <p:childTnLst>
                              <p:par>
                                <p:cTn id="418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1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4" fill="hold">
                      <p:stCondLst>
                        <p:cond delay="0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3" fill="hold">
                      <p:stCondLst>
                        <p:cond delay="0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4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8" fill="hold">
                      <p:stCondLst>
                        <p:cond delay="0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5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7" fill="hold">
                      <p:stCondLst>
                        <p:cond delay="0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6" fill="hold">
                      <p:stCondLst>
                        <p:cond delay="0"/>
                      </p:stCondLst>
                      <p:childTnLst>
                        <p:par>
                          <p:cTn id="467" fill="hold">
                            <p:stCondLst>
                              <p:cond delay="0"/>
                            </p:stCondLst>
                            <p:childTnLst>
                              <p:par>
                                <p:cTn id="4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7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5" fill="hold">
                      <p:stCondLst>
                        <p:cond delay="0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4" fill="hold">
                      <p:stCondLst>
                        <p:cond delay="0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9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3" fill="hold">
                      <p:stCondLst>
                        <p:cond delay="0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6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0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2" fill="hold">
                      <p:stCondLst>
                        <p:cond delay="0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1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1" fill="hold">
                      <p:stCondLst>
                        <p:cond delay="0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5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1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0" fill="hold">
                      <p:stCondLst>
                        <p:cond delay="0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4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2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9" fill="hold">
                      <p:stCondLst>
                        <p:cond delay="0"/>
                      </p:stCondLst>
                      <p:childTnLst>
                        <p:par>
                          <p:cTn id="530" fill="hold">
                            <p:stCondLst>
                              <p:cond delay="0"/>
                            </p:stCondLst>
                            <p:childTnLst>
                              <p:par>
                                <p:cTn id="5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3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3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8" fill="hold">
                      <p:stCondLst>
                        <p:cond delay="0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1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5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9" fill="hold">
                      <p:stCondLst>
                        <p:cond delay="0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3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4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6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8" fill="hold">
                      <p:stCondLst>
                        <p:cond delay="0"/>
                      </p:stCondLst>
                      <p:childTnLst>
                        <p:par>
                          <p:cTn id="569" fill="hold">
                            <p:stCondLst>
                              <p:cond delay="0"/>
                            </p:stCondLst>
                            <p:childTnLst>
                              <p:par>
                                <p:cTn id="57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3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7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7" fill="hold">
                      <p:stCondLst>
                        <p:cond delay="0"/>
                      </p:stCondLst>
                      <p:childTnLst>
                        <p:par>
                          <p:cTn id="578" fill="hold">
                            <p:stCondLst>
                              <p:cond delay="0"/>
                            </p:stCondLst>
                            <p:childTnLst>
                              <p:par>
                                <p:cTn id="57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85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6" fill="hold">
                      <p:stCondLst>
                        <p:cond delay="0"/>
                      </p:stCondLst>
                      <p:childTnLst>
                        <p:par>
                          <p:cTn id="587" fill="hold">
                            <p:stCondLst>
                              <p:cond delay="0"/>
                            </p:stCondLst>
                            <p:childTnLst>
                              <p:par>
                                <p:cTn id="58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9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1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9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5" fill="hold">
                      <p:stCondLst>
                        <p:cond delay="0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0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4" fill="hold">
                      <p:stCondLst>
                        <p:cond delay="0"/>
                      </p:stCondLst>
                      <p:childTnLst>
                        <p:par>
                          <p:cTn id="605" fill="hold">
                            <p:stCondLst>
                              <p:cond delay="0"/>
                            </p:stCondLst>
                            <p:childTnLst>
                              <p:par>
                                <p:cTn id="60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9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1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3" fill="hold">
                      <p:stCondLst>
                        <p:cond delay="0"/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6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8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2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5" fill="hold">
                      <p:stCondLst>
                        <p:cond delay="0"/>
                      </p:stCondLst>
                      <p:childTnLst>
                        <p:par>
                          <p:cTn id="626" fill="hold">
                            <p:stCondLst>
                              <p:cond delay="0"/>
                            </p:stCondLst>
                            <p:childTnLst>
                              <p:par>
                                <p:cTn id="62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8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9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0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3" fill="hold">
                            <p:stCondLst>
                              <p:cond delay="1000"/>
                            </p:stCondLst>
                            <p:childTnLst>
                              <p:par>
                                <p:cTn id="6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3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7" fill="hold">
                      <p:stCondLst>
                        <p:cond delay="0"/>
                      </p:stCondLst>
                      <p:childTnLst>
                        <p:par>
                          <p:cTn id="638" fill="hold">
                            <p:stCondLst>
                              <p:cond delay="0"/>
                            </p:stCondLst>
                            <p:childTnLst>
                              <p:par>
                                <p:cTn id="63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0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1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5" fill="hold">
                            <p:stCondLst>
                              <p:cond delay="1000"/>
                            </p:stCondLst>
                            <p:childTnLst>
                              <p:par>
                                <p:cTn id="6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4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9" fill="hold">
                      <p:stCondLst>
                        <p:cond delay="0"/>
                      </p:stCondLst>
                      <p:childTnLst>
                        <p:par>
                          <p:cTn id="650" fill="hold">
                            <p:stCondLst>
                              <p:cond delay="0"/>
                            </p:stCondLst>
                            <p:childTnLst>
                              <p:par>
                                <p:cTn id="65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5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8" fill="hold">
                      <p:stCondLst>
                        <p:cond delay="0"/>
                      </p:stCondLst>
                      <p:childTnLst>
                        <p:par>
                          <p:cTn id="659" fill="hold">
                            <p:stCondLst>
                              <p:cond delay="0"/>
                            </p:stCondLst>
                            <p:childTnLst>
                              <p:par>
                                <p:cTn id="66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6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7" fill="hold">
                      <p:stCondLst>
                        <p:cond delay="0"/>
                      </p:stCondLst>
                      <p:childTnLst>
                        <p:par>
                          <p:cTn id="668" fill="hold">
                            <p:stCondLst>
                              <p:cond delay="0"/>
                            </p:stCondLst>
                            <p:childTnLst>
                              <p:par>
                                <p:cTn id="66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0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1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7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6" fill="hold">
                      <p:stCondLst>
                        <p:cond delay="0"/>
                      </p:stCondLst>
                      <p:childTnLst>
                        <p:par>
                          <p:cTn id="677" fill="hold">
                            <p:stCondLst>
                              <p:cond delay="0"/>
                            </p:stCondLst>
                            <p:childTnLst>
                              <p:par>
                                <p:cTn id="678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84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5" fill="hold">
                      <p:stCondLst>
                        <p:cond delay="0"/>
                      </p:stCondLst>
                      <p:childTnLst>
                        <p:par>
                          <p:cTn id="686" fill="hold">
                            <p:stCondLst>
                              <p:cond delay="0"/>
                            </p:stCondLst>
                            <p:childTnLst>
                              <p:par>
                                <p:cTn id="687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8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0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1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693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4" fill="hold">
                      <p:stCondLst>
                        <p:cond delay="0"/>
                      </p:stCondLst>
                      <p:childTnLst>
                        <p:par>
                          <p:cTn id="695" fill="hold">
                            <p:stCondLst>
                              <p:cond delay="0"/>
                            </p:stCondLst>
                            <p:childTnLst>
                              <p:par>
                                <p:cTn id="696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7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8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9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0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702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3" fill="hold">
                      <p:stCondLst>
                        <p:cond delay="0"/>
                      </p:stCondLst>
                      <p:childTnLst>
                        <p:par>
                          <p:cTn id="704" fill="hold">
                            <p:stCondLst>
                              <p:cond delay="0"/>
                            </p:stCondLst>
                            <p:childTnLst>
                              <p:par>
                                <p:cTn id="705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6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7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8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9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71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2" fill="hold">
                      <p:stCondLst>
                        <p:cond delay="0"/>
                      </p:stCondLst>
                      <p:childTnLst>
                        <p:par>
                          <p:cTn id="713" fill="hold">
                            <p:stCondLst>
                              <p:cond delay="0"/>
                            </p:stCondLst>
                            <p:childTnLst>
                              <p:par>
                                <p:cTn id="714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5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20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1" fill="hold">
                      <p:stCondLst>
                        <p:cond delay="0"/>
                      </p:stCondLst>
                      <p:childTnLst>
                        <p:par>
                          <p:cTn id="722" fill="hold">
                            <p:stCondLst>
                              <p:cond delay="0"/>
                            </p:stCondLst>
                            <p:childTnLst>
                              <p:par>
                                <p:cTn id="723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5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6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30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2" grpId="2"/>
      <p:bldP spid="43" grpId="0"/>
      <p:bldP spid="43" grpId="1"/>
      <p:bldP spid="43" grpId="2"/>
      <p:bldP spid="44" grpId="0"/>
      <p:bldP spid="44" grpId="1"/>
      <p:bldP spid="44" grpId="2"/>
      <p:bldP spid="45" grpId="0"/>
      <p:bldP spid="45" grpId="1"/>
      <p:bldP spid="45" grpId="2"/>
      <p:bldP spid="46" grpId="0"/>
      <p:bldP spid="46" grpId="1"/>
      <p:bldP spid="46" grpId="2"/>
      <p:bldP spid="47" grpId="0"/>
      <p:bldP spid="47" grpId="1"/>
      <p:bldP spid="47" grpId="2"/>
      <p:bldP spid="48" grpId="0"/>
      <p:bldP spid="48" grpId="1"/>
      <p:bldP spid="48" grpId="2"/>
      <p:bldP spid="49" grpId="0"/>
      <p:bldP spid="49" grpId="1"/>
      <p:bldP spid="49" grpId="2"/>
      <p:bldP spid="50" grpId="0"/>
      <p:bldP spid="50" grpId="1"/>
      <p:bldP spid="50" grpId="2"/>
      <p:bldP spid="51" grpId="0"/>
      <p:bldP spid="51" grpId="1"/>
      <p:bldP spid="51" grpId="2"/>
      <p:bldP spid="52" grpId="0"/>
      <p:bldP spid="52" grpId="1"/>
      <p:bldP spid="52" grpId="2"/>
      <p:bldP spid="53" grpId="0"/>
      <p:bldP spid="53" grpId="1"/>
      <p:bldP spid="53" grpId="2"/>
      <p:bldP spid="54" grpId="0"/>
      <p:bldP spid="54" grpId="1"/>
      <p:bldP spid="54" grpId="2"/>
      <p:bldP spid="55" grpId="0"/>
      <p:bldP spid="55" grpId="1"/>
      <p:bldP spid="55" grpId="2"/>
      <p:bldP spid="56" grpId="0"/>
      <p:bldP spid="56" grpId="1"/>
      <p:bldP spid="56" grpId="2"/>
      <p:bldP spid="57" grpId="0"/>
      <p:bldP spid="57" grpId="1"/>
      <p:bldP spid="57" grpId="2"/>
      <p:bldP spid="58" grpId="0"/>
      <p:bldP spid="58" grpId="1"/>
      <p:bldP spid="58" grpId="2"/>
      <p:bldP spid="59" grpId="0"/>
      <p:bldP spid="59" grpId="1"/>
      <p:bldP spid="59" grpId="2"/>
      <p:bldP spid="60" grpId="0"/>
      <p:bldP spid="60" grpId="1"/>
      <p:bldP spid="60" grpId="2"/>
      <p:bldP spid="61" grpId="0"/>
      <p:bldP spid="61" grpId="1"/>
      <p:bldP spid="61" grpId="2"/>
      <p:bldP spid="62" grpId="0"/>
      <p:bldP spid="62" grpId="1"/>
      <p:bldP spid="62" grpId="2"/>
      <p:bldP spid="63" grpId="0"/>
      <p:bldP spid="63" grpId="1"/>
      <p:bldP spid="63" grpId="2"/>
      <p:bldP spid="64" grpId="0"/>
      <p:bldP spid="64" grpId="1"/>
      <p:bldP spid="64" grpId="2"/>
      <p:bldP spid="65" grpId="0"/>
      <p:bldP spid="65" grpId="1"/>
      <p:bldP spid="65" grpId="2"/>
      <p:bldP spid="66" grpId="0"/>
      <p:bldP spid="66" grpId="1"/>
      <p:bldP spid="66" grpId="2"/>
      <p:bldP spid="67" grpId="0"/>
      <p:bldP spid="67" grpId="1"/>
      <p:bldP spid="67" grpId="2"/>
      <p:bldP spid="239" grpId="0" animBg="1"/>
      <p:bldP spid="239" grpId="1" animBg="1"/>
      <p:bldP spid="3" grpId="0" animBg="1"/>
      <p:bldP spid="3" grpId="1" animBg="1"/>
      <p:bldP spid="3" grpId="2" animBg="1"/>
      <p:bldP spid="240" grpId="0" animBg="1"/>
      <p:bldP spid="240" grpId="1" animBg="1"/>
      <p:bldP spid="240" grpId="2" animBg="1"/>
      <p:bldP spid="241" grpId="0" animBg="1"/>
      <p:bldP spid="241" grpId="1" animBg="1"/>
      <p:bldP spid="241" grpId="2" animBg="1"/>
      <p:bldP spid="242" grpId="0" animBg="1"/>
      <p:bldP spid="242" grpId="1" animBg="1"/>
      <p:bldP spid="242" grpId="2" animBg="1"/>
      <p:bldP spid="243" grpId="0"/>
      <p:bldP spid="244" grpId="0"/>
      <p:bldP spid="245" grpId="0"/>
      <p:bldP spid="246" grpId="0"/>
      <p:bldP spid="68" grpId="0" animBg="1"/>
      <p:bldP spid="68" grpId="1" animBg="1"/>
      <p:bldP spid="68" grpId="2" animBg="1"/>
      <p:bldP spid="69" grpId="0"/>
      <p:bldP spid="71" grpId="0" animBg="1"/>
      <p:bldP spid="71" grpId="1" animBg="1"/>
      <p:bldP spid="71" grpId="2" animBg="1"/>
      <p:bldP spid="7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8" y="9146"/>
            <a:ext cx="12159485" cy="683970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FE9CF4-FE0E-B36E-C627-39FFF4C4697D}"/>
              </a:ext>
            </a:extLst>
          </p:cNvPr>
          <p:cNvSpPr txBox="1"/>
          <p:nvPr/>
        </p:nvSpPr>
        <p:spPr>
          <a:xfrm>
            <a:off x="2333899" y="5868419"/>
            <a:ext cx="79422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hoclieu.vn</a:t>
            </a:r>
          </a:p>
          <a:p>
            <a:pPr algn="ctr"/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Fanpage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vi-VN" sz="24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www.tienganhglobalsuccess.vn</a:t>
            </a:r>
            <a:endParaRPr lang="en-GB" sz="2400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43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80" name="Rectangle 79">
            <a:extLst>
              <a:ext uri="{FF2B5EF4-FFF2-40B4-BE49-F238E27FC236}">
                <a16:creationId xmlns:a16="http://schemas.microsoft.com/office/drawing/2014/main" id="{39FE4F1F-F992-4055-A700-E7E18FB8FE9D}"/>
              </a:ext>
            </a:extLst>
          </p:cNvPr>
          <p:cNvSpPr/>
          <p:nvPr/>
        </p:nvSpPr>
        <p:spPr>
          <a:xfrm>
            <a:off x="3441391" y="50021"/>
            <a:ext cx="542808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17DBD"/>
                </a:solidFill>
                <a:latin typeface="Amasis MT Pro Black" panose="02040A04050005020304" pitchFamily="18" charset="0"/>
              </a:rPr>
              <a:t>REVIEW 3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75" name="Isosceles Triangle 19">
            <a:extLst>
              <a:ext uri="{FF2B5EF4-FFF2-40B4-BE49-F238E27FC236}">
                <a16:creationId xmlns:a16="http://schemas.microsoft.com/office/drawing/2014/main" id="{70B89397-46A6-427B-9A2F-C2E9AF84FD2D}"/>
              </a:ext>
            </a:extLst>
          </p:cNvPr>
          <p:cNvSpPr/>
          <p:nvPr/>
        </p:nvSpPr>
        <p:spPr>
          <a:xfrm rot="5400000">
            <a:off x="5342558" y="-2056572"/>
            <a:ext cx="1396058" cy="12081165"/>
          </a:xfrm>
          <a:custGeom>
            <a:avLst/>
            <a:gdLst>
              <a:gd name="connsiteX0" fmla="*/ 0 w 566224"/>
              <a:gd name="connsiteY0" fmla="*/ 10747719 h 10747719"/>
              <a:gd name="connsiteX1" fmla="*/ 283112 w 566224"/>
              <a:gd name="connsiteY1" fmla="*/ 0 h 10747719"/>
              <a:gd name="connsiteX2" fmla="*/ 566224 w 566224"/>
              <a:gd name="connsiteY2" fmla="*/ 10747719 h 10747719"/>
              <a:gd name="connsiteX3" fmla="*/ 0 w 566224"/>
              <a:gd name="connsiteY3" fmla="*/ 10747719 h 10747719"/>
              <a:gd name="connsiteX0" fmla="*/ 865269 w 1431493"/>
              <a:gd name="connsiteY0" fmla="*/ 10747719 h 10747719"/>
              <a:gd name="connsiteX1" fmla="*/ 1148381 w 1431493"/>
              <a:gd name="connsiteY1" fmla="*/ 0 h 10747719"/>
              <a:gd name="connsiteX2" fmla="*/ 1431493 w 1431493"/>
              <a:gd name="connsiteY2" fmla="*/ 10747719 h 10747719"/>
              <a:gd name="connsiteX3" fmla="*/ 865269 w 1431493"/>
              <a:gd name="connsiteY3" fmla="*/ 10747719 h 10747719"/>
              <a:gd name="connsiteX0" fmla="*/ 865269 w 1431493"/>
              <a:gd name="connsiteY0" fmla="*/ 10747719 h 10747719"/>
              <a:gd name="connsiteX1" fmla="*/ 1148381 w 1431493"/>
              <a:gd name="connsiteY1" fmla="*/ 0 h 10747719"/>
              <a:gd name="connsiteX2" fmla="*/ 1431493 w 1431493"/>
              <a:gd name="connsiteY2" fmla="*/ 10747719 h 10747719"/>
              <a:gd name="connsiteX3" fmla="*/ 865269 w 1431493"/>
              <a:gd name="connsiteY3" fmla="*/ 10747719 h 10747719"/>
              <a:gd name="connsiteX0" fmla="*/ 865269 w 1637759"/>
              <a:gd name="connsiteY0" fmla="*/ 10747719 h 10747719"/>
              <a:gd name="connsiteX1" fmla="*/ 1148381 w 1637759"/>
              <a:gd name="connsiteY1" fmla="*/ 0 h 10747719"/>
              <a:gd name="connsiteX2" fmla="*/ 1431493 w 1637759"/>
              <a:gd name="connsiteY2" fmla="*/ 10747719 h 10747719"/>
              <a:gd name="connsiteX3" fmla="*/ 865269 w 1637759"/>
              <a:gd name="connsiteY3" fmla="*/ 10747719 h 10747719"/>
              <a:gd name="connsiteX0" fmla="*/ 623568 w 1396058"/>
              <a:gd name="connsiteY0" fmla="*/ 10747719 h 10747719"/>
              <a:gd name="connsiteX1" fmla="*/ 906680 w 1396058"/>
              <a:gd name="connsiteY1" fmla="*/ 0 h 10747719"/>
              <a:gd name="connsiteX2" fmla="*/ 1189792 w 1396058"/>
              <a:gd name="connsiteY2" fmla="*/ 10747719 h 10747719"/>
              <a:gd name="connsiteX3" fmla="*/ 623568 w 1396058"/>
              <a:gd name="connsiteY3" fmla="*/ 10747719 h 10747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6058" h="10747719">
                <a:moveTo>
                  <a:pt x="623568" y="10747719"/>
                </a:moveTo>
                <a:cubicBezTo>
                  <a:pt x="-1434415" y="7474635"/>
                  <a:pt x="2387891" y="3455963"/>
                  <a:pt x="906680" y="0"/>
                </a:cubicBezTo>
                <a:cubicBezTo>
                  <a:pt x="2632904" y="3230881"/>
                  <a:pt x="-930327" y="7727854"/>
                  <a:pt x="1189792" y="10747719"/>
                </a:cubicBezTo>
                <a:lnTo>
                  <a:pt x="623568" y="10747719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Isosceles Triangle 33">
            <a:extLst>
              <a:ext uri="{FF2B5EF4-FFF2-40B4-BE49-F238E27FC236}">
                <a16:creationId xmlns:a16="http://schemas.microsoft.com/office/drawing/2014/main" id="{07A16E74-ED86-4DBB-BD0A-0DCCE613B98C}"/>
              </a:ext>
            </a:extLst>
          </p:cNvPr>
          <p:cNvSpPr/>
          <p:nvPr/>
        </p:nvSpPr>
        <p:spPr>
          <a:xfrm rot="2476386">
            <a:off x="2785777" y="2537157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Isosceles Triangle 33">
            <a:extLst>
              <a:ext uri="{FF2B5EF4-FFF2-40B4-BE49-F238E27FC236}">
                <a16:creationId xmlns:a16="http://schemas.microsoft.com/office/drawing/2014/main" id="{677DCB51-FA1E-4C3B-9715-29D64EABAD29}"/>
              </a:ext>
            </a:extLst>
          </p:cNvPr>
          <p:cNvSpPr/>
          <p:nvPr/>
        </p:nvSpPr>
        <p:spPr>
          <a:xfrm rot="19123614" flipV="1">
            <a:off x="1055332" y="3803959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Isosceles Triangle 33">
            <a:extLst>
              <a:ext uri="{FF2B5EF4-FFF2-40B4-BE49-F238E27FC236}">
                <a16:creationId xmlns:a16="http://schemas.microsoft.com/office/drawing/2014/main" id="{D3CCEFD5-2434-42EA-B2FB-09200A4D7FE7}"/>
              </a:ext>
            </a:extLst>
          </p:cNvPr>
          <p:cNvSpPr/>
          <p:nvPr/>
        </p:nvSpPr>
        <p:spPr>
          <a:xfrm rot="19123614" flipV="1">
            <a:off x="5238818" y="3760317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Isosceles Triangle 33">
            <a:extLst>
              <a:ext uri="{FF2B5EF4-FFF2-40B4-BE49-F238E27FC236}">
                <a16:creationId xmlns:a16="http://schemas.microsoft.com/office/drawing/2014/main" id="{C2453799-03F2-47FC-BF5D-5ECDAEFA7BB5}"/>
              </a:ext>
            </a:extLst>
          </p:cNvPr>
          <p:cNvSpPr/>
          <p:nvPr/>
        </p:nvSpPr>
        <p:spPr>
          <a:xfrm rot="19123614" flipV="1">
            <a:off x="8580332" y="4419298"/>
            <a:ext cx="161239" cy="901465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Isosceles Triangle 33">
            <a:extLst>
              <a:ext uri="{FF2B5EF4-FFF2-40B4-BE49-F238E27FC236}">
                <a16:creationId xmlns:a16="http://schemas.microsoft.com/office/drawing/2014/main" id="{ECDC95A2-A9F9-4E84-AF20-DA99CBB56CAB}"/>
              </a:ext>
            </a:extLst>
          </p:cNvPr>
          <p:cNvSpPr/>
          <p:nvPr/>
        </p:nvSpPr>
        <p:spPr>
          <a:xfrm rot="2476386">
            <a:off x="4014223" y="2631987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Isosceles Triangle 33">
            <a:extLst>
              <a:ext uri="{FF2B5EF4-FFF2-40B4-BE49-F238E27FC236}">
                <a16:creationId xmlns:a16="http://schemas.microsoft.com/office/drawing/2014/main" id="{A30C66E6-1A01-4F8A-AE1E-768A6217CFA0}"/>
              </a:ext>
            </a:extLst>
          </p:cNvPr>
          <p:cNvSpPr/>
          <p:nvPr/>
        </p:nvSpPr>
        <p:spPr>
          <a:xfrm rot="2476386">
            <a:off x="6988005" y="3250400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Isosceles Triangle 33">
            <a:extLst>
              <a:ext uri="{FF2B5EF4-FFF2-40B4-BE49-F238E27FC236}">
                <a16:creationId xmlns:a16="http://schemas.microsoft.com/office/drawing/2014/main" id="{3EE22C05-6FE8-4A9D-94D9-DC65C2E485D0}"/>
              </a:ext>
            </a:extLst>
          </p:cNvPr>
          <p:cNvSpPr/>
          <p:nvPr/>
        </p:nvSpPr>
        <p:spPr>
          <a:xfrm rot="2476386">
            <a:off x="8029522" y="3745337"/>
            <a:ext cx="257499" cy="783175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4178DD59-758C-4C3C-A547-5CDEBD527D81}"/>
              </a:ext>
            </a:extLst>
          </p:cNvPr>
          <p:cNvGrpSpPr/>
          <p:nvPr/>
        </p:nvGrpSpPr>
        <p:grpSpPr>
          <a:xfrm rot="20836786">
            <a:off x="2476299" y="1708940"/>
            <a:ext cx="790278" cy="1257486"/>
            <a:chOff x="3644701" y="634423"/>
            <a:chExt cx="1014192" cy="1613777"/>
          </a:xfrm>
        </p:grpSpPr>
        <p:sp>
          <p:nvSpPr>
            <p:cNvPr id="94" name="Freeform: Shape 40">
              <a:extLst>
                <a:ext uri="{FF2B5EF4-FFF2-40B4-BE49-F238E27FC236}">
                  <a16:creationId xmlns:a16="http://schemas.microsoft.com/office/drawing/2014/main" id="{B05165D6-7FFB-41B2-B368-D9F24F69301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: Shape 43">
              <a:extLst>
                <a:ext uri="{FF2B5EF4-FFF2-40B4-BE49-F238E27FC236}">
                  <a16:creationId xmlns:a16="http://schemas.microsoft.com/office/drawing/2014/main" id="{164AA982-60DA-40A2-92EE-3942FBC6B98A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reeform: Shape 46">
              <a:extLst>
                <a:ext uri="{FF2B5EF4-FFF2-40B4-BE49-F238E27FC236}">
                  <a16:creationId xmlns:a16="http://schemas.microsoft.com/office/drawing/2014/main" id="{40506C55-5BE8-47A4-B8BA-77FE50CBB709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D8EFC754-EE40-448C-AA35-84B69306D7E1}"/>
              </a:ext>
            </a:extLst>
          </p:cNvPr>
          <p:cNvGrpSpPr/>
          <p:nvPr/>
        </p:nvGrpSpPr>
        <p:grpSpPr>
          <a:xfrm rot="3026158">
            <a:off x="3206077" y="2041743"/>
            <a:ext cx="569781" cy="906632"/>
            <a:chOff x="3644701" y="634423"/>
            <a:chExt cx="1014192" cy="1613777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98" name="Freeform: Shape 49">
              <a:extLst>
                <a:ext uri="{FF2B5EF4-FFF2-40B4-BE49-F238E27FC236}">
                  <a16:creationId xmlns:a16="http://schemas.microsoft.com/office/drawing/2014/main" id="{6180EB02-2897-4325-BF39-784E4FC99EDC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: Shape 50">
              <a:extLst>
                <a:ext uri="{FF2B5EF4-FFF2-40B4-BE49-F238E27FC236}">
                  <a16:creationId xmlns:a16="http://schemas.microsoft.com/office/drawing/2014/main" id="{79346440-0C17-4D37-98EC-6C40049FF081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: Shape 51">
              <a:extLst>
                <a:ext uri="{FF2B5EF4-FFF2-40B4-BE49-F238E27FC236}">
                  <a16:creationId xmlns:a16="http://schemas.microsoft.com/office/drawing/2014/main" id="{607F6F44-0246-4A92-B6A0-B01F20EC068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E22F341-9A18-4D62-B016-64E4162EE63F}"/>
              </a:ext>
            </a:extLst>
          </p:cNvPr>
          <p:cNvGrpSpPr/>
          <p:nvPr/>
        </p:nvGrpSpPr>
        <p:grpSpPr>
          <a:xfrm rot="8952605">
            <a:off x="1163382" y="4237714"/>
            <a:ext cx="1150122" cy="1830068"/>
            <a:chOff x="3644701" y="634423"/>
            <a:chExt cx="1014192" cy="1613777"/>
          </a:xfrm>
        </p:grpSpPr>
        <p:sp>
          <p:nvSpPr>
            <p:cNvPr id="102" name="Freeform: Shape 53">
              <a:extLst>
                <a:ext uri="{FF2B5EF4-FFF2-40B4-BE49-F238E27FC236}">
                  <a16:creationId xmlns:a16="http://schemas.microsoft.com/office/drawing/2014/main" id="{95AD4355-21D3-4DAA-9ACD-6F242839896F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: Shape 54">
              <a:extLst>
                <a:ext uri="{FF2B5EF4-FFF2-40B4-BE49-F238E27FC236}">
                  <a16:creationId xmlns:a16="http://schemas.microsoft.com/office/drawing/2014/main" id="{8674F99E-89BB-44BE-A6BB-0579E7D1FB5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Freeform: Shape 55">
              <a:extLst>
                <a:ext uri="{FF2B5EF4-FFF2-40B4-BE49-F238E27FC236}">
                  <a16:creationId xmlns:a16="http://schemas.microsoft.com/office/drawing/2014/main" id="{D0A4E016-B745-4278-9755-DC57B18028B0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E90CDFC2-42FA-454E-BD61-D727D8FD3654}"/>
              </a:ext>
            </a:extLst>
          </p:cNvPr>
          <p:cNvGrpSpPr/>
          <p:nvPr/>
        </p:nvGrpSpPr>
        <p:grpSpPr>
          <a:xfrm rot="1094539">
            <a:off x="4047426" y="1581174"/>
            <a:ext cx="1006421" cy="1601412"/>
            <a:chOff x="3644701" y="634423"/>
            <a:chExt cx="1014192" cy="1613777"/>
          </a:xfrm>
        </p:grpSpPr>
        <p:sp>
          <p:nvSpPr>
            <p:cNvPr id="106" name="Freeform: Shape 61">
              <a:extLst>
                <a:ext uri="{FF2B5EF4-FFF2-40B4-BE49-F238E27FC236}">
                  <a16:creationId xmlns:a16="http://schemas.microsoft.com/office/drawing/2014/main" id="{68B71CA1-ACD8-4151-8B44-B0DB0A96ABB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Freeform: Shape 62">
              <a:extLst>
                <a:ext uri="{FF2B5EF4-FFF2-40B4-BE49-F238E27FC236}">
                  <a16:creationId xmlns:a16="http://schemas.microsoft.com/office/drawing/2014/main" id="{23D65390-A0A7-4B31-AA4F-23221D6EEAF1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Freeform: Shape 63">
              <a:extLst>
                <a:ext uri="{FF2B5EF4-FFF2-40B4-BE49-F238E27FC236}">
                  <a16:creationId xmlns:a16="http://schemas.microsoft.com/office/drawing/2014/main" id="{A32DE699-3F15-42FD-8A09-09F97F664C93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3E6A49EF-72E2-4FC7-B4C3-C8A5FA9BE976}"/>
              </a:ext>
            </a:extLst>
          </p:cNvPr>
          <p:cNvGrpSpPr/>
          <p:nvPr/>
        </p:nvGrpSpPr>
        <p:grpSpPr>
          <a:xfrm rot="8952605">
            <a:off x="5294762" y="4237657"/>
            <a:ext cx="1006421" cy="1601412"/>
            <a:chOff x="3644701" y="634423"/>
            <a:chExt cx="1014192" cy="1613777"/>
          </a:xfrm>
        </p:grpSpPr>
        <p:sp>
          <p:nvSpPr>
            <p:cNvPr id="114" name="Freeform: Shape 57">
              <a:extLst>
                <a:ext uri="{FF2B5EF4-FFF2-40B4-BE49-F238E27FC236}">
                  <a16:creationId xmlns:a16="http://schemas.microsoft.com/office/drawing/2014/main" id="{D9F15B48-14C5-43EE-9A80-C92E2403C2EC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Freeform: Shape 58">
              <a:extLst>
                <a:ext uri="{FF2B5EF4-FFF2-40B4-BE49-F238E27FC236}">
                  <a16:creationId xmlns:a16="http://schemas.microsoft.com/office/drawing/2014/main" id="{B3B288A4-C1A3-4341-BB92-B3C96260C7D0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Freeform: Shape 59">
              <a:extLst>
                <a:ext uri="{FF2B5EF4-FFF2-40B4-BE49-F238E27FC236}">
                  <a16:creationId xmlns:a16="http://schemas.microsoft.com/office/drawing/2014/main" id="{F22D3A53-9932-4485-A84E-C1A992BCB6C5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AD35ACF-21EF-4087-8B53-716152BB5BEE}"/>
              </a:ext>
            </a:extLst>
          </p:cNvPr>
          <p:cNvGrpSpPr/>
          <p:nvPr/>
        </p:nvGrpSpPr>
        <p:grpSpPr>
          <a:xfrm rot="1094539">
            <a:off x="7127241" y="2927279"/>
            <a:ext cx="535391" cy="851911"/>
            <a:chOff x="3644701" y="634423"/>
            <a:chExt cx="1014192" cy="1613777"/>
          </a:xfrm>
        </p:grpSpPr>
        <p:sp>
          <p:nvSpPr>
            <p:cNvPr id="124" name="Freeform: Shape 65">
              <a:extLst>
                <a:ext uri="{FF2B5EF4-FFF2-40B4-BE49-F238E27FC236}">
                  <a16:creationId xmlns:a16="http://schemas.microsoft.com/office/drawing/2014/main" id="{835D9D52-CD83-4D7C-B1F7-FB867FDE9F33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Freeform: Shape 66">
              <a:extLst>
                <a:ext uri="{FF2B5EF4-FFF2-40B4-BE49-F238E27FC236}">
                  <a16:creationId xmlns:a16="http://schemas.microsoft.com/office/drawing/2014/main" id="{0E3AD5B4-2647-425E-AEC5-62408940E93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: Shape 67">
              <a:extLst>
                <a:ext uri="{FF2B5EF4-FFF2-40B4-BE49-F238E27FC236}">
                  <a16:creationId xmlns:a16="http://schemas.microsoft.com/office/drawing/2014/main" id="{F3D85385-104D-4BD9-8D4D-6B624195C7A7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97093A71-6F90-44B2-B072-6121F19305B1}"/>
              </a:ext>
            </a:extLst>
          </p:cNvPr>
          <p:cNvGrpSpPr/>
          <p:nvPr/>
        </p:nvGrpSpPr>
        <p:grpSpPr>
          <a:xfrm rot="3765774">
            <a:off x="7418108" y="3032103"/>
            <a:ext cx="535391" cy="851911"/>
            <a:chOff x="3644701" y="634423"/>
            <a:chExt cx="1014192" cy="1613777"/>
          </a:xfrm>
        </p:grpSpPr>
        <p:sp>
          <p:nvSpPr>
            <p:cNvPr id="133" name="Freeform: Shape 69">
              <a:extLst>
                <a:ext uri="{FF2B5EF4-FFF2-40B4-BE49-F238E27FC236}">
                  <a16:creationId xmlns:a16="http://schemas.microsoft.com/office/drawing/2014/main" id="{B6590134-FB6E-4E11-AF3D-81F7B35D3EF2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Freeform: Shape 70">
              <a:extLst>
                <a:ext uri="{FF2B5EF4-FFF2-40B4-BE49-F238E27FC236}">
                  <a16:creationId xmlns:a16="http://schemas.microsoft.com/office/drawing/2014/main" id="{674ADB20-1D26-4C5C-A88C-04034D27B1BF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Freeform: Shape 71">
              <a:extLst>
                <a:ext uri="{FF2B5EF4-FFF2-40B4-BE49-F238E27FC236}">
                  <a16:creationId xmlns:a16="http://schemas.microsoft.com/office/drawing/2014/main" id="{67AC9C68-DDB1-4719-9BA4-E69DDE98A41C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C4071962-D040-4341-91E6-160C3C64E45C}"/>
              </a:ext>
            </a:extLst>
          </p:cNvPr>
          <p:cNvGrpSpPr/>
          <p:nvPr/>
        </p:nvGrpSpPr>
        <p:grpSpPr>
          <a:xfrm rot="8659024">
            <a:off x="8797271" y="4814889"/>
            <a:ext cx="535391" cy="851911"/>
            <a:chOff x="3644701" y="634423"/>
            <a:chExt cx="1014192" cy="1613777"/>
          </a:xfrm>
        </p:grpSpPr>
        <p:sp>
          <p:nvSpPr>
            <p:cNvPr id="146" name="Freeform: Shape 73">
              <a:extLst>
                <a:ext uri="{FF2B5EF4-FFF2-40B4-BE49-F238E27FC236}">
                  <a16:creationId xmlns:a16="http://schemas.microsoft.com/office/drawing/2014/main" id="{8517F02B-0366-4C0F-ADDD-7083F850386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Freeform: Shape 74">
              <a:extLst>
                <a:ext uri="{FF2B5EF4-FFF2-40B4-BE49-F238E27FC236}">
                  <a16:creationId xmlns:a16="http://schemas.microsoft.com/office/drawing/2014/main" id="{1B131CC3-65A8-49A2-A46B-942083AFE79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Freeform: Shape 75">
              <a:extLst>
                <a:ext uri="{FF2B5EF4-FFF2-40B4-BE49-F238E27FC236}">
                  <a16:creationId xmlns:a16="http://schemas.microsoft.com/office/drawing/2014/main" id="{2C915197-3E09-4B9B-AFDE-48AB79B983E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D0F41939-4C02-4534-BD78-6E08EEE34CA5}"/>
              </a:ext>
            </a:extLst>
          </p:cNvPr>
          <p:cNvGrpSpPr/>
          <p:nvPr/>
        </p:nvGrpSpPr>
        <p:grpSpPr>
          <a:xfrm rot="2793101">
            <a:off x="8219067" y="3028168"/>
            <a:ext cx="760005" cy="1209315"/>
            <a:chOff x="3644701" y="634423"/>
            <a:chExt cx="1014192" cy="1613777"/>
          </a:xfrm>
        </p:grpSpPr>
        <p:sp>
          <p:nvSpPr>
            <p:cNvPr id="150" name="Freeform: Shape 77">
              <a:extLst>
                <a:ext uri="{FF2B5EF4-FFF2-40B4-BE49-F238E27FC236}">
                  <a16:creationId xmlns:a16="http://schemas.microsoft.com/office/drawing/2014/main" id="{28878622-72E6-4C9A-8B1A-C40CF8A0C026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Freeform: Shape 78">
              <a:extLst>
                <a:ext uri="{FF2B5EF4-FFF2-40B4-BE49-F238E27FC236}">
                  <a16:creationId xmlns:a16="http://schemas.microsoft.com/office/drawing/2014/main" id="{C4087BE3-A08B-4A54-95F8-43B24EC79C9F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Freeform: Shape 79">
              <a:extLst>
                <a:ext uri="{FF2B5EF4-FFF2-40B4-BE49-F238E27FC236}">
                  <a16:creationId xmlns:a16="http://schemas.microsoft.com/office/drawing/2014/main" id="{55F5FF81-F82A-4842-A24F-BD73F42AEA1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286497B8-5E31-4761-92E6-9788CC95C027}"/>
              </a:ext>
            </a:extLst>
          </p:cNvPr>
          <p:cNvGrpSpPr/>
          <p:nvPr/>
        </p:nvGrpSpPr>
        <p:grpSpPr>
          <a:xfrm rot="3765774">
            <a:off x="11556580" y="3525150"/>
            <a:ext cx="535391" cy="851911"/>
            <a:chOff x="3644701" y="634423"/>
            <a:chExt cx="1014192" cy="1613777"/>
          </a:xfrm>
        </p:grpSpPr>
        <p:sp>
          <p:nvSpPr>
            <p:cNvPr id="154" name="Freeform: Shape 81">
              <a:extLst>
                <a:ext uri="{FF2B5EF4-FFF2-40B4-BE49-F238E27FC236}">
                  <a16:creationId xmlns:a16="http://schemas.microsoft.com/office/drawing/2014/main" id="{4D763CBC-A30A-46A5-9DD9-FBD63F5F9B64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Freeform: Shape 82">
              <a:extLst>
                <a:ext uri="{FF2B5EF4-FFF2-40B4-BE49-F238E27FC236}">
                  <a16:creationId xmlns:a16="http://schemas.microsoft.com/office/drawing/2014/main" id="{6E02BA31-9F3D-4509-B404-2C68A3B5FC38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Freeform: Shape 83">
              <a:extLst>
                <a:ext uri="{FF2B5EF4-FFF2-40B4-BE49-F238E27FC236}">
                  <a16:creationId xmlns:a16="http://schemas.microsoft.com/office/drawing/2014/main" id="{17FB1619-82AA-4F4A-BBDE-5A0468FCDCC3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BA740604-9438-4670-BEEB-65366DD45EFF}"/>
              </a:ext>
            </a:extLst>
          </p:cNvPr>
          <p:cNvGrpSpPr/>
          <p:nvPr/>
        </p:nvGrpSpPr>
        <p:grpSpPr>
          <a:xfrm rot="6992625">
            <a:off x="11662420" y="4228575"/>
            <a:ext cx="535391" cy="851911"/>
            <a:chOff x="3644701" y="634423"/>
            <a:chExt cx="1014192" cy="1613777"/>
          </a:xfrm>
        </p:grpSpPr>
        <p:sp>
          <p:nvSpPr>
            <p:cNvPr id="158" name="Freeform: Shape 85">
              <a:extLst>
                <a:ext uri="{FF2B5EF4-FFF2-40B4-BE49-F238E27FC236}">
                  <a16:creationId xmlns:a16="http://schemas.microsoft.com/office/drawing/2014/main" id="{ACC00A01-8D29-4B75-B20F-45F6693306E0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Freeform: Shape 86">
              <a:extLst>
                <a:ext uri="{FF2B5EF4-FFF2-40B4-BE49-F238E27FC236}">
                  <a16:creationId xmlns:a16="http://schemas.microsoft.com/office/drawing/2014/main" id="{A606614C-9656-416C-AC5E-80895D5BB654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Freeform: Shape 87">
              <a:extLst>
                <a:ext uri="{FF2B5EF4-FFF2-40B4-BE49-F238E27FC236}">
                  <a16:creationId xmlns:a16="http://schemas.microsoft.com/office/drawing/2014/main" id="{488C8CED-C2F6-4A71-BE22-CB261622EA40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53FD2D98-0946-418C-A5F4-70FF2CF5CCA9}"/>
              </a:ext>
            </a:extLst>
          </p:cNvPr>
          <p:cNvGrpSpPr/>
          <p:nvPr/>
        </p:nvGrpSpPr>
        <p:grpSpPr>
          <a:xfrm>
            <a:off x="44652" y="1311505"/>
            <a:ext cx="2730869" cy="2696846"/>
            <a:chOff x="591881" y="2200513"/>
            <a:chExt cx="1322575" cy="1717754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6DE366DF-5660-4263-ABDF-0FD3408DB1A9}"/>
                </a:ext>
              </a:extLst>
            </p:cNvPr>
            <p:cNvGrpSpPr/>
            <p:nvPr/>
          </p:nvGrpSpPr>
          <p:grpSpPr>
            <a:xfrm>
              <a:off x="591881" y="2200513"/>
              <a:ext cx="1322575" cy="1717754"/>
              <a:chOff x="10471522" y="258882"/>
              <a:chExt cx="1513241" cy="1965390"/>
            </a:xfrm>
          </p:grpSpPr>
          <p:sp>
            <p:nvSpPr>
              <p:cNvPr id="165" name="Freeform: Shape 17">
                <a:hlinkClick r:id="rId28" action="ppaction://hlinksldjump"/>
                <a:extLst>
                  <a:ext uri="{FF2B5EF4-FFF2-40B4-BE49-F238E27FC236}">
                    <a16:creationId xmlns:a16="http://schemas.microsoft.com/office/drawing/2014/main" id="{8FC8AE42-9775-4B0D-91B1-570B7690524B}"/>
                  </a:ext>
                </a:extLst>
              </p:cNvPr>
              <p:cNvSpPr/>
              <p:nvPr/>
            </p:nvSpPr>
            <p:spPr>
              <a:xfrm rot="9000000">
                <a:off x="10471522" y="258882"/>
                <a:ext cx="1513241" cy="1965390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25A77B9E-5207-46CD-ABF3-207A3C2AE839}"/>
                  </a:ext>
                </a:extLst>
              </p:cNvPr>
              <p:cNvSpPr/>
              <p:nvPr/>
            </p:nvSpPr>
            <p:spPr>
              <a:xfrm>
                <a:off x="10633473" y="601208"/>
                <a:ext cx="1220372" cy="1220372"/>
              </a:xfrm>
              <a:prstGeom prst="ellipse">
                <a:avLst/>
              </a:prstGeom>
              <a:solidFill>
                <a:srgbClr val="FF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695480" y="2740062"/>
              <a:ext cx="1126823" cy="646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arm-up and review</a:t>
              </a: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92C50C7F-2E44-4115-BADB-4043B248EA04}"/>
              </a:ext>
            </a:extLst>
          </p:cNvPr>
          <p:cNvGrpSpPr/>
          <p:nvPr/>
        </p:nvGrpSpPr>
        <p:grpSpPr>
          <a:xfrm>
            <a:off x="2415278" y="3152222"/>
            <a:ext cx="2868011" cy="2808114"/>
            <a:chOff x="2480954" y="2772794"/>
            <a:chExt cx="1274826" cy="1826844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215C53DC-9578-4044-809A-0198C271D67E}"/>
                </a:ext>
              </a:extLst>
            </p:cNvPr>
            <p:cNvGrpSpPr/>
            <p:nvPr/>
          </p:nvGrpSpPr>
          <p:grpSpPr>
            <a:xfrm>
              <a:off x="2480954" y="2772794"/>
              <a:ext cx="1274826" cy="1826844"/>
              <a:chOff x="10455420" y="-287387"/>
              <a:chExt cx="1458608" cy="2090206"/>
            </a:xfrm>
          </p:grpSpPr>
          <p:sp>
            <p:nvSpPr>
              <p:cNvPr id="171" name="Freeform: Shape 22">
                <a:hlinkClick r:id="" action="ppaction://noaction"/>
                <a:extLst>
                  <a:ext uri="{FF2B5EF4-FFF2-40B4-BE49-F238E27FC236}">
                    <a16:creationId xmlns:a16="http://schemas.microsoft.com/office/drawing/2014/main" id="{57BDE34A-ECF9-4293-A301-922471D3E1F1}"/>
                  </a:ext>
                </a:extLst>
              </p:cNvPr>
              <p:cNvSpPr/>
              <p:nvPr/>
            </p:nvSpPr>
            <p:spPr>
              <a:xfrm rot="9000000">
                <a:off x="10455420" y="-287387"/>
                <a:ext cx="1458608" cy="2090206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6CA1427A-4BB0-4B7F-ADAB-3C337CA9C50D}"/>
                  </a:ext>
                </a:extLst>
              </p:cNvPr>
              <p:cNvSpPr/>
              <p:nvPr/>
            </p:nvSpPr>
            <p:spPr>
              <a:xfrm>
                <a:off x="10605413" y="83585"/>
                <a:ext cx="1161917" cy="1220372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6F0EB021-6CEB-4632-B0EF-1D86389DB683}"/>
                </a:ext>
              </a:extLst>
            </p:cNvPr>
            <p:cNvSpPr txBox="1"/>
            <p:nvPr/>
          </p:nvSpPr>
          <p:spPr>
            <a:xfrm>
              <a:off x="2702105" y="3304975"/>
              <a:ext cx="840049" cy="660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Listen and tick </a:t>
              </a:r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41433903-5507-4840-B84E-C5A39FF1CA4E}"/>
              </a:ext>
            </a:extLst>
          </p:cNvPr>
          <p:cNvGrpSpPr/>
          <p:nvPr/>
        </p:nvGrpSpPr>
        <p:grpSpPr>
          <a:xfrm>
            <a:off x="5122284" y="1869148"/>
            <a:ext cx="2922536" cy="2720321"/>
            <a:chOff x="4306165" y="2185672"/>
            <a:chExt cx="1455005" cy="2029319"/>
          </a:xfrm>
        </p:grpSpPr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B3A22B67-AC04-4960-8C07-8ECA2C53D44D}"/>
                </a:ext>
              </a:extLst>
            </p:cNvPr>
            <p:cNvGrpSpPr/>
            <p:nvPr/>
          </p:nvGrpSpPr>
          <p:grpSpPr>
            <a:xfrm>
              <a:off x="4306165" y="2185672"/>
              <a:ext cx="1455005" cy="2029319"/>
              <a:chOff x="10210112" y="-123083"/>
              <a:chExt cx="1664763" cy="2321871"/>
            </a:xfrm>
          </p:grpSpPr>
          <p:sp>
            <p:nvSpPr>
              <p:cNvPr id="177" name="Freeform: Shape 25">
                <a:hlinkClick r:id="rId29" action="ppaction://hlinksldjump"/>
                <a:extLst>
                  <a:ext uri="{FF2B5EF4-FFF2-40B4-BE49-F238E27FC236}">
                    <a16:creationId xmlns:a16="http://schemas.microsoft.com/office/drawing/2014/main" id="{A210ECB8-19BA-4550-BCBC-C810C26B41CF}"/>
                  </a:ext>
                </a:extLst>
              </p:cNvPr>
              <p:cNvSpPr/>
              <p:nvPr/>
            </p:nvSpPr>
            <p:spPr>
              <a:xfrm rot="9000000">
                <a:off x="10210112" y="-123083"/>
                <a:ext cx="1664763" cy="2321871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1F564DF5-D1F7-4058-97F4-1526D4B67C5A}"/>
                  </a:ext>
                </a:extLst>
              </p:cNvPr>
              <p:cNvSpPr/>
              <p:nvPr/>
            </p:nvSpPr>
            <p:spPr>
              <a:xfrm>
                <a:off x="10443846" y="473167"/>
                <a:ext cx="1220372" cy="1220372"/>
              </a:xfrm>
              <a:prstGeom prst="ellipse">
                <a:avLst/>
              </a:prstGeom>
              <a:solidFill>
                <a:srgbClr val="FF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511E3D9A-8073-40B7-A099-AAF5C486E07B}"/>
                </a:ext>
              </a:extLst>
            </p:cNvPr>
            <p:cNvSpPr txBox="1"/>
            <p:nvPr/>
          </p:nvSpPr>
          <p:spPr>
            <a:xfrm>
              <a:off x="4494524" y="2868357"/>
              <a:ext cx="1126823" cy="757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Listen and number.</a:t>
              </a:r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3E48D4B2-8CC1-488A-A0DA-18C78D309A30}"/>
              </a:ext>
            </a:extLst>
          </p:cNvPr>
          <p:cNvGrpSpPr/>
          <p:nvPr/>
        </p:nvGrpSpPr>
        <p:grpSpPr>
          <a:xfrm>
            <a:off x="8374196" y="3222561"/>
            <a:ext cx="2738177" cy="2311463"/>
            <a:chOff x="5891884" y="3693914"/>
            <a:chExt cx="1536899" cy="1662263"/>
          </a:xfrm>
        </p:grpSpPr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9112960C-16BB-4D3C-BF92-F4A7757EFAC9}"/>
                </a:ext>
              </a:extLst>
            </p:cNvPr>
            <p:cNvGrpSpPr/>
            <p:nvPr/>
          </p:nvGrpSpPr>
          <p:grpSpPr>
            <a:xfrm>
              <a:off x="5891884" y="3693914"/>
              <a:ext cx="1536899" cy="1662263"/>
              <a:chOff x="10231861" y="42217"/>
              <a:chExt cx="1758462" cy="1901899"/>
            </a:xfrm>
          </p:grpSpPr>
          <p:sp>
            <p:nvSpPr>
              <p:cNvPr id="183" name="Freeform: Shape 28">
                <a:hlinkClick r:id="" action="ppaction://noaction"/>
                <a:extLst>
                  <a:ext uri="{FF2B5EF4-FFF2-40B4-BE49-F238E27FC236}">
                    <a16:creationId xmlns:a16="http://schemas.microsoft.com/office/drawing/2014/main" id="{9026DF13-7A4F-4010-966C-0A65F08FD954}"/>
                  </a:ext>
                </a:extLst>
              </p:cNvPr>
              <p:cNvSpPr/>
              <p:nvPr/>
            </p:nvSpPr>
            <p:spPr>
              <a:xfrm rot="9000000">
                <a:off x="10231861" y="42217"/>
                <a:ext cx="1758462" cy="1901899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AAB24A7B-6F95-4F69-8557-B1EF6DB37FCA}"/>
                  </a:ext>
                </a:extLst>
              </p:cNvPr>
              <p:cNvSpPr/>
              <p:nvPr/>
            </p:nvSpPr>
            <p:spPr>
              <a:xfrm>
                <a:off x="10493912" y="399171"/>
                <a:ext cx="1220372" cy="1220372"/>
              </a:xfrm>
              <a:prstGeom prst="ellipse">
                <a:avLst/>
              </a:prstGeom>
              <a:solidFill>
                <a:srgbClr val="CC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49734463-D443-40C0-97D3-8CDFAE3897E4}"/>
                </a:ext>
              </a:extLst>
            </p:cNvPr>
            <p:cNvSpPr txBox="1"/>
            <p:nvPr/>
          </p:nvSpPr>
          <p:spPr>
            <a:xfrm>
              <a:off x="6045854" y="4108797"/>
              <a:ext cx="1233332" cy="730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 and wrap- up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424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aa6" descr="Vector Battleship Cartoon Art Stock Vector (Royalty Free) 1194746797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5" r="60337" b="18012"/>
          <a:stretch/>
        </p:blipFill>
        <p:spPr bwMode="auto">
          <a:xfrm>
            <a:off x="1610851" y="4305392"/>
            <a:ext cx="974544" cy="60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aa5" descr="Vector Battleship Cartoon Art Stock Vector (Royalty Free) 1194746797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7" t="3547" r="31104" b="18012"/>
          <a:stretch/>
        </p:blipFill>
        <p:spPr bwMode="auto">
          <a:xfrm>
            <a:off x="2600235" y="3981372"/>
            <a:ext cx="964569" cy="96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aa4" descr="Vector Battleship Cartoon Art Stock Vector (Royalty Free) 1194746797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95" t="5625" r="3281" b="18011"/>
          <a:stretch/>
        </p:blipFill>
        <p:spPr bwMode="auto">
          <a:xfrm>
            <a:off x="3601596" y="3945114"/>
            <a:ext cx="941606" cy="98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Fire AA1" descr="Explosion by PB_zz on Dribbble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696A6C"/>
              </a:clrFrom>
              <a:clrTo>
                <a:srgbClr val="696A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668" y="4093480"/>
            <a:ext cx="1022723" cy="76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Fire AA2" descr="Explosion by PB_zz on Dribbble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696A6C"/>
              </a:clrFrom>
              <a:clrTo>
                <a:srgbClr val="696A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070" y="4047038"/>
            <a:ext cx="1022723" cy="76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Fire AA3" descr="Explosion by PB_zz on Dribbble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696A6C"/>
              </a:clrFrom>
              <a:clrTo>
                <a:srgbClr val="696A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415" y="4070579"/>
            <a:ext cx="1022723" cy="76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aa3" descr="Vector Battleship Cartoon Art Stock Vector (Royalty Free) 1194746797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5" r="60337" b="18012"/>
          <a:stretch/>
        </p:blipFill>
        <p:spPr bwMode="auto">
          <a:xfrm rot="19677545">
            <a:off x="1962185" y="5979046"/>
            <a:ext cx="1209150" cy="60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aa1" descr="Vector Battleship Cartoon Art Stock Vector (Royalty Free) 1194746797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95" t="5625" r="3281" b="18011"/>
          <a:stretch/>
        </p:blipFill>
        <p:spPr bwMode="auto">
          <a:xfrm rot="19924925">
            <a:off x="3569110" y="4800264"/>
            <a:ext cx="871005" cy="98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814945" y="345815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</a:p>
        </p:txBody>
      </p:sp>
      <p:pic>
        <p:nvPicPr>
          <p:cNvPr id="68" name="aa2" descr="Vector Battleship Cartoon Art Stock Vector (Royalty Free) 1194746797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7" t="3547" r="31104" b="18012"/>
          <a:stretch/>
        </p:blipFill>
        <p:spPr bwMode="auto">
          <a:xfrm rot="19653998">
            <a:off x="2826414" y="5175563"/>
            <a:ext cx="899575" cy="101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838527" y="344797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829127" y="344797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19727" y="344797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92667" y="417696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76745" y="509136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76745" y="600576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41" name="AA1"/>
          <p:cNvSpPr/>
          <p:nvPr/>
        </p:nvSpPr>
        <p:spPr>
          <a:xfrm>
            <a:off x="1647624" y="3986934"/>
            <a:ext cx="980365" cy="914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BA1"/>
          <p:cNvSpPr/>
          <p:nvPr/>
        </p:nvSpPr>
        <p:spPr>
          <a:xfrm>
            <a:off x="1638560" y="4894994"/>
            <a:ext cx="980365" cy="914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A2"/>
          <p:cNvSpPr/>
          <p:nvPr/>
        </p:nvSpPr>
        <p:spPr>
          <a:xfrm>
            <a:off x="2634034" y="3976751"/>
            <a:ext cx="980365" cy="914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AA3"/>
          <p:cNvSpPr/>
          <p:nvPr/>
        </p:nvSpPr>
        <p:spPr>
          <a:xfrm>
            <a:off x="3615451" y="3978238"/>
            <a:ext cx="980365" cy="914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A4"/>
          <p:cNvSpPr/>
          <p:nvPr/>
        </p:nvSpPr>
        <p:spPr>
          <a:xfrm>
            <a:off x="4585857" y="3981372"/>
            <a:ext cx="980365" cy="914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BA4"/>
          <p:cNvSpPr/>
          <p:nvPr/>
        </p:nvSpPr>
        <p:spPr>
          <a:xfrm>
            <a:off x="4572003" y="4881139"/>
            <a:ext cx="980365" cy="914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A4"/>
          <p:cNvSpPr/>
          <p:nvPr/>
        </p:nvSpPr>
        <p:spPr>
          <a:xfrm>
            <a:off x="4559259" y="5795540"/>
            <a:ext cx="980365" cy="914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4" descr="Explosion by PB_zz on Dribbble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696A6C"/>
              </a:clrFrom>
              <a:clrTo>
                <a:srgbClr val="696A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096" y="5511478"/>
            <a:ext cx="1022723" cy="76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Explosion by PB_zz on Dribbble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696A6C"/>
              </a:clrFrom>
              <a:clrTo>
                <a:srgbClr val="696A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865" y="5872937"/>
            <a:ext cx="1022723" cy="76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4" descr="Explosion by PB_zz on Dribbble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696A6C"/>
              </a:clrFrom>
              <a:clrTo>
                <a:srgbClr val="696A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036" y="4994053"/>
            <a:ext cx="1022723" cy="76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BA3"/>
          <p:cNvSpPr/>
          <p:nvPr/>
        </p:nvSpPr>
        <p:spPr>
          <a:xfrm>
            <a:off x="3600684" y="4899797"/>
            <a:ext cx="980365" cy="914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BA2"/>
          <p:cNvSpPr/>
          <p:nvPr/>
        </p:nvSpPr>
        <p:spPr>
          <a:xfrm>
            <a:off x="2628823" y="4894994"/>
            <a:ext cx="987213" cy="914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A3"/>
          <p:cNvSpPr/>
          <p:nvPr/>
        </p:nvSpPr>
        <p:spPr>
          <a:xfrm>
            <a:off x="3583173" y="5804235"/>
            <a:ext cx="980365" cy="914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A2"/>
          <p:cNvSpPr/>
          <p:nvPr/>
        </p:nvSpPr>
        <p:spPr>
          <a:xfrm>
            <a:off x="2637675" y="5815548"/>
            <a:ext cx="980365" cy="914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A1"/>
          <p:cNvSpPr/>
          <p:nvPr/>
        </p:nvSpPr>
        <p:spPr>
          <a:xfrm>
            <a:off x="1635096" y="5820768"/>
            <a:ext cx="980365" cy="914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aB6" descr="Vector Battleship Cartoon Art Stock Vector (Royalty Free) 1194746797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5" r="60337" b="18012"/>
          <a:stretch/>
        </p:blipFill>
        <p:spPr bwMode="auto">
          <a:xfrm>
            <a:off x="8288853" y="4339262"/>
            <a:ext cx="974544" cy="60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aB5" descr="Vector Battleship Cartoon Art Stock Vector (Royalty Free) 1194746797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7" t="3547" r="31104" b="18012"/>
          <a:stretch/>
        </p:blipFill>
        <p:spPr bwMode="auto">
          <a:xfrm>
            <a:off x="9243691" y="4014332"/>
            <a:ext cx="964569" cy="96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aB4" descr="Vector Battleship Cartoon Art Stock Vector (Royalty Free) 1194746797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95" t="5625" r="3281" b="18011"/>
          <a:stretch/>
        </p:blipFill>
        <p:spPr bwMode="auto">
          <a:xfrm>
            <a:off x="10241652" y="3978238"/>
            <a:ext cx="941606" cy="98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Fire AA3" descr="Explosion by PB_zz on Dribbble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696A6C"/>
              </a:clrFrom>
              <a:clrTo>
                <a:srgbClr val="696A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2157" y="4053010"/>
            <a:ext cx="1022723" cy="76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AB4"/>
          <p:cNvSpPr/>
          <p:nvPr/>
        </p:nvSpPr>
        <p:spPr>
          <a:xfrm>
            <a:off x="10218235" y="4005086"/>
            <a:ext cx="1005840" cy="914400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" name="Fire AA1" descr="Explosion by PB_zz on Dribbble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696A6C"/>
              </a:clrFrom>
              <a:clrTo>
                <a:srgbClr val="696A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145" y="4058809"/>
            <a:ext cx="1022723" cy="76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Fire AA2" descr="Explosion by PB_zz on Dribbble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696A6C"/>
              </a:clrFrom>
              <a:clrTo>
                <a:srgbClr val="696A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281" y="4047038"/>
            <a:ext cx="1022723" cy="76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aB3" descr="Vector Battleship Cartoon Art Stock Vector (Royalty Free) 1194746797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5" r="60337" b="18012"/>
          <a:stretch/>
        </p:blipFill>
        <p:spPr bwMode="auto">
          <a:xfrm rot="21353394">
            <a:off x="8100904" y="6084277"/>
            <a:ext cx="1209150" cy="60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aB1" descr="Vector Battleship Cartoon Art Stock Vector (Royalty Free) 1194746797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95" t="5625" r="3281" b="18011"/>
          <a:stretch/>
        </p:blipFill>
        <p:spPr bwMode="auto">
          <a:xfrm rot="239022">
            <a:off x="10271332" y="5696421"/>
            <a:ext cx="871005" cy="98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84"/>
          <p:cNvSpPr txBox="1"/>
          <p:nvPr/>
        </p:nvSpPr>
        <p:spPr>
          <a:xfrm>
            <a:off x="7439890" y="345815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</a:p>
        </p:txBody>
      </p:sp>
      <p:pic>
        <p:nvPicPr>
          <p:cNvPr id="86" name="aB2" descr="Vector Battleship Cartoon Art Stock Vector (Royalty Free) 1194746797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7" t="3547" r="31104" b="18012"/>
          <a:stretch/>
        </p:blipFill>
        <p:spPr bwMode="auto">
          <a:xfrm>
            <a:off x="9348229" y="5676780"/>
            <a:ext cx="899575" cy="101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TextBox 86"/>
          <p:cNvSpPr txBox="1"/>
          <p:nvPr/>
        </p:nvSpPr>
        <p:spPr>
          <a:xfrm>
            <a:off x="8463472" y="344797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9454072" y="344797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0444672" y="344797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617612" y="417696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601690" y="509136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6601690" y="600576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93" name="AB1"/>
          <p:cNvSpPr/>
          <p:nvPr/>
        </p:nvSpPr>
        <p:spPr>
          <a:xfrm>
            <a:off x="7204991" y="3996322"/>
            <a:ext cx="1005840" cy="914400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BB1"/>
          <p:cNvSpPr/>
          <p:nvPr/>
        </p:nvSpPr>
        <p:spPr>
          <a:xfrm>
            <a:off x="7195294" y="4909830"/>
            <a:ext cx="1005840" cy="914400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AB2"/>
          <p:cNvSpPr/>
          <p:nvPr/>
        </p:nvSpPr>
        <p:spPr>
          <a:xfrm>
            <a:off x="8214046" y="3993346"/>
            <a:ext cx="1005840" cy="914400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AB3"/>
          <p:cNvSpPr/>
          <p:nvPr/>
        </p:nvSpPr>
        <p:spPr>
          <a:xfrm>
            <a:off x="9198085" y="4009401"/>
            <a:ext cx="1005840" cy="914400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BB4"/>
          <p:cNvSpPr/>
          <p:nvPr/>
        </p:nvSpPr>
        <p:spPr>
          <a:xfrm>
            <a:off x="10211748" y="4906368"/>
            <a:ext cx="1005840" cy="914400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0" name="Picture 4" descr="Explosion by PB_zz on Dribbble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696A6C"/>
              </a:clrFrom>
              <a:clrTo>
                <a:srgbClr val="696A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209" y="5853377"/>
            <a:ext cx="1022723" cy="76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4" descr="Explosion by PB_zz on Dribbble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696A6C"/>
              </a:clrFrom>
              <a:clrTo>
                <a:srgbClr val="696A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528" y="5904659"/>
            <a:ext cx="1022723" cy="76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Explosion by PB_zz on Dribbble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696A6C"/>
              </a:clrFrom>
              <a:clrTo>
                <a:srgbClr val="696A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2158" y="5821146"/>
            <a:ext cx="1022723" cy="76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BB3"/>
          <p:cNvSpPr/>
          <p:nvPr/>
        </p:nvSpPr>
        <p:spPr>
          <a:xfrm>
            <a:off x="9222900" y="4929780"/>
            <a:ext cx="1005840" cy="914400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BB2"/>
          <p:cNvSpPr/>
          <p:nvPr/>
        </p:nvSpPr>
        <p:spPr>
          <a:xfrm>
            <a:off x="8211640" y="4909830"/>
            <a:ext cx="1005840" cy="914400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CB3"/>
          <p:cNvSpPr/>
          <p:nvPr/>
        </p:nvSpPr>
        <p:spPr>
          <a:xfrm>
            <a:off x="9211939" y="5821262"/>
            <a:ext cx="1005840" cy="914400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CB2"/>
          <p:cNvSpPr/>
          <p:nvPr/>
        </p:nvSpPr>
        <p:spPr>
          <a:xfrm>
            <a:off x="8213051" y="5818089"/>
            <a:ext cx="1005840" cy="914400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CB1"/>
          <p:cNvSpPr/>
          <p:nvPr/>
        </p:nvSpPr>
        <p:spPr>
          <a:xfrm>
            <a:off x="7191136" y="5825653"/>
            <a:ext cx="1005840" cy="914400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CB4"/>
          <p:cNvSpPr/>
          <p:nvPr/>
        </p:nvSpPr>
        <p:spPr>
          <a:xfrm>
            <a:off x="10230857" y="5824108"/>
            <a:ext cx="1005840" cy="914400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Vector Battleship Cartoon Art Stock Vector (Royalty Free) 1194746797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" b="15676"/>
          <a:stretch/>
        </p:blipFill>
        <p:spPr bwMode="auto">
          <a:xfrm>
            <a:off x="5034056" y="2484850"/>
            <a:ext cx="2581729" cy="127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Rectangle 54"/>
          <p:cNvSpPr/>
          <p:nvPr/>
        </p:nvSpPr>
        <p:spPr>
          <a:xfrm>
            <a:off x="4752797" y="1690907"/>
            <a:ext cx="33586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Battle ship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9" name="Picture 10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747" y="228468"/>
            <a:ext cx="1005840" cy="1005840"/>
          </a:xfrm>
          <a:prstGeom prst="rect">
            <a:avLst/>
          </a:prstGeom>
        </p:spPr>
      </p:pic>
      <p:pic>
        <p:nvPicPr>
          <p:cNvPr id="110" name="Picture 10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7643" y="250817"/>
            <a:ext cx="1009149" cy="1005840"/>
          </a:xfrm>
          <a:prstGeom prst="rect">
            <a:avLst/>
          </a:prstGeom>
        </p:spPr>
      </p:pic>
      <p:pic>
        <p:nvPicPr>
          <p:cNvPr id="111" name="Picture 11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38364" y="195084"/>
            <a:ext cx="1009149" cy="1005840"/>
          </a:xfrm>
          <a:prstGeom prst="rect">
            <a:avLst/>
          </a:prstGeom>
        </p:spPr>
      </p:pic>
      <p:pic>
        <p:nvPicPr>
          <p:cNvPr id="112" name="Picture 11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59557" y="195084"/>
            <a:ext cx="1009148" cy="1005840"/>
          </a:xfrm>
          <a:prstGeom prst="rect">
            <a:avLst/>
          </a:prstGeom>
        </p:spPr>
      </p:pic>
      <p:pic>
        <p:nvPicPr>
          <p:cNvPr id="115" name="Picture 11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24370" y="193448"/>
            <a:ext cx="1009148" cy="1005840"/>
          </a:xfrm>
          <a:prstGeom prst="rect">
            <a:avLst/>
          </a:prstGeom>
        </p:spPr>
      </p:pic>
      <p:pic>
        <p:nvPicPr>
          <p:cNvPr id="120" name="Picture 11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09230" y="210645"/>
            <a:ext cx="1009149" cy="1005840"/>
          </a:xfrm>
          <a:prstGeom prst="rect">
            <a:avLst/>
          </a:prstGeom>
        </p:spPr>
      </p:pic>
      <p:pic>
        <p:nvPicPr>
          <p:cNvPr id="123" name="Picture 12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8881" y="1513811"/>
            <a:ext cx="1009148" cy="1005840"/>
          </a:xfrm>
          <a:prstGeom prst="rect">
            <a:avLst/>
          </a:prstGeom>
        </p:spPr>
      </p:pic>
      <p:pic>
        <p:nvPicPr>
          <p:cNvPr id="126" name="Picture 12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78863" y="1479010"/>
            <a:ext cx="1009149" cy="1005840"/>
          </a:xfrm>
          <a:prstGeom prst="rect">
            <a:avLst/>
          </a:prstGeom>
        </p:spPr>
      </p:pic>
      <p:pic>
        <p:nvPicPr>
          <p:cNvPr id="1024" name="Picture 1023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534053" y="1539230"/>
            <a:ext cx="1009149" cy="1005840"/>
          </a:xfrm>
          <a:prstGeom prst="rect">
            <a:avLst/>
          </a:prstGeom>
        </p:spPr>
      </p:pic>
      <p:pic>
        <p:nvPicPr>
          <p:cNvPr id="1025" name="Picture 1024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321004" y="1564366"/>
            <a:ext cx="1009149" cy="1005840"/>
          </a:xfrm>
          <a:prstGeom prst="rect">
            <a:avLst/>
          </a:prstGeom>
        </p:spPr>
      </p:pic>
      <p:pic>
        <p:nvPicPr>
          <p:cNvPr id="1027" name="Picture 1026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664123" y="1521177"/>
            <a:ext cx="1009149" cy="1005840"/>
          </a:xfrm>
          <a:prstGeom prst="rect">
            <a:avLst/>
          </a:prstGeom>
        </p:spPr>
      </p:pic>
      <p:pic>
        <p:nvPicPr>
          <p:cNvPr id="1029" name="Picture 1028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938595" y="1578098"/>
            <a:ext cx="1009148" cy="1005840"/>
          </a:xfrm>
          <a:prstGeom prst="rect">
            <a:avLst/>
          </a:prstGeom>
        </p:spPr>
      </p:pic>
      <p:sp>
        <p:nvSpPr>
          <p:cNvPr id="148" name="Oval 147">
            <a:extLst>
              <a:ext uri="{FF2B5EF4-FFF2-40B4-BE49-F238E27FC236}">
                <a16:creationId xmlns:a16="http://schemas.microsoft.com/office/drawing/2014/main" id="{25A77B9E-5207-46CD-ABF3-207A3C2AE839}"/>
              </a:ext>
            </a:extLst>
          </p:cNvPr>
          <p:cNvSpPr/>
          <p:nvPr/>
        </p:nvSpPr>
        <p:spPr>
          <a:xfrm>
            <a:off x="5276927" y="53484"/>
            <a:ext cx="2202343" cy="1674556"/>
          </a:xfrm>
          <a:prstGeom prst="ellipse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30B0F5AE-C993-4156-B8D8-FF4F14FC0BC7}"/>
              </a:ext>
            </a:extLst>
          </p:cNvPr>
          <p:cNvSpPr txBox="1"/>
          <p:nvPr/>
        </p:nvSpPr>
        <p:spPr>
          <a:xfrm>
            <a:off x="5249268" y="333276"/>
            <a:ext cx="23266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arm-up </a:t>
            </a:r>
          </a:p>
          <a:p>
            <a:pPr lvl="0"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review</a:t>
            </a:r>
          </a:p>
        </p:txBody>
      </p:sp>
      <p:pic>
        <p:nvPicPr>
          <p:cNvPr id="152" name="Picture 73" descr="Cartoon Home Toy Colored Button Icon Signs And Symbols Can Be Used For Web  Logo Mobile App Ui Ux Stock Illustration - Download Image Now - iStock">
            <a:hlinkClick r:id="rId2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33318" y="6130498"/>
            <a:ext cx="727504" cy="7275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45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0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>
                      <p:stCondLst>
                        <p:cond delay="0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4" grpId="0" animBg="1"/>
      <p:bldP spid="47" grpId="0" animBg="1"/>
      <p:bldP spid="50" grpId="0" animBg="1"/>
      <p:bldP spid="51" grpId="0" animBg="1"/>
      <p:bldP spid="52" grpId="0" animBg="1"/>
      <p:bldP spid="48" grpId="0" animBg="1"/>
      <p:bldP spid="45" grpId="0" animBg="1"/>
      <p:bldP spid="49" grpId="0" animBg="1"/>
      <p:bldP spid="46" grpId="0" animBg="1"/>
      <p:bldP spid="43" grpId="0" animBg="1"/>
      <p:bldP spid="97" grpId="0" animBg="1"/>
      <p:bldP spid="93" grpId="0" animBg="1"/>
      <p:bldP spid="94" grpId="0" animBg="1"/>
      <p:bldP spid="95" grpId="0" animBg="1"/>
      <p:bldP spid="96" grpId="0" animBg="1"/>
      <p:bldP spid="98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9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6808198" y="1274264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 my friend.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6808200" y="2451060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It’s my brother.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6808199" y="3667668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It’s my sister.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6808198" y="4684218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It’s my father.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035" y="1435949"/>
            <a:ext cx="494117" cy="434225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ED7D3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691097" y="3860192"/>
            <a:ext cx="528803" cy="437912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441" y="4808172"/>
            <a:ext cx="602507" cy="505704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035" y="2646300"/>
            <a:ext cx="566930" cy="453544"/>
          </a:xfrm>
          <a:prstGeom prst="rect">
            <a:avLst/>
          </a:prstGeom>
          <a:solidFill>
            <a:srgbClr val="00FF00"/>
          </a:solidFill>
        </p:spPr>
      </p:pic>
      <p:sp>
        <p:nvSpPr>
          <p:cNvPr id="12" name="Rectangle 11"/>
          <p:cNvSpPr/>
          <p:nvPr/>
        </p:nvSpPr>
        <p:spPr>
          <a:xfrm>
            <a:off x="1213318" y="609601"/>
            <a:ext cx="40495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Who’s that?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87" y="2097224"/>
            <a:ext cx="4391638" cy="3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84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7065575" y="1410701"/>
            <a:ext cx="4668349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She’s eighteen years old.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7065575" y="2330612"/>
            <a:ext cx="4668349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eight years old.</a:t>
            </a:r>
          </a:p>
        </p:txBody>
      </p:sp>
      <p:sp>
        <p:nvSpPr>
          <p:cNvPr id="5" name="Flowchart: Terminator 4"/>
          <p:cNvSpPr/>
          <p:nvPr/>
        </p:nvSpPr>
        <p:spPr>
          <a:xfrm>
            <a:off x="7065575" y="3391613"/>
            <a:ext cx="4668349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eighty years old.</a:t>
            </a:r>
          </a:p>
        </p:txBody>
      </p:sp>
      <p:sp>
        <p:nvSpPr>
          <p:cNvPr id="6" name="Flowchart: Terminator 5"/>
          <p:cNvSpPr/>
          <p:nvPr/>
        </p:nvSpPr>
        <p:spPr>
          <a:xfrm>
            <a:off x="7151368" y="4429141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sixteen years old.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1055468" y="1554598"/>
            <a:ext cx="625338" cy="491818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ED7D3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964395" y="3516679"/>
            <a:ext cx="625338" cy="538056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5468" y="4596491"/>
            <a:ext cx="479658" cy="403904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1075" y="2460194"/>
            <a:ext cx="580522" cy="498684"/>
          </a:xfrm>
          <a:prstGeom prst="rect">
            <a:avLst/>
          </a:prstGeom>
          <a:solidFill>
            <a:srgbClr val="00FF00"/>
          </a:solidFill>
        </p:spPr>
      </p:pic>
      <p:sp>
        <p:nvSpPr>
          <p:cNvPr id="12" name="Rectangle 11"/>
          <p:cNvSpPr/>
          <p:nvPr/>
        </p:nvSpPr>
        <p:spPr>
          <a:xfrm>
            <a:off x="297777" y="631268"/>
            <a:ext cx="53896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How old is she?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67" y="2286022"/>
            <a:ext cx="5410955" cy="234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57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6783536" y="1581824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twenty years old.</a:t>
            </a:r>
          </a:p>
        </p:txBody>
      </p:sp>
      <p:sp>
        <p:nvSpPr>
          <p:cNvPr id="4" name="Flowchart: Terminator 3"/>
          <p:cNvSpPr/>
          <p:nvPr/>
        </p:nvSpPr>
        <p:spPr>
          <a:xfrm>
            <a:off x="6783536" y="2856030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eleven years old.</a:t>
            </a:r>
          </a:p>
        </p:txBody>
      </p:sp>
      <p:sp>
        <p:nvSpPr>
          <p:cNvPr id="5" name="Flowchart: Terminator 4"/>
          <p:cNvSpPr/>
          <p:nvPr/>
        </p:nvSpPr>
        <p:spPr>
          <a:xfrm>
            <a:off x="6783536" y="4019177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twelve years old.</a:t>
            </a:r>
          </a:p>
        </p:txBody>
      </p:sp>
      <p:sp>
        <p:nvSpPr>
          <p:cNvPr id="6" name="Flowchart: Terminator 5"/>
          <p:cNvSpPr/>
          <p:nvPr/>
        </p:nvSpPr>
        <p:spPr>
          <a:xfrm>
            <a:off x="6741965" y="4983356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thirteen years old.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45" y="1795691"/>
            <a:ext cx="446809" cy="367106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852" y="4205629"/>
            <a:ext cx="515470" cy="385548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129" y="5139315"/>
            <a:ext cx="546673" cy="480409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101" y="3040299"/>
            <a:ext cx="563583" cy="495270"/>
          </a:xfrm>
          <a:prstGeom prst="rect">
            <a:avLst/>
          </a:prstGeom>
          <a:solidFill>
            <a:srgbClr val="00FF00"/>
          </a:solidFill>
        </p:spPr>
      </p:pic>
      <p:sp>
        <p:nvSpPr>
          <p:cNvPr id="12" name="Rectangle 11"/>
          <p:cNvSpPr/>
          <p:nvPr/>
        </p:nvSpPr>
        <p:spPr>
          <a:xfrm>
            <a:off x="477854" y="889153"/>
            <a:ext cx="50369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How old is he?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76" y="2440567"/>
            <a:ext cx="5410955" cy="247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0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7127273" y="1428562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a farmer.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7127273" y="2553243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a worker.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7127273" y="3672083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a singer.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7127273" y="4825059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He’s a driver.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774" y="1589706"/>
            <a:ext cx="562896" cy="494666"/>
          </a:xfrm>
          <a:prstGeom prst="flowChartTerminator">
            <a:avLst/>
          </a:prstGeom>
          <a:solidFill>
            <a:srgbClr val="00FF00"/>
          </a:solidFill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100" y="3796027"/>
            <a:ext cx="519554" cy="456579"/>
          </a:xfrm>
          <a:prstGeom prst="flowChartTerminator">
            <a:avLst/>
          </a:prstGeom>
          <a:solidFill>
            <a:srgbClr val="00FF00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631" y="5023671"/>
            <a:ext cx="463869" cy="371095"/>
          </a:xfrm>
          <a:prstGeom prst="flowChartTerminator">
            <a:avLst/>
          </a:prstGeom>
          <a:solidFill>
            <a:srgbClr val="00FF00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289" y="2728109"/>
            <a:ext cx="538500" cy="473227"/>
          </a:xfrm>
          <a:prstGeom prst="flowChartTerminator">
            <a:avLst/>
          </a:prstGeom>
          <a:solidFill>
            <a:srgbClr val="00FF00"/>
          </a:solidFill>
        </p:spPr>
      </p:pic>
      <p:sp>
        <p:nvSpPr>
          <p:cNvPr id="12" name="Rectangle 11"/>
          <p:cNvSpPr/>
          <p:nvPr/>
        </p:nvSpPr>
        <p:spPr>
          <a:xfrm>
            <a:off x="559157" y="666376"/>
            <a:ext cx="52100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What’s his job?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26" y="2084372"/>
            <a:ext cx="4563112" cy="3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1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>
            <a:hlinkClick r:id="rId5" action="ppaction://hlinksldjump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6808198" y="1274264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a singer.</a:t>
            </a:r>
          </a:p>
        </p:txBody>
      </p:sp>
      <p:sp>
        <p:nvSpPr>
          <p:cNvPr id="4" name="Flowchart: Terminator 3"/>
          <p:cNvSpPr/>
          <p:nvPr/>
        </p:nvSpPr>
        <p:spPr>
          <a:xfrm>
            <a:off x="6808200" y="2451060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She’s a cook.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6808199" y="3667668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a nurse.</a:t>
            </a:r>
          </a:p>
        </p:txBody>
      </p:sp>
      <p:sp>
        <p:nvSpPr>
          <p:cNvPr id="6" name="Flowchart: Terminator 5"/>
          <p:cNvSpPr/>
          <p:nvPr/>
        </p:nvSpPr>
        <p:spPr>
          <a:xfrm>
            <a:off x="6808198" y="4684218"/>
            <a:ext cx="4663440" cy="822960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a teacher.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035" y="1435949"/>
            <a:ext cx="494117" cy="434225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ED7D3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691097" y="3860192"/>
            <a:ext cx="528803" cy="437912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441" y="4808172"/>
            <a:ext cx="602507" cy="505704"/>
          </a:xfrm>
          <a:prstGeom prst="rect">
            <a:avLst/>
          </a:prstGeom>
          <a:solidFill>
            <a:srgbClr val="00FF00"/>
          </a:solid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035" y="2646300"/>
            <a:ext cx="566930" cy="453544"/>
          </a:xfrm>
          <a:prstGeom prst="rect">
            <a:avLst/>
          </a:prstGeom>
          <a:solidFill>
            <a:srgbClr val="00FF00"/>
          </a:solidFill>
        </p:spPr>
      </p:pic>
      <p:sp>
        <p:nvSpPr>
          <p:cNvPr id="12" name="Rectangle 11"/>
          <p:cNvSpPr/>
          <p:nvPr/>
        </p:nvSpPr>
        <p:spPr>
          <a:xfrm>
            <a:off x="398305" y="729731"/>
            <a:ext cx="53271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What’s her job?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36" y="2008904"/>
            <a:ext cx="4572638" cy="30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47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4208</TotalTime>
  <Words>1030</Words>
  <Application>Microsoft Office PowerPoint</Application>
  <PresentationFormat>Widescreen</PresentationFormat>
  <Paragraphs>366</Paragraphs>
  <Slides>29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.Vn3DH</vt:lpstr>
      <vt:lpstr>Amasis MT Pro Black</vt:lpstr>
      <vt:lpstr>Arial</vt:lpstr>
      <vt:lpstr>Berlin Sans FB Demi</vt:lpstr>
      <vt:lpstr>Calibri</vt:lpstr>
      <vt:lpstr>Comic Sans MS</vt:lpstr>
      <vt:lpstr>Sport Day</vt:lpstr>
      <vt:lpstr>Times New Roman</vt:lpstr>
      <vt:lpstr>Tw Cen MT</vt:lpstr>
      <vt:lpstr>Tw Cen MT Condensed</vt:lpstr>
      <vt:lpstr>Wingdings 3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HEID</cp:lastModifiedBy>
  <cp:revision>258</cp:revision>
  <dcterms:created xsi:type="dcterms:W3CDTF">2022-01-25T11:05:41Z</dcterms:created>
  <dcterms:modified xsi:type="dcterms:W3CDTF">2023-05-26T02:06:03Z</dcterms:modified>
</cp:coreProperties>
</file>