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25"/>
  </p:notesMasterIdLst>
  <p:sldIdLst>
    <p:sldId id="283" r:id="rId4"/>
    <p:sldId id="284" r:id="rId5"/>
    <p:sldId id="271" r:id="rId6"/>
    <p:sldId id="280" r:id="rId7"/>
    <p:sldId id="260" r:id="rId8"/>
    <p:sldId id="285" r:id="rId9"/>
    <p:sldId id="267" r:id="rId10"/>
    <p:sldId id="265" r:id="rId11"/>
    <p:sldId id="438" r:id="rId12"/>
    <p:sldId id="263" r:id="rId13"/>
    <p:sldId id="262" r:id="rId14"/>
    <p:sldId id="439" r:id="rId15"/>
    <p:sldId id="440" r:id="rId16"/>
    <p:sldId id="441" r:id="rId17"/>
    <p:sldId id="443" r:id="rId18"/>
    <p:sldId id="442" r:id="rId19"/>
    <p:sldId id="444" r:id="rId20"/>
    <p:sldId id="445" r:id="rId21"/>
    <p:sldId id="264" r:id="rId22"/>
    <p:sldId id="273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89" autoAdjust="0"/>
  </p:normalViewPr>
  <p:slideViewPr>
    <p:cSldViewPr snapToGrid="0">
      <p:cViewPr>
        <p:scale>
          <a:sx n="20" d="100"/>
          <a:sy n="20" d="100"/>
        </p:scale>
        <p:origin x="2388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F7346-C05E-4E38-94DE-4F1759F945F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2B62-F13A-4C85-8150-EC0C88E36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96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12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339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365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chắp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đôi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bay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cứ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sinh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kính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“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tặng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”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ca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khúc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món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chứa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chan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nhỏ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tặng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hiền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tươi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thắm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Thật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bao.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7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9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92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55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33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937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967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6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1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0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045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019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DB0E-F5FA-1A8C-D7CD-2FB2BB3E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F0325-A9B3-E14C-347E-50EF21627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F40F-E898-B648-8CEC-CD778CCA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222D8-CC26-0488-3562-5D6A481E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7897-7150-0B0F-ADA0-D0F6E537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9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9C61-8B32-676D-1CE5-2FE7BFA3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81E75-F5DF-DD09-86B7-BEB7F36A4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A257B-0784-E905-5DAF-F47DE16C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9A736-92D7-6FB6-5F01-05F85084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BE509-E944-D474-7B96-8415D6EE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2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6CB5-CA63-EAA2-B97C-91BFCC0E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09958-4797-161A-3706-B270E31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63A2-196C-F25A-52B9-C2B839FE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A8D06-A3E4-B2C5-0419-42C7C135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3BA1-127D-1391-0AD0-AF486BB9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4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CABCE-0865-373F-FFF8-1CD7E15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8FD98-120A-D7A3-DBBA-B2B600322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8DE7A-077C-E133-D290-00284D969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D5041-2CB2-FF5C-ED4E-2C8101AD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B99C9-00BB-1316-A373-EE0D79DF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40C38-CD56-D78C-12CB-64BA6DB9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71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386B-5E8C-3F0C-F881-0D84A90B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BBD49-0F4E-F594-189C-40D7B3464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3F8CD-E42F-DD17-0D7F-7EFDE3A4E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E9327-A800-C942-F84B-9E1134F26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C752F-101F-D296-0FC6-3153A86BF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FF3FB-C8D0-DAC3-F49B-B6E70413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CF83F-215D-0804-CCC7-8A3E3E26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EBDA55-91A5-1526-812A-E2DF5468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6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D77C-3299-841F-E582-A6C654F0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57E58-7E89-049C-4956-BF0BDEED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85E11-05B9-3C93-B503-EC7D519C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FC585-269D-1E5F-F888-A8F46FF0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18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1B259-1582-C08C-6139-9AD5345B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A3DD0-9FDF-559D-FA92-C425E47B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0A204-BC3B-2AB6-A62E-001801C6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9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DA66-DEFB-025B-65DC-E8C15AED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37EB-25AB-791F-1CCB-AF9E28C3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B3636-0574-5A1B-3BF5-D6425016A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8964B-5441-8F14-FD82-FF4AA918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CD3B4-60AE-6E6B-AB55-CB76B6C0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9F833-0BAE-7462-BE23-EFDFEBD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95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16D2-04E8-FEE5-61AE-085661AF8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49D79-0281-AAF9-38C5-6189580EB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925DB-AA98-DDC2-3465-8C751867B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A06DC-113C-F3B1-FCE5-DE9F5184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18F03-2FC5-CCD9-2D3C-06DC10EC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D53FD-2993-EE69-4E3A-D1376A64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761A-CBB3-F66B-80F8-AEFEA1B9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3B6BF-42C7-0674-D4A7-52F6663FD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D2C7B-C356-6ED9-AEC5-7739A19E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2EAC1-882A-1743-638C-EFDC3442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2B84-BD04-D02E-8271-8215FD10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AC407-CF26-6E81-7230-75DDF4E56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05B84-7B63-AEE1-9B58-A25802D7E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E4754-D923-D8A0-1193-4990F7C6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6D2EB-0DAA-5728-708D-17A2FEF6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C1E80-4C81-FC60-4B98-D7F86B47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45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897700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23289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20192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25125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450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22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459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8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8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71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61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37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37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yellow text&#10;&#10;Description automatically generated">
            <a:extLst>
              <a:ext uri="{FF2B5EF4-FFF2-40B4-BE49-F238E27FC236}">
                <a16:creationId xmlns:a16="http://schemas.microsoft.com/office/drawing/2014/main" id="{0D687277-D6FE-40BF-6A8D-52DA78CB9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1051939"/>
            <a:ext cx="4274040" cy="36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EDC0F-54B0-09A2-5748-C356CE653616}"/>
              </a:ext>
            </a:extLst>
          </p:cNvPr>
          <p:cNvGrpSpPr/>
          <p:nvPr/>
        </p:nvGrpSpPr>
        <p:grpSpPr>
          <a:xfrm>
            <a:off x="2453958" y="1363579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xmlns="" sd="276573251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164024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672" y="79389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D886-A977-E212-4584-B1E1EC999172}"/>
              </a:ext>
            </a:extLst>
          </p:cNvPr>
          <p:cNvSpPr txBox="1"/>
          <p:nvPr/>
        </p:nvSpPr>
        <p:spPr>
          <a:xfrm>
            <a:off x="2916975" y="1776190"/>
            <a:ext cx="66250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587737BF-2756-7E87-AFE5-439E5DFB8BC5}"/>
              </a:ext>
            </a:extLst>
          </p:cNvPr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thể, phù hợp với tập thể lớp.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Hoạt động trải nghiệm lớp 5 Kết nối tri thức Tuần 11 (trang 33, 35)">
            <a:extLst>
              <a:ext uri="{FF2B5EF4-FFF2-40B4-BE49-F238E27FC236}">
                <a16:creationId xmlns:a16="http://schemas.microsoft.com/office/drawing/2014/main" id="{04C109CA-0D36-F1A7-7F2F-505EC36A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80" y="1255970"/>
            <a:ext cx="4517950" cy="496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4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0C1A6-A701-8EC8-7C8E-067514988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6A5FE7-A4D6-0BB3-6319-957640ED3339}"/>
              </a:ext>
            </a:extLst>
          </p:cNvPr>
          <p:cNvGrpSpPr/>
          <p:nvPr/>
        </p:nvGrpSpPr>
        <p:grpSpPr>
          <a:xfrm>
            <a:off x="4920141" y="1041181"/>
            <a:ext cx="6139543" cy="1478735"/>
            <a:chOff x="932650" y="2524306"/>
            <a:chExt cx="8528147" cy="306517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73090CC-FBAE-F54D-5504-FCD4D685AE2D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65DEEB46-C05B-B00E-15C7-ECF4A64F4A1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E5FF1E4-9554-E44E-6D1F-65BEDDDD8937}"/>
                </a:ext>
              </a:extLst>
            </p:cNvPr>
            <p:cNvSpPr txBox="1"/>
            <p:nvPr/>
          </p:nvSpPr>
          <p:spPr>
            <a:xfrm>
              <a:off x="1225243" y="2801558"/>
              <a:ext cx="7885371" cy="1245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A44433-3B4D-F358-3449-A020F882E066}"/>
              </a:ext>
            </a:extLst>
          </p:cNvPr>
          <p:cNvGrpSpPr/>
          <p:nvPr/>
        </p:nvGrpSpPr>
        <p:grpSpPr>
          <a:xfrm>
            <a:off x="4983937" y="2923144"/>
            <a:ext cx="6139543" cy="1999009"/>
            <a:chOff x="932650" y="2524306"/>
            <a:chExt cx="8528147" cy="3065176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D2328736-EAA5-050A-48BA-ADB7C38FFA38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4AFEA381-642C-DDC5-764C-FBEF7BDA1E21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EBC6CD-8F7E-3113-345E-3703FFCF7FA3}"/>
                </a:ext>
              </a:extLst>
            </p:cNvPr>
            <p:cNvSpPr txBox="1"/>
            <p:nvPr/>
          </p:nvSpPr>
          <p:spPr>
            <a:xfrm>
              <a:off x="1225243" y="2801558"/>
              <a:ext cx="7885371" cy="26349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9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C947A-FB22-77F5-D834-E3C38DF8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2740BE77-D646-33E5-C884-0CDE17EDB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91F52-D078-3835-7152-DA10DEFC15F9}"/>
              </a:ext>
            </a:extLst>
          </p:cNvPr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824E4-D052-9E58-9F03-31712181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82"/>
          <a:stretch/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EFBCCC-C0AB-C9AC-BF1F-21C212DCC0C6}"/>
              </a:ext>
            </a:extLst>
          </p:cNvPr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kumimoji="0" lang="en-US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 hiện một số việc làm để vun đắp tình thầy trò.</a:t>
            </a:r>
            <a:endParaRPr kumimoji="0" lang="en-US" sz="4000" b="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0C1A6-A701-8EC8-7C8E-067514988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6A5FE7-A4D6-0BB3-6319-957640ED3339}"/>
              </a:ext>
            </a:extLst>
          </p:cNvPr>
          <p:cNvGrpSpPr/>
          <p:nvPr/>
        </p:nvGrpSpPr>
        <p:grpSpPr>
          <a:xfrm>
            <a:off x="4920141" y="1041181"/>
            <a:ext cx="6139543" cy="1095963"/>
            <a:chOff x="932650" y="2524306"/>
            <a:chExt cx="8528147" cy="306517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73090CC-FBAE-F54D-5504-FCD4D685AE2D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65DEEB46-C05B-B00E-15C7-ECF4A64F4A1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E5FF1E4-9554-E44E-6D1F-65BEDDDD8937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5754AB-355F-6413-6012-F43B05F61C94}"/>
              </a:ext>
            </a:extLst>
          </p:cNvPr>
          <p:cNvGrpSpPr/>
          <p:nvPr/>
        </p:nvGrpSpPr>
        <p:grpSpPr>
          <a:xfrm>
            <a:off x="4973303" y="2465944"/>
            <a:ext cx="6139543" cy="1095963"/>
            <a:chOff x="932650" y="2524306"/>
            <a:chExt cx="8528147" cy="3065176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DC3AA63C-51CB-C83F-D0C6-8C6359428FC1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29AA4EE3-E1F1-89A1-F557-B5A80181E4F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B37302DB-2757-5A9F-3905-A0C910E8E991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F36668-62D9-B741-4803-0B21026199D3}"/>
              </a:ext>
            </a:extLst>
          </p:cNvPr>
          <p:cNvGrpSpPr/>
          <p:nvPr/>
        </p:nvGrpSpPr>
        <p:grpSpPr>
          <a:xfrm>
            <a:off x="4941406" y="3943870"/>
            <a:ext cx="6139543" cy="1095963"/>
            <a:chOff x="932650" y="2524306"/>
            <a:chExt cx="8528147" cy="3065176"/>
          </a:xfrm>
        </p:grpSpPr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A037BE80-78A8-B794-F434-2F997FAB9FBC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B353D04F-337B-F452-91AE-150A675F8E95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D1F2C1EE-C1EC-25DA-1CEA-F04C00E15E06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87737BF-2756-7E87-AFE5-439E5DFB8BC5}"/>
              </a:ext>
            </a:extLst>
          </p:cNvPr>
          <p:cNvSpPr/>
          <p:nvPr/>
        </p:nvSpPr>
        <p:spPr>
          <a:xfrm>
            <a:off x="1212819" y="132843"/>
            <a:ext cx="10078957" cy="66459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Lựa chọn việc làm phù hợp để thực hiện.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5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2121197-A532-5290-51B7-517E893F1338}"/>
              </a:ext>
            </a:extLst>
          </p:cNvPr>
          <p:cNvGrpSpPr/>
          <p:nvPr/>
        </p:nvGrpSpPr>
        <p:grpSpPr>
          <a:xfrm>
            <a:off x="802687" y="1310476"/>
            <a:ext cx="2197289" cy="599122"/>
            <a:chOff x="802687" y="1310476"/>
            <a:chExt cx="2197289" cy="599122"/>
          </a:xfrm>
        </p:grpSpPr>
        <p:sp>
          <p:nvSpPr>
            <p:cNvPr id="2" name="圆角矩形 16">
              <a:extLst>
                <a:ext uri="{FF2B5EF4-FFF2-40B4-BE49-F238E27FC236}">
                  <a16:creationId xmlns:a16="http://schemas.microsoft.com/office/drawing/2014/main" id="{53689808-A26D-A8B0-51C5-70547565819A}"/>
                </a:ext>
              </a:extLst>
            </p:cNvPr>
            <p:cNvSpPr/>
            <p:nvPr/>
          </p:nvSpPr>
          <p:spPr>
            <a:xfrm>
              <a:off x="802687" y="1310476"/>
              <a:ext cx="2197289" cy="545911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56号-萌趣苏打饼" panose="00000500000000000000" pitchFamily="2" charset="-122"/>
                <a:ea typeface="字魂156号-萌趣苏打饼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A248675-157C-8BFA-AD2E-E495DD90D831}"/>
                </a:ext>
              </a:extLst>
            </p:cNvPr>
            <p:cNvSpPr txBox="1"/>
            <p:nvPr/>
          </p:nvSpPr>
          <p:spPr>
            <a:xfrm>
              <a:off x="992794" y="1324823"/>
              <a:ext cx="18170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CD9792-C8AA-7BAF-0169-71F38BD85ADB}"/>
              </a:ext>
            </a:extLst>
          </p:cNvPr>
          <p:cNvGrpSpPr/>
          <p:nvPr/>
        </p:nvGrpSpPr>
        <p:grpSpPr>
          <a:xfrm>
            <a:off x="1261872" y="2715137"/>
            <a:ext cx="3873653" cy="1591050"/>
            <a:chOff x="8407682" y="1623693"/>
            <a:chExt cx="3476267" cy="1183450"/>
          </a:xfrm>
        </p:grpSpPr>
        <p:sp>
          <p:nvSpPr>
            <p:cNvPr id="7" name="Google Shape;117;p2">
              <a:extLst>
                <a:ext uri="{FF2B5EF4-FFF2-40B4-BE49-F238E27FC236}">
                  <a16:creationId xmlns:a16="http://schemas.microsoft.com/office/drawing/2014/main" id="{558AF020-85D9-B5BC-15E1-1757695D698C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4FF09B-B0A7-1C45-370E-67B50D261AF6}"/>
                </a:ext>
              </a:extLst>
            </p:cNvPr>
            <p:cNvSpPr txBox="1"/>
            <p:nvPr/>
          </p:nvSpPr>
          <p:spPr>
            <a:xfrm>
              <a:off x="8521254" y="1692541"/>
              <a:ext cx="3362694" cy="808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hòm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6AE5BE-E73E-31FD-E92B-28213835F839}"/>
              </a:ext>
            </a:extLst>
          </p:cNvPr>
          <p:cNvGrpSpPr/>
          <p:nvPr/>
        </p:nvGrpSpPr>
        <p:grpSpPr>
          <a:xfrm>
            <a:off x="6652579" y="2630077"/>
            <a:ext cx="3873653" cy="1591050"/>
            <a:chOff x="8407682" y="1623693"/>
            <a:chExt cx="3476267" cy="1183450"/>
          </a:xfrm>
        </p:grpSpPr>
        <p:sp>
          <p:nvSpPr>
            <p:cNvPr id="10" name="Google Shape;117;p2">
              <a:extLst>
                <a:ext uri="{FF2B5EF4-FFF2-40B4-BE49-F238E27FC236}">
                  <a16:creationId xmlns:a16="http://schemas.microsoft.com/office/drawing/2014/main" id="{0721F49E-B787-5829-9EF9-C9E88827C943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805649-7745-D546-A720-70B4D26B6FA4}"/>
                </a:ext>
              </a:extLst>
            </p:cNvPr>
            <p:cNvSpPr txBox="1"/>
            <p:nvPr/>
          </p:nvSpPr>
          <p:spPr>
            <a:xfrm>
              <a:off x="8521254" y="1787445"/>
              <a:ext cx="3362694" cy="80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0B95A2-BCA8-D35D-1F5D-F36311758D33}"/>
              </a:ext>
            </a:extLst>
          </p:cNvPr>
          <p:cNvGrpSpPr/>
          <p:nvPr/>
        </p:nvGrpSpPr>
        <p:grpSpPr>
          <a:xfrm>
            <a:off x="3813686" y="4714059"/>
            <a:ext cx="3873653" cy="1187011"/>
            <a:chOff x="8407682" y="1623693"/>
            <a:chExt cx="3476267" cy="1183450"/>
          </a:xfrm>
        </p:grpSpPr>
        <p:sp>
          <p:nvSpPr>
            <p:cNvPr id="13" name="Google Shape;117;p2">
              <a:extLst>
                <a:ext uri="{FF2B5EF4-FFF2-40B4-BE49-F238E27FC236}">
                  <a16:creationId xmlns:a16="http://schemas.microsoft.com/office/drawing/2014/main" id="{351FA0EA-3982-C944-39E4-B46909010917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7F9F00-508C-0121-FCE6-767754DEA5B3}"/>
                </a:ext>
              </a:extLst>
            </p:cNvPr>
            <p:cNvSpPr txBox="1"/>
            <p:nvPr/>
          </p:nvSpPr>
          <p:spPr>
            <a:xfrm>
              <a:off x="8521254" y="1787445"/>
              <a:ext cx="3362694" cy="43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…….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96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C947A-FB22-77F5-D834-E3C38DF8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2740BE77-D646-33E5-C884-0CDE17EDB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91F52-D078-3835-7152-DA10DEFC15F9}"/>
              </a:ext>
            </a:extLst>
          </p:cNvPr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EDC0F-54B0-09A2-5748-C356CE653616}"/>
              </a:ext>
            </a:extLst>
          </p:cNvPr>
          <p:cNvGrpSpPr/>
          <p:nvPr/>
        </p:nvGrpSpPr>
        <p:grpSpPr>
          <a:xfrm>
            <a:off x="2422060" y="991440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xmlns="" sd="2765732515">
                    <a:custGeom>
                      <a:avLst/>
                      <a:gdLst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91080" h="3546620" fill="none" extrusionOk="0">
                          <a:moveTo>
                            <a:pt x="0" y="591114"/>
                          </a:moveTo>
                          <a:cubicBezTo>
                            <a:pt x="2005" y="227825"/>
                            <a:pt x="226980" y="65294"/>
                            <a:pt x="422968" y="0"/>
                          </a:cubicBezTo>
                          <a:cubicBezTo>
                            <a:pt x="1428660" y="52961"/>
                            <a:pt x="6310618" y="-107429"/>
                            <a:pt x="7068111" y="0"/>
                          </a:cubicBezTo>
                          <a:cubicBezTo>
                            <a:pt x="7251513" y="-32831"/>
                            <a:pt x="7455883" y="266034"/>
                            <a:pt x="7491080" y="591114"/>
                          </a:cubicBezTo>
                          <a:cubicBezTo>
                            <a:pt x="7464550" y="1830425"/>
                            <a:pt x="7543149" y="2473667"/>
                            <a:pt x="7491080" y="2955505"/>
                          </a:cubicBezTo>
                          <a:cubicBezTo>
                            <a:pt x="7450347" y="3294548"/>
                            <a:pt x="7296289" y="3538640"/>
                            <a:pt x="7068111" y="3546620"/>
                          </a:cubicBezTo>
                          <a:cubicBezTo>
                            <a:pt x="6267286" y="3174602"/>
                            <a:pt x="3166106" y="3891600"/>
                            <a:pt x="422968" y="3546620"/>
                          </a:cubicBezTo>
                          <a:cubicBezTo>
                            <a:pt x="220086" y="3534817"/>
                            <a:pt x="-65746" y="3255099"/>
                            <a:pt x="0" y="2955505"/>
                          </a:cubicBezTo>
                          <a:cubicBezTo>
                            <a:pt x="-49069" y="2038517"/>
                            <a:pt x="-101947" y="1616250"/>
                            <a:pt x="0" y="591114"/>
                          </a:cubicBezTo>
                          <a:close/>
                        </a:path>
                        <a:path w="7491080" h="3546620" stroke="0" extrusionOk="0">
                          <a:moveTo>
                            <a:pt x="0" y="591114"/>
                          </a:moveTo>
                          <a:cubicBezTo>
                            <a:pt x="59251" y="219310"/>
                            <a:pt x="189229" y="55818"/>
                            <a:pt x="422968" y="0"/>
                          </a:cubicBezTo>
                          <a:cubicBezTo>
                            <a:pt x="2682441" y="30504"/>
                            <a:pt x="5155693" y="-303953"/>
                            <a:pt x="7068111" y="0"/>
                          </a:cubicBezTo>
                          <a:cubicBezTo>
                            <a:pt x="7249991" y="8047"/>
                            <a:pt x="7504116" y="267893"/>
                            <a:pt x="7491080" y="591114"/>
                          </a:cubicBezTo>
                          <a:cubicBezTo>
                            <a:pt x="7300787" y="1531712"/>
                            <a:pt x="7574848" y="2036725"/>
                            <a:pt x="7491080" y="2955505"/>
                          </a:cubicBezTo>
                          <a:cubicBezTo>
                            <a:pt x="7469753" y="3295178"/>
                            <a:pt x="7249359" y="3532290"/>
                            <a:pt x="7068111" y="3546620"/>
                          </a:cubicBezTo>
                          <a:cubicBezTo>
                            <a:pt x="4404421" y="3432248"/>
                            <a:pt x="1606607" y="3730728"/>
                            <a:pt x="422968" y="3546620"/>
                          </a:cubicBezTo>
                          <a:cubicBezTo>
                            <a:pt x="186142" y="3526241"/>
                            <a:pt x="1361" y="3265669"/>
                            <a:pt x="0" y="2955505"/>
                          </a:cubicBezTo>
                          <a:cubicBezTo>
                            <a:pt x="32576" y="2689941"/>
                            <a:pt x="-38589" y="1477606"/>
                            <a:pt x="0" y="591114"/>
                          </a:cubicBezTo>
                          <a:close/>
                        </a:path>
                        <a:path w="7491080" h="3546620" fill="none" stroke="0" extrusionOk="0">
                          <a:moveTo>
                            <a:pt x="0" y="591114"/>
                          </a:moveTo>
                          <a:cubicBezTo>
                            <a:pt x="12394" y="234312"/>
                            <a:pt x="203953" y="61454"/>
                            <a:pt x="422968" y="0"/>
                          </a:cubicBezTo>
                          <a:cubicBezTo>
                            <a:pt x="1503631" y="183434"/>
                            <a:pt x="6360400" y="-167349"/>
                            <a:pt x="7068111" y="0"/>
                          </a:cubicBezTo>
                          <a:cubicBezTo>
                            <a:pt x="7288417" y="56"/>
                            <a:pt x="7484072" y="310080"/>
                            <a:pt x="7491080" y="591114"/>
                          </a:cubicBezTo>
                          <a:cubicBezTo>
                            <a:pt x="7399299" y="1702768"/>
                            <a:pt x="7593527" y="2435288"/>
                            <a:pt x="7491080" y="2955505"/>
                          </a:cubicBezTo>
                          <a:cubicBezTo>
                            <a:pt x="7462289" y="3315732"/>
                            <a:pt x="7277925" y="3528392"/>
                            <a:pt x="7068111" y="3546620"/>
                          </a:cubicBezTo>
                          <a:cubicBezTo>
                            <a:pt x="5839455" y="3405313"/>
                            <a:pt x="3400599" y="3625452"/>
                            <a:pt x="422968" y="3546620"/>
                          </a:cubicBezTo>
                          <a:cubicBezTo>
                            <a:pt x="228968" y="3496925"/>
                            <a:pt x="-58782" y="3236043"/>
                            <a:pt x="0" y="2955505"/>
                          </a:cubicBezTo>
                          <a:cubicBezTo>
                            <a:pt x="-23557" y="2015522"/>
                            <a:pt x="-142407" y="1629259"/>
                            <a:pt x="0" y="5911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16402460">
                    <a:custGeom>
                      <a:avLst/>
                      <a:gdLst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239278" h="3169919" fill="none" extrusionOk="0">
                          <a:moveTo>
                            <a:pt x="0" y="528330"/>
                          </a:moveTo>
                          <a:cubicBezTo>
                            <a:pt x="-19494" y="301004"/>
                            <a:pt x="212069" y="-43596"/>
                            <a:pt x="378044" y="0"/>
                          </a:cubicBezTo>
                          <a:cubicBezTo>
                            <a:pt x="1542736" y="-272096"/>
                            <a:pt x="4638562" y="-20741"/>
                            <a:pt x="6861233" y="0"/>
                          </a:cubicBezTo>
                          <a:cubicBezTo>
                            <a:pt x="7123449" y="18783"/>
                            <a:pt x="7202563" y="232443"/>
                            <a:pt x="7239278" y="528330"/>
                          </a:cubicBezTo>
                          <a:cubicBezTo>
                            <a:pt x="7354429" y="1148873"/>
                            <a:pt x="7184785" y="2371345"/>
                            <a:pt x="7239278" y="2641588"/>
                          </a:cubicBezTo>
                          <a:cubicBezTo>
                            <a:pt x="7194821" y="2916426"/>
                            <a:pt x="7071295" y="3186267"/>
                            <a:pt x="6861233" y="3169919"/>
                          </a:cubicBezTo>
                          <a:cubicBezTo>
                            <a:pt x="4557129" y="3307996"/>
                            <a:pt x="2604889" y="3111635"/>
                            <a:pt x="378044" y="3169919"/>
                          </a:cubicBezTo>
                          <a:cubicBezTo>
                            <a:pt x="216152" y="3240489"/>
                            <a:pt x="2681" y="3002633"/>
                            <a:pt x="0" y="2641588"/>
                          </a:cubicBezTo>
                          <a:cubicBezTo>
                            <a:pt x="-106147" y="2244995"/>
                            <a:pt x="-50166" y="1552833"/>
                            <a:pt x="0" y="528330"/>
                          </a:cubicBezTo>
                          <a:close/>
                        </a:path>
                        <a:path w="7239278" h="3169919" stroke="0" extrusionOk="0">
                          <a:moveTo>
                            <a:pt x="0" y="528330"/>
                          </a:moveTo>
                          <a:cubicBezTo>
                            <a:pt x="36859" y="186418"/>
                            <a:pt x="150006" y="3786"/>
                            <a:pt x="378044" y="0"/>
                          </a:cubicBezTo>
                          <a:cubicBezTo>
                            <a:pt x="3425425" y="9711"/>
                            <a:pt x="5841079" y="204821"/>
                            <a:pt x="6861233" y="0"/>
                          </a:cubicBezTo>
                          <a:cubicBezTo>
                            <a:pt x="7067987" y="-18505"/>
                            <a:pt x="7204959" y="253132"/>
                            <a:pt x="7239278" y="528330"/>
                          </a:cubicBezTo>
                          <a:cubicBezTo>
                            <a:pt x="7246914" y="1110386"/>
                            <a:pt x="7300575" y="2175589"/>
                            <a:pt x="7239278" y="2641588"/>
                          </a:cubicBezTo>
                          <a:cubicBezTo>
                            <a:pt x="7246361" y="2955336"/>
                            <a:pt x="7061012" y="3156684"/>
                            <a:pt x="6861233" y="3169919"/>
                          </a:cubicBezTo>
                          <a:cubicBezTo>
                            <a:pt x="4421078" y="3059948"/>
                            <a:pt x="3338054" y="2980740"/>
                            <a:pt x="378044" y="3169919"/>
                          </a:cubicBezTo>
                          <a:cubicBezTo>
                            <a:pt x="229662" y="3218882"/>
                            <a:pt x="-10012" y="2959242"/>
                            <a:pt x="0" y="2641588"/>
                          </a:cubicBezTo>
                          <a:cubicBezTo>
                            <a:pt x="42957" y="2016855"/>
                            <a:pt x="-127196" y="974244"/>
                            <a:pt x="0" y="528330"/>
                          </a:cubicBezTo>
                          <a:close/>
                        </a:path>
                        <a:path w="7239278" h="3169919" fill="none" stroke="0" extrusionOk="0">
                          <a:moveTo>
                            <a:pt x="0" y="528330"/>
                          </a:moveTo>
                          <a:cubicBezTo>
                            <a:pt x="-4547" y="255035"/>
                            <a:pt x="215620" y="-40078"/>
                            <a:pt x="378044" y="0"/>
                          </a:cubicBezTo>
                          <a:cubicBezTo>
                            <a:pt x="1496606" y="177257"/>
                            <a:pt x="4601757" y="54277"/>
                            <a:pt x="6861233" y="0"/>
                          </a:cubicBezTo>
                          <a:cubicBezTo>
                            <a:pt x="7116417" y="-18951"/>
                            <a:pt x="7175406" y="241351"/>
                            <a:pt x="7239278" y="528330"/>
                          </a:cubicBezTo>
                          <a:cubicBezTo>
                            <a:pt x="7363126" y="1138995"/>
                            <a:pt x="7176843" y="2417177"/>
                            <a:pt x="7239278" y="2641588"/>
                          </a:cubicBezTo>
                          <a:cubicBezTo>
                            <a:pt x="7195333" y="2921869"/>
                            <a:pt x="7029785" y="3174538"/>
                            <a:pt x="6861233" y="3169919"/>
                          </a:cubicBezTo>
                          <a:cubicBezTo>
                            <a:pt x="4512096" y="3057208"/>
                            <a:pt x="2459299" y="3220619"/>
                            <a:pt x="378044" y="3169919"/>
                          </a:cubicBezTo>
                          <a:cubicBezTo>
                            <a:pt x="201530" y="3241025"/>
                            <a:pt x="24281" y="3037536"/>
                            <a:pt x="0" y="2641588"/>
                          </a:cubicBezTo>
                          <a:cubicBezTo>
                            <a:pt x="-76356" y="2087795"/>
                            <a:pt x="115830" y="1417298"/>
                            <a:pt x="0" y="52833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5304" y="-345913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D886-A977-E212-4584-B1E1EC999172}"/>
              </a:ext>
            </a:extLst>
          </p:cNvPr>
          <p:cNvSpPr txBox="1"/>
          <p:nvPr/>
        </p:nvSpPr>
        <p:spPr>
          <a:xfrm>
            <a:off x="2895710" y="1372153"/>
            <a:ext cx="66250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60" y="2320137"/>
            <a:ext cx="1030923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ông Hồng Tặng Cô - Cao Lê Hà Trang - Nhạc Thiếu Nhi Vui Nhộn Hay Nhất 2019">
            <a:hlinkClick r:id="" action="ppaction://media"/>
            <a:extLst>
              <a:ext uri="{FF2B5EF4-FFF2-40B4-BE49-F238E27FC236}">
                <a16:creationId xmlns:a16="http://schemas.microsoft.com/office/drawing/2014/main" id="{37E3DF9C-0A27-D179-59F5-249B5742D6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95491" y="1682903"/>
            <a:ext cx="8377598" cy="3388827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133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uy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E1B99F-ACEB-41FD-2859-1D75BB80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00" y="1080606"/>
            <a:ext cx="1069331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5196" y="882662"/>
            <a:ext cx="6065520" cy="4720908"/>
            <a:chOff x="441960" y="1268413"/>
            <a:chExt cx="6065520" cy="472090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7A32B51-7B83-43E9-9D1C-872D782AB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" t="11646" r="5602" b="19516"/>
            <a:stretch/>
          </p:blipFill>
          <p:spPr>
            <a:xfrm>
              <a:off x="441960" y="1268413"/>
              <a:ext cx="6065520" cy="472090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D59000F-2B81-4255-AE99-6FA06B7358D6}"/>
                </a:ext>
              </a:extLst>
            </p:cNvPr>
            <p:cNvSpPr txBox="1"/>
            <p:nvPr/>
          </p:nvSpPr>
          <p:spPr>
            <a:xfrm>
              <a:off x="1216072" y="2785897"/>
              <a:ext cx="45172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Bài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hát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nói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về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nội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dung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gì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?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4 Tinos Bold" panose="02020803070505020304" pitchFamily="18" charset="0"/>
                <a:ea typeface="字魂107号-萌趣欢乐体" panose="00000500000000000000" pitchFamily="2" charset="-122"/>
                <a:cs typeface="#9Slide04 Tinos Bold" panose="02020803070505020304" pitchFamily="18" charset="0"/>
                <a:sym typeface="+mn-lt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9E26B95-4F6B-44AD-94E3-2FC768DFF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15" y="1070982"/>
            <a:ext cx="5254666" cy="52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F2212-629E-6DD9-F7C4-08E83C3FA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28383" y="1653940"/>
            <a:ext cx="2230752" cy="4940149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4E564B3A-0BBA-11AD-A4C5-F0A8CE161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5" y="608545"/>
            <a:ext cx="6735263" cy="4200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9142F-23F5-02FD-8000-C7B1D8AC1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303" y="4473983"/>
            <a:ext cx="1470720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D6F39F-36D4-C772-A51C-F3BED2B62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86" y="4506919"/>
            <a:ext cx="13248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822C03-503E-E2DA-032F-158376EFD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344" y="4506919"/>
            <a:ext cx="1593601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78036-3371-B10D-949D-8EBBE75C8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068" y="4538563"/>
            <a:ext cx="149376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3ADDA6-2634-C6D0-2BE2-72EA35229D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85471">
            <a:off x="1587316" y="1197055"/>
            <a:ext cx="7169517" cy="1072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98DEC-DE66-6B32-A20E-F31CAC51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84" y="365712"/>
            <a:ext cx="1963082" cy="1097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2892E4-FE09-DAF8-87C3-9AE59E831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252" y="1785245"/>
            <a:ext cx="6504996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3933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137" y="976398"/>
            <a:ext cx="6803726" cy="1103472"/>
          </a:xfrm>
          <a:prstGeom prst="rect">
            <a:avLst/>
          </a:prstGeom>
        </p:spPr>
      </p:pic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095E787-AE72-1137-8CEA-9C86A1C5C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" y="3067050"/>
            <a:ext cx="2471098" cy="3795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1C3AF7-568E-9EB2-EFC8-A39829916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598" y="4210051"/>
            <a:ext cx="1991259" cy="2647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B7B6-FAB3-F370-4862-71887FC06F8D}"/>
              </a:ext>
            </a:extLst>
          </p:cNvPr>
          <p:cNvSpPr txBox="1"/>
          <p:nvPr/>
        </p:nvSpPr>
        <p:spPr>
          <a:xfrm>
            <a:off x="1809750" y="2276475"/>
            <a:ext cx="8562975" cy="314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xuất được những cách làm cụ thể để nuôi dưỡng, giữ gìn tình thầy trò.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quyết được một số vấn đề nảy sinh trong quan hệ với  thầy cô.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 gia tổ chức sự kiện về truyền thống tôn sư trọng đạo và các truyền thống khác của nhà trường.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EE52A9FC-B1B4-80B2-2478-2D2AE31F5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79" y="1107440"/>
            <a:ext cx="5728887" cy="42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824E4-D052-9E58-9F03-31712181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82"/>
          <a:stretch/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EFBCCC-C0AB-C9AC-BF1F-21C212DCC0C6}"/>
              </a:ext>
            </a:extLst>
          </p:cNvPr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1:</a:t>
            </a:r>
            <a:endParaRPr lang="en-US" sz="4000" b="1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 để vun đắp tình thầy trò.</a:t>
            </a:r>
            <a:endParaRPr kumimoji="0" lang="en-US" sz="400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D37C9FFB-2B57-8732-2D16-AA121F1E9B98}"/>
              </a:ext>
            </a:extLst>
          </p:cNvPr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39A70E-BF75-D028-0BC4-C8C10FCA7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068576"/>
              </p:ext>
            </p:extLst>
          </p:nvPr>
        </p:nvGraphicFramePr>
        <p:xfrm>
          <a:off x="1451501" y="1930826"/>
          <a:ext cx="9351177" cy="3576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51177">
                  <a:extLst>
                    <a:ext uri="{9D8B030D-6E8A-4147-A177-3AD203B41FA5}">
                      <a16:colId xmlns:a16="http://schemas.microsoft.com/office/drawing/2014/main" val="3753608805"/>
                    </a:ext>
                  </a:extLst>
                </a:gridCol>
              </a:tblGrid>
              <a:tr h="7999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đắp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thầy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58743"/>
                  </a:ext>
                </a:extLst>
              </a:tr>
              <a:tr h="27768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5767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22EA1AA-282B-1912-8FA1-5DE2CA9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5663" y="4132348"/>
            <a:ext cx="2122233" cy="250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507ED3-ACBE-4216-11EB-DFD0C3F65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0"/>
          <a:stretch/>
        </p:blipFill>
        <p:spPr>
          <a:xfrm>
            <a:off x="-1016312" y="-601579"/>
            <a:ext cx="14330948" cy="80611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AF32B8-5F64-6413-65E7-68C3B2BFC7F5}"/>
              </a:ext>
            </a:extLst>
          </p:cNvPr>
          <p:cNvGrpSpPr/>
          <p:nvPr/>
        </p:nvGrpSpPr>
        <p:grpSpPr>
          <a:xfrm>
            <a:off x="1467294" y="491711"/>
            <a:ext cx="9388548" cy="1135070"/>
            <a:chOff x="1797061" y="2614749"/>
            <a:chExt cx="8919148" cy="30215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E193BC-F1A7-91C5-19CE-D5DCCD636C29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xmlns="" sd="2765732515">
                    <a:custGeom>
                      <a:avLst/>
                      <a:gdLst>
                        <a:gd name="connsiteX0" fmla="*/ 0 w 9388548"/>
                        <a:gd name="connsiteY0" fmla="*/ 189181 h 1135070"/>
                        <a:gd name="connsiteX1" fmla="*/ 530105 w 9388548"/>
                        <a:gd name="connsiteY1" fmla="*/ 0 h 1135070"/>
                        <a:gd name="connsiteX2" fmla="*/ 8858442 w 9388548"/>
                        <a:gd name="connsiteY2" fmla="*/ 0 h 1135070"/>
                        <a:gd name="connsiteX3" fmla="*/ 9388548 w 9388548"/>
                        <a:gd name="connsiteY3" fmla="*/ 189181 h 1135070"/>
                        <a:gd name="connsiteX4" fmla="*/ 9388548 w 9388548"/>
                        <a:gd name="connsiteY4" fmla="*/ 945888 h 1135070"/>
                        <a:gd name="connsiteX5" fmla="*/ 8858442 w 9388548"/>
                        <a:gd name="connsiteY5" fmla="*/ 1135070 h 1135070"/>
                        <a:gd name="connsiteX6" fmla="*/ 530105 w 9388548"/>
                        <a:gd name="connsiteY6" fmla="*/ 1135070 h 1135070"/>
                        <a:gd name="connsiteX7" fmla="*/ 0 w 9388548"/>
                        <a:gd name="connsiteY7" fmla="*/ 945888 h 1135070"/>
                        <a:gd name="connsiteX8" fmla="*/ 0 w 9388548"/>
                        <a:gd name="connsiteY8" fmla="*/ 189181 h 1135070"/>
                        <a:gd name="connsiteX0" fmla="*/ 0 w 9388548"/>
                        <a:gd name="connsiteY0" fmla="*/ 189181 h 1135070"/>
                        <a:gd name="connsiteX1" fmla="*/ 530105 w 9388548"/>
                        <a:gd name="connsiteY1" fmla="*/ 0 h 1135070"/>
                        <a:gd name="connsiteX2" fmla="*/ 8858442 w 9388548"/>
                        <a:gd name="connsiteY2" fmla="*/ 0 h 1135070"/>
                        <a:gd name="connsiteX3" fmla="*/ 9388548 w 9388548"/>
                        <a:gd name="connsiteY3" fmla="*/ 189181 h 1135070"/>
                        <a:gd name="connsiteX4" fmla="*/ 9388548 w 9388548"/>
                        <a:gd name="connsiteY4" fmla="*/ 945888 h 1135070"/>
                        <a:gd name="connsiteX5" fmla="*/ 8858442 w 9388548"/>
                        <a:gd name="connsiteY5" fmla="*/ 1135070 h 1135070"/>
                        <a:gd name="connsiteX6" fmla="*/ 530105 w 9388548"/>
                        <a:gd name="connsiteY6" fmla="*/ 1135070 h 1135070"/>
                        <a:gd name="connsiteX7" fmla="*/ 0 w 9388548"/>
                        <a:gd name="connsiteY7" fmla="*/ 945888 h 1135070"/>
                        <a:gd name="connsiteX8" fmla="*/ 0 w 9388548"/>
                        <a:gd name="connsiteY8" fmla="*/ 189181 h 11350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388548" h="1135070" fill="none" extrusionOk="0">
                          <a:moveTo>
                            <a:pt x="0" y="189181"/>
                          </a:moveTo>
                          <a:cubicBezTo>
                            <a:pt x="1861" y="59458"/>
                            <a:pt x="268537" y="28905"/>
                            <a:pt x="530105" y="0"/>
                          </a:cubicBezTo>
                          <a:cubicBezTo>
                            <a:pt x="1676005" y="45292"/>
                            <a:pt x="7872461" y="18528"/>
                            <a:pt x="8858442" y="0"/>
                          </a:cubicBezTo>
                          <a:cubicBezTo>
                            <a:pt x="9128428" y="-11552"/>
                            <a:pt x="9367490" y="85183"/>
                            <a:pt x="9388548" y="189181"/>
                          </a:cubicBezTo>
                          <a:cubicBezTo>
                            <a:pt x="9349142" y="571288"/>
                            <a:pt x="9420739" y="792712"/>
                            <a:pt x="9388548" y="945888"/>
                          </a:cubicBezTo>
                          <a:cubicBezTo>
                            <a:pt x="9322936" y="1062879"/>
                            <a:pt x="9119994" y="1100732"/>
                            <a:pt x="8858442" y="1135070"/>
                          </a:cubicBezTo>
                          <a:cubicBezTo>
                            <a:pt x="7796659" y="945705"/>
                            <a:pt x="3872501" y="1545563"/>
                            <a:pt x="530105" y="1135070"/>
                          </a:cubicBezTo>
                          <a:cubicBezTo>
                            <a:pt x="265330" y="1127095"/>
                            <a:pt x="-56751" y="1040505"/>
                            <a:pt x="0" y="945888"/>
                          </a:cubicBezTo>
                          <a:cubicBezTo>
                            <a:pt x="-74526" y="659665"/>
                            <a:pt x="-134835" y="504128"/>
                            <a:pt x="0" y="189181"/>
                          </a:cubicBezTo>
                          <a:close/>
                        </a:path>
                        <a:path w="9388548" h="1135070" stroke="0" extrusionOk="0">
                          <a:moveTo>
                            <a:pt x="0" y="189181"/>
                          </a:moveTo>
                          <a:cubicBezTo>
                            <a:pt x="62972" y="66954"/>
                            <a:pt x="237892" y="-9038"/>
                            <a:pt x="530105" y="0"/>
                          </a:cubicBezTo>
                          <a:cubicBezTo>
                            <a:pt x="3345819" y="160649"/>
                            <a:pt x="5147692" y="55362"/>
                            <a:pt x="8858442" y="0"/>
                          </a:cubicBezTo>
                          <a:cubicBezTo>
                            <a:pt x="9130958" y="3146"/>
                            <a:pt x="9394713" y="84597"/>
                            <a:pt x="9388548" y="189181"/>
                          </a:cubicBezTo>
                          <a:cubicBezTo>
                            <a:pt x="9200358" y="488034"/>
                            <a:pt x="9504011" y="626010"/>
                            <a:pt x="9388548" y="945888"/>
                          </a:cubicBezTo>
                          <a:cubicBezTo>
                            <a:pt x="9359561" y="1025336"/>
                            <a:pt x="9117640" y="1130486"/>
                            <a:pt x="8858442" y="1135070"/>
                          </a:cubicBezTo>
                          <a:cubicBezTo>
                            <a:pt x="5403440" y="1191711"/>
                            <a:pt x="2173333" y="1193829"/>
                            <a:pt x="530105" y="1135070"/>
                          </a:cubicBezTo>
                          <a:cubicBezTo>
                            <a:pt x="242649" y="1133685"/>
                            <a:pt x="2480" y="1032231"/>
                            <a:pt x="0" y="945888"/>
                          </a:cubicBezTo>
                          <a:cubicBezTo>
                            <a:pt x="75572" y="867662"/>
                            <a:pt x="-52447" y="475213"/>
                            <a:pt x="0" y="189181"/>
                          </a:cubicBezTo>
                          <a:close/>
                        </a:path>
                        <a:path w="9388548" h="1135070" fill="none" stroke="0" extrusionOk="0">
                          <a:moveTo>
                            <a:pt x="0" y="189181"/>
                          </a:moveTo>
                          <a:cubicBezTo>
                            <a:pt x="9584" y="66419"/>
                            <a:pt x="255867" y="15161"/>
                            <a:pt x="530105" y="0"/>
                          </a:cubicBezTo>
                          <a:cubicBezTo>
                            <a:pt x="1825876" y="29570"/>
                            <a:pt x="7979929" y="-102157"/>
                            <a:pt x="8858442" y="0"/>
                          </a:cubicBezTo>
                          <a:cubicBezTo>
                            <a:pt x="9128370" y="8267"/>
                            <a:pt x="9377185" y="89922"/>
                            <a:pt x="9388548" y="189181"/>
                          </a:cubicBezTo>
                          <a:cubicBezTo>
                            <a:pt x="9326997" y="542207"/>
                            <a:pt x="9435358" y="779350"/>
                            <a:pt x="9388548" y="945888"/>
                          </a:cubicBezTo>
                          <a:cubicBezTo>
                            <a:pt x="9352762" y="1084703"/>
                            <a:pt x="9119315" y="1115807"/>
                            <a:pt x="8858442" y="1135070"/>
                          </a:cubicBezTo>
                          <a:cubicBezTo>
                            <a:pt x="7538046" y="1022568"/>
                            <a:pt x="3729099" y="1034539"/>
                            <a:pt x="530105" y="1135070"/>
                          </a:cubicBezTo>
                          <a:cubicBezTo>
                            <a:pt x="254740" y="1121364"/>
                            <a:pt x="-53821" y="1031993"/>
                            <a:pt x="0" y="945888"/>
                          </a:cubicBezTo>
                          <a:cubicBezTo>
                            <a:pt x="-71755" y="644925"/>
                            <a:pt x="-166527" y="514819"/>
                            <a:pt x="0" y="18918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7CEE4B-37EC-487D-7995-2033809A2F64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16402460">
                    <a:custGeom>
                      <a:avLst/>
                      <a:gdLst>
                        <a:gd name="connsiteX0" fmla="*/ 0 w 9072966"/>
                        <a:gd name="connsiteY0" fmla="*/ 169088 h 1014509"/>
                        <a:gd name="connsiteX1" fmla="*/ 473801 w 9072966"/>
                        <a:gd name="connsiteY1" fmla="*/ 0 h 1014509"/>
                        <a:gd name="connsiteX2" fmla="*/ 8599164 w 9072966"/>
                        <a:gd name="connsiteY2" fmla="*/ 0 h 1014509"/>
                        <a:gd name="connsiteX3" fmla="*/ 9072966 w 9072966"/>
                        <a:gd name="connsiteY3" fmla="*/ 169088 h 1014509"/>
                        <a:gd name="connsiteX4" fmla="*/ 9072966 w 9072966"/>
                        <a:gd name="connsiteY4" fmla="*/ 845420 h 1014509"/>
                        <a:gd name="connsiteX5" fmla="*/ 8599164 w 9072966"/>
                        <a:gd name="connsiteY5" fmla="*/ 1014509 h 1014509"/>
                        <a:gd name="connsiteX6" fmla="*/ 473801 w 9072966"/>
                        <a:gd name="connsiteY6" fmla="*/ 1014509 h 1014509"/>
                        <a:gd name="connsiteX7" fmla="*/ 0 w 9072966"/>
                        <a:gd name="connsiteY7" fmla="*/ 845420 h 1014509"/>
                        <a:gd name="connsiteX8" fmla="*/ 0 w 9072966"/>
                        <a:gd name="connsiteY8" fmla="*/ 169088 h 1014509"/>
                        <a:gd name="connsiteX0" fmla="*/ 0 w 9072966"/>
                        <a:gd name="connsiteY0" fmla="*/ 169088 h 1014509"/>
                        <a:gd name="connsiteX1" fmla="*/ 473801 w 9072966"/>
                        <a:gd name="connsiteY1" fmla="*/ 0 h 1014509"/>
                        <a:gd name="connsiteX2" fmla="*/ 8599164 w 9072966"/>
                        <a:gd name="connsiteY2" fmla="*/ 0 h 1014509"/>
                        <a:gd name="connsiteX3" fmla="*/ 9072966 w 9072966"/>
                        <a:gd name="connsiteY3" fmla="*/ 169088 h 1014509"/>
                        <a:gd name="connsiteX4" fmla="*/ 9072966 w 9072966"/>
                        <a:gd name="connsiteY4" fmla="*/ 845420 h 1014509"/>
                        <a:gd name="connsiteX5" fmla="*/ 8599164 w 9072966"/>
                        <a:gd name="connsiteY5" fmla="*/ 1014509 h 1014509"/>
                        <a:gd name="connsiteX6" fmla="*/ 473801 w 9072966"/>
                        <a:gd name="connsiteY6" fmla="*/ 1014509 h 1014509"/>
                        <a:gd name="connsiteX7" fmla="*/ 0 w 9072966"/>
                        <a:gd name="connsiteY7" fmla="*/ 845420 h 1014509"/>
                        <a:gd name="connsiteX8" fmla="*/ 0 w 9072966"/>
                        <a:gd name="connsiteY8" fmla="*/ 169088 h 10145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72966" h="1014509" fill="none" extrusionOk="0">
                          <a:moveTo>
                            <a:pt x="0" y="169088"/>
                          </a:moveTo>
                          <a:cubicBezTo>
                            <a:pt x="-20734" y="114298"/>
                            <a:pt x="270670" y="-25976"/>
                            <a:pt x="473801" y="0"/>
                          </a:cubicBezTo>
                          <a:cubicBezTo>
                            <a:pt x="1996690" y="-307927"/>
                            <a:pt x="5948730" y="-251"/>
                            <a:pt x="8599164" y="0"/>
                          </a:cubicBezTo>
                          <a:cubicBezTo>
                            <a:pt x="8921666" y="8639"/>
                            <a:pt x="9014849" y="73000"/>
                            <a:pt x="9072966" y="169088"/>
                          </a:cubicBezTo>
                          <a:cubicBezTo>
                            <a:pt x="9214342" y="360927"/>
                            <a:pt x="8974965" y="761655"/>
                            <a:pt x="9072966" y="845420"/>
                          </a:cubicBezTo>
                          <a:cubicBezTo>
                            <a:pt x="9020699" y="932289"/>
                            <a:pt x="8862703" y="1029198"/>
                            <a:pt x="8599164" y="1014509"/>
                          </a:cubicBezTo>
                          <a:cubicBezTo>
                            <a:pt x="5818377" y="1068351"/>
                            <a:pt x="3589652" y="888942"/>
                            <a:pt x="473801" y="1014509"/>
                          </a:cubicBezTo>
                          <a:cubicBezTo>
                            <a:pt x="243128" y="1031613"/>
                            <a:pt x="2683" y="964606"/>
                            <a:pt x="0" y="845420"/>
                          </a:cubicBezTo>
                          <a:cubicBezTo>
                            <a:pt x="-123763" y="725545"/>
                            <a:pt x="20598" y="503713"/>
                            <a:pt x="0" y="169088"/>
                          </a:cubicBezTo>
                          <a:close/>
                        </a:path>
                        <a:path w="9072966" h="1014509" stroke="0" extrusionOk="0">
                          <a:moveTo>
                            <a:pt x="0" y="169088"/>
                          </a:moveTo>
                          <a:cubicBezTo>
                            <a:pt x="45496" y="44588"/>
                            <a:pt x="194362" y="9408"/>
                            <a:pt x="473801" y="0"/>
                          </a:cubicBezTo>
                          <a:cubicBezTo>
                            <a:pt x="4384487" y="70292"/>
                            <a:pt x="5529124" y="-153252"/>
                            <a:pt x="8599164" y="0"/>
                          </a:cubicBezTo>
                          <a:cubicBezTo>
                            <a:pt x="8860901" y="-7323"/>
                            <a:pt x="9031733" y="91670"/>
                            <a:pt x="9072966" y="169088"/>
                          </a:cubicBezTo>
                          <a:cubicBezTo>
                            <a:pt x="9150489" y="349929"/>
                            <a:pt x="9150114" y="687705"/>
                            <a:pt x="9072966" y="845420"/>
                          </a:cubicBezTo>
                          <a:cubicBezTo>
                            <a:pt x="9083869" y="958809"/>
                            <a:pt x="8847135" y="992138"/>
                            <a:pt x="8599164" y="1014509"/>
                          </a:cubicBezTo>
                          <a:cubicBezTo>
                            <a:pt x="5738294" y="888924"/>
                            <a:pt x="2360035" y="978025"/>
                            <a:pt x="473801" y="1014509"/>
                          </a:cubicBezTo>
                          <a:cubicBezTo>
                            <a:pt x="227496" y="1029788"/>
                            <a:pt x="2800" y="943490"/>
                            <a:pt x="0" y="845420"/>
                          </a:cubicBezTo>
                          <a:cubicBezTo>
                            <a:pt x="47509" y="660671"/>
                            <a:pt x="-100395" y="317752"/>
                            <a:pt x="0" y="169088"/>
                          </a:cubicBezTo>
                          <a:close/>
                        </a:path>
                        <a:path w="9072966" h="1014509" fill="none" stroke="0" extrusionOk="0">
                          <a:moveTo>
                            <a:pt x="0" y="169088"/>
                          </a:moveTo>
                          <a:cubicBezTo>
                            <a:pt x="-7162" y="72592"/>
                            <a:pt x="261627" y="-14649"/>
                            <a:pt x="473801" y="0"/>
                          </a:cubicBezTo>
                          <a:cubicBezTo>
                            <a:pt x="1839460" y="104063"/>
                            <a:pt x="5771013" y="45208"/>
                            <a:pt x="8599164" y="0"/>
                          </a:cubicBezTo>
                          <a:cubicBezTo>
                            <a:pt x="8908795" y="-2314"/>
                            <a:pt x="9025428" y="76577"/>
                            <a:pt x="9072966" y="169088"/>
                          </a:cubicBezTo>
                          <a:cubicBezTo>
                            <a:pt x="9220862" y="366914"/>
                            <a:pt x="8983012" y="782970"/>
                            <a:pt x="9072966" y="845420"/>
                          </a:cubicBezTo>
                          <a:cubicBezTo>
                            <a:pt x="9011546" y="940928"/>
                            <a:pt x="8835584" y="1014497"/>
                            <a:pt x="8599164" y="1014509"/>
                          </a:cubicBezTo>
                          <a:cubicBezTo>
                            <a:pt x="5661284" y="583488"/>
                            <a:pt x="3204067" y="1023355"/>
                            <a:pt x="473801" y="1014509"/>
                          </a:cubicBezTo>
                          <a:cubicBezTo>
                            <a:pt x="242198" y="1035523"/>
                            <a:pt x="6114" y="964266"/>
                            <a:pt x="0" y="845420"/>
                          </a:cubicBezTo>
                          <a:cubicBezTo>
                            <a:pt x="-86975" y="697608"/>
                            <a:pt x="69948" y="461086"/>
                            <a:pt x="0" y="16908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484DEA2-EB17-69CA-E573-7361C7555757}"/>
              </a:ext>
            </a:extLst>
          </p:cNvPr>
          <p:cNvSpPr txBox="1"/>
          <p:nvPr/>
        </p:nvSpPr>
        <p:spPr>
          <a:xfrm>
            <a:off x="1701208" y="702301"/>
            <a:ext cx="8888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endParaRPr lang="en-US" sz="3600" dirty="0">
              <a:solidFill>
                <a:srgbClr val="00206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4599F1B-2DAB-94CD-DA6A-A92C4501E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  <p:grpSp>
        <p:nvGrpSpPr>
          <p:cNvPr id="5" name="组合 2">
            <a:extLst>
              <a:ext uri="{FF2B5EF4-FFF2-40B4-BE49-F238E27FC236}">
                <a16:creationId xmlns:a16="http://schemas.microsoft.com/office/drawing/2014/main" id="{1A647E3C-DB9A-1E74-5CBE-0E0223C98ED1}"/>
              </a:ext>
            </a:extLst>
          </p:cNvPr>
          <p:cNvGrpSpPr/>
          <p:nvPr/>
        </p:nvGrpSpPr>
        <p:grpSpPr>
          <a:xfrm>
            <a:off x="2569278" y="1594884"/>
            <a:ext cx="8169605" cy="2169042"/>
            <a:chOff x="5594141" y="1659732"/>
            <a:chExt cx="6639110" cy="2037384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B7D53D03-5B59-80C3-FB1C-DDB4557CC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F1EABBDB-5742-C9FA-979B-4FAE8CF80A6E}"/>
                </a:ext>
              </a:extLst>
            </p:cNvPr>
            <p:cNvSpPr txBox="1"/>
            <p:nvPr/>
          </p:nvSpPr>
          <p:spPr>
            <a:xfrm>
              <a:off x="6446472" y="2284525"/>
              <a:ext cx="4917166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đổi, trò chuyện, tâm sự cùng thầy cô để hiểu thầy cô hơn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2">
            <a:extLst>
              <a:ext uri="{FF2B5EF4-FFF2-40B4-BE49-F238E27FC236}">
                <a16:creationId xmlns:a16="http://schemas.microsoft.com/office/drawing/2014/main" id="{F189154A-EF9B-FE87-6356-1EFF61005F33}"/>
              </a:ext>
            </a:extLst>
          </p:cNvPr>
          <p:cNvGrpSpPr/>
          <p:nvPr/>
        </p:nvGrpSpPr>
        <p:grpSpPr>
          <a:xfrm>
            <a:off x="2239669" y="3253563"/>
            <a:ext cx="8169605" cy="2169042"/>
            <a:chOff x="5594141" y="1659732"/>
            <a:chExt cx="6639110" cy="2037384"/>
          </a:xfrm>
        </p:grpSpPr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86377F03-3C4C-D614-573B-D39DBF174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D326A2AD-4A69-1C7D-7A54-DEA2CF6BF213}"/>
                </a:ext>
              </a:extLst>
            </p:cNvPr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2">
            <a:extLst>
              <a:ext uri="{FF2B5EF4-FFF2-40B4-BE49-F238E27FC236}">
                <a16:creationId xmlns:a16="http://schemas.microsoft.com/office/drawing/2014/main" id="{7A74B223-87C2-D008-2503-BBDCBE271BA2}"/>
              </a:ext>
            </a:extLst>
          </p:cNvPr>
          <p:cNvGrpSpPr/>
          <p:nvPr/>
        </p:nvGrpSpPr>
        <p:grpSpPr>
          <a:xfrm>
            <a:off x="2239669" y="4869712"/>
            <a:ext cx="8169605" cy="2169042"/>
            <a:chOff x="5594141" y="1659732"/>
            <a:chExt cx="6639110" cy="2037384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F1B61FFE-585D-6DE5-CDB8-F2C78CAF0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1D667A46-852C-7D05-3C2D-8FAE6FDD47A5}"/>
                </a:ext>
              </a:extLst>
            </p:cNvPr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sẻ, bày tỏ quan điểm để thầy cô hiểu mình hơn.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6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562</Words>
  <Application>Microsoft Office PowerPoint</Application>
  <PresentationFormat>Widescreen</PresentationFormat>
  <Paragraphs>46</Paragraphs>
  <Slides>21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SimSun</vt:lpstr>
      <vt:lpstr>#9Slide04 Tinos Bold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SVN-Appleberry</vt:lpstr>
      <vt:lpstr>SVN-Newton</vt:lpstr>
      <vt:lpstr>Tahoma</vt:lpstr>
      <vt:lpstr>Times New Roman</vt:lpstr>
      <vt:lpstr>UTM Avo</vt:lpstr>
      <vt:lpstr>Wingdings</vt:lpstr>
      <vt:lpstr>字魂107号-萌趣欢乐体</vt:lpstr>
      <vt:lpstr>字魂156号-萌趣苏打饼</vt:lpstr>
      <vt:lpstr>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2024-08-22T01:09:00Z</dcterms:created>
  <dcterms:modified xsi:type="dcterms:W3CDTF">2024-10-12T11:00:48Z</dcterms:modified>
</cp:coreProperties>
</file>