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698" r:id="rId4"/>
    <p:sldMasterId id="2147483710" r:id="rId5"/>
    <p:sldMasterId id="2147483712" r:id="rId6"/>
    <p:sldMasterId id="2147483724" r:id="rId7"/>
    <p:sldMasterId id="2147483736" r:id="rId8"/>
  </p:sldMasterIdLst>
  <p:notesMasterIdLst>
    <p:notesMasterId r:id="rId46"/>
  </p:notesMasterIdLst>
  <p:sldIdLst>
    <p:sldId id="257" r:id="rId9"/>
    <p:sldId id="258" r:id="rId10"/>
    <p:sldId id="259" r:id="rId11"/>
    <p:sldId id="260" r:id="rId12"/>
    <p:sldId id="261" r:id="rId13"/>
    <p:sldId id="264" r:id="rId14"/>
    <p:sldId id="265" r:id="rId15"/>
    <p:sldId id="266" r:id="rId16"/>
    <p:sldId id="267" r:id="rId17"/>
    <p:sldId id="268" r:id="rId18"/>
    <p:sldId id="271" r:id="rId19"/>
    <p:sldId id="299" r:id="rId20"/>
    <p:sldId id="270" r:id="rId21"/>
    <p:sldId id="301" r:id="rId22"/>
    <p:sldId id="302" r:id="rId23"/>
    <p:sldId id="304" r:id="rId24"/>
    <p:sldId id="303" r:id="rId25"/>
    <p:sldId id="305" r:id="rId26"/>
    <p:sldId id="330" r:id="rId27"/>
    <p:sldId id="307" r:id="rId28"/>
    <p:sldId id="325" r:id="rId29"/>
    <p:sldId id="276" r:id="rId30"/>
    <p:sldId id="278" r:id="rId31"/>
    <p:sldId id="279" r:id="rId32"/>
    <p:sldId id="280" r:id="rId33"/>
    <p:sldId id="327" r:id="rId34"/>
    <p:sldId id="281" r:id="rId35"/>
    <p:sldId id="285" r:id="rId36"/>
    <p:sldId id="286" r:id="rId37"/>
    <p:sldId id="328" r:id="rId38"/>
    <p:sldId id="312" r:id="rId39"/>
    <p:sldId id="313" r:id="rId40"/>
    <p:sldId id="314" r:id="rId41"/>
    <p:sldId id="315" r:id="rId42"/>
    <p:sldId id="316" r:id="rId43"/>
    <p:sldId id="329" r:id="rId44"/>
    <p:sldId id="29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21495D-0F10-459F-B6AC-8C373AA8AC75}" v="1638" dt="2021-05-27T05:54:58.3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59" d="100"/>
          <a:sy n="59" d="100"/>
        </p:scale>
        <p:origin x="72" y="2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8.xml"/><Relationship Id="rId51"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7F51B1-B992-43B1-8561-3600A6EDFDCF}" type="datetimeFigureOut">
              <a:rPr lang="en-US" smtClean="0"/>
              <a:t>7/12/2021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F2EE79-6501-4AFD-9484-9DAD01E39DF1}" type="slidenum">
              <a:rPr lang="en-US" smtClean="0"/>
              <a:t>‹#›</a:t>
            </a:fld>
            <a:endParaRPr lang="en-US"/>
          </a:p>
        </p:txBody>
      </p:sp>
    </p:spTree>
    <p:extLst>
      <p:ext uri="{BB962C8B-B14F-4D97-AF65-F5344CB8AC3E}">
        <p14:creationId xmlns:p14="http://schemas.microsoft.com/office/powerpoint/2010/main" val="1563364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52687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20626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41132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Bài giảng thiết kế bởi: Hương Thảo - tranthao121006@gmail.com</a:t>
            </a: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Phạm</a:t>
            </a:r>
            <a:r>
              <a:rPr lang="en-US" dirty="0"/>
              <a:t> </a:t>
            </a:r>
            <a:r>
              <a:rPr lang="en-US" dirty="0" err="1"/>
              <a:t>Duyên</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24611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09031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33257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Thiết kế bởi: Hương Thảo - tranthao121006@gmail.com</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97F697-5284-4A62-9B07-370CE14EBE5B}"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90349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7/12/2021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9485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7/12/2021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080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7/12/2021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11474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7/12/2021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580463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7/12/2021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89809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7/12/2021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04443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7/12/2021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56590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7/12/2021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038200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7/12/2021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03221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7/12/2021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42917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7/12/2021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62279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7/12/2021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835075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7/12/2021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223954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7/12/2021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516416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7/12/2021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095289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686826"/>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05011169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0583371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207749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9596562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2021/7/12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0960105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2021/7/12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61669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7/12/2021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030320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2021/7/12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3774139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2021/7/12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820376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2021/7/12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1202306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2021/7/12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7960858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220517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2021/7/12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0880857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7/12/2021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9364325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7/12/2021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4370094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7/12/2021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5934128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7/12/2021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994638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7/12/2021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659879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7/12/2021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4715985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7/12/2021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26508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7/12/2021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9514489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7/12/2021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5138005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7/12/2021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5785547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7/12/2021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7965283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7/12/2021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0673375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8244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007318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3173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7/12/2021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878861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885077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1903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25001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695918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7162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2319967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0666595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66451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91880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7/12/2021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490921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7/12/2021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809970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7/12/2021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1161071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7/12/2021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8662116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7/12/2021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481296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7/12/2021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1237625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7/12/2021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3140992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7/12/2021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0086606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7/12/2021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0323401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7/12/2021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265783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7/12/2021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9308261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7/12/2021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645808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7/12/2021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692446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7057A-3CB6-4482-95B3-991E6705BD35}" type="datetimeFigureOut">
              <a:rPr lang="en-US" smtClean="0"/>
              <a:t>7/12/2021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668028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7/12/2021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9955454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C7057A-3CB6-4482-95B3-991E6705BD35}" type="datetimeFigureOut">
              <a:rPr lang="en-US" smtClean="0"/>
              <a:t>7/12/2021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3781724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7057A-3CB6-4482-95B3-991E6705BD35}" type="datetimeFigureOut">
              <a:rPr lang="en-US" smtClean="0"/>
              <a:t>7/12/2021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7503173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7057A-3CB6-4482-95B3-991E6705BD35}" type="datetimeFigureOut">
              <a:rPr lang="en-US" smtClean="0"/>
              <a:t>7/12/2021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2674814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7057A-3CB6-4482-95B3-991E6705BD35}" type="datetimeFigureOut">
              <a:rPr lang="en-US" smtClean="0"/>
              <a:t>7/12/2021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1270608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7057A-3CB6-4482-95B3-991E6705BD35}" type="datetimeFigureOut">
              <a:rPr lang="en-US" smtClean="0"/>
              <a:t>7/12/2021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5246206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C7057A-3CB6-4482-95B3-991E6705BD35}" type="datetimeFigureOut">
              <a:rPr lang="en-US" smtClean="0"/>
              <a:t>7/12/2021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828545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C7057A-3CB6-4482-95B3-991E6705BD35}" type="datetimeFigureOut">
              <a:rPr lang="en-US" smtClean="0"/>
              <a:t>7/12/2021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7840640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7/12/2021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721863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7/12/2021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848783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7/12/2021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710005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7/12/2021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15032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5.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7/12/2021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073995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7/12/2021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10215012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2021/7/12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18388304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7/12/2021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74714846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2610186"/>
      </p:ext>
    </p:extLst>
  </p:cSld>
  <p:clrMap bg1="lt1" tx1="dk1" bg2="lt2" tx2="dk2" accent1="accent1" accent2="accent2" accent3="accent3" accent4="accent4" accent5="accent5" accent6="accent6" hlink="hlink" folHlink="folHlink"/>
  <p:sldLayoutIdLst>
    <p:sldLayoutId id="2147483711"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3643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7/12/2021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226658845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t>7/12/2021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402497400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1.png"/><Relationship Id="rId5" Type="http://schemas.openxmlformats.org/officeDocument/2006/relationships/slideLayout" Target="../slideLayouts/slideLayout1.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2.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microsoft.com/office/2007/relationships/media" Target="../media/media5.mp4"/><Relationship Id="rId1" Type="http://schemas.openxmlformats.org/officeDocument/2006/relationships/video" Target="NULL" TargetMode="Externa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GIF"/><Relationship Id="rId18" Type="http://schemas.openxmlformats.org/officeDocument/2006/relationships/slide" Target="slide33.xml"/><Relationship Id="rId3" Type="http://schemas.openxmlformats.org/officeDocument/2006/relationships/audio" Target="../media/audio3.wav"/><Relationship Id="rId21" Type="http://schemas.openxmlformats.org/officeDocument/2006/relationships/image" Target="../media/image52.png"/><Relationship Id="rId7" Type="http://schemas.openxmlformats.org/officeDocument/2006/relationships/image" Target="../media/image41.png"/><Relationship Id="rId12" Type="http://schemas.openxmlformats.org/officeDocument/2006/relationships/image" Target="../media/image46.GIF"/><Relationship Id="rId17" Type="http://schemas.openxmlformats.org/officeDocument/2006/relationships/image" Target="../media/image50.png"/><Relationship Id="rId2" Type="http://schemas.openxmlformats.org/officeDocument/2006/relationships/notesSlide" Target="../notesSlides/notesSlide16.xml"/><Relationship Id="rId16" Type="http://schemas.openxmlformats.org/officeDocument/2006/relationships/slide" Target="slide32.xml"/><Relationship Id="rId20" Type="http://schemas.openxmlformats.org/officeDocument/2006/relationships/slide" Target="slide34.xml"/><Relationship Id="rId1" Type="http://schemas.openxmlformats.org/officeDocument/2006/relationships/slideLayout" Target="../slideLayouts/slideLayout71.xml"/><Relationship Id="rId6" Type="http://schemas.openxmlformats.org/officeDocument/2006/relationships/image" Target="../media/image40.png"/><Relationship Id="rId11" Type="http://schemas.openxmlformats.org/officeDocument/2006/relationships/image" Target="../media/image45.GIF"/><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3.png"/><Relationship Id="rId10" Type="http://schemas.openxmlformats.org/officeDocument/2006/relationships/image" Target="../media/image44.GIF"/><Relationship Id="rId19" Type="http://schemas.openxmlformats.org/officeDocument/2006/relationships/image" Target="../media/image51.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slide" Target="slide35.xml"/></Relationships>
</file>

<file path=ppt/slides/_rels/slide32.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54.png"/><Relationship Id="rId1" Type="http://schemas.openxmlformats.org/officeDocument/2006/relationships/slideLayout" Target="../slideLayouts/slideLayout71.xml"/></Relationships>
</file>

<file path=ppt/slides/_rels/slide33.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54.png"/><Relationship Id="rId1" Type="http://schemas.openxmlformats.org/officeDocument/2006/relationships/slideLayout" Target="../slideLayouts/slideLayout71.xml"/></Relationships>
</file>

<file path=ppt/slides/_rels/slide34.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54.png"/><Relationship Id="rId1" Type="http://schemas.openxmlformats.org/officeDocument/2006/relationships/slideLayout" Target="../slideLayouts/slideLayout71.xml"/></Relationships>
</file>

<file path=ppt/slides/_rels/slide35.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54.png"/><Relationship Id="rId1" Type="http://schemas.openxmlformats.org/officeDocument/2006/relationships/slideLayout" Target="../slideLayouts/slideLayout7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37.xml"/><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slideLayout" Target="../slideLayouts/slideLayout2.xml"/><Relationship Id="rId10" Type="http://schemas.openxmlformats.org/officeDocument/2006/relationships/image" Target="../media/image12.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2.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5.png"/><Relationship Id="rId12" Type="http://schemas.openxmlformats.org/officeDocument/2006/relationships/image" Target="../media/image16.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2.png"/><Relationship Id="rId5" Type="http://schemas.openxmlformats.org/officeDocument/2006/relationships/slideLayout" Target="../slideLayouts/slideLayout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19.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jpeg"/><Relationship Id="rId1" Type="http://schemas.openxmlformats.org/officeDocument/2006/relationships/slideLayout" Target="../slideLayouts/slideLayout15.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logo"/>
          <p:cNvPicPr>
            <a:picLocks noGrp="1" noChangeAspect="1"/>
          </p:cNvPicPr>
          <p:nvPr>
            <p:ph sz="half" idx="2"/>
          </p:nvPr>
        </p:nvPicPr>
        <p:blipFill>
          <a:blip r:embed="rId3"/>
          <a:stretch>
            <a:fillRect/>
          </a:stretch>
        </p:blipFill>
        <p:spPr>
          <a:xfrm>
            <a:off x="10654665" y="-182880"/>
            <a:ext cx="1656080" cy="1691640"/>
          </a:xfrm>
          <a:prstGeom prst="rect">
            <a:avLst/>
          </a:prstGeom>
        </p:spPr>
      </p:pic>
      <p:sp>
        <p:nvSpPr>
          <p:cNvPr id="4" name="Text Box 3"/>
          <p:cNvSpPr txBox="1"/>
          <p:nvPr/>
        </p:nvSpPr>
        <p:spPr>
          <a:xfrm>
            <a:off x="3533231" y="111494"/>
            <a:ext cx="55019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10312400" y="5885180"/>
            <a:ext cx="1998345"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p>
        </p:txBody>
      </p:sp>
      <p:sp>
        <p:nvSpPr>
          <p:cNvPr id="2" name="TextBox 1">
            <a:extLst>
              <a:ext uri="{FF2B5EF4-FFF2-40B4-BE49-F238E27FC236}">
                <a16:creationId xmlns:a16="http://schemas.microsoft.com/office/drawing/2014/main" id="{8B536578-577B-4BDB-9D78-DB8B17D9EDD5}"/>
              </a:ext>
            </a:extLst>
          </p:cNvPr>
          <p:cNvSpPr txBox="1"/>
          <p:nvPr/>
        </p:nvSpPr>
        <p:spPr>
          <a:xfrm>
            <a:off x="305356" y="783518"/>
            <a:ext cx="11327186" cy="6001643"/>
          </a:xfrm>
          <a:prstGeom prst="rect">
            <a:avLst/>
          </a:prstGeom>
          <a:noFill/>
        </p:spPr>
        <p:txBody>
          <a:bodyPr wrap="square" rtlCol="0">
            <a:spAutoFit/>
          </a:bodyPr>
          <a:lstStyle/>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Ngày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xưa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hai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mồ</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côi</a:t>
            </a:r>
            <a:r>
              <a:rPr lang="en-US" sz="2400" dirty="0">
                <a:latin typeface="Arial-Rounded" panose="020B0500000000000000" pitchFamily="34" charset="0"/>
                <a:ea typeface="Arial-Rounded" panose="020B0500000000000000" pitchFamily="34" charset="0"/>
                <a:cs typeface="Arial-Rounded" panose="020B0500000000000000" pitchFamily="34" charset="0"/>
              </a:rPr>
              <a:t> cha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sống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ngôi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sườn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núi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thương</a:t>
            </a:r>
            <a:r>
              <a:rPr lang="en-US" sz="2400" dirty="0">
                <a:latin typeface="Arial-Rounded" panose="020B0500000000000000" pitchFamily="34" charset="0"/>
                <a:ea typeface="Arial-Rounded" panose="020B0500000000000000" pitchFamily="34" charset="0"/>
                <a:cs typeface="Arial-Rounded" panose="020B0500000000000000" pitchFamily="34" charset="0"/>
              </a:rPr>
              <a:t> 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cũng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nhường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Đêm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gió</a:t>
            </a:r>
            <a:r>
              <a:rPr lang="en-US" sz="2400" dirty="0">
                <a:latin typeface="Arial-Rounded" panose="020B0500000000000000" pitchFamily="34" charset="0"/>
                <a:ea typeface="Arial-Rounded" panose="020B0500000000000000" pitchFamily="34" charset="0"/>
                <a:cs typeface="Arial-Rounded" panose="020B0500000000000000" pitchFamily="34" charset="0"/>
              </a:rPr>
              <a:t> ù </a:t>
            </a:r>
            <a:r>
              <a:rPr lang="en-US" sz="2400" dirty="0" err="1">
                <a:latin typeface="Arial-Rounded" panose="020B0500000000000000" pitchFamily="34" charset="0"/>
                <a:ea typeface="Arial-Rounded" panose="020B0500000000000000" pitchFamily="34" charset="0"/>
                <a:cs typeface="Arial-Rounded" panose="020B0500000000000000" pitchFamily="34" charset="0"/>
              </a:rPr>
              <a:t>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lùa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vòng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rét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cười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rúc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rích</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4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quá</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chặt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thì</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r>
              <a:rPr lang="en-US" sz="2400" dirty="0" err="1">
                <a:latin typeface="Arial-Rounded" panose="020B0500000000000000" pitchFamily="34" charset="0"/>
                <a:ea typeface="Arial-Rounded" panose="020B0500000000000000" pitchFamily="34" charset="0"/>
                <a:cs typeface="Arial-Rounded" panose="020B0500000000000000" pitchFamily="34" charset="0"/>
              </a:rPr>
              <a:t>Mẹ</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hai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hồng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to,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nhé</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Na </a:t>
            </a:r>
            <a:r>
              <a:rPr lang="en-US" sz="2400" dirty="0" err="1">
                <a:latin typeface="Arial-Rounded" panose="020B0500000000000000" pitchFamily="34" charset="0"/>
                <a:ea typeface="Arial-Rounded" panose="020B0500000000000000" pitchFamily="34" charset="0"/>
                <a:cs typeface="Arial-Rounded" panose="020B0500000000000000" pitchFamily="34" charset="0"/>
              </a:rPr>
              <a:t>gật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400" dirty="0">
                <a:latin typeface="Arial-Rounded" panose="020B0500000000000000" pitchFamily="34" charset="0"/>
                <a:ea typeface="Arial-Rounded" panose="020B0500000000000000" pitchFamily="34" charset="0"/>
                <a:cs typeface="Arial-Rounded" panose="020B0500000000000000" pitchFamily="34" charset="0"/>
              </a:rPr>
              <a:t>. Hai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ôm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nhau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ngủ</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Năm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nước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cao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cõng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chạy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nơi</a:t>
            </a:r>
            <a:r>
              <a:rPr lang="en-US" sz="2400" dirty="0">
                <a:latin typeface="Arial-Rounded" panose="020B0500000000000000" pitchFamily="34" charset="0"/>
                <a:ea typeface="Arial-Rounded" panose="020B0500000000000000" pitchFamily="34" charset="0"/>
                <a:cs typeface="Arial-Rounded" panose="020B0500000000000000" pitchFamily="34" charset="0"/>
              </a:rPr>
              <a:t> an </a:t>
            </a:r>
            <a:r>
              <a:rPr lang="en-US" sz="2400" dirty="0" err="1">
                <a:latin typeface="Arial-Rounded" panose="020B0500000000000000" pitchFamily="34" charset="0"/>
                <a:ea typeface="Arial-Rounded" panose="020B0500000000000000" pitchFamily="34" charset="0"/>
                <a:cs typeface="Arial-Rounded" panose="020B0500000000000000" pitchFamily="34" charset="0"/>
              </a:rPr>
              <a:t>toàn</a:t>
            </a:r>
            <a:r>
              <a:rPr lang="en-US" sz="2400" dirty="0">
                <a:latin typeface="Arial-Rounded" panose="020B0500000000000000" pitchFamily="34" charset="0"/>
                <a:ea typeface="Arial-Rounded" panose="020B0500000000000000" pitchFamily="34" charset="0"/>
                <a:cs typeface="Arial-Rounded" panose="020B0500000000000000" pitchFamily="34" charset="0"/>
              </a:rPr>
              <a:t>. Hai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rớm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máu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vậy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Bụt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thương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lắm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Bụt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liền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phẩy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quạt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thần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thay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bỗng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hẳn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bàn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đi</a:t>
            </a:r>
            <a:r>
              <a:rPr lang="en-US" sz="2400" dirty="0">
                <a:latin typeface="Arial-Rounded" panose="020B0500000000000000" pitchFamily="34" charset="0"/>
                <a:ea typeface="Arial-Rounded" panose="020B0500000000000000" pitchFamily="34" charset="0"/>
                <a:cs typeface="Arial-Rounded" panose="020B0500000000000000" pitchFamily="34" charset="0"/>
              </a:rPr>
              <a:t> qua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mọc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khóm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thắm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chùm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lớn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che</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chở</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nụ</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cũng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đẹp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tình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Na.</a:t>
            </a:r>
          </a:p>
          <a:p>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đặt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loài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tỉ</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muội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4"/>
          <a:stretch>
            <a:fillRect/>
          </a:stretch>
        </p:blipFill>
        <p:spPr>
          <a:xfrm>
            <a:off x="8351180" y="1563127"/>
            <a:ext cx="3281362" cy="1865873"/>
          </a:xfrm>
          <a:prstGeom prst="rect">
            <a:avLst/>
          </a:prstGeom>
        </p:spPr>
      </p:pic>
    </p:spTree>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2"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animBg="1"/>
      <p:bldP spid="15" grpId="2"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ea"/>
              <a:sym typeface="+mn-lt"/>
            </a:endParaRPr>
          </a:p>
        </p:txBody>
      </p:sp>
      <p:grpSp>
        <p:nvGrpSpPr>
          <p:cNvPr id="25" name="Group 24"/>
          <p:cNvGrpSpPr/>
          <p:nvPr/>
        </p:nvGrpSpPr>
        <p:grpSpPr>
          <a:xfrm>
            <a:off x="3790951" y="1160145"/>
            <a:ext cx="7103109" cy="4557395"/>
            <a:chOff x="3815445" y="140918"/>
            <a:chExt cx="3925837" cy="4557358"/>
          </a:xfrm>
        </p:grpSpPr>
        <p:grpSp>
          <p:nvGrpSpPr>
            <p:cNvPr id="42" name="Group 41"/>
            <p:cNvGrpSpPr/>
            <p:nvPr/>
          </p:nvGrpSpPr>
          <p:grpSpPr>
            <a:xfrm>
              <a:off x="3815445" y="140918"/>
              <a:ext cx="3925837" cy="4557358"/>
              <a:chOff x="181619" y="1261924"/>
              <a:chExt cx="2165946" cy="4151517"/>
            </a:xfrm>
          </p:grpSpPr>
          <p:sp>
            <p:nvSpPr>
              <p:cNvPr id="43" name="Hexagon 42"/>
              <p:cNvSpPr/>
              <p:nvPr/>
            </p:nvSpPr>
            <p:spPr>
              <a:xfrm>
                <a:off x="181619" y="1261924"/>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311048" y="1553831"/>
                <a:ext cx="1808630" cy="1373794"/>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loại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chum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6" name="Hexagon 5"/>
              <p:cNvSpPr/>
              <p:nvPr/>
            </p:nvSpPr>
            <p:spPr>
              <a:xfrm>
                <a:off x="238546" y="3304422"/>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43"/>
              <p:cNvSpPr txBox="1"/>
              <p:nvPr/>
            </p:nvSpPr>
            <p:spPr>
              <a:xfrm>
                <a:off x="367975" y="3596329"/>
                <a:ext cx="1808630" cy="981282"/>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endPar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a:p>
                <a:pPr marL="0" marR="0" lvl="0" indent="0" algn="ctr" defTabSz="913130" rtl="0" eaLnBrk="1" fontAlgn="base" latinLnBrk="0" hangingPunct="1">
                  <a:lnSpc>
                    <a:spcPct val="100000"/>
                  </a:lnSpc>
                  <a:spcBef>
                    <a:spcPct val="0"/>
                  </a:spcBef>
                  <a:spcAft>
                    <a:spcPct val="0"/>
                  </a:spcAft>
                  <a:buClrTx/>
                  <a:buSzTx/>
                  <a:buFontTx/>
                  <a:buNone/>
                  <a:tabLst/>
                  <a:defRPr/>
                </a:pP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Chị</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em</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gái</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tỉ</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chị</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gái</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muội</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em</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gái</a:t>
                </a:r>
                <a:r>
                  <a:rPr lang="en-US" sz="28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sym typeface="+mn-lt"/>
                  </a:rPr>
                  <a: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54" name="10"/>
            <p:cNvCxnSpPr/>
            <p:nvPr/>
          </p:nvCxnSpPr>
          <p:spPr>
            <a:xfrm>
              <a:off x="5078941" y="1024608"/>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cxnSp>
          <p:nvCxnSpPr>
            <p:cNvPr id="12" name="10"/>
            <p:cNvCxnSpPr/>
            <p:nvPr/>
          </p:nvCxnSpPr>
          <p:spPr>
            <a:xfrm>
              <a:off x="5168787" y="3346784"/>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453657" y="117662"/>
            <a:ext cx="6111512"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8718698" y="6012815"/>
            <a:ext cx="3592047" cy="7175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484034" y="703141"/>
            <a:ext cx="11223932"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4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8426604" y="1492105"/>
            <a:ext cx="3281362" cy="1865873"/>
          </a:xfrm>
          <a:prstGeom prst="rect">
            <a:avLst/>
          </a:prstGeom>
        </p:spPr>
      </p:pic>
      <p:cxnSp>
        <p:nvCxnSpPr>
          <p:cNvPr id="5" name="Straight Connector 4">
            <a:extLst>
              <a:ext uri="{FF2B5EF4-FFF2-40B4-BE49-F238E27FC236}">
                <a16:creationId xmlns:a16="http://schemas.microsoft.com/office/drawing/2014/main" id="{7745F370-38B6-42D9-9A48-86E3519139C9}"/>
              </a:ext>
            </a:extLst>
          </p:cNvPr>
          <p:cNvCxnSpPr>
            <a:cxnSpLocks/>
          </p:cNvCxnSpPr>
          <p:nvPr/>
        </p:nvCxnSpPr>
        <p:spPr>
          <a:xfrm>
            <a:off x="564824" y="1449324"/>
            <a:ext cx="1216129"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30E868BB-2B49-4E57-8389-F4520738CE07}"/>
              </a:ext>
            </a:extLst>
          </p:cNvPr>
          <p:cNvCxnSpPr>
            <a:cxnSpLocks/>
          </p:cNvCxnSpPr>
          <p:nvPr/>
        </p:nvCxnSpPr>
        <p:spPr>
          <a:xfrm>
            <a:off x="3655574" y="2557080"/>
            <a:ext cx="173285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C0999588-AE26-4DFE-A6E1-A0A16A6DD621}"/>
              </a:ext>
            </a:extLst>
          </p:cNvPr>
          <p:cNvCxnSpPr>
            <a:cxnSpLocks/>
          </p:cNvCxnSpPr>
          <p:nvPr/>
        </p:nvCxnSpPr>
        <p:spPr>
          <a:xfrm>
            <a:off x="3044201" y="4758018"/>
            <a:ext cx="122274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6B74EE62-A820-4EE5-A26A-71482F2DCC44}"/>
              </a:ext>
            </a:extLst>
          </p:cNvPr>
          <p:cNvCxnSpPr>
            <a:cxnSpLocks/>
          </p:cNvCxnSpPr>
          <p:nvPr/>
        </p:nvCxnSpPr>
        <p:spPr>
          <a:xfrm>
            <a:off x="5388429" y="5489386"/>
            <a:ext cx="1222746"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604892776"/>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Luyện đọc câu dài</a:t>
            </a:r>
          </a:p>
        </p:txBody>
      </p:sp>
      <p:sp>
        <p:nvSpPr>
          <p:cNvPr id="3" name="Content Placeholder 2"/>
          <p:cNvSpPr>
            <a:spLocks noGrp="1"/>
          </p:cNvSpPr>
          <p:nvPr>
            <p:ph idx="1"/>
          </p:nvPr>
        </p:nvSpPr>
        <p:spPr/>
        <p:txBody>
          <a:bodyPr/>
          <a:lstStyle/>
          <a:p>
            <a:pPr marL="0" indent="0">
              <a:buNone/>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lang="en-US" sz="3600" dirty="0">
              <a:latin typeface="Arial-Rounded" panose="020B0500000000000000" pitchFamily="34" charset="0"/>
              <a:cs typeface="Arial-Rounded" panose="020B0500000000000000" pitchFamily="34" charset="0"/>
            </a:endParaRPr>
          </a:p>
        </p:txBody>
      </p:sp>
      <p:cxnSp>
        <p:nvCxnSpPr>
          <p:cNvPr id="5" name="Straight Connector 4"/>
          <p:cNvCxnSpPr/>
          <p:nvPr/>
        </p:nvCxnSpPr>
        <p:spPr>
          <a:xfrm flipH="1">
            <a:off x="3031070" y="192597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H="1">
            <a:off x="8160284" y="1925939"/>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630384" y="23660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9805900" y="23660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6775928" y="23660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429448C-953E-4E6A-BFEB-5ADD79195DD1}"/>
              </a:ext>
            </a:extLst>
          </p:cNvPr>
          <p:cNvCxnSpPr/>
          <p:nvPr/>
        </p:nvCxnSpPr>
        <p:spPr>
          <a:xfrm flipH="1">
            <a:off x="9729700" y="236602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605394" y="138430"/>
            <a:ext cx="5251541"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8920836" y="5968985"/>
            <a:ext cx="3145480" cy="84518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nối</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tiếp</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460703" y="707693"/>
            <a:ext cx="11332789"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8421541" y="1467258"/>
            <a:ext cx="3309756" cy="1882019"/>
          </a:xfrm>
          <a:prstGeom prst="rect">
            <a:avLst/>
          </a:prstGeom>
        </p:spPr>
      </p:pic>
      <p:pic>
        <p:nvPicPr>
          <p:cNvPr id="8" name="Picture 3">
            <a:extLst>
              <a:ext uri="{FF2B5EF4-FFF2-40B4-BE49-F238E27FC236}">
                <a16:creationId xmlns:a16="http://schemas.microsoft.com/office/drawing/2014/main" id="{191133C0-8E1B-4B73-8123-3B659BC82496}"/>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6270" y="-185057"/>
            <a:ext cx="527685" cy="455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extLst>
              <a:ext uri="{FF2B5EF4-FFF2-40B4-BE49-F238E27FC236}">
                <a16:creationId xmlns:a16="http://schemas.microsoft.com/office/drawing/2014/main" id="{C5C5E158-91DF-4A6B-B94F-BCF533BD9C06}"/>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3333" y="3808481"/>
            <a:ext cx="527685" cy="2921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287455"/>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574529" y="113756"/>
            <a:ext cx="6144169"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15" name="Cloud 14"/>
          <p:cNvSpPr/>
          <p:nvPr/>
        </p:nvSpPr>
        <p:spPr>
          <a:xfrm>
            <a:off x="8860212" y="5839102"/>
            <a:ext cx="3592047" cy="7175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a:t>
            </a:r>
            <a:r>
              <a:rPr lang="en-US" sz="2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489097" y="660123"/>
            <a:ext cx="11082417"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mồ</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nhường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ù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lùa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cười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rích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gật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cõng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chạy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an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máu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liền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phẩy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hẳn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mọc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thắm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chùm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che</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tỉ</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7943148" y="1397060"/>
            <a:ext cx="3281362" cy="1865873"/>
          </a:xfrm>
          <a:prstGeom prst="rect">
            <a:avLst/>
          </a:prstGeom>
        </p:spPr>
      </p:pic>
    </p:spTree>
    <p:extLst>
      <p:ext uri="{BB962C8B-B14F-4D97-AF65-F5344CB8AC3E}">
        <p14:creationId xmlns:p14="http://schemas.microsoft.com/office/powerpoint/2010/main" val="3134406885"/>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058260" y="130485"/>
            <a:ext cx="5676084"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489097" y="925074"/>
            <a:ext cx="11311017" cy="47705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xưa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mồ</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cha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sống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ngôi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sườn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nhường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Đêm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ù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ù</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lùa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vòng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rét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choàng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rúc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rích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chặt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bảo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hồng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ngủ</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7883246" y="1862285"/>
            <a:ext cx="3672487" cy="2088277"/>
          </a:xfrm>
          <a:prstGeom prst="rect">
            <a:avLst/>
          </a:prstGeom>
        </p:spPr>
      </p:pic>
      <p:sp>
        <p:nvSpPr>
          <p:cNvPr id="7" name="Rounded Rectangle 14">
            <a:extLst>
              <a:ext uri="{FF2B5EF4-FFF2-40B4-BE49-F238E27FC236}">
                <a16:creationId xmlns:a16="http://schemas.microsoft.com/office/drawing/2014/main" id="{9965C6F7-0248-4F67-8277-2BF9749E74B3}"/>
              </a:ext>
            </a:extLst>
          </p:cNvPr>
          <p:cNvSpPr/>
          <p:nvPr/>
        </p:nvSpPr>
        <p:spPr>
          <a:xfrm>
            <a:off x="674822" y="5463460"/>
            <a:ext cx="10442959" cy="9080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lvl="0" algn="ct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Tìm</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chi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tiết</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cho</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thấy</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chị</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em</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Nết</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Na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sống</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bên</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nhau</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rất</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đầm</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ấm</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0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a:extLst>
              <a:ext uri="{FF2B5EF4-FFF2-40B4-BE49-F238E27FC236}">
                <a16:creationId xmlns:a16="http://schemas.microsoft.com/office/drawing/2014/main" id="{4B8B5ABA-C0DB-45C5-83C2-DF7546A33287}"/>
              </a:ext>
            </a:extLst>
          </p:cNvPr>
          <p:cNvCxnSpPr>
            <a:cxnSpLocks/>
          </p:cNvCxnSpPr>
          <p:nvPr/>
        </p:nvCxnSpPr>
        <p:spPr>
          <a:xfrm flipV="1">
            <a:off x="2623457" y="1785257"/>
            <a:ext cx="5573486" cy="14605"/>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10" name="Straight Connector 9">
            <a:extLst>
              <a:ext uri="{FF2B5EF4-FFF2-40B4-BE49-F238E27FC236}">
                <a16:creationId xmlns:a16="http://schemas.microsoft.com/office/drawing/2014/main" id="{2137234C-D17D-4020-882C-C247B594D6A3}"/>
              </a:ext>
            </a:extLst>
          </p:cNvPr>
          <p:cNvCxnSpPr>
            <a:cxnSpLocks/>
          </p:cNvCxnSpPr>
          <p:nvPr/>
        </p:nvCxnSpPr>
        <p:spPr>
          <a:xfrm>
            <a:off x="1851079" y="2213973"/>
            <a:ext cx="2949521"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12" name="Straight Connector 11">
            <a:extLst>
              <a:ext uri="{FF2B5EF4-FFF2-40B4-BE49-F238E27FC236}">
                <a16:creationId xmlns:a16="http://schemas.microsoft.com/office/drawing/2014/main" id="{F4D437CF-7576-47AE-94E1-29DBFC360B97}"/>
              </a:ext>
            </a:extLst>
          </p:cNvPr>
          <p:cNvCxnSpPr>
            <a:cxnSpLocks/>
          </p:cNvCxnSpPr>
          <p:nvPr/>
        </p:nvCxnSpPr>
        <p:spPr>
          <a:xfrm>
            <a:off x="575426" y="3034643"/>
            <a:ext cx="5150460"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13" name="Straight Connector 12">
            <a:extLst>
              <a:ext uri="{FF2B5EF4-FFF2-40B4-BE49-F238E27FC236}">
                <a16:creationId xmlns:a16="http://schemas.microsoft.com/office/drawing/2014/main" id="{EC94287E-7F0B-474B-8BA9-6C4E29FB59B6}"/>
              </a:ext>
            </a:extLst>
          </p:cNvPr>
          <p:cNvCxnSpPr>
            <a:cxnSpLocks/>
          </p:cNvCxnSpPr>
          <p:nvPr/>
        </p:nvCxnSpPr>
        <p:spPr>
          <a:xfrm>
            <a:off x="564540" y="3950562"/>
            <a:ext cx="2897117" cy="0"/>
          </a:xfrm>
          <a:prstGeom prst="line">
            <a:avLst/>
          </a:prstGeom>
          <a:ln w="28575"/>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4C938CEE-4B8B-4AE3-9DF0-E49BC1D72772}"/>
              </a:ext>
            </a:extLst>
          </p:cNvPr>
          <p:cNvCxnSpPr>
            <a:cxnSpLocks/>
          </p:cNvCxnSpPr>
          <p:nvPr/>
        </p:nvCxnSpPr>
        <p:spPr>
          <a:xfrm>
            <a:off x="2513083" y="5191533"/>
            <a:ext cx="4508203" cy="0"/>
          </a:xfrm>
          <a:prstGeom prst="line">
            <a:avLst/>
          </a:prstGeom>
          <a:ln w="28575"/>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26348694"/>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119574" y="138430"/>
            <a:ext cx="574139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489097" y="845185"/>
            <a:ext cx="11158617"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Năm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cõng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chạy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toàn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rớm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vậy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lắm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liền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phẩy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quạt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Kì</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bỗng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hẳn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chùm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lớn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che</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chở</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cũng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đẹp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loài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tỉ</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muội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8525210" y="3807157"/>
            <a:ext cx="3281362" cy="1865873"/>
          </a:xfrm>
          <a:prstGeom prst="rect">
            <a:avLst/>
          </a:prstGeom>
        </p:spPr>
      </p:pic>
      <p:sp>
        <p:nvSpPr>
          <p:cNvPr id="7" name="Rounded Rectangle 14">
            <a:extLst>
              <a:ext uri="{FF2B5EF4-FFF2-40B4-BE49-F238E27FC236}">
                <a16:creationId xmlns:a16="http://schemas.microsoft.com/office/drawing/2014/main" id="{89878016-DD01-4ADF-A8C4-E8C2FA7F7B18}"/>
              </a:ext>
            </a:extLst>
          </p:cNvPr>
          <p:cNvSpPr/>
          <p:nvPr/>
        </p:nvSpPr>
        <p:spPr>
          <a:xfrm>
            <a:off x="350320" y="5709588"/>
            <a:ext cx="9729851" cy="7442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lvl="0" algn="ct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 </a:t>
            </a:r>
            <a:r>
              <a:rPr lang="vi-VN"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Nước lũ dâng cao, chị Nết đưa Na đến nơi an toàn bằng cách nào? </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a:extLst>
              <a:ext uri="{FF2B5EF4-FFF2-40B4-BE49-F238E27FC236}">
                <a16:creationId xmlns:a16="http://schemas.microsoft.com/office/drawing/2014/main" id="{9B8C1CF3-B456-4457-8240-072C6591CCF4}"/>
              </a:ext>
            </a:extLst>
          </p:cNvPr>
          <p:cNvCxnSpPr>
            <a:cxnSpLocks/>
          </p:cNvCxnSpPr>
          <p:nvPr/>
        </p:nvCxnSpPr>
        <p:spPr>
          <a:xfrm>
            <a:off x="5243370" y="1308817"/>
            <a:ext cx="5642344"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56404249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934517" y="325000"/>
            <a:ext cx="574139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2" name="TextBox 1">
            <a:extLst>
              <a:ext uri="{FF2B5EF4-FFF2-40B4-BE49-F238E27FC236}">
                <a16:creationId xmlns:a16="http://schemas.microsoft.com/office/drawing/2014/main" id="{8B536578-577B-4BDB-9D78-DB8B17D9EDD5}"/>
              </a:ext>
            </a:extLst>
          </p:cNvPr>
          <p:cNvSpPr txBox="1"/>
          <p:nvPr/>
        </p:nvSpPr>
        <p:spPr>
          <a:xfrm>
            <a:off x="385428" y="3076757"/>
            <a:ext cx="11501772"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Năm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cao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cõng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chạy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đến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toàn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Hai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rớm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vậy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lắm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liền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phẩy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quạt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Kì</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bỗng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hẳn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chùm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lớn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che</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chở</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nụ</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cũng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đẹp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loài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tỉ</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muội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7628249" y="940941"/>
            <a:ext cx="3915796" cy="2226630"/>
          </a:xfrm>
          <a:prstGeom prst="rect">
            <a:avLst/>
          </a:prstGeom>
        </p:spPr>
      </p:pic>
      <p:sp>
        <p:nvSpPr>
          <p:cNvPr id="8" name="Rounded Rectangle 14">
            <a:extLst>
              <a:ext uri="{FF2B5EF4-FFF2-40B4-BE49-F238E27FC236}">
                <a16:creationId xmlns:a16="http://schemas.microsoft.com/office/drawing/2014/main" id="{7649FA48-5164-463C-B83E-2B1E2FA7CAE6}"/>
              </a:ext>
            </a:extLst>
          </p:cNvPr>
          <p:cNvSpPr/>
          <p:nvPr/>
        </p:nvSpPr>
        <p:spPr>
          <a:xfrm>
            <a:off x="1005914" y="1031755"/>
            <a:ext cx="4676428" cy="18390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lvl="0" algn="ct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về</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kì</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lạ</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xảy</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ra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khi</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Nết</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cõng</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chạy</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lũ</a:t>
            </a:r>
            <a:r>
              <a:rPr lang="en-US" sz="2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9" name="Straight Connector 8">
            <a:extLst>
              <a:ext uri="{FF2B5EF4-FFF2-40B4-BE49-F238E27FC236}">
                <a16:creationId xmlns:a16="http://schemas.microsoft.com/office/drawing/2014/main" id="{D2FB3325-A630-43A9-B42F-F5658D541CE7}"/>
              </a:ext>
            </a:extLst>
          </p:cNvPr>
          <p:cNvCxnSpPr>
            <a:cxnSpLocks/>
          </p:cNvCxnSpPr>
          <p:nvPr/>
        </p:nvCxnSpPr>
        <p:spPr>
          <a:xfrm>
            <a:off x="1901204" y="4032524"/>
            <a:ext cx="4510483"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45560B64-D6A5-4203-A556-52531AEDAFFF}"/>
              </a:ext>
            </a:extLst>
          </p:cNvPr>
          <p:cNvCxnSpPr>
            <a:cxnSpLocks/>
          </p:cNvCxnSpPr>
          <p:nvPr/>
        </p:nvCxnSpPr>
        <p:spPr>
          <a:xfrm>
            <a:off x="6945086" y="4544153"/>
            <a:ext cx="4757057"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244784D9-DFCA-48A6-87AA-1BE9FAA584FB}"/>
              </a:ext>
            </a:extLst>
          </p:cNvPr>
          <p:cNvCxnSpPr>
            <a:cxnSpLocks/>
          </p:cNvCxnSpPr>
          <p:nvPr/>
        </p:nvCxnSpPr>
        <p:spPr>
          <a:xfrm>
            <a:off x="489856" y="5034010"/>
            <a:ext cx="9818915"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91821916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a:ea typeface="+mn-ea"/>
                <a:cs typeface="+mn-cs"/>
              </a:rPr>
              <a:t>Nặn</a:t>
            </a:r>
            <a:r>
              <a:rPr kumimoji="0" lang="en-US" sz="3600" b="1" i="0" u="none" strike="noStrike" kern="1200" cap="none" spc="0" normalizeH="0" noProof="0" dirty="0">
                <a:ln>
                  <a:noFill/>
                </a:ln>
                <a:solidFill>
                  <a:prstClr val="white"/>
                </a:solidFill>
                <a:effectLst/>
                <a:uLnTx/>
                <a:uFillTx/>
                <a:latin typeface="Calibri"/>
                <a:ea typeface="+mn-ea"/>
                <a:cs typeface="+mn-cs"/>
              </a:rPr>
              <a:t> </a:t>
            </a:r>
            <a:r>
              <a:rPr kumimoji="0" lang="en-US" sz="3600" b="1" i="0" u="none" strike="noStrike" kern="1200" cap="none" spc="0" normalizeH="0" noProof="0" dirty="0" err="1">
                <a:ln>
                  <a:noFill/>
                </a:ln>
                <a:solidFill>
                  <a:prstClr val="white"/>
                </a:solidFill>
                <a:effectLst/>
                <a:uLnTx/>
                <a:uFillTx/>
                <a:latin typeface="Calibri"/>
                <a:ea typeface="+mn-ea"/>
                <a:cs typeface="+mn-cs"/>
              </a:rPr>
              <a:t>đồ</a:t>
            </a:r>
            <a:r>
              <a:rPr kumimoji="0" lang="en-US" sz="3600" b="1" i="0" u="none" strike="noStrike" kern="1200" cap="none" spc="0" normalizeH="0" noProof="0" dirty="0">
                <a:ln>
                  <a:noFill/>
                </a:ln>
                <a:solidFill>
                  <a:prstClr val="white"/>
                </a:solidFill>
                <a:effectLst/>
                <a:uLnTx/>
                <a:uFillTx/>
                <a:latin typeface="Calibri"/>
                <a:ea typeface="+mn-ea"/>
                <a:cs typeface="+mn-cs"/>
              </a:rPr>
              <a:t> </a:t>
            </a:r>
            <a:r>
              <a:rPr kumimoji="0" lang="en-US" sz="3600" b="1" i="0" u="none" strike="noStrike" kern="1200" cap="none" spc="0" normalizeH="0" noProof="0" dirty="0" err="1">
                <a:ln>
                  <a:noFill/>
                </a:ln>
                <a:solidFill>
                  <a:prstClr val="white"/>
                </a:solidFill>
                <a:effectLst/>
                <a:uLnTx/>
                <a:uFillTx/>
                <a:latin typeface="Calibri"/>
                <a:ea typeface="+mn-ea"/>
                <a:cs typeface="+mn-cs"/>
              </a:rPr>
              <a:t>chơi</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856204" y="223077"/>
            <a:ext cx="5708741"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Sự</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tích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tỉ</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muội</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pic>
        <p:nvPicPr>
          <p:cNvPr id="6" name="Picture 5">
            <a:extLst>
              <a:ext uri="{FF2B5EF4-FFF2-40B4-BE49-F238E27FC236}">
                <a16:creationId xmlns:a16="http://schemas.microsoft.com/office/drawing/2014/main" id="{0F2F16B0-87CF-4FBB-B148-A50021D2B0D8}"/>
              </a:ext>
            </a:extLst>
          </p:cNvPr>
          <p:cNvPicPr>
            <a:picLocks noChangeAspect="1"/>
          </p:cNvPicPr>
          <p:nvPr/>
        </p:nvPicPr>
        <p:blipFill>
          <a:blip r:embed="rId3"/>
          <a:stretch>
            <a:fillRect/>
          </a:stretch>
        </p:blipFill>
        <p:spPr>
          <a:xfrm>
            <a:off x="7181147" y="3969379"/>
            <a:ext cx="4542767" cy="2583143"/>
          </a:xfrm>
          <a:prstGeom prst="rect">
            <a:avLst/>
          </a:prstGeom>
        </p:spPr>
      </p:pic>
      <p:sp>
        <p:nvSpPr>
          <p:cNvPr id="7" name="Rounded Rectangle 14">
            <a:extLst>
              <a:ext uri="{FF2B5EF4-FFF2-40B4-BE49-F238E27FC236}">
                <a16:creationId xmlns:a16="http://schemas.microsoft.com/office/drawing/2014/main" id="{9965C6F7-0248-4F67-8277-2BF9749E74B3}"/>
              </a:ext>
            </a:extLst>
          </p:cNvPr>
          <p:cNvSpPr/>
          <p:nvPr/>
        </p:nvSpPr>
        <p:spPr>
          <a:xfrm>
            <a:off x="391505" y="971380"/>
            <a:ext cx="11408990" cy="9080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lvl="0" algn="ct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4. Theo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em</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vì</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sao</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dân</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làng</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đặt</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tên</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loài</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hoa</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ấy</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hoa</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Tỉ</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Muội</a:t>
            </a:r>
            <a:r>
              <a:rPr lang="en-US" sz="3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22B027A5-BA71-4DD7-AAA4-16F6D68D452F}"/>
              </a:ext>
            </a:extLst>
          </p:cNvPr>
          <p:cNvSpPr txBox="1"/>
          <p:nvPr/>
        </p:nvSpPr>
        <p:spPr>
          <a:xfrm>
            <a:off x="391505" y="2011628"/>
            <a:ext cx="11408990" cy="2219838"/>
          </a:xfrm>
          <a:prstGeom prst="rect">
            <a:avLst/>
          </a:prstGeom>
          <a:noFill/>
        </p:spPr>
        <p:txBody>
          <a:bodyPr wrap="square" rtlCol="0">
            <a:spAutoFit/>
          </a:bodyPr>
          <a:lstStyle/>
          <a:p>
            <a:pPr>
              <a:lnSpc>
                <a:spcPct val="150000"/>
              </a:lnSpc>
            </a:pPr>
            <a:r>
              <a:rPr lang="en-US" sz="3200" b="1" dirty="0">
                <a:solidFill>
                  <a:srgbClr val="0000FF"/>
                </a:solidFill>
                <a:latin typeface="Times New Roman" panose="02020603050405020304" pitchFamily="18" charset="0"/>
                <a:cs typeface="Times New Roman" panose="02020603050405020304" pitchFamily="18" charset="0"/>
              </a:rPr>
              <a:t>-</a:t>
            </a:r>
            <a:r>
              <a:rPr lang="en-US" sz="3200" b="1" dirty="0" err="1">
                <a:solidFill>
                  <a:srgbClr val="0000FF"/>
                </a:solidFill>
                <a:latin typeface="Times New Roman" panose="02020603050405020304" pitchFamily="18" charset="0"/>
                <a:cs typeface="Times New Roman" panose="02020603050405020304" pitchFamily="18" charset="0"/>
              </a:rPr>
              <a:t>Vì</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hoa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đẹp</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như</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tình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chị</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em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Nết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a:t>
            </a:r>
            <a:r>
              <a:rPr lang="en-US" sz="3200" b="1" dirty="0">
                <a:solidFill>
                  <a:srgbClr val="0000FF"/>
                </a:solidFill>
                <a:latin typeface="Times New Roman" panose="02020603050405020304" pitchFamily="18" charset="0"/>
                <a:cs typeface="Times New Roman" panose="02020603050405020304" pitchFamily="18" charset="0"/>
              </a:rPr>
              <a:t> Na</a:t>
            </a:r>
          </a:p>
          <a:p>
            <a:pPr>
              <a:lnSpc>
                <a:spcPct val="150000"/>
              </a:lnSpc>
            </a:pP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Vì</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hoa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có</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bông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hoa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lớn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che</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chở</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nụ</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hoa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bé</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nhỏ</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như</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Nết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che</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chở</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em</a:t>
            </a:r>
            <a:r>
              <a:rPr lang="en-US" sz="3200" b="1" dirty="0">
                <a:solidFill>
                  <a:srgbClr val="0000FF"/>
                </a:solidFill>
                <a:latin typeface="Times New Roman" panose="02020603050405020304" pitchFamily="18" charset="0"/>
                <a:cs typeface="Times New Roman" panose="02020603050405020304" pitchFamily="18" charset="0"/>
              </a:rPr>
              <a:t> Na</a:t>
            </a:r>
          </a:p>
        </p:txBody>
      </p:sp>
    </p:spTree>
    <p:extLst>
      <p:ext uri="{BB962C8B-B14F-4D97-AF65-F5344CB8AC3E}">
        <p14:creationId xmlns:p14="http://schemas.microsoft.com/office/powerpoint/2010/main" val="1077225065"/>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98939" y="1699441"/>
            <a:ext cx="7430861"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Hoạt</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động</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a:t>
            </a:r>
            <a:r>
              <a:rPr kumimoji="0" lang="en-US" altLang="zh-CN" sz="9600" b="1" i="1"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 </a:t>
            </a: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tập</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476478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2885"/>
            <a:ext cx="10515600" cy="1325563"/>
          </a:xfrm>
        </p:spPr>
        <p:txBody>
          <a:bodyPr>
            <a:normAutofit/>
          </a:bodyPr>
          <a:lstStyle/>
          <a:p>
            <a:r>
              <a:rPr lang="en-US" sz="3110" dirty="0">
                <a:latin typeface="Arial-Rounded" panose="020B0500000000000000" pitchFamily="34" charset="0"/>
                <a:ea typeface="Arial-Rounded" panose="020B0500000000000000" pitchFamily="34" charset="0"/>
                <a:cs typeface="Arial-Rounded" panose="020B0500000000000000" pitchFamily="34" charset="0"/>
              </a:rPr>
              <a:t>1. </a:t>
            </a:r>
            <a:r>
              <a:rPr lang="en-US" sz="3110" dirty="0" err="1">
                <a:latin typeface="Arial-Rounded" panose="020B0500000000000000" pitchFamily="34" charset="0"/>
                <a:ea typeface="Arial-Rounded" panose="020B0500000000000000" pitchFamily="34" charset="0"/>
                <a:cs typeface="Arial-Rounded" panose="020B0500000000000000" pitchFamily="34" charset="0"/>
              </a:rPr>
              <a:t>Xếp</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từ</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dưới</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đây</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vào</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nhóm</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thích</a:t>
            </a:r>
            <a:r>
              <a:rPr lang="en-US" sz="3110" dirty="0">
                <a:latin typeface="Arial-Rounded" panose="020B0500000000000000" pitchFamily="34" charset="0"/>
                <a:ea typeface="Arial-Rounded" panose="020B0500000000000000" pitchFamily="34" charset="0"/>
                <a:cs typeface="Arial-Rounded" panose="020B0500000000000000" pitchFamily="34" charset="0"/>
              </a:rPr>
              <a:t> </a:t>
            </a:r>
            <a:r>
              <a:rPr lang="en-US" sz="3110" dirty="0" err="1">
                <a:latin typeface="Arial-Rounded" panose="020B0500000000000000" pitchFamily="34" charset="0"/>
                <a:ea typeface="Arial-Rounded" panose="020B0500000000000000" pitchFamily="34" charset="0"/>
                <a:cs typeface="Arial-Rounded" panose="020B0500000000000000" pitchFamily="34" charset="0"/>
              </a:rPr>
              <a:t>hợp</a:t>
            </a:r>
            <a:r>
              <a:rPr lang="en-US" sz="311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 name="Picture 3">
            <a:extLst>
              <a:ext uri="{FF2B5EF4-FFF2-40B4-BE49-F238E27FC236}">
                <a16:creationId xmlns:a16="http://schemas.microsoft.com/office/drawing/2014/main" id="{CC99DCF9-1E5D-498E-99F6-14F376BD3000}"/>
              </a:ext>
            </a:extLst>
          </p:cNvPr>
          <p:cNvPicPr>
            <a:picLocks noChangeAspect="1"/>
          </p:cNvPicPr>
          <p:nvPr/>
        </p:nvPicPr>
        <p:blipFill>
          <a:blip r:embed="rId3"/>
          <a:stretch>
            <a:fillRect/>
          </a:stretch>
        </p:blipFill>
        <p:spPr>
          <a:xfrm>
            <a:off x="1800003" y="2048207"/>
            <a:ext cx="8039100" cy="1762125"/>
          </a:xfrm>
          <a:prstGeom prst="rect">
            <a:avLst/>
          </a:prstGeom>
        </p:spPr>
      </p:pic>
      <p:sp>
        <p:nvSpPr>
          <p:cNvPr id="8" name="Rectangle 7">
            <a:extLst>
              <a:ext uri="{FF2B5EF4-FFF2-40B4-BE49-F238E27FC236}">
                <a16:creationId xmlns:a16="http://schemas.microsoft.com/office/drawing/2014/main" id="{C446E305-53A2-4F4E-8AD8-593AE104C426}"/>
              </a:ext>
            </a:extLst>
          </p:cNvPr>
          <p:cNvSpPr/>
          <p:nvPr/>
        </p:nvSpPr>
        <p:spPr>
          <a:xfrm>
            <a:off x="2222204" y="5163548"/>
            <a:ext cx="2711303" cy="839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Rounded" panose="020B0500000000000000" pitchFamily="34" charset="0"/>
                <a:ea typeface="Arial-Rounded" panose="020B0500000000000000" pitchFamily="34" charset="0"/>
                <a:cs typeface="Arial-Rounded" panose="020B0500000000000000" pitchFamily="34" charset="0"/>
              </a:rPr>
              <a:t>a. </a:t>
            </a:r>
            <a:r>
              <a:rPr lang="en-US" dirty="0" err="1">
                <a:latin typeface="Arial-Rounded" panose="020B0500000000000000" pitchFamily="34" charset="0"/>
                <a:ea typeface="Arial-Rounded" panose="020B0500000000000000" pitchFamily="34" charset="0"/>
                <a:cs typeface="Arial-Rounded" panose="020B0500000000000000" pitchFamily="34" charset="0"/>
              </a:rPr>
              <a:t>Từ</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ngữ</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chỉ</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hoạt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động</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609368F0-73D2-4CD4-9C8B-2ADE9295014E}"/>
              </a:ext>
            </a:extLst>
          </p:cNvPr>
          <p:cNvSpPr/>
          <p:nvPr/>
        </p:nvSpPr>
        <p:spPr>
          <a:xfrm>
            <a:off x="6468140" y="5163548"/>
            <a:ext cx="2711303" cy="839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Rounded" panose="020B0500000000000000" pitchFamily="34" charset="0"/>
                <a:ea typeface="Arial-Rounded" panose="020B0500000000000000" pitchFamily="34" charset="0"/>
                <a:cs typeface="Arial-Rounded" panose="020B0500000000000000" pitchFamily="34" charset="0"/>
              </a:rPr>
              <a:t>a. </a:t>
            </a:r>
            <a:r>
              <a:rPr lang="en-US" dirty="0" err="1">
                <a:latin typeface="Arial-Rounded" panose="020B0500000000000000" pitchFamily="34" charset="0"/>
                <a:ea typeface="Arial-Rounded" panose="020B0500000000000000" pitchFamily="34" charset="0"/>
                <a:cs typeface="Arial-Rounded" panose="020B0500000000000000" pitchFamily="34" charset="0"/>
              </a:rPr>
              <a:t>Từ</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ngữ</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chỉ</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đặc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điểm</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1" name="Straight Arrow Connector 10">
            <a:extLst>
              <a:ext uri="{FF2B5EF4-FFF2-40B4-BE49-F238E27FC236}">
                <a16:creationId xmlns:a16="http://schemas.microsoft.com/office/drawing/2014/main" id="{84A36ED6-2DC7-488C-8F86-FB693F0DDB89}"/>
              </a:ext>
            </a:extLst>
          </p:cNvPr>
          <p:cNvCxnSpPr>
            <a:endCxn id="9" idx="0"/>
          </p:cNvCxnSpPr>
          <p:nvPr/>
        </p:nvCxnSpPr>
        <p:spPr>
          <a:xfrm>
            <a:off x="3083442" y="2679405"/>
            <a:ext cx="4740350" cy="248414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3" name="Straight Arrow Connector 12">
            <a:extLst>
              <a:ext uri="{FF2B5EF4-FFF2-40B4-BE49-F238E27FC236}">
                <a16:creationId xmlns:a16="http://schemas.microsoft.com/office/drawing/2014/main" id="{11041B6A-32C4-4E47-AB56-F917D50E9E50}"/>
              </a:ext>
            </a:extLst>
          </p:cNvPr>
          <p:cNvCxnSpPr>
            <a:endCxn id="9" idx="0"/>
          </p:cNvCxnSpPr>
          <p:nvPr/>
        </p:nvCxnSpPr>
        <p:spPr>
          <a:xfrm>
            <a:off x="5124893" y="2679405"/>
            <a:ext cx="2698899" cy="248414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5" name="Straight Arrow Connector 14">
            <a:extLst>
              <a:ext uri="{FF2B5EF4-FFF2-40B4-BE49-F238E27FC236}">
                <a16:creationId xmlns:a16="http://schemas.microsoft.com/office/drawing/2014/main" id="{9D11696C-AC95-4220-BA71-91FC9DD2A297}"/>
              </a:ext>
            </a:extLst>
          </p:cNvPr>
          <p:cNvCxnSpPr>
            <a:endCxn id="8" idx="0"/>
          </p:cNvCxnSpPr>
          <p:nvPr/>
        </p:nvCxnSpPr>
        <p:spPr>
          <a:xfrm flipH="1">
            <a:off x="3577856" y="2796363"/>
            <a:ext cx="3099391" cy="236718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a:extLst>
              <a:ext uri="{FF2B5EF4-FFF2-40B4-BE49-F238E27FC236}">
                <a16:creationId xmlns:a16="http://schemas.microsoft.com/office/drawing/2014/main" id="{3768FF6B-5703-4473-95E1-2D26C6EA0A84}"/>
              </a:ext>
            </a:extLst>
          </p:cNvPr>
          <p:cNvCxnSpPr>
            <a:endCxn id="8" idx="0"/>
          </p:cNvCxnSpPr>
          <p:nvPr/>
        </p:nvCxnSpPr>
        <p:spPr>
          <a:xfrm flipH="1">
            <a:off x="3577856" y="2796363"/>
            <a:ext cx="5183372" cy="236718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EAE96241-3C74-4015-B893-93631F3C4695}"/>
              </a:ext>
            </a:extLst>
          </p:cNvPr>
          <p:cNvCxnSpPr>
            <a:endCxn id="9" idx="0"/>
          </p:cNvCxnSpPr>
          <p:nvPr/>
        </p:nvCxnSpPr>
        <p:spPr>
          <a:xfrm>
            <a:off x="3577855" y="3593805"/>
            <a:ext cx="4245937" cy="156974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1" name="Straight Arrow Connector 20">
            <a:extLst>
              <a:ext uri="{FF2B5EF4-FFF2-40B4-BE49-F238E27FC236}">
                <a16:creationId xmlns:a16="http://schemas.microsoft.com/office/drawing/2014/main" id="{CF3AA3AA-7ADF-4E67-ACBB-6E08B200D6C4}"/>
              </a:ext>
            </a:extLst>
          </p:cNvPr>
          <p:cNvCxnSpPr>
            <a:endCxn id="8" idx="0"/>
          </p:cNvCxnSpPr>
          <p:nvPr/>
        </p:nvCxnSpPr>
        <p:spPr>
          <a:xfrm flipH="1">
            <a:off x="3577856" y="3593805"/>
            <a:ext cx="1780953" cy="156974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3" name="Straight Arrow Connector 22">
            <a:extLst>
              <a:ext uri="{FF2B5EF4-FFF2-40B4-BE49-F238E27FC236}">
                <a16:creationId xmlns:a16="http://schemas.microsoft.com/office/drawing/2014/main" id="{96E3D540-BCC5-4FE3-AA67-B6DA01ACD047}"/>
              </a:ext>
            </a:extLst>
          </p:cNvPr>
          <p:cNvCxnSpPr>
            <a:endCxn id="9" idx="0"/>
          </p:cNvCxnSpPr>
          <p:nvPr/>
        </p:nvCxnSpPr>
        <p:spPr>
          <a:xfrm>
            <a:off x="7230140" y="3593805"/>
            <a:ext cx="593652" cy="156974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5" name="Straight Arrow Connector 24">
            <a:extLst>
              <a:ext uri="{FF2B5EF4-FFF2-40B4-BE49-F238E27FC236}">
                <a16:creationId xmlns:a16="http://schemas.microsoft.com/office/drawing/2014/main" id="{ABB8806D-1C4E-4117-8031-F51A69189D8D}"/>
              </a:ext>
            </a:extLst>
          </p:cNvPr>
          <p:cNvCxnSpPr>
            <a:endCxn id="8" idx="0"/>
          </p:cNvCxnSpPr>
          <p:nvPr/>
        </p:nvCxnSpPr>
        <p:spPr>
          <a:xfrm flipH="1">
            <a:off x="3577856" y="3593805"/>
            <a:ext cx="5077046" cy="156974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ppt_x"/>
                                          </p:val>
                                        </p:tav>
                                        <p:tav tm="100000">
                                          <p:val>
                                            <p:strVal val="#ppt_x"/>
                                          </p:val>
                                        </p:tav>
                                      </p:tavLst>
                                    </p:anim>
                                    <p:anim calcmode="lin" valueType="num">
                                      <p:cBhvr additive="base">
                                        <p:cTn id="5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675914" cy="1325563"/>
          </a:xfrm>
        </p:spPr>
        <p:txBody>
          <a:bodyPr>
            <a:normAutofit/>
          </a:bodyPr>
          <a:lstStyle/>
          <a:p>
            <a:pPr algn="just"/>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Đặt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nói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việc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chị</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Na.</a:t>
            </a:r>
          </a:p>
        </p:txBody>
      </p:sp>
      <p:sp>
        <p:nvSpPr>
          <p:cNvPr id="4" name="Rounded Rectangle 3"/>
          <p:cNvSpPr/>
          <p:nvPr/>
        </p:nvSpPr>
        <p:spPr>
          <a:xfrm>
            <a:off x="740228" y="1589314"/>
            <a:ext cx="9100457" cy="90573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just"/>
            <a:r>
              <a:rPr lang="en-US" sz="3200" b="1" dirty="0" err="1">
                <a:solidFill>
                  <a:schemeClr val="bg1"/>
                </a:solidFill>
                <a:latin typeface="Times New Roman" panose="02020603050405020304" pitchFamily="18" charset="0"/>
                <a:cs typeface="Times New Roman" panose="02020603050405020304" pitchFamily="18" charset="0"/>
              </a:rPr>
              <a:t>Chị</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Nết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ôm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em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thật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chặt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trong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đêm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đông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giá</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rét</a:t>
            </a:r>
            <a:r>
              <a:rPr lang="en-US" sz="3200" dirty="0">
                <a:solidFill>
                  <a:schemeClr val="bg1"/>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8" name="Rounded Rectangle 3">
            <a:extLst>
              <a:ext uri="{FF2B5EF4-FFF2-40B4-BE49-F238E27FC236}">
                <a16:creationId xmlns:a16="http://schemas.microsoft.com/office/drawing/2014/main" id="{9BA065FF-3C9F-4C52-BF3D-48E9B3A8D56E}"/>
              </a:ext>
            </a:extLst>
          </p:cNvPr>
          <p:cNvSpPr/>
          <p:nvPr/>
        </p:nvSpPr>
        <p:spPr>
          <a:xfrm>
            <a:off x="740228" y="2813503"/>
            <a:ext cx="9100457" cy="90573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just"/>
            <a:r>
              <a:rPr lang="en-US" sz="3200" b="1" dirty="0" err="1">
                <a:solidFill>
                  <a:schemeClr val="bg1"/>
                </a:solidFill>
                <a:latin typeface="Times New Roman" panose="02020603050405020304" pitchFamily="18" charset="0"/>
                <a:cs typeface="Times New Roman" panose="02020603050405020304" pitchFamily="18" charset="0"/>
              </a:rPr>
              <a:t>Chị</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Nết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luôn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yêu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thương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nhường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nhịn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em</a:t>
            </a:r>
            <a:r>
              <a:rPr lang="en-US" sz="3200" dirty="0">
                <a:solidFill>
                  <a:schemeClr val="bg1"/>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9" name="Rounded Rectangle 3">
            <a:extLst>
              <a:ext uri="{FF2B5EF4-FFF2-40B4-BE49-F238E27FC236}">
                <a16:creationId xmlns:a16="http://schemas.microsoft.com/office/drawing/2014/main" id="{BC24B2A0-B80F-42FD-897A-1AB3C9D1A35F}"/>
              </a:ext>
            </a:extLst>
          </p:cNvPr>
          <p:cNvSpPr/>
          <p:nvPr/>
        </p:nvSpPr>
        <p:spPr>
          <a:xfrm>
            <a:off x="740228" y="4199664"/>
            <a:ext cx="9100457" cy="90573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just"/>
            <a:r>
              <a:rPr lang="en-US" sz="3200" b="1" dirty="0" err="1">
                <a:solidFill>
                  <a:schemeClr val="bg1"/>
                </a:solidFill>
                <a:latin typeface="Times New Roman" panose="02020603050405020304" pitchFamily="18" charset="0"/>
                <a:cs typeface="Times New Roman" panose="02020603050405020304" pitchFamily="18" charset="0"/>
              </a:rPr>
              <a:t>Chị</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Nết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cõng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em</a:t>
            </a:r>
            <a:r>
              <a:rPr lang="en-US" sz="3200" b="1" dirty="0">
                <a:solidFill>
                  <a:schemeClr val="bg1"/>
                </a:solidFill>
                <a:latin typeface="Times New Roman" panose="02020603050405020304" pitchFamily="18" charset="0"/>
                <a:cs typeface="Times New Roman" panose="02020603050405020304" pitchFamily="18" charset="0"/>
              </a:rPr>
              <a:t> Na </a:t>
            </a:r>
            <a:r>
              <a:rPr lang="en-US" sz="3200" b="1" dirty="0" err="1">
                <a:solidFill>
                  <a:schemeClr val="bg1"/>
                </a:solidFill>
                <a:latin typeface="Times New Roman" panose="02020603050405020304" pitchFamily="18" charset="0"/>
                <a:cs typeface="Times New Roman" panose="02020603050405020304" pitchFamily="18" charset="0"/>
              </a:rPr>
              <a:t>đi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tránh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lũ</a:t>
            </a:r>
            <a:r>
              <a:rPr lang="en-US" sz="3200" b="1" dirty="0">
                <a:solidFill>
                  <a:schemeClr val="bg1"/>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P spid="8" grpId="0" animBg="1"/>
      <p:bldP spid="8" grpId="1" animBg="1"/>
      <p:bldP spid="9" grpId="0" animBg="1"/>
      <p:bldP spid="9"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3</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400" advClick="0" advTm="3713">
        <p14:ripple/>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Viết</a:t>
            </a:r>
          </a:p>
        </p:txBody>
      </p:sp>
    </p:spTree>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u N">
            <a:hlinkClick r:id="" action="ppaction://media"/>
            <a:extLst>
              <a:ext uri="{FF2B5EF4-FFF2-40B4-BE49-F238E27FC236}">
                <a16:creationId xmlns:a16="http://schemas.microsoft.com/office/drawing/2014/main" id="{395FD898-973F-4A82-A810-B8B1A897389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67000" y="0"/>
            <a:ext cx="6858000" cy="6858000"/>
          </a:xfrm>
          <a:prstGeom prst="rect">
            <a:avLst/>
          </a:prstGeom>
        </p:spPr>
      </p:pic>
    </p:spTree>
    <p:extLst>
      <p:ext uri="{BB962C8B-B14F-4D97-AF65-F5344CB8AC3E}">
        <p14:creationId xmlns:p14="http://schemas.microsoft.com/office/powerpoint/2010/main" val="91003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19459" name="Content Placeholder 2"/>
          <p:cNvSpPr>
            <a:spLocks noGrp="1"/>
          </p:cNvSpPr>
          <p:nvPr>
            <p:ph idx="1"/>
          </p:nvPr>
        </p:nvSpPr>
        <p:spPr>
          <a:xfrm>
            <a:off x="838200" y="1825625"/>
            <a:ext cx="10515600" cy="4351338"/>
          </a:xfrm>
          <a:prstGeom prst="rect">
            <a:avLst/>
          </a:prstGeom>
          <a:solidFill>
            <a:srgbClr val="FFFFFF"/>
          </a:solidFill>
          <a:ln>
            <a:solidFill>
              <a:srgbClr val="000000"/>
            </a:solidFill>
            <a:miter/>
          </a:ln>
        </p:spPr>
        <p:txBody>
          <a:bodyPr/>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2">
            <a:duotone>
              <a:schemeClr val="accent1">
                <a:shade val="45000"/>
                <a:satMod val="135000"/>
              </a:schemeClr>
              <a:prstClr val="white"/>
            </a:duotone>
          </a:blip>
          <a:srcRect b="9759"/>
          <a:stretch>
            <a:fillRect/>
          </a:stretch>
        </p:blipFill>
        <p:spPr bwMode="auto">
          <a:xfrm>
            <a:off x="2191038" y="1825625"/>
            <a:ext cx="9134409" cy="3232785"/>
          </a:xfrm>
          <a:prstGeom prst="rect">
            <a:avLst/>
          </a:prstGeom>
          <a:noFill/>
          <a:ln>
            <a:noFill/>
          </a:ln>
        </p:spPr>
      </p:pic>
      <p:sp>
        <p:nvSpPr>
          <p:cNvPr id="19462" name="TextBox 8"/>
          <p:cNvSpPr txBox="1"/>
          <p:nvPr/>
        </p:nvSpPr>
        <p:spPr>
          <a:xfrm>
            <a:off x="3625576" y="2862944"/>
            <a:ext cx="7020652" cy="646331"/>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err="1">
                <a:ln>
                  <a:noFill/>
                </a:ln>
                <a:solidFill>
                  <a:srgbClr val="7030A0"/>
                </a:solidFill>
                <a:effectLst/>
                <a:uLnTx/>
                <a:uFillTx/>
                <a:latin typeface="HP001 4 hàng" panose="020B0603050302020204" pitchFamily="34" charset="0"/>
                <a:ea typeface="+mn-ea"/>
                <a:cs typeface="+mn-cs"/>
              </a:rPr>
              <a:t>Nói</a:t>
            </a:r>
            <a:r>
              <a:rPr kumimoji="0" lang="en-US" altLang="en-US" sz="3600" b="1" i="0" u="none" strike="noStrike" kern="1200" cap="none" spc="0" normalizeH="0" noProof="0" dirty="0">
                <a:ln>
                  <a:noFill/>
                </a:ln>
                <a:solidFill>
                  <a:srgbClr val="7030A0"/>
                </a:solidFill>
                <a:effectLst/>
                <a:uLnTx/>
                <a:uFillTx/>
                <a:latin typeface="HP001 4 hàng" panose="020B0603050302020204" pitchFamily="34" charset="0"/>
                <a:ea typeface="+mn-ea"/>
                <a:cs typeface="+mn-cs"/>
              </a:rPr>
              <a:t> </a:t>
            </a:r>
            <a:r>
              <a:rPr kumimoji="0" lang="en-US" altLang="en-US" sz="3600" b="1" i="0" u="none" strike="noStrike" kern="1200" cap="none" spc="0" normalizeH="0" noProof="0" dirty="0" err="1">
                <a:ln>
                  <a:noFill/>
                </a:ln>
                <a:solidFill>
                  <a:srgbClr val="7030A0"/>
                </a:solidFill>
                <a:effectLst/>
                <a:uLnTx/>
                <a:uFillTx/>
                <a:latin typeface="HP001 4 hàng" panose="020B0603050302020204" pitchFamily="34" charset="0"/>
                <a:ea typeface="+mn-ea"/>
                <a:cs typeface="+mn-cs"/>
              </a:rPr>
              <a:t>lời</a:t>
            </a:r>
            <a:r>
              <a:rPr kumimoji="0" lang="en-US" altLang="en-US" sz="3600" b="1" i="0" u="none" strike="noStrike" kern="1200" cap="none" spc="0" normalizeH="0" noProof="0" dirty="0">
                <a:ln>
                  <a:noFill/>
                </a:ln>
                <a:solidFill>
                  <a:srgbClr val="7030A0"/>
                </a:solidFill>
                <a:effectLst/>
                <a:uLnTx/>
                <a:uFillTx/>
                <a:latin typeface="HP001 4 hàng" panose="020B0603050302020204" pitchFamily="34" charset="0"/>
                <a:ea typeface="+mn-ea"/>
                <a:cs typeface="+mn-cs"/>
              </a:rPr>
              <a:t> hay, </a:t>
            </a:r>
            <a:r>
              <a:rPr kumimoji="0" lang="en-US" altLang="en-US" sz="3600" b="1" i="0" u="none" strike="noStrike" kern="1200" cap="none" spc="0" normalizeH="0" noProof="0" dirty="0" err="1">
                <a:ln>
                  <a:noFill/>
                </a:ln>
                <a:solidFill>
                  <a:srgbClr val="7030A0"/>
                </a:solidFill>
                <a:effectLst/>
                <a:uLnTx/>
                <a:uFillTx/>
                <a:latin typeface="HP001 4 hàng" panose="020B0603050302020204" pitchFamily="34" charset="0"/>
                <a:ea typeface="+mn-ea"/>
                <a:cs typeface="+mn-cs"/>
              </a:rPr>
              <a:t>làm</a:t>
            </a:r>
            <a:r>
              <a:rPr kumimoji="0" lang="en-US" altLang="en-US" sz="3600" b="1" i="0" u="none" strike="noStrike" kern="1200" cap="none" spc="0" normalizeH="0" noProof="0" dirty="0">
                <a:ln>
                  <a:noFill/>
                </a:ln>
                <a:solidFill>
                  <a:srgbClr val="7030A0"/>
                </a:solidFill>
                <a:effectLst/>
                <a:uLnTx/>
                <a:uFillTx/>
                <a:latin typeface="HP001 4 hàng" panose="020B0603050302020204" pitchFamily="34" charset="0"/>
                <a:ea typeface="+mn-ea"/>
                <a:cs typeface="+mn-cs"/>
              </a:rPr>
              <a:t> </a:t>
            </a:r>
            <a:r>
              <a:rPr kumimoji="0" lang="en-US" altLang="en-US" sz="3600" b="1" i="0" u="none" strike="noStrike" kern="1200" cap="none" spc="0" normalizeH="0" noProof="0" dirty="0" err="1">
                <a:ln>
                  <a:noFill/>
                </a:ln>
                <a:solidFill>
                  <a:srgbClr val="7030A0"/>
                </a:solidFill>
                <a:effectLst/>
                <a:uLnTx/>
                <a:uFillTx/>
                <a:latin typeface="HP001 4 hàng" panose="020B0603050302020204" pitchFamily="34" charset="0"/>
                <a:ea typeface="+mn-ea"/>
                <a:cs typeface="+mn-cs"/>
              </a:rPr>
              <a:t>việc</a:t>
            </a:r>
            <a:r>
              <a:rPr kumimoji="0" lang="en-US" altLang="en-US" sz="3600" b="1" i="0" u="none" strike="noStrike" kern="1200" cap="none" spc="0" normalizeH="0" noProof="0" dirty="0">
                <a:ln>
                  <a:noFill/>
                </a:ln>
                <a:solidFill>
                  <a:srgbClr val="7030A0"/>
                </a:solidFill>
                <a:effectLst/>
                <a:uLnTx/>
                <a:uFillTx/>
                <a:latin typeface="HP001 4 hàng" panose="020B0603050302020204" pitchFamily="34" charset="0"/>
                <a:ea typeface="+mn-ea"/>
                <a:cs typeface="+mn-cs"/>
              </a:rPr>
              <a:t> </a:t>
            </a:r>
            <a:r>
              <a:rPr kumimoji="0" lang="en-US" altLang="en-US" sz="3600" b="1" i="0" u="none" strike="noStrike" kern="1200" cap="none" spc="0" normalizeH="0" noProof="0" dirty="0" err="1">
                <a:ln>
                  <a:noFill/>
                </a:ln>
                <a:solidFill>
                  <a:srgbClr val="7030A0"/>
                </a:solidFill>
                <a:effectLst/>
                <a:uLnTx/>
                <a:uFillTx/>
                <a:latin typeface="HP001 4 hàng" panose="020B0603050302020204" pitchFamily="34" charset="0"/>
                <a:ea typeface="+mn-ea"/>
                <a:cs typeface="+mn-cs"/>
              </a:rPr>
              <a:t>tốt</a:t>
            </a:r>
            <a:endParaRPr kumimoji="0" lang="en-US" altLang="en-US" sz="3600" b="1" i="0" u="none" strike="noStrike" kern="1200" cap="none" spc="0" normalizeH="0" baseline="0" noProof="0" dirty="0">
              <a:ln>
                <a:noFill/>
              </a:ln>
              <a:solidFill>
                <a:srgbClr val="7030A0"/>
              </a:solidFill>
              <a:effectLst/>
              <a:uLnTx/>
              <a:uFillTx/>
              <a:latin typeface="HP001 4 hàng" panose="020B0603050302020204" pitchFamily="34" charset="0"/>
              <a:ea typeface="+mn-ea"/>
              <a:cs typeface="+mn-cs"/>
            </a:endParaRPr>
          </a:p>
        </p:txBody>
      </p:sp>
      <p:sp>
        <p:nvSpPr>
          <p:cNvPr id="2" name="Rounded Rectangle 1"/>
          <p:cNvSpPr/>
          <p:nvPr/>
        </p:nvSpPr>
        <p:spPr>
          <a:xfrm>
            <a:off x="245110" y="365125"/>
            <a:ext cx="2976555"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Viết</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ứng</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white"/>
                </a:solidFill>
                <a:effectLst/>
                <a:uLnTx/>
                <a:uFillTx/>
                <a:latin typeface="Arial-Rounded" panose="020B0500000000000000" pitchFamily="34" charset="0"/>
                <a:ea typeface="+mn-ea"/>
                <a:cs typeface="Arial-Rounded" panose="020B0500000000000000" pitchFamily="34" charset="0"/>
              </a:rPr>
              <a:t>dụng</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mn-ea"/>
              <a:cs typeface="Arial-Rounded" panose="020B0500000000000000" pitchFamily="34"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4</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600" advClick="0" advTm="3713">
        <p14:prism isInverted="1"/>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Nói</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và</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nghe</a:t>
            </a:r>
            <a:endPar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thềm</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mát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Bé</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nặn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Đồ</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video bai 25">
            <a:hlinkClick r:id="" action="ppaction://media"/>
            <a:extLst>
              <a:ext uri="{FF2B5EF4-FFF2-40B4-BE49-F238E27FC236}">
                <a16:creationId xmlns:a16="http://schemas.microsoft.com/office/drawing/2014/main" id="{F32828AC-766B-4EEF-9D7B-30BD8C38D6B4}"/>
              </a:ext>
            </a:extLst>
          </p:cNvPr>
          <p:cNvPicPr>
            <a:picLocks noGrp="1" noChangeAspect="1"/>
          </p:cNvPicPr>
          <p:nvPr>
            <p:ph idx="1"/>
            <a:videoFile r:link="rId1"/>
            <p:extLst>
              <p:ext uri="{DAA4B4D4-6D71-4841-9C94-3DE7FCFB9230}">
                <p14:media xmlns:p14="http://schemas.microsoft.com/office/powerpoint/2010/main" r:embed="rId2">
                  <p14:trim st="18185" end="14453"/>
                </p14:media>
              </p:ext>
            </p:extLst>
          </p:nvPr>
        </p:nvPicPr>
        <p:blipFill>
          <a:blip r:embed="rId4"/>
          <a:stretch>
            <a:fillRect/>
          </a:stretch>
        </p:blipFill>
        <p:spPr>
          <a:xfrm>
            <a:off x="566997" y="382209"/>
            <a:ext cx="11091603" cy="5571067"/>
          </a:xfrm>
          <a:prstGeom prst="rect">
            <a:avLst/>
          </a:prstGeom>
        </p:spPr>
      </p:pic>
    </p:spTree>
    <p:extLst>
      <p:ext uri="{BB962C8B-B14F-4D97-AF65-F5344CB8AC3E}">
        <p14:creationId xmlns:p14="http://schemas.microsoft.com/office/powerpoint/2010/main" val="214016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602"/>
            <a:ext cx="12191995" cy="6856793"/>
          </a:xfrm>
          <a:prstGeom prst="rect">
            <a:avLst/>
          </a:prstGeom>
        </p:spPr>
      </p:pic>
      <p:pic>
        <p:nvPicPr>
          <p:cNvPr id="32" name="1b" descr="A close up of a logo&#10;&#10;Description generated with high confidenc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7817" y="1099333"/>
            <a:ext cx="3218967" cy="2243522"/>
          </a:xfrm>
          <a:prstGeom prst="rect">
            <a:avLst/>
          </a:prstGeom>
        </p:spPr>
      </p:pic>
      <p:pic>
        <p:nvPicPr>
          <p:cNvPr id="34" name="2b"/>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5165" y="1099333"/>
            <a:ext cx="3212870" cy="2255716"/>
          </a:xfrm>
          <a:prstGeom prst="rect">
            <a:avLst/>
          </a:prstGeom>
        </p:spPr>
      </p:pic>
      <p:pic>
        <p:nvPicPr>
          <p:cNvPr id="36" name="3b"/>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95063" y="3417188"/>
            <a:ext cx="3194581" cy="2225233"/>
          </a:xfrm>
          <a:prstGeom prst="rect">
            <a:avLst/>
          </a:prstGeom>
        </p:spPr>
      </p:pic>
      <p:pic>
        <p:nvPicPr>
          <p:cNvPr id="38" name="4b" descr="A close up of a logo&#10;&#10;Description generated with high confidenc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1264" y="3438230"/>
            <a:ext cx="3176291" cy="2225233"/>
          </a:xfrm>
          <a:prstGeom prst="rect">
            <a:avLst/>
          </a:prstGeom>
        </p:spPr>
      </p:pic>
      <p:pic>
        <p:nvPicPr>
          <p:cNvPr id="53" name="Picture 52" descr="A close up of a logo&#10;&#10;Description generated with very high confidence"/>
          <p:cNvPicPr>
            <a:picLocks noChangeAspect="1"/>
          </p:cNvPicPr>
          <p:nvPr/>
        </p:nvPicPr>
        <p:blipFill>
          <a:blip r:embed="rId10"/>
          <a:stretch>
            <a:fillRect/>
          </a:stretch>
        </p:blipFill>
        <p:spPr>
          <a:xfrm rot="259008">
            <a:off x="11579833" y="2857144"/>
            <a:ext cx="241845" cy="196196"/>
          </a:xfrm>
          <a:prstGeom prst="rect">
            <a:avLst/>
          </a:prstGeom>
        </p:spPr>
      </p:pic>
      <p:pic>
        <p:nvPicPr>
          <p:cNvPr id="57" name="buom" descr="A insect on the ground&#10;&#10;Description generated with high confidence"/>
          <p:cNvPicPr>
            <a:picLocks noChangeAspect="1"/>
          </p:cNvPicPr>
          <p:nvPr/>
        </p:nvPicPr>
        <p:blipFill>
          <a:blip r:embed="rId11"/>
          <a:stretch>
            <a:fillRect/>
          </a:stretch>
        </p:blipFill>
        <p:spPr>
          <a:xfrm rot="20770510">
            <a:off x="1835381" y="2493526"/>
            <a:ext cx="963915" cy="923430"/>
          </a:xfrm>
          <a:prstGeom prst="rect">
            <a:avLst/>
          </a:prstGeom>
        </p:spPr>
      </p:pic>
      <p:pic>
        <p:nvPicPr>
          <p:cNvPr id="3" name="Picture 2"/>
          <p:cNvPicPr>
            <a:picLocks noChangeAspect="1"/>
          </p:cNvPicPr>
          <p:nvPr/>
        </p:nvPicPr>
        <p:blipFill>
          <a:blip r:embed="rId12"/>
          <a:stretch>
            <a:fillRect/>
          </a:stretch>
        </p:blipFill>
        <p:spPr>
          <a:xfrm>
            <a:off x="1543426" y="4934926"/>
            <a:ext cx="506290" cy="506290"/>
          </a:xfrm>
          <a:prstGeom prst="rect">
            <a:avLst/>
          </a:prstGeom>
        </p:spPr>
      </p:pic>
      <p:pic>
        <p:nvPicPr>
          <p:cNvPr id="6" name="Picture 5"/>
          <p:cNvPicPr>
            <a:picLocks noChangeAspect="1"/>
          </p:cNvPicPr>
          <p:nvPr/>
        </p:nvPicPr>
        <p:blipFill>
          <a:blip r:embed="rId13"/>
          <a:stretch>
            <a:fillRect/>
          </a:stretch>
        </p:blipFill>
        <p:spPr>
          <a:xfrm>
            <a:off x="1181073" y="144615"/>
            <a:ext cx="868643" cy="644243"/>
          </a:xfrm>
          <a:prstGeom prst="rect">
            <a:avLst/>
          </a:prstGeom>
        </p:spPr>
      </p:pic>
      <p:pic>
        <p:nvPicPr>
          <p:cNvPr id="4" name="Picture 3">
            <a:hlinkClick r:id="" action="ppaction://noaction"/>
          </p:cNvPr>
          <p:cNvPicPr>
            <a:picLocks noChangeAspect="1"/>
          </p:cNvPicPr>
          <p:nvPr/>
        </p:nvPicPr>
        <p:blipFill rotWithShape="1">
          <a:blip r:embed="rId14">
            <a:extLst>
              <a:ext uri="{28A0092B-C50C-407E-A947-70E740481C1C}">
                <a14:useLocalDpi xmlns:a14="http://schemas.microsoft.com/office/drawing/2010/main" val="0"/>
              </a:ext>
            </a:extLst>
          </a:blip>
          <a:srcRect t="10052" b="11202"/>
          <a:stretch>
            <a:fillRect/>
          </a:stretch>
        </p:blipFill>
        <p:spPr>
          <a:xfrm>
            <a:off x="7446645" y="6219825"/>
            <a:ext cx="1506247" cy="558165"/>
          </a:xfrm>
          <a:prstGeom prst="rect">
            <a:avLst/>
          </a:prstGeom>
        </p:spPr>
      </p:pic>
      <p:pic>
        <p:nvPicPr>
          <p:cNvPr id="2" name="Content Placeholder 1"/>
          <p:cNvPicPr>
            <a:picLocks noGrp="1" noChangeAspect="1"/>
          </p:cNvPicPr>
          <p:nvPr>
            <p:ph idx="1"/>
          </p:nvPr>
        </p:nvPicPr>
        <p:blipFill>
          <a:blip r:embed="rId15">
            <a:extLst>
              <a:ext uri="{28A0092B-C50C-407E-A947-70E740481C1C}">
                <a14:useLocalDpi xmlns:a14="http://schemas.microsoft.com/office/drawing/2010/main" val="0"/>
              </a:ext>
            </a:extLst>
          </a:blip>
          <a:srcRect/>
          <a:stretch/>
        </p:blipFill>
        <p:spPr>
          <a:xfrm>
            <a:off x="4080786" y="1143191"/>
            <a:ext cx="6296591" cy="4481853"/>
          </a:xfrm>
          <a:prstGeom prst="rect">
            <a:avLst/>
          </a:prstGeom>
        </p:spPr>
      </p:pic>
      <p:pic>
        <p:nvPicPr>
          <p:cNvPr id="8" name="1a">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070668" y="1107045"/>
            <a:ext cx="3324225" cy="2385060"/>
          </a:xfrm>
          <a:prstGeom prst="rect">
            <a:avLst/>
          </a:prstGeom>
        </p:spPr>
      </p:pic>
      <p:pic>
        <p:nvPicPr>
          <p:cNvPr id="10" name="2a">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62190" y="1133475"/>
            <a:ext cx="3205480" cy="2384425"/>
          </a:xfrm>
          <a:prstGeom prst="rect">
            <a:avLst/>
          </a:prstGeom>
        </p:spPr>
      </p:pic>
      <p:pic>
        <p:nvPicPr>
          <p:cNvPr id="12" name="3a">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060190" y="3371836"/>
            <a:ext cx="3320324" cy="2303794"/>
          </a:xfrm>
          <a:prstGeom prst="rect">
            <a:avLst/>
          </a:prstGeom>
        </p:spPr>
      </p:pic>
      <p:pic>
        <p:nvPicPr>
          <p:cNvPr id="14" name="4a">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366027" y="3364765"/>
            <a:ext cx="3173730" cy="234061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4"/>
                                        </p:tgtEl>
                                        <p:attrNameLst>
                                          <p:attrName>r</p:attrName>
                                        </p:attrNameLst>
                                      </p:cBhvr>
                                    </p:animRot>
                                    <p:animRot by="-240000">
                                      <p:cBhvr>
                                        <p:cTn id="46" dur="200" fill="hold">
                                          <p:stCondLst>
                                            <p:cond delay="200"/>
                                          </p:stCondLst>
                                        </p:cTn>
                                        <p:tgtEl>
                                          <p:spTgt spid="4"/>
                                        </p:tgtEl>
                                        <p:attrNameLst>
                                          <p:attrName>r</p:attrName>
                                        </p:attrNameLst>
                                      </p:cBhvr>
                                    </p:animRot>
                                    <p:animRot by="240000">
                                      <p:cBhvr>
                                        <p:cTn id="47" dur="200" fill="hold">
                                          <p:stCondLst>
                                            <p:cond delay="400"/>
                                          </p:stCondLst>
                                        </p:cTn>
                                        <p:tgtEl>
                                          <p:spTgt spid="4"/>
                                        </p:tgtEl>
                                        <p:attrNameLst>
                                          <p:attrName>r</p:attrName>
                                        </p:attrNameLst>
                                      </p:cBhvr>
                                    </p:animRot>
                                    <p:animRot by="-240000">
                                      <p:cBhvr>
                                        <p:cTn id="48" dur="200" fill="hold">
                                          <p:stCondLst>
                                            <p:cond delay="600"/>
                                          </p:stCondLst>
                                        </p:cTn>
                                        <p:tgtEl>
                                          <p:spTgt spid="4"/>
                                        </p:tgtEl>
                                        <p:attrNameLst>
                                          <p:attrName>r</p:attrName>
                                        </p:attrNameLst>
                                      </p:cBhvr>
                                    </p:animRot>
                                    <p:animRot by="120000">
                                      <p:cBhvr>
                                        <p:cTn id="49"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1250066" y="1354238"/>
            <a:ext cx="8606843" cy="584775"/>
          </a:xfrm>
          <a:prstGeom prst="rect">
            <a:avLst/>
          </a:prstGeom>
          <a:noFill/>
        </p:spPr>
        <p:txBody>
          <a:bodyPr wrap="non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Lúc</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đầu</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hai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anh</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đã</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chia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lúa</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như</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thế</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nào</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1641952" y="2844225"/>
            <a:ext cx="75020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Đáp</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án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b="1" noProof="0" dirty="0">
                <a:solidFill>
                  <a:prstClr val="white"/>
                </a:solidFill>
                <a:latin typeface="Times New Roman" panose="02020603050405020304" pitchFamily="18" charset="0"/>
                <a:cs typeface="Times New Roman" panose="02020603050405020304" pitchFamily="18" charset="0"/>
              </a:rPr>
              <a:t>chia </a:t>
            </a:r>
            <a:r>
              <a:rPr lang="en-US" sz="3200" b="1" noProof="0" dirty="0" err="1">
                <a:solidFill>
                  <a:prstClr val="white"/>
                </a:solidFill>
                <a:latin typeface="Times New Roman" panose="02020603050405020304" pitchFamily="18" charset="0"/>
                <a:cs typeface="Times New Roman" panose="02020603050405020304" pitchFamily="18" charset="0"/>
              </a:rPr>
              <a:t>thành</a:t>
            </a:r>
            <a:r>
              <a:rPr lang="en-US" sz="3200" b="1" noProof="0" dirty="0">
                <a:solidFill>
                  <a:prstClr val="white"/>
                </a:solidFill>
                <a:latin typeface="Times New Roman" panose="02020603050405020304" pitchFamily="18" charset="0"/>
                <a:cs typeface="Times New Roman" panose="02020603050405020304" pitchFamily="18" charset="0"/>
              </a:rPr>
              <a:t> 2 </a:t>
            </a:r>
            <a:r>
              <a:rPr lang="en-US" sz="3200" b="1" noProof="0" dirty="0" err="1">
                <a:solidFill>
                  <a:prstClr val="white"/>
                </a:solidFill>
                <a:latin typeface="Times New Roman" panose="02020603050405020304" pitchFamily="18" charset="0"/>
                <a:cs typeface="Times New Roman" panose="02020603050405020304" pitchFamily="18" charset="0"/>
              </a:rPr>
              <a:t>đống</a:t>
            </a:r>
            <a:r>
              <a:rPr lang="en-US" sz="3200" b="1" noProof="0" dirty="0">
                <a:solidFill>
                  <a:prstClr val="white"/>
                </a:solidFill>
                <a:latin typeface="Times New Roman" panose="02020603050405020304" pitchFamily="18" charset="0"/>
                <a:cs typeface="Times New Roman" panose="02020603050405020304" pitchFamily="18" charset="0"/>
              </a:rPr>
              <a:t> </a:t>
            </a:r>
            <a:r>
              <a:rPr lang="en-US" sz="3200" b="1" noProof="0" dirty="0" err="1">
                <a:solidFill>
                  <a:prstClr val="white"/>
                </a:solidFill>
                <a:latin typeface="Times New Roman" panose="02020603050405020304" pitchFamily="18" charset="0"/>
                <a:cs typeface="Times New Roman" panose="02020603050405020304" pitchFamily="18" charset="0"/>
              </a:rPr>
              <a:t>bằng</a:t>
            </a:r>
            <a:r>
              <a:rPr lang="en-US" sz="3200" b="1" noProof="0" dirty="0">
                <a:solidFill>
                  <a:prstClr val="white"/>
                </a:solidFill>
                <a:latin typeface="Times New Roman" panose="02020603050405020304" pitchFamily="18" charset="0"/>
                <a:cs typeface="Times New Roman" panose="02020603050405020304" pitchFamily="18" charset="0"/>
              </a:rPr>
              <a:t> </a:t>
            </a:r>
            <a:r>
              <a:rPr lang="en-US" sz="3200" b="1" noProof="0" dirty="0" err="1">
                <a:solidFill>
                  <a:prstClr val="white"/>
                </a:solidFill>
                <a:latin typeface="Times New Roman" panose="02020603050405020304" pitchFamily="18" charset="0"/>
                <a:cs typeface="Times New Roman" panose="02020603050405020304" pitchFamily="18" charset="0"/>
              </a:rPr>
              <a:t>nhau</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1271837" y="1195492"/>
            <a:ext cx="750878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nghĩ</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chia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lúa</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ra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sao</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1271837" y="2838055"/>
            <a:ext cx="995133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Đáp</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án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Người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em</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nghĩ</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anh</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còn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phải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nuôi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vợ</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con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nên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lấy</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lúa</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b="1" dirty="0">
                <a:solidFill>
                  <a:prstClr val="white"/>
                </a:solidFill>
                <a:latin typeface="Times New Roman" panose="02020603050405020304" pitchFamily="18" charset="0"/>
                <a:cs typeface="Times New Roman" panose="02020603050405020304" pitchFamily="18" charset="0"/>
              </a:rPr>
              <a:t>c</a:t>
            </a:r>
            <a:r>
              <a:rPr lang="en-US" sz="3200" b="1" noProof="0" dirty="0" err="1">
                <a:solidFill>
                  <a:prstClr val="white"/>
                </a:solidFill>
                <a:latin typeface="Times New Roman" panose="02020603050405020304" pitchFamily="18" charset="0"/>
                <a:cs typeface="Times New Roman" panose="02020603050405020304" pitchFamily="18" charset="0"/>
              </a:rPr>
              <a:t>ủa</a:t>
            </a:r>
            <a:r>
              <a:rPr lang="en-US" sz="3200" b="1" noProof="0" dirty="0">
                <a:solidFill>
                  <a:prstClr val="white"/>
                </a:solidFill>
                <a:latin typeface="Times New Roman" panose="02020603050405020304" pitchFamily="18" charset="0"/>
                <a:cs typeface="Times New Roman" panose="02020603050405020304" pitchFamily="18" charset="0"/>
              </a:rPr>
              <a:t> </a:t>
            </a:r>
            <a:r>
              <a:rPr lang="en-US" sz="3200" b="1" noProof="0" dirty="0" err="1">
                <a:solidFill>
                  <a:prstClr val="white"/>
                </a:solidFill>
                <a:latin typeface="Times New Roman" panose="02020603050405020304" pitchFamily="18" charset="0"/>
                <a:cs typeface="Times New Roman" panose="02020603050405020304" pitchFamily="18" charset="0"/>
              </a:rPr>
              <a:t>mình</a:t>
            </a:r>
            <a:r>
              <a:rPr lang="en-US" sz="3200" b="1" noProof="0" dirty="0">
                <a:solidFill>
                  <a:prstClr val="white"/>
                </a:solidFill>
                <a:latin typeface="Times New Roman" panose="02020603050405020304" pitchFamily="18" charset="0"/>
                <a:cs typeface="Times New Roman" panose="02020603050405020304" pitchFamily="18" charset="0"/>
              </a:rPr>
              <a:t> </a:t>
            </a:r>
            <a:r>
              <a:rPr lang="en-US" sz="3200" b="1" noProof="0" dirty="0" err="1">
                <a:solidFill>
                  <a:prstClr val="white"/>
                </a:solidFill>
                <a:latin typeface="Times New Roman" panose="02020603050405020304" pitchFamily="18" charset="0"/>
                <a:cs typeface="Times New Roman" panose="02020603050405020304" pitchFamily="18" charset="0"/>
              </a:rPr>
              <a:t>bỏ</a:t>
            </a:r>
            <a:r>
              <a:rPr lang="en-US" sz="3200" b="1" noProof="0" dirty="0">
                <a:solidFill>
                  <a:prstClr val="white"/>
                </a:solidFill>
                <a:latin typeface="Times New Roman" panose="02020603050405020304" pitchFamily="18" charset="0"/>
                <a:cs typeface="Times New Roman" panose="02020603050405020304" pitchFamily="18" charset="0"/>
              </a:rPr>
              <a:t> </a:t>
            </a:r>
            <a:r>
              <a:rPr lang="en-US" sz="3200" b="1" noProof="0" dirty="0" err="1">
                <a:solidFill>
                  <a:prstClr val="white"/>
                </a:solidFill>
                <a:latin typeface="Times New Roman" panose="02020603050405020304" pitchFamily="18" charset="0"/>
                <a:cs typeface="Times New Roman" panose="02020603050405020304" pitchFamily="18" charset="0"/>
              </a:rPr>
              <a:t>thêm</a:t>
            </a:r>
            <a:r>
              <a:rPr lang="en-US" sz="3200" b="1" noProof="0" dirty="0">
                <a:solidFill>
                  <a:prstClr val="white"/>
                </a:solidFill>
                <a:latin typeface="Times New Roman" panose="02020603050405020304" pitchFamily="18" charset="0"/>
                <a:cs typeface="Times New Roman" panose="02020603050405020304" pitchFamily="18" charset="0"/>
              </a:rPr>
              <a:t> </a:t>
            </a:r>
            <a:r>
              <a:rPr lang="en-US" sz="3200" b="1" noProof="0" dirty="0" err="1">
                <a:solidFill>
                  <a:prstClr val="white"/>
                </a:solidFill>
                <a:latin typeface="Times New Roman" panose="02020603050405020304" pitchFamily="18" charset="0"/>
                <a:cs typeface="Times New Roman" panose="02020603050405020304" pitchFamily="18" charset="0"/>
              </a:rPr>
              <a:t>vào</a:t>
            </a:r>
            <a:r>
              <a:rPr lang="en-US" sz="3200" b="1" noProof="0" dirty="0">
                <a:solidFill>
                  <a:prstClr val="white"/>
                </a:solidFill>
                <a:latin typeface="Times New Roman" panose="02020603050405020304" pitchFamily="18" charset="0"/>
                <a:cs typeface="Times New Roman" panose="02020603050405020304" pitchFamily="18" charset="0"/>
              </a:rPr>
              <a:t> </a:t>
            </a:r>
            <a:r>
              <a:rPr lang="en-US" sz="3200" b="1" noProof="0" dirty="0" err="1">
                <a:solidFill>
                  <a:prstClr val="white"/>
                </a:solidFill>
                <a:latin typeface="Times New Roman" panose="02020603050405020304" pitchFamily="18" charset="0"/>
                <a:cs typeface="Times New Roman" panose="02020603050405020304" pitchFamily="18" charset="0"/>
              </a:rPr>
              <a:t>phần</a:t>
            </a:r>
            <a:r>
              <a:rPr lang="en-US" sz="3200" b="1" noProof="0" dirty="0">
                <a:solidFill>
                  <a:prstClr val="white"/>
                </a:solidFill>
                <a:latin typeface="Times New Roman" panose="02020603050405020304" pitchFamily="18" charset="0"/>
                <a:cs typeface="Times New Roman" panose="02020603050405020304" pitchFamily="18" charset="0"/>
              </a:rPr>
              <a:t> </a:t>
            </a:r>
            <a:r>
              <a:rPr lang="en-US" sz="3200" b="1" noProof="0" dirty="0" err="1">
                <a:solidFill>
                  <a:prstClr val="white"/>
                </a:solidFill>
                <a:latin typeface="Times New Roman" panose="02020603050405020304" pitchFamily="18" charset="0"/>
                <a:cs typeface="Times New Roman" panose="02020603050405020304" pitchFamily="18" charset="0"/>
              </a:rPr>
              <a:t>của</a:t>
            </a:r>
            <a:r>
              <a:rPr lang="en-US" sz="3200" b="1" noProof="0" dirty="0">
                <a:solidFill>
                  <a:prstClr val="white"/>
                </a:solidFill>
                <a:latin typeface="Times New Roman" panose="02020603050405020304" pitchFamily="18" charset="0"/>
                <a:cs typeface="Times New Roman" panose="02020603050405020304" pitchFamily="18" charset="0"/>
              </a:rPr>
              <a:t> </a:t>
            </a:r>
            <a:r>
              <a:rPr lang="en-US" sz="3200" b="1" noProof="0" dirty="0" err="1">
                <a:solidFill>
                  <a:prstClr val="white"/>
                </a:solidFill>
                <a:latin typeface="Times New Roman" panose="02020603050405020304" pitchFamily="18" charset="0"/>
                <a:cs typeface="Times New Roman" panose="02020603050405020304" pitchFamily="18" charset="0"/>
              </a:rPr>
              <a:t>anh</a:t>
            </a:r>
            <a:r>
              <a:rPr lang="en-US" sz="3200" b="1" noProof="0" dirty="0">
                <a:solidFill>
                  <a:prstClr val="white"/>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p:cNvSpPr txBox="1"/>
          <p:nvPr/>
        </p:nvSpPr>
        <p:spPr>
          <a:xfrm>
            <a:off x="1250066" y="1354238"/>
            <a:ext cx="91182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anh</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nghĩ</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đã</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để</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chia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lại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lúa</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1250066" y="3300714"/>
            <a:ext cx="9647193"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Đáp</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án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Người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anh</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nghĩ</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em</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sống</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một</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mình</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vất</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vả</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nên</a:t>
            </a:r>
            <a:endPar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solidFill>
                  <a:prstClr val="white"/>
                </a:solidFill>
                <a:latin typeface="Times New Roman" panose="02020603050405020304" pitchFamily="18" charset="0"/>
                <a:cs typeface="Times New Roman" panose="02020603050405020304" pitchFamily="18" charset="0"/>
              </a:rPr>
              <a:t>lấy</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lúa</a:t>
            </a:r>
            <a:r>
              <a:rPr lang="en-US" sz="3200" b="1" dirty="0">
                <a:solidFill>
                  <a:prstClr val="white"/>
                </a:solidFill>
                <a:latin typeface="Times New Roman" panose="02020603050405020304" pitchFamily="18" charset="0"/>
                <a:cs typeface="Times New Roman" panose="02020603050405020304" pitchFamily="18" charset="0"/>
              </a:rPr>
              <a:t> ở </a:t>
            </a:r>
            <a:r>
              <a:rPr lang="en-US" sz="3200" b="1" dirty="0" err="1">
                <a:solidFill>
                  <a:prstClr val="white"/>
                </a:solidFill>
                <a:latin typeface="Times New Roman" panose="02020603050405020304" pitchFamily="18" charset="0"/>
                <a:cs typeface="Times New Roman" panose="02020603050405020304" pitchFamily="18" charset="0"/>
              </a:rPr>
              <a:t>phần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của</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mình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bỏ</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thêm</a:t>
            </a:r>
            <a:r>
              <a:rPr lang="en-US" sz="3200" b="1" dirty="0">
                <a:solidFill>
                  <a:prstClr val="white"/>
                </a:solidFill>
                <a:latin typeface="Times New Roman" panose="02020603050405020304" pitchFamily="18" charset="0"/>
                <a:cs typeface="Times New Roman" panose="02020603050405020304" pitchFamily="18" charset="0"/>
              </a:rPr>
              <a:t> sang </a:t>
            </a:r>
            <a:r>
              <a:rPr lang="en-US" sz="3200" b="1" dirty="0" err="1">
                <a:solidFill>
                  <a:prstClr val="white"/>
                </a:solidFill>
                <a:latin typeface="Times New Roman" panose="02020603050405020304" pitchFamily="18" charset="0"/>
                <a:cs typeface="Times New Roman" panose="02020603050405020304" pitchFamily="18" charset="0"/>
              </a:rPr>
              <a:t>phần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của</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em</a:t>
            </a:r>
            <a:r>
              <a:rPr lang="en-US" sz="3200" b="1" dirty="0">
                <a:solidFill>
                  <a:prstClr val="white"/>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p:cNvSpPr txBox="1"/>
          <p:nvPr/>
        </p:nvSpPr>
        <p:spPr>
          <a:xfrm>
            <a:off x="1250066" y="1354238"/>
            <a:ext cx="69359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4.Vì</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sao</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hai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anh</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đều</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xúc</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động</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1250066" y="2734657"/>
            <a:ext cx="960299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Đáp</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án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Họ</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thấy</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mỗi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người</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đều</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ôm</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những</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bó</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lúa</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trên</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tay</a:t>
            </a:r>
            <a:r>
              <a:rPr kumimoji="0" lang="en-US" sz="3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3200" b="1" noProof="0" dirty="0" err="1">
                <a:solidFill>
                  <a:prstClr val="white"/>
                </a:solidFill>
                <a:latin typeface="Times New Roman" panose="02020603050405020304" pitchFamily="18" charset="0"/>
                <a:cs typeface="Times New Roman" panose="02020603050405020304" pitchFamily="18" charset="0"/>
              </a:rPr>
              <a:t>để</a:t>
            </a:r>
            <a:r>
              <a:rPr lang="en-US" sz="3200" b="1" noProof="0" dirty="0">
                <a:solidFill>
                  <a:prstClr val="white"/>
                </a:solidFill>
                <a:latin typeface="Times New Roman" panose="02020603050405020304" pitchFamily="18" charset="0"/>
                <a:cs typeface="Times New Roman" panose="02020603050405020304" pitchFamily="18" charset="0"/>
              </a:rPr>
              <a:t> </a:t>
            </a:r>
            <a:r>
              <a:rPr lang="en-US" sz="3200" b="1" noProof="0" dirty="0" err="1">
                <a:solidFill>
                  <a:prstClr val="white"/>
                </a:solidFill>
                <a:latin typeface="Times New Roman" panose="02020603050405020304" pitchFamily="18" charset="0"/>
                <a:cs typeface="Times New Roman" panose="02020603050405020304" pitchFamily="18" charset="0"/>
              </a:rPr>
              <a:t>bỏ</a:t>
            </a:r>
            <a:r>
              <a:rPr lang="en-US" sz="3200" b="1" noProof="0" dirty="0">
                <a:solidFill>
                  <a:prstClr val="white"/>
                </a:solidFill>
                <a:latin typeface="Times New Roman" panose="02020603050405020304" pitchFamily="18" charset="0"/>
                <a:cs typeface="Times New Roman" panose="02020603050405020304" pitchFamily="18" charset="0"/>
              </a:rPr>
              <a:t> </a:t>
            </a:r>
            <a:r>
              <a:rPr lang="en-US" sz="3200" b="1" noProof="0" dirty="0" err="1">
                <a:solidFill>
                  <a:prstClr val="white"/>
                </a:solidFill>
                <a:latin typeface="Times New Roman" panose="02020603050405020304" pitchFamily="18" charset="0"/>
                <a:cs typeface="Times New Roman" panose="02020603050405020304" pitchFamily="18" charset="0"/>
              </a:rPr>
              <a:t>thêm</a:t>
            </a:r>
            <a:r>
              <a:rPr lang="en-US" sz="3200" b="1" noProof="0" dirty="0">
                <a:solidFill>
                  <a:prstClr val="white"/>
                </a:solidFill>
                <a:latin typeface="Times New Roman" panose="02020603050405020304" pitchFamily="18" charset="0"/>
                <a:cs typeface="Times New Roman" panose="02020603050405020304" pitchFamily="18" charset="0"/>
              </a:rPr>
              <a:t> </a:t>
            </a:r>
            <a:r>
              <a:rPr lang="en-US" sz="3200" b="1" noProof="0" dirty="0" err="1">
                <a:solidFill>
                  <a:prstClr val="white"/>
                </a:solidFill>
                <a:latin typeface="Times New Roman" panose="02020603050405020304" pitchFamily="18" charset="0"/>
                <a:cs typeface="Times New Roman" panose="02020603050405020304" pitchFamily="18" charset="0"/>
              </a:rPr>
              <a:t>cho</a:t>
            </a:r>
            <a:r>
              <a:rPr lang="en-US" sz="3200" b="1" noProof="0" dirty="0">
                <a:solidFill>
                  <a:prstClr val="white"/>
                </a:solidFill>
                <a:latin typeface="Times New Roman" panose="02020603050405020304" pitchFamily="18" charset="0"/>
                <a:cs typeface="Times New Roman" panose="02020603050405020304" pitchFamily="18" charset="0"/>
              </a:rPr>
              <a:t> </a:t>
            </a:r>
            <a:r>
              <a:rPr lang="en-US" sz="3200" b="1" noProof="0" dirty="0" err="1">
                <a:solidFill>
                  <a:prstClr val="white"/>
                </a:solidFill>
                <a:latin typeface="Times New Roman" panose="02020603050405020304" pitchFamily="18" charset="0"/>
                <a:cs typeface="Times New Roman" panose="02020603050405020304" pitchFamily="18" charset="0"/>
              </a:rPr>
              <a:t>người</a:t>
            </a:r>
            <a:r>
              <a:rPr lang="en-US" sz="3200" b="1" noProof="0" dirty="0">
                <a:solidFill>
                  <a:prstClr val="white"/>
                </a:solidFill>
                <a:latin typeface="Times New Roman" panose="02020603050405020304" pitchFamily="18" charset="0"/>
                <a:cs typeface="Times New Roman" panose="02020603050405020304" pitchFamily="18" charset="0"/>
              </a:rPr>
              <a:t> kia.</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8823F-6D5E-4870-8892-C6F5ED28EBEC}"/>
              </a:ext>
            </a:extLst>
          </p:cNvPr>
          <p:cNvSpPr>
            <a:spLocks noGrp="1"/>
          </p:cNvSpPr>
          <p:nvPr>
            <p:ph type="title"/>
          </p:nvPr>
        </p:nvSpPr>
        <p:spPr>
          <a:xfrm>
            <a:off x="838200" y="637267"/>
            <a:ext cx="10515600" cy="1325563"/>
          </a:xfrm>
        </p:spPr>
        <p:txBody>
          <a:bodyPr/>
          <a:lstStyle/>
          <a:p>
            <a:pPr algn="ctr"/>
            <a:r>
              <a:rPr lang="en-US" dirty="0" err="1">
                <a:latin typeface="Arial-Rounded" panose="020B0500000000000000" pitchFamily="34" charset="0"/>
                <a:ea typeface="Arial-Rounded" panose="020B0500000000000000" pitchFamily="34" charset="0"/>
                <a:cs typeface="Arial-Rounded" panose="020B0500000000000000" pitchFamily="34" charset="0"/>
              </a:rPr>
              <a:t>Em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học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được</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gì</a:t>
            </a:r>
            <a:r>
              <a:rPr lang="en-US" dirty="0">
                <a:latin typeface="Arial-Rounded" panose="020B0500000000000000" pitchFamily="34" charset="0"/>
                <a:ea typeface="Arial-Rounded" panose="020B0500000000000000" pitchFamily="34" charset="0"/>
                <a:cs typeface="Arial-Rounded" panose="020B0500000000000000" pitchFamily="34" charset="0"/>
              </a:rPr>
              <a:t> qua </a:t>
            </a:r>
            <a:r>
              <a:rPr lang="en-US" dirty="0" err="1">
                <a:latin typeface="Arial-Rounded" panose="020B0500000000000000" pitchFamily="34" charset="0"/>
                <a:ea typeface="Arial-Rounded" panose="020B0500000000000000" pitchFamily="34" charset="0"/>
                <a:cs typeface="Arial-Rounded" panose="020B0500000000000000" pitchFamily="34" charset="0"/>
              </a:rPr>
              <a:t>câu</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chuyện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trên</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Cloud 4">
            <a:extLst>
              <a:ext uri="{FF2B5EF4-FFF2-40B4-BE49-F238E27FC236}">
                <a16:creationId xmlns:a16="http://schemas.microsoft.com/office/drawing/2014/main" id="{5A6B727E-17AD-4D45-857C-F422ED0CF9A3}"/>
              </a:ext>
            </a:extLst>
          </p:cNvPr>
          <p:cNvSpPr/>
          <p:nvPr/>
        </p:nvSpPr>
        <p:spPr>
          <a:xfrm>
            <a:off x="1486785" y="1962830"/>
            <a:ext cx="9660186" cy="410416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Rounded" panose="020B0500000000000000" pitchFamily="34" charset="0"/>
                <a:ea typeface="Arial-Rounded" panose="020B0500000000000000" pitchFamily="34" charset="0"/>
                <a:cs typeface="Arial-Rounded" panose="020B0500000000000000" pitchFamily="34" charset="0"/>
              </a:rPr>
              <a:t>Anh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luôn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yêu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thương</a:t>
            </a:r>
            <a:r>
              <a:rPr lang="en-US" sz="3200" dirty="0">
                <a:latin typeface="Arial-Rounded" panose="020B0500000000000000" pitchFamily="34" charset="0"/>
                <a:ea typeface="Arial-Rounded" panose="020B0500000000000000" pitchFamily="34" charset="0"/>
                <a:cs typeface="Arial-Rounded" panose="020B0500000000000000" pitchFamily="34" charset="0"/>
              </a:rPr>
              <a:t>, chia </a:t>
            </a:r>
            <a:r>
              <a:rPr lang="en-US" sz="3200" dirty="0" err="1">
                <a:latin typeface="Arial-Rounded" panose="020B0500000000000000" pitchFamily="34" charset="0"/>
                <a:ea typeface="Arial-Rounded" panose="020B0500000000000000" pitchFamily="34" charset="0"/>
                <a:cs typeface="Arial-Rounded" panose="020B0500000000000000" pitchFamily="34" charset="0"/>
              </a:rPr>
              <a:t>sẻ</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nhường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nhịn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nhau</a:t>
            </a:r>
            <a:r>
              <a:rPr lang="en-US" sz="32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45754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64504" y="2197893"/>
            <a:ext cx="5641496"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7605113" cy="3686085"/>
            <a:chOff x="-182990" y="575905"/>
            <a:chExt cx="5595063"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3563042"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Tỏ</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ra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bằng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lòng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vui</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thích</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đúng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ý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muốn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nghĩa</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trí</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mèo</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Thằng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chuột</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lowchart: Document 17"/>
          <p:cNvSpPr/>
          <p:nvPr/>
        </p:nvSpPr>
        <p:spPr>
          <a:xfrm>
            <a:off x="-76201" y="-14642"/>
            <a:ext cx="1242060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lowchart: Document 17"/>
          <p:cNvSpPr/>
          <p:nvPr/>
        </p:nvSpPr>
        <p:spPr>
          <a:xfrm>
            <a:off x="-76199" y="-14642"/>
            <a:ext cx="12420599"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2677838" y="2582835"/>
            <a:ext cx="8187023" cy="1254880"/>
            <a:chOff x="1021645" y="2277584"/>
            <a:chExt cx="6674556" cy="1284766"/>
          </a:xfrm>
        </p:grpSpPr>
        <p:pic>
          <p:nvPicPr>
            <p:cNvPr id="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645" y="2277584"/>
              <a:ext cx="1154994" cy="128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905001" y="2579060"/>
              <a:ext cx="5121462" cy="768445"/>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4295"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95"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tích</a:t>
              </a:r>
              <a:r>
                <a:rPr kumimoji="0" lang="en-US" sz="4295"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95"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4295"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95"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tỷ</a:t>
              </a:r>
              <a:r>
                <a:rPr kumimoji="0" lang="en-US" sz="4295"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95"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muội</a:t>
              </a:r>
              <a:endParaRPr kumimoji="0" lang="en-US" sz="4295"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p:cNvSpPr txBox="1"/>
          <p:nvPr/>
        </p:nvSpPr>
        <p:spPr>
          <a:xfrm>
            <a:off x="2745105" y="378460"/>
            <a:ext cx="7770495" cy="92075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Thứ....ngày....tháng.....</a:t>
            </a:r>
          </a:p>
        </p:txBody>
      </p:sp>
      <p:sp>
        <p:nvSpPr>
          <p:cNvPr id="16" name="TextBox 15"/>
          <p:cNvSpPr txBox="1"/>
          <p:nvPr/>
        </p:nvSpPr>
        <p:spPr>
          <a:xfrm>
            <a:off x="2902418" y="2582835"/>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25</a:t>
            </a:r>
          </a:p>
        </p:txBody>
      </p:sp>
      <p:sp>
        <p:nvSpPr>
          <p:cNvPr id="17" name="Rectangle 16"/>
          <p:cNvSpPr/>
          <p:nvPr/>
        </p:nvSpPr>
        <p:spPr>
          <a:xfrm>
            <a:off x="1" y="6705600"/>
            <a:ext cx="12192000" cy="219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Content Placeholder 20" descr="logo"/>
          <p:cNvPicPr>
            <a:picLocks noGrp="1" noChangeAspect="1"/>
          </p:cNvPicPr>
          <p:nvPr>
            <p:ph sz="half" idx="2"/>
          </p:nvPr>
        </p:nvPicPr>
        <p:blipFill>
          <a:blip r:embed="rId4"/>
          <a:stretch>
            <a:fillRect/>
          </a:stretch>
        </p:blipFill>
        <p:spPr>
          <a:xfrm>
            <a:off x="10700385" y="-88265"/>
            <a:ext cx="1564640" cy="159829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3713">
        <p:blinds dir="vert"/>
      </p:transition>
    </mc:Choice>
    <mc:Fallback xmlns="">
      <p:transition spd="slow" advClick="0" advTm="371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1" name="Content Placeholder 20" descr="logo"/>
          <p:cNvPicPr>
            <a:picLocks noGrp="1" noChangeAspect="1"/>
          </p:cNvPicPr>
          <p:nvPr>
            <p:ph sz="half" idx="1"/>
          </p:nvPr>
        </p:nvPicPr>
        <p:blipFill>
          <a:blip r:embed="rId3"/>
          <a:stretch>
            <a:fillRect/>
          </a:stretch>
        </p:blipFill>
        <p:spPr>
          <a:xfrm>
            <a:off x="10674350" y="0"/>
            <a:ext cx="1644650" cy="1644650"/>
          </a:xfrm>
          <a:prstGeom prst="rect">
            <a:avLst/>
          </a:prstGeom>
        </p:spPr>
      </p:pic>
      <p:pic>
        <p:nvPicPr>
          <p:cNvPr id="4" name="Picture 3"/>
          <p:cNvPicPr>
            <a:picLocks noChangeAspect="1"/>
          </p:cNvPicPr>
          <p:nvPr/>
        </p:nvPicPr>
        <p:blipFill>
          <a:blip r:embed="rId4"/>
          <a:stretch>
            <a:fillRect/>
          </a:stretch>
        </p:blipFill>
        <p:spPr>
          <a:xfrm>
            <a:off x="132080" y="0"/>
            <a:ext cx="1440180" cy="784860"/>
          </a:xfrm>
          <a:prstGeom prst="rect">
            <a:avLst/>
          </a:prstGeom>
        </p:spPr>
      </p:pic>
      <p:sp>
        <p:nvSpPr>
          <p:cNvPr id="6" name="Text Box 5"/>
          <p:cNvSpPr txBox="1"/>
          <p:nvPr/>
        </p:nvSpPr>
        <p:spPr>
          <a:xfrm>
            <a:off x="2191385" y="254635"/>
            <a:ext cx="884364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1.</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Nói</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về</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những</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việc</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anh</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chị</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thường</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làm</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cho</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em</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endParaRPr>
          </a:p>
        </p:txBody>
      </p:sp>
      <p:sp>
        <p:nvSpPr>
          <p:cNvPr id="3" name="Content Placeholder 2">
            <a:extLst>
              <a:ext uri="{FF2B5EF4-FFF2-40B4-BE49-F238E27FC236}">
                <a16:creationId xmlns:a16="http://schemas.microsoft.com/office/drawing/2014/main" id="{F327B27A-85A3-40FD-B657-7092FDF08595}"/>
              </a:ext>
            </a:extLst>
          </p:cNvPr>
          <p:cNvSpPr>
            <a:spLocks noGrp="1"/>
          </p:cNvSpPr>
          <p:nvPr>
            <p:ph sz="half" idx="2"/>
          </p:nvPr>
        </p:nvSpPr>
        <p:spPr/>
        <p:txBody>
          <a:bodyPr/>
          <a:lstStyle/>
          <a:p>
            <a:endParaRPr lang="en-US"/>
          </a:p>
        </p:txBody>
      </p:sp>
      <p:sp>
        <p:nvSpPr>
          <p:cNvPr id="5" name="Speech Bubble: Rectangle with Corners Rounded 4">
            <a:extLst>
              <a:ext uri="{FF2B5EF4-FFF2-40B4-BE49-F238E27FC236}">
                <a16:creationId xmlns:a16="http://schemas.microsoft.com/office/drawing/2014/main" id="{BCF9ACDA-62D9-4AD5-9DBB-A8C78BB37488}"/>
              </a:ext>
            </a:extLst>
          </p:cNvPr>
          <p:cNvSpPr/>
          <p:nvPr/>
        </p:nvSpPr>
        <p:spPr>
          <a:xfrm>
            <a:off x="2966484" y="1541721"/>
            <a:ext cx="7517218" cy="2732567"/>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Tx/>
              <a:buChar char="-"/>
            </a:pPr>
            <a:r>
              <a:rPr lang="en-US" sz="3200" dirty="0">
                <a:latin typeface="Arial-Rounded" panose="020B0500000000000000" pitchFamily="34" charset="0"/>
                <a:ea typeface="Arial-Rounded" panose="020B0500000000000000" pitchFamily="34" charset="0"/>
                <a:cs typeface="Arial-Rounded" panose="020B0500000000000000" pitchFamily="34" charset="0"/>
              </a:rPr>
              <a:t>Anh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hàng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lgn="just">
              <a:buFontTx/>
              <a:buChar char="-"/>
            </a:pPr>
            <a:r>
              <a:rPr lang="en-US" sz="3200" dirty="0">
                <a:latin typeface="Arial-Rounded" panose="020B0500000000000000" pitchFamily="34" charset="0"/>
                <a:ea typeface="Arial-Rounded" panose="020B0500000000000000" pitchFamily="34" charset="0"/>
                <a:cs typeface="Arial-Rounded" panose="020B0500000000000000" pitchFamily="34" charset="0"/>
              </a:rPr>
              <a:t>Anh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đưa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lớp</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lgn="just">
              <a:buFontTx/>
              <a:buChar char="-"/>
            </a:pPr>
            <a:r>
              <a:rPr lang="en-US" sz="3200" dirty="0">
                <a:latin typeface="Arial-Rounded" panose="020B0500000000000000" pitchFamily="34" charset="0"/>
                <a:ea typeface="Arial-Rounded" panose="020B0500000000000000" pitchFamily="34" charset="0"/>
                <a:cs typeface="Arial-Rounded" panose="020B0500000000000000" pitchFamily="34" charset="0"/>
              </a:rPr>
              <a:t>Anh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xúc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cơm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ăn</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lgn="just">
              <a:buFontTx/>
              <a:buChar char="-"/>
            </a:pPr>
            <a:r>
              <a:rPr lang="en-US" sz="3200" dirty="0">
                <a:latin typeface="Arial-Rounded" panose="020B0500000000000000" pitchFamily="34" charset="0"/>
                <a:ea typeface="Arial-Rounded" panose="020B0500000000000000" pitchFamily="34" charset="0"/>
                <a:cs typeface="Arial-Rounded" panose="020B0500000000000000" pitchFamily="34" charset="0"/>
              </a:rPr>
              <a:t>Anh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chăm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bị</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ốm</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TotalTime>
  <Words>2052</Words>
  <Application>Microsoft Office PowerPoint</Application>
  <PresentationFormat>Widescreen</PresentationFormat>
  <Paragraphs>148</Paragraphs>
  <Slides>37</Slides>
  <Notes>17</Notes>
  <HiddenSlides>0</HiddenSlides>
  <MMClips>13</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37</vt:i4>
      </vt:variant>
    </vt:vector>
  </HeadingPairs>
  <TitlesOfParts>
    <vt:vector size="54" baseType="lpstr">
      <vt:lpstr>Microsoft YaHei</vt:lpstr>
      <vt:lpstr>Arial</vt:lpstr>
      <vt:lpstr>Arial Rounded MT Bold</vt:lpstr>
      <vt:lpstr>Arial-Rounded</vt:lpstr>
      <vt:lpstr>Calibri</vt:lpstr>
      <vt:lpstr>Calibri Light</vt:lpstr>
      <vt:lpstr>HP001 4 hàng</vt:lpstr>
      <vt:lpstr>Times New Roman</vt:lpstr>
      <vt:lpstr>Verdana</vt:lpstr>
      <vt:lpstr>1_Office Theme</vt:lpstr>
      <vt:lpstr>2_Office Theme</vt:lpstr>
      <vt:lpstr>2_Office 主题​​</vt:lpstr>
      <vt:lpstr>3_Office Theme</vt:lpstr>
      <vt:lpstr>4_Office Theme</vt:lpstr>
      <vt:lpstr>5_Office Theme</vt:lpstr>
      <vt:lpstr>6_Office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câu dài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Xếp những từ dưới đây vào nhóm thích hợp?</vt:lpstr>
      <vt:lpstr>2. Đặt câu nói về việc chị Nết đã làm cho em 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học được gì qua câu chuyện trên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19</cp:revision>
  <dcterms:created xsi:type="dcterms:W3CDTF">2021-05-27T03:43:25Z</dcterms:created>
  <dcterms:modified xsi:type="dcterms:W3CDTF">2021-07-12T16:01:58Z</dcterms:modified>
</cp:coreProperties>
</file>