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4" r:id="rId4"/>
    <p:sldMasterId id="2147483686" r:id="rId5"/>
    <p:sldMasterId id="2147483698" r:id="rId6"/>
    <p:sldMasterId id="2147483710" r:id="rId7"/>
    <p:sldMasterId id="2147483712" r:id="rId8"/>
    <p:sldMasterId id="2147483724" r:id="rId9"/>
    <p:sldMasterId id="2147483736" r:id="rId10"/>
    <p:sldMasterId id="2147483750" r:id="rId11"/>
  </p:sldMasterIdLst>
  <p:notesMasterIdLst>
    <p:notesMasterId r:id="rId13"/>
  </p:notesMasterIdLst>
  <p:sldIdLst>
    <p:sldId id="262" r:id="rId12"/>
    <p:sldId id="474" r:id="rId14"/>
    <p:sldId id="475" r:id="rId15"/>
    <p:sldId id="265" r:id="rId16"/>
    <p:sldId id="266" r:id="rId17"/>
    <p:sldId id="267" r:id="rId18"/>
    <p:sldId id="268" r:id="rId19"/>
    <p:sldId id="271" r:id="rId20"/>
    <p:sldId id="510" r:id="rId21"/>
    <p:sldId id="476" r:id="rId22"/>
    <p:sldId id="477" r:id="rId23"/>
    <p:sldId id="478" r:id="rId24"/>
    <p:sldId id="304" r:id="rId25"/>
    <p:sldId id="479" r:id="rId26"/>
    <p:sldId id="490" r:id="rId27"/>
    <p:sldId id="481" r:id="rId28"/>
    <p:sldId id="482" r:id="rId29"/>
    <p:sldId id="325" r:id="rId30"/>
    <p:sldId id="276" r:id="rId31"/>
    <p:sldId id="512" r:id="rId32"/>
    <p:sldId id="513" r:id="rId33"/>
    <p:sldId id="279" r:id="rId34"/>
    <p:sldId id="511" r:id="rId35"/>
    <p:sldId id="280" r:id="rId36"/>
    <p:sldId id="259" r:id="rId37"/>
    <p:sldId id="483" r:id="rId38"/>
    <p:sldId id="484" r:id="rId39"/>
    <p:sldId id="485" r:id="rId40"/>
    <p:sldId id="285" r:id="rId41"/>
    <p:sldId id="286" r:id="rId42"/>
    <p:sldId id="328" r:id="rId43"/>
    <p:sldId id="491" r:id="rId44"/>
    <p:sldId id="487" r:id="rId45"/>
    <p:sldId id="489" r:id="rId46"/>
    <p:sldId id="488" r:id="rId47"/>
    <p:sldId id="329" r:id="rId48"/>
    <p:sldId id="2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59" d="100"/>
          <a:sy n="59" d="100"/>
        </p:scale>
        <p:origin x="7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slide" Target="slides/slide37.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2" Type="http://schemas.openxmlformats.org/officeDocument/2006/relationships/theme" Target="../theme/theme10.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3.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4.xml"/><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2" Type="http://schemas.openxmlformats.org/officeDocument/2006/relationships/theme" Target="../theme/theme5.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3" Type="http://schemas.openxmlformats.org/officeDocument/2006/relationships/theme" Target="../theme/theme7.xml"/><Relationship Id="rId12" Type="http://schemas.openxmlformats.org/officeDocument/2006/relationships/image" Target="../media/image5.jpeg"/><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2" Type="http://schemas.openxmlformats.org/officeDocument/2006/relationships/theme" Target="../theme/theme8.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4" Type="http://schemas.openxmlformats.org/officeDocument/2006/relationships/theme" Target="../theme/theme9.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fld>
            <a:endParaRPr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0.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6.xml"/><Relationship Id="rId2" Type="http://schemas.openxmlformats.org/officeDocument/2006/relationships/image" Target="../media/image29.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6.xml"/><Relationship Id="rId2" Type="http://schemas.openxmlformats.org/officeDocument/2006/relationships/image" Target="../media/image23.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93.xml"/><Relationship Id="rId5" Type="http://schemas.openxmlformats.org/officeDocument/2006/relationships/image" Target="../media/image13.GIF"/><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3.xml"/><Relationship Id="rId2" Type="http://schemas.openxmlformats.org/officeDocument/2006/relationships/image" Target="../media/image19.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00.xml"/><Relationship Id="rId2" Type="http://schemas.openxmlformats.org/officeDocument/2006/relationships/image" Target="../media/image17.pn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0.xml"/><Relationship Id="rId1"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0.xml"/><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0.xml"/><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3.xml"/><Relationship Id="rId2" Type="http://schemas.openxmlformats.org/officeDocument/2006/relationships/image" Target="../media/image19.png"/><Relationship Id="rId1" Type="http://schemas.openxmlformats.org/officeDocument/2006/relationships/image" Target="../media/image1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93.xml"/><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image" Target="../media/image33.png"/><Relationship Id="rId1"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3.xml"/><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261632" y="2210521"/>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endParaRPr lang="en-US" altLang="vi-VN" sz="4800" b="1" dirty="0">
              <a:solidFill>
                <a:srgbClr val="0070C0"/>
              </a:solidFill>
              <a:latin typeface="Arial-Rounded" panose="020B0500000000000000" charset="0"/>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21123" y="596265"/>
            <a:ext cx="5644367"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28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28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28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28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28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3" name="TextBox 2"/>
          <p:cNvSpPr txBox="1"/>
          <p:nvPr/>
        </p:nvSpPr>
        <p:spPr>
          <a:xfrm>
            <a:off x="251460" y="1426845"/>
            <a:ext cx="4425950" cy="48926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ta/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vang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hànghiên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4677302" y="2241734"/>
            <a:ext cx="4195856" cy="37846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thương/ vào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pic>
        <p:nvPicPr>
          <p:cNvPr id="7" name="Picture 6"/>
          <p:cNvPicPr>
            <a:picLocks noChangeAspect="1"/>
          </p:cNvPicPr>
          <p:nvPr/>
        </p:nvPicPr>
        <p:blipFill>
          <a:blip r:embed="rId1"/>
          <a:stretch>
            <a:fillRect/>
          </a:stretch>
        </p:blipFill>
        <p:spPr>
          <a:xfrm>
            <a:off x="8646671" y="189946"/>
            <a:ext cx="3461036" cy="2708158"/>
          </a:xfrm>
          <a:prstGeom prst="rect">
            <a:avLst/>
          </a:prstGeom>
        </p:spPr>
      </p:pic>
      <p:sp>
        <p:nvSpPr>
          <p:cNvPr id="31" name="Cloud 30"/>
          <p:cNvSpPr/>
          <p:nvPr/>
        </p:nvSpPr>
        <p:spPr>
          <a:xfrm>
            <a:off x="9027679" y="5213866"/>
            <a:ext cx="3164321" cy="1274609"/>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noProof="0" dirty="0" err="1">
                <a:solidFill>
                  <a:prstClr val="white"/>
                </a:solidFill>
                <a:latin typeface="Arial-Rounded" panose="020B0500000000000000" charset="0"/>
                <a:ea typeface="Arial-Rounded" panose="020B0500000000000000" charset="0"/>
                <a:cs typeface="Arial-Rounded" panose="020B0500000000000000" charset="0"/>
              </a:rPr>
              <a:t>Đọc</a:t>
            </a:r>
            <a:r>
              <a:rPr lang="en-US" sz="2000" b="1" noProof="0" dirty="0">
                <a:solidFill>
                  <a:prstClr val="white"/>
                </a:solidFill>
                <a:latin typeface="Arial-Rounded" panose="020B0500000000000000" charset="0"/>
                <a:ea typeface="Arial-Rounded" panose="020B0500000000000000" charset="0"/>
                <a:cs typeface="Arial-Rounded" panose="020B0500000000000000" charset="0"/>
              </a:rPr>
              <a:t> </a:t>
            </a:r>
            <a:r>
              <a:rPr lang="en-US" sz="2000" b="1" noProof="0" dirty="0" err="1">
                <a:solidFill>
                  <a:prstClr val="white"/>
                </a:solidFill>
                <a:latin typeface="Arial-Rounded" panose="020B0500000000000000" charset="0"/>
                <a:ea typeface="Arial-Rounded" panose="020B0500000000000000" charset="0"/>
                <a:cs typeface="Arial-Rounded" panose="020B0500000000000000" charset="0"/>
              </a:rPr>
              <a:t>câu</a:t>
            </a:r>
            <a:r>
              <a:rPr lang="en-US" sz="2000" b="1" noProof="0" dirty="0">
                <a:solidFill>
                  <a:prstClr val="white"/>
                </a:solidFill>
                <a:latin typeface="Arial-Rounded" panose="020B0500000000000000" charset="0"/>
                <a:ea typeface="Arial-Rounded" panose="020B0500000000000000" charset="0"/>
                <a:cs typeface="Arial-Rounded" panose="020B0500000000000000" charset="0"/>
              </a:rPr>
              <a:t> </a:t>
            </a:r>
            <a:r>
              <a:rPr lang="en-US" sz="2000" b="1" noProof="0" dirty="0" err="1">
                <a:solidFill>
                  <a:prstClr val="white"/>
                </a:solidFill>
                <a:latin typeface="Arial-Rounded" panose="020B0500000000000000" charset="0"/>
                <a:ea typeface="Arial-Rounded" panose="020B0500000000000000" charset="0"/>
                <a:cs typeface="Arial-Rounded" panose="020B0500000000000000" charset="0"/>
              </a:rPr>
              <a:t>nối</a:t>
            </a:r>
            <a:r>
              <a:rPr lang="en-US" sz="2000" b="1" noProof="0" dirty="0">
                <a:solidFill>
                  <a:prstClr val="white"/>
                </a:solidFill>
                <a:latin typeface="Arial-Rounded" panose="020B0500000000000000" charset="0"/>
                <a:ea typeface="Arial-Rounded" panose="020B0500000000000000" charset="0"/>
                <a:cs typeface="Arial-Rounded" panose="020B0500000000000000" charset="0"/>
              </a:rPr>
              <a:t> </a:t>
            </a:r>
            <a:r>
              <a:rPr lang="en-US" sz="2000" b="1" noProof="0" dirty="0" err="1">
                <a:solidFill>
                  <a:prstClr val="white"/>
                </a:solidFill>
                <a:latin typeface="Arial-Rounded" panose="020B0500000000000000" charset="0"/>
                <a:ea typeface="Arial-Rounded" panose="020B0500000000000000" charset="0"/>
                <a:cs typeface="Arial-Rounded" panose="020B0500000000000000"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3" name="TextBox 2"/>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ta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pic>
        <p:nvPicPr>
          <p:cNvPr id="7" name="Picture 6"/>
          <p:cNvPicPr>
            <a:picLocks noChangeAspect="1"/>
          </p:cNvPicPr>
          <p:nvPr/>
        </p:nvPicPr>
        <p:blipFill>
          <a:blip r:embed="rId1"/>
          <a:stretch>
            <a:fillRect/>
          </a:stretch>
        </p:blipFill>
        <p:spPr>
          <a:xfrm>
            <a:off x="8419465" y="144788"/>
            <a:ext cx="3529380" cy="2643861"/>
          </a:xfrm>
          <a:prstGeom prst="rect">
            <a:avLst/>
          </a:prstGeom>
        </p:spPr>
      </p:pic>
      <p:sp>
        <p:nvSpPr>
          <p:cNvPr id="12" name="Cloud 11"/>
          <p:cNvSpPr/>
          <p:nvPr/>
        </p:nvSpPr>
        <p:spPr>
          <a:xfrm>
            <a:off x="9230926" y="5403754"/>
            <a:ext cx="2775217" cy="9986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prstClr val="white"/>
                </a:solidFill>
                <a:latin typeface="Arial-Rounded" panose="020B0500000000000000" charset="0"/>
                <a:ea typeface="Arial-Rounded" panose="020B0500000000000000" charset="0"/>
                <a:cs typeface="Arial-Rounded" panose="020B0500000000000000" charset="0"/>
              </a:rPr>
              <a:t>Đọc</a:t>
            </a:r>
            <a:r>
              <a:rPr lang="en-US" sz="2000" b="1" dirty="0">
                <a:solidFill>
                  <a:prstClr val="white"/>
                </a:solidFill>
                <a:latin typeface="Arial-Rounded" panose="020B0500000000000000" charset="0"/>
                <a:ea typeface="Arial-Rounded" panose="020B0500000000000000" charset="0"/>
                <a:cs typeface="Arial-Rounded" panose="020B0500000000000000" charset="0"/>
              </a:rPr>
              <a:t> </a:t>
            </a:r>
            <a:r>
              <a:rPr lang="en-US" sz="2000" b="1" dirty="0" err="1">
                <a:solidFill>
                  <a:prstClr val="white"/>
                </a:solidFill>
                <a:latin typeface="Arial-Rounded" panose="020B0500000000000000" charset="0"/>
                <a:ea typeface="Arial-Rounded" panose="020B0500000000000000" charset="0"/>
                <a:cs typeface="Arial-Rounded" panose="020B0500000000000000" charset="0"/>
              </a:rPr>
              <a:t>nối</a:t>
            </a:r>
            <a:r>
              <a:rPr lang="en-US" sz="2000" b="1" dirty="0">
                <a:solidFill>
                  <a:prstClr val="white"/>
                </a:solidFill>
                <a:latin typeface="Arial-Rounded" panose="020B0500000000000000" charset="0"/>
                <a:ea typeface="Arial-Rounded" panose="020B0500000000000000" charset="0"/>
                <a:cs typeface="Arial-Rounded" panose="020B0500000000000000" charset="0"/>
              </a:rPr>
              <a:t> </a:t>
            </a:r>
            <a:r>
              <a:rPr lang="en-US" sz="2000" b="1" dirty="0" err="1">
                <a:solidFill>
                  <a:prstClr val="white"/>
                </a:solidFill>
                <a:latin typeface="Arial-Rounded" panose="020B0500000000000000" charset="0"/>
                <a:ea typeface="Arial-Rounded" panose="020B0500000000000000" charset="0"/>
                <a:cs typeface="Arial-Rounded" panose="020B0500000000000000" charset="0"/>
              </a:rPr>
              <a:t>tiếp</a:t>
            </a:r>
            <a:r>
              <a:rPr lang="en-US" sz="2000" b="1" dirty="0">
                <a:solidFill>
                  <a:prstClr val="white"/>
                </a:solidFill>
                <a:latin typeface="Arial-Rounded" panose="020B0500000000000000" charset="0"/>
                <a:ea typeface="Arial-Rounded" panose="020B0500000000000000" charset="0"/>
                <a:cs typeface="Arial-Rounded" panose="020B0500000000000000" charset="0"/>
              </a:rPr>
              <a:t> </a:t>
            </a:r>
            <a:r>
              <a:rPr lang="en-US" sz="2000" b="1" dirty="0" err="1">
                <a:solidFill>
                  <a:prstClr val="white"/>
                </a:solidFill>
                <a:latin typeface="Arial-Rounded" panose="020B0500000000000000" charset="0"/>
                <a:ea typeface="Arial-Rounded" panose="020B0500000000000000" charset="0"/>
                <a:cs typeface="Arial-Rounded" panose="020B0500000000000000"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9"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1"/>
          <a:stretch>
            <a:fillRect/>
          </a:stretch>
        </p:blipFill>
        <p:spPr>
          <a:xfrm>
            <a:off x="10654665" y="-182880"/>
            <a:ext cx="1656080" cy="1691640"/>
          </a:xfrm>
          <a:prstGeom prst="rect">
            <a:avLst/>
          </a:prstGeom>
        </p:spPr>
      </p:pic>
      <p:sp>
        <p:nvSpPr>
          <p:cNvPr id="4" name="Text Box 3"/>
          <p:cNvSpPr txBox="1"/>
          <p:nvPr/>
        </p:nvSpPr>
        <p:spPr>
          <a:xfrm>
            <a:off x="2775098" y="138430"/>
            <a:ext cx="5644367"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mang</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về</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 name="TextBox 2"/>
          <p:cNvSpPr txBox="1"/>
          <p:nvPr/>
        </p:nvSpPr>
        <p:spPr>
          <a:xfrm>
            <a:off x="379479" y="1508760"/>
            <a:ext cx="438192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ta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4722690" y="2203977"/>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pic>
        <p:nvPicPr>
          <p:cNvPr id="7" name="Picture 6"/>
          <p:cNvPicPr>
            <a:picLocks noChangeAspect="1"/>
          </p:cNvPicPr>
          <p:nvPr/>
        </p:nvPicPr>
        <p:blipFill>
          <a:blip r:embed="rId2"/>
          <a:stretch>
            <a:fillRect/>
          </a:stretch>
        </p:blipFill>
        <p:spPr>
          <a:xfrm>
            <a:off x="8419465" y="138430"/>
            <a:ext cx="3508832" cy="2667978"/>
          </a:xfrm>
          <a:prstGeom prst="rect">
            <a:avLst/>
          </a:prstGeom>
        </p:spPr>
      </p:pic>
      <p:sp>
        <p:nvSpPr>
          <p:cNvPr id="12" name="Cloud 11"/>
          <p:cNvSpPr/>
          <p:nvPr/>
        </p:nvSpPr>
        <p:spPr>
          <a:xfrm>
            <a:off x="9239694" y="5230540"/>
            <a:ext cx="2572827" cy="117186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prstClr val="white"/>
                </a:solidFill>
                <a:latin typeface="Arial-Rounded" panose="020B0500000000000000" charset="0"/>
                <a:ea typeface="Arial-Rounded" panose="020B0500000000000000" charset="0"/>
                <a:cs typeface="Arial-Rounded" panose="020B0500000000000000" charset="0"/>
              </a:rPr>
              <a:t>Đọc</a:t>
            </a:r>
            <a:r>
              <a:rPr lang="en-US" sz="2000" b="1" dirty="0">
                <a:solidFill>
                  <a:prstClr val="white"/>
                </a:solidFill>
                <a:latin typeface="Arial-Rounded" panose="020B0500000000000000" charset="0"/>
                <a:ea typeface="Arial-Rounded" panose="020B0500000000000000" charset="0"/>
                <a:cs typeface="Arial-Rounded" panose="020B0500000000000000" charset="0"/>
              </a:rPr>
              <a:t> </a:t>
            </a:r>
            <a:r>
              <a:rPr lang="en-US" sz="2000" b="1" dirty="0" err="1">
                <a:solidFill>
                  <a:prstClr val="white"/>
                </a:solidFill>
                <a:latin typeface="Arial-Rounded" panose="020B0500000000000000" charset="0"/>
                <a:ea typeface="Arial-Rounded" panose="020B0500000000000000" charset="0"/>
                <a:cs typeface="Arial-Rounded" panose="020B0500000000000000" charset="0"/>
              </a:rPr>
              <a:t>toàn</a:t>
            </a:r>
            <a:r>
              <a:rPr lang="en-US" sz="2000" b="1" dirty="0">
                <a:solidFill>
                  <a:prstClr val="white"/>
                </a:solidFill>
                <a:latin typeface="Arial-Rounded" panose="020B0500000000000000" charset="0"/>
                <a:ea typeface="Arial-Rounded" panose="020B0500000000000000" charset="0"/>
                <a:cs typeface="Arial-Rounded" panose="020B0500000000000000" charset="0"/>
              </a:rPr>
              <a:t> </a:t>
            </a:r>
            <a:r>
              <a:rPr lang="en-US" sz="2000" b="1" dirty="0" err="1">
                <a:solidFill>
                  <a:prstClr val="white"/>
                </a:solidFill>
                <a:latin typeface="Arial-Rounded" panose="020B0500000000000000" charset="0"/>
                <a:ea typeface="Arial-Rounded" panose="020B0500000000000000" charset="0"/>
                <a:cs typeface="Arial-Rounded" panose="020B0500000000000000"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split orient="vert"/>
      </p:transition>
    </mc:Choice>
    <mc:Fallback>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3" name="TextBox 2"/>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pic>
        <p:nvPicPr>
          <p:cNvPr id="7" name="Picture 6"/>
          <p:cNvPicPr>
            <a:picLocks noChangeAspect="1"/>
          </p:cNvPicPr>
          <p:nvPr/>
        </p:nvPicPr>
        <p:blipFill>
          <a:blip r:embed="rId1"/>
          <a:stretch>
            <a:fillRect/>
          </a:stretch>
        </p:blipFill>
        <p:spPr>
          <a:xfrm>
            <a:off x="8282305" y="1817103"/>
            <a:ext cx="3658058" cy="2862322"/>
          </a:xfrm>
          <a:prstGeom prst="rect">
            <a:avLst/>
          </a:prstGeom>
        </p:spPr>
      </p:pic>
      <p:sp>
        <p:nvSpPr>
          <p:cNvPr id="2" name="Rectangle: Rounded Corners 1"/>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1.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Bạn</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nhỏ</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hỏi</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mẹ</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điều</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 </a:t>
            </a:r>
            <a:r>
              <a:rPr lang="en-US" sz="3600" b="0" i="0" dirty="0" err="1">
                <a:solidFill>
                  <a:schemeClr val="bg1"/>
                </a:solidFill>
                <a:effectLst/>
                <a:latin typeface="Arial-Rounded" panose="020B0500000000000000" charset="0"/>
                <a:ea typeface="Arial-Rounded" panose="020B0500000000000000" charset="0"/>
                <a:cs typeface="Arial-Rounded" panose="020B0500000000000000" charset="0"/>
              </a:rPr>
              <a:t>gì</a:t>
            </a:r>
            <a:r>
              <a:rPr lang="en-US" sz="3600" b="0" i="0" dirty="0">
                <a:solidFill>
                  <a:schemeClr val="bg1"/>
                </a:solidFill>
                <a:effectLst/>
                <a:latin typeface="Arial-Rounded" panose="020B0500000000000000" charset="0"/>
                <a:ea typeface="Arial-Rounded" panose="020B0500000000000000" charset="0"/>
                <a:cs typeface="Arial-Rounded" panose="020B0500000000000000" charset="0"/>
              </a:rPr>
              <a:t>?</a:t>
            </a:r>
            <a:endParaRPr lang="en-US" sz="3600" dirty="0">
              <a:solidFill>
                <a:schemeClr val="bg1"/>
              </a:solidFill>
              <a:latin typeface="Arial-Rounded" panose="020B0500000000000000" charset="0"/>
              <a:ea typeface="Arial-Rounded" panose="020B0500000000000000" charset="0"/>
              <a:cs typeface="Arial-Rounded" panose="020B0500000000000000" charset="0"/>
            </a:endParaRPr>
          </a:p>
        </p:txBody>
      </p:sp>
      <p:cxnSp>
        <p:nvCxnSpPr>
          <p:cNvPr id="6" name="Straight Connector 5"/>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3" name="TextBox 2"/>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ta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pic>
        <p:nvPicPr>
          <p:cNvPr id="7" name="Picture 6"/>
          <p:cNvPicPr>
            <a:picLocks noChangeAspect="1"/>
          </p:cNvPicPr>
          <p:nvPr/>
        </p:nvPicPr>
        <p:blipFill>
          <a:blip r:embed="rId1"/>
          <a:stretch>
            <a:fillRect/>
          </a:stretch>
        </p:blipFill>
        <p:spPr>
          <a:xfrm>
            <a:off x="7750629" y="1401082"/>
            <a:ext cx="4189734" cy="3278343"/>
          </a:xfrm>
          <a:prstGeom prst="rect">
            <a:avLst/>
          </a:prstGeom>
        </p:spPr>
      </p:pic>
      <p:cxnSp>
        <p:nvCxnSpPr>
          <p:cNvPr id="13" name="Straight Connector 12"/>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charset="0"/>
                <a:ea typeface="Arial-Rounded" panose="020B0500000000000000" charset="0"/>
                <a:cs typeface="Arial-Rounded" panose="020B0500000000000000" charset="0"/>
              </a:rPr>
              <a:t>2. </a:t>
            </a:r>
            <a:r>
              <a:rPr lang="vi-VN" sz="3600" dirty="0">
                <a:solidFill>
                  <a:prstClr val="white"/>
                </a:solidFill>
                <a:latin typeface="Arial-Rounded" panose="020B0500000000000000" charset="0"/>
                <a:ea typeface="Arial-Rounded" panose="020B0500000000000000" charset="0"/>
                <a:cs typeface="Arial-Rounded" panose="020B0500000000000000"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cxnSp>
        <p:nvCxnSpPr>
          <p:cNvPr id="10" name="Straight Connector 9"/>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3" name="TextBox 2"/>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2" name="Rectangle: Rounded Corners 1"/>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charset="0"/>
                <a:ea typeface="Arial-Rounded" panose="020B0500000000000000" charset="0"/>
                <a:cs typeface="Arial-Rounded" panose="020B0500000000000000" charset="0"/>
              </a:rPr>
              <a:t>3. </a:t>
            </a:r>
            <a:r>
              <a:rPr lang="vi-VN" sz="2800" dirty="0">
                <a:solidFill>
                  <a:prstClr val="white"/>
                </a:solidFill>
                <a:latin typeface="Arial-Rounded" panose="020B0500000000000000" charset="0"/>
                <a:ea typeface="Arial-Rounded" panose="020B0500000000000000" charset="0"/>
                <a:cs typeface="Arial-Rounded" panose="020B0500000000000000"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cxnSp>
        <p:nvCxnSpPr>
          <p:cNvPr id="13" name="Straight Connector 12"/>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p:cNvPicPr>
            <a:picLocks noChangeAspect="1"/>
          </p:cNvPicPr>
          <p:nvPr/>
        </p:nvPicPr>
        <p:blipFill>
          <a:blip r:embed="rId1"/>
          <a:stretch>
            <a:fillRect/>
          </a:stretch>
        </p:blipFill>
        <p:spPr>
          <a:xfrm>
            <a:off x="6042186" y="1502827"/>
            <a:ext cx="5841292" cy="3568031"/>
          </a:xfrm>
          <a:prstGeom prst="rect">
            <a:avLst/>
          </a:prstGeom>
        </p:spPr>
      </p:pic>
      <p:sp>
        <p:nvSpPr>
          <p:cNvPr id="19" name="Oval 18"/>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7500257" y="1205174"/>
            <a:ext cx="4440106" cy="3474251"/>
          </a:xfrm>
          <a:prstGeom prst="rect">
            <a:avLst/>
          </a:prstGeom>
        </p:spPr>
      </p:pic>
      <p:sp>
        <p:nvSpPr>
          <p:cNvPr id="2" name="Rectangle: Rounded Corners 1"/>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charset="0"/>
                <a:ea typeface="Arial-Rounded" panose="020B0500000000000000" charset="0"/>
                <a:cs typeface="Arial-Rounded" panose="020B0500000000000000" charset="0"/>
              </a:rPr>
              <a:t>4. </a:t>
            </a:r>
            <a:r>
              <a:rPr lang="en-US" sz="3600" dirty="0" err="1">
                <a:solidFill>
                  <a:prstClr val="white"/>
                </a:solidFill>
                <a:latin typeface="Arial-Rounded" panose="020B0500000000000000" charset="0"/>
                <a:ea typeface="Arial-Rounded" panose="020B0500000000000000" charset="0"/>
                <a:cs typeface="Arial-Rounded" panose="020B0500000000000000" charset="0"/>
              </a:rPr>
              <a:t>Em</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bé</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đã</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mang</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đến</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những</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gì</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cho</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gia</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đình</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bạn</a:t>
            </a:r>
            <a:r>
              <a:rPr lang="en-US" sz="3600" dirty="0">
                <a:solidFill>
                  <a:prstClr val="white"/>
                </a:solidFill>
                <a:latin typeface="Arial-Rounded" panose="020B0500000000000000" charset="0"/>
                <a:ea typeface="Arial-Rounded" panose="020B0500000000000000" charset="0"/>
                <a:cs typeface="Arial-Rounded" panose="020B0500000000000000" charset="0"/>
              </a:rPr>
              <a:t> </a:t>
            </a:r>
            <a:r>
              <a:rPr lang="en-US" sz="3600" dirty="0" err="1">
                <a:solidFill>
                  <a:prstClr val="white"/>
                </a:solidFill>
                <a:latin typeface="Arial-Rounded" panose="020B0500000000000000" charset="0"/>
                <a:ea typeface="Arial-Rounded" panose="020B0500000000000000" charset="0"/>
                <a:cs typeface="Arial-Rounded" panose="020B0500000000000000" charset="0"/>
              </a:rPr>
              <a:t>nhỏ</a:t>
            </a:r>
            <a:r>
              <a:rPr lang="en-US" sz="3600" dirty="0">
                <a:solidFill>
                  <a:prstClr val="white"/>
                </a:solidFill>
                <a:latin typeface="Arial-Rounded" panose="020B0500000000000000" charset="0"/>
                <a:ea typeface="Arial-Rounded" panose="020B0500000000000000" charset="0"/>
                <a:cs typeface="Arial-Rounded" panose="020B0500000000000000"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cxnSp>
        <p:nvCxnSpPr>
          <p:cNvPr id="13" name="Straight Connector 12"/>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charset="0"/>
                <a:ea typeface="Arial-Rounded" panose="020B0500000000000000" charset="0"/>
                <a:cs typeface="Arial-Rounded" panose="020B0500000000000000" charset="0"/>
              </a:rPr>
              <a:t>1</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a:t>
            </a:r>
            <a:endParaRPr lang="en-US" dirty="0">
              <a:latin typeface="Times New Roman" panose="02020603050405020304" pitchFamily="18" charset="0"/>
              <a:ea typeface="Arial-Rounded" panose="020B0500000000000000" charset="0"/>
              <a:cs typeface="Times New Roman" panose="02020603050405020304" pitchFamily="18" charset="0"/>
            </a:endParaRPr>
          </a:p>
        </p:txBody>
      </p:sp>
      <p:sp>
        <p:nvSpPr>
          <p:cNvPr id="6" name="Cloud 5"/>
          <p:cNvSpPr/>
          <p:nvPr/>
        </p:nvSpPr>
        <p:spPr>
          <a:xfrm>
            <a:off x="1317574" y="1378379"/>
            <a:ext cx="8642854"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charset="0"/>
                <a:cs typeface="Times New Roman" panose="02020603050405020304" pitchFamily="18" charset="0"/>
              </a:rPr>
              <a:t>ngộ nghĩnh, đáng yêu, bầu bĩnh, ngây thơ, dễ thương, mập mạp</a:t>
            </a:r>
            <a:endParaRPr lang="en-US" sz="3200" b="1"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sp>
        <p:nvSpPr>
          <p:cNvPr id="18" name="Title 4"/>
          <p:cNvSpPr txBox="1"/>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charset="0"/>
              <a:cs typeface="Times New Roman" panose="02020603050405020304" pitchFamily="18" charset="0"/>
            </a:endParaRPr>
          </a:p>
        </p:txBody>
      </p:sp>
      <p:sp>
        <p:nvSpPr>
          <p:cNvPr id="20" name="Title 4"/>
          <p:cNvSpPr txBox="1"/>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Xoài</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đáng</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yêu</a:t>
            </a:r>
            <a:r>
              <a:rPr lang="en-US" sz="3600" dirty="0">
                <a:solidFill>
                  <a:srgbClr val="FF0000"/>
                </a:solidFill>
                <a:latin typeface="Arial-Rounded" panose="020B0500000000000000" charset="0"/>
                <a:ea typeface="Arial-Rounded" panose="020B0500000000000000" charset="0"/>
                <a:cs typeface="Arial-Rounded" panose="020B0500000000000000" charset="0"/>
              </a:rPr>
              <a:t>.</a:t>
            </a:r>
            <a:endParaRPr lang="en-US" sz="3600" dirty="0">
              <a:solidFill>
                <a:srgbClr val="FF0000"/>
              </a:solidFill>
              <a:latin typeface="Arial-Rounded" panose="020B0500000000000000" charset="0"/>
              <a:ea typeface="Arial-Rounded" panose="020B0500000000000000" charset="0"/>
              <a:cs typeface="Arial-Rounded" panose="020B0500000000000000" charset="0"/>
            </a:endParaRPr>
          </a:p>
        </p:txBody>
      </p:sp>
      <p:sp>
        <p:nvSpPr>
          <p:cNvPr id="7" name="Title 4"/>
          <p:cNvSpPr txBox="1"/>
          <p:nvPr/>
        </p:nvSpPr>
        <p:spPr>
          <a:xfrm>
            <a:off x="552349" y="5675235"/>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Hà</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mập</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charset="0"/>
                <a:cs typeface="Times New Roman" panose="02020603050405020304" pitchFamily="18" charset="0"/>
              </a:rPr>
              <a:t>mạp</a:t>
            </a:r>
            <a:r>
              <a:rPr lang="en-US" sz="3600" dirty="0">
                <a:solidFill>
                  <a:srgbClr val="FF0000"/>
                </a:solidFill>
                <a:latin typeface="Times New Roman" panose="02020603050405020304" pitchFamily="18" charset="0"/>
                <a:ea typeface="Arial-Rounded" panose="020B0500000000000000" charset="0"/>
                <a:cs typeface="Times New Roman" panose="02020603050405020304" pitchFamily="18" charset="0"/>
              </a:rPr>
              <a:t>.</a:t>
            </a:r>
            <a:endParaRPr lang="en-US" sz="3600" dirty="0">
              <a:solidFill>
                <a:srgbClr val="FF0000"/>
              </a:solidFill>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1"/>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0000"/>
                </a:solidFill>
                <a:effectLst/>
                <a:uLnTx/>
                <a:uFillTx/>
                <a:latin typeface="Arial-Rounded" panose="020B0500000000000000" charset="0"/>
                <a:ea typeface="Arial-Rounded" panose="020B0500000000000000" charset="0"/>
                <a:cs typeface="Arial-Rounded" panose="020B0500000000000000" charset="0"/>
              </a:rPr>
              <a:t>Khởi</a:t>
            </a:r>
            <a:r>
              <a:rPr kumimoji="0" lang="en-US" sz="6600" b="1" i="0"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rPr>
              <a:t> </a:t>
            </a:r>
            <a:r>
              <a:rPr kumimoji="0" lang="en-US" sz="6600" b="1" i="0" u="none" strike="noStrike" kern="1200" cap="none" spc="0" normalizeH="0" baseline="0" noProof="0" dirty="0" err="1">
                <a:ln>
                  <a:noFill/>
                </a:ln>
                <a:solidFill>
                  <a:srgbClr val="FF0000"/>
                </a:solidFill>
                <a:effectLst/>
                <a:uLnTx/>
                <a:uFillTx/>
                <a:latin typeface="Arial-Rounded" panose="020B0500000000000000" charset="0"/>
                <a:ea typeface="Arial-Rounded" panose="020B0500000000000000" charset="0"/>
                <a:cs typeface="Arial-Rounded" panose="020B0500000000000000" charset="0"/>
              </a:rPr>
              <a:t>động</a:t>
            </a:r>
            <a:endParaRPr kumimoji="0" lang="en-US" sz="6600" b="1" i="0"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pic>
        <p:nvPicPr>
          <p:cNvPr id="2050" name="Picture 2" descr="在走动的火车 852x480 | Pics, Animation, Travel"/>
          <p:cNvPicPr>
            <a:picLocks noChangeAspect="1" noChangeArrowheads="1" noCrop="1"/>
          </p:cNvPicPr>
          <p:nvPr/>
        </p:nvPicPr>
        <p:blipFill>
          <a:blip r:embed="rId5"/>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sz="half" idx="1"/>
          </p:nvPr>
        </p:nvSpPr>
        <p:spPr/>
        <p:txBody>
          <a:bodyPr/>
          <a:p>
            <a:endParaRPr lang="en-US"/>
          </a:p>
        </p:txBody>
      </p:sp>
      <p:sp>
        <p:nvSpPr>
          <p:cNvPr id="4" name="Content Placeholder 3"/>
          <p:cNvSpPr>
            <a:spLocks noGrp="1"/>
          </p:cNvSpPr>
          <p:nvPr>
            <p:ph sz="half" idx="2"/>
          </p:nvPr>
        </p:nvSpPr>
        <p:spPr/>
        <p:txBody>
          <a:bodyPr/>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007" y="2527231"/>
              <a:ext cx="5427388" cy="53180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Nghe- viết: Em</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mang</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về</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yêu</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thương ( tiết 3)</a:t>
              </a:r>
              <a:endPar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15" name="TextBox 14"/>
          <p:cNvSpPr txBox="1"/>
          <p:nvPr/>
        </p:nvSpPr>
        <p:spPr>
          <a:xfrm>
            <a:off x="2745105" y="378460"/>
            <a:ext cx="7770495" cy="95186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Thứ 4 ngày 11 tháng 12 năm 2024</a:t>
            </a:r>
            <a:endPar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Tiếng Việt</a:t>
            </a:r>
            <a:endPar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6" name="TextBox 15"/>
          <p:cNvSpPr txBox="1"/>
          <p:nvPr/>
        </p:nvSpPr>
        <p:spPr>
          <a:xfrm>
            <a:off x="889635" y="3032760"/>
            <a:ext cx="1727835" cy="51943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Bài </a:t>
            </a:r>
            <a:r>
              <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charset="0"/>
                <a:cs typeface="Times New Roman" panose="02020603050405020304" pitchFamily="18" charset="0"/>
              </a:rPr>
              <a:t>26</a:t>
            </a:r>
            <a:endPar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713">
        <p14:ripple/>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2775"/>
          </a:xfrm>
          <a:prstGeom prst="rect">
            <a:avLst/>
          </a:prstGeom>
          <a:noFill/>
        </p:spPr>
        <p:txBody>
          <a:bodyPr wrap="square" rtlCol="0">
            <a:spAutoFit/>
          </a:bodyPr>
          <a:lstStyle/>
          <a:p>
            <a:pPr lvl="0">
              <a:defRPr/>
            </a:pPr>
            <a:r>
              <a:rPr lang="vi-VN" sz="2800" dirty="0">
                <a:solidFill>
                  <a:srgbClr val="000000"/>
                </a:solidFill>
                <a:latin typeface="Times New Roman" panose="02020603050405020304" pitchFamily="18" charset="0"/>
                <a:cs typeface="Times New Roman" panose="02020603050405020304" pitchFamily="18" charset="0"/>
              </a:rPr>
              <a:t>Mẹ, mẹ ơi em bé</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Từ đâu đến nhà ta</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Nụ cười như tia nắng</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Bàn tay như nụ hoa</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Bước chân đi lẫm chẫm</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Tiếng cười vang sân nhà?</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Hay bé từ sao xuống</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Hay từ biển bước lên</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Hay bé trong quả nhãn</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cs typeface="Times New Roman" panose="02020603050405020304" pitchFamily="18" charset="0"/>
              </a:rPr>
              <a:t>Ông trồng cạnh hàng hiên?</a:t>
            </a:r>
            <a:endParaRPr lang="vi-VN" sz="2800" dirty="0">
              <a:solidFill>
                <a:srgbClr val="000000"/>
              </a:solidFill>
              <a:latin typeface="Times New Roman" panose="02020603050405020304" pitchFamily="18" charset="0"/>
              <a:cs typeface="Times New Roman" panose="02020603050405020304" pitchFamily="18"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6" name="Content Placeholder 20" descr="logo"/>
          <p:cNvPicPr>
            <a:picLocks noChangeAspect="1"/>
          </p:cNvPicPr>
          <p:nvPr/>
        </p:nvPicPr>
        <p:blipFill>
          <a:blip r:embed="rId2"/>
          <a:stretch>
            <a:fillRect/>
          </a:stretch>
        </p:blipFill>
        <p:spPr>
          <a:xfrm>
            <a:off x="10053637" y="391278"/>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charset="0"/>
                <a:cs typeface="Times New Roman" panose="02020603050405020304" pitchFamily="18" charset="0"/>
              </a:rPr>
              <a:t>:</a:t>
            </a:r>
            <a:endParaRPr lang="en-US" sz="4000" b="1" dirty="0">
              <a:latin typeface="Times New Roman" panose="02020603050405020304" pitchFamily="18" charset="0"/>
              <a:ea typeface="Arial-Rounded" panose="020B0500000000000000" charset="0"/>
              <a:cs typeface="Times New Roman" panose="02020603050405020304" pitchFamily="18" charset="0"/>
            </a:endParaRPr>
          </a:p>
        </p:txBody>
      </p:sp>
      <p:grpSp>
        <p:nvGrpSpPr>
          <p:cNvPr id="20" name="Group 19"/>
          <p:cNvGrpSpPr/>
          <p:nvPr/>
        </p:nvGrpSpPr>
        <p:grpSpPr>
          <a:xfrm>
            <a:off x="1001485" y="1447799"/>
            <a:ext cx="9971315" cy="3675045"/>
            <a:chOff x="1001485" y="1447799"/>
            <a:chExt cx="9971315" cy="3675045"/>
          </a:xfrm>
        </p:grpSpPr>
        <p:sp>
          <p:nvSpPr>
            <p:cNvPr id="3" name="TextBox 2"/>
            <p:cNvSpPr txBox="1"/>
            <p:nvPr/>
          </p:nvSpPr>
          <p:spPr>
            <a:xfrm>
              <a:off x="1001485" y="1447799"/>
              <a:ext cx="9971315" cy="3675045"/>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x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15" name="Rectangle 14"/>
            <p:cNvSpPr/>
            <p:nvPr/>
          </p:nvSpPr>
          <p:spPr>
            <a:xfrm>
              <a:off x="4425959" y="1627798"/>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25870" y="2510556"/>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7204" y="3489830"/>
              <a:ext cx="762490" cy="556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111142" y="4336123"/>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714922" y="3483002"/>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yên</a:t>
            </a:r>
            <a:endParaRPr lang="en-US" sz="40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46045" y="4393186"/>
            <a:ext cx="130084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122941" y="2570676"/>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327985" y="1659883"/>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TextBox 9"/>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7" name="TextBox 16"/>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endParaRPr lang="en-US" sz="3600" b="1" i="1"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04159" y="2497641"/>
            <a:ext cx="9257684" cy="1654748"/>
            <a:chOff x="1804159" y="2497641"/>
            <a:chExt cx="9257684" cy="1654748"/>
          </a:xfrm>
        </p:grpSpPr>
        <p:sp>
          <p:nvSpPr>
            <p:cNvPr id="15" name="TextBox 14"/>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985651" y="4753625"/>
            <a:ext cx="9257684" cy="1654748"/>
            <a:chOff x="985651" y="4753625"/>
            <a:chExt cx="9257684" cy="1654748"/>
          </a:xfrm>
        </p:grpSpPr>
        <p:sp>
          <p:nvSpPr>
            <p:cNvPr id="19" name="TextBox 18"/>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1" name="Rectangle 20"/>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p:cNvSpPr>
            <a:spLocks noGrp="1" noRot="1" noChangeAspect="1" noMove="1" noResize="1" noEditPoints="1" noAdjustHandles="1" noChangeArrowheads="1" noChangeShapeType="1" noTextEdit="1"/>
          </p:cNvSpPr>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charset="0"/>
                <a:ea typeface="Arial-Rounded" panose="020B0500000000000000" charset="0"/>
                <a:cs typeface="Arial-Rounded" panose="020B0500000000000000" charset="0"/>
              </a:rPr>
              <a:t>b.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Nhìn</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tranh</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tìm</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từ</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ngữ</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chứa</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ai </a:t>
            </a:r>
            <a:r>
              <a:rPr lang="en-US" sz="3200" kern="1200" dirty="0" err="1">
                <a:solidFill>
                  <a:srgbClr val="FFFFFF"/>
                </a:solidFill>
                <a:latin typeface="Arial-Rounded" panose="020B0500000000000000" charset="0"/>
                <a:ea typeface="Arial-Rounded" panose="020B0500000000000000" charset="0"/>
                <a:cs typeface="Arial-Rounded" panose="020B0500000000000000" charset="0"/>
              </a:rPr>
              <a:t>hoặc</a:t>
            </a:r>
            <a:r>
              <a:rPr lang="en-US" sz="3200" kern="1200" dirty="0">
                <a:solidFill>
                  <a:srgbClr val="FFFFFF"/>
                </a:solidFill>
                <a:latin typeface="Arial-Rounded" panose="020B0500000000000000" charset="0"/>
                <a:ea typeface="Arial-Rounded" panose="020B0500000000000000" charset="0"/>
                <a:cs typeface="Arial-Rounded" panose="020B0500000000000000"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Picture 3"/>
          <p:cNvPicPr>
            <a:picLocks noChangeAspect="1"/>
          </p:cNvPicPr>
          <p:nvPr/>
        </p:nvPicPr>
        <p:blipFill>
          <a:blip r:embed="rId1"/>
          <a:stretch>
            <a:fillRect/>
          </a:stretch>
        </p:blipFill>
        <p:spPr>
          <a:xfrm>
            <a:off x="6524978" y="639592"/>
            <a:ext cx="5486080" cy="5578816"/>
          </a:xfrm>
          <a:prstGeom prst="rect">
            <a:avLst/>
          </a:prstGeom>
        </p:spPr>
      </p:pic>
      <p:sp>
        <p:nvSpPr>
          <p:cNvPr id="5" name="Rectangle 4"/>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tay</a:t>
            </a:r>
            <a:endParaRPr lang="en-US" sz="3600" dirty="0">
              <a:latin typeface="Arial-Rounded" panose="020B0500000000000000" charset="0"/>
              <a:ea typeface="Arial-Rounded" panose="020B0500000000000000" charset="0"/>
              <a:cs typeface="Arial-Rounded" panose="020B0500000000000000" charset="0"/>
            </a:endParaRPr>
          </a:p>
        </p:txBody>
      </p:sp>
      <p:sp>
        <p:nvSpPr>
          <p:cNvPr id="8" name="Rectangle 7"/>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charset="0"/>
                <a:ea typeface="Arial-Rounded" panose="020B0500000000000000" charset="0"/>
                <a:cs typeface="Arial-Rounded" panose="020B0500000000000000" charset="0"/>
              </a:rPr>
              <a:t>tai</a:t>
            </a:r>
            <a:endParaRPr lang="en-US" sz="3600" dirty="0">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vai</a:t>
            </a:r>
            <a:endParaRPr lang="en-US" sz="3600" dirty="0">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váy</a:t>
            </a:r>
            <a:endParaRPr lang="en-US" sz="3600" dirty="0">
              <a:latin typeface="Arial-Rounded" panose="020B0500000000000000" charset="0"/>
              <a:ea typeface="Arial-Rounded" panose="020B0500000000000000" charset="0"/>
              <a:cs typeface="Arial-Rounded" panose="020B0500000000000000" charset="0"/>
            </a:endParaRPr>
          </a:p>
        </p:txBody>
      </p:sp>
      <p:sp>
        <p:nvSpPr>
          <p:cNvPr id="13" name="Rectangle 12"/>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charset="0"/>
                <a:ea typeface="Arial-Rounded" panose="020B0500000000000000" charset="0"/>
                <a:cs typeface="Arial-Rounded" panose="020B0500000000000000" charset="0"/>
              </a:rPr>
              <a:t>giày</a:t>
            </a:r>
            <a:endParaRPr lang="en-US" sz="3600" dirty="0">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Click="0" advTm="3713">
        <p14:prism isInverted="1"/>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p:cNvPr>
          <p:cNvPicPr>
            <a:picLocks noChangeAspect="1"/>
          </p:cNvPicPr>
          <p:nvPr>
            <a:videoFile r:link="rId1"/>
            <p:extLst>
              <p:ext uri="{DAA4B4D4-6D71-4841-9C94-3DE7FCFB9230}">
                <p14:media xmlns:p14="http://schemas.microsoft.com/office/powerpoint/2010/main" r:embed="rId2">
                  <p14:trim st="2368.000000" end="19226.333984"/>
                </p14:media>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TextBox 11"/>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endParaRPr lang="en-US" sz="4000" i="1" dirty="0">
              <a:latin typeface="Times New Roman" panose="02020603050405020304" pitchFamily="18" charset="0"/>
              <a:cs typeface="Times New Roman" panose="02020603050405020304" pitchFamily="18" charset="0"/>
            </a:endParaRPr>
          </a:p>
        </p:txBody>
      </p:sp>
      <p:sp>
        <p:nvSpPr>
          <p:cNvPr id="13" name="Rectangle 12"/>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14" name="Rectangle 13"/>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15" name="Rectangle 14"/>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16" name="Rectangle 15"/>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mẹ</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
        <p:nvSpPr>
          <p:cNvPr id="17" name="Rectangle 16"/>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bố</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
        <p:nvSpPr>
          <p:cNvPr id="18" name="Rectangle 17"/>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
        <p:nvSpPr>
          <p:cNvPr id="19" name="Rectangle 18"/>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TextBox 11"/>
          <p:cNvSpPr txBox="1"/>
          <p:nvPr/>
        </p:nvSpPr>
        <p:spPr>
          <a:xfrm>
            <a:off x="478971" y="2207530"/>
            <a:ext cx="11092543"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
        <p:nvSpPr>
          <p:cNvPr id="13" name="Rectangle 12"/>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20" name="Rectangle 19"/>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21" name="Rectangle 20"/>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charset="0"/>
              <a:ea typeface="Arial-Rounded" panose="020B0500000000000000" charset="0"/>
              <a:cs typeface="Arial-Rounded" panose="020B0500000000000000" charset="0"/>
            </a:endParaRPr>
          </a:p>
        </p:txBody>
      </p:sp>
      <p:sp>
        <p:nvSpPr>
          <p:cNvPr id="19" name="Rectangle 18"/>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to </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
        <p:nvSpPr>
          <p:cNvPr id="22" name="Rectangle 21"/>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
        <p:nvSpPr>
          <p:cNvPr id="18" name="Rectangle 17"/>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charset="0"/>
                <a:cs typeface="Times New Roman" panose="02020603050405020304" pitchFamily="18" charset="0"/>
              </a:rPr>
              <a:t>   </a:t>
            </a:r>
            <a:r>
              <a:rPr lang="en-US" sz="3200" dirty="0">
                <a:latin typeface="Arial-Rounded" panose="020B0500000000000000" charset="0"/>
                <a:ea typeface="Arial-Rounded" panose="020B0500000000000000" charset="0"/>
                <a:cs typeface="Arial-Rounded" panose="020B0500000000000000" charset="0"/>
              </a:rPr>
              <a:t> </a:t>
            </a:r>
            <a:endParaRPr lang="en-US" sz="3200" dirty="0">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233" y="566308"/>
            <a:ext cx="11747534" cy="646331"/>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cxnSp>
        <p:nvCxnSpPr>
          <p:cNvPr id="9" name="Straight Arrow Connector 8"/>
          <p:cNvCxnSpPr>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charset="0"/>
                <a:ea typeface="Arial-Rounded" panose="020B0500000000000000" charset="0"/>
                <a:cs typeface="Arial-Rounded" panose="020B0500000000000000"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367" y="957076"/>
            <a:ext cx="10799435" cy="4351338"/>
          </a:xfrm>
        </p:spPr>
        <p:txBody>
          <a:bodyPr>
            <a:normAutofit/>
          </a:bodyPr>
          <a:lstStyle/>
          <a:p>
            <a:pPr marL="0" indent="0" algn="just">
              <a:buNone/>
            </a:pPr>
            <a:r>
              <a:rPr lang="vi-VN" sz="3600" dirty="0">
                <a:latin typeface="Times New Roman" panose="02020603050405020304" pitchFamily="18" charset="0"/>
                <a:ea typeface="Arial-Rounded" panose="020B0500000000000000" charset="0"/>
                <a:cs typeface="Times New Roman" panose="02020603050405020304" pitchFamily="18"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a:t>
            </a:r>
            <a:r>
              <a:rPr lang="en-US" sz="3600" dirty="0" err="1">
                <a:latin typeface="Times New Roman" panose="02020603050405020304" pitchFamily="18" charset="0"/>
                <a:ea typeface="Arial-Rounded" panose="020B0500000000000000" charset="0"/>
                <a:cs typeface="Times New Roman" panose="02020603050405020304" pitchFamily="18" charset="0"/>
              </a:rPr>
              <a:t>ôi</a:t>
            </a:r>
            <a:r>
              <a:rPr lang="en-US" sz="3600" dirty="0">
                <a:latin typeface="Times New Roman" panose="02020603050405020304" pitchFamily="18" charset="0"/>
                <a:ea typeface="Arial-Rounded" panose="020B0500000000000000" charset="0"/>
                <a:cs typeface="Times New Roman" panose="02020603050405020304" pitchFamily="18" charset="0"/>
              </a:rPr>
              <a:t>.</a:t>
            </a:r>
            <a:endParaRPr lang="en-US" sz="3600" dirty="0">
              <a:latin typeface="Times New Roman" panose="02020603050405020304" pitchFamily="18" charset="0"/>
              <a:ea typeface="Arial-Rounded" panose="020B0500000000000000" charset="0"/>
              <a:cs typeface="Times New Roman" panose="02020603050405020304" pitchFamily="18" charset="0"/>
            </a:endParaRPr>
          </a:p>
        </p:txBody>
      </p:sp>
      <p:sp>
        <p:nvSpPr>
          <p:cNvPr id="4" name="TextBox 3"/>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4"/>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charset="0"/>
                <a:ea typeface="Arial-Rounded" panose="020B0500000000000000" charset="0"/>
                <a:cs typeface="Arial-Rounded" panose="020B0500000000000000" charset="0"/>
              </a:rPr>
              <a:t>a. </a:t>
            </a:r>
            <a:r>
              <a:rPr lang="en-US" sz="2800" dirty="0" err="1">
                <a:latin typeface="Arial-Rounded" panose="020B0500000000000000" charset="0"/>
                <a:ea typeface="Arial-Rounded" panose="020B0500000000000000" charset="0"/>
                <a:cs typeface="Arial-Rounded" panose="020B0500000000000000" charset="0"/>
              </a:rPr>
              <a:t>Trong</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đoạn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văn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bạn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nhỏ</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kể</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về</a:t>
            </a:r>
            <a:r>
              <a:rPr lang="en-US" sz="2800" dirty="0">
                <a:latin typeface="Arial-Rounded" panose="020B0500000000000000" charset="0"/>
                <a:ea typeface="Arial-Rounded" panose="020B0500000000000000" charset="0"/>
                <a:cs typeface="Arial-Rounded" panose="020B0500000000000000" charset="0"/>
              </a:rPr>
              <a:t> ai?</a:t>
            </a:r>
            <a:endParaRPr lang="en-US" sz="2800" dirty="0">
              <a:latin typeface="Arial-Rounded" panose="020B0500000000000000" charset="0"/>
              <a:ea typeface="Arial-Rounded" panose="020B0500000000000000" charset="0"/>
              <a:cs typeface="Arial-Rounded" panose="020B0500000000000000" charset="0"/>
            </a:endParaRPr>
          </a:p>
        </p:txBody>
      </p:sp>
      <p:cxnSp>
        <p:nvCxnSpPr>
          <p:cNvPr id="7" name="Straight Connector 6"/>
          <p:cNvCxnSpPr/>
          <p:nvPr/>
        </p:nvCxnSpPr>
        <p:spPr>
          <a:xfrm>
            <a:off x="6617038" y="145223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charset="0"/>
                <a:ea typeface="Arial-Rounded" panose="020B0500000000000000" charset="0"/>
                <a:cs typeface="Arial-Rounded" panose="020B0500000000000000" charset="0"/>
              </a:rPr>
              <a:t>b. </a:t>
            </a:r>
            <a:r>
              <a:rPr lang="en-US" sz="2800" dirty="0" err="1">
                <a:latin typeface="Arial-Rounded" panose="020B0500000000000000" charset="0"/>
                <a:ea typeface="Arial-Rounded" panose="020B0500000000000000" charset="0"/>
                <a:cs typeface="Arial-Rounded" panose="020B0500000000000000" charset="0"/>
              </a:rPr>
              <a:t>Người</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đó</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đã</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làm</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những</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gì</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cho</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bạn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nhỏ</a:t>
            </a:r>
            <a:r>
              <a:rPr lang="en-US" sz="2800" dirty="0">
                <a:latin typeface="Arial-Rounded" panose="020B0500000000000000" charset="0"/>
                <a:ea typeface="Arial-Rounded" panose="020B0500000000000000" charset="0"/>
                <a:cs typeface="Arial-Rounded" panose="020B0500000000000000" charset="0"/>
              </a:rPr>
              <a:t>?</a:t>
            </a:r>
            <a:endParaRPr lang="en-US" sz="2800" dirty="0">
              <a:latin typeface="Arial-Rounded" panose="020B0500000000000000" charset="0"/>
              <a:ea typeface="Arial-Rounded" panose="020B0500000000000000" charset="0"/>
              <a:cs typeface="Arial-Rounded" panose="020B0500000000000000" charset="0"/>
            </a:endParaRPr>
          </a:p>
        </p:txBody>
      </p:sp>
      <p:cxnSp>
        <p:nvCxnSpPr>
          <p:cNvPr id="10" name="Straight Connector 9"/>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charset="0"/>
                <a:ea typeface="Arial-Rounded" panose="020B0500000000000000" charset="0"/>
                <a:cs typeface="Arial-Rounded" panose="020B0500000000000000" charset="0"/>
              </a:rPr>
              <a:t>c. </a:t>
            </a:r>
            <a:r>
              <a:rPr lang="en-US" sz="2800" dirty="0" err="1">
                <a:latin typeface="Arial-Rounded" panose="020B0500000000000000" charset="0"/>
                <a:ea typeface="Arial-Rounded" panose="020B0500000000000000" charset="0"/>
                <a:cs typeface="Arial-Rounded" panose="020B0500000000000000" charset="0"/>
              </a:rPr>
              <a:t>Câu</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nào</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thể</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hiện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rõ</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tình</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cảm</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của</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bạn</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nhỏ</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với</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người</a:t>
            </a:r>
            <a:r>
              <a:rPr lang="en-US" sz="2800" dirty="0">
                <a:latin typeface="Arial-Rounded" panose="020B0500000000000000" charset="0"/>
                <a:ea typeface="Arial-Rounded" panose="020B0500000000000000" charset="0"/>
                <a:cs typeface="Arial-Rounded" panose="020B0500000000000000" charset="0"/>
              </a:rPr>
              <a:t> </a:t>
            </a:r>
            <a:r>
              <a:rPr lang="en-US" sz="2800" dirty="0" err="1">
                <a:latin typeface="Arial-Rounded" panose="020B0500000000000000" charset="0"/>
                <a:ea typeface="Arial-Rounded" panose="020B0500000000000000" charset="0"/>
                <a:cs typeface="Arial-Rounded" panose="020B0500000000000000" charset="0"/>
              </a:rPr>
              <a:t>đó</a:t>
            </a:r>
            <a:r>
              <a:rPr lang="en-US" sz="2800" dirty="0">
                <a:latin typeface="Arial-Rounded" panose="020B0500000000000000" charset="0"/>
                <a:ea typeface="Arial-Rounded" panose="020B0500000000000000" charset="0"/>
                <a:cs typeface="Arial-Rounded" panose="020B0500000000000000" charset="0"/>
              </a:rPr>
              <a:t>?</a:t>
            </a:r>
            <a:endParaRPr lang="en-US" sz="2800" dirty="0">
              <a:latin typeface="Arial-Rounded" panose="020B0500000000000000" charset="0"/>
              <a:ea typeface="Arial-Rounded" panose="020B0500000000000000" charset="0"/>
              <a:cs typeface="Arial-Rounded" panose="020B0500000000000000" charset="0"/>
            </a:endParaRPr>
          </a:p>
        </p:txBody>
      </p:sp>
      <p:cxnSp>
        <p:nvCxnSpPr>
          <p:cNvPr id="17" name="Straight Connector 16"/>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pic>
        <p:nvPicPr>
          <p:cNvPr id="20" name="Content Placeholder 20" descr="logo"/>
          <p:cNvPicPr>
            <a:picLocks noChangeAspect="1"/>
          </p:cNvPicPr>
          <p:nvPr/>
        </p:nvPicPr>
        <p:blipFill>
          <a:blip r:embed="rId1"/>
          <a:stretch>
            <a:fillRect/>
          </a:stretch>
        </p:blipFill>
        <p:spPr>
          <a:xfrm>
            <a:off x="10219892" y="-24999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40" y="258445"/>
            <a:ext cx="9383395" cy="895350"/>
          </a:xfrm>
        </p:spPr>
        <p:txBody>
          <a:bodyPr>
            <a:normAutofit/>
          </a:bodyPr>
          <a:lstStyle/>
          <a:p>
            <a:pPr algn="ctr"/>
            <a:r>
              <a:rPr lang="en-US" sz="2400" b="1" dirty="0">
                <a:latin typeface="Times New Roman" panose="02020603050405020304" pitchFamily="18" charset="0"/>
                <a:ea typeface="Arial-Rounded" panose="020B0500000000000000" charset="0"/>
                <a:cs typeface="Times New Roman" panose="02020603050405020304" pitchFamily="18" charset="0"/>
              </a:rPr>
              <a:t>2. </a:t>
            </a:r>
            <a:r>
              <a:rPr lang="en-US" sz="2400" b="1" dirty="0" err="1">
                <a:latin typeface="Times New Roman" panose="02020603050405020304" pitchFamily="18" charset="0"/>
                <a:ea typeface="Arial-Rounded" panose="020B0500000000000000" charset="0"/>
                <a:cs typeface="Times New Roman" panose="02020603050405020304" pitchFamily="18" charset="0"/>
              </a:rPr>
              <a:t>Viết 5- 7</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câu</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kể</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về</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một</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việc</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người</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thân</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đã</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làm</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cho</a:t>
            </a:r>
            <a:r>
              <a:rPr lang="en-US" sz="2400" b="1" dirty="0">
                <a:latin typeface="Times New Roman" panose="02020603050405020304" pitchFamily="18" charset="0"/>
                <a:ea typeface="Arial-Rounded" panose="020B0500000000000000" charset="0"/>
                <a:cs typeface="Times New Roman" panose="02020603050405020304" pitchFamily="18" charset="0"/>
              </a:rPr>
              <a:t> </a:t>
            </a:r>
            <a:r>
              <a:rPr lang="en-US" sz="2400" b="1" dirty="0" err="1">
                <a:latin typeface="Times New Roman" panose="02020603050405020304" pitchFamily="18" charset="0"/>
                <a:ea typeface="Arial-Rounded" panose="020B0500000000000000" charset="0"/>
                <a:cs typeface="Times New Roman" panose="02020603050405020304" pitchFamily="18" charset="0"/>
              </a:rPr>
              <a:t>em</a:t>
            </a:r>
            <a:endParaRPr lang="en-US" sz="2400" b="1" dirty="0">
              <a:latin typeface="Times New Roman" panose="02020603050405020304" pitchFamily="18" charset="0"/>
              <a:ea typeface="Arial-Rounded" panose="020B0500000000000000" charset="0"/>
              <a:cs typeface="Times New Roman" panose="02020603050405020304" pitchFamily="18" charset="0"/>
            </a:endParaRPr>
          </a:p>
        </p:txBody>
      </p:sp>
      <p:sp>
        <p:nvSpPr>
          <p:cNvPr id="5" name="Rectangle: Rounded Corners 4"/>
          <p:cNvSpPr/>
          <p:nvPr/>
        </p:nvSpPr>
        <p:spPr>
          <a:xfrm>
            <a:off x="550614" y="3727813"/>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vi-V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6" name="Rectangle: Rounded Corners 5"/>
          <p:cNvSpPr/>
          <p:nvPr/>
        </p:nvSpPr>
        <p:spPr>
          <a:xfrm>
            <a:off x="549910" y="1616710"/>
            <a:ext cx="11091545" cy="16484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just">
              <a:buFontTx/>
              <a:buNone/>
            </a:pP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 Trong gia </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đ</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ình, ng</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ư</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ời em luôn kính trọng và tin yêu nhất là bố. Bố em n</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ă</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m nay ngoài ba m</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ư</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ơi tuổi. Mặc dù công việc bận rộn nh</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ư</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ng bố vẫn luôn ch</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ă</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m lo cho gia </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đ</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ình. Không chỉ giúp mẹ việc nhà, bố còn dạy em học mỗi tối. Có lần gặp bài toán khó không biết giải thế nào, em liền chạy ra hỏi bố. Bố giảng bài cho em rất cẩn thận và tỉ mỉ. Bố </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đ</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úng là ng</a:t>
            </a:r>
            <a:r>
              <a:rPr kumimoji="0" lang=""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ư</a:t>
            </a:r>
            <a:r>
              <a:rPr kumimoji="0" lang="en-US"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ời bố tuyệt vời của em</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P spid="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228" y="2527188"/>
              <a:ext cx="5121462" cy="53180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Đọc: Em</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mang</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về</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yêu</a:t>
              </a:r>
              <a:r>
                <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 </a:t>
              </a:r>
              <a:r>
                <a:rPr kumimoji="0" lang="en-US" sz="2800" b="1" i="0" u="none" strike="noStrike" kern="1200" cap="none" spc="0" normalizeH="0" baseline="0" noProof="0" dirty="0" err="1">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rPr>
                <a:t>thương ( tiết 1, 2)</a:t>
              </a:r>
              <a:endParaRPr kumimoji="0" lang="en-US" sz="2800" b="1" i="0" u="none" strike="noStrike" kern="1200" cap="none" spc="0" normalizeH="0" baseline="0" noProof="0" dirty="0">
                <a:ln>
                  <a:noFill/>
                </a:ln>
                <a:solidFill>
                  <a:schemeClr val="accent5">
                    <a:lumMod val="75000"/>
                  </a:schemeClr>
                </a:solidFill>
                <a:effectLst/>
                <a:uLnTx/>
                <a:uFillTx/>
                <a:latin typeface="Arial-Rounded" panose="020B0500000000000000" charset="0"/>
                <a:ea typeface="Arial-Rounded" panose="020B0500000000000000" charset="0"/>
                <a:cs typeface="Arial-Rounded" panose="020B0500000000000000" charset="0"/>
              </a:endParaRPr>
            </a:p>
          </p:txBody>
        </p:sp>
      </p:grpSp>
      <p:sp>
        <p:nvSpPr>
          <p:cNvPr id="15" name="TextBox 14"/>
          <p:cNvSpPr txBox="1"/>
          <p:nvPr/>
        </p:nvSpPr>
        <p:spPr>
          <a:xfrm>
            <a:off x="2745105" y="378460"/>
            <a:ext cx="7770495" cy="95186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Thứ 4 ngày 11 tháng 12 năm 2024</a:t>
            </a:r>
            <a:endPar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Tiếng Việt</a:t>
            </a:r>
            <a:endParaRPr kumimoji="0" lang="en-US" sz="28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6" name="TextBox 15"/>
          <p:cNvSpPr txBox="1"/>
          <p:nvPr/>
        </p:nvSpPr>
        <p:spPr>
          <a:xfrm>
            <a:off x="889635" y="3032760"/>
            <a:ext cx="1727835" cy="51943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Bài </a:t>
            </a:r>
            <a:r>
              <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charset="0"/>
                <a:cs typeface="Times New Roman" panose="02020603050405020304" pitchFamily="18" charset="0"/>
              </a:rPr>
              <a:t>26</a:t>
            </a:r>
            <a:endParaRPr kumimoji="0" lang="en-US" sz="28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3713">
        <p:blinds dir="vert"/>
      </p:transition>
    </mc:Choice>
    <mc:Fallback>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một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bé</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mà</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7" name="Picture 6"/>
          <p:cNvPicPr>
            <a:picLocks noChangeAspect="1"/>
          </p:cNvPicPr>
          <p:nvPr/>
        </p:nvPicPr>
        <p:blipFill>
          <a:blip r:embed="rId3"/>
          <a:stretch>
            <a:fillRect/>
          </a:stretch>
        </p:blipFill>
        <p:spPr>
          <a:xfrm>
            <a:off x="2441446" y="1019175"/>
            <a:ext cx="7156709" cy="3600893"/>
          </a:xfrm>
          <a:prstGeom prst="rect">
            <a:avLst/>
          </a:prstGeom>
        </p:spPr>
      </p:pic>
      <p:sp>
        <p:nvSpPr>
          <p:cNvPr id="8" name="Thought Bubble: Cloud 7"/>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ea typeface="Arial-Rounded" panose="020B0500000000000000" charset="0"/>
                <a:cs typeface="Arial-Rounded" panose="020B0500000000000000" charset="0"/>
              </a:rPr>
              <a:t>Em</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thấy</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gì</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trong</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bức</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tranh</a:t>
            </a:r>
            <a:r>
              <a:rPr lang="en-US" sz="2400" dirty="0">
                <a:latin typeface="Arial-Rounded" panose="020B0500000000000000" charset="0"/>
                <a:ea typeface="Arial-Rounded" panose="020B0500000000000000" charset="0"/>
                <a:cs typeface="Arial-Rounded" panose="020B0500000000000000" charset="0"/>
              </a:rPr>
              <a:t>?</a:t>
            </a:r>
            <a:endParaRPr lang="en-US" sz="2400" dirty="0">
              <a:latin typeface="Arial-Rounded" panose="020B0500000000000000" charset="0"/>
              <a:ea typeface="Arial-Rounded" panose="020B0500000000000000" charset="0"/>
              <a:cs typeface="Arial-Rounded" panose="020B0500000000000000" charset="0"/>
            </a:endParaRPr>
          </a:p>
        </p:txBody>
      </p:sp>
      <p:sp>
        <p:nvSpPr>
          <p:cNvPr id="10" name="Thought Bubble: Cloud 9"/>
          <p:cNvSpPr/>
          <p:nvPr/>
        </p:nvSpPr>
        <p:spPr>
          <a:xfrm>
            <a:off x="7559897" y="254636"/>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charset="0"/>
                <a:ea typeface="Arial-Rounded" panose="020B0500000000000000" charset="0"/>
                <a:cs typeface="Arial-Rounded" panose="020B0500000000000000" charset="0"/>
              </a:rPr>
              <a:t>Mọi</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người</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trong</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bức</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tranh</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đang</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làm</a:t>
            </a:r>
            <a:r>
              <a:rPr lang="en-US" sz="2400" dirty="0">
                <a:latin typeface="Arial-Rounded" panose="020B0500000000000000" charset="0"/>
                <a:ea typeface="Arial-Rounded" panose="020B0500000000000000" charset="0"/>
                <a:cs typeface="Arial-Rounded" panose="020B0500000000000000" charset="0"/>
              </a:rPr>
              <a:t> </a:t>
            </a:r>
            <a:r>
              <a:rPr lang="en-US" sz="2400" dirty="0" err="1">
                <a:latin typeface="Arial-Rounded" panose="020B0500000000000000" charset="0"/>
                <a:ea typeface="Arial-Rounded" panose="020B0500000000000000" charset="0"/>
                <a:cs typeface="Arial-Rounded" panose="020B0500000000000000" charset="0"/>
              </a:rPr>
              <a:t>gì</a:t>
            </a:r>
            <a:r>
              <a:rPr lang="en-US" sz="2400" dirty="0">
                <a:latin typeface="Arial-Rounded" panose="020B0500000000000000" charset="0"/>
                <a:ea typeface="Arial-Rounded" panose="020B0500000000000000" charset="0"/>
                <a:cs typeface="Arial-Rounded" panose="020B0500000000000000" charset="0"/>
              </a:rPr>
              <a:t>?</a:t>
            </a:r>
            <a:endParaRPr lang="en-US" sz="2400" dirty="0">
              <a:latin typeface="Arial-Rounded" panose="020B0500000000000000" charset="0"/>
              <a:ea typeface="Arial-Rounded" panose="020B0500000000000000" charset="0"/>
              <a:cs typeface="Arial-Rounded" panose="020B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mang</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về</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 name="TextBox 2"/>
          <p:cNvSpPr txBox="1"/>
          <p:nvPr/>
        </p:nvSpPr>
        <p:spPr>
          <a:xfrm>
            <a:off x="457200" y="1508759"/>
            <a:ext cx="4001784" cy="4892675"/>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charset="0"/>
                <a:cs typeface="Times New Roman" panose="02020603050405020304" pitchFamily="18" charset="0"/>
              </a:rPr>
              <a:t>Mẹ</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mẹ</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ơi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em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đâu</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đến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 ta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Nụ</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cười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tia</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nắng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Bàn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tay</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nụ</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hoa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Bước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chân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lẫm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chẫm</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Tiếng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cười</a:t>
            </a:r>
            <a:r>
              <a:rPr lang="en-US" sz="2400" dirty="0">
                <a:latin typeface="Times New Roman" panose="02020603050405020304" pitchFamily="18" charset="0"/>
                <a:ea typeface="Arial-Rounded" panose="020B0500000000000000" charset="0"/>
                <a:cs typeface="Times New Roman" panose="02020603050405020304" pitchFamily="18" charset="0"/>
              </a:rPr>
              <a:t> vang </a:t>
            </a:r>
            <a:r>
              <a:rPr lang="en-US" sz="2400" dirty="0" err="1">
                <a:latin typeface="Times New Roman" panose="02020603050405020304" pitchFamily="18" charset="0"/>
                <a:ea typeface="Arial-Rounded" panose="020B0500000000000000" charset="0"/>
                <a:cs typeface="Times New Roman" panose="02020603050405020304" pitchFamily="18" charset="0"/>
              </a:rPr>
              <a:t>sân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sao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xuống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biển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bước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lên</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trong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quả</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nhãn</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Ông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trồng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cạnh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hàng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hiên</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Arial-Rounded" panose="020B0500000000000000" charset="0"/>
              <a:ea typeface="Arial-Rounded" panose="020B0500000000000000" charset="0"/>
              <a:cs typeface="Arial-Rounded" panose="020B0500000000000000" charset="0"/>
            </a:endParaRPr>
          </a:p>
          <a:p>
            <a:endParaRPr lang="en-US" sz="2400" dirty="0">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4873744" y="2238343"/>
            <a:ext cx="4195856" cy="3784600"/>
          </a:xfrm>
          <a:prstGeom prst="rect">
            <a:avLst/>
          </a:prstGeom>
          <a:noFill/>
        </p:spPr>
        <p:txBody>
          <a:bodyPr wrap="square" rtlCol="0">
            <a:spAutoFit/>
          </a:bodyPr>
          <a:lstStyle/>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theo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cơn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gió</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Nằm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cuộn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tròn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trong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mây</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Rồi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biến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thành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giọt</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nước</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Rơi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xuống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mình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đây</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Mỗi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sáng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em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thức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giấc</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Là</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thể</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mây</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hoa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Cùng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nắng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vàng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biển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rộng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Mang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yêu</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thương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vào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pPr algn="r"/>
            <a:r>
              <a:rPr lang="en-US" sz="2400" dirty="0">
                <a:latin typeface="Times New Roman" panose="02020603050405020304" pitchFamily="18" charset="0"/>
                <a:ea typeface="Arial-Rounded" panose="020B0500000000000000" charset="0"/>
                <a:cs typeface="Times New Roman" panose="02020603050405020304" pitchFamily="18" charset="0"/>
              </a:rPr>
              <a:t>(Minh </a:t>
            </a:r>
            <a:r>
              <a:rPr lang="en-US" sz="2400" dirty="0" err="1">
                <a:latin typeface="Times New Roman" panose="02020603050405020304" pitchFamily="18" charset="0"/>
                <a:ea typeface="Arial-Rounded" panose="020B0500000000000000" charset="0"/>
                <a:cs typeface="Times New Roman" panose="02020603050405020304" pitchFamily="18" charset="0"/>
              </a:rPr>
              <a:t>Đăng</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8548099" y="138430"/>
            <a:ext cx="3529424" cy="2761670"/>
          </a:xfrm>
          <a:prstGeom prst="rect">
            <a:avLst/>
          </a:prstGeom>
        </p:spPr>
      </p:pic>
      <p:sp>
        <p:nvSpPr>
          <p:cNvPr id="12" name="Cloud 11"/>
          <p:cNvSpPr/>
          <p:nvPr/>
        </p:nvSpPr>
        <p:spPr>
          <a:xfrm>
            <a:off x="9330247" y="5134988"/>
            <a:ext cx="2250440"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Đọc mẫu</a:t>
            </a:r>
            <a:endPar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1"/>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2"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4"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charset="0"/>
                    <a:ea typeface="Arial-Rounded" panose="020B0500000000000000" charset="0"/>
                    <a:cs typeface="Arial-Rounded" panose="020B0500000000000000"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charset="0"/>
                    <a:ea typeface="Arial-Rounded" panose="020B0500000000000000" charset="0"/>
                    <a:cs typeface="Arial-Rounded" panose="020B0500000000000000"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charset="0"/>
                  <a:ea typeface="Arial-Rounded" panose="020B0500000000000000" charset="0"/>
                  <a:cs typeface="Arial-Rounded" panose="020B0500000000000000" charset="0"/>
                </a:endParaRPr>
              </a:p>
              <a:p>
                <a:pPr marL="0" marR="0" lvl="0" indent="0" algn="ctr" defTabSz="913130" rtl="0" eaLnBrk="1" fontAlgn="base" latinLnBrk="0" hangingPunct="1">
                  <a:lnSpc>
                    <a:spcPct val="100000"/>
                  </a:lnSpc>
                  <a:spcBef>
                    <a:spcPct val="0"/>
                  </a:spcBef>
                  <a:spcAft>
                    <a:spcPct val="0"/>
                  </a:spcAft>
                  <a:buClrTx/>
                  <a:buSzTx/>
                  <a:buFontTx/>
                  <a:buNone/>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charset="0"/>
                    <a:ea typeface="Arial-Rounded" panose="020B0500000000000000" charset="0"/>
                    <a:cs typeface="Arial-Rounded" panose="020B0500000000000000"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charset="0"/>
                  <a:ea typeface="Arial-Rounded" panose="020B0500000000000000" charset="0"/>
                  <a:cs typeface="Arial-Rounded" panose="020B0500000000000000"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5"/>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mang</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về</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3" name="TextBox 2"/>
          <p:cNvSpPr txBox="1"/>
          <p:nvPr/>
        </p:nvSpPr>
        <p:spPr>
          <a:xfrm>
            <a:off x="457200" y="1508759"/>
            <a:ext cx="4001784" cy="4892675"/>
          </a:xfrm>
          <a:prstGeom prst="rect">
            <a:avLst/>
          </a:prstGeom>
          <a:noFill/>
        </p:spPr>
        <p:txBody>
          <a:bodyPr wrap="square" rtlCol="0">
            <a:spAutoFit/>
          </a:bodyPr>
          <a:lstStyle/>
          <a:p>
            <a:r>
              <a:rPr lang="en-US" sz="2400" dirty="0" err="1">
                <a:latin typeface="Times New Roman" panose="02020603050405020304" pitchFamily="18" charset="0"/>
                <a:ea typeface="Arial-Rounded" panose="020B0500000000000000" charset="0"/>
                <a:cs typeface="Times New Roman" panose="02020603050405020304" pitchFamily="18" charset="0"/>
              </a:rPr>
              <a:t>Mẹ</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mẹ</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ơi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em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đâu</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đến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 ta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Nụ</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cười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tia</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nắng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Bàn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tay</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nụ</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hoa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Bước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chân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lẫm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chẫm</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Tiếng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cười</a:t>
            </a:r>
            <a:r>
              <a:rPr lang="en-US" sz="2400" dirty="0">
                <a:latin typeface="Times New Roman" panose="02020603050405020304" pitchFamily="18" charset="0"/>
                <a:ea typeface="Arial-Rounded" panose="020B0500000000000000" charset="0"/>
                <a:cs typeface="Times New Roman" panose="02020603050405020304" pitchFamily="18" charset="0"/>
              </a:rPr>
              <a:t> vang </a:t>
            </a:r>
            <a:r>
              <a:rPr lang="en-US" sz="2400" dirty="0" err="1">
                <a:latin typeface="Times New Roman" panose="02020603050405020304" pitchFamily="18" charset="0"/>
                <a:ea typeface="Arial-Rounded" panose="020B0500000000000000" charset="0"/>
                <a:cs typeface="Times New Roman" panose="02020603050405020304" pitchFamily="18" charset="0"/>
              </a:rPr>
              <a:t>sân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sao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xuống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từ</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biển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bước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lên</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trong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quả</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nhãn</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Ông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trồng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cạnh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hàng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hiên</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Arial-Rounded" panose="020B0500000000000000" charset="0"/>
              <a:ea typeface="Arial-Rounded" panose="020B0500000000000000" charset="0"/>
              <a:cs typeface="Arial-Rounded" panose="020B0500000000000000" charset="0"/>
            </a:endParaRPr>
          </a:p>
          <a:p>
            <a:endParaRPr lang="en-US" sz="2400" dirty="0">
              <a:latin typeface="Arial-Rounded" panose="020B0500000000000000" charset="0"/>
              <a:ea typeface="Arial-Rounded" panose="020B0500000000000000" charset="0"/>
              <a:cs typeface="Arial-Rounded" panose="020B0500000000000000" charset="0"/>
            </a:endParaRPr>
          </a:p>
        </p:txBody>
      </p:sp>
      <p:sp>
        <p:nvSpPr>
          <p:cNvPr id="8" name="TextBox 7"/>
          <p:cNvSpPr txBox="1"/>
          <p:nvPr/>
        </p:nvSpPr>
        <p:spPr>
          <a:xfrm>
            <a:off x="4873744" y="2238343"/>
            <a:ext cx="4195856" cy="3784600"/>
          </a:xfrm>
          <a:prstGeom prst="rect">
            <a:avLst/>
          </a:prstGeom>
          <a:noFill/>
        </p:spPr>
        <p:txBody>
          <a:bodyPr wrap="square" rtlCol="0">
            <a:spAutoFit/>
          </a:bodyPr>
          <a:lstStyle/>
          <a:p>
            <a:r>
              <a:rPr lang="en-US" sz="2400" dirty="0">
                <a:latin typeface="Times New Roman" panose="02020603050405020304" pitchFamily="18" charset="0"/>
                <a:ea typeface="Arial-Rounded" panose="020B0500000000000000" charset="0"/>
                <a:cs typeface="Times New Roman" panose="02020603050405020304" pitchFamily="18" charset="0"/>
              </a:rPr>
              <a:t>Hay </a:t>
            </a:r>
            <a:r>
              <a:rPr lang="en-US" sz="2400" dirty="0" err="1">
                <a:latin typeface="Times New Roman" panose="02020603050405020304" pitchFamily="18" charset="0"/>
                <a:ea typeface="Arial-Rounded" panose="020B0500000000000000" charset="0"/>
                <a:cs typeface="Times New Roman" panose="02020603050405020304" pitchFamily="18" charset="0"/>
              </a:rPr>
              <a:t>bé</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theo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cơn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gió</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Nằm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cuộn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tròn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trong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mây</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Rồi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biến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thành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giọt</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nước</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Rơi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xuống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mình</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đây</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Mỗi</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sáng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em</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thức</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giấc</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Là</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như</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thể</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mây</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hoa</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Cùng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nắng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vàng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biển</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rộng</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r>
              <a:rPr lang="en-US" sz="2400" dirty="0" err="1">
                <a:latin typeface="Times New Roman" panose="02020603050405020304" pitchFamily="18" charset="0"/>
                <a:ea typeface="Arial-Rounded" panose="020B0500000000000000" charset="0"/>
                <a:cs typeface="Times New Roman" panose="02020603050405020304" pitchFamily="18" charset="0"/>
              </a:rPr>
              <a:t>Mang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yêu</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thương</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vào</a:t>
            </a:r>
            <a:r>
              <a:rPr lang="en-US" sz="2400" dirty="0">
                <a:latin typeface="Times New Roman" panose="02020603050405020304" pitchFamily="18" charset="0"/>
                <a:ea typeface="Arial-Rounded" panose="020B0500000000000000" charset="0"/>
                <a:cs typeface="Times New Roman" panose="02020603050405020304" pitchFamily="18" charset="0"/>
              </a:rPr>
              <a:t> </a:t>
            </a:r>
            <a:r>
              <a:rPr lang="en-US" sz="2400" dirty="0" err="1">
                <a:latin typeface="Times New Roman" panose="02020603050405020304" pitchFamily="18" charset="0"/>
                <a:ea typeface="Arial-Rounded" panose="020B0500000000000000" charset="0"/>
                <a:cs typeface="Times New Roman" panose="02020603050405020304" pitchFamily="18" charset="0"/>
              </a:rPr>
              <a:t>nhà</a:t>
            </a:r>
            <a:endParaRPr lang="en-US" sz="2400" dirty="0">
              <a:latin typeface="Times New Roman" panose="02020603050405020304" pitchFamily="18" charset="0"/>
              <a:ea typeface="Arial-Rounded" panose="020B0500000000000000" charset="0"/>
              <a:cs typeface="Times New Roman" panose="02020603050405020304" pitchFamily="18" charset="0"/>
            </a:endParaRPr>
          </a:p>
          <a:p>
            <a:pPr algn="r"/>
            <a:r>
              <a:rPr lang="en-US" sz="2400" dirty="0">
                <a:latin typeface="Times New Roman" panose="02020603050405020304" pitchFamily="18" charset="0"/>
                <a:ea typeface="Arial-Rounded" panose="020B0500000000000000" charset="0"/>
                <a:cs typeface="Times New Roman" panose="02020603050405020304" pitchFamily="18" charset="0"/>
              </a:rPr>
              <a:t>(Minh </a:t>
            </a:r>
            <a:r>
              <a:rPr lang="en-US" sz="2400" dirty="0" err="1">
                <a:latin typeface="Times New Roman" panose="02020603050405020304" pitchFamily="18" charset="0"/>
                <a:ea typeface="Arial-Rounded" panose="020B0500000000000000" charset="0"/>
                <a:cs typeface="Times New Roman" panose="02020603050405020304" pitchFamily="18" charset="0"/>
              </a:rPr>
              <a:t>Đăng</a:t>
            </a:r>
            <a:r>
              <a:rPr lang="en-US" sz="2400" dirty="0">
                <a:latin typeface="Times New Roman" panose="02020603050405020304" pitchFamily="18" charset="0"/>
                <a:ea typeface="Arial-Rounded" panose="020B0500000000000000" charset="0"/>
                <a:cs typeface="Times New Roman" panose="02020603050405020304" pitchFamily="18" charset="0"/>
              </a:rPr>
              <a:t>)</a:t>
            </a:r>
            <a:endParaRPr lang="en-US" sz="2400" dirty="0">
              <a:latin typeface="Times New Roman" panose="02020603050405020304" pitchFamily="18" charset="0"/>
              <a:ea typeface="Arial-Rounded" panose="020B0500000000000000"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8548099" y="138430"/>
            <a:ext cx="3529424" cy="2761670"/>
          </a:xfrm>
          <a:prstGeom prst="rect">
            <a:avLst/>
          </a:prstGeom>
        </p:spPr>
      </p:pic>
      <p:sp>
        <p:nvSpPr>
          <p:cNvPr id="12" name="Cloud 11"/>
          <p:cNvSpPr/>
          <p:nvPr/>
        </p:nvSpPr>
        <p:spPr>
          <a:xfrm>
            <a:off x="9330247" y="5134988"/>
            <a:ext cx="2250440"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Đọc mẫu</a:t>
            </a:r>
            <a:endParaRPr kumimoji="0" lang="en-US" sz="2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6016</Words>
  <Application>WPS Presentation</Application>
  <PresentationFormat>Widescreen</PresentationFormat>
  <Paragraphs>376</Paragraphs>
  <Slides>37</Slides>
  <Notes>18</Notes>
  <HiddenSlides>0</HiddenSlides>
  <MMClips>1</MMClips>
  <ScaleCrop>false</ScaleCrop>
  <HeadingPairs>
    <vt:vector size="6" baseType="variant">
      <vt:variant>
        <vt:lpstr>已用的字体</vt:lpstr>
      </vt:variant>
      <vt:variant>
        <vt:i4>17</vt:i4>
      </vt:variant>
      <vt:variant>
        <vt:lpstr>主题</vt:lpstr>
      </vt:variant>
      <vt:variant>
        <vt:i4>10</vt:i4>
      </vt:variant>
      <vt:variant>
        <vt:lpstr>幻灯片标题</vt:lpstr>
      </vt:variant>
      <vt:variant>
        <vt:i4>37</vt:i4>
      </vt:variant>
    </vt:vector>
  </HeadingPairs>
  <TitlesOfParts>
    <vt:vector size="64" baseType="lpstr">
      <vt:lpstr>Arial</vt:lpstr>
      <vt:lpstr>SimSun</vt:lpstr>
      <vt:lpstr>Wingdings</vt:lpstr>
      <vt:lpstr>Microsoft YaHei</vt:lpstr>
      <vt:lpstr>Calibri Light</vt:lpstr>
      <vt:lpstr>Calibri</vt:lpstr>
      <vt:lpstr>Calibri</vt:lpstr>
      <vt:lpstr>Arial-Rounded</vt:lpstr>
      <vt:lpstr>Segoe UI Symbol</vt:lpstr>
      <vt:lpstr>Times New Roman</vt:lpstr>
      <vt:lpstr>Arial Rounded MT Bold</vt:lpstr>
      <vt:lpstr>等线</vt:lpstr>
      <vt:lpstr>Arial Unicode MS</vt:lpstr>
      <vt:lpstr>Verdana</vt:lpstr>
      <vt:lpstr>HP001 4 hang 1 ô ly</vt:lpstr>
      <vt:lpstr>Segoe Print</vt:lpstr>
      <vt:lpstr>黑体</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 Tìm thêm các từ ngữ tả em bé.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Viết 3-4 câu kể về một việc người thân đã làm cho em</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Sang Ha</cp:lastModifiedBy>
  <cp:revision>40</cp:revision>
  <dcterms:created xsi:type="dcterms:W3CDTF">2021-05-27T05:55:00Z</dcterms:created>
  <dcterms:modified xsi:type="dcterms:W3CDTF">2024-12-13T02:48:10Z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0FD153EF9A7446A1ACA5034E3DCDDFA4_12</vt:lpwstr>
  </property>
  <property fmtid="{D5CDD505-2E9C-101B-9397-08002B2CF9AE}" pid="3" name="KSOProductBuildVer">
    <vt:lpwstr>1033-12.2.0.18911</vt:lpwstr>
  </property>
</Properties>
</file>