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0" r:id="rId5"/>
    <p:sldMasterId id="2147483712" r:id="rId6"/>
    <p:sldMasterId id="2147483724" r:id="rId7"/>
  </p:sldMasterIdLst>
  <p:notesMasterIdLst>
    <p:notesMasterId r:id="rId47"/>
  </p:notesMasterIdLst>
  <p:sldIdLst>
    <p:sldId id="257" r:id="rId8"/>
    <p:sldId id="258" r:id="rId9"/>
    <p:sldId id="259" r:id="rId10"/>
    <p:sldId id="260" r:id="rId11"/>
    <p:sldId id="261" r:id="rId12"/>
    <p:sldId id="262" r:id="rId13"/>
    <p:sldId id="265" r:id="rId14"/>
    <p:sldId id="263" r:id="rId15"/>
    <p:sldId id="264" r:id="rId16"/>
    <p:sldId id="266" r:id="rId17"/>
    <p:sldId id="312" r:id="rId18"/>
    <p:sldId id="268" r:id="rId19"/>
    <p:sldId id="313" r:id="rId20"/>
    <p:sldId id="270" r:id="rId21"/>
    <p:sldId id="271" r:id="rId22"/>
    <p:sldId id="274" r:id="rId23"/>
    <p:sldId id="272" r:id="rId24"/>
    <p:sldId id="273" r:id="rId25"/>
    <p:sldId id="275" r:id="rId26"/>
    <p:sldId id="276" r:id="rId27"/>
    <p:sldId id="277" r:id="rId28"/>
    <p:sldId id="278" r:id="rId29"/>
    <p:sldId id="279" r:id="rId30"/>
    <p:sldId id="280" r:id="rId31"/>
    <p:sldId id="281" r:id="rId32"/>
    <p:sldId id="282" r:id="rId33"/>
    <p:sldId id="283" r:id="rId34"/>
    <p:sldId id="284" r:id="rId35"/>
    <p:sldId id="285" r:id="rId36"/>
    <p:sldId id="298" r:id="rId37"/>
    <p:sldId id="308" r:id="rId38"/>
    <p:sldId id="306" r:id="rId39"/>
    <p:sldId id="305" r:id="rId40"/>
    <p:sldId id="309" r:id="rId41"/>
    <p:sldId id="291" r:id="rId42"/>
    <p:sldId id="292" r:id="rId43"/>
    <p:sldId id="310" r:id="rId44"/>
    <p:sldId id="311"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9" d="100"/>
          <a:sy n="69"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7/10/2021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7/10/2021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4.jpeg"/><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7/10/2021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7/10/2021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7/10/2021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6.xml"/><Relationship Id="rId5" Type="http://schemas.openxmlformats.org/officeDocument/2006/relationships/image" Target="../media/image42.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6.xml"/><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2.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5.png"/><Relationship Id="rId3" Type="http://schemas.microsoft.com/office/2007/relationships/hdphoto" Target="../media/hdphoto1.wdp"/><Relationship Id="rId21" Type="http://schemas.openxmlformats.org/officeDocument/2006/relationships/image" Target="../media/image16.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12" Type="http://schemas.openxmlformats.org/officeDocument/2006/relationships/image" Target="../media/image11.GIF"/><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microsoft.com/office/2007/relationships/hdphoto" Target="../media/hdphoto16.wdp"/><Relationship Id="rId2" Type="http://schemas.openxmlformats.org/officeDocument/2006/relationships/image" Target="../media/image8.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0.png"/><Relationship Id="rId41"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slide" Target="slide4.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4.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6.xml"/><Relationship Id="rId19" Type="http://schemas.openxmlformats.org/officeDocument/2006/relationships/image" Target="../media/image15.png"/><Relationship Id="rId31" Type="http://schemas.openxmlformats.org/officeDocument/2006/relationships/image" Target="../media/image21.png"/><Relationship Id="rId44" Type="http://schemas.microsoft.com/office/2007/relationships/hdphoto" Target="../media/hdphoto19.wdp"/><Relationship Id="rId4" Type="http://schemas.openxmlformats.org/officeDocument/2006/relationships/image" Target="../media/image9.png"/><Relationship Id="rId9" Type="http://schemas.openxmlformats.org/officeDocument/2006/relationships/slide" Target="slide5.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9.png"/><Relationship Id="rId30" Type="http://schemas.microsoft.com/office/2007/relationships/hdphoto" Target="../media/hdphoto12.wdp"/><Relationship Id="rId35" Type="http://schemas.openxmlformats.org/officeDocument/2006/relationships/image" Target="../media/image23.png"/><Relationship Id="rId43"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58.GIF"/></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7.jpeg"/><Relationship Id="rId1" Type="http://schemas.openxmlformats.org/officeDocument/2006/relationships/slideLayout" Target="../slideLayouts/slideLayout51.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4.wav"/><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0.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6.xml"/><Relationship Id="rId5" Type="http://schemas.openxmlformats.org/officeDocument/2006/relationships/image" Target="../media/image34.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cxnSp>
        <p:nvCxnSpPr>
          <p:cNvPr id="9" name="Straight Connector 8"/>
          <p:cNvCxnSpPr/>
          <p:nvPr/>
        </p:nvCxnSpPr>
        <p:spPr>
          <a:xfrm flipH="1">
            <a:off x="2267268" y="784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7377026" y="7073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3377565" y="11976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7718425" y="16541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291060" y="207010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63930" y="2455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6025644" y="24828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308532" y="2841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4640450" y="3743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264150" y="41399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4570310" y="45891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959465" y="54798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926724" y="5932805"/>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7718425" y="6085205"/>
            <a:ext cx="4178300" cy="520700"/>
          </a:xfrm>
          <a:prstGeom prst="rect">
            <a:avLst/>
          </a:prstGeom>
          <a:solidFill>
            <a:srgbClr val="92D050"/>
          </a:solidFill>
        </p:spPr>
        <p:txBody>
          <a:bodyPr wrap="square" lIns="91403" tIns="45702" rIns="91403" bIns="45702" rtlCol="0">
            <a:spAutoFit/>
          </a:bodyPr>
          <a:lstStyle/>
          <a:p>
            <a:pPr algn="ctr"/>
            <a:r>
              <a:rPr lang="en-US" sz="2800" dirty="0">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08EC81E-DDE3-4F05-BF4F-D2F12D0EACC2}"/>
              </a:ext>
            </a:extLst>
          </p:cNvPr>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F2B82A0-ABCB-49F0-9292-6E925FD495D0}"/>
              </a:ext>
            </a:extLst>
          </p:cNvPr>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7D4E10A-5366-4507-9378-D6474EE6570E}"/>
              </a:ext>
            </a:extLst>
          </p:cNvPr>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879C744-A22F-4B18-88B8-8E1F553311D8}"/>
              </a:ext>
            </a:extLst>
          </p:cNvPr>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35B40FE-1D52-4417-B4C8-50A328DF3391}"/>
              </a:ext>
            </a:extLst>
          </p:cNvPr>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4BF5B0B3-1AAC-4952-B9E1-ECCFC8ECE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00290" y="6179820"/>
            <a:ext cx="4656455" cy="582295"/>
          </a:xfrm>
          <a:prstGeom prst="rect">
            <a:avLst/>
          </a:prstGeom>
          <a:solidFill>
            <a:srgbClr val="92D050"/>
          </a:solidFill>
        </p:spPr>
        <p:txBody>
          <a:bodyPr wrap="square" lIns="91403" tIns="45702" rIns="91403" bIns="45702"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Đọc nối tiếp đoạn</a:t>
            </a:r>
          </a:p>
        </p:txBody>
      </p:sp>
      <p:pic>
        <p:nvPicPr>
          <p:cNvPr id="12" name="Picture 11">
            <a:extLst>
              <a:ext uri="{FF2B5EF4-FFF2-40B4-BE49-F238E27FC236}">
                <a16:creationId xmlns:a16="http://schemas.microsoft.com/office/drawing/2014/main" id="{295B0C38-07B1-4CA6-8646-6C30193C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650230" y="606615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C77B48ED-D5AB-4144-829B-BE94ED324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F209F888-98DB-4A0E-8CDE-4451651914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1742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Tớ rất thích các đồ chơi truyền thống như diều, chong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thích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chóng, đèn ông sao. Tớ cũng thích các đồ chơi hiện đại</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như lê-gô, ô tô điều khiển từ xa, siêu nhân. Đồ chơi</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nào tớ cũng giữ gìn cẩn thận.</a:t>
            </a:r>
          </a:p>
        </p:txBody>
      </p:sp>
      <p:sp>
        <p:nvSpPr>
          <p:cNvPr id="10" name="Content Placeholder 9">
            <a:extLst>
              <a:ext uri="{FF2B5EF4-FFF2-40B4-BE49-F238E27FC236}">
                <a16:creationId xmlns:a16="http://schemas.microsoft.com/office/drawing/2014/main" id="{4C84CA19-EB7E-4A0C-8B66-66D97BFD8951}"/>
              </a:ext>
            </a:extLst>
          </p:cNvPr>
          <p:cNvSpPr>
            <a:spLocks noGrp="1"/>
          </p:cNvSpPr>
          <p:nvPr>
            <p:ph idx="1"/>
          </p:nvPr>
        </p:nvSpPr>
        <p:spPr/>
        <p:txBody>
          <a:bodyPr/>
          <a:lstStyle/>
          <a:p>
            <a:endParaRPr lang="en-GB"/>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4" name="Text Box 3"/>
          <p:cNvSpPr txBox="1"/>
          <p:nvPr/>
        </p:nvSpPr>
        <p:spPr>
          <a:xfrm>
            <a:off x="2042160" y="490220"/>
            <a:ext cx="835723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 </a:t>
            </a: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vuông</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400175" y="2377440"/>
            <a:ext cx="9789795" cy="2507615"/>
          </a:xfrm>
          <a:prstGeom prst="rect">
            <a:avLst/>
          </a:prstGeom>
        </p:spPr>
      </p:pic>
      <p:sp>
        <p:nvSpPr>
          <p:cNvPr id="8" name="Rounded Rectangle 7"/>
          <p:cNvSpPr/>
          <p:nvPr/>
        </p:nvSpPr>
        <p:spPr>
          <a:xfrm>
            <a:off x="4213860" y="2073275"/>
            <a:ext cx="58737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9" name="Rounded Rectangle 8"/>
          <p:cNvSpPr/>
          <p:nvPr/>
        </p:nvSpPr>
        <p:spPr>
          <a:xfrm>
            <a:off x="5370195" y="20732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10" name="Rounded Rectangle 9"/>
          <p:cNvSpPr/>
          <p:nvPr/>
        </p:nvSpPr>
        <p:spPr>
          <a:xfrm>
            <a:off x="1891030" y="347916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1" name="Rounded Rectangle 10"/>
          <p:cNvSpPr/>
          <p:nvPr/>
        </p:nvSpPr>
        <p:spPr>
          <a:xfrm>
            <a:off x="5623560" y="341820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2" name="Rounded Rectangle 11"/>
          <p:cNvSpPr/>
          <p:nvPr/>
        </p:nvSpPr>
        <p:spPr>
          <a:xfrm>
            <a:off x="5278755" y="411797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a:t>
            </a:r>
          </a:p>
        </p:txBody>
      </p:sp>
      <p:sp>
        <p:nvSpPr>
          <p:cNvPr id="13" name="Rounded Rectangle 12"/>
          <p:cNvSpPr/>
          <p:nvPr/>
        </p:nvSpPr>
        <p:spPr>
          <a:xfrm>
            <a:off x="6038850" y="4148455"/>
            <a:ext cx="668655" cy="304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Rounded" panose="020B0500000000000000" pitchFamily="34" charset="0"/>
                <a:cs typeface="Arial-Rounded" panose="020B0500000000000000" pitchFamily="34" charset="0"/>
              </a:rPr>
              <a:t>ngh</a:t>
            </a:r>
          </a:p>
        </p:txBody>
      </p:sp>
      <p:sp>
        <p:nvSpPr>
          <p:cNvPr id="2" name="Content Placeholder 1"/>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631E91F5-DCEB-410A-B24D-AB7550C4F6DD}"/>
              </a:ext>
            </a:extLst>
          </p:cNvPr>
          <p:cNvSpPr>
            <a:spLocks noGrp="1"/>
          </p:cNvSpPr>
          <p:nvPr>
            <p:ph sz="half" idx="2"/>
          </p:nvPr>
        </p:nvSpPr>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3.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b</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hoặc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tr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thay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ô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vuông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Box 6"/>
          <p:cNvSpPr txBox="1"/>
          <p:nvPr/>
        </p:nvSpPr>
        <p:spPr>
          <a:xfrm>
            <a:off x="1083733" y="2167467"/>
            <a:ext cx="8357235" cy="1323439"/>
          </a:xfrm>
          <a:prstGeom prst="rect">
            <a:avLst/>
          </a:prstGeom>
          <a:noFill/>
        </p:spPr>
        <p:txBody>
          <a:bodyPr wrap="square" rtlCol="0">
            <a:spAutoFit/>
          </a:bodyPr>
          <a:lstStyle/>
          <a:p>
            <a:r>
              <a:rPr lang="en-US" sz="40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chung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8" descr="0083"/>
          <p:cNvPicPr>
            <a:picLocks noChangeAspect="1"/>
          </p:cNvPicPr>
          <p:nvPr/>
        </p:nvPicPr>
        <p:blipFill>
          <a:blip r:embed="rId4"/>
          <a:stretch>
            <a:fillRect/>
          </a:stretch>
        </p:blipFill>
        <p:spPr>
          <a:xfrm>
            <a:off x="1180253" y="2266244"/>
            <a:ext cx="319361" cy="477807"/>
          </a:xfrm>
          <a:prstGeom prst="rect">
            <a:avLst/>
          </a:prstGeom>
        </p:spPr>
      </p:pic>
      <p:pic>
        <p:nvPicPr>
          <p:cNvPr id="18" name="Content Placeholder 8" descr="0083"/>
          <p:cNvPicPr>
            <a:picLocks noChangeAspect="1"/>
          </p:cNvPicPr>
          <p:nvPr/>
        </p:nvPicPr>
        <p:blipFill>
          <a:blip r:embed="rId4"/>
          <a:stretch>
            <a:fillRect/>
          </a:stretch>
        </p:blipFill>
        <p:spPr>
          <a:xfrm>
            <a:off x="5294490" y="2266244"/>
            <a:ext cx="438458" cy="477807"/>
          </a:xfrm>
          <a:prstGeom prst="rect">
            <a:avLst/>
          </a:prstGeom>
        </p:spPr>
      </p:pic>
      <p:pic>
        <p:nvPicPr>
          <p:cNvPr id="19" name="Content Placeholder 8" descr="0083"/>
          <p:cNvPicPr>
            <a:picLocks noChangeAspect="1"/>
          </p:cNvPicPr>
          <p:nvPr/>
        </p:nvPicPr>
        <p:blipFill>
          <a:blip r:embed="rId4"/>
          <a:stretch>
            <a:fillRect/>
          </a:stretch>
        </p:blipFill>
        <p:spPr>
          <a:xfrm>
            <a:off x="1180253" y="2919307"/>
            <a:ext cx="438458" cy="477807"/>
          </a:xfrm>
          <a:prstGeom prst="rect">
            <a:avLst/>
          </a:prstGeom>
        </p:spPr>
      </p:pic>
      <p:pic>
        <p:nvPicPr>
          <p:cNvPr id="20" name="Content Placeholder 8" descr="0083"/>
          <p:cNvPicPr>
            <a:picLocks noChangeAspect="1"/>
          </p:cNvPicPr>
          <p:nvPr/>
        </p:nvPicPr>
        <p:blipFill>
          <a:blip r:embed="rId4"/>
          <a:stretch>
            <a:fillRect/>
          </a:stretch>
        </p:blipFill>
        <p:spPr>
          <a:xfrm>
            <a:off x="5262350" y="2951193"/>
            <a:ext cx="438458" cy="477807"/>
          </a:xfrm>
          <a:prstGeom prst="rect">
            <a:avLst/>
          </a:prstGeom>
        </p:spPr>
      </p:pic>
      <p:sp>
        <p:nvSpPr>
          <p:cNvPr id="3" name="Content Placeholder 2">
            <a:extLst>
              <a:ext uri="{FF2B5EF4-FFF2-40B4-BE49-F238E27FC236}">
                <a16:creationId xmlns:a16="http://schemas.microsoft.com/office/drawing/2014/main" id="{21763DD7-5922-4783-BA6C-AC2A6BD9CA26}"/>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2042160" y="49022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a:t>
            </a:r>
          </a:p>
        </p:txBody>
      </p:sp>
      <p:sp>
        <p:nvSpPr>
          <p:cNvPr id="15" name="Text Box 3"/>
          <p:cNvSpPr txBox="1"/>
          <p:nvPr/>
        </p:nvSpPr>
        <p:spPr>
          <a:xfrm>
            <a:off x="958427" y="1242060"/>
            <a:ext cx="835723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uông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vuông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576989" y="2139773"/>
            <a:ext cx="8357234" cy="3098271"/>
          </a:xfrm>
          <a:prstGeom prst="rect">
            <a:avLst/>
          </a:prstGeom>
        </p:spPr>
      </p:pic>
      <p:sp>
        <p:nvSpPr>
          <p:cNvPr id="5" name="Rectangle: Rounded Corners 4"/>
          <p:cNvSpPr/>
          <p:nvPr/>
        </p:nvSpPr>
        <p:spPr>
          <a:xfrm>
            <a:off x="2257778" y="4651022"/>
            <a:ext cx="1794933"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p:cNvSpPr/>
          <p:nvPr/>
        </p:nvSpPr>
        <p:spPr>
          <a:xfrm>
            <a:off x="5137044"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Chuồn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choồn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p:cNvSpPr/>
          <p:nvPr/>
        </p:nvSpPr>
        <p:spPr>
          <a:xfrm>
            <a:off x="8038288" y="4571999"/>
            <a:ext cx="2099134" cy="5870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chỉ</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ontent Placeholder 5">
            <a:extLst>
              <a:ext uri="{FF2B5EF4-FFF2-40B4-BE49-F238E27FC236}">
                <a16:creationId xmlns:a16="http://schemas.microsoft.com/office/drawing/2014/main" id="{50FF38BE-CB82-4F28-BCD2-F43D8794A7FB}"/>
              </a:ext>
            </a:extLst>
          </p:cNvPr>
          <p:cNvSpPr>
            <a:spLocks noGrp="1"/>
          </p:cNvSpPr>
          <p:nvPr>
            <p:ph sz="half" idx="2"/>
          </p:nvPr>
        </p:nvSpPr>
        <p:spPr/>
        <p:txBody>
          <a:bodyPr/>
          <a:lstStyle/>
          <a:p>
            <a:endParaRPr lang="en-GB"/>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5"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1A3E295-028C-4020-AC98-D57475DF2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222787F6-F21D-40B9-BDE5-1F73B777BB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513644" y="689258"/>
            <a:ext cx="10487378" cy="3678237"/>
          </a:xfrm>
          <a:prstGeom prst="rect">
            <a:avLst/>
          </a:prstGeom>
        </p:spPr>
      </p:pic>
      <p:sp>
        <p:nvSpPr>
          <p:cNvPr id="7" name="Cloud 6"/>
          <p:cNvSpPr/>
          <p:nvPr/>
        </p:nvSpPr>
        <p:spPr>
          <a:xfrm>
            <a:off x="2748844" y="4617791"/>
            <a:ext cx="6276623" cy="15352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máy</a:t>
            </a:r>
            <a:r>
              <a:rPr lang="en-US" sz="2800" dirty="0">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rô-bốt</a:t>
            </a:r>
            <a:r>
              <a:rPr lang="en-US" sz="2800" dirty="0">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tô</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lê-gô,sách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C74DCC4E-0243-42B0-80D7-74EBB3D00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p:cNvPicPr>
            <a:picLocks noChangeAspect="1"/>
          </p:cNvPicPr>
          <p:nvPr/>
        </p:nvPicPr>
        <p:blipFill>
          <a:blip r:embed="rId4"/>
          <a:stretch>
            <a:fillRect/>
          </a:stretch>
        </p:blipFill>
        <p:spPr>
          <a:xfrm>
            <a:off x="1699777" y="304149"/>
            <a:ext cx="8398932" cy="2519680"/>
          </a:xfrm>
          <a:prstGeom prst="rect">
            <a:avLst/>
          </a:prstGeom>
        </p:spPr>
      </p:pic>
      <p:sp>
        <p:nvSpPr>
          <p:cNvPr id="6" name="Rectangle: Rounded Corners 3"/>
          <p:cNvSpPr/>
          <p:nvPr/>
        </p:nvSpPr>
        <p:spPr>
          <a:xfrm>
            <a:off x="1870365" y="3530278"/>
            <a:ext cx="8228344" cy="21760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mềm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lê-gô</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sắc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sỡ</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gn="just">
              <a:buAutoNum type="alphaLcPeriod"/>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búp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bê</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xinh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xắn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dễ</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2"/>
          <p:cNvSpPr txBox="1"/>
          <p:nvPr/>
        </p:nvSpPr>
        <p:spPr>
          <a:xfrm>
            <a:off x="1250065" y="2395960"/>
            <a:ext cx="10139423"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M. </a:t>
            </a:r>
            <a:r>
              <a:rPr lang="en-US" sz="3600" dirty="0" err="1">
                <a:latin typeface="Arial-Rounded" panose="020B0500000000000000" pitchFamily="34" charset="0"/>
                <a:ea typeface="Arial-Rounded" panose="020B0500000000000000" pitchFamily="34" charset="0"/>
                <a:cs typeface="Arial-Rounded" panose="020B0500000000000000" pitchFamily="34" charset="0"/>
              </a:rPr>
              <a:t>Cuốn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kì</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510145" y="1825625"/>
            <a:ext cx="9843655" cy="4351338"/>
          </a:xfrm>
        </p:spPr>
        <p:txBody>
          <a:bodyPr/>
          <a:lstStyle/>
          <a:p>
            <a:endParaRPr lang="en-US" dirty="0"/>
          </a:p>
        </p:txBody>
      </p:sp>
      <p:sp>
        <p:nvSpPr>
          <p:cNvPr id="5" name="Rectangle 1"/>
          <p:cNvSpPr/>
          <p:nvPr/>
        </p:nvSpPr>
        <p:spPr>
          <a:xfrm>
            <a:off x="451413" y="138896"/>
            <a:ext cx="3067291" cy="717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Luyện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đoạn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3"/>
          <p:cNvSpPr txBox="1"/>
          <p:nvPr/>
        </p:nvSpPr>
        <p:spPr>
          <a:xfrm>
            <a:off x="2257063" y="1163784"/>
            <a:ext cx="7833167" cy="584775"/>
          </a:xfrm>
          <a:prstGeom prst="rect">
            <a:avLst/>
          </a:prstGeom>
          <a:noFill/>
        </p:spPr>
        <p:txBody>
          <a:bodyPr wrap="square">
            <a:spAutoFit/>
          </a:bodyPr>
          <a:lstStyle/>
          <a:p>
            <a:r>
              <a:rPr lang="en-US"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1. </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Giới thiệu các đồ chơi mà trẻ em yêu thích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1990846" y="2245489"/>
            <a:ext cx="8099384" cy="2040761"/>
          </a:xfrm>
          <a:prstGeom prst="rect">
            <a:avLst/>
          </a:prstGeom>
        </p:spPr>
      </p:pic>
      <p:sp>
        <p:nvSpPr>
          <p:cNvPr id="16" name="Rectangle: Rounded Corners 6"/>
          <p:cNvSpPr/>
          <p:nvPr/>
        </p:nvSpPr>
        <p:spPr>
          <a:xfrm>
            <a:off x="2257063" y="4548850"/>
            <a:ext cx="7581418" cy="1643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3200" b="0" i="0" dirty="0">
                <a:solidFill>
                  <a:schemeClr val="bg1"/>
                </a:solidFill>
                <a:effectLst/>
                <a:latin typeface="+mj-lt"/>
                <a:ea typeface="Arial-Rounded" panose="020B0500000000000000" pitchFamily="34" charset="0"/>
                <a:cs typeface="Arial-Rounded" panose="020B0500000000000000" pitchFamily="34" charset="0"/>
              </a:rPr>
              <a:t>Một số món đồ chơi mà trẻ em thích như: Búp bê, gấu bông, đồ hàng, siêu nhân, lê-gô, máy bay</a:t>
            </a:r>
            <a:endParaRPr lang="en-US" sz="3200" dirty="0">
              <a:solidFill>
                <a:schemeClr val="bg1"/>
              </a:solidFill>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1"/>
          <p:cNvSpPr txBox="1"/>
          <p:nvPr/>
        </p:nvSpPr>
        <p:spPr>
          <a:xfrm>
            <a:off x="2766349" y="150471"/>
            <a:ext cx="7106856" cy="1077218"/>
          </a:xfrm>
          <a:prstGeom prst="rect">
            <a:avLst/>
          </a:prstGeom>
          <a:noFill/>
        </p:spPr>
        <p:txBody>
          <a:bodyPr wrap="square" rtlCol="0">
            <a:spAutoFit/>
          </a:bodyPr>
          <a:lstStyle/>
          <a:p>
            <a:pPr algn="ct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Viết 3-4 câu giới thiệu một món đồ chơi mà em thích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2"/>
          <p:cNvSpPr/>
          <p:nvPr/>
        </p:nvSpPr>
        <p:spPr>
          <a:xfrm>
            <a:off x="1203766" y="1736203"/>
            <a:ext cx="10556111" cy="35302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FA210F79-2700-4251-952E-0617FE1D6B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CDCC6466-D326-448B-BA5B-24068ADF8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805" y="0"/>
            <a:ext cx="1125196" cy="854710"/>
          </a:xfrm>
          <a:prstGeom prst="rect">
            <a:avLst/>
          </a:prstGeom>
        </p:spPr>
      </p:pic>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chức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Content Placeholder 4"/>
          <p:cNvPicPr>
            <a:picLocks noGrp="1" noChangeAspect="1"/>
          </p:cNvPicPr>
          <p:nvPr/>
        </p:nvPicPr>
        <p:blipFill>
          <a:blip r:embed="rId4"/>
          <a:stretch>
            <a:fillRect/>
          </a:stretch>
        </p:blipFill>
        <p:spPr>
          <a:xfrm>
            <a:off x="1570892" y="1983557"/>
            <a:ext cx="8063328" cy="406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0066" y="520861"/>
            <a:ext cx="10139423" cy="1200329"/>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Ghi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tổ</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chức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hoặc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thích</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558005" y="2538412"/>
            <a:ext cx="6447099" cy="2299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A8C13E76-542E-4992-9FF1-17780E999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1955</Words>
  <Application>Microsoft Office PowerPoint</Application>
  <PresentationFormat>Widescreen</PresentationFormat>
  <Paragraphs>160</Paragraphs>
  <Slides>39</Slides>
  <Notes>19</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39</vt:i4>
      </vt:variant>
    </vt:vector>
  </HeadingPairs>
  <TitlesOfParts>
    <vt:vector size="56" baseType="lpstr">
      <vt:lpstr>Microsoft YaHei</vt:lpstr>
      <vt:lpstr>SimSun</vt:lpstr>
      <vt:lpstr>SimSun</vt:lpstr>
      <vt:lpstr>Arial</vt:lpstr>
      <vt:lpstr>Arial Rounded MT Bold</vt:lpstr>
      <vt:lpstr>Arial-Rounded</vt:lpstr>
      <vt:lpstr>Calibri</vt:lpstr>
      <vt:lpstr>Calibri Light</vt:lpstr>
      <vt:lpstr>Times New Roman</vt:lpstr>
      <vt:lpstr>Verdana</vt:lpstr>
      <vt:lpstr>1_Office Theme</vt:lpstr>
      <vt:lpstr>2_Office Theme</vt:lpstr>
      <vt:lpstr>3_Office Theme</vt:lpstr>
      <vt:lpstr>5_Office Theme</vt:lpstr>
      <vt:lpstr>6_Office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Tớ là lê-gô </vt:lpstr>
      <vt:lpstr>Tớ là lê-gô </vt:lpstr>
      <vt:lpstr>PowerPoint Presentation</vt:lpstr>
      <vt:lpstr>Tớ là lê-gô </vt:lpstr>
      <vt:lpstr>Tớ là lê-gô </vt:lpstr>
      <vt:lpstr>Tớ là lê-gô </vt:lpstr>
      <vt:lpstr>Chọn nội dung phù hợp với mỗi đoạn bài đọc</vt:lpstr>
      <vt:lpstr>1. Từ ngữ chỉ đặc điểm của khối lê-gô: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Admin</cp:lastModifiedBy>
  <cp:revision>27</cp:revision>
  <dcterms:created xsi:type="dcterms:W3CDTF">2021-05-27T09:57:00Z</dcterms:created>
  <dcterms:modified xsi:type="dcterms:W3CDTF">2021-07-10T10:29:40Z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