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8" r:id="rId3"/>
    <p:sldMasterId id="2147483710" r:id="rId4"/>
    <p:sldMasterId id="2147483722" r:id="rId5"/>
    <p:sldMasterId id="2147483762" r:id="rId6"/>
    <p:sldMasterId id="2147483774" r:id="rId7"/>
  </p:sldMasterIdLst>
  <p:notesMasterIdLst>
    <p:notesMasterId r:id="rId36"/>
  </p:notesMasterIdLst>
  <p:sldIdLst>
    <p:sldId id="267" r:id="rId8"/>
    <p:sldId id="275" r:id="rId9"/>
    <p:sldId id="268" r:id="rId10"/>
    <p:sldId id="269" r:id="rId11"/>
    <p:sldId id="272" r:id="rId12"/>
    <p:sldId id="477" r:id="rId13"/>
    <p:sldId id="476" r:id="rId14"/>
    <p:sldId id="478" r:id="rId15"/>
    <p:sldId id="306" r:id="rId16"/>
    <p:sldId id="479" r:id="rId17"/>
    <p:sldId id="480" r:id="rId18"/>
    <p:sldId id="481" r:id="rId19"/>
    <p:sldId id="482" r:id="rId20"/>
    <p:sldId id="278" r:id="rId21"/>
    <p:sldId id="310" r:id="rId22"/>
    <p:sldId id="483" r:id="rId23"/>
    <p:sldId id="274" r:id="rId24"/>
    <p:sldId id="276" r:id="rId25"/>
    <p:sldId id="280" r:id="rId26"/>
    <p:sldId id="496" r:id="rId27"/>
    <p:sldId id="294" r:id="rId28"/>
    <p:sldId id="313" r:id="rId29"/>
    <p:sldId id="312" r:id="rId30"/>
    <p:sldId id="288" r:id="rId31"/>
    <p:sldId id="497" r:id="rId32"/>
    <p:sldId id="315" r:id="rId33"/>
    <p:sldId id="318" r:id="rId34"/>
    <p:sldId id="28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3E38CE-1F42-4D44-8E18-86FB23FF9DAE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518E3D-1759-47B0-92C3-BD171F6AB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07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9844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803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767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1164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5645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054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1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850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155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690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205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224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8074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390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68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975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30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254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992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71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417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991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5045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771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420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19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646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2027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800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21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92256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4742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597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385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4444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3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4092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4674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005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6367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054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103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139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631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854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996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275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156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1082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9328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2481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5345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5247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480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895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87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34249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164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320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3091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816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5998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6716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9783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5587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52413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6075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1118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3886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3269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62799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85710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5230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29539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82633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3405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86359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80783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84965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7322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6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07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227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09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8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671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4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89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30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8807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89567" y="263830"/>
            <a:ext cx="9753600" cy="11976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Thứ.....ngày....tháng......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505200" y="2966085"/>
            <a:ext cx="7910830" cy="2304006"/>
            <a:chOff x="9566064" y="964372"/>
            <a:chExt cx="5446164" cy="698253"/>
          </a:xfrm>
        </p:grpSpPr>
        <p:sp>
          <p:nvSpPr>
            <p:cNvPr id="12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Rectangle 17"/>
          <p:cNvSpPr/>
          <p:nvPr/>
        </p:nvSpPr>
        <p:spPr>
          <a:xfrm>
            <a:off x="1873593" y="3158147"/>
            <a:ext cx="1750345" cy="1205899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6"/>
          <p:cNvSpPr/>
          <p:nvPr/>
        </p:nvSpPr>
        <p:spPr>
          <a:xfrm>
            <a:off x="2193050" y="3261097"/>
            <a:ext cx="1258009" cy="999997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815797" y="2822865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655570" y="2872105"/>
            <a:ext cx="1539240" cy="14135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31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26510" y="3089910"/>
            <a:ext cx="7176770" cy="193894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ransition advClick="0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4DFC5C5E-3028-4A7E-A95D-C450C2629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28" y="0"/>
            <a:ext cx="10972800" cy="1143000"/>
          </a:xfrm>
        </p:spPr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xmlns="" id="{D2C0EEF6-1E1A-4136-A870-B23828B1D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76400" y="839787"/>
            <a:ext cx="8724900" cy="2695575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E9FC18B-9E8A-4173-90F3-2FD47FB40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3535362"/>
            <a:ext cx="8839200" cy="3048000"/>
          </a:xfrm>
          <a:prstGeom prst="rect">
            <a:avLst/>
          </a:prstGeom>
        </p:spPr>
      </p:pic>
      <p:pic>
        <p:nvPicPr>
          <p:cNvPr id="15" name="Content Placeholder 20" descr="logo">
            <a:extLst>
              <a:ext uri="{FF2B5EF4-FFF2-40B4-BE49-F238E27FC236}">
                <a16:creationId xmlns:a16="http://schemas.microsoft.com/office/drawing/2014/main" xmlns="" id="{927DB139-0DD3-4895-A442-8C77F140A8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8F30E3A-813A-4DD3-AB67-DF9060DABF56}"/>
              </a:ext>
            </a:extLst>
          </p:cNvPr>
          <p:cNvSpPr/>
          <p:nvPr/>
        </p:nvSpPr>
        <p:spPr>
          <a:xfrm>
            <a:off x="808075" y="5747058"/>
            <a:ext cx="9314120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1. Khi thấy mẹ đau bụng dữ dội, Ê-đi-xơn đã làm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5D2DDD1F-57D4-4863-87ED-25D56370808B}"/>
              </a:ext>
            </a:extLst>
          </p:cNvPr>
          <p:cNvCxnSpPr/>
          <p:nvPr/>
        </p:nvCxnSpPr>
        <p:spPr>
          <a:xfrm>
            <a:off x="7495953" y="1244009"/>
            <a:ext cx="269003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CBDC38A9-C464-442B-B108-754F786223E4}"/>
              </a:ext>
            </a:extLst>
          </p:cNvPr>
          <p:cNvCxnSpPr>
            <a:cxnSpLocks/>
          </p:cNvCxnSpPr>
          <p:nvPr/>
        </p:nvCxnSpPr>
        <p:spPr>
          <a:xfrm>
            <a:off x="1828799" y="1552560"/>
            <a:ext cx="94629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685900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4DFC5C5E-3028-4A7E-A95D-C450C2629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28" y="0"/>
            <a:ext cx="10972800" cy="1143000"/>
          </a:xfrm>
        </p:spPr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xmlns="" id="{D2C0EEF6-1E1A-4136-A870-B23828B1D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76400" y="839787"/>
            <a:ext cx="8724900" cy="2695575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E9FC18B-9E8A-4173-90F3-2FD47FB40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3535362"/>
            <a:ext cx="8839200" cy="3048000"/>
          </a:xfrm>
          <a:prstGeom prst="rect">
            <a:avLst/>
          </a:prstGeom>
        </p:spPr>
      </p:pic>
      <p:pic>
        <p:nvPicPr>
          <p:cNvPr id="15" name="Content Placeholder 20" descr="logo">
            <a:extLst>
              <a:ext uri="{FF2B5EF4-FFF2-40B4-BE49-F238E27FC236}">
                <a16:creationId xmlns:a16="http://schemas.microsoft.com/office/drawing/2014/main" xmlns="" id="{927DB139-0DD3-4895-A442-8C77F140A8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8F30E3A-813A-4DD3-AB67-DF9060DABF56}"/>
              </a:ext>
            </a:extLst>
          </p:cNvPr>
          <p:cNvSpPr/>
          <p:nvPr/>
        </p:nvSpPr>
        <p:spPr>
          <a:xfrm>
            <a:off x="808074" y="5747058"/>
            <a:ext cx="10972799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2. Ê-đi-xơn đã làm cách nào để mẹ được phẫu thuật kịp thời?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5D2DDD1F-57D4-4863-87ED-25D56370808B}"/>
              </a:ext>
            </a:extLst>
          </p:cNvPr>
          <p:cNvCxnSpPr>
            <a:cxnSpLocks/>
          </p:cNvCxnSpPr>
          <p:nvPr/>
        </p:nvCxnSpPr>
        <p:spPr>
          <a:xfrm>
            <a:off x="7158496" y="4607695"/>
            <a:ext cx="307407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CBDC38A9-C464-442B-B108-754F786223E4}"/>
              </a:ext>
            </a:extLst>
          </p:cNvPr>
          <p:cNvCxnSpPr>
            <a:cxnSpLocks/>
          </p:cNvCxnSpPr>
          <p:nvPr/>
        </p:nvCxnSpPr>
        <p:spPr>
          <a:xfrm>
            <a:off x="2013856" y="4959788"/>
            <a:ext cx="806631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215B1687-11B3-4E48-ADA5-1FFEC1BAB59C}"/>
              </a:ext>
            </a:extLst>
          </p:cNvPr>
          <p:cNvCxnSpPr>
            <a:cxnSpLocks/>
          </p:cNvCxnSpPr>
          <p:nvPr/>
        </p:nvCxnSpPr>
        <p:spPr>
          <a:xfrm>
            <a:off x="2062842" y="5329902"/>
            <a:ext cx="314052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130820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4DFC5C5E-3028-4A7E-A95D-C450C2629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28" y="0"/>
            <a:ext cx="10972800" cy="1143000"/>
          </a:xfrm>
        </p:spPr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xmlns="" id="{D2C0EEF6-1E1A-4136-A870-B23828B1D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76400" y="839787"/>
            <a:ext cx="8724900" cy="2695575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E9FC18B-9E8A-4173-90F3-2FD47FB40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3535362"/>
            <a:ext cx="8839200" cy="3048000"/>
          </a:xfrm>
          <a:prstGeom prst="rect">
            <a:avLst/>
          </a:prstGeom>
        </p:spPr>
      </p:pic>
      <p:pic>
        <p:nvPicPr>
          <p:cNvPr id="15" name="Content Placeholder 20" descr="logo">
            <a:extLst>
              <a:ext uri="{FF2B5EF4-FFF2-40B4-BE49-F238E27FC236}">
                <a16:creationId xmlns:a16="http://schemas.microsoft.com/office/drawing/2014/main" xmlns="" id="{927DB139-0DD3-4895-A442-8C77F140A8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8F30E3A-813A-4DD3-AB67-DF9060DABF56}"/>
              </a:ext>
            </a:extLst>
          </p:cNvPr>
          <p:cNvSpPr/>
          <p:nvPr/>
        </p:nvSpPr>
        <p:spPr>
          <a:xfrm>
            <a:off x="808075" y="5747058"/>
            <a:ext cx="9314120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3. Những việc làm của Ê-đi-xơn cho thấy tình cảm của cậu dành cho mẹ như thế nào?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11636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4DFC5C5E-3028-4A7E-A95D-C450C2629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28" y="0"/>
            <a:ext cx="10972800" cy="1143000"/>
          </a:xfrm>
        </p:spPr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xmlns="" id="{D2C0EEF6-1E1A-4136-A870-B23828B1D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76400" y="839787"/>
            <a:ext cx="8724900" cy="2695575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E9FC18B-9E8A-4173-90F3-2FD47FB40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3535362"/>
            <a:ext cx="8839200" cy="3048000"/>
          </a:xfrm>
          <a:prstGeom prst="rect">
            <a:avLst/>
          </a:prstGeom>
        </p:spPr>
      </p:pic>
      <p:pic>
        <p:nvPicPr>
          <p:cNvPr id="15" name="Content Placeholder 20" descr="logo">
            <a:extLst>
              <a:ext uri="{FF2B5EF4-FFF2-40B4-BE49-F238E27FC236}">
                <a16:creationId xmlns:a16="http://schemas.microsoft.com/office/drawing/2014/main" xmlns="" id="{927DB139-0DD3-4895-A442-8C77F140A8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8F30E3A-813A-4DD3-AB67-DF9060DABF56}"/>
              </a:ext>
            </a:extLst>
          </p:cNvPr>
          <p:cNvSpPr/>
          <p:nvPr/>
        </p:nvSpPr>
        <p:spPr>
          <a:xfrm>
            <a:off x="808075" y="5747058"/>
            <a:ext cx="9314120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4. Trong câu chuyện trên, em thích nhân vật nào nhất? Vì sao?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07542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386241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5174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8600" y="1217497"/>
            <a:ext cx="5174672" cy="40318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- 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3"/>
          <p:cNvSpPr/>
          <p:nvPr/>
        </p:nvSpPr>
        <p:spPr>
          <a:xfrm>
            <a:off x="228600" y="1340607"/>
            <a:ext cx="5174672" cy="37856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Quẳng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bldLvl="0" animBg="1"/>
      <p:bldP spid="2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433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4DFC5C5E-3028-4A7E-A95D-C450C2629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28" y="0"/>
            <a:ext cx="10972800" cy="1143000"/>
          </a:xfrm>
        </p:spPr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xmlns="" id="{D2C0EEF6-1E1A-4136-A870-B23828B1D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76400" y="839787"/>
            <a:ext cx="8724900" cy="2695575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E9FC18B-9E8A-4173-90F3-2FD47FB40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3535362"/>
            <a:ext cx="8839200" cy="3048000"/>
          </a:xfrm>
          <a:prstGeom prst="rect">
            <a:avLst/>
          </a:prstGeom>
        </p:spPr>
      </p:pic>
      <p:pic>
        <p:nvPicPr>
          <p:cNvPr id="15" name="Content Placeholder 20" descr="logo">
            <a:extLst>
              <a:ext uri="{FF2B5EF4-FFF2-40B4-BE49-F238E27FC236}">
                <a16:creationId xmlns:a16="http://schemas.microsoft.com/office/drawing/2014/main" xmlns="" id="{927DB139-0DD3-4895-A442-8C77F140A8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8F30E3A-813A-4DD3-AB67-DF9060DABF56}"/>
              </a:ext>
            </a:extLst>
          </p:cNvPr>
          <p:cNvSpPr/>
          <p:nvPr/>
        </p:nvSpPr>
        <p:spPr>
          <a:xfrm>
            <a:off x="808075" y="5747058"/>
            <a:ext cx="9314120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1. Những chi tiết nào cho thấy Ê-đi-xơn rất lo cho sức khỏe của mẹ?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8CF525B0-E2B3-45E5-98D3-41351851E340}"/>
              </a:ext>
            </a:extLst>
          </p:cNvPr>
          <p:cNvCxnSpPr/>
          <p:nvPr/>
        </p:nvCxnSpPr>
        <p:spPr>
          <a:xfrm>
            <a:off x="4898571" y="1240971"/>
            <a:ext cx="535577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EC7169D9-C426-4F03-8A85-0D7B1B80E06F}"/>
              </a:ext>
            </a:extLst>
          </p:cNvPr>
          <p:cNvCxnSpPr>
            <a:cxnSpLocks/>
          </p:cNvCxnSpPr>
          <p:nvPr/>
        </p:nvCxnSpPr>
        <p:spPr>
          <a:xfrm>
            <a:off x="1883228" y="1654629"/>
            <a:ext cx="81642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F5D6F497-4237-46F5-8251-0D39DC9CEA55}"/>
              </a:ext>
            </a:extLst>
          </p:cNvPr>
          <p:cNvCxnSpPr>
            <a:cxnSpLocks/>
          </p:cNvCxnSpPr>
          <p:nvPr/>
        </p:nvCxnSpPr>
        <p:spPr>
          <a:xfrm>
            <a:off x="5377542" y="2797628"/>
            <a:ext cx="463731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24071C2B-84F0-442F-AD7D-F190E5C6F656}"/>
              </a:ext>
            </a:extLst>
          </p:cNvPr>
          <p:cNvCxnSpPr>
            <a:cxnSpLocks/>
          </p:cNvCxnSpPr>
          <p:nvPr/>
        </p:nvCxnSpPr>
        <p:spPr>
          <a:xfrm>
            <a:off x="1970313" y="3145970"/>
            <a:ext cx="195943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5F76D9CB-A924-4C3B-8ED3-8D5C582C8C43}"/>
              </a:ext>
            </a:extLst>
          </p:cNvPr>
          <p:cNvCxnSpPr>
            <a:cxnSpLocks/>
          </p:cNvCxnSpPr>
          <p:nvPr/>
        </p:nvCxnSpPr>
        <p:spPr>
          <a:xfrm>
            <a:off x="3929743" y="3897085"/>
            <a:ext cx="63246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008817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43205" y="5259705"/>
            <a:ext cx="1564640" cy="159829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5301F8AE-F2DB-4666-9968-D37A3D83C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8F5EB6EC-67D8-4B48-9B88-5CE07140C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C5DE149-191D-45F7-A703-AC34E2E73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145" y="358815"/>
            <a:ext cx="8116566" cy="440929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B4BEECA-4F27-4FAE-B36A-4E915A2C1A4E}"/>
              </a:ext>
            </a:extLst>
          </p:cNvPr>
          <p:cNvSpPr/>
          <p:nvPr/>
        </p:nvSpPr>
        <p:spPr>
          <a:xfrm>
            <a:off x="2892056" y="5082363"/>
            <a:ext cx="6198781" cy="8718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"Thương mẹ, Ê-đi-xơn ôm đầu suy nghĩ: Làm sao để cứu mẹ bây giờ?"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5088255" y="1442085"/>
            <a:ext cx="365823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10" descr="logo">
            <a:extLst>
              <a:ext uri="{FF2B5EF4-FFF2-40B4-BE49-F238E27FC236}">
                <a16:creationId xmlns:a16="http://schemas.microsoft.com/office/drawing/2014/main" xmlns="" id="{E659686D-DE82-4D7E-B9FB-51421BDE6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pic>
        <p:nvPicPr>
          <p:cNvPr id="6" name="chu P">
            <a:hlinkClick r:id="" action="ppaction://media"/>
            <a:extLst>
              <a:ext uri="{FF2B5EF4-FFF2-40B4-BE49-F238E27FC236}">
                <a16:creationId xmlns:a16="http://schemas.microsoft.com/office/drawing/2014/main" xmlns="" id="{C5552A18-0FC5-4879-B8C5-940752F12BB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11033" y="81023"/>
            <a:ext cx="6166883" cy="6095940"/>
          </a:xfrm>
        </p:spPr>
      </p:pic>
    </p:spTree>
    <p:extLst>
      <p:ext uri="{BB962C8B-B14F-4D97-AF65-F5344CB8AC3E}">
        <p14:creationId xmlns:p14="http://schemas.microsoft.com/office/powerpoint/2010/main" val="235325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944245" y="2977515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Phượng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nở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đỏ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rực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một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góc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trời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50572" y="1423578"/>
            <a:ext cx="365823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8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:blinds dir="vert"/>
      </p:transition>
    </mc:Choice>
    <mc:Fallback xmlns="">
      <p:transition spd="slow" advClick="0" advTm="371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Nói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và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nghe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3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28E755E-E852-4705-8AF2-D2584A3A3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0A83C806-B512-4421-82B1-DB92D9F13DCE}"/>
              </a:ext>
            </a:extLst>
          </p:cNvPr>
          <p:cNvSpPr/>
          <p:nvPr/>
        </p:nvSpPr>
        <p:spPr>
          <a:xfrm>
            <a:off x="1894822" y="422819"/>
            <a:ext cx="7957457" cy="8956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Quan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Content Placeholder 20" descr="logo">
            <a:extLst>
              <a:ext uri="{FF2B5EF4-FFF2-40B4-BE49-F238E27FC236}">
                <a16:creationId xmlns:a16="http://schemas.microsoft.com/office/drawing/2014/main" xmlns="" id="{F1AA6A16-5FED-4ECD-9553-4CED6C9C7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1980" y="-118111"/>
            <a:ext cx="1564640" cy="15982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5A2841-2CB9-4005-95DA-7C4BEE2F4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1312" y="1634331"/>
            <a:ext cx="6429375" cy="4733925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xmlns="" id="{28364D8A-F221-4974-AA0D-8A37E4356086}"/>
              </a:ext>
            </a:extLst>
          </p:cNvPr>
          <p:cNvSpPr/>
          <p:nvPr/>
        </p:nvSpPr>
        <p:spPr>
          <a:xfrm>
            <a:off x="225380" y="1480184"/>
            <a:ext cx="2528453" cy="1598295"/>
          </a:xfrm>
          <a:prstGeom prst="cloudCallout">
            <a:avLst>
              <a:gd name="adj1" fmla="val 61168"/>
              <a:gd name="adj2" fmla="val 711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ốm</a:t>
            </a:r>
            <a:r>
              <a:rPr lang="en-US" dirty="0"/>
              <a:t>, ê-</a:t>
            </a:r>
            <a:r>
              <a:rPr lang="en-US" dirty="0" err="1"/>
              <a:t>đi</a:t>
            </a:r>
            <a:r>
              <a:rPr lang="en-US" dirty="0"/>
              <a:t>-</a:t>
            </a:r>
            <a:r>
              <a:rPr lang="en-US" dirty="0" err="1"/>
              <a:t>sơn</a:t>
            </a:r>
            <a:r>
              <a:rPr lang="en-US" dirty="0"/>
              <a:t> lo </a:t>
            </a:r>
            <a:r>
              <a:rPr lang="en-US" dirty="0" err="1"/>
              <a:t>lắng</a:t>
            </a:r>
            <a:r>
              <a:rPr lang="en-US" dirty="0"/>
              <a:t> </a:t>
            </a:r>
            <a:r>
              <a:rPr lang="en-US" dirty="0" err="1"/>
              <a:t>ngồi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mẹ</a:t>
            </a:r>
            <a:endParaRPr lang="en-US" dirty="0"/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xmlns="" id="{C4264706-BD53-4381-A57A-1705580E0DFF}"/>
              </a:ext>
            </a:extLst>
          </p:cNvPr>
          <p:cNvSpPr/>
          <p:nvPr/>
        </p:nvSpPr>
        <p:spPr>
          <a:xfrm>
            <a:off x="8952826" y="1318437"/>
            <a:ext cx="2528453" cy="1598295"/>
          </a:xfrm>
          <a:prstGeom prst="cloudCallout">
            <a:avLst>
              <a:gd name="adj1" fmla="val -32607"/>
              <a:gd name="adj2" fmla="val 824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Ê-</a:t>
            </a:r>
            <a:r>
              <a:rPr lang="en-US" dirty="0" err="1"/>
              <a:t>đi</a:t>
            </a:r>
            <a:r>
              <a:rPr lang="en-US" dirty="0"/>
              <a:t>-</a:t>
            </a:r>
            <a:r>
              <a:rPr lang="en-US" dirty="0" err="1"/>
              <a:t>sơn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bác</a:t>
            </a:r>
            <a:r>
              <a:rPr lang="en-US" dirty="0"/>
              <a:t> </a:t>
            </a:r>
            <a:r>
              <a:rPr lang="en-US" dirty="0" err="1"/>
              <a:t>sỹ</a:t>
            </a:r>
            <a:endParaRPr lang="en-US" dirty="0"/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xmlns="" id="{30A523DE-EA21-4881-8F72-CF07A06CD54F}"/>
              </a:ext>
            </a:extLst>
          </p:cNvPr>
          <p:cNvSpPr/>
          <p:nvPr/>
        </p:nvSpPr>
        <p:spPr>
          <a:xfrm>
            <a:off x="225379" y="3423920"/>
            <a:ext cx="2528453" cy="1598295"/>
          </a:xfrm>
          <a:prstGeom prst="cloudCallout">
            <a:avLst>
              <a:gd name="adj1" fmla="val 59066"/>
              <a:gd name="adj2" fmla="val 831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Bác</a:t>
            </a:r>
            <a:r>
              <a:rPr lang="en-US" dirty="0"/>
              <a:t> </a:t>
            </a:r>
            <a:r>
              <a:rPr lang="en-US" dirty="0" err="1"/>
              <a:t>sỹ</a:t>
            </a:r>
            <a:r>
              <a:rPr lang="en-US" dirty="0"/>
              <a:t> </a:t>
            </a:r>
            <a:r>
              <a:rPr lang="en-US" dirty="0" err="1"/>
              <a:t>phẫu</a:t>
            </a:r>
            <a:r>
              <a:rPr lang="en-US" dirty="0"/>
              <a:t> </a:t>
            </a:r>
            <a:r>
              <a:rPr lang="en-US" dirty="0" err="1"/>
              <a:t>thuật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Ê-</a:t>
            </a:r>
            <a:r>
              <a:rPr lang="en-US" dirty="0" err="1"/>
              <a:t>đi</a:t>
            </a:r>
            <a:r>
              <a:rPr lang="en-US" dirty="0"/>
              <a:t>-</a:t>
            </a:r>
            <a:r>
              <a:rPr lang="en-US" dirty="0" err="1"/>
              <a:t>sơn</a:t>
            </a:r>
            <a:endParaRPr lang="en-US" dirty="0"/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xmlns="" id="{E2B53AC8-F2AD-46B3-84C7-9EF4F766CC80}"/>
              </a:ext>
            </a:extLst>
          </p:cNvPr>
          <p:cNvSpPr/>
          <p:nvPr/>
        </p:nvSpPr>
        <p:spPr>
          <a:xfrm>
            <a:off x="8889086" y="3142121"/>
            <a:ext cx="2528453" cy="1598295"/>
          </a:xfrm>
          <a:prstGeom prst="cloudCallout">
            <a:avLst>
              <a:gd name="adj1" fmla="val -46484"/>
              <a:gd name="adj2" fmla="val 771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Ê-</a:t>
            </a:r>
            <a:r>
              <a:rPr lang="en-US" dirty="0" err="1"/>
              <a:t>đi</a:t>
            </a:r>
            <a:r>
              <a:rPr lang="en-US" dirty="0"/>
              <a:t>-</a:t>
            </a:r>
            <a:r>
              <a:rPr lang="en-US" dirty="0" err="1"/>
              <a:t>sơn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1 </a:t>
            </a:r>
            <a:r>
              <a:rPr lang="en-US" dirty="0" err="1"/>
              <a:t>tấm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lớn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11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xmlns="" id="{353BF624-04AE-434E-9F02-DA40A6E24A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12095" y="4001294"/>
            <a:ext cx="3238500" cy="2466975"/>
          </a:xfr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0A83C806-B512-4421-82B1-DB92D9F13DCE}"/>
              </a:ext>
            </a:extLst>
          </p:cNvPr>
          <p:cNvSpPr/>
          <p:nvPr/>
        </p:nvSpPr>
        <p:spPr>
          <a:xfrm>
            <a:off x="2195850" y="442119"/>
            <a:ext cx="6632490" cy="8956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Content Placeholder 20" descr="logo">
            <a:extLst>
              <a:ext uri="{FF2B5EF4-FFF2-40B4-BE49-F238E27FC236}">
                <a16:creationId xmlns:a16="http://schemas.microsoft.com/office/drawing/2014/main" xmlns="" id="{F1AA6A16-5FED-4ECD-9553-4CED6C9C7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1980" y="-118111"/>
            <a:ext cx="1564640" cy="15982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2071D4F-87B3-4FF4-821D-58F88E511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3476" y="1505744"/>
            <a:ext cx="3276600" cy="2495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338B960-D5FA-4164-83D0-C8F2BADA83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2095" y="1505744"/>
            <a:ext cx="3124200" cy="24479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0558FCB-43C2-4209-801B-BC30DF290E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1254" y="4053681"/>
            <a:ext cx="310515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9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F1DC55-0F4C-4A04-980A-C834C4367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4732"/>
            <a:ext cx="10515600" cy="1325563"/>
          </a:xfrm>
        </p:spPr>
        <p:txBody>
          <a:bodyPr/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Quan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6991DEA9-4EFC-4E87-86FF-B2AC048E7B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52563" y="1200831"/>
            <a:ext cx="7275007" cy="5210855"/>
          </a:xfr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174484C3-E024-4BB3-9475-3CBC4DB9B2F6}"/>
              </a:ext>
            </a:extLst>
          </p:cNvPr>
          <p:cNvSpPr/>
          <p:nvPr/>
        </p:nvSpPr>
        <p:spPr>
          <a:xfrm>
            <a:off x="7968343" y="1306286"/>
            <a:ext cx="3842657" cy="383177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tivi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285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0F41C8A-D9EA-41B0-816B-DBA3E935C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612" y="2757487"/>
            <a:ext cx="6962775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7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mệt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  <a:b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3355" y="156845"/>
            <a:ext cx="1478280" cy="89916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407410" y="1694180"/>
            <a:ext cx="5893435" cy="270764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nước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mẹ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noProof="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3200" noProof="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noProof="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endParaRPr lang="en-US" sz="3200" noProof="0" dirty="0">
              <a:solidFill>
                <a:prstClr val="white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Lấy</a:t>
            </a:r>
            <a:r>
              <a:rPr kumimoji="0" lang="en-US" sz="3200" b="0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thuốc</a:t>
            </a:r>
            <a:r>
              <a:rPr kumimoji="0" lang="en-US" sz="3200" b="0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bố</a:t>
            </a:r>
            <a:endParaRPr kumimoji="0" lang="en-US" sz="3200" b="0" i="0" u="none" strike="noStrike" kern="1200" cap="none" spc="0" normalizeH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aseline="0" noProof="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………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4DFC5C5E-3028-4A7E-A95D-C450C2629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28" y="0"/>
            <a:ext cx="10972800" cy="1143000"/>
          </a:xfrm>
        </p:spPr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xmlns="" id="{D2C0EEF6-1E1A-4136-A870-B23828B1D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76400" y="839787"/>
            <a:ext cx="8724900" cy="2695575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E9FC18B-9E8A-4173-90F3-2FD47FB40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3535362"/>
            <a:ext cx="8839200" cy="3048000"/>
          </a:xfrm>
          <a:prstGeom prst="rect">
            <a:avLst/>
          </a:prstGeom>
        </p:spPr>
      </p:pic>
      <p:pic>
        <p:nvPicPr>
          <p:cNvPr id="15" name="Content Placeholder 20" descr="logo">
            <a:extLst>
              <a:ext uri="{FF2B5EF4-FFF2-40B4-BE49-F238E27FC236}">
                <a16:creationId xmlns:a16="http://schemas.microsoft.com/office/drawing/2014/main" xmlns="" id="{927DB139-0DD3-4895-A442-8C77F140A8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69F6F5C-4FAE-4715-BCEF-B6F0D0DE5DFF}"/>
              </a:ext>
            </a:extLst>
          </p:cNvPr>
          <p:cNvSpPr/>
          <p:nvPr/>
        </p:nvSpPr>
        <p:spPr>
          <a:xfrm>
            <a:off x="97971" y="5638800"/>
            <a:ext cx="1872343" cy="71845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760470" y="1023989"/>
            <a:ext cx="6916420" cy="1508105"/>
            <a:chOff x="172324" y="1136919"/>
            <a:chExt cx="2109019" cy="1443072"/>
          </a:xfrm>
        </p:grpSpPr>
        <p:sp>
          <p:nvSpPr>
            <p:cNvPr id="43" name="Hexagon 42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5836" y="1136919"/>
              <a:ext cx="1808630" cy="1443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Ê-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Mỹ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phát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minh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đèn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điện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máy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chiếu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phim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máy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hát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….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699510" y="2700020"/>
            <a:ext cx="6916420" cy="1832610"/>
            <a:chOff x="172324" y="1157225"/>
            <a:chExt cx="2109019" cy="1753583"/>
          </a:xfrm>
        </p:grpSpPr>
        <p:sp>
          <p:nvSpPr>
            <p:cNvPr id="8" name="Hexagon 7"/>
            <p:cNvSpPr/>
            <p:nvPr/>
          </p:nvSpPr>
          <p:spPr>
            <a:xfrm>
              <a:off x="172324" y="1157225"/>
              <a:ext cx="2109019" cy="1753583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43"/>
            <p:cNvSpPr txBox="1"/>
            <p:nvPr/>
          </p:nvSpPr>
          <p:spPr>
            <a:xfrm>
              <a:off x="288974" y="1369884"/>
              <a:ext cx="1988596" cy="1443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Ái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ngại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Thương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cảm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có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phần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lo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lắng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và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không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đành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long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trước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tình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cảnh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người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khác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2390" y="4657090"/>
            <a:ext cx="6916420" cy="1537308"/>
            <a:chOff x="172324" y="1157225"/>
            <a:chExt cx="2109019" cy="1471015"/>
          </a:xfrm>
        </p:grpSpPr>
        <p:sp>
          <p:nvSpPr>
            <p:cNvPr id="16" name="Hexagon 15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315308" y="1185168"/>
              <a:ext cx="1808630" cy="1443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Sắt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tây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Sắt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dát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mỏng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có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một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lớp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chống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gỉ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bóng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E2E460-8BE1-467D-AF1A-40A3C6EB7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A257C6F-E891-45BF-8276-6FCDD8541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hắt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4131F94E-B690-488B-993A-90B85949A9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689C2EA-B9C8-419F-AEF3-3275FDD43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640D819D-868D-429C-9F08-E5D47522FAE2}"/>
              </a:ext>
            </a:extLst>
          </p:cNvPr>
          <p:cNvCxnSpPr>
            <a:cxnSpLocks/>
          </p:cNvCxnSpPr>
          <p:nvPr/>
        </p:nvCxnSpPr>
        <p:spPr>
          <a:xfrm flipH="1">
            <a:off x="2787236" y="1825625"/>
            <a:ext cx="126085" cy="4629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1BB9B741-FFB8-4A8F-B8E4-9AAD47D60847}"/>
              </a:ext>
            </a:extLst>
          </p:cNvPr>
          <p:cNvCxnSpPr>
            <a:cxnSpLocks/>
          </p:cNvCxnSpPr>
          <p:nvPr/>
        </p:nvCxnSpPr>
        <p:spPr>
          <a:xfrm flipH="1">
            <a:off x="5636762" y="1825625"/>
            <a:ext cx="126085" cy="4629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B4927244-A8A1-4A60-9ED9-B7229505548F}"/>
              </a:ext>
            </a:extLst>
          </p:cNvPr>
          <p:cNvCxnSpPr>
            <a:cxnSpLocks/>
          </p:cNvCxnSpPr>
          <p:nvPr/>
        </p:nvCxnSpPr>
        <p:spPr>
          <a:xfrm flipH="1">
            <a:off x="10368251" y="1922205"/>
            <a:ext cx="126085" cy="4629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933340C7-9651-408F-A721-4CBEC6216F45}"/>
              </a:ext>
            </a:extLst>
          </p:cNvPr>
          <p:cNvCxnSpPr>
            <a:cxnSpLocks/>
          </p:cNvCxnSpPr>
          <p:nvPr/>
        </p:nvCxnSpPr>
        <p:spPr>
          <a:xfrm flipH="1">
            <a:off x="1405005" y="2385120"/>
            <a:ext cx="126085" cy="4629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763B1BE6-2098-45F7-ABF2-6754C3318F79}"/>
              </a:ext>
            </a:extLst>
          </p:cNvPr>
          <p:cNvCxnSpPr>
            <a:cxnSpLocks/>
          </p:cNvCxnSpPr>
          <p:nvPr/>
        </p:nvCxnSpPr>
        <p:spPr>
          <a:xfrm flipH="1">
            <a:off x="5699804" y="2385119"/>
            <a:ext cx="126085" cy="4629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96084B02-00BA-45EE-B931-902393B09486}"/>
              </a:ext>
            </a:extLst>
          </p:cNvPr>
          <p:cNvCxnSpPr>
            <a:cxnSpLocks/>
          </p:cNvCxnSpPr>
          <p:nvPr/>
        </p:nvCxnSpPr>
        <p:spPr>
          <a:xfrm flipH="1">
            <a:off x="5760542" y="2385119"/>
            <a:ext cx="126085" cy="4629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350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4DFC5C5E-3028-4A7E-A95D-C450C2629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28" y="0"/>
            <a:ext cx="10972800" cy="1143000"/>
          </a:xfrm>
        </p:spPr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xmlns="" id="{D2C0EEF6-1E1A-4136-A870-B23828B1D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76400" y="839787"/>
            <a:ext cx="8724900" cy="2695575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E9FC18B-9E8A-4173-90F3-2FD47FB40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3535362"/>
            <a:ext cx="8839200" cy="3048000"/>
          </a:xfrm>
          <a:prstGeom prst="rect">
            <a:avLst/>
          </a:prstGeom>
        </p:spPr>
      </p:pic>
      <p:pic>
        <p:nvPicPr>
          <p:cNvPr id="15" name="Content Placeholder 20" descr="logo">
            <a:extLst>
              <a:ext uri="{FF2B5EF4-FFF2-40B4-BE49-F238E27FC236}">
                <a16:creationId xmlns:a16="http://schemas.microsoft.com/office/drawing/2014/main" xmlns="" id="{927DB139-0DD3-4895-A442-8C77F140A8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xmlns="" id="{FA1DEA79-3BB1-4852-A878-85686F19EB75}"/>
              </a:ext>
            </a:extLst>
          </p:cNvPr>
          <p:cNvSpPr/>
          <p:nvPr/>
        </p:nvSpPr>
        <p:spPr>
          <a:xfrm>
            <a:off x="117239" y="1903229"/>
            <a:ext cx="1673461" cy="3306724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đoạn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62936049-EAB4-4EA2-9F72-EB374EE78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402" y="476748"/>
            <a:ext cx="527050" cy="128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B96D3D71-7CB2-4006-8468-44E3F5638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933" y="1543445"/>
            <a:ext cx="527050" cy="1853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12D76D8C-2228-453A-979B-4A62D50FE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230520"/>
            <a:ext cx="527050" cy="1979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EBF7C875-A403-4439-AFB3-978D7D6AA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817" y="5068266"/>
            <a:ext cx="527050" cy="132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124285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7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4DFC5C5E-3028-4A7E-A95D-C450C2629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28" y="0"/>
            <a:ext cx="10972800" cy="1143000"/>
          </a:xfrm>
        </p:spPr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xmlns="" id="{D2C0EEF6-1E1A-4136-A870-B23828B1D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76400" y="839787"/>
            <a:ext cx="8724900" cy="2695575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E9FC18B-9E8A-4173-90F3-2FD47FB40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3535362"/>
            <a:ext cx="8839200" cy="3048000"/>
          </a:xfrm>
          <a:prstGeom prst="rect">
            <a:avLst/>
          </a:prstGeom>
        </p:spPr>
      </p:pic>
      <p:pic>
        <p:nvPicPr>
          <p:cNvPr id="15" name="Content Placeholder 20" descr="logo">
            <a:extLst>
              <a:ext uri="{FF2B5EF4-FFF2-40B4-BE49-F238E27FC236}">
                <a16:creationId xmlns:a16="http://schemas.microsoft.com/office/drawing/2014/main" xmlns="" id="{927DB139-0DD3-4895-A442-8C77F140A8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xmlns="" id="{71327BA6-3E55-4837-BFEF-A91D88F04C11}"/>
              </a:ext>
            </a:extLst>
          </p:cNvPr>
          <p:cNvSpPr/>
          <p:nvPr/>
        </p:nvSpPr>
        <p:spPr>
          <a:xfrm>
            <a:off x="117239" y="1903229"/>
            <a:ext cx="1673461" cy="3306724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92069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548</Words>
  <Application>Microsoft Office PowerPoint</Application>
  <PresentationFormat>Widescreen</PresentationFormat>
  <Paragraphs>101</Paragraphs>
  <Slides>28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28</vt:i4>
      </vt:variant>
    </vt:vector>
  </HeadingPairs>
  <TitlesOfParts>
    <vt:vector size="48" baseType="lpstr">
      <vt:lpstr>Microsoft YaHei</vt:lpstr>
      <vt:lpstr>宋体</vt:lpstr>
      <vt:lpstr>宋体</vt:lpstr>
      <vt:lpstr>Arial</vt:lpstr>
      <vt:lpstr>Arial Rounded MT Bold</vt:lpstr>
      <vt:lpstr>Arial-Rounded</vt:lpstr>
      <vt:lpstr>Calibri</vt:lpstr>
      <vt:lpstr>Calibri Light</vt:lpstr>
      <vt:lpstr>HP001 4 hàng</vt:lpstr>
      <vt:lpstr>黑体</vt:lpstr>
      <vt:lpstr>Times New Roman</vt:lpstr>
      <vt:lpstr>Verdana</vt:lpstr>
      <vt:lpstr>等线</vt:lpstr>
      <vt:lpstr>2_Office Theme</vt:lpstr>
      <vt:lpstr>4_Office Theme</vt:lpstr>
      <vt:lpstr>3_Office Theme</vt:lpstr>
      <vt:lpstr>9_Office Theme</vt:lpstr>
      <vt:lpstr>5_Office Theme</vt:lpstr>
      <vt:lpstr>2_Office 主题​​</vt:lpstr>
      <vt:lpstr>7_Office Theme</vt:lpstr>
      <vt:lpstr>PowerPoint Presentation</vt:lpstr>
      <vt:lpstr>PowerPoint Presentation</vt:lpstr>
      <vt:lpstr>Nếu người thân bị mệt, em có thể làm gì để giúp đỡ,  động viên</vt:lpstr>
      <vt:lpstr>Ánh sáng của yêu thương</vt:lpstr>
      <vt:lpstr>PowerPoint Presentation</vt:lpstr>
      <vt:lpstr>Luyện đọc câu dài</vt:lpstr>
      <vt:lpstr>Ánh sáng của yêu thương</vt:lpstr>
      <vt:lpstr>Ánh sáng của yêu thương</vt:lpstr>
      <vt:lpstr>PowerPoint Presentation</vt:lpstr>
      <vt:lpstr>Ánh sáng của yêu thương</vt:lpstr>
      <vt:lpstr>Ánh sáng của yêu thương</vt:lpstr>
      <vt:lpstr>Ánh sáng của yêu thương</vt:lpstr>
      <vt:lpstr>Ánh sáng của yêu thương</vt:lpstr>
      <vt:lpstr>PowerPoint Presentation</vt:lpstr>
      <vt:lpstr>PowerPoint Presentation</vt:lpstr>
      <vt:lpstr>Ánh sáng của yêu thương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 Quan sát tranh và trả lời câu hỏi: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4</cp:revision>
  <dcterms:created xsi:type="dcterms:W3CDTF">2021-05-27T10:18:55Z</dcterms:created>
  <dcterms:modified xsi:type="dcterms:W3CDTF">2022-01-05T04:19:38Z</dcterms:modified>
</cp:coreProperties>
</file>