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2" r:id="rId2"/>
    <p:sldId id="264" r:id="rId3"/>
    <p:sldId id="272" r:id="rId4"/>
    <p:sldId id="305" r:id="rId5"/>
    <p:sldId id="275" r:id="rId6"/>
    <p:sldId id="276" r:id="rId7"/>
    <p:sldId id="277" r:id="rId8"/>
    <p:sldId id="278" r:id="rId9"/>
    <p:sldId id="279" r:id="rId10"/>
    <p:sldId id="280" r:id="rId11"/>
    <p:sldId id="306" r:id="rId12"/>
    <p:sldId id="297" r:id="rId13"/>
    <p:sldId id="298" r:id="rId14"/>
    <p:sldId id="299" r:id="rId15"/>
    <p:sldId id="300" r:id="rId16"/>
    <p:sldId id="301" r:id="rId17"/>
    <p:sldId id="302" r:id="rId18"/>
    <p:sldId id="303" r:id="rId19"/>
    <p:sldId id="281" r:id="rId20"/>
    <p:sldId id="304" r:id="rId21"/>
    <p:sldId id="283" r:id="rId22"/>
    <p:sldId id="284" r:id="rId23"/>
    <p:sldId id="285" r:id="rId24"/>
    <p:sldId id="286" r:id="rId25"/>
    <p:sldId id="28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7D00"/>
    <a:srgbClr val="C52E05"/>
    <a:srgbClr val="3984BC"/>
    <a:srgbClr val="FFCF4D"/>
    <a:srgbClr val="90E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6" autoAdjust="0"/>
    <p:restoredTop sz="94640"/>
  </p:normalViewPr>
  <p:slideViewPr>
    <p:cSldViewPr snapToGrid="0" showGuides="1">
      <p:cViewPr varScale="1">
        <p:scale>
          <a:sx n="69" d="100"/>
          <a:sy n="69" d="100"/>
        </p:scale>
        <p:origin x="-720" y="-90"/>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1691D-BEF5-D54A-8170-D0544EDB7CBB}" type="datetimeFigureOut">
              <a:rPr lang="x-none" smtClean="0"/>
              <a:t>27/10/2024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5037-AF27-CF46-9618-6CD98BDF4AC9}" type="slidenum">
              <a:rPr lang="x-none" smtClean="0"/>
              <a:t>‹#›</a:t>
            </a:fld>
            <a:endParaRPr lang="x-none"/>
          </a:p>
        </p:txBody>
      </p:sp>
    </p:spTree>
    <p:extLst>
      <p:ext uri="{BB962C8B-B14F-4D97-AF65-F5344CB8AC3E}">
        <p14:creationId xmlns:p14="http://schemas.microsoft.com/office/powerpoint/2010/main" val="1497811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6</a:t>
            </a:fld>
            <a:endParaRPr lang="en-GB"/>
          </a:p>
        </p:txBody>
      </p:sp>
    </p:spTree>
    <p:extLst>
      <p:ext uri="{BB962C8B-B14F-4D97-AF65-F5344CB8AC3E}">
        <p14:creationId xmlns:p14="http://schemas.microsoft.com/office/powerpoint/2010/main" val="3494247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25</a:t>
            </a:fld>
            <a:endParaRPr lang="en-GB"/>
          </a:p>
        </p:txBody>
      </p:sp>
    </p:spTree>
    <p:extLst>
      <p:ext uri="{BB962C8B-B14F-4D97-AF65-F5344CB8AC3E}">
        <p14:creationId xmlns:p14="http://schemas.microsoft.com/office/powerpoint/2010/main" val="75707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8</a:t>
            </a:fld>
            <a:endParaRPr lang="en-GB"/>
          </a:p>
        </p:txBody>
      </p:sp>
    </p:spTree>
    <p:extLst>
      <p:ext uri="{BB962C8B-B14F-4D97-AF65-F5344CB8AC3E}">
        <p14:creationId xmlns:p14="http://schemas.microsoft.com/office/powerpoint/2010/main" val="231296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12</a:t>
            </a:fld>
            <a:endParaRPr lang="en-GB"/>
          </a:p>
        </p:txBody>
      </p:sp>
    </p:spTree>
    <p:extLst>
      <p:ext uri="{BB962C8B-B14F-4D97-AF65-F5344CB8AC3E}">
        <p14:creationId xmlns:p14="http://schemas.microsoft.com/office/powerpoint/2010/main" val="41740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13</a:t>
            </a:fld>
            <a:endParaRPr lang="en-GB"/>
          </a:p>
        </p:txBody>
      </p:sp>
    </p:spTree>
    <p:extLst>
      <p:ext uri="{BB962C8B-B14F-4D97-AF65-F5344CB8AC3E}">
        <p14:creationId xmlns:p14="http://schemas.microsoft.com/office/powerpoint/2010/main" val="257213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thi</a:t>
            </a:r>
            <a:r>
              <a:rPr lang="en-GB" baseline="0" dirty="0"/>
              <a:t> </a:t>
            </a:r>
            <a:r>
              <a:rPr lang="en-GB" baseline="0" dirty="0" err="1"/>
              <a:t>đọc</a:t>
            </a:r>
            <a:r>
              <a:rPr lang="en-GB" baseline="0" dirty="0"/>
              <a:t> </a:t>
            </a:r>
            <a:r>
              <a:rPr lang="en-GB" baseline="0" dirty="0" err="1"/>
              <a:t>diễn</a:t>
            </a:r>
            <a:r>
              <a:rPr lang="en-GB" baseline="0" dirty="0"/>
              <a:t> </a:t>
            </a:r>
            <a:r>
              <a:rPr lang="en-GB" baseline="0" dirty="0" err="1"/>
              <a:t>cảm</a:t>
            </a:r>
            <a:r>
              <a:rPr lang="en-GB" baseline="0" dirty="0"/>
              <a:t> </a:t>
            </a:r>
            <a:r>
              <a:rPr lang="en-GB" baseline="0" dirty="0" err="1"/>
              <a:t>theo</a:t>
            </a:r>
            <a:r>
              <a:rPr lang="en-GB" baseline="0" dirty="0"/>
              <a:t> </a:t>
            </a:r>
            <a:r>
              <a:rPr lang="en-GB" baseline="0" dirty="0" err="1"/>
              <a:t>nhóm</a:t>
            </a:r>
            <a:r>
              <a:rPr lang="en-GB" baseline="0" dirty="0"/>
              <a:t> 3</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19</a:t>
            </a:fld>
            <a:endParaRPr lang="en-GB"/>
          </a:p>
        </p:txBody>
      </p:sp>
    </p:spTree>
    <p:extLst>
      <p:ext uri="{BB962C8B-B14F-4D97-AF65-F5344CB8AC3E}">
        <p14:creationId xmlns:p14="http://schemas.microsoft.com/office/powerpoint/2010/main" val="258589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các</a:t>
            </a:r>
            <a:r>
              <a:rPr lang="en-GB" baseline="0" dirty="0"/>
              <a:t> ô </a:t>
            </a:r>
            <a:r>
              <a:rPr lang="en-GB" baseline="0" dirty="0" err="1"/>
              <a:t>chữ</a:t>
            </a:r>
            <a:r>
              <a:rPr lang="en-GB" baseline="0" dirty="0"/>
              <a:t> </a:t>
            </a:r>
            <a:r>
              <a:rPr lang="en-GB" baseline="0" dirty="0" err="1"/>
              <a:t>để</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sau</a:t>
            </a:r>
            <a:r>
              <a:rPr lang="en-GB" baseline="0" dirty="0"/>
              <a:t> </a:t>
            </a:r>
            <a:r>
              <a:rPr lang="en-GB" baseline="0" dirty="0" err="1"/>
              <a:t>khi</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đúng</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cậu</a:t>
            </a:r>
            <a:r>
              <a:rPr lang="en-GB" baseline="0" dirty="0"/>
              <a:t> </a:t>
            </a:r>
            <a:r>
              <a:rPr lang="en-GB" baseline="0" dirty="0" err="1"/>
              <a:t>bé</a:t>
            </a:r>
            <a:r>
              <a:rPr lang="en-GB" baseline="0" dirty="0"/>
              <a:t> </a:t>
            </a:r>
            <a:r>
              <a:rPr lang="en-GB" baseline="0" dirty="0" err="1"/>
              <a:t>để</a:t>
            </a:r>
            <a:r>
              <a:rPr lang="en-GB" baseline="0" dirty="0"/>
              <a:t> </a:t>
            </a:r>
            <a:r>
              <a:rPr lang="en-GB" baseline="0" dirty="0" err="1"/>
              <a:t>các</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kia</a:t>
            </a:r>
            <a:r>
              <a:rPr lang="en-GB" baseline="0" dirty="0"/>
              <a:t> </a:t>
            </a:r>
            <a:r>
              <a:rPr lang="en-GB" baseline="0" dirty="0" err="1"/>
              <a:t>biến</a:t>
            </a:r>
            <a:r>
              <a:rPr lang="en-GB" baseline="0" dirty="0"/>
              <a:t> </a:t>
            </a:r>
            <a:r>
              <a:rPr lang="en-GB" baseline="0" dirty="0" err="1"/>
              <a:t>mất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21</a:t>
            </a:fld>
            <a:endParaRPr lang="en-GB"/>
          </a:p>
        </p:txBody>
      </p:sp>
    </p:spTree>
    <p:extLst>
      <p:ext uri="{BB962C8B-B14F-4D97-AF65-F5344CB8AC3E}">
        <p14:creationId xmlns:p14="http://schemas.microsoft.com/office/powerpoint/2010/main" val="264911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22</a:t>
            </a:fld>
            <a:endParaRPr lang="en-GB"/>
          </a:p>
        </p:txBody>
      </p:sp>
    </p:spTree>
    <p:extLst>
      <p:ext uri="{BB962C8B-B14F-4D97-AF65-F5344CB8AC3E}">
        <p14:creationId xmlns:p14="http://schemas.microsoft.com/office/powerpoint/2010/main" val="60919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23</a:t>
            </a:fld>
            <a:endParaRPr lang="en-GB"/>
          </a:p>
        </p:txBody>
      </p:sp>
    </p:spTree>
    <p:extLst>
      <p:ext uri="{BB962C8B-B14F-4D97-AF65-F5344CB8AC3E}">
        <p14:creationId xmlns:p14="http://schemas.microsoft.com/office/powerpoint/2010/main" val="1079069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24</a:t>
            </a:fld>
            <a:endParaRPr lang="en-GB"/>
          </a:p>
        </p:txBody>
      </p:sp>
    </p:spTree>
    <p:extLst>
      <p:ext uri="{BB962C8B-B14F-4D97-AF65-F5344CB8AC3E}">
        <p14:creationId xmlns:p14="http://schemas.microsoft.com/office/powerpoint/2010/main" val="98272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1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7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36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27/10/2024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349483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4DB1BD0-9154-45A6-BE1B-F3511BC16D8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3780131"/>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20" Type="http://schemas.microsoft.com/office/2007/relationships/hdphoto" Target="../media/hdphoto1.wdp"/><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g"/><Relationship Id="rId1" Type="http://schemas.openxmlformats.org/officeDocument/2006/relationships/slideLayout" Target="../slideLayouts/slideLayout4.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43.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5.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46.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5"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4">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xmlns="" id="{6A5F9765-BA61-4550-849E-E21E4EED55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xmlns="" id="{0FF684D6-58E3-437E-913D-707CEB8D8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xmlns="" id="{F85E080C-FAAD-403A-9F84-E609AC6B6D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xmlns="" id="{4B5C21D8-3D61-4482-8829-2A01E3BE48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xmlns="" id="{60C01AFC-0EEE-4175-805C-1C06CC65F4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xmlns="" id="{BEFFC758-22F3-49EF-88CB-6C8127B307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5141" y="3199882"/>
            <a:ext cx="866773" cy="1040128"/>
          </a:xfrm>
          <a:prstGeom prst="rect">
            <a:avLst/>
          </a:prstGeom>
        </p:spPr>
      </p:pic>
      <p:pic>
        <p:nvPicPr>
          <p:cNvPr id="19" name="图片 18">
            <a:extLst>
              <a:ext uri="{FF2B5EF4-FFF2-40B4-BE49-F238E27FC236}">
                <a16:creationId xmlns:a16="http://schemas.microsoft.com/office/drawing/2014/main" xmlns="" id="{AB8B3C73-F707-42DA-9D95-7A06294364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0260" y="4794496"/>
            <a:ext cx="1271590" cy="1220541"/>
          </a:xfrm>
          <a:prstGeom prst="rect">
            <a:avLst/>
          </a:prstGeom>
        </p:spPr>
      </p:pic>
      <p:pic>
        <p:nvPicPr>
          <p:cNvPr id="21" name="图片 20">
            <a:extLst>
              <a:ext uri="{FF2B5EF4-FFF2-40B4-BE49-F238E27FC236}">
                <a16:creationId xmlns:a16="http://schemas.microsoft.com/office/drawing/2014/main" xmlns="" id="{E308C632-5208-4268-996E-2BED8ADDE6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02" y="369690"/>
            <a:ext cx="1447379" cy="1813320"/>
          </a:xfrm>
          <a:prstGeom prst="rect">
            <a:avLst/>
          </a:prstGeom>
        </p:spPr>
      </p:pic>
      <p:pic>
        <p:nvPicPr>
          <p:cNvPr id="23" name="图片 22">
            <a:extLst>
              <a:ext uri="{FF2B5EF4-FFF2-40B4-BE49-F238E27FC236}">
                <a16:creationId xmlns:a16="http://schemas.microsoft.com/office/drawing/2014/main" xmlns="" id="{2DEE20E8-F4E9-4D0B-9150-275E3F973E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3114" y="440382"/>
            <a:ext cx="1043328" cy="1453929"/>
          </a:xfrm>
          <a:prstGeom prst="rect">
            <a:avLst/>
          </a:prstGeom>
        </p:spPr>
      </p:pic>
      <p:grpSp>
        <p:nvGrpSpPr>
          <p:cNvPr id="37" name="组合 36">
            <a:extLst>
              <a:ext uri="{FF2B5EF4-FFF2-40B4-BE49-F238E27FC236}">
                <a16:creationId xmlns:a16="http://schemas.microsoft.com/office/drawing/2014/main" xmlns="" id="{7380857B-0CE1-4338-A7D3-C8EC1208D88E}"/>
              </a:ext>
            </a:extLst>
          </p:cNvPr>
          <p:cNvGrpSpPr/>
          <p:nvPr/>
        </p:nvGrpSpPr>
        <p:grpSpPr>
          <a:xfrm>
            <a:off x="600467" y="2146176"/>
            <a:ext cx="3666335" cy="4478038"/>
            <a:chOff x="600467" y="2146176"/>
            <a:chExt cx="3666335" cy="4478038"/>
          </a:xfrm>
        </p:grpSpPr>
        <p:pic>
          <p:nvPicPr>
            <p:cNvPr id="25" name="图片 24">
              <a:extLst>
                <a:ext uri="{FF2B5EF4-FFF2-40B4-BE49-F238E27FC236}">
                  <a16:creationId xmlns:a16="http://schemas.microsoft.com/office/drawing/2014/main" xmlns="" id="{13477240-0098-49CF-9399-16F78F4CE6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72760" y="2146176"/>
              <a:ext cx="2569761" cy="4226173"/>
            </a:xfrm>
            <a:prstGeom prst="rect">
              <a:avLst/>
            </a:prstGeom>
          </p:spPr>
        </p:pic>
        <p:pic>
          <p:nvPicPr>
            <p:cNvPr id="29" name="图片 28">
              <a:extLst>
                <a:ext uri="{FF2B5EF4-FFF2-40B4-BE49-F238E27FC236}">
                  <a16:creationId xmlns:a16="http://schemas.microsoft.com/office/drawing/2014/main" xmlns="" id="{A9FD814A-B356-40A9-94D9-DC111DC7BD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467" y="5192837"/>
              <a:ext cx="3666335" cy="1431377"/>
            </a:xfrm>
            <a:prstGeom prst="rect">
              <a:avLst/>
            </a:prstGeom>
          </p:spPr>
        </p:pic>
      </p:grpSp>
      <p:pic>
        <p:nvPicPr>
          <p:cNvPr id="27" name="图片 26">
            <a:extLst>
              <a:ext uri="{FF2B5EF4-FFF2-40B4-BE49-F238E27FC236}">
                <a16:creationId xmlns:a16="http://schemas.microsoft.com/office/drawing/2014/main" xmlns="" id="{579C9203-581A-46BB-9587-F64910FCF0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32895" y="4959051"/>
            <a:ext cx="1302246" cy="863990"/>
          </a:xfrm>
          <a:prstGeom prst="rect">
            <a:avLst/>
          </a:prstGeom>
        </p:spPr>
      </p:pic>
      <p:pic>
        <p:nvPicPr>
          <p:cNvPr id="30" name="图片 29">
            <a:extLst>
              <a:ext uri="{FF2B5EF4-FFF2-40B4-BE49-F238E27FC236}">
                <a16:creationId xmlns:a16="http://schemas.microsoft.com/office/drawing/2014/main" xmlns="" id="{38CCF5A1-3D8A-4D1E-9689-4383A7E03FC3}"/>
              </a:ext>
            </a:extLst>
          </p:cNvPr>
          <p:cNvPicPr>
            <a:picLocks noChangeAspect="1"/>
          </p:cNvPicPr>
          <p:nvPr/>
        </p:nvPicPr>
        <p:blipFill>
          <a:blip r:embed="rId17"/>
          <a:stretch>
            <a:fillRect/>
          </a:stretch>
        </p:blipFill>
        <p:spPr>
          <a:xfrm>
            <a:off x="10257502" y="440382"/>
            <a:ext cx="1112208" cy="984907"/>
          </a:xfrm>
          <a:prstGeom prst="rect">
            <a:avLst/>
          </a:prstGeom>
        </p:spPr>
      </p:pic>
      <p:pic>
        <p:nvPicPr>
          <p:cNvPr id="35" name="5cc586f401239">
            <a:hlinkClick r:id="" action="ppaction://media"/>
            <a:extLst>
              <a:ext uri="{FF2B5EF4-FFF2-40B4-BE49-F238E27FC236}">
                <a16:creationId xmlns:a16="http://schemas.microsoft.com/office/drawing/2014/main" xmlns="" id="{57B5437A-04AB-4BFB-A31A-374389CC4F7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67390" y="-609600"/>
            <a:ext cx="609600" cy="609600"/>
          </a:xfrm>
          <a:prstGeom prst="rect">
            <a:avLst/>
          </a:prstGeom>
        </p:spPr>
      </p:pic>
      <p:sp>
        <p:nvSpPr>
          <p:cNvPr id="2" name="TextBox 1">
            <a:extLst>
              <a:ext uri="{FF2B5EF4-FFF2-40B4-BE49-F238E27FC236}">
                <a16:creationId xmlns:a16="http://schemas.microsoft.com/office/drawing/2014/main" xmlns="" id="{B3FA4853-F3A1-EF86-9864-F78759020B98}"/>
              </a:ext>
            </a:extLst>
          </p:cNvPr>
          <p:cNvSpPr txBox="1"/>
          <p:nvPr/>
        </p:nvSpPr>
        <p:spPr>
          <a:xfrm rot="21041715">
            <a:off x="7601418" y="2030680"/>
            <a:ext cx="4182351" cy="3785652"/>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8000" b="1" dirty="0" err="1">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Tôi</a:t>
            </a:r>
            <a:r>
              <a:rPr lang="en-GB" sz="8000" b="1" dirty="0">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 </a:t>
            </a:r>
            <a:r>
              <a:rPr lang="en-GB" sz="8000" b="1" dirty="0" err="1">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là</a:t>
            </a:r>
            <a:r>
              <a:rPr lang="en-GB" sz="8000" b="1" dirty="0">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 </a:t>
            </a:r>
            <a:r>
              <a:rPr lang="en-GB" sz="8000" b="1" dirty="0" err="1">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học</a:t>
            </a:r>
            <a:r>
              <a:rPr lang="en-GB" sz="8000" b="1" dirty="0">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 </a:t>
            </a:r>
            <a:r>
              <a:rPr lang="en-GB" sz="8000" b="1" dirty="0" err="1">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sinh</a:t>
            </a:r>
            <a:r>
              <a:rPr lang="en-GB" sz="8000" b="1" dirty="0">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 </a:t>
            </a:r>
            <a:r>
              <a:rPr lang="en-GB" sz="8000" b="1" dirty="0" err="1">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lớp</a:t>
            </a:r>
            <a:r>
              <a:rPr lang="en-GB" sz="8000" b="1" dirty="0">
                <a:ln>
                  <a:solidFill>
                    <a:schemeClr val="accent1">
                      <a:lumMod val="50000"/>
                    </a:schemeClr>
                  </a:solidFill>
                </a:ln>
                <a:solidFill>
                  <a:schemeClr val="accent1"/>
                </a:solidFill>
                <a:effectLst>
                  <a:glow rad="139700">
                    <a:schemeClr val="accent3">
                      <a:satMod val="175000"/>
                      <a:alpha val="40000"/>
                    </a:schemeClr>
                  </a:glow>
                </a:effectLst>
                <a:latin typeface="#9Slide06 SVNJonitha Script" panose="02000000000000000000" pitchFamily="2" charset="0"/>
              </a:rPr>
              <a:t> 2 </a:t>
            </a:r>
          </a:p>
        </p:txBody>
      </p:sp>
      <p:pic>
        <p:nvPicPr>
          <p:cNvPr id="3" name="Picture 2" descr="Logo, company name&#10;&#10;Description automatically generated">
            <a:extLst>
              <a:ext uri="{FF2B5EF4-FFF2-40B4-BE49-F238E27FC236}">
                <a16:creationId xmlns:a16="http://schemas.microsoft.com/office/drawing/2014/main" xmlns="" id="{4431262C-D2EC-4329-DA4A-E529CBD6B462}"/>
              </a:ext>
            </a:extLst>
          </p:cNvPr>
          <p:cNvPicPr>
            <a:picLocks noChangeAspect="1"/>
          </p:cNvPicPr>
          <p:nvPr/>
        </p:nvPicPr>
        <p:blipFill>
          <a:blip r:embed="rId19">
            <a:extLst>
              <a:ext uri="{BEBA8EAE-BF5A-486C-A8C5-ECC9F3942E4B}">
                <a14:imgProps xmlns:a14="http://schemas.microsoft.com/office/drawing/2010/main">
                  <a14:imgLayer r:embed="rId20">
                    <a14:imgEffect>
                      <a14:colorTemperature colorTemp="7200"/>
                    </a14:imgEffect>
                    <a14:imgEffect>
                      <a14:saturation sat="300000"/>
                    </a14:imgEffect>
                  </a14:imgLayer>
                </a14:imgProps>
              </a:ext>
            </a:extLst>
          </a:blip>
          <a:stretch>
            <a:fillRect/>
          </a:stretch>
        </p:blipFill>
        <p:spPr>
          <a:xfrm>
            <a:off x="0" y="-46773"/>
            <a:ext cx="832926" cy="832926"/>
          </a:xfrm>
          <a:prstGeom prst="rect">
            <a:avLst/>
          </a:prstGeom>
        </p:spPr>
      </p:pic>
      <p:sp>
        <p:nvSpPr>
          <p:cNvPr id="4" name="TextBox 3">
            <a:extLst>
              <a:ext uri="{FF2B5EF4-FFF2-40B4-BE49-F238E27FC236}">
                <a16:creationId xmlns:a16="http://schemas.microsoft.com/office/drawing/2014/main" xmlns="" id="{4AE4E514-D5F3-468D-564C-174D97C5ADDB}"/>
              </a:ext>
            </a:extLst>
          </p:cNvPr>
          <p:cNvSpPr txBox="1"/>
          <p:nvPr/>
        </p:nvSpPr>
        <p:spPr>
          <a:xfrm>
            <a:off x="5535494" y="884615"/>
            <a:ext cx="2295478"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sz="6000" b="1" dirty="0" err="1">
                <a:solidFill>
                  <a:srgbClr val="FF0066"/>
                </a:solidFill>
                <a:latin typeface="#9Slide07 IcielHelena" pitchFamily="2" charset="0"/>
              </a:rPr>
              <a:t>Đọc</a:t>
            </a:r>
            <a:r>
              <a:rPr lang="en-GB" sz="6000" b="1" dirty="0">
                <a:solidFill>
                  <a:srgbClr val="FF0066"/>
                </a:solidFill>
                <a:latin typeface="#9Slide07 IcielHelena" pitchFamily="2" charset="0"/>
              </a:rPr>
              <a:t>:</a:t>
            </a:r>
          </a:p>
        </p:txBody>
      </p:sp>
    </p:spTree>
    <p:extLst>
      <p:ext uri="{BB962C8B-B14F-4D97-AF65-F5344CB8AC3E}">
        <p14:creationId xmlns:p14="http://schemas.microsoft.com/office/powerpoint/2010/main" val="407307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500" fill="hold"/>
                                        <p:tgtEl>
                                          <p:spTgt spid="36"/>
                                        </p:tgtEl>
                                        <p:attrNameLst>
                                          <p:attrName>ppt_x</p:attrName>
                                        </p:attrNameLst>
                                      </p:cBhvr>
                                      <p:tavLst>
                                        <p:tav tm="0">
                                          <p:val>
                                            <p:strVal val="1+#ppt_w/2"/>
                                          </p:val>
                                        </p:tav>
                                        <p:tav tm="100000">
                                          <p:val>
                                            <p:strVal val="#ppt_x"/>
                                          </p:val>
                                        </p:tav>
                                      </p:tavLst>
                                    </p:anim>
                                    <p:anim calcmode="lin" valueType="num">
                                      <p:cBhvr additive="base">
                                        <p:cTn id="11" dur="500" fill="hold"/>
                                        <p:tgtEl>
                                          <p:spTgt spid="36"/>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37"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900" decel="100000" fill="hold"/>
                                        <p:tgtEl>
                                          <p:spTgt spid="3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3000"/>
                            </p:stCondLst>
                            <p:childTnLst>
                              <p:par>
                                <p:cTn id="30" presetID="31"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 calcmode="lin" valueType="num">
                                      <p:cBhvr>
                                        <p:cTn id="34" dur="1000" fill="hold"/>
                                        <p:tgtEl>
                                          <p:spTgt spid="21"/>
                                        </p:tgtEl>
                                        <p:attrNameLst>
                                          <p:attrName>style.rotation</p:attrName>
                                        </p:attrNameLst>
                                      </p:cBhvr>
                                      <p:tavLst>
                                        <p:tav tm="0">
                                          <p:val>
                                            <p:fltVal val="90"/>
                                          </p:val>
                                        </p:tav>
                                        <p:tav tm="100000">
                                          <p:val>
                                            <p:fltVal val="0"/>
                                          </p:val>
                                        </p:tav>
                                      </p:tavLst>
                                    </p:anim>
                                    <p:animEffect transition="in" filter="fade">
                                      <p:cBhvr>
                                        <p:cTn id="35" dur="1000"/>
                                        <p:tgtEl>
                                          <p:spTgt spid="21"/>
                                        </p:tgtEl>
                                      </p:cBhvr>
                                    </p:animEffect>
                                  </p:childTnLst>
                                </p:cTn>
                              </p:par>
                              <p:par>
                                <p:cTn id="36" presetID="31"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000" fill="hold"/>
                                        <p:tgtEl>
                                          <p:spTgt spid="23"/>
                                        </p:tgtEl>
                                        <p:attrNameLst>
                                          <p:attrName>ppt_w</p:attrName>
                                        </p:attrNameLst>
                                      </p:cBhvr>
                                      <p:tavLst>
                                        <p:tav tm="0">
                                          <p:val>
                                            <p:fltVal val="0"/>
                                          </p:val>
                                        </p:tav>
                                        <p:tav tm="100000">
                                          <p:val>
                                            <p:strVal val="#ppt_w"/>
                                          </p:val>
                                        </p:tav>
                                      </p:tavLst>
                                    </p:anim>
                                    <p:anim calcmode="lin" valueType="num">
                                      <p:cBhvr>
                                        <p:cTn id="39" dur="1000" fill="hold"/>
                                        <p:tgtEl>
                                          <p:spTgt spid="23"/>
                                        </p:tgtEl>
                                        <p:attrNameLst>
                                          <p:attrName>ppt_h</p:attrName>
                                        </p:attrNameLst>
                                      </p:cBhvr>
                                      <p:tavLst>
                                        <p:tav tm="0">
                                          <p:val>
                                            <p:fltVal val="0"/>
                                          </p:val>
                                        </p:tav>
                                        <p:tav tm="100000">
                                          <p:val>
                                            <p:strVal val="#ppt_h"/>
                                          </p:val>
                                        </p:tav>
                                      </p:tavLst>
                                    </p:anim>
                                    <p:anim calcmode="lin" valueType="num">
                                      <p:cBhvr>
                                        <p:cTn id="40" dur="1000" fill="hold"/>
                                        <p:tgtEl>
                                          <p:spTgt spid="23"/>
                                        </p:tgtEl>
                                        <p:attrNameLst>
                                          <p:attrName>style.rotation</p:attrName>
                                        </p:attrNameLst>
                                      </p:cBhvr>
                                      <p:tavLst>
                                        <p:tav tm="0">
                                          <p:val>
                                            <p:fltVal val="90"/>
                                          </p:val>
                                        </p:tav>
                                        <p:tav tm="100000">
                                          <p:val>
                                            <p:fltVal val="0"/>
                                          </p:val>
                                        </p:tav>
                                      </p:tavLst>
                                    </p:anim>
                                    <p:animEffect transition="in" filter="fade">
                                      <p:cBhvr>
                                        <p:cTn id="41" dur="1000"/>
                                        <p:tgtEl>
                                          <p:spTgt spid="23"/>
                                        </p:tgtEl>
                                      </p:cBhvr>
                                    </p:animEffect>
                                  </p:childTnLst>
                                </p:cTn>
                              </p:par>
                              <p:par>
                                <p:cTn id="42" presetID="31"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fltVal val="0"/>
                                          </p:val>
                                        </p:tav>
                                        <p:tav tm="100000">
                                          <p:val>
                                            <p:strVal val="#ppt_h"/>
                                          </p:val>
                                        </p:tav>
                                      </p:tavLst>
                                    </p:anim>
                                    <p:anim calcmode="lin" valueType="num">
                                      <p:cBhvr>
                                        <p:cTn id="46" dur="1000" fill="hold"/>
                                        <p:tgtEl>
                                          <p:spTgt spid="17"/>
                                        </p:tgtEl>
                                        <p:attrNameLst>
                                          <p:attrName>style.rotation</p:attrName>
                                        </p:attrNameLst>
                                      </p:cBhvr>
                                      <p:tavLst>
                                        <p:tav tm="0">
                                          <p:val>
                                            <p:fltVal val="90"/>
                                          </p:val>
                                        </p:tav>
                                        <p:tav tm="100000">
                                          <p:val>
                                            <p:fltVal val="0"/>
                                          </p:val>
                                        </p:tav>
                                      </p:tavLst>
                                    </p:anim>
                                    <p:animEffect transition="in" filter="fade">
                                      <p:cBhvr>
                                        <p:cTn id="47" dur="1000"/>
                                        <p:tgtEl>
                                          <p:spTgt spid="17"/>
                                        </p:tgtEl>
                                      </p:cBhvr>
                                    </p:animEffect>
                                  </p:childTnLst>
                                </p:cTn>
                              </p:par>
                              <p:par>
                                <p:cTn id="48" presetID="3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 calcmode="lin" valueType="num">
                                      <p:cBhvr>
                                        <p:cTn id="52" dur="1000" fill="hold"/>
                                        <p:tgtEl>
                                          <p:spTgt spid="19"/>
                                        </p:tgtEl>
                                        <p:attrNameLst>
                                          <p:attrName>style.rotation</p:attrName>
                                        </p:attrNameLst>
                                      </p:cBhvr>
                                      <p:tavLst>
                                        <p:tav tm="0">
                                          <p:val>
                                            <p:fltVal val="90"/>
                                          </p:val>
                                        </p:tav>
                                        <p:tav tm="100000">
                                          <p:val>
                                            <p:fltVal val="0"/>
                                          </p:val>
                                        </p:tav>
                                      </p:tavLst>
                                    </p:anim>
                                    <p:animEffect transition="in" filter="fade">
                                      <p:cBhvr>
                                        <p:cTn id="5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4" repeatCount="indefinite"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5919587"/>
            <a:chOff x="1387777" y="1014322"/>
            <a:chExt cx="6148100" cy="6008457"/>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23781" y="1228985"/>
              <a:ext cx="5697575" cy="5404472"/>
            </a:xfrm>
            <a:prstGeom prst="rect">
              <a:avLst/>
            </a:prstGeom>
          </p:spPr>
          <p:txBody>
            <a:bodyPr wrap="square">
              <a:spAutoFit/>
            </a:bodyPr>
            <a:lstStyle/>
            <a:p>
              <a:pPr algn="just"/>
              <a:r>
                <a:rPr lang="en-US" sz="2000" b="1" dirty="0">
                  <a:solidFill>
                    <a:schemeClr val="accent5">
                      <a:lumMod val="50000"/>
                    </a:schemeClr>
                  </a:solidFill>
                  <a:latin typeface="#9Slide03 Ample" panose="02000000000000000000" pitchFamily="2" charset="77"/>
                </a:rPr>
                <a:t>	</a:t>
              </a:r>
              <a:r>
                <a:rPr lang="vi-VN" sz="2000" b="1" dirty="0">
                  <a:solidFill>
                    <a:schemeClr val="accent5">
                      <a:lumMod val="50000"/>
                    </a:schemeClr>
                  </a:solidFill>
                  <a:latin typeface="#9Slide03 Ample" panose="02000000000000000000" pitchFamily="2" charset="77"/>
                </a:rPr>
                <a:t>Ngày khai trường đã đến.</a:t>
              </a:r>
            </a:p>
            <a:p>
              <a:pPr algn="just"/>
              <a:r>
                <a:rPr lang="en-US" sz="2000" b="1" dirty="0">
                  <a:solidFill>
                    <a:schemeClr val="accent5">
                      <a:lumMod val="50000"/>
                    </a:schemeClr>
                  </a:solidFill>
                  <a:latin typeface="#9Slide03 Ample" panose="02000000000000000000" pitchFamily="2" charset="77"/>
                </a:rPr>
                <a:t>	</a:t>
              </a:r>
              <a:r>
                <a:rPr lang="vi-VN" sz="2000" b="1" dirty="0">
                  <a:solidFill>
                    <a:schemeClr val="accent5">
                      <a:lumMod val="50000"/>
                    </a:schemeClr>
                  </a:solidFill>
                  <a:latin typeface="#9Slide03 Ample" panose="02000000000000000000" pitchFamily="2" charset="77"/>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latin typeface="#9Slide03 Ample" panose="02000000000000000000" pitchFamily="2" charset="77"/>
                </a:rPr>
                <a:t>	</a:t>
              </a:r>
              <a:r>
                <a:rPr lang="vi-VN" sz="2000" b="1" dirty="0">
                  <a:solidFill>
                    <a:schemeClr val="accent5">
                      <a:lumMod val="50000"/>
                    </a:schemeClr>
                  </a:solidFill>
                  <a:latin typeface="#9Slide03 Ample" panose="02000000000000000000" pitchFamily="2" charset="77"/>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latin typeface="#9Slide03 Ample" panose="02000000000000000000" pitchFamily="2" charset="77"/>
                </a:rPr>
                <a:t>	</a:t>
              </a:r>
              <a:r>
                <a:rPr lang="vi-VN" sz="2000" b="1" dirty="0">
                  <a:solidFill>
                    <a:schemeClr val="accent5">
                      <a:lumMod val="50000"/>
                    </a:schemeClr>
                  </a:solidFill>
                  <a:latin typeface="#9Slide03 Ample" panose="02000000000000000000" pitchFamily="2" charset="77"/>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grpSp>
        <p:nvGrpSpPr>
          <p:cNvPr id="11" name="Group 10"/>
          <p:cNvGrpSpPr/>
          <p:nvPr/>
        </p:nvGrpSpPr>
        <p:grpSpPr>
          <a:xfrm>
            <a:off x="16116" y="1"/>
            <a:ext cx="2452550" cy="1194626"/>
            <a:chOff x="16116" y="1"/>
            <a:chExt cx="2452550" cy="1194626"/>
          </a:xfrm>
        </p:grpSpPr>
        <p:sp>
          <p:nvSpPr>
            <p:cNvPr id="5" name="Cloud 4"/>
            <p:cNvSpPr/>
            <p:nvPr/>
          </p:nvSpPr>
          <p:spPr>
            <a:xfrm>
              <a:off x="16116" y="1"/>
              <a:ext cx="2452550" cy="119462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78302" y="130769"/>
              <a:ext cx="1837362" cy="968401"/>
              <a:chOff x="310785" y="2751380"/>
              <a:chExt cx="1837362" cy="968401"/>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dài</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310785" y="2751380"/>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dài</a:t>
                </a:r>
                <a:endParaRPr lang="en-US" sz="2800" b="1" dirty="0">
                  <a:solidFill>
                    <a:srgbClr val="C00000"/>
                  </a:solidFill>
                  <a:latin typeface="UTM Cancel" panose="02040603050506020204" pitchFamily="18" charset="0"/>
                </a:endParaRPr>
              </a:p>
            </p:txBody>
          </p:sp>
        </p:grpSp>
      </p:grpSp>
      <p:cxnSp>
        <p:nvCxnSpPr>
          <p:cNvPr id="118" name="Straight Connector 117"/>
          <p:cNvCxnSpPr>
            <a:cxnSpLocks/>
          </p:cNvCxnSpPr>
          <p:nvPr/>
        </p:nvCxnSpPr>
        <p:spPr>
          <a:xfrm>
            <a:off x="454155" y="3910741"/>
            <a:ext cx="564184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247128" y="954717"/>
            <a:ext cx="6123398" cy="5898270"/>
          </a:xfrm>
          <a:prstGeom prst="rect">
            <a:avLst/>
          </a:prstGeom>
        </p:spPr>
      </p:pic>
      <p:cxnSp>
        <p:nvCxnSpPr>
          <p:cNvPr id="24" name="Straight Connector 23"/>
          <p:cNvCxnSpPr>
            <a:cxnSpLocks/>
          </p:cNvCxnSpPr>
          <p:nvPr/>
        </p:nvCxnSpPr>
        <p:spPr>
          <a:xfrm>
            <a:off x="378302" y="5783905"/>
            <a:ext cx="465089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387074" y="5460168"/>
            <a:ext cx="570892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V="1">
            <a:off x="381486" y="4199449"/>
            <a:ext cx="4888924" cy="157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61864" y="2089319"/>
            <a:ext cx="4379687" cy="2554545"/>
          </a:xfrm>
          <a:prstGeom prst="rect">
            <a:avLst/>
          </a:prstGeom>
        </p:spPr>
        <p:txBody>
          <a:bodyPr wrap="square">
            <a:spAutoFit/>
          </a:bodyPr>
          <a:lstStyle/>
          <a:p>
            <a:pPr algn="just"/>
            <a:r>
              <a:rPr lang="en-GB" sz="3200" b="1" dirty="0">
                <a:solidFill>
                  <a:schemeClr val="bg1"/>
                </a:solidFill>
              </a:rPr>
              <a:t>           </a:t>
            </a:r>
            <a:r>
              <a:rPr lang="vi-VN" sz="3200" b="1" dirty="0">
                <a:solidFill>
                  <a:schemeClr val="bg1"/>
                </a:solidFill>
              </a:rPr>
              <a:t>Nhưng vừa đến cổng trường, tôi đã thấy mấy bạn cùng lớp đang ríu rít nói cười </a:t>
            </a:r>
            <a:r>
              <a:rPr lang="en-GB" sz="3200" b="1" dirty="0">
                <a:solidFill>
                  <a:schemeClr val="bg1"/>
                </a:solidFill>
              </a:rPr>
              <a:t>  </a:t>
            </a:r>
            <a:r>
              <a:rPr lang="vi-VN" sz="3200" b="1" dirty="0">
                <a:solidFill>
                  <a:schemeClr val="bg1"/>
                </a:solidFill>
              </a:rPr>
              <a:t>ở trong sân. </a:t>
            </a:r>
            <a:endParaRPr lang="en-GB" sz="3200" b="1" dirty="0">
              <a:solidFill>
                <a:schemeClr val="bg1"/>
              </a:solidFill>
            </a:endParaRPr>
          </a:p>
        </p:txBody>
      </p:sp>
      <p:sp>
        <p:nvSpPr>
          <p:cNvPr id="18" name="Rectangle 17"/>
          <p:cNvSpPr/>
          <p:nvPr/>
        </p:nvSpPr>
        <p:spPr>
          <a:xfrm>
            <a:off x="9367119" y="2153460"/>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C00000"/>
              </a:solidFill>
            </a:endParaRPr>
          </a:p>
        </p:txBody>
      </p:sp>
      <p:sp>
        <p:nvSpPr>
          <p:cNvPr id="7" name="Rectangle 6"/>
          <p:cNvSpPr/>
          <p:nvPr/>
        </p:nvSpPr>
        <p:spPr>
          <a:xfrm>
            <a:off x="6913206" y="2089319"/>
            <a:ext cx="4985050" cy="2862322"/>
          </a:xfrm>
          <a:prstGeom prst="rect">
            <a:avLst/>
          </a:prstGeom>
        </p:spPr>
        <p:txBody>
          <a:bodyPr wrap="square">
            <a:spAutoFit/>
          </a:bodyPr>
          <a:lstStyle/>
          <a:p>
            <a:pPr algn="just"/>
            <a:r>
              <a:rPr lang="en-GB" sz="3600" b="1" dirty="0">
                <a:solidFill>
                  <a:schemeClr val="bg1"/>
                </a:solidFill>
              </a:rPr>
              <a:t>	</a:t>
            </a:r>
            <a:r>
              <a:rPr lang="vi-VN" sz="3600" b="1" dirty="0">
                <a:solidFill>
                  <a:schemeClr val="bg1"/>
                </a:solidFill>
              </a:rPr>
              <a:t>Ngay cạnh chúng tôi, mấy em lớp 1 đang rụt rè níu chặt tay bố mẹ, thật giống tôi năm ngoái. </a:t>
            </a:r>
            <a:endParaRPr lang="en-GB" sz="3600" b="1" dirty="0">
              <a:solidFill>
                <a:schemeClr val="bg1"/>
              </a:solidFill>
            </a:endParaRPr>
          </a:p>
        </p:txBody>
      </p:sp>
      <p:grpSp>
        <p:nvGrpSpPr>
          <p:cNvPr id="35" name="Group 34"/>
          <p:cNvGrpSpPr/>
          <p:nvPr/>
        </p:nvGrpSpPr>
        <p:grpSpPr>
          <a:xfrm>
            <a:off x="3311317" y="101147"/>
            <a:ext cx="6210300" cy="787452"/>
            <a:chOff x="3704647" y="230141"/>
            <a:chExt cx="6210300" cy="647429"/>
          </a:xfrm>
          <a:solidFill>
            <a:srgbClr val="92D050"/>
          </a:solidFill>
        </p:grpSpPr>
        <p:sp>
          <p:nvSpPr>
            <p:cNvPr id="36"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37" name="Rectangle 36"/>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3504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nodePh="1">
                                  <p:stCondLst>
                                    <p:cond delay="0"/>
                                  </p:stCondLst>
                                  <p:endCondLst>
                                    <p:cond evt="begin" delay="0">
                                      <p:tn val="48"/>
                                    </p:cond>
                                  </p:end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1" fill="hold" grpId="1" nodeType="clickEffect">
                                  <p:stCondLst>
                                    <p:cond delay="0"/>
                                  </p:stCondLst>
                                  <p:childTnLst>
                                    <p:animEffect transition="out" filter="wipe(up)">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22" presetClass="exit" presetSubtype="1" fill="hold" grpId="1" nodeType="withEffect" nodePh="1">
                                  <p:stCondLst>
                                    <p:cond delay="0"/>
                                  </p:stCondLst>
                                  <p:endCondLst>
                                    <p:cond evt="begin" delay="0">
                                      <p:tn val="56"/>
                                    </p:cond>
                                  </p:endCondLst>
                                  <p:childTnLst>
                                    <p:animEffect transition="out" filter="wipe(up)">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7003" y="935858"/>
            <a:ext cx="11588993" cy="582721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accent1"/>
                </a:solidFill>
              </a:ln>
            </a:endParaRPr>
          </a:p>
        </p:txBody>
      </p:sp>
      <p:grpSp>
        <p:nvGrpSpPr>
          <p:cNvPr id="110" name="Group 109"/>
          <p:cNvGrpSpPr/>
          <p:nvPr/>
        </p:nvGrpSpPr>
        <p:grpSpPr>
          <a:xfrm>
            <a:off x="-70243" y="62774"/>
            <a:ext cx="3306091" cy="1293091"/>
            <a:chOff x="-1" y="0"/>
            <a:chExt cx="2552490" cy="1293091"/>
          </a:xfrm>
        </p:grpSpPr>
        <p:sp>
          <p:nvSpPr>
            <p:cNvPr id="5" name="Cloud 4"/>
            <p:cNvSpPr/>
            <p:nvPr/>
          </p:nvSpPr>
          <p:spPr>
            <a:xfrm>
              <a:off x="-1" y="0"/>
              <a:ext cx="2552490"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latin typeface="UTM Cancel" panose="02040603050506020204" pitchFamily="18" charset="0"/>
                </a:rPr>
                <a:t>Đọc</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nối</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tiếp</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đoạn</a:t>
              </a:r>
              <a:endParaRPr lang="en-US" sz="3200" b="1" dirty="0">
                <a:ln w="190500">
                  <a:solidFill>
                    <a:srgbClr val="FFE3AB"/>
                  </a:solidFill>
                </a:ln>
                <a:latin typeface="UTM Cancel" panose="02040603050506020204" pitchFamily="18" charset="0"/>
              </a:endParaRPr>
            </a:p>
          </p:txBody>
        </p:sp>
        <p:sp>
          <p:nvSpPr>
            <p:cNvPr id="8" name="Rectangle 7"/>
            <p:cNvSpPr/>
            <p:nvPr/>
          </p:nvSpPr>
          <p:spPr>
            <a:xfrm>
              <a:off x="458511" y="86604"/>
              <a:ext cx="14519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đoạn</a:t>
              </a:r>
              <a:endParaRPr lang="en-US" sz="3200" b="1" dirty="0">
                <a:solidFill>
                  <a:srgbClr val="C00000"/>
                </a:solidFill>
                <a:latin typeface="UTM Cancel" panose="02040603050506020204" pitchFamily="18" charset="0"/>
              </a:endParaRPr>
            </a:p>
          </p:txBody>
        </p:sp>
      </p:grpSp>
      <p:sp>
        <p:nvSpPr>
          <p:cNvPr id="124" name="Rectangle 123"/>
          <p:cNvSpPr/>
          <p:nvPr/>
        </p:nvSpPr>
        <p:spPr>
          <a:xfrm>
            <a:off x="-332106" y="5465891"/>
            <a:ext cx="184731" cy="461665"/>
          </a:xfrm>
          <a:prstGeom prst="rect">
            <a:avLst/>
          </a:prstGeom>
        </p:spPr>
        <p:txBody>
          <a:bodyPr wrap="none">
            <a:spAutoFit/>
          </a:bodyPr>
          <a:lstStyle/>
          <a:p>
            <a:endParaRPr lang="en-US" sz="2400" dirty="0"/>
          </a:p>
        </p:txBody>
      </p:sp>
      <p:sp>
        <p:nvSpPr>
          <p:cNvPr id="4" name="Rectangle 3"/>
          <p:cNvSpPr/>
          <p:nvPr/>
        </p:nvSpPr>
        <p:spPr>
          <a:xfrm>
            <a:off x="773588" y="1417243"/>
            <a:ext cx="10715821"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chemeClr val="accent2">
                    <a:lumMod val="50000"/>
                  </a:schemeClr>
                </a:solidFill>
              </a:rPr>
              <a:t>Ngày </a:t>
            </a:r>
            <a:r>
              <a:rPr lang="vi-VN" sz="2400" b="1" dirty="0">
                <a:solidFill>
                  <a:schemeClr val="accent2">
                    <a:lumMod val="50000"/>
                  </a:schemeClr>
                </a:solidFill>
              </a:rPr>
              <a:t>khai trường đã đến.</a:t>
            </a:r>
          </a:p>
          <a:p>
            <a:pPr algn="just"/>
            <a:r>
              <a:rPr lang="en-US" sz="2400" b="1">
                <a:solidFill>
                  <a:schemeClr val="accent2">
                    <a:lumMod val="50000"/>
                  </a:schemeClr>
                </a:solidFill>
              </a:rPr>
              <a:t>   </a:t>
            </a:r>
            <a:r>
              <a:rPr lang="vi-VN" sz="2400" b="1">
                <a:solidFill>
                  <a:schemeClr val="accent2">
                    <a:lumMod val="50000"/>
                  </a:schemeClr>
                </a:solidFill>
              </a:rPr>
              <a:t>Sáng </a:t>
            </a:r>
            <a:r>
              <a:rPr lang="vi-VN" sz="2400" b="1" dirty="0">
                <a:solidFill>
                  <a:schemeClr val="accent2">
                    <a:lumMod val="50000"/>
                  </a:schemeClr>
                </a:solidFill>
              </a:rPr>
              <a:t>sớm, mẹ mới gọi một câu mà tôi đã vùng dậy, khác hẳn mọi ngày. Loáng một cái, tôi đã chuẩn bị xong mọi thứ. Bố ngạc nhiên nhìn tôi, còn mẹ cười tủm tỉm. Tôi rối rít: “Con muốn đến lớp sớm nhất.”.</a:t>
            </a:r>
          </a:p>
        </p:txBody>
      </p:sp>
      <p:sp>
        <p:nvSpPr>
          <p:cNvPr id="6" name="Rectangle 5"/>
          <p:cNvSpPr/>
          <p:nvPr/>
        </p:nvSpPr>
        <p:spPr>
          <a:xfrm>
            <a:off x="642269" y="3108222"/>
            <a:ext cx="10847140" cy="1569660"/>
          </a:xfrm>
          <a:prstGeom prst="rect">
            <a:avLst/>
          </a:prstGeom>
          <a:ln>
            <a:noFill/>
          </a:ln>
        </p:spPr>
        <p:txBody>
          <a:bodyPr wrap="square">
            <a:spAutoFit/>
          </a:bodyPr>
          <a:lstStyle/>
          <a:p>
            <a:pPr algn="just"/>
            <a:r>
              <a:rPr lang="en-GB" sz="2400" dirty="0">
                <a:solidFill>
                  <a:srgbClr val="F87D00"/>
                </a:solidFill>
              </a:rPr>
              <a:t>     </a:t>
            </a:r>
            <a:r>
              <a:rPr lang="vi-VN" sz="2400" b="1" dirty="0">
                <a:solidFill>
                  <a:srgbClr val="F87D00"/>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p:txBody>
      </p:sp>
      <p:sp>
        <p:nvSpPr>
          <p:cNvPr id="7" name="Rectangle 6"/>
          <p:cNvSpPr/>
          <p:nvPr/>
        </p:nvSpPr>
        <p:spPr>
          <a:xfrm>
            <a:off x="636779" y="4795951"/>
            <a:ext cx="10770104" cy="1569660"/>
          </a:xfrm>
          <a:prstGeom prst="rect">
            <a:avLst/>
          </a:prstGeom>
        </p:spPr>
        <p:txBody>
          <a:bodyPr wrap="square">
            <a:spAutoFit/>
          </a:bodyPr>
          <a:lstStyle/>
          <a:p>
            <a:pPr algn="just"/>
            <a:r>
              <a:rPr lang="en-GB" sz="2400" dirty="0">
                <a:solidFill>
                  <a:schemeClr val="accent5">
                    <a:lumMod val="50000"/>
                  </a:schemeClr>
                </a:solidFill>
              </a:rPr>
              <a:t>   </a:t>
            </a:r>
            <a:r>
              <a:rPr lang="vi-VN" sz="2400" b="1" dirty="0">
                <a:solidFill>
                  <a:srgbClr val="CC3399"/>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sp>
        <p:nvSpPr>
          <p:cNvPr id="9" name="Rounded Rectangle 8"/>
          <p:cNvSpPr/>
          <p:nvPr/>
        </p:nvSpPr>
        <p:spPr>
          <a:xfrm>
            <a:off x="642269" y="1345615"/>
            <a:ext cx="11004299" cy="1656264"/>
          </a:xfrm>
          <a:prstGeom prst="roundRect">
            <a:avLst/>
          </a:prstGeom>
          <a:noFill/>
          <a:ln w="412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Rounded Rectangle 108"/>
          <p:cNvSpPr/>
          <p:nvPr/>
        </p:nvSpPr>
        <p:spPr>
          <a:xfrm>
            <a:off x="397095" y="3131147"/>
            <a:ext cx="11249473" cy="1544241"/>
          </a:xfrm>
          <a:prstGeom prst="roundRect">
            <a:avLst/>
          </a:prstGeom>
          <a:noFill/>
          <a:ln w="412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Rounded Rectangle 110"/>
          <p:cNvSpPr/>
          <p:nvPr/>
        </p:nvSpPr>
        <p:spPr>
          <a:xfrm>
            <a:off x="522842" y="4796707"/>
            <a:ext cx="10929718" cy="1544241"/>
          </a:xfrm>
          <a:prstGeom prst="roundRect">
            <a:avLst/>
          </a:prstGeom>
          <a:noFill/>
          <a:ln w="412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112" name="Group 111"/>
          <p:cNvGrpSpPr/>
          <p:nvPr/>
        </p:nvGrpSpPr>
        <p:grpSpPr>
          <a:xfrm>
            <a:off x="3422486" y="294261"/>
            <a:ext cx="6210300" cy="787452"/>
            <a:chOff x="3704647" y="230141"/>
            <a:chExt cx="6210300" cy="647429"/>
          </a:xfrm>
          <a:solidFill>
            <a:srgbClr val="92D050"/>
          </a:solidFill>
        </p:grpSpPr>
        <p:sp>
          <p:nvSpPr>
            <p:cNvPr id="113"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4" name="Rectangle 113"/>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348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wheel(1)">
                                      <p:cBhvr>
                                        <p:cTn id="38" dur="20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heel(1)">
                                      <p:cBhvr>
                                        <p:cTn id="43"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9" grpId="0" animBg="1"/>
      <p:bldP spid="109" grpId="0" animBg="1"/>
      <p:bldP spid="1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5919587"/>
            <a:chOff x="1387777" y="1014322"/>
            <a:chExt cx="6148100" cy="6008457"/>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57259" y="1232826"/>
              <a:ext cx="5611362" cy="5716868"/>
            </a:xfrm>
            <a:prstGeom prst="rect">
              <a:avLst/>
            </a:prstGeom>
          </p:spPr>
          <p:txBody>
            <a:bodyPr wrap="square">
              <a:spAutoFit/>
            </a:bodyPr>
            <a:lstStyle/>
            <a:p>
              <a:pPr algn="just"/>
              <a:r>
                <a:rPr lang="en-US" sz="2000" dirty="0">
                  <a:solidFill>
                    <a:schemeClr val="accent5">
                      <a:lumMod val="50000"/>
                    </a:schemeClr>
                  </a:solidFill>
                </a:rPr>
                <a:t>	</a:t>
              </a:r>
              <a:r>
                <a:rPr lang="vi-VN" sz="2000" b="1" dirty="0">
                  <a:solidFill>
                    <a:schemeClr val="accent5">
                      <a:lumMod val="50000"/>
                    </a:schemeClr>
                  </a:solidFill>
                  <a:latin typeface="Cambria" panose="02040503050406030204" pitchFamily="18" charset="0"/>
                  <a:ea typeface="Cambria" panose="02040503050406030204" pitchFamily="18" charset="0"/>
                </a:rPr>
                <a:t>Ngày khai trường đã đến.</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grpSp>
        <p:nvGrpSpPr>
          <p:cNvPr id="7" name="Group 6"/>
          <p:cNvGrpSpPr/>
          <p:nvPr/>
        </p:nvGrpSpPr>
        <p:grpSpPr>
          <a:xfrm>
            <a:off x="0" y="2"/>
            <a:ext cx="2452550" cy="1144093"/>
            <a:chOff x="0" y="2"/>
            <a:chExt cx="2452550" cy="1144093"/>
          </a:xfrm>
        </p:grpSpPr>
        <p:sp>
          <p:nvSpPr>
            <p:cNvPr id="5"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37358" y="109959"/>
              <a:ext cx="1837362" cy="973112"/>
              <a:chOff x="299850" y="2746669"/>
              <a:chExt cx="1837362" cy="973112"/>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từ</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khó</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99850" y="2746669"/>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từ</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khó</a:t>
                </a:r>
                <a:endParaRPr lang="en-US" sz="2800" b="1" dirty="0">
                  <a:solidFill>
                    <a:srgbClr val="C00000"/>
                  </a:solidFill>
                  <a:latin typeface="UTM Cancel" panose="02040603050506020204" pitchFamily="18" charset="0"/>
                </a:endParaRPr>
              </a:p>
            </p:txBody>
          </p:sp>
        </p:grpSp>
      </p:grpSp>
      <p:cxnSp>
        <p:nvCxnSpPr>
          <p:cNvPr id="112" name="Straight Connector 111"/>
          <p:cNvCxnSpPr/>
          <p:nvPr/>
        </p:nvCxnSpPr>
        <p:spPr>
          <a:xfrm>
            <a:off x="3883152" y="2079459"/>
            <a:ext cx="724512"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42002" y="6067612"/>
            <a:ext cx="48427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935697" y="6380777"/>
            <a:ext cx="10319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225891" y="954717"/>
            <a:ext cx="6007238" cy="5898270"/>
          </a:xfrm>
          <a:prstGeom prst="rect">
            <a:avLst/>
          </a:prstGeom>
        </p:spPr>
      </p:pic>
      <p:sp>
        <p:nvSpPr>
          <p:cNvPr id="16" name="Rectangle 15"/>
          <p:cNvSpPr/>
          <p:nvPr/>
        </p:nvSpPr>
        <p:spPr>
          <a:xfrm>
            <a:off x="6650999" y="1300647"/>
            <a:ext cx="5141655" cy="4010014"/>
          </a:xfrm>
          <a:custGeom>
            <a:avLst/>
            <a:gdLst>
              <a:gd name="connsiteX0" fmla="*/ 0 w 4874946"/>
              <a:gd name="connsiteY0" fmla="*/ 0 h 3728556"/>
              <a:gd name="connsiteX1" fmla="*/ 4874946 w 4874946"/>
              <a:gd name="connsiteY1" fmla="*/ 0 h 3728556"/>
              <a:gd name="connsiteX2" fmla="*/ 4874946 w 4874946"/>
              <a:gd name="connsiteY2" fmla="*/ 3728556 h 3728556"/>
              <a:gd name="connsiteX3" fmla="*/ 0 w 4874946"/>
              <a:gd name="connsiteY3" fmla="*/ 3728556 h 3728556"/>
              <a:gd name="connsiteX4" fmla="*/ 0 w 4874946"/>
              <a:gd name="connsiteY4" fmla="*/ 0 h 3728556"/>
              <a:gd name="connsiteX0" fmla="*/ 40943 w 4874946"/>
              <a:gd name="connsiteY0" fmla="*/ 13648 h 3728556"/>
              <a:gd name="connsiteX1" fmla="*/ 4874946 w 4874946"/>
              <a:gd name="connsiteY1" fmla="*/ 0 h 3728556"/>
              <a:gd name="connsiteX2" fmla="*/ 4874946 w 4874946"/>
              <a:gd name="connsiteY2" fmla="*/ 3728556 h 3728556"/>
              <a:gd name="connsiteX3" fmla="*/ 0 w 4874946"/>
              <a:gd name="connsiteY3" fmla="*/ 3728556 h 3728556"/>
              <a:gd name="connsiteX4" fmla="*/ 40943 w 4874946"/>
              <a:gd name="connsiteY4" fmla="*/ 13648 h 3728556"/>
              <a:gd name="connsiteX0" fmla="*/ 40943 w 4874946"/>
              <a:gd name="connsiteY0" fmla="*/ 68240 h 3783148"/>
              <a:gd name="connsiteX1" fmla="*/ 2415174 w 4874946"/>
              <a:gd name="connsiteY1" fmla="*/ 0 h 3783148"/>
              <a:gd name="connsiteX2" fmla="*/ 4874946 w 4874946"/>
              <a:gd name="connsiteY2" fmla="*/ 54592 h 3783148"/>
              <a:gd name="connsiteX3" fmla="*/ 4874946 w 4874946"/>
              <a:gd name="connsiteY3" fmla="*/ 3783148 h 3783148"/>
              <a:gd name="connsiteX4" fmla="*/ 0 w 4874946"/>
              <a:gd name="connsiteY4" fmla="*/ 3783148 h 3783148"/>
              <a:gd name="connsiteX5" fmla="*/ 40943 w 4874946"/>
              <a:gd name="connsiteY5" fmla="*/ 68240 h 3783148"/>
              <a:gd name="connsiteX0" fmla="*/ 40943 w 4874946"/>
              <a:gd name="connsiteY0" fmla="*/ 279814 h 3994722"/>
              <a:gd name="connsiteX1" fmla="*/ 354362 w 4874946"/>
              <a:gd name="connsiteY1" fmla="*/ 252517 h 3994722"/>
              <a:gd name="connsiteX2" fmla="*/ 2415174 w 4874946"/>
              <a:gd name="connsiteY2" fmla="*/ 211574 h 3994722"/>
              <a:gd name="connsiteX3" fmla="*/ 4874946 w 4874946"/>
              <a:gd name="connsiteY3" fmla="*/ 266166 h 3994722"/>
              <a:gd name="connsiteX4" fmla="*/ 4874946 w 4874946"/>
              <a:gd name="connsiteY4" fmla="*/ 3994722 h 3994722"/>
              <a:gd name="connsiteX5" fmla="*/ 0 w 4874946"/>
              <a:gd name="connsiteY5" fmla="*/ 3994722 h 3994722"/>
              <a:gd name="connsiteX6" fmla="*/ 40943 w 4874946"/>
              <a:gd name="connsiteY6" fmla="*/ 279814 h 3994722"/>
              <a:gd name="connsiteX0" fmla="*/ 40943 w 4874946"/>
              <a:gd name="connsiteY0" fmla="*/ 304107 h 4019015"/>
              <a:gd name="connsiteX1" fmla="*/ 299771 w 4874946"/>
              <a:gd name="connsiteY1" fmla="*/ 249515 h 4019015"/>
              <a:gd name="connsiteX2" fmla="*/ 354362 w 4874946"/>
              <a:gd name="connsiteY2" fmla="*/ 276810 h 4019015"/>
              <a:gd name="connsiteX3" fmla="*/ 2415174 w 4874946"/>
              <a:gd name="connsiteY3" fmla="*/ 235867 h 4019015"/>
              <a:gd name="connsiteX4" fmla="*/ 4874946 w 4874946"/>
              <a:gd name="connsiteY4" fmla="*/ 290459 h 4019015"/>
              <a:gd name="connsiteX5" fmla="*/ 4874946 w 4874946"/>
              <a:gd name="connsiteY5" fmla="*/ 4019015 h 4019015"/>
              <a:gd name="connsiteX6" fmla="*/ 0 w 4874946"/>
              <a:gd name="connsiteY6" fmla="*/ 4019015 h 4019015"/>
              <a:gd name="connsiteX7" fmla="*/ 40943 w 4874946"/>
              <a:gd name="connsiteY7" fmla="*/ 304107 h 4019015"/>
              <a:gd name="connsiteX0" fmla="*/ 40943 w 4874946"/>
              <a:gd name="connsiteY0" fmla="*/ 293386 h 4008294"/>
              <a:gd name="connsiteX1" fmla="*/ 518135 w 4874946"/>
              <a:gd name="connsiteY1" fmla="*/ 293386 h 4008294"/>
              <a:gd name="connsiteX2" fmla="*/ 299771 w 4874946"/>
              <a:gd name="connsiteY2" fmla="*/ 238794 h 4008294"/>
              <a:gd name="connsiteX3" fmla="*/ 354362 w 4874946"/>
              <a:gd name="connsiteY3" fmla="*/ 266089 h 4008294"/>
              <a:gd name="connsiteX4" fmla="*/ 2415174 w 4874946"/>
              <a:gd name="connsiteY4" fmla="*/ 225146 h 4008294"/>
              <a:gd name="connsiteX5" fmla="*/ 4874946 w 4874946"/>
              <a:gd name="connsiteY5" fmla="*/ 279738 h 4008294"/>
              <a:gd name="connsiteX6" fmla="*/ 4874946 w 4874946"/>
              <a:gd name="connsiteY6" fmla="*/ 4008294 h 4008294"/>
              <a:gd name="connsiteX7" fmla="*/ 0 w 4874946"/>
              <a:gd name="connsiteY7" fmla="*/ 4008294 h 4008294"/>
              <a:gd name="connsiteX8" fmla="*/ 40943 w 4874946"/>
              <a:gd name="connsiteY8" fmla="*/ 293386 h 4008294"/>
              <a:gd name="connsiteX0" fmla="*/ 40943 w 4874946"/>
              <a:gd name="connsiteY0" fmla="*/ 283432 h 3998340"/>
              <a:gd name="connsiteX1" fmla="*/ 668261 w 4874946"/>
              <a:gd name="connsiteY1" fmla="*/ 310726 h 3998340"/>
              <a:gd name="connsiteX2" fmla="*/ 518135 w 4874946"/>
              <a:gd name="connsiteY2" fmla="*/ 283432 h 3998340"/>
              <a:gd name="connsiteX3" fmla="*/ 299771 w 4874946"/>
              <a:gd name="connsiteY3" fmla="*/ 228840 h 3998340"/>
              <a:gd name="connsiteX4" fmla="*/ 354362 w 4874946"/>
              <a:gd name="connsiteY4" fmla="*/ 256135 h 3998340"/>
              <a:gd name="connsiteX5" fmla="*/ 2415174 w 4874946"/>
              <a:gd name="connsiteY5" fmla="*/ 215192 h 3998340"/>
              <a:gd name="connsiteX6" fmla="*/ 4874946 w 4874946"/>
              <a:gd name="connsiteY6" fmla="*/ 269784 h 3998340"/>
              <a:gd name="connsiteX7" fmla="*/ 4874946 w 4874946"/>
              <a:gd name="connsiteY7" fmla="*/ 3998340 h 3998340"/>
              <a:gd name="connsiteX8" fmla="*/ 0 w 4874946"/>
              <a:gd name="connsiteY8" fmla="*/ 3998340 h 3998340"/>
              <a:gd name="connsiteX9" fmla="*/ 40943 w 4874946"/>
              <a:gd name="connsiteY9" fmla="*/ 283432 h 3998340"/>
              <a:gd name="connsiteX0" fmla="*/ 27295 w 4874946"/>
              <a:gd name="connsiteY0" fmla="*/ 409434 h 3783148"/>
              <a:gd name="connsiteX1" fmla="*/ 668261 w 4874946"/>
              <a:gd name="connsiteY1" fmla="*/ 95534 h 3783148"/>
              <a:gd name="connsiteX2" fmla="*/ 518135 w 4874946"/>
              <a:gd name="connsiteY2" fmla="*/ 68240 h 3783148"/>
              <a:gd name="connsiteX3" fmla="*/ 299771 w 4874946"/>
              <a:gd name="connsiteY3" fmla="*/ 13648 h 3783148"/>
              <a:gd name="connsiteX4" fmla="*/ 354362 w 4874946"/>
              <a:gd name="connsiteY4" fmla="*/ 40943 h 3783148"/>
              <a:gd name="connsiteX5" fmla="*/ 2415174 w 4874946"/>
              <a:gd name="connsiteY5" fmla="*/ 0 h 3783148"/>
              <a:gd name="connsiteX6" fmla="*/ 4874946 w 4874946"/>
              <a:gd name="connsiteY6" fmla="*/ 54592 h 3783148"/>
              <a:gd name="connsiteX7" fmla="*/ 4874946 w 4874946"/>
              <a:gd name="connsiteY7" fmla="*/ 3783148 h 3783148"/>
              <a:gd name="connsiteX8" fmla="*/ 0 w 4874946"/>
              <a:gd name="connsiteY8" fmla="*/ 3783148 h 3783148"/>
              <a:gd name="connsiteX9" fmla="*/ 27295 w 4874946"/>
              <a:gd name="connsiteY9" fmla="*/ 409434 h 3783148"/>
              <a:gd name="connsiteX0" fmla="*/ 123443 w 4971094"/>
              <a:gd name="connsiteY0" fmla="*/ 409434 h 3783148"/>
              <a:gd name="connsiteX1" fmla="*/ 764409 w 4971094"/>
              <a:gd name="connsiteY1" fmla="*/ 95534 h 3783148"/>
              <a:gd name="connsiteX2" fmla="*/ 614283 w 4971094"/>
              <a:gd name="connsiteY2" fmla="*/ 68240 h 3783148"/>
              <a:gd name="connsiteX3" fmla="*/ 395919 w 4971094"/>
              <a:gd name="connsiteY3" fmla="*/ 13648 h 3783148"/>
              <a:gd name="connsiteX4" fmla="*/ 450510 w 4971094"/>
              <a:gd name="connsiteY4" fmla="*/ 40943 h 3783148"/>
              <a:gd name="connsiteX5" fmla="*/ 2511322 w 4971094"/>
              <a:gd name="connsiteY5" fmla="*/ 0 h 3783148"/>
              <a:gd name="connsiteX6" fmla="*/ 4971094 w 4971094"/>
              <a:gd name="connsiteY6" fmla="*/ 54592 h 3783148"/>
              <a:gd name="connsiteX7" fmla="*/ 4971094 w 4971094"/>
              <a:gd name="connsiteY7" fmla="*/ 3783148 h 3783148"/>
              <a:gd name="connsiteX8" fmla="*/ 96148 w 4971094"/>
              <a:gd name="connsiteY8" fmla="*/ 3783148 h 3783148"/>
              <a:gd name="connsiteX9" fmla="*/ 134 w 4971094"/>
              <a:gd name="connsiteY9" fmla="*/ 2606722 h 3783148"/>
              <a:gd name="connsiteX10" fmla="*/ 123443 w 4971094"/>
              <a:gd name="connsiteY10" fmla="*/ 409434 h 3783148"/>
              <a:gd name="connsiteX0" fmla="*/ 614 w 4971094"/>
              <a:gd name="connsiteY0" fmla="*/ 365661 h 3821262"/>
              <a:gd name="connsiteX1" fmla="*/ 764409 w 4971094"/>
              <a:gd name="connsiteY1" fmla="*/ 133648 h 3821262"/>
              <a:gd name="connsiteX2" fmla="*/ 614283 w 4971094"/>
              <a:gd name="connsiteY2" fmla="*/ 106354 h 3821262"/>
              <a:gd name="connsiteX3" fmla="*/ 395919 w 4971094"/>
              <a:gd name="connsiteY3" fmla="*/ 51762 h 3821262"/>
              <a:gd name="connsiteX4" fmla="*/ 450510 w 4971094"/>
              <a:gd name="connsiteY4" fmla="*/ 79057 h 3821262"/>
              <a:gd name="connsiteX5" fmla="*/ 2511322 w 4971094"/>
              <a:gd name="connsiteY5" fmla="*/ 38114 h 3821262"/>
              <a:gd name="connsiteX6" fmla="*/ 4971094 w 4971094"/>
              <a:gd name="connsiteY6" fmla="*/ 92706 h 3821262"/>
              <a:gd name="connsiteX7" fmla="*/ 4971094 w 4971094"/>
              <a:gd name="connsiteY7" fmla="*/ 3821262 h 3821262"/>
              <a:gd name="connsiteX8" fmla="*/ 96148 w 4971094"/>
              <a:gd name="connsiteY8" fmla="*/ 3821262 h 3821262"/>
              <a:gd name="connsiteX9" fmla="*/ 134 w 4971094"/>
              <a:gd name="connsiteY9" fmla="*/ 2644836 h 3821262"/>
              <a:gd name="connsiteX10" fmla="*/ 614 w 4971094"/>
              <a:gd name="connsiteY10" fmla="*/ 365661 h 3821262"/>
              <a:gd name="connsiteX0" fmla="*/ 614 w 4971094"/>
              <a:gd name="connsiteY0" fmla="*/ 365661 h 3821262"/>
              <a:gd name="connsiteX1" fmla="*/ 764409 w 4971094"/>
              <a:gd name="connsiteY1" fmla="*/ 133648 h 3821262"/>
              <a:gd name="connsiteX2" fmla="*/ 614283 w 4971094"/>
              <a:gd name="connsiteY2" fmla="*/ 106354 h 3821262"/>
              <a:gd name="connsiteX3" fmla="*/ 395919 w 4971094"/>
              <a:gd name="connsiteY3" fmla="*/ 51762 h 3821262"/>
              <a:gd name="connsiteX4" fmla="*/ 450510 w 4971094"/>
              <a:gd name="connsiteY4" fmla="*/ 79057 h 3821262"/>
              <a:gd name="connsiteX5" fmla="*/ 2511322 w 4971094"/>
              <a:gd name="connsiteY5" fmla="*/ 38114 h 3821262"/>
              <a:gd name="connsiteX6" fmla="*/ 4957447 w 4971094"/>
              <a:gd name="connsiteY6" fmla="*/ 51762 h 3821262"/>
              <a:gd name="connsiteX7" fmla="*/ 4971094 w 4971094"/>
              <a:gd name="connsiteY7" fmla="*/ 3821262 h 3821262"/>
              <a:gd name="connsiteX8" fmla="*/ 96148 w 4971094"/>
              <a:gd name="connsiteY8" fmla="*/ 3821262 h 3821262"/>
              <a:gd name="connsiteX9" fmla="*/ 134 w 4971094"/>
              <a:gd name="connsiteY9" fmla="*/ 2644836 h 3821262"/>
              <a:gd name="connsiteX10" fmla="*/ 614 w 4971094"/>
              <a:gd name="connsiteY10" fmla="*/ 365661 h 3821262"/>
              <a:gd name="connsiteX0" fmla="*/ 614 w 4992560"/>
              <a:gd name="connsiteY0" fmla="*/ 365661 h 3821262"/>
              <a:gd name="connsiteX1" fmla="*/ 764409 w 4992560"/>
              <a:gd name="connsiteY1" fmla="*/ 133648 h 3821262"/>
              <a:gd name="connsiteX2" fmla="*/ 614283 w 4992560"/>
              <a:gd name="connsiteY2" fmla="*/ 106354 h 3821262"/>
              <a:gd name="connsiteX3" fmla="*/ 395919 w 4992560"/>
              <a:gd name="connsiteY3" fmla="*/ 51762 h 3821262"/>
              <a:gd name="connsiteX4" fmla="*/ 450510 w 4992560"/>
              <a:gd name="connsiteY4" fmla="*/ 79057 h 3821262"/>
              <a:gd name="connsiteX5" fmla="*/ 2511322 w 4992560"/>
              <a:gd name="connsiteY5" fmla="*/ 38114 h 3821262"/>
              <a:gd name="connsiteX6" fmla="*/ 4957447 w 4992560"/>
              <a:gd name="connsiteY6" fmla="*/ 51762 h 3821262"/>
              <a:gd name="connsiteX7" fmla="*/ 4971094 w 4992560"/>
              <a:gd name="connsiteY7" fmla="*/ 3821262 h 3821262"/>
              <a:gd name="connsiteX8" fmla="*/ 96148 w 4992560"/>
              <a:gd name="connsiteY8" fmla="*/ 3821262 h 3821262"/>
              <a:gd name="connsiteX9" fmla="*/ 134 w 4992560"/>
              <a:gd name="connsiteY9" fmla="*/ 2644836 h 3821262"/>
              <a:gd name="connsiteX10" fmla="*/ 614 w 4992560"/>
              <a:gd name="connsiteY10" fmla="*/ 365661 h 3821262"/>
              <a:gd name="connsiteX0" fmla="*/ 614 w 5331648"/>
              <a:gd name="connsiteY0" fmla="*/ 365661 h 3821262"/>
              <a:gd name="connsiteX1" fmla="*/ 764409 w 5331648"/>
              <a:gd name="connsiteY1" fmla="*/ 133648 h 3821262"/>
              <a:gd name="connsiteX2" fmla="*/ 614283 w 5331648"/>
              <a:gd name="connsiteY2" fmla="*/ 106354 h 3821262"/>
              <a:gd name="connsiteX3" fmla="*/ 395919 w 5331648"/>
              <a:gd name="connsiteY3" fmla="*/ 51762 h 3821262"/>
              <a:gd name="connsiteX4" fmla="*/ 450510 w 5331648"/>
              <a:gd name="connsiteY4" fmla="*/ 79057 h 3821262"/>
              <a:gd name="connsiteX5" fmla="*/ 2511322 w 5331648"/>
              <a:gd name="connsiteY5" fmla="*/ 38114 h 3821262"/>
              <a:gd name="connsiteX6" fmla="*/ 4957447 w 5331648"/>
              <a:gd name="connsiteY6" fmla="*/ 51762 h 3821262"/>
              <a:gd name="connsiteX7" fmla="*/ 4967919 w 5331648"/>
              <a:gd name="connsiteY7" fmla="*/ 2603893 h 3821262"/>
              <a:gd name="connsiteX8" fmla="*/ 4971094 w 5331648"/>
              <a:gd name="connsiteY8" fmla="*/ 3821262 h 3821262"/>
              <a:gd name="connsiteX9" fmla="*/ 96148 w 5331648"/>
              <a:gd name="connsiteY9" fmla="*/ 3821262 h 3821262"/>
              <a:gd name="connsiteX10" fmla="*/ 134 w 5331648"/>
              <a:gd name="connsiteY10" fmla="*/ 2644836 h 3821262"/>
              <a:gd name="connsiteX11" fmla="*/ 614 w 5331648"/>
              <a:gd name="connsiteY11" fmla="*/ 365661 h 3821262"/>
              <a:gd name="connsiteX0" fmla="*/ 614 w 5331648"/>
              <a:gd name="connsiteY0" fmla="*/ 365661 h 3821262"/>
              <a:gd name="connsiteX1" fmla="*/ 764409 w 5331648"/>
              <a:gd name="connsiteY1" fmla="*/ 133648 h 3821262"/>
              <a:gd name="connsiteX2" fmla="*/ 614283 w 5331648"/>
              <a:gd name="connsiteY2" fmla="*/ 106354 h 3821262"/>
              <a:gd name="connsiteX3" fmla="*/ 395919 w 5331648"/>
              <a:gd name="connsiteY3" fmla="*/ 51762 h 3821262"/>
              <a:gd name="connsiteX4" fmla="*/ 450510 w 5331648"/>
              <a:gd name="connsiteY4" fmla="*/ 79057 h 3821262"/>
              <a:gd name="connsiteX5" fmla="*/ 2511322 w 5331648"/>
              <a:gd name="connsiteY5" fmla="*/ 38114 h 3821262"/>
              <a:gd name="connsiteX6" fmla="*/ 4957447 w 5331648"/>
              <a:gd name="connsiteY6" fmla="*/ 51762 h 3821262"/>
              <a:gd name="connsiteX7" fmla="*/ 4967919 w 5331648"/>
              <a:gd name="connsiteY7" fmla="*/ 2603893 h 3821262"/>
              <a:gd name="connsiteX8" fmla="*/ 4971094 w 5331648"/>
              <a:gd name="connsiteY8" fmla="*/ 3821262 h 3821262"/>
              <a:gd name="connsiteX9" fmla="*/ 96148 w 5331648"/>
              <a:gd name="connsiteY9" fmla="*/ 3821262 h 3821262"/>
              <a:gd name="connsiteX10" fmla="*/ 134 w 5331648"/>
              <a:gd name="connsiteY10" fmla="*/ 2644836 h 3821262"/>
              <a:gd name="connsiteX11" fmla="*/ 614 w 5331648"/>
              <a:gd name="connsiteY11" fmla="*/ 365661 h 3821262"/>
              <a:gd name="connsiteX0" fmla="*/ 614 w 5141655"/>
              <a:gd name="connsiteY0" fmla="*/ 365661 h 3862205"/>
              <a:gd name="connsiteX1" fmla="*/ 764409 w 5141655"/>
              <a:gd name="connsiteY1" fmla="*/ 133648 h 3862205"/>
              <a:gd name="connsiteX2" fmla="*/ 614283 w 5141655"/>
              <a:gd name="connsiteY2" fmla="*/ 106354 h 3862205"/>
              <a:gd name="connsiteX3" fmla="*/ 395919 w 5141655"/>
              <a:gd name="connsiteY3" fmla="*/ 51762 h 3862205"/>
              <a:gd name="connsiteX4" fmla="*/ 450510 w 5141655"/>
              <a:gd name="connsiteY4" fmla="*/ 79057 h 3862205"/>
              <a:gd name="connsiteX5" fmla="*/ 2511322 w 5141655"/>
              <a:gd name="connsiteY5" fmla="*/ 38114 h 3862205"/>
              <a:gd name="connsiteX6" fmla="*/ 4957447 w 5141655"/>
              <a:gd name="connsiteY6" fmla="*/ 51762 h 3862205"/>
              <a:gd name="connsiteX7" fmla="*/ 4967919 w 5141655"/>
              <a:gd name="connsiteY7" fmla="*/ 2603893 h 3862205"/>
              <a:gd name="connsiteX8" fmla="*/ 4561662 w 5141655"/>
              <a:gd name="connsiteY8" fmla="*/ 3862205 h 3862205"/>
              <a:gd name="connsiteX9" fmla="*/ 96148 w 5141655"/>
              <a:gd name="connsiteY9" fmla="*/ 3821262 h 3862205"/>
              <a:gd name="connsiteX10" fmla="*/ 134 w 5141655"/>
              <a:gd name="connsiteY10" fmla="*/ 2644836 h 3862205"/>
              <a:gd name="connsiteX11" fmla="*/ 614 w 5141655"/>
              <a:gd name="connsiteY11" fmla="*/ 365661 h 3862205"/>
              <a:gd name="connsiteX0" fmla="*/ 614 w 5141655"/>
              <a:gd name="connsiteY0" fmla="*/ 349749 h 3846293"/>
              <a:gd name="connsiteX1" fmla="*/ 1173842 w 5141655"/>
              <a:gd name="connsiteY1" fmla="*/ 158679 h 3846293"/>
              <a:gd name="connsiteX2" fmla="*/ 614283 w 5141655"/>
              <a:gd name="connsiteY2" fmla="*/ 90442 h 3846293"/>
              <a:gd name="connsiteX3" fmla="*/ 395919 w 5141655"/>
              <a:gd name="connsiteY3" fmla="*/ 35850 h 3846293"/>
              <a:gd name="connsiteX4" fmla="*/ 450510 w 5141655"/>
              <a:gd name="connsiteY4" fmla="*/ 63145 h 3846293"/>
              <a:gd name="connsiteX5" fmla="*/ 2511322 w 5141655"/>
              <a:gd name="connsiteY5" fmla="*/ 22202 h 3846293"/>
              <a:gd name="connsiteX6" fmla="*/ 4957447 w 5141655"/>
              <a:gd name="connsiteY6" fmla="*/ 35850 h 3846293"/>
              <a:gd name="connsiteX7" fmla="*/ 4967919 w 5141655"/>
              <a:gd name="connsiteY7" fmla="*/ 2587981 h 3846293"/>
              <a:gd name="connsiteX8" fmla="*/ 4561662 w 5141655"/>
              <a:gd name="connsiteY8" fmla="*/ 3846293 h 3846293"/>
              <a:gd name="connsiteX9" fmla="*/ 96148 w 5141655"/>
              <a:gd name="connsiteY9" fmla="*/ 3805350 h 3846293"/>
              <a:gd name="connsiteX10" fmla="*/ 134 w 5141655"/>
              <a:gd name="connsiteY10" fmla="*/ 2628924 h 3846293"/>
              <a:gd name="connsiteX11" fmla="*/ 614 w 5141655"/>
              <a:gd name="connsiteY11" fmla="*/ 349749 h 3846293"/>
              <a:gd name="connsiteX0" fmla="*/ 614 w 5141655"/>
              <a:gd name="connsiteY0" fmla="*/ 371279 h 3867823"/>
              <a:gd name="connsiteX1" fmla="*/ 586988 w 5141655"/>
              <a:gd name="connsiteY1" fmla="*/ 125618 h 3867823"/>
              <a:gd name="connsiteX2" fmla="*/ 614283 w 5141655"/>
              <a:gd name="connsiteY2" fmla="*/ 111972 h 3867823"/>
              <a:gd name="connsiteX3" fmla="*/ 395919 w 5141655"/>
              <a:gd name="connsiteY3" fmla="*/ 57380 h 3867823"/>
              <a:gd name="connsiteX4" fmla="*/ 450510 w 5141655"/>
              <a:gd name="connsiteY4" fmla="*/ 84675 h 3867823"/>
              <a:gd name="connsiteX5" fmla="*/ 2511322 w 5141655"/>
              <a:gd name="connsiteY5" fmla="*/ 43732 h 3867823"/>
              <a:gd name="connsiteX6" fmla="*/ 4957447 w 5141655"/>
              <a:gd name="connsiteY6" fmla="*/ 57380 h 3867823"/>
              <a:gd name="connsiteX7" fmla="*/ 4967919 w 5141655"/>
              <a:gd name="connsiteY7" fmla="*/ 2609511 h 3867823"/>
              <a:gd name="connsiteX8" fmla="*/ 4561662 w 5141655"/>
              <a:gd name="connsiteY8" fmla="*/ 3867823 h 3867823"/>
              <a:gd name="connsiteX9" fmla="*/ 96148 w 5141655"/>
              <a:gd name="connsiteY9" fmla="*/ 3826880 h 3867823"/>
              <a:gd name="connsiteX10" fmla="*/ 134 w 5141655"/>
              <a:gd name="connsiteY10" fmla="*/ 2650454 h 3867823"/>
              <a:gd name="connsiteX11" fmla="*/ 614 w 5141655"/>
              <a:gd name="connsiteY11" fmla="*/ 371279 h 3867823"/>
              <a:gd name="connsiteX0" fmla="*/ 614 w 5141655"/>
              <a:gd name="connsiteY0" fmla="*/ 371279 h 3961796"/>
              <a:gd name="connsiteX1" fmla="*/ 586988 w 5141655"/>
              <a:gd name="connsiteY1" fmla="*/ 125618 h 3961796"/>
              <a:gd name="connsiteX2" fmla="*/ 614283 w 5141655"/>
              <a:gd name="connsiteY2" fmla="*/ 111972 h 3961796"/>
              <a:gd name="connsiteX3" fmla="*/ 395919 w 5141655"/>
              <a:gd name="connsiteY3" fmla="*/ 57380 h 3961796"/>
              <a:gd name="connsiteX4" fmla="*/ 450510 w 5141655"/>
              <a:gd name="connsiteY4" fmla="*/ 84675 h 3961796"/>
              <a:gd name="connsiteX5" fmla="*/ 2511322 w 5141655"/>
              <a:gd name="connsiteY5" fmla="*/ 43732 h 3961796"/>
              <a:gd name="connsiteX6" fmla="*/ 4957447 w 5141655"/>
              <a:gd name="connsiteY6" fmla="*/ 57380 h 3961796"/>
              <a:gd name="connsiteX7" fmla="*/ 4967919 w 5141655"/>
              <a:gd name="connsiteY7" fmla="*/ 2609511 h 3961796"/>
              <a:gd name="connsiteX8" fmla="*/ 4561662 w 5141655"/>
              <a:gd name="connsiteY8" fmla="*/ 3867823 h 3961796"/>
              <a:gd name="connsiteX9" fmla="*/ 2226011 w 5141655"/>
              <a:gd name="connsiteY9" fmla="*/ 3960584 h 3961796"/>
              <a:gd name="connsiteX10" fmla="*/ 96148 w 5141655"/>
              <a:gd name="connsiteY10" fmla="*/ 3826880 h 3961796"/>
              <a:gd name="connsiteX11" fmla="*/ 134 w 5141655"/>
              <a:gd name="connsiteY11" fmla="*/ 2650454 h 3961796"/>
              <a:gd name="connsiteX12" fmla="*/ 614 w 5141655"/>
              <a:gd name="connsiteY12" fmla="*/ 371279 h 3961796"/>
              <a:gd name="connsiteX0" fmla="*/ 614 w 5141655"/>
              <a:gd name="connsiteY0" fmla="*/ 371279 h 4066086"/>
              <a:gd name="connsiteX1" fmla="*/ 586988 w 5141655"/>
              <a:gd name="connsiteY1" fmla="*/ 125618 h 4066086"/>
              <a:gd name="connsiteX2" fmla="*/ 614283 w 5141655"/>
              <a:gd name="connsiteY2" fmla="*/ 111972 h 4066086"/>
              <a:gd name="connsiteX3" fmla="*/ 395919 w 5141655"/>
              <a:gd name="connsiteY3" fmla="*/ 57380 h 4066086"/>
              <a:gd name="connsiteX4" fmla="*/ 450510 w 5141655"/>
              <a:gd name="connsiteY4" fmla="*/ 84675 h 4066086"/>
              <a:gd name="connsiteX5" fmla="*/ 2511322 w 5141655"/>
              <a:gd name="connsiteY5" fmla="*/ 43732 h 4066086"/>
              <a:gd name="connsiteX6" fmla="*/ 4957447 w 5141655"/>
              <a:gd name="connsiteY6" fmla="*/ 57380 h 4066086"/>
              <a:gd name="connsiteX7" fmla="*/ 4967919 w 5141655"/>
              <a:gd name="connsiteY7" fmla="*/ 2609511 h 4066086"/>
              <a:gd name="connsiteX8" fmla="*/ 4928267 w 5141655"/>
              <a:gd name="connsiteY8" fmla="*/ 4001527 h 4066086"/>
              <a:gd name="connsiteX9" fmla="*/ 4561662 w 5141655"/>
              <a:gd name="connsiteY9" fmla="*/ 3867823 h 4066086"/>
              <a:gd name="connsiteX10" fmla="*/ 2226011 w 5141655"/>
              <a:gd name="connsiteY10" fmla="*/ 3960584 h 4066086"/>
              <a:gd name="connsiteX11" fmla="*/ 96148 w 5141655"/>
              <a:gd name="connsiteY11" fmla="*/ 3826880 h 4066086"/>
              <a:gd name="connsiteX12" fmla="*/ 134 w 5141655"/>
              <a:gd name="connsiteY12" fmla="*/ 2650454 h 4066086"/>
              <a:gd name="connsiteX13" fmla="*/ 614 w 5141655"/>
              <a:gd name="connsiteY13" fmla="*/ 371279 h 4066086"/>
              <a:gd name="connsiteX0" fmla="*/ 614 w 5141655"/>
              <a:gd name="connsiteY0" fmla="*/ 371279 h 4089606"/>
              <a:gd name="connsiteX1" fmla="*/ 586988 w 5141655"/>
              <a:gd name="connsiteY1" fmla="*/ 125618 h 4089606"/>
              <a:gd name="connsiteX2" fmla="*/ 614283 w 5141655"/>
              <a:gd name="connsiteY2" fmla="*/ 111972 h 4089606"/>
              <a:gd name="connsiteX3" fmla="*/ 395919 w 5141655"/>
              <a:gd name="connsiteY3" fmla="*/ 57380 h 4089606"/>
              <a:gd name="connsiteX4" fmla="*/ 450510 w 5141655"/>
              <a:gd name="connsiteY4" fmla="*/ 84675 h 4089606"/>
              <a:gd name="connsiteX5" fmla="*/ 2511322 w 5141655"/>
              <a:gd name="connsiteY5" fmla="*/ 43732 h 4089606"/>
              <a:gd name="connsiteX6" fmla="*/ 4957447 w 5141655"/>
              <a:gd name="connsiteY6" fmla="*/ 57380 h 4089606"/>
              <a:gd name="connsiteX7" fmla="*/ 4967919 w 5141655"/>
              <a:gd name="connsiteY7" fmla="*/ 2609511 h 4089606"/>
              <a:gd name="connsiteX8" fmla="*/ 4928267 w 5141655"/>
              <a:gd name="connsiteY8" fmla="*/ 4001527 h 4089606"/>
              <a:gd name="connsiteX9" fmla="*/ 4507071 w 5141655"/>
              <a:gd name="connsiteY9" fmla="*/ 4004300 h 4089606"/>
              <a:gd name="connsiteX10" fmla="*/ 2226011 w 5141655"/>
              <a:gd name="connsiteY10" fmla="*/ 3960584 h 4089606"/>
              <a:gd name="connsiteX11" fmla="*/ 96148 w 5141655"/>
              <a:gd name="connsiteY11" fmla="*/ 3826880 h 4089606"/>
              <a:gd name="connsiteX12" fmla="*/ 134 w 5141655"/>
              <a:gd name="connsiteY12" fmla="*/ 2650454 h 4089606"/>
              <a:gd name="connsiteX13" fmla="*/ 614 w 5141655"/>
              <a:gd name="connsiteY13" fmla="*/ 371279 h 4089606"/>
              <a:gd name="connsiteX0" fmla="*/ 614 w 5141655"/>
              <a:gd name="connsiteY0" fmla="*/ 371279 h 4010014"/>
              <a:gd name="connsiteX1" fmla="*/ 586988 w 5141655"/>
              <a:gd name="connsiteY1" fmla="*/ 125618 h 4010014"/>
              <a:gd name="connsiteX2" fmla="*/ 614283 w 5141655"/>
              <a:gd name="connsiteY2" fmla="*/ 111972 h 4010014"/>
              <a:gd name="connsiteX3" fmla="*/ 395919 w 5141655"/>
              <a:gd name="connsiteY3" fmla="*/ 57380 h 4010014"/>
              <a:gd name="connsiteX4" fmla="*/ 450510 w 5141655"/>
              <a:gd name="connsiteY4" fmla="*/ 84675 h 4010014"/>
              <a:gd name="connsiteX5" fmla="*/ 2511322 w 5141655"/>
              <a:gd name="connsiteY5" fmla="*/ 43732 h 4010014"/>
              <a:gd name="connsiteX6" fmla="*/ 4957447 w 5141655"/>
              <a:gd name="connsiteY6" fmla="*/ 57380 h 4010014"/>
              <a:gd name="connsiteX7" fmla="*/ 4967919 w 5141655"/>
              <a:gd name="connsiteY7" fmla="*/ 2609511 h 4010014"/>
              <a:gd name="connsiteX8" fmla="*/ 4982858 w 5141655"/>
              <a:gd name="connsiteY8" fmla="*/ 3878697 h 4010014"/>
              <a:gd name="connsiteX9" fmla="*/ 4507071 w 5141655"/>
              <a:gd name="connsiteY9" fmla="*/ 4004300 h 4010014"/>
              <a:gd name="connsiteX10" fmla="*/ 2226011 w 5141655"/>
              <a:gd name="connsiteY10" fmla="*/ 3960584 h 4010014"/>
              <a:gd name="connsiteX11" fmla="*/ 96148 w 5141655"/>
              <a:gd name="connsiteY11" fmla="*/ 3826880 h 4010014"/>
              <a:gd name="connsiteX12" fmla="*/ 134 w 5141655"/>
              <a:gd name="connsiteY12" fmla="*/ 2650454 h 4010014"/>
              <a:gd name="connsiteX13" fmla="*/ 614 w 5141655"/>
              <a:gd name="connsiteY13" fmla="*/ 371279 h 4010014"/>
              <a:gd name="connsiteX0" fmla="*/ 614 w 5141655"/>
              <a:gd name="connsiteY0" fmla="*/ 371279 h 4010014"/>
              <a:gd name="connsiteX1" fmla="*/ 586988 w 5141655"/>
              <a:gd name="connsiteY1" fmla="*/ 125618 h 4010014"/>
              <a:gd name="connsiteX2" fmla="*/ 614283 w 5141655"/>
              <a:gd name="connsiteY2" fmla="*/ 111972 h 4010014"/>
              <a:gd name="connsiteX3" fmla="*/ 395919 w 5141655"/>
              <a:gd name="connsiteY3" fmla="*/ 57380 h 4010014"/>
              <a:gd name="connsiteX4" fmla="*/ 450510 w 5141655"/>
              <a:gd name="connsiteY4" fmla="*/ 84675 h 4010014"/>
              <a:gd name="connsiteX5" fmla="*/ 2511322 w 5141655"/>
              <a:gd name="connsiteY5" fmla="*/ 43732 h 4010014"/>
              <a:gd name="connsiteX6" fmla="*/ 4957447 w 5141655"/>
              <a:gd name="connsiteY6" fmla="*/ 57380 h 4010014"/>
              <a:gd name="connsiteX7" fmla="*/ 4967919 w 5141655"/>
              <a:gd name="connsiteY7" fmla="*/ 2609511 h 4010014"/>
              <a:gd name="connsiteX8" fmla="*/ 4982858 w 5141655"/>
              <a:gd name="connsiteY8" fmla="*/ 3878697 h 4010014"/>
              <a:gd name="connsiteX9" fmla="*/ 4507071 w 5141655"/>
              <a:gd name="connsiteY9" fmla="*/ 4004300 h 4010014"/>
              <a:gd name="connsiteX10" fmla="*/ 2226011 w 5141655"/>
              <a:gd name="connsiteY10" fmla="*/ 3960584 h 4010014"/>
              <a:gd name="connsiteX11" fmla="*/ 301676 w 5141655"/>
              <a:gd name="connsiteY11" fmla="*/ 3919640 h 4010014"/>
              <a:gd name="connsiteX12" fmla="*/ 96148 w 5141655"/>
              <a:gd name="connsiteY12" fmla="*/ 3826880 h 4010014"/>
              <a:gd name="connsiteX13" fmla="*/ 134 w 5141655"/>
              <a:gd name="connsiteY13" fmla="*/ 2650454 h 4010014"/>
              <a:gd name="connsiteX14" fmla="*/ 614 w 5141655"/>
              <a:gd name="connsiteY14" fmla="*/ 371279 h 401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655" h="4010014">
                <a:moveTo>
                  <a:pt x="614" y="371279"/>
                </a:moveTo>
                <a:cubicBezTo>
                  <a:pt x="11907" y="-281992"/>
                  <a:pt x="507456" y="125618"/>
                  <a:pt x="586988" y="125618"/>
                </a:cubicBezTo>
                <a:cubicBezTo>
                  <a:pt x="666520" y="125618"/>
                  <a:pt x="575614" y="86951"/>
                  <a:pt x="614283" y="111972"/>
                </a:cubicBezTo>
                <a:cubicBezTo>
                  <a:pt x="652952" y="136993"/>
                  <a:pt x="357250" y="16437"/>
                  <a:pt x="395919" y="57380"/>
                </a:cubicBezTo>
                <a:cubicBezTo>
                  <a:pt x="434588" y="98323"/>
                  <a:pt x="61549" y="61929"/>
                  <a:pt x="450510" y="84675"/>
                </a:cubicBezTo>
                <a:lnTo>
                  <a:pt x="2511322" y="43732"/>
                </a:lnTo>
                <a:lnTo>
                  <a:pt x="4957447" y="57380"/>
                </a:lnTo>
                <a:cubicBezTo>
                  <a:pt x="5366880" y="485010"/>
                  <a:pt x="4965645" y="1981261"/>
                  <a:pt x="4967919" y="2609511"/>
                </a:cubicBezTo>
                <a:cubicBezTo>
                  <a:pt x="4926662" y="3232749"/>
                  <a:pt x="5050568" y="3668978"/>
                  <a:pt x="4982858" y="3878697"/>
                </a:cubicBezTo>
                <a:cubicBezTo>
                  <a:pt x="4915149" y="4088416"/>
                  <a:pt x="4921053" y="3977004"/>
                  <a:pt x="4507071" y="4004300"/>
                </a:cubicBezTo>
                <a:lnTo>
                  <a:pt x="2226011" y="3960584"/>
                </a:lnTo>
                <a:cubicBezTo>
                  <a:pt x="1630059" y="3910542"/>
                  <a:pt x="897628" y="3969682"/>
                  <a:pt x="301676" y="3919640"/>
                </a:cubicBezTo>
                <a:lnTo>
                  <a:pt x="96148" y="3826880"/>
                </a:lnTo>
                <a:cubicBezTo>
                  <a:pt x="100537" y="3448386"/>
                  <a:pt x="-4255" y="3028948"/>
                  <a:pt x="134" y="2650454"/>
                </a:cubicBezTo>
                <a:lnTo>
                  <a:pt x="614" y="371279"/>
                </a:lnTo>
                <a:close/>
              </a:path>
            </a:pathLst>
          </a:custGeom>
          <a:solidFill>
            <a:schemeClr val="bg1"/>
          </a:solidFill>
          <a:ln>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19525"/>
          <a:stretch/>
        </p:blipFill>
        <p:spPr>
          <a:xfrm>
            <a:off x="6650999" y="1496860"/>
            <a:ext cx="5212641" cy="3841697"/>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r="9485"/>
          <a:stretch/>
        </p:blipFill>
        <p:spPr>
          <a:xfrm>
            <a:off x="7134216" y="707895"/>
            <a:ext cx="4824700" cy="484945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3519" b="95000" l="4531" r="94323"/>
                    </a14:imgEffect>
                  </a14:imgLayer>
                </a14:imgProps>
              </a:ext>
              <a:ext uri="{28A0092B-C50C-407E-A947-70E740481C1C}">
                <a14:useLocalDpi xmlns:a14="http://schemas.microsoft.com/office/drawing/2010/main" val="0"/>
              </a:ext>
            </a:extLst>
          </a:blip>
          <a:srcRect l="51136" t="23880" r="23382"/>
          <a:stretch/>
        </p:blipFill>
        <p:spPr>
          <a:xfrm>
            <a:off x="6406963" y="1696076"/>
            <a:ext cx="2357083" cy="3960515"/>
          </a:xfrm>
          <a:prstGeom prst="rect">
            <a:avLst/>
          </a:prstGeom>
        </p:spPr>
      </p:pic>
      <p:sp>
        <p:nvSpPr>
          <p:cNvPr id="19" name="TextBox 18"/>
          <p:cNvSpPr txBox="1"/>
          <p:nvPr/>
        </p:nvSpPr>
        <p:spPr>
          <a:xfrm>
            <a:off x="8656836" y="2751891"/>
            <a:ext cx="3046936" cy="1354217"/>
          </a:xfrm>
          <a:prstGeom prst="rect">
            <a:avLst/>
          </a:prstGeom>
          <a:noFill/>
        </p:spPr>
        <p:txBody>
          <a:bodyPr wrap="square" rtlCol="0">
            <a:spAutoFit/>
          </a:bodyPr>
          <a:lstStyle/>
          <a:p>
            <a:pPr algn="ctr"/>
            <a:r>
              <a:rPr lang="en-GB" sz="2800" b="1" dirty="0" err="1">
                <a:solidFill>
                  <a:srgbClr val="2618DE"/>
                </a:solidFill>
                <a:latin typeface="UTM Avo" panose="02040603050506020204" pitchFamily="18" charset="0"/>
                <a:ea typeface="Cambria" panose="02040503050406030204" pitchFamily="18" charset="0"/>
              </a:rPr>
              <a:t>Lớn</a:t>
            </a:r>
            <a:r>
              <a:rPr lang="en-GB" sz="2800" b="1" dirty="0">
                <a:solidFill>
                  <a:srgbClr val="2618DE"/>
                </a:solidFill>
                <a:latin typeface="UTM Avo" panose="02040603050506020204" pitchFamily="18" charset="0"/>
                <a:ea typeface="Cambria" panose="02040503050406030204" pitchFamily="18" charset="0"/>
              </a:rPr>
              <a:t> </a:t>
            </a:r>
            <a:r>
              <a:rPr lang="en-GB" sz="2800" b="1" dirty="0" err="1">
                <a:solidFill>
                  <a:srgbClr val="2618DE"/>
                </a:solidFill>
                <a:latin typeface="UTM Avo" panose="02040603050506020204" pitchFamily="18" charset="0"/>
                <a:ea typeface="Cambria" panose="02040503050406030204" pitchFamily="18" charset="0"/>
              </a:rPr>
              <a:t>bổng</a:t>
            </a:r>
            <a:r>
              <a:rPr lang="en-GB" sz="2800" b="1" dirty="0">
                <a:solidFill>
                  <a:srgbClr val="2618DE"/>
                </a:solidFill>
                <a:latin typeface="UTM Avo" panose="02040603050506020204" pitchFamily="18" charset="0"/>
                <a:ea typeface="Cambria" panose="02040503050406030204" pitchFamily="18" charset="0"/>
              </a:rPr>
              <a:t>:</a:t>
            </a:r>
          </a:p>
          <a:p>
            <a:pPr algn="ctr"/>
            <a:r>
              <a:rPr lang="en-GB" b="1" dirty="0" err="1">
                <a:solidFill>
                  <a:schemeClr val="accent1">
                    <a:lumMod val="50000"/>
                  </a:schemeClr>
                </a:solidFill>
                <a:latin typeface="UTM Avo" panose="02040603050506020204" pitchFamily="18" charset="0"/>
                <a:ea typeface="Cambria" panose="02040503050406030204" pitchFamily="18" charset="0"/>
              </a:rPr>
              <a:t>Lớn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nhanh</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vượt</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hẳn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lên</a:t>
            </a:r>
            <a:endParaRPr lang="en-GB" b="1" dirty="0">
              <a:solidFill>
                <a:schemeClr val="accent1">
                  <a:lumMod val="50000"/>
                </a:schemeClr>
              </a:solidFill>
              <a:latin typeface="UTM Avo" panose="02040603050506020204" pitchFamily="18" charset="0"/>
              <a:ea typeface="Cambria" panose="02040503050406030204" pitchFamily="18" charset="0"/>
            </a:endParaRPr>
          </a:p>
          <a:p>
            <a:pPr algn="ctr"/>
            <a:r>
              <a:rPr lang="en-GB" b="1" dirty="0" err="1">
                <a:solidFill>
                  <a:schemeClr val="accent1">
                    <a:lumMod val="50000"/>
                  </a:schemeClr>
                </a:solidFill>
                <a:latin typeface="UTM Avo" panose="02040603050506020204" pitchFamily="18" charset="0"/>
                <a:ea typeface="Cambria" panose="02040503050406030204" pitchFamily="18" charset="0"/>
              </a:rPr>
              <a:t>Ví</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dụ</a:t>
            </a:r>
            <a:r>
              <a:rPr lang="en-GB" b="1" dirty="0">
                <a:solidFill>
                  <a:schemeClr val="accent1">
                    <a:lumMod val="50000"/>
                  </a:schemeClr>
                </a:solidFill>
                <a:latin typeface="UTM Avo" panose="02040603050506020204" pitchFamily="18" charset="0"/>
                <a:ea typeface="Cambria" panose="02040503050406030204" pitchFamily="18" charset="0"/>
              </a:rPr>
              <a:t>: Nam </a:t>
            </a:r>
            <a:r>
              <a:rPr lang="en-GB" b="1" dirty="0" err="1">
                <a:solidFill>
                  <a:schemeClr val="accent1">
                    <a:lumMod val="50000"/>
                  </a:schemeClr>
                </a:solidFill>
                <a:latin typeface="UTM Avo" panose="02040603050506020204" pitchFamily="18" charset="0"/>
                <a:ea typeface="Cambria" panose="02040503050406030204" pitchFamily="18" charset="0"/>
              </a:rPr>
              <a:t>cảm</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thấy</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mình</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lớn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bổng</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lên</a:t>
            </a:r>
            <a:endParaRPr lang="en-GB" b="1" dirty="0">
              <a:solidFill>
                <a:schemeClr val="accent1">
                  <a:lumMod val="50000"/>
                </a:schemeClr>
              </a:solidFill>
              <a:latin typeface="UTM Avo" panose="02040603050506020204" pitchFamily="18" charset="0"/>
              <a:ea typeface="Cambria" panose="02040503050406030204" pitchFamily="18" charset="0"/>
            </a:endParaRPr>
          </a:p>
        </p:txBody>
      </p:sp>
      <p:grpSp>
        <p:nvGrpSpPr>
          <p:cNvPr id="24" name="Group 23"/>
          <p:cNvGrpSpPr/>
          <p:nvPr/>
        </p:nvGrpSpPr>
        <p:grpSpPr>
          <a:xfrm>
            <a:off x="3311317" y="101147"/>
            <a:ext cx="6210300" cy="787452"/>
            <a:chOff x="3704647" y="230141"/>
            <a:chExt cx="6210300" cy="647429"/>
          </a:xfrm>
          <a:solidFill>
            <a:srgbClr val="92D050"/>
          </a:solidFill>
        </p:grpSpPr>
        <p:sp>
          <p:nvSpPr>
            <p:cNvPr id="25"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26" name="Rectangle 25"/>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20896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left)">
                                      <p:cBhvr>
                                        <p:cTn id="30" dur="500"/>
                                        <p:tgtEl>
                                          <p:spTgt spid="112"/>
                                        </p:tgtEl>
                                      </p:cBhvr>
                                    </p:animEffect>
                                  </p:childTnLst>
                                </p:cTn>
                              </p:par>
                              <p:par>
                                <p:cTn id="31" presetID="22" presetClass="entr" presetSubtype="8"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wipe(left)">
                                      <p:cBhvr>
                                        <p:cTn id="33" dur="500"/>
                                        <p:tgtEl>
                                          <p:spTgt spid="118"/>
                                        </p:tgtEl>
                                      </p:cBhvr>
                                    </p:animEffect>
                                  </p:childTnLst>
                                </p:cTn>
                              </p:par>
                              <p:par>
                                <p:cTn id="34" presetID="22" presetClass="entr" presetSubtype="8" fill="hold" nodeType="with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left)">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22" presetClass="exit" presetSubtype="4" fill="hold" grpId="1" nodeType="withEffect">
                                  <p:stCondLst>
                                    <p:cond delay="0"/>
                                  </p:stCondLst>
                                  <p:childTnLst>
                                    <p:animEffect transition="out" filter="wipe(down)">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1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414751" y="933071"/>
            <a:ext cx="10339099" cy="5839204"/>
            <a:chOff x="1414750" y="933071"/>
            <a:chExt cx="10339099" cy="583920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12395" y="1139964"/>
              <a:ext cx="9658116" cy="5632311"/>
            </a:xfrm>
            <a:prstGeom prst="rect">
              <a:avLst/>
            </a:prstGeom>
          </p:spPr>
          <p:txBody>
            <a:bodyPr wrap="square">
              <a:spAutoFit/>
            </a:bodyPr>
            <a:lstStyle/>
            <a:p>
              <a:pPr algn="just"/>
              <a:r>
                <a:rPr lang="en-US" sz="2400"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chemeClr val="accent5">
                      <a:lumMod val="50000"/>
                    </a:schemeClr>
                  </a:solidFill>
                </a:rPr>
                <a:t>(Văn Giá)</a:t>
              </a:r>
            </a:p>
          </p:txBody>
        </p:sp>
      </p:grpSp>
      <p:grpSp>
        <p:nvGrpSpPr>
          <p:cNvPr id="110" name="Group 109"/>
          <p:cNvGrpSpPr/>
          <p:nvPr/>
        </p:nvGrpSpPr>
        <p:grpSpPr>
          <a:xfrm>
            <a:off x="-1" y="2"/>
            <a:ext cx="2942447" cy="1293091"/>
            <a:chOff x="-1" y="0"/>
            <a:chExt cx="2942447" cy="1293091"/>
          </a:xfrm>
        </p:grpSpPr>
        <p:sp>
          <p:nvSpPr>
            <p:cNvPr id="5" name="Cloud 4"/>
            <p:cNvSpPr/>
            <p:nvPr/>
          </p:nvSpPr>
          <p:spPr>
            <a:xfrm>
              <a:off x="-1" y="0"/>
              <a:ext cx="2942447"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toàn</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bài</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470865" y="79135"/>
              <a:ext cx="17844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toàn</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bài</a:t>
              </a:r>
              <a:endParaRPr lang="en-US" sz="3200" b="1" dirty="0">
                <a:solidFill>
                  <a:srgbClr val="C00000"/>
                </a:solidFill>
                <a:latin typeface="UTM Cancel" panose="02040603050506020204" pitchFamily="18"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grpSp>
        <p:nvGrpSpPr>
          <p:cNvPr id="111" name="Group 110"/>
          <p:cNvGrpSpPr/>
          <p:nvPr/>
        </p:nvGrpSpPr>
        <p:grpSpPr>
          <a:xfrm>
            <a:off x="3376659" y="284725"/>
            <a:ext cx="6210300" cy="855240"/>
            <a:chOff x="3704647" y="257175"/>
            <a:chExt cx="6210300" cy="620395"/>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335786" y="271146"/>
              <a:ext cx="4948021" cy="535830"/>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20662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2A21158-6EFB-41CE-A474-DFE70E219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684" y="449943"/>
            <a:ext cx="12943115" cy="6034314"/>
          </a:xfrm>
          <a:custGeom>
            <a:avLst/>
            <a:gdLst>
              <a:gd name="connsiteX0" fmla="*/ 0 w 12068630"/>
              <a:gd name="connsiteY0" fmla="*/ 0 h 6034314"/>
              <a:gd name="connsiteX1" fmla="*/ 10191654 w 12068630"/>
              <a:gd name="connsiteY1" fmla="*/ 0 h 6034314"/>
              <a:gd name="connsiteX2" fmla="*/ 10205996 w 12068630"/>
              <a:gd name="connsiteY2" fmla="*/ 98440 h 6034314"/>
              <a:gd name="connsiteX3" fmla="*/ 10243458 w 12068630"/>
              <a:gd name="connsiteY3" fmla="*/ 391886 h 6034314"/>
              <a:gd name="connsiteX4" fmla="*/ 10243458 w 12068630"/>
              <a:gd name="connsiteY4" fmla="*/ 870857 h 6034314"/>
              <a:gd name="connsiteX5" fmla="*/ 10141858 w 12068630"/>
              <a:gd name="connsiteY5" fmla="*/ 1335314 h 6034314"/>
              <a:gd name="connsiteX6" fmla="*/ 10156372 w 12068630"/>
              <a:gd name="connsiteY6" fmla="*/ 1654628 h 6034314"/>
              <a:gd name="connsiteX7" fmla="*/ 10301515 w 12068630"/>
              <a:gd name="connsiteY7" fmla="*/ 1785257 h 6034314"/>
              <a:gd name="connsiteX8" fmla="*/ 10577286 w 12068630"/>
              <a:gd name="connsiteY8" fmla="*/ 1654628 h 6034314"/>
              <a:gd name="connsiteX9" fmla="*/ 10940144 w 12068630"/>
              <a:gd name="connsiteY9" fmla="*/ 1378857 h 6034314"/>
              <a:gd name="connsiteX10" fmla="*/ 11273972 w 12068630"/>
              <a:gd name="connsiteY10" fmla="*/ 1320800 h 6034314"/>
              <a:gd name="connsiteX11" fmla="*/ 11883572 w 12068630"/>
              <a:gd name="connsiteY11" fmla="*/ 1045028 h 6034314"/>
              <a:gd name="connsiteX12" fmla="*/ 11941629 w 12068630"/>
              <a:gd name="connsiteY12" fmla="*/ 29028 h 6034314"/>
              <a:gd name="connsiteX13" fmla="*/ 11913004 w 12068630"/>
              <a:gd name="connsiteY13" fmla="*/ 0 h 6034314"/>
              <a:gd name="connsiteX14" fmla="*/ 12068630 w 12068630"/>
              <a:gd name="connsiteY14" fmla="*/ 0 h 6034314"/>
              <a:gd name="connsiteX15" fmla="*/ 12068630 w 12068630"/>
              <a:gd name="connsiteY15" fmla="*/ 6034314 h 6034314"/>
              <a:gd name="connsiteX16" fmla="*/ 0 w 12068630"/>
              <a:gd name="connsiteY16" fmla="*/ 6034314 h 603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68630" h="6034314">
                <a:moveTo>
                  <a:pt x="0" y="0"/>
                </a:moveTo>
                <a:lnTo>
                  <a:pt x="10191654" y="0"/>
                </a:lnTo>
                <a:lnTo>
                  <a:pt x="10205996" y="98440"/>
                </a:lnTo>
                <a:cubicBezTo>
                  <a:pt x="10223161" y="208417"/>
                  <a:pt x="10241644" y="314779"/>
                  <a:pt x="10243458" y="391886"/>
                </a:cubicBezTo>
                <a:cubicBezTo>
                  <a:pt x="10248296" y="597505"/>
                  <a:pt x="10260391" y="713619"/>
                  <a:pt x="10243458" y="870857"/>
                </a:cubicBezTo>
                <a:cubicBezTo>
                  <a:pt x="10226525" y="1028095"/>
                  <a:pt x="10156372" y="1204686"/>
                  <a:pt x="10141858" y="1335314"/>
                </a:cubicBezTo>
                <a:cubicBezTo>
                  <a:pt x="10127344" y="1465943"/>
                  <a:pt x="10129762" y="1579638"/>
                  <a:pt x="10156372" y="1654628"/>
                </a:cubicBezTo>
                <a:cubicBezTo>
                  <a:pt x="10182981" y="1729619"/>
                  <a:pt x="10231363" y="1785257"/>
                  <a:pt x="10301515" y="1785257"/>
                </a:cubicBezTo>
                <a:cubicBezTo>
                  <a:pt x="10371667" y="1785257"/>
                  <a:pt x="10470848" y="1722361"/>
                  <a:pt x="10577286" y="1654628"/>
                </a:cubicBezTo>
                <a:cubicBezTo>
                  <a:pt x="10683724" y="1586895"/>
                  <a:pt x="10824030" y="1434495"/>
                  <a:pt x="10940144" y="1378857"/>
                </a:cubicBezTo>
                <a:cubicBezTo>
                  <a:pt x="11056258" y="1323219"/>
                  <a:pt x="11116734" y="1376438"/>
                  <a:pt x="11273972" y="1320800"/>
                </a:cubicBezTo>
                <a:cubicBezTo>
                  <a:pt x="11431210" y="1265162"/>
                  <a:pt x="11772296" y="1260323"/>
                  <a:pt x="11883572" y="1045028"/>
                </a:cubicBezTo>
                <a:cubicBezTo>
                  <a:pt x="11994848" y="829733"/>
                  <a:pt x="12115800" y="273352"/>
                  <a:pt x="11941629" y="29028"/>
                </a:cubicBezTo>
                <a:lnTo>
                  <a:pt x="11913004" y="0"/>
                </a:lnTo>
                <a:lnTo>
                  <a:pt x="12068630" y="0"/>
                </a:lnTo>
                <a:lnTo>
                  <a:pt x="12068630" y="6034314"/>
                </a:lnTo>
                <a:lnTo>
                  <a:pt x="0" y="6034314"/>
                </a:lnTo>
                <a:close/>
              </a:path>
            </a:pathLst>
          </a:custGeom>
        </p:spPr>
      </p:pic>
      <p:sp>
        <p:nvSpPr>
          <p:cNvPr id="2" name="TextBox 1">
            <a:extLst>
              <a:ext uri="{FF2B5EF4-FFF2-40B4-BE49-F238E27FC236}">
                <a16:creationId xmlns:a16="http://schemas.microsoft.com/office/drawing/2014/main" xmlns="" id="{92F1D1A6-7E0A-941C-F074-5BB94715ADD3}"/>
              </a:ext>
            </a:extLst>
          </p:cNvPr>
          <p:cNvSpPr txBox="1"/>
          <p:nvPr/>
        </p:nvSpPr>
        <p:spPr>
          <a:xfrm rot="21341674">
            <a:off x="3521329" y="1625718"/>
            <a:ext cx="6359687" cy="3631763"/>
          </a:xfrm>
          <a:prstGeom prst="rect">
            <a:avLst/>
          </a:prstGeom>
          <a:noFill/>
        </p:spPr>
        <p:txBody>
          <a:bodyPr wrap="square" rtlCol="0">
            <a:spAutoFit/>
          </a:bodyPr>
          <a:lstStyle/>
          <a:p>
            <a:pPr algn="ctr"/>
            <a:r>
              <a:rPr lang="en-GB" sz="11500" b="1" dirty="0">
                <a:ln w="19050">
                  <a:solidFill>
                    <a:srgbClr val="008000"/>
                  </a:solidFill>
                  <a:prstDash val="solid"/>
                </a:ln>
                <a:solidFill>
                  <a:srgbClr val="008000"/>
                </a:solidFill>
                <a:latin typeface="UTM Showcard" panose="02040603050506020204" pitchFamily="18" charset="0"/>
              </a:rPr>
              <a:t>TRẢ LỜI CÂU HỎI</a:t>
            </a:r>
            <a:endParaRPr lang="en-GB" sz="11500" b="1" dirty="0">
              <a:ln w="9525">
                <a:solidFill>
                  <a:schemeClr val="accent2"/>
                </a:solidFill>
              </a:ln>
              <a:solidFill>
                <a:schemeClr val="accent2">
                  <a:lumMod val="75000"/>
                </a:schemeClr>
              </a:solidFill>
              <a:latin typeface="UTM Showcard" panose="02040603050506020204" pitchFamily="18" charset="0"/>
            </a:endParaRPr>
          </a:p>
        </p:txBody>
      </p:sp>
    </p:spTree>
    <p:extLst>
      <p:ext uri="{BB962C8B-B14F-4D97-AF65-F5344CB8AC3E}">
        <p14:creationId xmlns:p14="http://schemas.microsoft.com/office/powerpoint/2010/main" val="28649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554883" y="1254052"/>
            <a:ext cx="11550431" cy="530347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UTM Avo" panose="02040603050506020204" pitchFamily="18" charset="0"/>
            </a:endParaRPr>
          </a:p>
        </p:txBody>
      </p:sp>
      <p:grpSp>
        <p:nvGrpSpPr>
          <p:cNvPr id="8" name="Group 7"/>
          <p:cNvGrpSpPr/>
          <p:nvPr/>
        </p:nvGrpSpPr>
        <p:grpSpPr>
          <a:xfrm>
            <a:off x="-176952" y="1167242"/>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TM Avo" panose="02040603050506020204" pitchFamily="18" charset="0"/>
                </a:rPr>
                <a:t>?</a:t>
              </a:r>
            </a:p>
          </p:txBody>
        </p:sp>
      </p:grpSp>
      <p:sp>
        <p:nvSpPr>
          <p:cNvPr id="9" name="TextBox 8">
            <a:extLst>
              <a:ext uri="{FF2B5EF4-FFF2-40B4-BE49-F238E27FC236}">
                <a16:creationId xmlns:a16="http://schemas.microsoft.com/office/drawing/2014/main" xmlns="" id="{D4BBCAA7-27CF-4636-A3ED-462FA555AC5D}"/>
              </a:ext>
            </a:extLst>
          </p:cNvPr>
          <p:cNvSpPr txBox="1"/>
          <p:nvPr/>
        </p:nvSpPr>
        <p:spPr>
          <a:xfrm>
            <a:off x="1781410" y="1579509"/>
            <a:ext cx="9747981" cy="1200329"/>
          </a:xfrm>
          <a:prstGeom prst="rect">
            <a:avLst/>
          </a:prstGeom>
          <a:noFill/>
        </p:spPr>
        <p:txBody>
          <a:bodyPr wrap="square" rtlCol="0">
            <a:spAutoFit/>
          </a:bodyPr>
          <a:lstStyle/>
          <a:p>
            <a:pPr algn="just"/>
            <a:r>
              <a:rPr lang="en-US" sz="3600" b="1" dirty="0">
                <a:solidFill>
                  <a:srgbClr val="C00000"/>
                </a:solidFill>
                <a:latin typeface="UTM Avo" panose="02040603050506020204" pitchFamily="18" charset="0"/>
                <a:ea typeface="Arial-Rounded" panose="020B0500000000000000" pitchFamily="34" charset="0"/>
                <a:cs typeface="Arial" panose="020B0604020202020204" pitchFamily="34" charset="0"/>
              </a:rPr>
              <a:t>1.</a:t>
            </a:r>
            <a:r>
              <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3600" b="1" dirty="0">
                <a:solidFill>
                  <a:srgbClr val="C00000"/>
                </a:solidFill>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10" name="TextBox 9"/>
          <p:cNvSpPr txBox="1"/>
          <p:nvPr/>
        </p:nvSpPr>
        <p:spPr>
          <a:xfrm>
            <a:off x="979060" y="3119872"/>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a.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vùng</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dậy</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1" name="TextBox 10"/>
          <p:cNvSpPr txBox="1"/>
          <p:nvPr/>
        </p:nvSpPr>
        <p:spPr>
          <a:xfrm>
            <a:off x="4888071" y="3505117"/>
            <a:ext cx="6744792"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b.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muốn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đến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sớm</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nhất</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lớp</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2" name="TextBox 11"/>
          <p:cNvSpPr txBox="1"/>
          <p:nvPr/>
        </p:nvSpPr>
        <p:spPr>
          <a:xfrm>
            <a:off x="898888" y="4482060"/>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chuẩn</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bị</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rất</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nhanh</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C5C02C4D-9F0C-46E9-9BAC-AD1E3B099F2B}"/>
              </a:ext>
            </a:extLst>
          </p:cNvPr>
          <p:cNvSpPr txBox="1"/>
          <p:nvPr/>
        </p:nvSpPr>
        <p:spPr>
          <a:xfrm>
            <a:off x="4836369" y="5333593"/>
            <a:ext cx="7289047"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d.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thấy</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mình</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bổng</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lên</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4" name="Oval 13"/>
          <p:cNvSpPr/>
          <p:nvPr/>
        </p:nvSpPr>
        <p:spPr>
          <a:xfrm>
            <a:off x="966833" y="318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5" name="Oval 14"/>
          <p:cNvSpPr/>
          <p:nvPr/>
        </p:nvSpPr>
        <p:spPr>
          <a:xfrm>
            <a:off x="905935" y="453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 name="图片 2">
            <a:extLst>
              <a:ext uri="{FF2B5EF4-FFF2-40B4-BE49-F238E27FC236}">
                <a16:creationId xmlns:a16="http://schemas.microsoft.com/office/drawing/2014/main" xmlns="" id="{FF2D100F-F6A5-7B76-D2AC-C603EA3E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61" y="5123867"/>
            <a:ext cx="2630757" cy="1862511"/>
          </a:xfrm>
          <a:prstGeom prst="rect">
            <a:avLst/>
          </a:prstGeom>
        </p:spPr>
      </p:pic>
    </p:spTree>
    <p:extLst>
      <p:ext uri="{BB962C8B-B14F-4D97-AF65-F5344CB8AC3E}">
        <p14:creationId xmlns:p14="http://schemas.microsoft.com/office/powerpoint/2010/main" val="35118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40"/>
                                        <p:tgtEl>
                                          <p:spTgt spid="10"/>
                                        </p:tgtEl>
                                        <p:attrNameLst>
                                          <p:attrName>fillcolor</p:attrName>
                                        </p:attrNameLst>
                                      </p:cBhvr>
                                      <p:tavLst>
                                        <p:tav tm="0">
                                          <p:val>
                                            <p:clrVal>
                                              <a:schemeClr val="accent2"/>
                                            </p:clrVal>
                                          </p:val>
                                        </p:tav>
                                        <p:tav tm="50000">
                                          <p:val>
                                            <p:clrVal>
                                              <a:schemeClr val="hlink"/>
                                            </p:clrVal>
                                          </p:val>
                                        </p:tav>
                                      </p:tavLst>
                                    </p:anim>
                                    <p:set>
                                      <p:cBhvr>
                                        <p:cTn id="19" dur="40"/>
                                        <p:tgtEl>
                                          <p:spTgt spid="10"/>
                                        </p:tgtEl>
                                        <p:attrNameLst>
                                          <p:attrName>fill.type</p:attrName>
                                        </p:attrNameLst>
                                      </p:cBhvr>
                                      <p:to>
                                        <p:strVal val="solid"/>
                                      </p:to>
                                    </p:set>
                                  </p:childTnLst>
                                </p:cTn>
                              </p:par>
                            </p:childTnLst>
                          </p:cTn>
                        </p:par>
                        <p:par>
                          <p:cTn id="20" fill="hold">
                            <p:stCondLst>
                              <p:cond delay="2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anim calcmode="discrete" valueType="clr">
                                      <p:cBhvr override="childStyle">
                                        <p:cTn id="23"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4" dur="40"/>
                                        <p:tgtEl>
                                          <p:spTgt spid="11"/>
                                        </p:tgtEl>
                                        <p:attrNameLst>
                                          <p:attrName>fillcolor</p:attrName>
                                        </p:attrNameLst>
                                      </p:cBhvr>
                                      <p:tavLst>
                                        <p:tav tm="0">
                                          <p:val>
                                            <p:clrVal>
                                              <a:schemeClr val="accent2"/>
                                            </p:clrVal>
                                          </p:val>
                                        </p:tav>
                                        <p:tav tm="50000">
                                          <p:val>
                                            <p:clrVal>
                                              <a:schemeClr val="hlink"/>
                                            </p:clrVal>
                                          </p:val>
                                        </p:tav>
                                      </p:tavLst>
                                    </p:anim>
                                    <p:set>
                                      <p:cBhvr>
                                        <p:cTn id="25" dur="40"/>
                                        <p:tgtEl>
                                          <p:spTgt spid="11"/>
                                        </p:tgtEl>
                                        <p:attrNameLst>
                                          <p:attrName>fill.type</p:attrName>
                                        </p:attrNameLst>
                                      </p:cBhvr>
                                      <p:to>
                                        <p:strVal val="solid"/>
                                      </p:to>
                                    </p:set>
                                  </p:childTnLst>
                                </p:cTn>
                              </p:par>
                            </p:childTnLst>
                          </p:cTn>
                        </p:par>
                        <p:par>
                          <p:cTn id="26" fill="hold">
                            <p:stCondLst>
                              <p:cond delay="6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40"/>
                                        <p:tgtEl>
                                          <p:spTgt spid="12"/>
                                        </p:tgtEl>
                                        <p:attrNameLst>
                                          <p:attrName>fillcolor</p:attrName>
                                        </p:attrNameLst>
                                      </p:cBhvr>
                                      <p:tavLst>
                                        <p:tav tm="0">
                                          <p:val>
                                            <p:clrVal>
                                              <a:schemeClr val="accent2"/>
                                            </p:clrVal>
                                          </p:val>
                                        </p:tav>
                                        <p:tav tm="50000">
                                          <p:val>
                                            <p:clrVal>
                                              <a:schemeClr val="hlink"/>
                                            </p:clrVal>
                                          </p:val>
                                        </p:tav>
                                      </p:tavLst>
                                    </p:anim>
                                    <p:set>
                                      <p:cBhvr>
                                        <p:cTn id="31" dur="40"/>
                                        <p:tgtEl>
                                          <p:spTgt spid="12"/>
                                        </p:tgtEl>
                                        <p:attrNameLst>
                                          <p:attrName>fill.type</p:attrName>
                                        </p:attrNameLst>
                                      </p:cBhvr>
                                      <p:to>
                                        <p:strVal val="solid"/>
                                      </p:to>
                                    </p:set>
                                  </p:childTnLst>
                                </p:cTn>
                              </p:par>
                            </p:childTnLst>
                          </p:cTn>
                        </p:par>
                        <p:par>
                          <p:cTn id="32" fill="hold">
                            <p:stCondLst>
                              <p:cond delay="96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3"/>
                                        </p:tgtEl>
                                        <p:attrNameLst>
                                          <p:attrName>style.visibility</p:attrName>
                                        </p:attrNameLst>
                                      </p:cBhvr>
                                      <p:to>
                                        <p:strVal val="visible"/>
                                      </p:to>
                                    </p:set>
                                    <p:anim calcmode="discrete" valueType="clr">
                                      <p:cBhvr override="childStyle">
                                        <p:cTn id="35" dur="4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6" dur="40"/>
                                        <p:tgtEl>
                                          <p:spTgt spid="13"/>
                                        </p:tgtEl>
                                        <p:attrNameLst>
                                          <p:attrName>fillcolor</p:attrName>
                                        </p:attrNameLst>
                                      </p:cBhvr>
                                      <p:tavLst>
                                        <p:tav tm="0">
                                          <p:val>
                                            <p:clrVal>
                                              <a:schemeClr val="accent2"/>
                                            </p:clrVal>
                                          </p:val>
                                        </p:tav>
                                        <p:tav tm="50000">
                                          <p:val>
                                            <p:clrVal>
                                              <a:schemeClr val="hlink"/>
                                            </p:clrVal>
                                          </p:val>
                                        </p:tav>
                                      </p:tavLst>
                                    </p:anim>
                                    <p:set>
                                      <p:cBhvr>
                                        <p:cTn id="37" dur="40"/>
                                        <p:tgtEl>
                                          <p:spTgt spid="13"/>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heel(1)">
                                      <p:cBhvr>
                                        <p:cTn id="45" dur="2000"/>
                                        <p:tgtEl>
                                          <p:spTgt spid="15"/>
                                        </p:tgtEl>
                                      </p:cBhvr>
                                    </p:animEffect>
                                  </p:childTnLst>
                                </p:cTn>
                              </p:par>
                            </p:childTnLst>
                          </p:cTn>
                        </p:par>
                        <p:par>
                          <p:cTn id="46" fill="hold">
                            <p:stCondLst>
                              <p:cond delay="2000"/>
                            </p:stCondLst>
                            <p:childTnLst>
                              <p:par>
                                <p:cTn id="47" presetID="2" presetClass="entr" presetSubtype="8"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0-#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291548" y="1215352"/>
            <a:ext cx="11763112" cy="5357922"/>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2387" y="109967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sp>
        <p:nvSpPr>
          <p:cNvPr id="117" name="TextBox 116"/>
          <p:cNvSpPr txBox="1"/>
          <p:nvPr/>
        </p:nvSpPr>
        <p:spPr>
          <a:xfrm>
            <a:off x="1920540" y="1523533"/>
            <a:ext cx="9516086" cy="1200329"/>
          </a:xfrm>
          <a:prstGeom prst="rect">
            <a:avLst/>
          </a:prstGeom>
          <a:noFill/>
        </p:spPr>
        <p:txBody>
          <a:bodyPr wrap="square" rtlCol="0">
            <a:spAutoFit/>
          </a:bodyPr>
          <a:lstStyle/>
          <a:p>
            <a:pPr lvl="0" algn="ctr"/>
            <a:r>
              <a:rPr lang="en-GB" sz="3600" b="1" dirty="0">
                <a:solidFill>
                  <a:srgbClr val="CC3399"/>
                </a:solidFill>
                <a:latin typeface="Arial" panose="020B0604020202020204" pitchFamily="34" charset="0"/>
                <a:ea typeface="Arial-Rounded" panose="020B0500000000000000" pitchFamily="34" charset="0"/>
                <a:cs typeface="Arial" panose="020B0604020202020204" pitchFamily="34" charset="0"/>
              </a:rPr>
              <a:t>2. </a:t>
            </a:r>
            <a:r>
              <a:rPr lang="vi-VN" sz="3600" b="1" dirty="0">
                <a:solidFill>
                  <a:srgbClr val="CC3399"/>
                </a:solidFill>
                <a:ea typeface="Arial-Rounded" panose="020B0500000000000000" pitchFamily="34" charset="0"/>
                <a:cs typeface="Arial-Rounded" panose="020B0500000000000000" pitchFamily="34" charset="0"/>
              </a:rPr>
              <a:t>Bạn ấy có thực hiện được mong muốn đến sớm nhất lớp không? Vì sao?</a:t>
            </a:r>
            <a:endParaRPr lang="en-US" sz="3600" b="1" dirty="0">
              <a:solidFill>
                <a:srgbClr val="CC3399"/>
              </a:solidFill>
              <a:ea typeface="Arial-Rounded" panose="020B0500000000000000" pitchFamily="34" charset="0"/>
              <a:cs typeface="Arial-Rounded" panose="020B0500000000000000" pitchFamily="34" charset="0"/>
            </a:endParaRPr>
          </a:p>
        </p:txBody>
      </p:sp>
      <p:grpSp>
        <p:nvGrpSpPr>
          <p:cNvPr id="119" name="Group 118"/>
          <p:cNvGrpSpPr/>
          <p:nvPr/>
        </p:nvGrpSpPr>
        <p:grpSpPr>
          <a:xfrm>
            <a:off x="620183" y="2890075"/>
            <a:ext cx="9212929" cy="4321863"/>
            <a:chOff x="2649133" y="3395298"/>
            <a:chExt cx="6637292" cy="3190485"/>
          </a:xfrm>
        </p:grpSpPr>
        <p:sp>
          <p:nvSpPr>
            <p:cNvPr id="3" name="Cloud 2"/>
            <p:cNvSpPr/>
            <p:nvPr/>
          </p:nvSpPr>
          <p:spPr>
            <a:xfrm>
              <a:off x="2649133" y="3395298"/>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p:cNvSpPr/>
            <p:nvPr/>
          </p:nvSpPr>
          <p:spPr>
            <a:xfrm>
              <a:off x="3517375" y="3626135"/>
              <a:ext cx="5239654" cy="2340230"/>
            </a:xfrm>
            <a:prstGeom prst="rect">
              <a:avLst/>
            </a:prstGeom>
          </p:spPr>
          <p:txBody>
            <a:bodyPr wrap="square">
              <a:spAutoFit/>
            </a:bodyPr>
            <a:lstStyle/>
            <a:p>
              <a:pPr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Bạn ấy không thực hiện được mong muốn đến sớm nhất lớp vì khi tới cổng trường bạn ấy đã thấy mấy bạn cùng lớp đang ríu rít nói cười ở trong sân.</a:t>
              </a:r>
              <a:endParaRPr lang="en-US" sz="40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12373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wipe(down)">
                                      <p:cBhvr>
                                        <p:cTn id="1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765502" y="1576437"/>
            <a:ext cx="11154837"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86686" y="139064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sp>
        <p:nvSpPr>
          <p:cNvPr id="24" name="TextBox 23"/>
          <p:cNvSpPr txBox="1"/>
          <p:nvPr/>
        </p:nvSpPr>
        <p:spPr>
          <a:xfrm>
            <a:off x="2022349" y="1705002"/>
            <a:ext cx="9189156" cy="1323439"/>
          </a:xfrm>
          <a:prstGeom prst="rect">
            <a:avLst/>
          </a:prstGeom>
          <a:noFill/>
        </p:spPr>
        <p:txBody>
          <a:bodyPr wrap="square" rtlCol="0">
            <a:spAutoFit/>
          </a:bodyPr>
          <a:lstStyle/>
          <a:p>
            <a:pPr lvl="0" algn="just"/>
            <a:r>
              <a:rPr lang="en-GB"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3. </a:t>
            </a:r>
            <a:r>
              <a:rPr lang="vi-VN"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Bạn ấy nhận ra mình thay đổi như thế nào khi lên lớp 2?</a:t>
            </a:r>
            <a:endParaRPr lang="en-US" sz="40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5" name="Group 4"/>
          <p:cNvGrpSpPr/>
          <p:nvPr/>
        </p:nvGrpSpPr>
        <p:grpSpPr>
          <a:xfrm>
            <a:off x="2022349" y="3139611"/>
            <a:ext cx="6637292" cy="3190485"/>
            <a:chOff x="2649133" y="3205107"/>
            <a:chExt cx="6637292" cy="3190485"/>
          </a:xfrm>
        </p:grpSpPr>
        <p:sp>
          <p:nvSpPr>
            <p:cNvPr id="3" name="Cloud 2"/>
            <p:cNvSpPr/>
            <p:nvPr/>
          </p:nvSpPr>
          <p:spPr>
            <a:xfrm>
              <a:off x="2649133" y="3205107"/>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xmlns="" id="{DE5F4A75-7681-4DB5-8699-D6BE66AFBED2}"/>
                </a:ext>
              </a:extLst>
            </p:cNvPr>
            <p:cNvSpPr txBox="1"/>
            <p:nvPr/>
          </p:nvSpPr>
          <p:spPr>
            <a:xfrm>
              <a:off x="3376661" y="3977144"/>
              <a:ext cx="5590121" cy="1323439"/>
            </a:xfrm>
            <a:prstGeom prst="rect">
              <a:avLst/>
            </a:prstGeom>
            <a:noFill/>
          </p:spPr>
          <p:txBody>
            <a:bodyPr wrap="square">
              <a:spAutoFit/>
            </a:bodyPr>
            <a:lstStyle/>
            <a:p>
              <a:pPr lvl="0"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Khi lên lớp 2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bạn ấy</a:t>
              </a:r>
              <a:r>
                <a:rPr lang="en-US"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nhận </a:t>
              </a: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ra mình lớn bổng lên. </a:t>
              </a:r>
              <a:endParaRPr lang="en-US"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pic>
        <p:nvPicPr>
          <p:cNvPr id="9" name="图片 6">
            <a:extLst>
              <a:ext uri="{FF2B5EF4-FFF2-40B4-BE49-F238E27FC236}">
                <a16:creationId xmlns:a16="http://schemas.microsoft.com/office/drawing/2014/main" xmlns="" id="{302BA4BA-1EC1-F89D-0E7A-8BA5D7B97E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398" y="3028440"/>
            <a:ext cx="3911602" cy="3785871"/>
          </a:xfrm>
          <a:prstGeom prst="rect">
            <a:avLst/>
          </a:prstGeom>
        </p:spPr>
      </p:pic>
    </p:spTree>
    <p:extLst>
      <p:ext uri="{BB962C8B-B14F-4D97-AF65-F5344CB8AC3E}">
        <p14:creationId xmlns:p14="http://schemas.microsoft.com/office/powerpoint/2010/main" val="35365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xmlns="" id="{B2782C21-4166-4B2B-8E8A-2E765EB26975}"/>
              </a:ext>
            </a:extLst>
          </p:cNvPr>
          <p:cNvSpPr/>
          <p:nvPr/>
        </p:nvSpPr>
        <p:spPr>
          <a:xfrm>
            <a:off x="1333257" y="1219536"/>
            <a:ext cx="999395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4.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Tìm</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tranh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thích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hợp</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với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mỗi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đoạn</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trong</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bài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đọc</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147329" y="208479"/>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7077"/>
          <a:stretch/>
        </p:blipFill>
        <p:spPr>
          <a:xfrm>
            <a:off x="783475" y="2546160"/>
            <a:ext cx="3449774" cy="4014537"/>
          </a:xfrm>
          <a:prstGeom prst="rect">
            <a:avLst/>
          </a:prstGeom>
          <a:ln>
            <a:noFill/>
          </a:ln>
          <a:effectLst>
            <a:outerShdw blurRad="292100" dist="139700" dir="2700000" algn="tl" rotWithShape="0">
              <a:srgbClr val="333333">
                <a:alpha val="65000"/>
              </a:srgbClr>
            </a:outerShdw>
          </a:effectLst>
        </p:spPr>
      </p:pic>
      <p:pic>
        <p:nvPicPr>
          <p:cNvPr id="124" name="Picture 123"/>
          <p:cNvPicPr>
            <a:picLocks noChangeAspect="1"/>
          </p:cNvPicPr>
          <p:nvPr/>
        </p:nvPicPr>
        <p:blipFill rotWithShape="1">
          <a:blip r:embed="rId2">
            <a:extLst>
              <a:ext uri="{28A0092B-C50C-407E-A947-70E740481C1C}">
                <a14:useLocalDpi xmlns:a14="http://schemas.microsoft.com/office/drawing/2010/main" val="0"/>
              </a:ext>
            </a:extLst>
          </a:blip>
          <a:srcRect l="33746" r="33331"/>
          <a:stretch/>
        </p:blipFill>
        <p:spPr>
          <a:xfrm>
            <a:off x="4492391" y="2420101"/>
            <a:ext cx="3381455" cy="4110581"/>
          </a:xfrm>
          <a:prstGeom prst="rect">
            <a:avLst/>
          </a:prstGeom>
          <a:ln>
            <a:noFill/>
          </a:ln>
          <a:effectLst>
            <a:outerShdw blurRad="292100" dist="139700" dir="2700000" algn="tl" rotWithShape="0">
              <a:srgbClr val="333333">
                <a:alpha val="65000"/>
              </a:srgbClr>
            </a:outerShdw>
          </a:effectLst>
        </p:spPr>
      </p:pic>
      <p:pic>
        <p:nvPicPr>
          <p:cNvPr id="125" name="Picture 124"/>
          <p:cNvPicPr>
            <a:picLocks noChangeAspect="1"/>
          </p:cNvPicPr>
          <p:nvPr/>
        </p:nvPicPr>
        <p:blipFill rotWithShape="1">
          <a:blip r:embed="rId2">
            <a:extLst>
              <a:ext uri="{28A0092B-C50C-407E-A947-70E740481C1C}">
                <a14:useLocalDpi xmlns:a14="http://schemas.microsoft.com/office/drawing/2010/main" val="0"/>
              </a:ext>
            </a:extLst>
          </a:blip>
          <a:srcRect l="67662" r="-585"/>
          <a:stretch/>
        </p:blipFill>
        <p:spPr>
          <a:xfrm>
            <a:off x="8132988" y="2428138"/>
            <a:ext cx="3224613" cy="4102544"/>
          </a:xfrm>
          <a:prstGeom prst="rect">
            <a:avLst/>
          </a:prstGeom>
          <a:ln>
            <a:noFill/>
          </a:ln>
          <a:effectLst>
            <a:outerShdw blurRad="292100" dist="139700" dir="2700000" algn="tl" rotWithShape="0">
              <a:srgbClr val="333333">
                <a:alpha val="65000"/>
              </a:srgbClr>
            </a:outerShdw>
          </a:effectLst>
        </p:spPr>
      </p:pic>
      <p:sp>
        <p:nvSpPr>
          <p:cNvPr id="121" name="Cloud 120">
            <a:extLst>
              <a:ext uri="{FF2B5EF4-FFF2-40B4-BE49-F238E27FC236}">
                <a16:creationId xmlns:a16="http://schemas.microsoft.com/office/drawing/2014/main" xmlns="" id="{58121A0A-99C2-4508-AD67-AB42BAE30B53}"/>
              </a:ext>
            </a:extLst>
          </p:cNvPr>
          <p:cNvSpPr/>
          <p:nvPr/>
        </p:nvSpPr>
        <p:spPr>
          <a:xfrm>
            <a:off x="530408" y="2292387"/>
            <a:ext cx="1711717" cy="858703"/>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2618DE"/>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2618DE"/>
                </a:solidFill>
                <a:latin typeface="Calibri" panose="020F0502020204030204" pitchFamily="34" charset="0"/>
                <a:ea typeface="Arial-Rounded" panose="020B0500000000000000" pitchFamily="34" charset="0"/>
                <a:cs typeface="Calibri" panose="020F0502020204030204" pitchFamily="34" charset="0"/>
              </a:rPr>
              <a:t> 1</a:t>
            </a:r>
          </a:p>
        </p:txBody>
      </p:sp>
      <p:sp>
        <p:nvSpPr>
          <p:cNvPr id="122" name="Cloud 121">
            <a:extLst>
              <a:ext uri="{FF2B5EF4-FFF2-40B4-BE49-F238E27FC236}">
                <a16:creationId xmlns:a16="http://schemas.microsoft.com/office/drawing/2014/main" xmlns="" id="{F3387985-EB44-4468-857A-3AB192DEE4B2}"/>
              </a:ext>
            </a:extLst>
          </p:cNvPr>
          <p:cNvSpPr/>
          <p:nvPr/>
        </p:nvSpPr>
        <p:spPr>
          <a:xfrm>
            <a:off x="4233247" y="2272637"/>
            <a:ext cx="1711717" cy="837071"/>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2</a:t>
            </a:r>
          </a:p>
        </p:txBody>
      </p:sp>
      <p:sp>
        <p:nvSpPr>
          <p:cNvPr id="123" name="Cloud 122">
            <a:extLst>
              <a:ext uri="{FF2B5EF4-FFF2-40B4-BE49-F238E27FC236}">
                <a16:creationId xmlns:a16="http://schemas.microsoft.com/office/drawing/2014/main" xmlns="" id="{4388E7B7-1C30-4B7D-9AA6-BA76FC26DF0D}"/>
              </a:ext>
            </a:extLst>
          </p:cNvPr>
          <p:cNvSpPr/>
          <p:nvPr/>
        </p:nvSpPr>
        <p:spPr>
          <a:xfrm>
            <a:off x="7712602" y="2333767"/>
            <a:ext cx="1711716" cy="775940"/>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3</a:t>
            </a:r>
          </a:p>
        </p:txBody>
      </p:sp>
      <p:grpSp>
        <p:nvGrpSpPr>
          <p:cNvPr id="8" name="Group 7"/>
          <p:cNvGrpSpPr/>
          <p:nvPr/>
        </p:nvGrpSpPr>
        <p:grpSpPr>
          <a:xfrm>
            <a:off x="-732097" y="1075816"/>
            <a:ext cx="2279178" cy="1790397"/>
            <a:chOff x="4381500" y="1566952"/>
            <a:chExt cx="3429000" cy="357654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Tree>
    <p:extLst>
      <p:ext uri="{BB962C8B-B14F-4D97-AF65-F5344CB8AC3E}">
        <p14:creationId xmlns:p14="http://schemas.microsoft.com/office/powerpoint/2010/main" val="19386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wipe(down)">
                                      <p:cBhvr>
                                        <p:cTn id="20" dur="500"/>
                                        <p:tgtEl>
                                          <p:spTgt spid="125"/>
                                        </p:tgtEl>
                                      </p:cBhvr>
                                    </p:animEffect>
                                  </p:childTnLst>
                                </p:cTn>
                              </p:par>
                              <p:par>
                                <p:cTn id="21" presetID="22" presetClass="entr" presetSubtype="4" fill="hold" nodeType="with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wipe(down)">
                                      <p:cBhvr>
                                        <p:cTn id="23" dur="500"/>
                                        <p:tgtEl>
                                          <p:spTgt spid="124"/>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1.25E-6 -7.40741E-7 L -0.5625 -0.00648 " pathEditMode="relative" rAng="0" ptsTypes="AA">
                                      <p:cBhvr>
                                        <p:cTn id="27" dur="2000" fill="hold"/>
                                        <p:tgtEl>
                                          <p:spTgt spid="125"/>
                                        </p:tgtEl>
                                        <p:attrNameLst>
                                          <p:attrName>ppt_x</p:attrName>
                                          <p:attrName>ppt_y</p:attrName>
                                        </p:attrNameLst>
                                      </p:cBhvr>
                                      <p:rCtr x="-28125" y="-324"/>
                                    </p:animMotion>
                                  </p:childTnLst>
                                </p:cTn>
                              </p:par>
                              <p:par>
                                <p:cTn id="28" presetID="63" presetClass="path" presetSubtype="0" accel="50000" decel="50000" fill="hold" nodeType="withEffect">
                                  <p:stCondLst>
                                    <p:cond delay="0"/>
                                  </p:stCondLst>
                                  <p:childTnLst>
                                    <p:animMotion origin="layout" path="M 8.33333E-7 1.11111E-6 L 0.57096 0.00648 " pathEditMode="relative" rAng="0" ptsTypes="AA">
                                      <p:cBhvr>
                                        <p:cTn id="29" dur="2000" fill="hold"/>
                                        <p:tgtEl>
                                          <p:spTgt spid="2"/>
                                        </p:tgtEl>
                                        <p:attrNameLst>
                                          <p:attrName>ppt_x</p:attrName>
                                          <p:attrName>ppt_y</p:attrName>
                                        </p:attrNameLst>
                                      </p:cBhvr>
                                      <p:rCtr x="28542" y="324"/>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barn(inVertical)">
                                      <p:cBhvr>
                                        <p:cTn id="34" dur="500"/>
                                        <p:tgtEl>
                                          <p:spTgt spid="1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barn(inVertical)">
                                      <p:cBhvr>
                                        <p:cTn id="37" dur="500"/>
                                        <p:tgtEl>
                                          <p:spTgt spid="1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barn(inVertical)">
                                      <p:cBhvr>
                                        <p:cTn id="4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21" grpId="0" animBg="1"/>
      <p:bldP spid="122" grpId="0" animBg="1"/>
      <p:bldP spid="1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212035" y="933071"/>
            <a:ext cx="11828753" cy="6142234"/>
            <a:chOff x="1414750" y="933071"/>
            <a:chExt cx="10339099" cy="614223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718489" y="1442994"/>
              <a:ext cx="9678456" cy="5632311"/>
            </a:xfrm>
            <a:prstGeom prst="rect">
              <a:avLst/>
            </a:prstGeom>
          </p:spPr>
          <p:txBody>
            <a:bodyPr wrap="square">
              <a:spAutoFit/>
            </a:bodyPr>
            <a:lstStyle/>
            <a:p>
              <a:pPr algn="just"/>
              <a:r>
                <a:rPr lang="en-US" sz="2400" b="1" dirty="0">
                  <a:solidFill>
                    <a:schemeClr val="accent5">
                      <a:lumMod val="50000"/>
                    </a:schemeClr>
                  </a:solidFill>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chemeClr val="accent5">
                      <a:lumMod val="50000"/>
                    </a:schemeClr>
                  </a:solidFill>
                </a:rPr>
                <a:t>(Văn Giá)</a:t>
              </a:r>
            </a:p>
          </p:txBody>
        </p:sp>
      </p:grpSp>
      <p:grpSp>
        <p:nvGrpSpPr>
          <p:cNvPr id="110" name="Group 109"/>
          <p:cNvGrpSpPr/>
          <p:nvPr/>
        </p:nvGrpSpPr>
        <p:grpSpPr>
          <a:xfrm>
            <a:off x="-108127" y="212582"/>
            <a:ext cx="2942447" cy="1293091"/>
            <a:chOff x="42349" y="1259799"/>
            <a:chExt cx="2942447" cy="1293091"/>
          </a:xfrm>
        </p:grpSpPr>
        <p:sp>
          <p:nvSpPr>
            <p:cNvPr id="5" name="Cloud 4"/>
            <p:cNvSpPr/>
            <p:nvPr/>
          </p:nvSpPr>
          <p:spPr>
            <a:xfrm>
              <a:off x="42349" y="1259799"/>
              <a:ext cx="2942447"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Luyện</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lại</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736180" y="1326791"/>
              <a:ext cx="1340431"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Luyện</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lại</a:t>
              </a:r>
              <a:endParaRPr lang="en-US" sz="3200" b="1" dirty="0">
                <a:solidFill>
                  <a:srgbClr val="C00000"/>
                </a:solidFill>
                <a:latin typeface="UTM Cancel" panose="02040603050506020204" pitchFamily="18" charset="0"/>
              </a:endParaRPr>
            </a:p>
          </p:txBody>
        </p:sp>
      </p:grpSp>
      <p:grpSp>
        <p:nvGrpSpPr>
          <p:cNvPr id="14" name="Group 13"/>
          <p:cNvGrpSpPr/>
          <p:nvPr/>
        </p:nvGrpSpPr>
        <p:grpSpPr>
          <a:xfrm>
            <a:off x="3704647" y="257177"/>
            <a:ext cx="6210300" cy="779343"/>
            <a:chOff x="3704647" y="257175"/>
            <a:chExt cx="6210300" cy="779343"/>
          </a:xfrm>
        </p:grpSpPr>
        <p:sp>
          <p:nvSpPr>
            <p:cNvPr id="10" name="Trapezoid 9"/>
            <p:cNvSpPr/>
            <p:nvPr/>
          </p:nvSpPr>
          <p:spPr>
            <a:xfrm>
              <a:off x="3704647" y="257175"/>
              <a:ext cx="6210300" cy="77934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rPr>
                <a:t>TÔI LÀ HỌC SINH LỚP 2</a:t>
              </a: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2" name="Rectangle 11"/>
            <p:cNvSpPr/>
            <p:nvPr/>
          </p:nvSpPr>
          <p:spPr>
            <a:xfrm>
              <a:off x="4466848" y="301036"/>
              <a:ext cx="4685898" cy="646331"/>
            </a:xfrm>
            <a:prstGeom prst="rect">
              <a:avLst/>
            </a:prstGeom>
            <a:ln>
              <a:noFill/>
            </a:ln>
          </p:spPr>
          <p:txBody>
            <a:bodyPr wrap="none">
              <a:spAutoFit/>
            </a:bodyPr>
            <a:lstStyle/>
            <a:p>
              <a:pPr algn="ctr" defTabSz="685800">
                <a:lnSpc>
                  <a:spcPct val="150000"/>
                </a:lnSpc>
              </a:pPr>
              <a:r>
                <a:rPr lang="en-US" sz="2400" b="1" dirty="0">
                  <a:solidFill>
                    <a:srgbClr val="C00000"/>
                  </a:solidFill>
                  <a:effectLst>
                    <a:outerShdw blurRad="38100" dist="25400" dir="5400000" algn="ctr" rotWithShape="0">
                      <a:srgbClr val="6E747A">
                        <a:alpha val="43000"/>
                      </a:srgbClr>
                    </a:outerShdw>
                  </a:effectLst>
                  <a:latin typeface="UVN Bach Tuyet Nang" panose="02090907080705020403" pitchFamily="18" charset="0"/>
                  <a:cs typeface="Arial Rounded MT Bold" panose="020F0704030504030204" charset="0"/>
                </a:rPr>
                <a:t>TÔI LÀ HỌC SINH LỚP 2</a:t>
              </a:r>
              <a:endParaRPr lang="en-US" sz="2400" dirty="0">
                <a:solidFill>
                  <a:srgbClr val="C00000"/>
                </a:solidFill>
                <a:effectLst>
                  <a:outerShdw blurRad="38100" dist="25400" dir="5400000" algn="ctr" rotWithShape="0">
                    <a:srgbClr val="6E747A">
                      <a:alpha val="43000"/>
                    </a:srgbClr>
                  </a:outerShdw>
                </a:effectLst>
                <a:latin typeface="UVN Bach Tuyet Nang" panose="02090907080705020403" pitchFamily="18" charset="0"/>
                <a:cs typeface="Arial Rounded MT Bold" panose="020F0704030504030204"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10507670" y="301038"/>
            <a:ext cx="1973133" cy="1393430"/>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Tree>
    <p:extLst>
      <p:ext uri="{BB962C8B-B14F-4D97-AF65-F5344CB8AC3E}">
        <p14:creationId xmlns:p14="http://schemas.microsoft.com/office/powerpoint/2010/main" val="263116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2A21158-6EFB-41CE-A474-DFE70E219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685" y="449943"/>
            <a:ext cx="12068630" cy="6034314"/>
          </a:xfrm>
          <a:custGeom>
            <a:avLst/>
            <a:gdLst>
              <a:gd name="connsiteX0" fmla="*/ 0 w 12068630"/>
              <a:gd name="connsiteY0" fmla="*/ 0 h 6034314"/>
              <a:gd name="connsiteX1" fmla="*/ 10191654 w 12068630"/>
              <a:gd name="connsiteY1" fmla="*/ 0 h 6034314"/>
              <a:gd name="connsiteX2" fmla="*/ 10205996 w 12068630"/>
              <a:gd name="connsiteY2" fmla="*/ 98440 h 6034314"/>
              <a:gd name="connsiteX3" fmla="*/ 10243458 w 12068630"/>
              <a:gd name="connsiteY3" fmla="*/ 391886 h 6034314"/>
              <a:gd name="connsiteX4" fmla="*/ 10243458 w 12068630"/>
              <a:gd name="connsiteY4" fmla="*/ 870857 h 6034314"/>
              <a:gd name="connsiteX5" fmla="*/ 10141858 w 12068630"/>
              <a:gd name="connsiteY5" fmla="*/ 1335314 h 6034314"/>
              <a:gd name="connsiteX6" fmla="*/ 10156372 w 12068630"/>
              <a:gd name="connsiteY6" fmla="*/ 1654628 h 6034314"/>
              <a:gd name="connsiteX7" fmla="*/ 10301515 w 12068630"/>
              <a:gd name="connsiteY7" fmla="*/ 1785257 h 6034314"/>
              <a:gd name="connsiteX8" fmla="*/ 10577286 w 12068630"/>
              <a:gd name="connsiteY8" fmla="*/ 1654628 h 6034314"/>
              <a:gd name="connsiteX9" fmla="*/ 10940144 w 12068630"/>
              <a:gd name="connsiteY9" fmla="*/ 1378857 h 6034314"/>
              <a:gd name="connsiteX10" fmla="*/ 11273972 w 12068630"/>
              <a:gd name="connsiteY10" fmla="*/ 1320800 h 6034314"/>
              <a:gd name="connsiteX11" fmla="*/ 11883572 w 12068630"/>
              <a:gd name="connsiteY11" fmla="*/ 1045028 h 6034314"/>
              <a:gd name="connsiteX12" fmla="*/ 11941629 w 12068630"/>
              <a:gd name="connsiteY12" fmla="*/ 29028 h 6034314"/>
              <a:gd name="connsiteX13" fmla="*/ 11913004 w 12068630"/>
              <a:gd name="connsiteY13" fmla="*/ 0 h 6034314"/>
              <a:gd name="connsiteX14" fmla="*/ 12068630 w 12068630"/>
              <a:gd name="connsiteY14" fmla="*/ 0 h 6034314"/>
              <a:gd name="connsiteX15" fmla="*/ 12068630 w 12068630"/>
              <a:gd name="connsiteY15" fmla="*/ 6034314 h 6034314"/>
              <a:gd name="connsiteX16" fmla="*/ 0 w 12068630"/>
              <a:gd name="connsiteY16" fmla="*/ 6034314 h 603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68630" h="6034314">
                <a:moveTo>
                  <a:pt x="0" y="0"/>
                </a:moveTo>
                <a:lnTo>
                  <a:pt x="10191654" y="0"/>
                </a:lnTo>
                <a:lnTo>
                  <a:pt x="10205996" y="98440"/>
                </a:lnTo>
                <a:cubicBezTo>
                  <a:pt x="10223161" y="208417"/>
                  <a:pt x="10241644" y="314779"/>
                  <a:pt x="10243458" y="391886"/>
                </a:cubicBezTo>
                <a:cubicBezTo>
                  <a:pt x="10248296" y="597505"/>
                  <a:pt x="10260391" y="713619"/>
                  <a:pt x="10243458" y="870857"/>
                </a:cubicBezTo>
                <a:cubicBezTo>
                  <a:pt x="10226525" y="1028095"/>
                  <a:pt x="10156372" y="1204686"/>
                  <a:pt x="10141858" y="1335314"/>
                </a:cubicBezTo>
                <a:cubicBezTo>
                  <a:pt x="10127344" y="1465943"/>
                  <a:pt x="10129762" y="1579638"/>
                  <a:pt x="10156372" y="1654628"/>
                </a:cubicBezTo>
                <a:cubicBezTo>
                  <a:pt x="10182981" y="1729619"/>
                  <a:pt x="10231363" y="1785257"/>
                  <a:pt x="10301515" y="1785257"/>
                </a:cubicBezTo>
                <a:cubicBezTo>
                  <a:pt x="10371667" y="1785257"/>
                  <a:pt x="10470848" y="1722361"/>
                  <a:pt x="10577286" y="1654628"/>
                </a:cubicBezTo>
                <a:cubicBezTo>
                  <a:pt x="10683724" y="1586895"/>
                  <a:pt x="10824030" y="1434495"/>
                  <a:pt x="10940144" y="1378857"/>
                </a:cubicBezTo>
                <a:cubicBezTo>
                  <a:pt x="11056258" y="1323219"/>
                  <a:pt x="11116734" y="1376438"/>
                  <a:pt x="11273972" y="1320800"/>
                </a:cubicBezTo>
                <a:cubicBezTo>
                  <a:pt x="11431210" y="1265162"/>
                  <a:pt x="11772296" y="1260323"/>
                  <a:pt x="11883572" y="1045028"/>
                </a:cubicBezTo>
                <a:cubicBezTo>
                  <a:pt x="11994848" y="829733"/>
                  <a:pt x="12115800" y="273352"/>
                  <a:pt x="11941629" y="29028"/>
                </a:cubicBezTo>
                <a:lnTo>
                  <a:pt x="11913004" y="0"/>
                </a:lnTo>
                <a:lnTo>
                  <a:pt x="12068630" y="0"/>
                </a:lnTo>
                <a:lnTo>
                  <a:pt x="12068630" y="6034314"/>
                </a:lnTo>
                <a:lnTo>
                  <a:pt x="0" y="6034314"/>
                </a:lnTo>
                <a:close/>
              </a:path>
            </a:pathLst>
          </a:custGeom>
        </p:spPr>
      </p:pic>
      <p:sp>
        <p:nvSpPr>
          <p:cNvPr id="2" name="TextBox 1">
            <a:extLst>
              <a:ext uri="{FF2B5EF4-FFF2-40B4-BE49-F238E27FC236}">
                <a16:creationId xmlns:a16="http://schemas.microsoft.com/office/drawing/2014/main" xmlns="" id="{92F1D1A6-7E0A-941C-F074-5BB94715ADD3}"/>
              </a:ext>
            </a:extLst>
          </p:cNvPr>
          <p:cNvSpPr txBox="1"/>
          <p:nvPr/>
        </p:nvSpPr>
        <p:spPr>
          <a:xfrm rot="21341674">
            <a:off x="3522288" y="1651218"/>
            <a:ext cx="5680344" cy="3631763"/>
          </a:xfrm>
          <a:prstGeom prst="rect">
            <a:avLst/>
          </a:prstGeom>
          <a:noFill/>
        </p:spPr>
        <p:txBody>
          <a:bodyPr wrap="square" rtlCol="0">
            <a:spAutoFit/>
          </a:bodyPr>
          <a:lstStyle/>
          <a:p>
            <a:pPr algn="ctr"/>
            <a:r>
              <a:rPr lang="en-GB" sz="11500" b="1" dirty="0" err="1">
                <a:ln w="19050">
                  <a:solidFill>
                    <a:srgbClr val="008000"/>
                  </a:solidFill>
                  <a:prstDash val="solid"/>
                </a:ln>
                <a:solidFill>
                  <a:srgbClr val="008000"/>
                </a:solidFill>
                <a:latin typeface="UTM Showcard" panose="02040603050506020204" pitchFamily="18" charset="0"/>
              </a:rPr>
              <a:t>Khởi</a:t>
            </a:r>
            <a:r>
              <a:rPr lang="en-GB" sz="11500" b="1" dirty="0">
                <a:ln w="19050">
                  <a:solidFill>
                    <a:srgbClr val="009900"/>
                  </a:solidFill>
                  <a:prstDash val="solid"/>
                </a:ln>
                <a:solidFill>
                  <a:srgbClr val="009900"/>
                </a:solidFill>
                <a:latin typeface="UTM Showcard" panose="02040603050506020204" pitchFamily="18" charset="0"/>
              </a:rPr>
              <a:t> </a:t>
            </a:r>
            <a:r>
              <a:rPr lang="en-GB" sz="11500" b="1" dirty="0" err="1">
                <a:ln w="9525">
                  <a:solidFill>
                    <a:schemeClr val="accent2"/>
                  </a:solidFill>
                </a:ln>
                <a:solidFill>
                  <a:schemeClr val="accent2">
                    <a:lumMod val="75000"/>
                  </a:schemeClr>
                </a:solidFill>
                <a:latin typeface="UTM Showcard" panose="02040603050506020204" pitchFamily="18" charset="0"/>
              </a:rPr>
              <a:t>động</a:t>
            </a:r>
            <a:endParaRPr lang="en-GB" sz="11500" b="1" dirty="0">
              <a:ln w="9525">
                <a:solidFill>
                  <a:schemeClr val="accent2"/>
                </a:solidFill>
              </a:ln>
              <a:solidFill>
                <a:schemeClr val="accent2">
                  <a:lumMod val="75000"/>
                </a:schemeClr>
              </a:solidFill>
              <a:latin typeface="UTM Showcard" panose="02040603050506020204" pitchFamily="18" charset="0"/>
            </a:endParaRPr>
          </a:p>
        </p:txBody>
      </p:sp>
    </p:spTree>
    <p:extLst>
      <p:ext uri="{BB962C8B-B14F-4D97-AF65-F5344CB8AC3E}">
        <p14:creationId xmlns:p14="http://schemas.microsoft.com/office/powerpoint/2010/main" val="12889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2A21158-6EFB-41CE-A474-DFE70E219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684" y="449943"/>
            <a:ext cx="12943115" cy="6034314"/>
          </a:xfrm>
          <a:custGeom>
            <a:avLst/>
            <a:gdLst>
              <a:gd name="connsiteX0" fmla="*/ 0 w 12068630"/>
              <a:gd name="connsiteY0" fmla="*/ 0 h 6034314"/>
              <a:gd name="connsiteX1" fmla="*/ 10191654 w 12068630"/>
              <a:gd name="connsiteY1" fmla="*/ 0 h 6034314"/>
              <a:gd name="connsiteX2" fmla="*/ 10205996 w 12068630"/>
              <a:gd name="connsiteY2" fmla="*/ 98440 h 6034314"/>
              <a:gd name="connsiteX3" fmla="*/ 10243458 w 12068630"/>
              <a:gd name="connsiteY3" fmla="*/ 391886 h 6034314"/>
              <a:gd name="connsiteX4" fmla="*/ 10243458 w 12068630"/>
              <a:gd name="connsiteY4" fmla="*/ 870857 h 6034314"/>
              <a:gd name="connsiteX5" fmla="*/ 10141858 w 12068630"/>
              <a:gd name="connsiteY5" fmla="*/ 1335314 h 6034314"/>
              <a:gd name="connsiteX6" fmla="*/ 10156372 w 12068630"/>
              <a:gd name="connsiteY6" fmla="*/ 1654628 h 6034314"/>
              <a:gd name="connsiteX7" fmla="*/ 10301515 w 12068630"/>
              <a:gd name="connsiteY7" fmla="*/ 1785257 h 6034314"/>
              <a:gd name="connsiteX8" fmla="*/ 10577286 w 12068630"/>
              <a:gd name="connsiteY8" fmla="*/ 1654628 h 6034314"/>
              <a:gd name="connsiteX9" fmla="*/ 10940144 w 12068630"/>
              <a:gd name="connsiteY9" fmla="*/ 1378857 h 6034314"/>
              <a:gd name="connsiteX10" fmla="*/ 11273972 w 12068630"/>
              <a:gd name="connsiteY10" fmla="*/ 1320800 h 6034314"/>
              <a:gd name="connsiteX11" fmla="*/ 11883572 w 12068630"/>
              <a:gd name="connsiteY11" fmla="*/ 1045028 h 6034314"/>
              <a:gd name="connsiteX12" fmla="*/ 11941629 w 12068630"/>
              <a:gd name="connsiteY12" fmla="*/ 29028 h 6034314"/>
              <a:gd name="connsiteX13" fmla="*/ 11913004 w 12068630"/>
              <a:gd name="connsiteY13" fmla="*/ 0 h 6034314"/>
              <a:gd name="connsiteX14" fmla="*/ 12068630 w 12068630"/>
              <a:gd name="connsiteY14" fmla="*/ 0 h 6034314"/>
              <a:gd name="connsiteX15" fmla="*/ 12068630 w 12068630"/>
              <a:gd name="connsiteY15" fmla="*/ 6034314 h 6034314"/>
              <a:gd name="connsiteX16" fmla="*/ 0 w 12068630"/>
              <a:gd name="connsiteY16" fmla="*/ 6034314 h 603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68630" h="6034314">
                <a:moveTo>
                  <a:pt x="0" y="0"/>
                </a:moveTo>
                <a:lnTo>
                  <a:pt x="10191654" y="0"/>
                </a:lnTo>
                <a:lnTo>
                  <a:pt x="10205996" y="98440"/>
                </a:lnTo>
                <a:cubicBezTo>
                  <a:pt x="10223161" y="208417"/>
                  <a:pt x="10241644" y="314779"/>
                  <a:pt x="10243458" y="391886"/>
                </a:cubicBezTo>
                <a:cubicBezTo>
                  <a:pt x="10248296" y="597505"/>
                  <a:pt x="10260391" y="713619"/>
                  <a:pt x="10243458" y="870857"/>
                </a:cubicBezTo>
                <a:cubicBezTo>
                  <a:pt x="10226525" y="1028095"/>
                  <a:pt x="10156372" y="1204686"/>
                  <a:pt x="10141858" y="1335314"/>
                </a:cubicBezTo>
                <a:cubicBezTo>
                  <a:pt x="10127344" y="1465943"/>
                  <a:pt x="10129762" y="1579638"/>
                  <a:pt x="10156372" y="1654628"/>
                </a:cubicBezTo>
                <a:cubicBezTo>
                  <a:pt x="10182981" y="1729619"/>
                  <a:pt x="10231363" y="1785257"/>
                  <a:pt x="10301515" y="1785257"/>
                </a:cubicBezTo>
                <a:cubicBezTo>
                  <a:pt x="10371667" y="1785257"/>
                  <a:pt x="10470848" y="1722361"/>
                  <a:pt x="10577286" y="1654628"/>
                </a:cubicBezTo>
                <a:cubicBezTo>
                  <a:pt x="10683724" y="1586895"/>
                  <a:pt x="10824030" y="1434495"/>
                  <a:pt x="10940144" y="1378857"/>
                </a:cubicBezTo>
                <a:cubicBezTo>
                  <a:pt x="11056258" y="1323219"/>
                  <a:pt x="11116734" y="1376438"/>
                  <a:pt x="11273972" y="1320800"/>
                </a:cubicBezTo>
                <a:cubicBezTo>
                  <a:pt x="11431210" y="1265162"/>
                  <a:pt x="11772296" y="1260323"/>
                  <a:pt x="11883572" y="1045028"/>
                </a:cubicBezTo>
                <a:cubicBezTo>
                  <a:pt x="11994848" y="829733"/>
                  <a:pt x="12115800" y="273352"/>
                  <a:pt x="11941629" y="29028"/>
                </a:cubicBezTo>
                <a:lnTo>
                  <a:pt x="11913004" y="0"/>
                </a:lnTo>
                <a:lnTo>
                  <a:pt x="12068630" y="0"/>
                </a:lnTo>
                <a:lnTo>
                  <a:pt x="12068630" y="6034314"/>
                </a:lnTo>
                <a:lnTo>
                  <a:pt x="0" y="6034314"/>
                </a:lnTo>
                <a:close/>
              </a:path>
            </a:pathLst>
          </a:custGeom>
        </p:spPr>
      </p:pic>
      <p:sp>
        <p:nvSpPr>
          <p:cNvPr id="2" name="TextBox 1">
            <a:extLst>
              <a:ext uri="{FF2B5EF4-FFF2-40B4-BE49-F238E27FC236}">
                <a16:creationId xmlns:a16="http://schemas.microsoft.com/office/drawing/2014/main" xmlns="" id="{92F1D1A6-7E0A-941C-F074-5BB94715ADD3}"/>
              </a:ext>
            </a:extLst>
          </p:cNvPr>
          <p:cNvSpPr txBox="1"/>
          <p:nvPr/>
        </p:nvSpPr>
        <p:spPr>
          <a:xfrm rot="21341674">
            <a:off x="3521329" y="1625718"/>
            <a:ext cx="6359687" cy="3631763"/>
          </a:xfrm>
          <a:prstGeom prst="rect">
            <a:avLst/>
          </a:prstGeom>
          <a:noFill/>
        </p:spPr>
        <p:txBody>
          <a:bodyPr wrap="square" rtlCol="0">
            <a:spAutoFit/>
          </a:bodyPr>
          <a:lstStyle/>
          <a:p>
            <a:pPr algn="ctr"/>
            <a:r>
              <a:rPr lang="en-GB" sz="11500" b="1" dirty="0">
                <a:ln w="19050">
                  <a:solidFill>
                    <a:srgbClr val="008000"/>
                  </a:solidFill>
                  <a:prstDash val="solid"/>
                </a:ln>
                <a:solidFill>
                  <a:srgbClr val="008000"/>
                </a:solidFill>
                <a:latin typeface="UTM Showcard" panose="02040603050506020204" pitchFamily="18" charset="0"/>
              </a:rPr>
              <a:t>LUYỆN TẬP</a:t>
            </a:r>
            <a:endParaRPr lang="en-GB" sz="11500" b="1" dirty="0">
              <a:ln w="9525">
                <a:solidFill>
                  <a:schemeClr val="accent2"/>
                </a:solidFill>
              </a:ln>
              <a:solidFill>
                <a:schemeClr val="accent2">
                  <a:lumMod val="75000"/>
                </a:schemeClr>
              </a:solidFill>
              <a:latin typeface="UTM Showcard" panose="02040603050506020204" pitchFamily="18" charset="0"/>
            </a:endParaRPr>
          </a:p>
        </p:txBody>
      </p:sp>
    </p:spTree>
    <p:extLst>
      <p:ext uri="{BB962C8B-B14F-4D97-AF65-F5344CB8AC3E}">
        <p14:creationId xmlns:p14="http://schemas.microsoft.com/office/powerpoint/2010/main" val="240926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xmlns="" id="{B2782C21-4166-4B2B-8E8A-2E765EB26975}"/>
              </a:ext>
            </a:extLst>
          </p:cNvPr>
          <p:cNvSpPr/>
          <p:nvPr/>
        </p:nvSpPr>
        <p:spPr>
          <a:xfrm>
            <a:off x="345273" y="1323833"/>
            <a:ext cx="11610428"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a:solidFill>
                  <a:srgbClr val="C00000"/>
                </a:solidFill>
                <a:latin typeface="Calibri" panose="020F0502020204030204" pitchFamily="34" charset="0"/>
                <a:ea typeface="Arial-Rounded" panose="020B0500000000000000" pitchFamily="34" charset="0"/>
                <a:cs typeface="Calibri" panose="020F0502020204030204" pitchFamily="34" charset="0"/>
              </a:rPr>
              <a:t>1. T</a:t>
            </a:r>
            <a:r>
              <a:rPr lang="vi-VN" sz="3200" b="1">
                <a:solidFill>
                  <a:srgbClr val="C00000"/>
                </a:solidFill>
                <a:latin typeface="Calibri" panose="020F0502020204030204" pitchFamily="34" charset="0"/>
                <a:ea typeface="Arial-Rounded" panose="020B0500000000000000" pitchFamily="34" charset="0"/>
                <a:cs typeface="Calibri" panose="020F0502020204030204" pitchFamily="34" charset="0"/>
              </a:rPr>
              <a:t>ừ </a:t>
            </a:r>
            <a:r>
              <a:rPr lang="vi-VN"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nào dưới đây nói về các em lớp 1 trong ngày khai trường?</a:t>
            </a:r>
            <a:endParaRPr lang="en-US" sz="3200" b="1" dirty="0">
              <a:solidFill>
                <a:srgbClr val="C00000"/>
              </a:solidFill>
              <a:latin typeface="UTM Avo" panose="02040603050506020204" pitchFamily="18" charset="0"/>
              <a:ea typeface="Arial-Rounded" panose="020B0500000000000000" pitchFamily="34" charset="0"/>
              <a:cs typeface="Calibri" panose="020F0502020204030204" pitchFamily="34" charset="0"/>
            </a:endParaRP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400256" y="103319"/>
            <a:ext cx="1723062" cy="966622"/>
            <a:chOff x="362748" y="2740029"/>
            <a:chExt cx="1723062" cy="966622"/>
          </a:xfrm>
        </p:grpSpPr>
        <p:sp>
          <p:nvSpPr>
            <p:cNvPr id="21" name="Rectangle 20"/>
            <p:cNvSpPr/>
            <p:nvPr/>
          </p:nvSpPr>
          <p:spPr>
            <a:xfrm>
              <a:off x="379895" y="2752544"/>
              <a:ext cx="1705915"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tập</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văn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bản</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362748" y="2740029"/>
              <a:ext cx="1705915"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tập</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văn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bản</a:t>
              </a:r>
              <a:endParaRPr lang="en-US" sz="2800" b="1" dirty="0">
                <a:solidFill>
                  <a:srgbClr val="C00000"/>
                </a:solidFill>
                <a:latin typeface="UTM Cancel" panose="02040603050506020204" pitchFamily="18" charset="0"/>
              </a:endParaRPr>
            </a:p>
          </p:txBody>
        </p:sp>
      </p:gr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32" b="54762" l="60577" r="98489"/>
                    </a14:imgEffect>
                    <a14:imgEffect>
                      <a14:sharpenSoften amount="25000"/>
                    </a14:imgEffect>
                  </a14:imgLayer>
                </a14:imgProps>
              </a:ext>
              <a:ext uri="{28A0092B-C50C-407E-A947-70E740481C1C}">
                <a14:useLocalDpi xmlns:a14="http://schemas.microsoft.com/office/drawing/2010/main" val="0"/>
              </a:ext>
            </a:extLst>
          </a:blip>
          <a:srcRect l="56468" b="44279"/>
          <a:stretch/>
        </p:blipFill>
        <p:spPr>
          <a:xfrm>
            <a:off x="7318790" y="3494525"/>
            <a:ext cx="4541114" cy="358956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191" y="3219187"/>
            <a:ext cx="4334808" cy="433480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515" y="3516276"/>
            <a:ext cx="3590158" cy="3590158"/>
          </a:xfrm>
          <a:prstGeom prst="rect">
            <a:avLst/>
          </a:prstGeom>
        </p:spPr>
      </p:pic>
      <p:sp>
        <p:nvSpPr>
          <p:cNvPr id="23" name="Cloud 22">
            <a:extLst>
              <a:ext uri="{FF2B5EF4-FFF2-40B4-BE49-F238E27FC236}">
                <a16:creationId xmlns:a16="http://schemas.microsoft.com/office/drawing/2014/main" xmlns="" id="{58121A0A-99C2-4508-AD67-AB42BAE30B53}"/>
              </a:ext>
            </a:extLst>
          </p:cNvPr>
          <p:cNvSpPr/>
          <p:nvPr/>
        </p:nvSpPr>
        <p:spPr>
          <a:xfrm>
            <a:off x="604202" y="233421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a.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ngạc</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nhiên</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24" name="Cloud 23">
            <a:extLst>
              <a:ext uri="{FF2B5EF4-FFF2-40B4-BE49-F238E27FC236}">
                <a16:creationId xmlns:a16="http://schemas.microsoft.com/office/drawing/2014/main" xmlns="" id="{58121A0A-99C2-4508-AD67-AB42BAE30B53}"/>
              </a:ext>
            </a:extLst>
          </p:cNvPr>
          <p:cNvSpPr/>
          <p:nvPr/>
        </p:nvSpPr>
        <p:spPr>
          <a:xfrm>
            <a:off x="4317680" y="242014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háo</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hức</a:t>
            </a:r>
            <a:endPar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25" name="Cloud 24">
            <a:extLst>
              <a:ext uri="{FF2B5EF4-FFF2-40B4-BE49-F238E27FC236}">
                <a16:creationId xmlns:a16="http://schemas.microsoft.com/office/drawing/2014/main" xmlns="" id="{58121A0A-99C2-4508-AD67-AB42BAE30B53}"/>
              </a:ext>
            </a:extLst>
          </p:cNvPr>
          <p:cNvSpPr/>
          <p:nvPr/>
        </p:nvSpPr>
        <p:spPr>
          <a:xfrm>
            <a:off x="8364548" y="222648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c.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rụt</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rè</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8171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iterate type="lt">
                                    <p:tmPct val="0"/>
                                  </p:iterate>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grpId="1" nodeType="withEffect">
                                  <p:stCondLst>
                                    <p:cond delay="0"/>
                                  </p:stCondLst>
                                  <p:iterate type="lt">
                                    <p:tmPct val="0"/>
                                  </p:iterate>
                                  <p:childTnLst>
                                    <p:animMotion origin="layout" path="M 2.91667E-6 -2.22222E-6 L -0.2987 0.00648 " pathEditMode="relative" rAng="0" ptsTypes="AA">
                                      <p:cBhvr>
                                        <p:cTn id="46" dur="2000" fill="hold"/>
                                        <p:tgtEl>
                                          <p:spTgt spid="25"/>
                                        </p:tgtEl>
                                        <p:attrNameLst>
                                          <p:attrName>ppt_x</p:attrName>
                                          <p:attrName>ppt_y</p:attrName>
                                        </p:attrNameLst>
                                      </p:cBhvr>
                                      <p:rCtr x="-14935" y="324"/>
                                    </p:animMotion>
                                  </p:childTnLst>
                                </p:cTn>
                              </p:par>
                              <p:par>
                                <p:cTn id="47" presetID="35" presetClass="path" presetSubtype="0" accel="50000" decel="50000" fill="hold" nodeType="withEffect">
                                  <p:stCondLst>
                                    <p:cond delay="0"/>
                                  </p:stCondLst>
                                  <p:childTnLst>
                                    <p:animMotion origin="layout" path="M 4.375E-6 1.11111E-6 L -0.31368 -0.01482 " pathEditMode="relative" rAng="0" ptsTypes="AA">
                                      <p:cBhvr>
                                        <p:cTn id="48" dur="2000" fill="hold"/>
                                        <p:tgtEl>
                                          <p:spTgt spid="3"/>
                                        </p:tgtEl>
                                        <p:attrNameLst>
                                          <p:attrName>ppt_x</p:attrName>
                                          <p:attrName>ppt_y</p:attrName>
                                        </p:attrNameLst>
                                      </p:cBhvr>
                                      <p:rCtr x="-15690" y="-741"/>
                                    </p:animMotion>
                                  </p:childTnLst>
                                </p:cTn>
                              </p:par>
                              <p:par>
                                <p:cTn id="49" presetID="22" presetClass="exit" presetSubtype="4" fill="hold" grpId="1" nodeType="withEffect">
                                  <p:stCondLst>
                                    <p:cond delay="0"/>
                                  </p:stCondLst>
                                  <p:childTnLst>
                                    <p:animEffect transition="out" filter="wipe(down)">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22" presetClass="exit" presetSubtype="4" fill="hold" nodeType="withEffect">
                                  <p:stCondLst>
                                    <p:cond delay="0"/>
                                  </p:stCondLst>
                                  <p:childTnLst>
                                    <p:animEffect transition="out" filter="wipe(down)">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17" grpId="0" animBg="1"/>
      <p:bldP spid="23" grpId="0" animBg="1"/>
      <p:bldP spid="23" grpId="1" animBg="1"/>
      <p:bldP spid="24" grpId="0" animBg="1"/>
      <p:bldP spid="24" grpId="1" animBg="1"/>
      <p:bldP spid="25" grpId="0" animBg="1"/>
      <p:bldP spid="2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911297" y="1626154"/>
            <a:ext cx="10905492"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sp>
        <p:nvSpPr>
          <p:cNvPr id="24" name="TextBox 23"/>
          <p:cNvSpPr txBox="1"/>
          <p:nvPr/>
        </p:nvSpPr>
        <p:spPr>
          <a:xfrm>
            <a:off x="1563994" y="1712055"/>
            <a:ext cx="9189156" cy="707886"/>
          </a:xfrm>
          <a:prstGeom prst="rect">
            <a:avLst/>
          </a:prstGeom>
          <a:noFill/>
        </p:spPr>
        <p:txBody>
          <a:bodyPr wrap="square" rtlCol="0">
            <a:spAutoFit/>
          </a:bodyPr>
          <a:lstStyle/>
          <a:p>
            <a:pPr algn="ctr"/>
            <a:r>
              <a:rPr lang="en-GB"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2.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Thực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hiện</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các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yêu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cầu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sau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a:t>
            </a: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37" name="TextBox 36">
            <a:extLst>
              <a:ext uri="{FF2B5EF4-FFF2-40B4-BE49-F238E27FC236}">
                <a16:creationId xmlns:a16="http://schemas.microsoft.com/office/drawing/2014/main" xmlns="" id="{0D8429FA-DCDA-4D6B-8B7D-21E590B0993B}"/>
              </a:ext>
            </a:extLst>
          </p:cNvPr>
          <p:cNvSpPr txBox="1"/>
          <p:nvPr/>
        </p:nvSpPr>
        <p:spPr>
          <a:xfrm>
            <a:off x="1430210" y="2725766"/>
            <a:ext cx="10362158" cy="584775"/>
          </a:xfrm>
          <a:prstGeom prst="rect">
            <a:avLst/>
          </a:prstGeom>
          <a:noFill/>
        </p:spPr>
        <p:txBody>
          <a:bodyPr wrap="square" rtlCol="0">
            <a:spAutoFit/>
          </a:bodyPr>
          <a:lstStyle/>
          <a:p>
            <a:r>
              <a:rPr lang="vi-VN" sz="3200" b="1" dirty="0">
                <a:solidFill>
                  <a:srgbClr val="008000"/>
                </a:solidFill>
                <a:ea typeface="Arial-Rounded" panose="020B0500000000000000" pitchFamily="34" charset="0"/>
                <a:cs typeface="Arial-Rounded" panose="020B0500000000000000" pitchFamily="34" charset="0"/>
              </a:rPr>
              <a:t>a. Nói lời chào tạm biệt mẹ trước khi đến trường.</a:t>
            </a:r>
            <a:endParaRPr lang="en-US" sz="3200" b="1" dirty="0">
              <a:solidFill>
                <a:srgbClr val="008000"/>
              </a:solidFill>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2F02B935-CE6B-44BD-9572-4F8971576313}"/>
              </a:ext>
            </a:extLst>
          </p:cNvPr>
          <p:cNvSpPr txBox="1"/>
          <p:nvPr/>
        </p:nvSpPr>
        <p:spPr>
          <a:xfrm>
            <a:off x="1430210" y="3562178"/>
            <a:ext cx="10362158" cy="584775"/>
          </a:xfrm>
          <a:prstGeom prst="rect">
            <a:avLst/>
          </a:prstGeom>
          <a:noFill/>
        </p:spPr>
        <p:txBody>
          <a:bodyPr wrap="square" rtlCol="0">
            <a:spAutoFit/>
          </a:bodyPr>
          <a:lstStyle/>
          <a:p>
            <a:r>
              <a:rPr lang="vi-VN" sz="3200" b="1" dirty="0">
                <a:solidFill>
                  <a:srgbClr val="C00000"/>
                </a:solidFill>
                <a:ea typeface="Arial-Rounded" panose="020B0500000000000000" pitchFamily="34" charset="0"/>
                <a:cs typeface="Arial-Rounded" panose="020B0500000000000000" pitchFamily="34" charset="0"/>
              </a:rPr>
              <a:t>b. Nói lời chào thầy, chào cô giáo khi đến lớp.</a:t>
            </a:r>
            <a:endParaRPr lang="en-US" sz="3200" b="1" dirty="0">
              <a:solidFill>
                <a:srgbClr val="C00000"/>
              </a:solidFill>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xmlns="" id="{D8B79EFD-8F8E-4A74-BE43-241EC5A471AE}"/>
              </a:ext>
            </a:extLst>
          </p:cNvPr>
          <p:cNvSpPr txBox="1"/>
          <p:nvPr/>
        </p:nvSpPr>
        <p:spPr>
          <a:xfrm>
            <a:off x="1431234" y="4404174"/>
            <a:ext cx="10151165" cy="584775"/>
          </a:xfrm>
          <a:prstGeom prst="rect">
            <a:avLst/>
          </a:prstGeom>
          <a:noFill/>
        </p:spPr>
        <p:txBody>
          <a:bodyPr wrap="square" rtlCol="0">
            <a:spAutoFit/>
          </a:bodyPr>
          <a:lstStyle/>
          <a:p>
            <a:r>
              <a:rPr lang="vi-VN" sz="3200" b="1" dirty="0">
                <a:solidFill>
                  <a:srgbClr val="002060"/>
                </a:solidFill>
                <a:ea typeface="Arial-Rounded" panose="020B0500000000000000" pitchFamily="34" charset="0"/>
                <a:cs typeface="Arial-Rounded" panose="020B0500000000000000" pitchFamily="34" charset="0"/>
              </a:rPr>
              <a:t>c. Cùng bạn nói và đáp lời chào</a:t>
            </a:r>
            <a:r>
              <a:rPr lang="en-US" sz="3200" b="1" dirty="0">
                <a:solidFill>
                  <a:srgbClr val="002060"/>
                </a:solidFill>
                <a:ea typeface="Arial-Rounded" panose="020B0500000000000000" pitchFamily="34" charset="0"/>
                <a:cs typeface="Arial-Rounded" panose="020B0500000000000000" pitchFamily="34" charset="0"/>
              </a:rPr>
              <a:t> </a:t>
            </a:r>
            <a:r>
              <a:rPr lang="vi-VN" sz="3200" b="1" dirty="0">
                <a:solidFill>
                  <a:srgbClr val="002060"/>
                </a:solidFill>
                <a:ea typeface="Arial-Rounded" panose="020B0500000000000000" pitchFamily="34" charset="0"/>
                <a:cs typeface="Arial-Rounded" panose="020B0500000000000000" pitchFamily="34" charset="0"/>
              </a:rPr>
              <a:t>khi gặp nhau ở trường.</a:t>
            </a:r>
            <a:endParaRPr lang="en-US" sz="3200" b="1" dirty="0">
              <a:solidFill>
                <a:srgbClr val="002060"/>
              </a:solidFill>
              <a:ea typeface="Arial-Rounded" panose="020B0500000000000000" pitchFamily="34" charset="0"/>
              <a:cs typeface="Arial-Rounded" panose="020B0500000000000000" pitchFamily="34" charset="0"/>
            </a:endParaRPr>
          </a:p>
        </p:txBody>
      </p:sp>
      <p:pic>
        <p:nvPicPr>
          <p:cNvPr id="3" name="图片 5">
            <a:extLst>
              <a:ext uri="{FF2B5EF4-FFF2-40B4-BE49-F238E27FC236}">
                <a16:creationId xmlns:a16="http://schemas.microsoft.com/office/drawing/2014/main" xmlns="" id="{487A3152-B172-645F-222F-CB98A9C064DE}"/>
              </a:ext>
            </a:extLst>
          </p:cNvPr>
          <p:cNvPicPr>
            <a:picLocks noChangeAspect="1"/>
          </p:cNvPicPr>
          <p:nvPr/>
        </p:nvPicPr>
        <p:blipFill>
          <a:blip r:embed="rId3"/>
          <a:stretch>
            <a:fillRect/>
          </a:stretch>
        </p:blipFill>
        <p:spPr>
          <a:xfrm rot="19846877">
            <a:off x="994264" y="5197643"/>
            <a:ext cx="464021" cy="906721"/>
          </a:xfrm>
          <a:prstGeom prst="rect">
            <a:avLst/>
          </a:prstGeom>
        </p:spPr>
      </p:pic>
    </p:spTree>
    <p:extLst>
      <p:ext uri="{BB962C8B-B14F-4D97-AF65-F5344CB8AC3E}">
        <p14:creationId xmlns:p14="http://schemas.microsoft.com/office/powerpoint/2010/main" val="11537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xmlns=""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solidFill>
                  <a:srgbClr val="C00000"/>
                </a:solidFill>
                <a:ea typeface="Arial-Rounded" panose="020B0500000000000000" pitchFamily="34" charset="0"/>
                <a:cs typeface="Arial-Rounded" panose="020B0500000000000000" pitchFamily="34" charset="0"/>
              </a:rPr>
              <a:t>Nói lời chào tạm biệt mẹ trước khi đến trường.</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125" l="17188" r="81875"/>
                    </a14:imgEffect>
                  </a14:imgLayer>
                </a14:imgProps>
              </a:ext>
              <a:ext uri="{28A0092B-C50C-407E-A947-70E740481C1C}">
                <a14:useLocalDpi xmlns:a14="http://schemas.microsoft.com/office/drawing/2010/main" val="0"/>
              </a:ext>
            </a:extLst>
          </a:blip>
          <a:srcRect l="9519" r="20811"/>
          <a:stretch/>
        </p:blipFill>
        <p:spPr>
          <a:xfrm flipH="1">
            <a:off x="3944133" y="2235481"/>
            <a:ext cx="2887306" cy="4554650"/>
          </a:xfrm>
          <a:prstGeom prst="rect">
            <a:avLst/>
          </a:prstGeom>
        </p:spPr>
      </p:pic>
      <p:pic>
        <p:nvPicPr>
          <p:cNvPr id="41" name="Picture 40"/>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flipH="1">
            <a:off x="5951767" y="3767136"/>
            <a:ext cx="2004110" cy="3069757"/>
          </a:xfrm>
          <a:prstGeom prst="rect">
            <a:avLst/>
          </a:prstGeom>
        </p:spPr>
      </p:pic>
      <p:sp>
        <p:nvSpPr>
          <p:cNvPr id="44" name="Thought Bubble: Cloud 5">
            <a:extLst>
              <a:ext uri="{FF2B5EF4-FFF2-40B4-BE49-F238E27FC236}">
                <a16:creationId xmlns:a16="http://schemas.microsoft.com/office/drawing/2014/main" xmlns=""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xmlns="" id="{1A11D29A-0E49-4158-ACAA-AB23465EC073}"/>
              </a:ext>
            </a:extLst>
          </p:cNvPr>
          <p:cNvSpPr/>
          <p:nvPr/>
        </p:nvSpPr>
        <p:spPr>
          <a:xfrm>
            <a:off x="7711111" y="2762560"/>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6" name="TextBox 5"/>
          <p:cNvSpPr txBox="1"/>
          <p:nvPr/>
        </p:nvSpPr>
        <p:spPr>
          <a:xfrm>
            <a:off x="1751468" y="2958097"/>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7" name="TextBox 36"/>
          <p:cNvSpPr txBox="1"/>
          <p:nvPr/>
        </p:nvSpPr>
        <p:spPr>
          <a:xfrm>
            <a:off x="9369278" y="2855568"/>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 name="Rectangle 2"/>
          <p:cNvSpPr/>
          <p:nvPr/>
        </p:nvSpPr>
        <p:spPr>
          <a:xfrm>
            <a:off x="620183" y="3145180"/>
            <a:ext cx="3146641" cy="1569660"/>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chúc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vui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vẻ</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nhé</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5" name="Rectangle 4"/>
          <p:cNvSpPr/>
          <p:nvPr/>
        </p:nvSpPr>
        <p:spPr>
          <a:xfrm>
            <a:off x="8491797" y="3226132"/>
            <a:ext cx="2536173" cy="1077218"/>
          </a:xfrm>
          <a:prstGeom prst="rect">
            <a:avLst/>
          </a:prstGeom>
        </p:spPr>
        <p:txBody>
          <a:bodyPr wrap="square">
            <a:spAutoFit/>
          </a:bodyPr>
          <a:lstStyle/>
          <a:p>
            <a:pPr algn="ct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Thưa</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mẹ</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C3399"/>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6476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6" grpId="0"/>
      <p:bldP spid="6" grpId="1"/>
      <p:bldP spid="37" grpId="0"/>
      <p:bldP spid="37" grpId="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xmlns=""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a:solidFill>
                  <a:srgbClr val="C00000"/>
                </a:solidFill>
                <a:ea typeface="Arial-Rounded" panose="020B0500000000000000" pitchFamily="34" charset="0"/>
                <a:cs typeface="Arial-Rounded" panose="020B0500000000000000" pitchFamily="34" charset="0"/>
              </a:rPr>
              <a:t>Nói lời chào thầy, chào cô giáo khi đến lớp.</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xmlns="" id="{2276102F-99E9-4843-8F3A-0CC5EB1D1881}"/>
              </a:ext>
            </a:extLst>
          </p:cNvPr>
          <p:cNvSpPr/>
          <p:nvPr/>
        </p:nvSpPr>
        <p:spPr>
          <a:xfrm>
            <a:off x="481591" y="2753163"/>
            <a:ext cx="4227125" cy="2004362"/>
          </a:xfrm>
          <a:prstGeom prst="cloudCallout">
            <a:avLst>
              <a:gd name="adj1" fmla="val 58008"/>
              <a:gd name="adj2" fmla="val -45483"/>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xmlns="" id="{1A11D29A-0E49-4158-ACAA-AB23465EC073}"/>
              </a:ext>
            </a:extLst>
          </p:cNvPr>
          <p:cNvSpPr/>
          <p:nvPr/>
        </p:nvSpPr>
        <p:spPr>
          <a:xfrm>
            <a:off x="7711111" y="2762562"/>
            <a:ext cx="4039613" cy="1265875"/>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37" name="Picture 36"/>
          <p:cNvPicPr>
            <a:picLocks noChangeAspect="1"/>
          </p:cNvPicPr>
          <p:nvPr/>
        </p:nvPicPr>
        <p:blipFill rotWithShape="1">
          <a:blip r:embed="rId3">
            <a:extLst>
              <a:ext uri="{BEBA8EAE-BF5A-486C-A8C5-ECC9F3942E4B}">
                <a14:imgProps xmlns:a14="http://schemas.microsoft.com/office/drawing/2010/main">
                  <a14:imgLayer r:embed="rId4">
                    <a14:imgEffect>
                      <a14:backgroundRemoval t="6250" b="95313" l="5000" r="48438"/>
                    </a14:imgEffect>
                  </a14:imgLayer>
                </a14:imgProps>
              </a:ext>
              <a:ext uri="{28A0092B-C50C-407E-A947-70E740481C1C}">
                <a14:useLocalDpi xmlns:a14="http://schemas.microsoft.com/office/drawing/2010/main" val="0"/>
              </a:ext>
            </a:extLst>
          </a:blip>
          <a:srcRect r="49726"/>
          <a:stretch/>
        </p:blipFill>
        <p:spPr>
          <a:xfrm flipH="1">
            <a:off x="6333825" y="2290850"/>
            <a:ext cx="2365301" cy="4796346"/>
          </a:xfrm>
          <a:prstGeom prst="rect">
            <a:avLst/>
          </a:prstGeom>
        </p:spPr>
      </p:pic>
      <p:pic>
        <p:nvPicPr>
          <p:cNvPr id="38" name="Picture 37"/>
          <p:cNvPicPr>
            <a:picLocks noChangeAspect="1"/>
          </p:cNvPicPr>
          <p:nvPr/>
        </p:nvPicPr>
        <p:blipFill rotWithShape="1">
          <a:blip r:embed="rId5">
            <a:extLst>
              <a:ext uri="{BEBA8EAE-BF5A-486C-A8C5-ECC9F3942E4B}">
                <a14:imgProps xmlns:a14="http://schemas.microsoft.com/office/drawing/2010/main">
                  <a14:imgLayer r:embed="rId4">
                    <a14:imgEffect>
                      <a14:backgroundRemoval t="4219" b="94375" l="50625" r="94219"/>
                    </a14:imgEffect>
                  </a14:imgLayer>
                </a14:imgProps>
              </a:ext>
              <a:ext uri="{28A0092B-C50C-407E-A947-70E740481C1C}">
                <a14:useLocalDpi xmlns:a14="http://schemas.microsoft.com/office/drawing/2010/main" val="0"/>
              </a:ext>
            </a:extLst>
          </a:blip>
          <a:srcRect l="45822" t="-205" r="3904" b="205"/>
          <a:stretch/>
        </p:blipFill>
        <p:spPr>
          <a:xfrm flipH="1">
            <a:off x="3896950" y="2211530"/>
            <a:ext cx="3254343" cy="4850892"/>
          </a:xfrm>
          <a:prstGeom prst="rect">
            <a:avLst/>
          </a:prstGeom>
        </p:spPr>
      </p:pic>
      <p:sp>
        <p:nvSpPr>
          <p:cNvPr id="39" name="TextBox 38"/>
          <p:cNvSpPr txBox="1"/>
          <p:nvPr/>
        </p:nvSpPr>
        <p:spPr>
          <a:xfrm>
            <a:off x="2107334" y="2911025"/>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41" name="TextBox 40"/>
          <p:cNvSpPr txBox="1"/>
          <p:nvPr/>
        </p:nvSpPr>
        <p:spPr>
          <a:xfrm>
            <a:off x="9297912" y="246971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2" name="Rectangle 1"/>
          <p:cNvSpPr/>
          <p:nvPr/>
        </p:nvSpPr>
        <p:spPr>
          <a:xfrm>
            <a:off x="903119" y="3196690"/>
            <a:ext cx="3457420" cy="1077218"/>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ngoan</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lắm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938285" y="2920424"/>
            <a:ext cx="1786401" cy="1077218"/>
          </a:xfrm>
          <a:prstGeom prst="rect">
            <a:avLst/>
          </a:prstGeom>
        </p:spPr>
        <p:txBody>
          <a:bodyPr wrap="square">
            <a:spAutoFit/>
          </a:bodyPr>
          <a:lstStyle/>
          <a:p>
            <a:pPr algn="ct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7663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41"/>
                                        </p:tgtEl>
                                      </p:cBhvr>
                                    </p:animEffect>
                                    <p:set>
                                      <p:cBhvr>
                                        <p:cTn id="48" dur="1" fill="hold">
                                          <p:stCondLst>
                                            <p:cond delay="499"/>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39" grpId="0"/>
      <p:bldP spid="39" grpId="1"/>
      <p:bldP spid="41" grpId="0"/>
      <p:bldP spid="41" grpId="1"/>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xmlns="" id="{B2782C21-4166-4B2B-8E8A-2E765EB26975}"/>
              </a:ext>
            </a:extLst>
          </p:cNvPr>
          <p:cNvSpPr/>
          <p:nvPr/>
        </p:nvSpPr>
        <p:spPr>
          <a:xfrm>
            <a:off x="1495933" y="1319286"/>
            <a:ext cx="979076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solidFill>
                  <a:srgbClr val="C00000"/>
                </a:solidFill>
                <a:ea typeface="Arial-Rounded" panose="020B0500000000000000" pitchFamily="34" charset="0"/>
                <a:cs typeface="Arial-Rounded" panose="020B0500000000000000" pitchFamily="34" charset="0"/>
              </a:rPr>
              <a:t>Cùng bạn nói và đáp lời chào</a:t>
            </a:r>
            <a:r>
              <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2800" b="1" dirty="0">
                <a:solidFill>
                  <a:srgbClr val="C00000"/>
                </a:solidFill>
                <a:ea typeface="Arial-Rounded" panose="020B0500000000000000" pitchFamily="34" charset="0"/>
                <a:cs typeface="Arial-Rounded" panose="020B0500000000000000" pitchFamily="34" charset="0"/>
              </a:rPr>
              <a:t>khi gặp nhau ở trường.</a:t>
            </a:r>
            <a:endPar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xmlns=""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xmlns="" id="{1A11D29A-0E49-4158-ACAA-AB23465EC073}"/>
              </a:ext>
            </a:extLst>
          </p:cNvPr>
          <p:cNvSpPr/>
          <p:nvPr/>
        </p:nvSpPr>
        <p:spPr>
          <a:xfrm>
            <a:off x="8078497" y="24176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089216" y="2426634"/>
            <a:ext cx="2601222" cy="4386294"/>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153328" y="2254079"/>
            <a:ext cx="4485299" cy="4546780"/>
          </a:xfrm>
          <a:prstGeom prst="rect">
            <a:avLst/>
          </a:prstGeom>
        </p:spPr>
      </p:pic>
      <p:sp>
        <p:nvSpPr>
          <p:cNvPr id="2" name="Rectangle 1"/>
          <p:cNvSpPr/>
          <p:nvPr/>
        </p:nvSpPr>
        <p:spPr>
          <a:xfrm>
            <a:off x="452695" y="3194306"/>
            <a:ext cx="3481445" cy="1200329"/>
          </a:xfrm>
          <a:prstGeom prst="rect">
            <a:avLst/>
          </a:prstGeom>
        </p:spPr>
        <p:txBody>
          <a:bodyPr wrap="square">
            <a:spAutoFit/>
          </a:bodyPr>
          <a:lstStyle/>
          <a:p>
            <a:pPr algn="ct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bạn</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V</a:t>
            </a:r>
            <a:r>
              <a:rPr lang="vi-VN"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ui quá, sau hai tháng nghỉ hè hôm nay lại được gặp các bạn.</a:t>
            </a:r>
            <a:endPar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585061" y="2853885"/>
            <a:ext cx="3369399" cy="1200329"/>
          </a:xfrm>
          <a:prstGeom prst="rect">
            <a:avLst/>
          </a:prstGeom>
        </p:spPr>
        <p:txBody>
          <a:bodyPr wrap="square">
            <a:spAutoFit/>
          </a:bodyPr>
          <a:lstStyle/>
          <a:p>
            <a:pPr algn="ct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Chào </a:t>
            </a:r>
            <a:r>
              <a:rPr lang="en-GB"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Mai</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sau hai tháng nghỉ hè không gặp mà </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cậu </a:t>
            </a:r>
            <a:r>
              <a:rPr lang="en-US" sz="2400" b="1">
                <a:solidFill>
                  <a:srgbClr val="C00000"/>
                </a:solidFill>
                <a:latin typeface="Calibri" panose="020F0502020204030204" pitchFamily="34" charset="0"/>
                <a:ea typeface="Arial-Rounded" panose="020B0500000000000000" pitchFamily="34" charset="0"/>
                <a:cs typeface="Calibri" panose="020F0502020204030204" pitchFamily="34" charset="0"/>
              </a:rPr>
              <a:t>cao lên đấy</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nha.</a:t>
            </a:r>
            <a:endParaRPr lang="en-US" sz="24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7" name="TextBox 36"/>
          <p:cNvSpPr txBox="1"/>
          <p:nvPr/>
        </p:nvSpPr>
        <p:spPr>
          <a:xfrm>
            <a:off x="1675780" y="303047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8" name="TextBox 37"/>
          <p:cNvSpPr txBox="1"/>
          <p:nvPr/>
        </p:nvSpPr>
        <p:spPr>
          <a:xfrm>
            <a:off x="9615607" y="2767280"/>
            <a:ext cx="1067149" cy="1323439"/>
          </a:xfrm>
          <a:prstGeom prst="rect">
            <a:avLst/>
          </a:prstGeom>
          <a:noFill/>
        </p:spPr>
        <p:txBody>
          <a:bodyPr wrap="square" rtlCol="0">
            <a:spAutoFit/>
          </a:bodyPr>
          <a:lstStyle/>
          <a:p>
            <a:r>
              <a:rPr lang="en-GB" sz="8000">
                <a:solidFill>
                  <a:schemeClr val="accent5">
                    <a:lumMod val="50000"/>
                  </a:schemeClr>
                </a:solidFill>
              </a:rPr>
              <a:t>…</a:t>
            </a:r>
            <a:endParaRPr lang="en-GB" sz="8000" dirty="0">
              <a:solidFill>
                <a:schemeClr val="accent5">
                  <a:lumMod val="50000"/>
                </a:schemeClr>
              </a:solidFill>
            </a:endParaRPr>
          </a:p>
        </p:txBody>
      </p:sp>
    </p:spTree>
    <p:extLst>
      <p:ext uri="{BB962C8B-B14F-4D97-AF65-F5344CB8AC3E}">
        <p14:creationId xmlns:p14="http://schemas.microsoft.com/office/powerpoint/2010/main" val="10836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2" grpId="0"/>
      <p:bldP spid="3" grpId="0"/>
      <p:bldP spid="37" grpId="0"/>
      <p:bldP spid="37" grpId="1"/>
      <p:bldP spid="38" grpId="0"/>
      <p:bldP spid="3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Hát theo bài hát mẫu SGK lớp 2 NXBGD)">
            <a:hlinkClick r:id="" action="ppaction://media"/>
            <a:extLst>
              <a:ext uri="{FF2B5EF4-FFF2-40B4-BE49-F238E27FC236}">
                <a16:creationId xmlns:a16="http://schemas.microsoft.com/office/drawing/2014/main" xmlns="" id="{72AB4975-1F9E-895F-F8F9-014DD3F1EA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4482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E0F2DBB-7CA7-49D9-88D0-7CDA752D5F1A}"/>
              </a:ext>
            </a:extLst>
          </p:cNvPr>
          <p:cNvPicPr>
            <a:picLocks noChangeAspect="1"/>
          </p:cNvPicPr>
          <p:nvPr/>
        </p:nvPicPr>
        <p:blipFill>
          <a:blip r:embed="rId2"/>
          <a:stretch>
            <a:fillRect/>
          </a:stretch>
        </p:blipFill>
        <p:spPr>
          <a:xfrm>
            <a:off x="8228216" y="1193632"/>
            <a:ext cx="2287384" cy="5188118"/>
          </a:xfrm>
          <a:prstGeom prst="rect">
            <a:avLst/>
          </a:prstGeom>
        </p:spPr>
      </p:pic>
      <p:pic>
        <p:nvPicPr>
          <p:cNvPr id="6" name="图片 5">
            <a:extLst>
              <a:ext uri="{FF2B5EF4-FFF2-40B4-BE49-F238E27FC236}">
                <a16:creationId xmlns:a16="http://schemas.microsoft.com/office/drawing/2014/main" xmlns="" id="{DA475E85-BB28-4B37-BF3A-F31C8813E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0035" y="870189"/>
            <a:ext cx="1383867" cy="1293717"/>
          </a:xfrm>
          <a:prstGeom prst="rect">
            <a:avLst/>
          </a:prstGeom>
        </p:spPr>
      </p:pic>
      <p:pic>
        <p:nvPicPr>
          <p:cNvPr id="8" name="图片 7">
            <a:extLst>
              <a:ext uri="{FF2B5EF4-FFF2-40B4-BE49-F238E27FC236}">
                <a16:creationId xmlns:a16="http://schemas.microsoft.com/office/drawing/2014/main" xmlns="" id="{5EEF1120-65B1-4A71-9E78-544591D0AC74}"/>
              </a:ext>
            </a:extLst>
          </p:cNvPr>
          <p:cNvPicPr>
            <a:picLocks noChangeAspect="1"/>
          </p:cNvPicPr>
          <p:nvPr/>
        </p:nvPicPr>
        <p:blipFill>
          <a:blip r:embed="rId4"/>
          <a:stretch>
            <a:fillRect/>
          </a:stretch>
        </p:blipFill>
        <p:spPr>
          <a:xfrm rot="19846877">
            <a:off x="349049" y="55570"/>
            <a:ext cx="464021" cy="906721"/>
          </a:xfrm>
          <a:prstGeom prst="rect">
            <a:avLst/>
          </a:prstGeom>
        </p:spPr>
      </p:pic>
      <p:sp>
        <p:nvSpPr>
          <p:cNvPr id="9" name="文本框 8">
            <a:extLst>
              <a:ext uri="{FF2B5EF4-FFF2-40B4-BE49-F238E27FC236}">
                <a16:creationId xmlns:a16="http://schemas.microsoft.com/office/drawing/2014/main" xmlns="" id="{A6A3AE5F-7D45-435A-9E7C-FB13B776355C}"/>
              </a:ext>
            </a:extLst>
          </p:cNvPr>
          <p:cNvSpPr txBox="1"/>
          <p:nvPr/>
        </p:nvSpPr>
        <p:spPr>
          <a:xfrm>
            <a:off x="1138148" y="154987"/>
            <a:ext cx="10583774" cy="707886"/>
          </a:xfrm>
          <a:prstGeom prst="rect">
            <a:avLst/>
          </a:prstGeom>
          <a:noFill/>
        </p:spPr>
        <p:txBody>
          <a:bodyPr wrap="square" rtlCol="0">
            <a:spAutoFit/>
            <a:scene3d>
              <a:camera prst="orthographicFront"/>
              <a:lightRig rig="threePt" dir="t"/>
            </a:scene3d>
            <a:sp3d contourW="12700"/>
          </a:bodyPr>
          <a:lstStyle/>
          <a:p>
            <a:r>
              <a:rPr lang="vi-VN" altLang="zh-CN" sz="4000" dirty="0">
                <a:solidFill>
                  <a:srgbClr val="C52E05"/>
                </a:solidFill>
                <a:latin typeface="#9Slide07 IcielPony" panose="02000000000000000000" pitchFamily="2" charset="77"/>
                <a:ea typeface="字魂70号-灵悦黑体" panose="00000500000000000000" pitchFamily="2" charset="-122"/>
              </a:rPr>
              <a:t>Em chuẩn bị gì để đón ngày khai trường?</a:t>
            </a:r>
            <a:endParaRPr lang="zh-CN" altLang="en-US" sz="4000" dirty="0">
              <a:solidFill>
                <a:srgbClr val="C52E05"/>
              </a:solidFill>
              <a:latin typeface="#9Slide07 IcielPony" panose="02000000000000000000" pitchFamily="2" charset="77"/>
              <a:ea typeface="字魂70号-灵悦黑体" panose="00000500000000000000" pitchFamily="2" charset="-122"/>
            </a:endParaRPr>
          </a:p>
        </p:txBody>
      </p:sp>
      <p:grpSp>
        <p:nvGrpSpPr>
          <p:cNvPr id="3" name="Group 2">
            <a:extLst>
              <a:ext uri="{FF2B5EF4-FFF2-40B4-BE49-F238E27FC236}">
                <a16:creationId xmlns:a16="http://schemas.microsoft.com/office/drawing/2014/main" xmlns="" id="{AF6F00BB-94E2-8150-82FC-7FD968FB21B6}"/>
              </a:ext>
            </a:extLst>
          </p:cNvPr>
          <p:cNvGrpSpPr/>
          <p:nvPr/>
        </p:nvGrpSpPr>
        <p:grpSpPr>
          <a:xfrm>
            <a:off x="1138148" y="1517047"/>
            <a:ext cx="4388049" cy="2466650"/>
            <a:chOff x="4045624" y="2261430"/>
            <a:chExt cx="3984147" cy="2466650"/>
          </a:xfrm>
        </p:grpSpPr>
        <p:pic>
          <p:nvPicPr>
            <p:cNvPr id="4" name="Picture 3">
              <a:extLst>
                <a:ext uri="{FF2B5EF4-FFF2-40B4-BE49-F238E27FC236}">
                  <a16:creationId xmlns:a16="http://schemas.microsoft.com/office/drawing/2014/main" xmlns="" id="{F24B0ED7-EC18-4A1F-AFC1-B2E7515A1717}"/>
                </a:ext>
              </a:extLst>
            </p:cNvPr>
            <p:cNvPicPr>
              <a:picLocks noChangeAspect="1"/>
            </p:cNvPicPr>
            <p:nvPr/>
          </p:nvPicPr>
          <p:blipFill rotWithShape="1">
            <a:blip r:embed="rId5"/>
            <a:srcRect l="34710" t="13337" r="36017" b="10852"/>
            <a:stretch/>
          </p:blipFill>
          <p:spPr>
            <a:xfrm>
              <a:off x="6336501" y="2261430"/>
              <a:ext cx="1693270" cy="2466650"/>
            </a:xfrm>
            <a:prstGeom prst="rect">
              <a:avLst/>
            </a:prstGeom>
          </p:spPr>
        </p:pic>
        <p:pic>
          <p:nvPicPr>
            <p:cNvPr id="5" name="Picture 4">
              <a:extLst>
                <a:ext uri="{FF2B5EF4-FFF2-40B4-BE49-F238E27FC236}">
                  <a16:creationId xmlns:a16="http://schemas.microsoft.com/office/drawing/2014/main" xmlns="" id="{0BE4A4A9-FADE-0CF8-69A1-B05A59A71E9F}"/>
                </a:ext>
              </a:extLst>
            </p:cNvPr>
            <p:cNvPicPr>
              <a:picLocks noChangeAspect="1"/>
            </p:cNvPicPr>
            <p:nvPr/>
          </p:nvPicPr>
          <p:blipFill rotWithShape="1">
            <a:blip r:embed="rId6"/>
            <a:srcRect l="34007" t="15194" r="36017" b="10853"/>
            <a:stretch/>
          </p:blipFill>
          <p:spPr>
            <a:xfrm>
              <a:off x="4045624" y="2261430"/>
              <a:ext cx="1777424" cy="2466650"/>
            </a:xfrm>
            <a:prstGeom prst="rect">
              <a:avLst/>
            </a:prstGeom>
          </p:spPr>
        </p:pic>
      </p:grpSp>
      <p:grpSp>
        <p:nvGrpSpPr>
          <p:cNvPr id="7" name="Group 6">
            <a:extLst>
              <a:ext uri="{FF2B5EF4-FFF2-40B4-BE49-F238E27FC236}">
                <a16:creationId xmlns:a16="http://schemas.microsoft.com/office/drawing/2014/main" xmlns="" id="{8B801A5F-EF35-8376-75E7-D47244BEE6C1}"/>
              </a:ext>
            </a:extLst>
          </p:cNvPr>
          <p:cNvGrpSpPr/>
          <p:nvPr/>
        </p:nvGrpSpPr>
        <p:grpSpPr>
          <a:xfrm>
            <a:off x="2116955" y="4251754"/>
            <a:ext cx="3838861" cy="2606246"/>
            <a:chOff x="4161759" y="2203178"/>
            <a:chExt cx="4781794" cy="3090072"/>
          </a:xfrm>
        </p:grpSpPr>
        <p:pic>
          <p:nvPicPr>
            <p:cNvPr id="10" name="Picture 9">
              <a:extLst>
                <a:ext uri="{FF2B5EF4-FFF2-40B4-BE49-F238E27FC236}">
                  <a16:creationId xmlns:a16="http://schemas.microsoft.com/office/drawing/2014/main" xmlns="" id="{27E17862-DC26-A0C2-0628-EA1850DBE3CF}"/>
                </a:ext>
              </a:extLst>
            </p:cNvPr>
            <p:cNvPicPr>
              <a:picLocks noChangeAspect="1"/>
            </p:cNvPicPr>
            <p:nvPr/>
          </p:nvPicPr>
          <p:blipFill rotWithShape="1">
            <a:blip r:embed="rId7">
              <a:extLst>
                <a:ext uri="{28A0092B-C50C-407E-A947-70E740481C1C}">
                  <a14:useLocalDpi xmlns:a14="http://schemas.microsoft.com/office/drawing/2010/main" val="0"/>
                </a:ext>
              </a:extLst>
            </a:blip>
            <a:srcRect t="53834" b="24280"/>
            <a:stretch/>
          </p:blipFill>
          <p:spPr>
            <a:xfrm rot="5400000">
              <a:off x="2892090" y="3472847"/>
              <a:ext cx="3090072" cy="550733"/>
            </a:xfrm>
            <a:prstGeom prst="rect">
              <a:avLst/>
            </a:prstGeom>
          </p:spPr>
        </p:pic>
        <p:pic>
          <p:nvPicPr>
            <p:cNvPr id="11" name="Picture 10">
              <a:extLst>
                <a:ext uri="{FF2B5EF4-FFF2-40B4-BE49-F238E27FC236}">
                  <a16:creationId xmlns:a16="http://schemas.microsoft.com/office/drawing/2014/main" xmlns="" id="{EC5B3622-F828-19FF-1F14-43115A34FBC3}"/>
                </a:ext>
              </a:extLst>
            </p:cNvPr>
            <p:cNvPicPr>
              <a:picLocks noChangeAspect="1"/>
            </p:cNvPicPr>
            <p:nvPr/>
          </p:nvPicPr>
          <p:blipFill rotWithShape="1">
            <a:blip r:embed="rId8">
              <a:extLst>
                <a:ext uri="{28A0092B-C50C-407E-A947-70E740481C1C}">
                  <a14:useLocalDpi xmlns:a14="http://schemas.microsoft.com/office/drawing/2010/main" val="0"/>
                </a:ext>
              </a:extLst>
            </a:blip>
            <a:srcRect l="36263" r="39305"/>
            <a:stretch/>
          </p:blipFill>
          <p:spPr>
            <a:xfrm flipH="1">
              <a:off x="5058918" y="2427192"/>
              <a:ext cx="983965" cy="2768131"/>
            </a:xfrm>
            <a:prstGeom prst="rect">
              <a:avLst/>
            </a:prstGeom>
          </p:spPr>
        </p:pic>
        <p:pic>
          <p:nvPicPr>
            <p:cNvPr id="16" name="Picture 15">
              <a:extLst>
                <a:ext uri="{FF2B5EF4-FFF2-40B4-BE49-F238E27FC236}">
                  <a16:creationId xmlns:a16="http://schemas.microsoft.com/office/drawing/2014/main" xmlns="" id="{AC4E2258-4BD7-6CF8-6ECE-6D8E2DDCE7DB}"/>
                </a:ext>
              </a:extLst>
            </p:cNvPr>
            <p:cNvPicPr>
              <a:picLocks noChangeAspect="1"/>
            </p:cNvPicPr>
            <p:nvPr/>
          </p:nvPicPr>
          <p:blipFill rotWithShape="1">
            <a:blip r:embed="rId9">
              <a:extLst>
                <a:ext uri="{28A0092B-C50C-407E-A947-70E740481C1C}">
                  <a14:useLocalDpi xmlns:a14="http://schemas.microsoft.com/office/drawing/2010/main" val="0"/>
                </a:ext>
              </a:extLst>
            </a:blip>
            <a:srcRect l="13982" t="12430" r="60344" b="17516"/>
            <a:stretch/>
          </p:blipFill>
          <p:spPr>
            <a:xfrm>
              <a:off x="6252419" y="2381080"/>
              <a:ext cx="826165" cy="2768131"/>
            </a:xfrm>
            <a:prstGeom prst="rect">
              <a:avLst/>
            </a:prstGeom>
          </p:spPr>
        </p:pic>
        <p:pic>
          <p:nvPicPr>
            <p:cNvPr id="17" name="Picture 16">
              <a:extLst>
                <a:ext uri="{FF2B5EF4-FFF2-40B4-BE49-F238E27FC236}">
                  <a16:creationId xmlns:a16="http://schemas.microsoft.com/office/drawing/2014/main" xmlns="" id="{3C30A762-4D20-7AF3-029E-B4DCB46F9F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3850979" flipH="1">
              <a:off x="7078169" y="2986043"/>
              <a:ext cx="2056260" cy="1674508"/>
            </a:xfrm>
            <a:prstGeom prst="rect">
              <a:avLst/>
            </a:prstGeom>
          </p:spPr>
        </p:pic>
      </p:grpSp>
    </p:spTree>
    <p:extLst>
      <p:ext uri="{BB962C8B-B14F-4D97-AF65-F5344CB8AC3E}">
        <p14:creationId xmlns:p14="http://schemas.microsoft.com/office/powerpoint/2010/main" val="33686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2A21158-6EFB-41CE-A474-DFE70E219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685" y="449943"/>
            <a:ext cx="12068630" cy="6034314"/>
          </a:xfrm>
          <a:custGeom>
            <a:avLst/>
            <a:gdLst>
              <a:gd name="connsiteX0" fmla="*/ 0 w 12068630"/>
              <a:gd name="connsiteY0" fmla="*/ 0 h 6034314"/>
              <a:gd name="connsiteX1" fmla="*/ 10191654 w 12068630"/>
              <a:gd name="connsiteY1" fmla="*/ 0 h 6034314"/>
              <a:gd name="connsiteX2" fmla="*/ 10205996 w 12068630"/>
              <a:gd name="connsiteY2" fmla="*/ 98440 h 6034314"/>
              <a:gd name="connsiteX3" fmla="*/ 10243458 w 12068630"/>
              <a:gd name="connsiteY3" fmla="*/ 391886 h 6034314"/>
              <a:gd name="connsiteX4" fmla="*/ 10243458 w 12068630"/>
              <a:gd name="connsiteY4" fmla="*/ 870857 h 6034314"/>
              <a:gd name="connsiteX5" fmla="*/ 10141858 w 12068630"/>
              <a:gd name="connsiteY5" fmla="*/ 1335314 h 6034314"/>
              <a:gd name="connsiteX6" fmla="*/ 10156372 w 12068630"/>
              <a:gd name="connsiteY6" fmla="*/ 1654628 h 6034314"/>
              <a:gd name="connsiteX7" fmla="*/ 10301515 w 12068630"/>
              <a:gd name="connsiteY7" fmla="*/ 1785257 h 6034314"/>
              <a:gd name="connsiteX8" fmla="*/ 10577286 w 12068630"/>
              <a:gd name="connsiteY8" fmla="*/ 1654628 h 6034314"/>
              <a:gd name="connsiteX9" fmla="*/ 10940144 w 12068630"/>
              <a:gd name="connsiteY9" fmla="*/ 1378857 h 6034314"/>
              <a:gd name="connsiteX10" fmla="*/ 11273972 w 12068630"/>
              <a:gd name="connsiteY10" fmla="*/ 1320800 h 6034314"/>
              <a:gd name="connsiteX11" fmla="*/ 11883572 w 12068630"/>
              <a:gd name="connsiteY11" fmla="*/ 1045028 h 6034314"/>
              <a:gd name="connsiteX12" fmla="*/ 11941629 w 12068630"/>
              <a:gd name="connsiteY12" fmla="*/ 29028 h 6034314"/>
              <a:gd name="connsiteX13" fmla="*/ 11913004 w 12068630"/>
              <a:gd name="connsiteY13" fmla="*/ 0 h 6034314"/>
              <a:gd name="connsiteX14" fmla="*/ 12068630 w 12068630"/>
              <a:gd name="connsiteY14" fmla="*/ 0 h 6034314"/>
              <a:gd name="connsiteX15" fmla="*/ 12068630 w 12068630"/>
              <a:gd name="connsiteY15" fmla="*/ 6034314 h 6034314"/>
              <a:gd name="connsiteX16" fmla="*/ 0 w 12068630"/>
              <a:gd name="connsiteY16" fmla="*/ 6034314 h 603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68630" h="6034314">
                <a:moveTo>
                  <a:pt x="0" y="0"/>
                </a:moveTo>
                <a:lnTo>
                  <a:pt x="10191654" y="0"/>
                </a:lnTo>
                <a:lnTo>
                  <a:pt x="10205996" y="98440"/>
                </a:lnTo>
                <a:cubicBezTo>
                  <a:pt x="10223161" y="208417"/>
                  <a:pt x="10241644" y="314779"/>
                  <a:pt x="10243458" y="391886"/>
                </a:cubicBezTo>
                <a:cubicBezTo>
                  <a:pt x="10248296" y="597505"/>
                  <a:pt x="10260391" y="713619"/>
                  <a:pt x="10243458" y="870857"/>
                </a:cubicBezTo>
                <a:cubicBezTo>
                  <a:pt x="10226525" y="1028095"/>
                  <a:pt x="10156372" y="1204686"/>
                  <a:pt x="10141858" y="1335314"/>
                </a:cubicBezTo>
                <a:cubicBezTo>
                  <a:pt x="10127344" y="1465943"/>
                  <a:pt x="10129762" y="1579638"/>
                  <a:pt x="10156372" y="1654628"/>
                </a:cubicBezTo>
                <a:cubicBezTo>
                  <a:pt x="10182981" y="1729619"/>
                  <a:pt x="10231363" y="1785257"/>
                  <a:pt x="10301515" y="1785257"/>
                </a:cubicBezTo>
                <a:cubicBezTo>
                  <a:pt x="10371667" y="1785257"/>
                  <a:pt x="10470848" y="1722361"/>
                  <a:pt x="10577286" y="1654628"/>
                </a:cubicBezTo>
                <a:cubicBezTo>
                  <a:pt x="10683724" y="1586895"/>
                  <a:pt x="10824030" y="1434495"/>
                  <a:pt x="10940144" y="1378857"/>
                </a:cubicBezTo>
                <a:cubicBezTo>
                  <a:pt x="11056258" y="1323219"/>
                  <a:pt x="11116734" y="1376438"/>
                  <a:pt x="11273972" y="1320800"/>
                </a:cubicBezTo>
                <a:cubicBezTo>
                  <a:pt x="11431210" y="1265162"/>
                  <a:pt x="11772296" y="1260323"/>
                  <a:pt x="11883572" y="1045028"/>
                </a:cubicBezTo>
                <a:cubicBezTo>
                  <a:pt x="11994848" y="829733"/>
                  <a:pt x="12115800" y="273352"/>
                  <a:pt x="11941629" y="29028"/>
                </a:cubicBezTo>
                <a:lnTo>
                  <a:pt x="11913004" y="0"/>
                </a:lnTo>
                <a:lnTo>
                  <a:pt x="12068630" y="0"/>
                </a:lnTo>
                <a:lnTo>
                  <a:pt x="12068630" y="6034314"/>
                </a:lnTo>
                <a:lnTo>
                  <a:pt x="0" y="6034314"/>
                </a:lnTo>
                <a:close/>
              </a:path>
            </a:pathLst>
          </a:custGeom>
        </p:spPr>
      </p:pic>
      <p:sp>
        <p:nvSpPr>
          <p:cNvPr id="2" name="TextBox 1">
            <a:extLst>
              <a:ext uri="{FF2B5EF4-FFF2-40B4-BE49-F238E27FC236}">
                <a16:creationId xmlns:a16="http://schemas.microsoft.com/office/drawing/2014/main" xmlns="" id="{92F1D1A6-7E0A-941C-F074-5BB94715ADD3}"/>
              </a:ext>
            </a:extLst>
          </p:cNvPr>
          <p:cNvSpPr txBox="1"/>
          <p:nvPr/>
        </p:nvSpPr>
        <p:spPr>
          <a:xfrm rot="21341674">
            <a:off x="3522288" y="1651218"/>
            <a:ext cx="5680344" cy="3631763"/>
          </a:xfrm>
          <a:prstGeom prst="rect">
            <a:avLst/>
          </a:prstGeom>
          <a:noFill/>
        </p:spPr>
        <p:txBody>
          <a:bodyPr wrap="square" rtlCol="0">
            <a:spAutoFit/>
          </a:bodyPr>
          <a:lstStyle/>
          <a:p>
            <a:pPr algn="ctr"/>
            <a:r>
              <a:rPr lang="en-GB" sz="11500" b="1" dirty="0">
                <a:ln w="19050">
                  <a:solidFill>
                    <a:srgbClr val="008000"/>
                  </a:solidFill>
                  <a:prstDash val="solid"/>
                </a:ln>
                <a:solidFill>
                  <a:srgbClr val="008000"/>
                </a:solidFill>
                <a:latin typeface="UTM Showcard" panose="02040603050506020204" pitchFamily="18" charset="0"/>
              </a:rPr>
              <a:t>LUYỆN ĐỌC</a:t>
            </a:r>
            <a:endParaRPr lang="en-GB" sz="11500" b="1" dirty="0">
              <a:ln w="9525">
                <a:solidFill>
                  <a:schemeClr val="accent2"/>
                </a:solidFill>
              </a:ln>
              <a:solidFill>
                <a:schemeClr val="accent2">
                  <a:lumMod val="75000"/>
                </a:schemeClr>
              </a:solidFill>
              <a:latin typeface="UTM Showcard" panose="02040603050506020204" pitchFamily="18" charset="0"/>
            </a:endParaRPr>
          </a:p>
        </p:txBody>
      </p:sp>
    </p:spTree>
    <p:extLst>
      <p:ext uri="{BB962C8B-B14F-4D97-AF65-F5344CB8AC3E}">
        <p14:creationId xmlns:p14="http://schemas.microsoft.com/office/powerpoint/2010/main" val="27038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263047" y="933071"/>
            <a:ext cx="11928953" cy="6331647"/>
            <a:chOff x="1414750" y="933071"/>
            <a:chExt cx="10339099" cy="6331647"/>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accent1"/>
                  </a:solidFill>
                </a:ln>
              </a:endParaRPr>
            </a:p>
          </p:txBody>
        </p:sp>
        <p:sp>
          <p:nvSpPr>
            <p:cNvPr id="6" name="Rectangle 5"/>
            <p:cNvSpPr/>
            <p:nvPr/>
          </p:nvSpPr>
          <p:spPr>
            <a:xfrm>
              <a:off x="1612395" y="1139964"/>
              <a:ext cx="9700646" cy="6124754"/>
            </a:xfrm>
            <a:prstGeom prst="rect">
              <a:avLst/>
            </a:prstGeom>
          </p:spPr>
          <p:txBody>
            <a:bodyPr wrap="square">
              <a:spAutoFit/>
            </a:bodyPr>
            <a:lstStyle/>
            <a:p>
              <a:pPr algn="just"/>
              <a:r>
                <a:rPr lang="en-US" sz="2800" b="1" dirty="0">
                  <a:solidFill>
                    <a:schemeClr val="accent5">
                      <a:lumMod val="50000"/>
                    </a:schemeClr>
                  </a:solidFill>
                </a:rPr>
                <a:t>	</a:t>
              </a:r>
              <a:r>
                <a:rPr lang="vi-VN" sz="2800" b="1" dirty="0">
                  <a:solidFill>
                    <a:schemeClr val="accent5">
                      <a:lumMod val="50000"/>
                    </a:schemeClr>
                  </a:solidFill>
                </a:rPr>
                <a:t>Ngày khai trường đã đến.</a:t>
              </a:r>
            </a:p>
            <a:p>
              <a:pPr algn="just"/>
              <a:r>
                <a:rPr lang="en-US" sz="2800" b="1" dirty="0">
                  <a:solidFill>
                    <a:schemeClr val="accent5">
                      <a:lumMod val="50000"/>
                    </a:schemeClr>
                  </a:solidFill>
                </a:rPr>
                <a:t>	</a:t>
              </a:r>
              <a:r>
                <a:rPr lang="vi-VN" sz="28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800" b="1" dirty="0">
                  <a:solidFill>
                    <a:schemeClr val="accent5">
                      <a:lumMod val="50000"/>
                    </a:schemeClr>
                  </a:solidFill>
                </a:rPr>
                <a:t>	</a:t>
              </a:r>
              <a:r>
                <a:rPr lang="vi-VN" sz="28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800" b="1" dirty="0">
                  <a:solidFill>
                    <a:schemeClr val="accent5">
                      <a:lumMod val="50000"/>
                    </a:schemeClr>
                  </a:solidFill>
                </a:rPr>
                <a:t>	</a:t>
              </a:r>
              <a:r>
                <a:rPr lang="vi-VN" sz="28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800" b="1" dirty="0">
                  <a:solidFill>
                    <a:srgbClr val="C00000"/>
                  </a:solidFill>
                </a:rPr>
                <a:t>(Văn Giá)</a:t>
              </a:r>
            </a:p>
          </p:txBody>
        </p:sp>
      </p:grpSp>
      <p:grpSp>
        <p:nvGrpSpPr>
          <p:cNvPr id="111" name="Group 110"/>
          <p:cNvGrpSpPr/>
          <p:nvPr/>
        </p:nvGrpSpPr>
        <p:grpSpPr>
          <a:xfrm>
            <a:off x="3311317" y="101147"/>
            <a:ext cx="6210300" cy="787452"/>
            <a:chOff x="3704647" y="230141"/>
            <a:chExt cx="6210300" cy="647429"/>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0516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down)">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wipe(down)">
                                      <p:cBhvr>
                                        <p:cTn id="1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38265" y="980030"/>
            <a:ext cx="10711650" cy="5227791"/>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n>
                <a:solidFill>
                  <a:schemeClr val="accent1"/>
                </a:solidFill>
              </a:ln>
            </a:endParaRPr>
          </a:p>
        </p:txBody>
      </p:sp>
      <p:sp>
        <p:nvSpPr>
          <p:cNvPr id="6" name="Rectangle 5"/>
          <p:cNvSpPr/>
          <p:nvPr/>
        </p:nvSpPr>
        <p:spPr>
          <a:xfrm>
            <a:off x="1289905" y="1208032"/>
            <a:ext cx="9400886" cy="461665"/>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Ngày khai trường đã đến.</a:t>
            </a:r>
          </a:p>
        </p:txBody>
      </p:sp>
      <p:grpSp>
        <p:nvGrpSpPr>
          <p:cNvPr id="110" name="Group 109"/>
          <p:cNvGrpSpPr/>
          <p:nvPr/>
        </p:nvGrpSpPr>
        <p:grpSpPr>
          <a:xfrm>
            <a:off x="-78603" y="66778"/>
            <a:ext cx="2416591" cy="1293091"/>
            <a:chOff x="-60685" y="66776"/>
            <a:chExt cx="1865745" cy="1293091"/>
          </a:xfrm>
        </p:grpSpPr>
        <p:sp>
          <p:nvSpPr>
            <p:cNvPr id="5" name="Cloud 4"/>
            <p:cNvSpPr/>
            <p:nvPr/>
          </p:nvSpPr>
          <p:spPr>
            <a:xfrm>
              <a:off x="-60685" y="66776"/>
              <a:ext cx="1865745"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nối</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tiếp</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câu</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09271" y="124674"/>
              <a:ext cx="1204441"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câu</a:t>
              </a:r>
              <a:endParaRPr lang="en-US" sz="3200" b="1" dirty="0">
                <a:solidFill>
                  <a:srgbClr val="C00000"/>
                </a:solidFill>
                <a:latin typeface="UTM Cancel" panose="02040603050506020204" pitchFamily="18" charset="0"/>
              </a:endParaRPr>
            </a:p>
          </p:txBody>
        </p:sp>
      </p:grpSp>
      <p:sp>
        <p:nvSpPr>
          <p:cNvPr id="3" name="Rectangle 2"/>
          <p:cNvSpPr/>
          <p:nvPr/>
        </p:nvSpPr>
        <p:spPr>
          <a:xfrm>
            <a:off x="1279016" y="1605248"/>
            <a:ext cx="10169397" cy="830997"/>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Sáng sớm, mẹ mới gọi một câu mà tôi đã vùng dậy, khác hẳn mọi ngày. </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2167661" y="1962068"/>
            <a:ext cx="6346609"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Loáng một cái, tôi đã chuẩn bị xong mọi thứ. </a:t>
            </a:r>
            <a:endParaRPr lang="en-US" sz="2400" dirty="0">
              <a:latin typeface="Arial" panose="020B0604020202020204" pitchFamily="34" charset="0"/>
              <a:cs typeface="Arial" panose="020B0604020202020204" pitchFamily="34" charset="0"/>
            </a:endParaRPr>
          </a:p>
        </p:txBody>
      </p:sp>
      <p:sp>
        <p:nvSpPr>
          <p:cNvPr id="7" name="Rectangle 6"/>
          <p:cNvSpPr/>
          <p:nvPr/>
        </p:nvSpPr>
        <p:spPr>
          <a:xfrm>
            <a:off x="8215120" y="1975149"/>
            <a:ext cx="3419526" cy="461665"/>
          </a:xfrm>
          <a:prstGeom prst="rect">
            <a:avLst/>
          </a:prstGeom>
        </p:spPr>
        <p:txBody>
          <a:bodyPr wrap="square">
            <a:spAutoFit/>
          </a:bodyPr>
          <a:lstStyle/>
          <a:p>
            <a:pPr algn="just"/>
            <a:r>
              <a:rPr lang="vi-VN" sz="2400" dirty="0">
                <a:solidFill>
                  <a:srgbClr val="000000"/>
                </a:solidFill>
              </a:rPr>
              <a:t>Bố ngạc nhiên nhìn tôi, </a:t>
            </a:r>
            <a:endParaRPr lang="en-US" sz="2400" dirty="0">
              <a:solidFill>
                <a:srgbClr val="000000"/>
              </a:solidFill>
            </a:endParaRPr>
          </a:p>
        </p:txBody>
      </p:sp>
      <p:sp>
        <p:nvSpPr>
          <p:cNvPr id="9" name="Rectangle 8"/>
          <p:cNvSpPr/>
          <p:nvPr/>
        </p:nvSpPr>
        <p:spPr>
          <a:xfrm>
            <a:off x="4187486" y="2339989"/>
            <a:ext cx="5865708"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Tôi rối rít: “Con muốn đến lớp sớm nhất.”</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1193439" y="2695995"/>
            <a:ext cx="10321727" cy="830997"/>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Tôi háo hức tưởng tượng ra cảnh mình đến đầu tiên, cất tiếng chào thật to những bạn đến sau. </a:t>
            </a:r>
            <a:endParaRPr lang="en-US" sz="2400" dirty="0">
              <a:latin typeface="Arial" panose="020B0604020202020204" pitchFamily="34" charset="0"/>
              <a:cs typeface="Arial" panose="020B0604020202020204" pitchFamily="34" charset="0"/>
            </a:endParaRPr>
          </a:p>
        </p:txBody>
      </p:sp>
      <p:sp>
        <p:nvSpPr>
          <p:cNvPr id="111" name="Rectangle 110"/>
          <p:cNvSpPr/>
          <p:nvPr/>
        </p:nvSpPr>
        <p:spPr>
          <a:xfrm>
            <a:off x="4020514" y="3071985"/>
            <a:ext cx="7549930" cy="461665"/>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Nhưng vừa đến cổng trường, tôi đã thấy mấy</a:t>
            </a:r>
            <a:endParaRPr lang="en-US" sz="2400" dirty="0">
              <a:latin typeface="Arial" panose="020B0604020202020204" pitchFamily="34" charset="0"/>
              <a:cs typeface="Arial" panose="020B0604020202020204" pitchFamily="34" charset="0"/>
            </a:endParaRPr>
          </a:p>
        </p:txBody>
      </p:sp>
      <p:sp>
        <p:nvSpPr>
          <p:cNvPr id="112" name="Rectangle 111"/>
          <p:cNvSpPr/>
          <p:nvPr/>
        </p:nvSpPr>
        <p:spPr>
          <a:xfrm>
            <a:off x="7478524" y="3499619"/>
            <a:ext cx="3741730" cy="461665"/>
          </a:xfrm>
          <a:prstGeom prst="rect">
            <a:avLst/>
          </a:prstGeom>
        </p:spPr>
        <p:txBody>
          <a:bodyPr wrap="none">
            <a:spAutoFit/>
          </a:bodyPr>
          <a:lstStyle/>
          <a:p>
            <a:pPr algn="just"/>
            <a:r>
              <a:rPr lang="vi-VN" sz="2400" dirty="0">
                <a:solidFill>
                  <a:srgbClr val="000000"/>
                </a:solidFill>
              </a:rPr>
              <a:t>Thì ra, không chỉ mình tôi </a:t>
            </a:r>
            <a:endParaRPr lang="en-US" sz="2400" dirty="0">
              <a:solidFill>
                <a:srgbClr val="000000"/>
              </a:solidFill>
            </a:endParaRPr>
          </a:p>
        </p:txBody>
      </p:sp>
      <p:sp>
        <p:nvSpPr>
          <p:cNvPr id="113" name="Rectangle 112"/>
          <p:cNvSpPr/>
          <p:nvPr/>
        </p:nvSpPr>
        <p:spPr>
          <a:xfrm>
            <a:off x="4020514" y="3881944"/>
            <a:ext cx="5711820" cy="461665"/>
          </a:xfrm>
          <a:prstGeom prst="rect">
            <a:avLst/>
          </a:prstGeom>
        </p:spPr>
        <p:txBody>
          <a:bodyPr wrap="none">
            <a:spAutoFit/>
          </a:bodyPr>
          <a:lstStyle/>
          <a:p>
            <a:pPr algn="just"/>
            <a:r>
              <a:rPr lang="vi-VN" sz="2400" dirty="0">
                <a:solidFill>
                  <a:srgbClr val="000000"/>
                </a:solidFill>
              </a:rPr>
              <a:t>Tôi chào mẹ, chạy ào vào cùng các bạn.</a:t>
            </a:r>
          </a:p>
        </p:txBody>
      </p:sp>
      <p:sp>
        <p:nvSpPr>
          <p:cNvPr id="114" name="Rectangle 113"/>
          <p:cNvSpPr/>
          <p:nvPr/>
        </p:nvSpPr>
        <p:spPr>
          <a:xfrm>
            <a:off x="2167661" y="4310562"/>
            <a:ext cx="6312947" cy="461665"/>
          </a:xfrm>
          <a:prstGeom prst="rect">
            <a:avLst/>
          </a:prstGeom>
        </p:spPr>
        <p:txBody>
          <a:bodyPr wrap="none">
            <a:spAutoFit/>
          </a:bodyPr>
          <a:lstStyle/>
          <a:p>
            <a:pPr algn="just"/>
            <a:r>
              <a:rPr lang="vi-VN" sz="2400" dirty="0">
                <a:solidFill>
                  <a:srgbClr val="000000"/>
                </a:solidFill>
              </a:rPr>
              <a:t>Chúng tôi tranh nhau kể về chuyện ngày hè. </a:t>
            </a:r>
            <a:endParaRPr lang="en-US" sz="2400" dirty="0"/>
          </a:p>
        </p:txBody>
      </p:sp>
      <p:sp>
        <p:nvSpPr>
          <p:cNvPr id="115" name="Rectangle 114"/>
          <p:cNvSpPr/>
          <p:nvPr/>
        </p:nvSpPr>
        <p:spPr>
          <a:xfrm>
            <a:off x="8214579" y="4307872"/>
            <a:ext cx="3157046" cy="461665"/>
          </a:xfrm>
          <a:prstGeom prst="rect">
            <a:avLst/>
          </a:prstGeom>
        </p:spPr>
        <p:txBody>
          <a:bodyPr wrap="square">
            <a:spAutoFit/>
          </a:bodyPr>
          <a:lstStyle/>
          <a:p>
            <a:pPr algn="just"/>
            <a:r>
              <a:rPr lang="vi-VN" sz="2400" dirty="0">
                <a:solidFill>
                  <a:srgbClr val="000000"/>
                </a:solidFill>
              </a:rPr>
              <a:t>Ngay cạnh chúng tôi, </a:t>
            </a:r>
            <a:endParaRPr lang="en-US" sz="2400" dirty="0"/>
          </a:p>
        </p:txBody>
      </p:sp>
      <p:sp>
        <p:nvSpPr>
          <p:cNvPr id="116" name="Rectangle 115"/>
          <p:cNvSpPr/>
          <p:nvPr/>
        </p:nvSpPr>
        <p:spPr>
          <a:xfrm>
            <a:off x="1223108" y="5086292"/>
            <a:ext cx="5647545" cy="461665"/>
          </a:xfrm>
          <a:prstGeom prst="rect">
            <a:avLst/>
          </a:prstGeom>
        </p:spPr>
        <p:txBody>
          <a:bodyPr wrap="square">
            <a:spAutoFit/>
          </a:bodyPr>
          <a:lstStyle/>
          <a:p>
            <a:pPr algn="just"/>
            <a:r>
              <a:rPr lang="vi-VN" sz="2400" dirty="0">
                <a:solidFill>
                  <a:srgbClr val="000000"/>
                </a:solidFill>
              </a:rPr>
              <a:t>các em, tôi cảm thấy mình lớn bổng lên. </a:t>
            </a:r>
          </a:p>
        </p:txBody>
      </p:sp>
      <p:sp>
        <p:nvSpPr>
          <p:cNvPr id="117" name="Rectangle 116"/>
          <p:cNvSpPr/>
          <p:nvPr/>
        </p:nvSpPr>
        <p:spPr>
          <a:xfrm>
            <a:off x="9660202" y="5468520"/>
            <a:ext cx="1571508" cy="461665"/>
          </a:xfrm>
          <a:prstGeom prst="rect">
            <a:avLst/>
          </a:prstGeom>
        </p:spPr>
        <p:txBody>
          <a:bodyPr wrap="square">
            <a:spAutoFit/>
          </a:bodyPr>
          <a:lstStyle/>
          <a:p>
            <a:pPr algn="just"/>
            <a:r>
              <a:rPr lang="vi-VN" sz="2400" dirty="0">
                <a:solidFill>
                  <a:srgbClr val="000000"/>
                </a:solidFill>
              </a:rPr>
              <a:t>(Văn Giá)</a:t>
            </a:r>
          </a:p>
        </p:txBody>
      </p:sp>
      <p:sp>
        <p:nvSpPr>
          <p:cNvPr id="118" name="Rectangle 117"/>
          <p:cNvSpPr/>
          <p:nvPr/>
        </p:nvSpPr>
        <p:spPr>
          <a:xfrm>
            <a:off x="1261645" y="2347976"/>
            <a:ext cx="3174267"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còn mẹ cười tủm tỉm. </a:t>
            </a:r>
            <a:endParaRPr lang="en-US" sz="2400" dirty="0">
              <a:latin typeface="Arial" panose="020B0604020202020204" pitchFamily="34" charset="0"/>
              <a:cs typeface="Arial" panose="020B0604020202020204" pitchFamily="34" charset="0"/>
            </a:endParaRPr>
          </a:p>
        </p:txBody>
      </p:sp>
      <p:sp>
        <p:nvSpPr>
          <p:cNvPr id="120" name="Rectangle 119"/>
          <p:cNvSpPr/>
          <p:nvPr/>
        </p:nvSpPr>
        <p:spPr>
          <a:xfrm>
            <a:off x="1193439" y="3485372"/>
            <a:ext cx="6591869"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bạn cùng lớp đang ríu rít nói cười ở trong sân. </a:t>
            </a:r>
            <a:endParaRPr lang="en-US" sz="2400" dirty="0">
              <a:latin typeface="Arial" panose="020B0604020202020204" pitchFamily="34" charset="0"/>
              <a:cs typeface="Arial" panose="020B0604020202020204" pitchFamily="34" charset="0"/>
            </a:endParaRPr>
          </a:p>
        </p:txBody>
      </p:sp>
      <p:sp>
        <p:nvSpPr>
          <p:cNvPr id="121" name="Rectangle 120"/>
          <p:cNvSpPr/>
          <p:nvPr/>
        </p:nvSpPr>
        <p:spPr>
          <a:xfrm>
            <a:off x="1187488" y="3885734"/>
            <a:ext cx="3106941" cy="461665"/>
          </a:xfrm>
          <a:prstGeom prst="rect">
            <a:avLst/>
          </a:prstGeom>
        </p:spPr>
        <p:txBody>
          <a:bodyPr wrap="none">
            <a:spAutoFit/>
          </a:bodyPr>
          <a:lstStyle/>
          <a:p>
            <a:pPr algn="just"/>
            <a:r>
              <a:rPr lang="vi-VN" sz="2400" dirty="0">
                <a:solidFill>
                  <a:srgbClr val="000000"/>
                </a:solidFill>
              </a:rPr>
              <a:t>muốn đến sớm nhất. </a:t>
            </a:r>
            <a:endParaRPr lang="en-US" sz="2400" dirty="0"/>
          </a:p>
        </p:txBody>
      </p:sp>
      <p:sp>
        <p:nvSpPr>
          <p:cNvPr id="122" name="Rectangle 121"/>
          <p:cNvSpPr/>
          <p:nvPr/>
        </p:nvSpPr>
        <p:spPr>
          <a:xfrm>
            <a:off x="1133304" y="4712941"/>
            <a:ext cx="9981686" cy="461665"/>
          </a:xfrm>
          <a:prstGeom prst="rect">
            <a:avLst/>
          </a:prstGeom>
        </p:spPr>
        <p:txBody>
          <a:bodyPr wrap="square">
            <a:spAutoFit/>
          </a:bodyPr>
          <a:lstStyle/>
          <a:p>
            <a:pPr algn="just"/>
            <a:r>
              <a:rPr lang="vi-VN" sz="2400" dirty="0">
                <a:solidFill>
                  <a:srgbClr val="000000"/>
                </a:solidFill>
              </a:rPr>
              <a:t>mấy em lớp 1 đang rụt rè níu chặt tay bố mẹ, thật giống tôi năm ngoái. </a:t>
            </a:r>
            <a:endParaRPr lang="en-US" sz="2400" dirty="0"/>
          </a:p>
        </p:txBody>
      </p:sp>
      <p:sp>
        <p:nvSpPr>
          <p:cNvPr id="123" name="Rectangle 122"/>
          <p:cNvSpPr/>
          <p:nvPr/>
        </p:nvSpPr>
        <p:spPr>
          <a:xfrm>
            <a:off x="6731479" y="5099589"/>
            <a:ext cx="4833374" cy="461665"/>
          </a:xfrm>
          <a:prstGeom prst="rect">
            <a:avLst/>
          </a:prstGeom>
        </p:spPr>
        <p:txBody>
          <a:bodyPr wrap="none">
            <a:spAutoFit/>
          </a:bodyPr>
          <a:lstStyle/>
          <a:p>
            <a:pPr algn="just"/>
            <a:r>
              <a:rPr lang="vi-VN" sz="2400" dirty="0">
                <a:solidFill>
                  <a:srgbClr val="000000"/>
                </a:solidFill>
              </a:rPr>
              <a:t>Tôi đã là học sinh lớp 2</a:t>
            </a:r>
            <a:r>
              <a:rPr lang="en-US" sz="2400" dirty="0">
                <a:solidFill>
                  <a:srgbClr val="000000"/>
                </a:solidFill>
              </a:rPr>
              <a:t> </a:t>
            </a:r>
            <a:r>
              <a:rPr lang="vi-VN" sz="2400" dirty="0">
                <a:solidFill>
                  <a:srgbClr val="000000"/>
                </a:solidFill>
              </a:rPr>
              <a:t>rồi cơ mà.</a:t>
            </a:r>
            <a:endParaRPr lang="en-US" sz="2400" dirty="0"/>
          </a:p>
        </p:txBody>
      </p:sp>
      <p:sp>
        <p:nvSpPr>
          <p:cNvPr id="124" name="Rectangle 123"/>
          <p:cNvSpPr/>
          <p:nvPr/>
        </p:nvSpPr>
        <p:spPr>
          <a:xfrm>
            <a:off x="-332106" y="5465891"/>
            <a:ext cx="184731" cy="461665"/>
          </a:xfrm>
          <a:prstGeom prst="rect">
            <a:avLst/>
          </a:prstGeom>
        </p:spPr>
        <p:txBody>
          <a:bodyPr wrap="none">
            <a:spAutoFit/>
          </a:bodyPr>
          <a:lstStyle/>
          <a:p>
            <a:pPr algn="just"/>
            <a:endParaRPr lang="en-US" sz="2400" dirty="0"/>
          </a:p>
        </p:txBody>
      </p:sp>
      <p:sp>
        <p:nvSpPr>
          <p:cNvPr id="125" name="Rectangle 124"/>
          <p:cNvSpPr/>
          <p:nvPr/>
        </p:nvSpPr>
        <p:spPr>
          <a:xfrm>
            <a:off x="10688482" y="4735036"/>
            <a:ext cx="1026050" cy="461665"/>
          </a:xfrm>
          <a:prstGeom prst="rect">
            <a:avLst/>
          </a:prstGeom>
        </p:spPr>
        <p:txBody>
          <a:bodyPr wrap="none">
            <a:spAutoFit/>
          </a:bodyPr>
          <a:lstStyle/>
          <a:p>
            <a:pPr algn="just"/>
            <a:r>
              <a:rPr lang="vi-VN" sz="2400" dirty="0">
                <a:solidFill>
                  <a:srgbClr val="000000"/>
                </a:solidFill>
              </a:rPr>
              <a:t>Trước</a:t>
            </a:r>
            <a:endParaRPr lang="en-US" sz="2400" dirty="0"/>
          </a:p>
        </p:txBody>
      </p:sp>
      <p:grpSp>
        <p:nvGrpSpPr>
          <p:cNvPr id="126" name="Group 125"/>
          <p:cNvGrpSpPr/>
          <p:nvPr/>
        </p:nvGrpSpPr>
        <p:grpSpPr>
          <a:xfrm>
            <a:off x="3270040" y="255554"/>
            <a:ext cx="6210300" cy="787452"/>
            <a:chOff x="3704647" y="230141"/>
            <a:chExt cx="6210300" cy="647429"/>
          </a:xfrm>
          <a:solidFill>
            <a:srgbClr val="92D050"/>
          </a:solidFill>
        </p:grpSpPr>
        <p:sp>
          <p:nvSpPr>
            <p:cNvPr id="129"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30" name="Rectangle 129"/>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2946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wipe(down)">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1"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1"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1"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down)">
                                      <p:cBhvr>
                                        <p:cTn id="34" dur="500"/>
                                        <p:tgtEl>
                                          <p:spTgt spid="118"/>
                                        </p:tgtEl>
                                      </p:cBhvr>
                                    </p:animEffect>
                                  </p:childTnLst>
                                </p:cTn>
                              </p:par>
                              <p:par>
                                <p:cTn id="35" presetID="22" presetClass="entr" presetSubtype="4" fill="hold" grpId="1"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1"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grpId="1"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down)">
                                      <p:cBhvr>
                                        <p:cTn id="43" dur="500"/>
                                        <p:tgtEl>
                                          <p:spTgt spid="111"/>
                                        </p:tgtEl>
                                      </p:cBhvr>
                                    </p:animEffect>
                                  </p:childTnLst>
                                </p:cTn>
                              </p:par>
                              <p:par>
                                <p:cTn id="44" presetID="22" presetClass="entr" presetSubtype="4" fill="hold" grpId="1" nodeType="with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wipe(down)">
                                      <p:cBhvr>
                                        <p:cTn id="46" dur="500"/>
                                        <p:tgtEl>
                                          <p:spTgt spid="120"/>
                                        </p:tgtEl>
                                      </p:cBhvr>
                                    </p:animEffect>
                                  </p:childTnLst>
                                </p:cTn>
                              </p:par>
                              <p:par>
                                <p:cTn id="47" presetID="22" presetClass="entr" presetSubtype="4" fill="hold" grpId="1" nodeType="with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wipe(down)">
                                      <p:cBhvr>
                                        <p:cTn id="49" dur="500"/>
                                        <p:tgtEl>
                                          <p:spTgt spid="113"/>
                                        </p:tgtEl>
                                      </p:cBhvr>
                                    </p:animEffect>
                                  </p:childTnLst>
                                </p:cTn>
                              </p:par>
                              <p:par>
                                <p:cTn id="50" presetID="22" presetClass="entr" presetSubtype="4" fill="hold" grpId="1"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down)">
                                      <p:cBhvr>
                                        <p:cTn id="52" dur="500"/>
                                        <p:tgtEl>
                                          <p:spTgt spid="114"/>
                                        </p:tgtEl>
                                      </p:cBhvr>
                                    </p:animEffect>
                                  </p:childTnLst>
                                </p:cTn>
                              </p:par>
                              <p:par>
                                <p:cTn id="53" presetID="22" presetClass="entr" presetSubtype="4" fill="hold" grpId="1"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wipe(down)">
                                      <p:cBhvr>
                                        <p:cTn id="55" dur="500"/>
                                        <p:tgtEl>
                                          <p:spTgt spid="115"/>
                                        </p:tgtEl>
                                      </p:cBhvr>
                                    </p:animEffect>
                                  </p:childTnLst>
                                </p:cTn>
                              </p:par>
                              <p:par>
                                <p:cTn id="56" presetID="22" presetClass="entr" presetSubtype="4" fill="hold" grpId="1" nodeType="with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wipe(down)">
                                      <p:cBhvr>
                                        <p:cTn id="58" dur="500"/>
                                        <p:tgtEl>
                                          <p:spTgt spid="122"/>
                                        </p:tgtEl>
                                      </p:cBhvr>
                                    </p:animEffect>
                                  </p:childTnLst>
                                </p:cTn>
                              </p:par>
                              <p:par>
                                <p:cTn id="59" presetID="22" presetClass="entr" presetSubtype="4" fill="hold" grpId="1"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wipe(down)">
                                      <p:cBhvr>
                                        <p:cTn id="61" dur="500"/>
                                        <p:tgtEl>
                                          <p:spTgt spid="116"/>
                                        </p:tgtEl>
                                      </p:cBhvr>
                                    </p:animEffect>
                                  </p:childTnLst>
                                </p:cTn>
                              </p:par>
                              <p:par>
                                <p:cTn id="62" presetID="22" presetClass="entr" presetSubtype="4" fill="hold" grpId="1" nodeType="with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wipe(down)">
                                      <p:cBhvr>
                                        <p:cTn id="64" dur="500"/>
                                        <p:tgtEl>
                                          <p:spTgt spid="123"/>
                                        </p:tgtEl>
                                      </p:cBhvr>
                                    </p:animEffect>
                                  </p:childTnLst>
                                </p:cTn>
                              </p:par>
                              <p:par>
                                <p:cTn id="65" presetID="22" presetClass="entr" presetSubtype="4" fill="hold" grpId="1" nodeType="withEffect">
                                  <p:stCondLst>
                                    <p:cond delay="0"/>
                                  </p:stCondLst>
                                  <p:childTnLst>
                                    <p:set>
                                      <p:cBhvr>
                                        <p:cTn id="66" dur="1" fill="hold">
                                          <p:stCondLst>
                                            <p:cond delay="0"/>
                                          </p:stCondLst>
                                        </p:cTn>
                                        <p:tgtEl>
                                          <p:spTgt spid="117"/>
                                        </p:tgtEl>
                                        <p:attrNameLst>
                                          <p:attrName>style.visibility</p:attrName>
                                        </p:attrNameLst>
                                      </p:cBhvr>
                                      <p:to>
                                        <p:strVal val="visible"/>
                                      </p:to>
                                    </p:set>
                                    <p:animEffect transition="in" filter="wipe(down)">
                                      <p:cBhvr>
                                        <p:cTn id="67" dur="500"/>
                                        <p:tgtEl>
                                          <p:spTgt spid="1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wipe(down)">
                                      <p:cBhvr>
                                        <p:cTn id="70" dur="500"/>
                                        <p:tgtEl>
                                          <p:spTgt spid="112"/>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wipe(down)">
                                      <p:cBhvr>
                                        <p:cTn id="73" dur="500"/>
                                        <p:tgtEl>
                                          <p:spTgt spid="12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25"/>
                                        </p:tgtEl>
                                        <p:attrNameLst>
                                          <p:attrName>style.visibility</p:attrName>
                                        </p:attrNameLst>
                                      </p:cBhvr>
                                      <p:to>
                                        <p:strVal val="visible"/>
                                      </p:to>
                                    </p:set>
                                    <p:animEffect transition="in" filter="wipe(down)">
                                      <p:cBhvr>
                                        <p:cTn id="76" dur="500"/>
                                        <p:tgtEl>
                                          <p:spTgt spid="125"/>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grpId="0" nodeType="clickEffect">
                                  <p:stCondLst>
                                    <p:cond delay="0"/>
                                  </p:stCondLst>
                                  <p:childTnLst>
                                    <p:animClr clrSpc="rgb" dir="cw">
                                      <p:cBhvr override="childStyle">
                                        <p:cTn id="80" dur="2000" fill="hold"/>
                                        <p:tgtEl>
                                          <p:spTgt spid="6"/>
                                        </p:tgtEl>
                                        <p:attrNameLst>
                                          <p:attrName>style.color</p:attrName>
                                        </p:attrNameLst>
                                      </p:cBhvr>
                                      <p:to>
                                        <a:srgbClr val="0070C0"/>
                                      </p:to>
                                    </p:animClr>
                                  </p:childTnLst>
                                </p:cTn>
                              </p:par>
                            </p:childTnLst>
                          </p:cTn>
                        </p:par>
                        <p:par>
                          <p:cTn id="81" fill="hold">
                            <p:stCondLst>
                              <p:cond delay="2000"/>
                            </p:stCondLst>
                            <p:childTnLst>
                              <p:par>
                                <p:cTn id="82" presetID="3" presetClass="emph" presetSubtype="2" fill="hold" grpId="0" nodeType="afterEffect">
                                  <p:stCondLst>
                                    <p:cond delay="0"/>
                                  </p:stCondLst>
                                  <p:childTnLst>
                                    <p:animClr clrSpc="rgb" dir="cw">
                                      <p:cBhvr override="childStyle">
                                        <p:cTn id="83" dur="2000" fill="hold"/>
                                        <p:tgtEl>
                                          <p:spTgt spid="3"/>
                                        </p:tgtEl>
                                        <p:attrNameLst>
                                          <p:attrName>style.color</p:attrName>
                                        </p:attrNameLst>
                                      </p:cBhvr>
                                      <p:to>
                                        <a:srgbClr val="0070C0"/>
                                      </p:to>
                                    </p:animClr>
                                  </p:childTnLst>
                                </p:cTn>
                              </p:par>
                            </p:childTnLst>
                          </p:cTn>
                        </p:par>
                        <p:par>
                          <p:cTn id="84" fill="hold">
                            <p:stCondLst>
                              <p:cond delay="4000"/>
                            </p:stCondLst>
                            <p:childTnLst>
                              <p:par>
                                <p:cTn id="85" presetID="3" presetClass="emph" presetSubtype="2" fill="hold" grpId="0" nodeType="afterEffect">
                                  <p:stCondLst>
                                    <p:cond delay="0"/>
                                  </p:stCondLst>
                                  <p:childTnLst>
                                    <p:animClr clrSpc="rgb" dir="cw">
                                      <p:cBhvr override="childStyle">
                                        <p:cTn id="86" dur="2000" fill="hold"/>
                                        <p:tgtEl>
                                          <p:spTgt spid="4"/>
                                        </p:tgtEl>
                                        <p:attrNameLst>
                                          <p:attrName>style.color</p:attrName>
                                        </p:attrNameLst>
                                      </p:cBhvr>
                                      <p:to>
                                        <a:srgbClr val="0070C0"/>
                                      </p:to>
                                    </p:animClr>
                                  </p:childTnLst>
                                </p:cTn>
                              </p:par>
                            </p:childTnLst>
                          </p:cTn>
                        </p:par>
                        <p:par>
                          <p:cTn id="87" fill="hold">
                            <p:stCondLst>
                              <p:cond delay="6000"/>
                            </p:stCondLst>
                            <p:childTnLst>
                              <p:par>
                                <p:cTn id="88" presetID="3" presetClass="emph" presetSubtype="2" fill="hold" grpId="0" nodeType="afterEffect">
                                  <p:stCondLst>
                                    <p:cond delay="0"/>
                                  </p:stCondLst>
                                  <p:childTnLst>
                                    <p:animClr clrSpc="rgb" dir="cw">
                                      <p:cBhvr override="childStyle">
                                        <p:cTn id="89" dur="2000" fill="hold"/>
                                        <p:tgtEl>
                                          <p:spTgt spid="7"/>
                                        </p:tgtEl>
                                        <p:attrNameLst>
                                          <p:attrName>style.color</p:attrName>
                                        </p:attrNameLst>
                                      </p:cBhvr>
                                      <p:to>
                                        <a:srgbClr val="0070C0"/>
                                      </p:to>
                                    </p:animClr>
                                  </p:childTnLst>
                                </p:cTn>
                              </p:par>
                              <p:par>
                                <p:cTn id="90" presetID="3" presetClass="emph" presetSubtype="2" fill="hold" grpId="0" nodeType="withEffect">
                                  <p:stCondLst>
                                    <p:cond delay="0"/>
                                  </p:stCondLst>
                                  <p:childTnLst>
                                    <p:animClr clrSpc="rgb" dir="cw">
                                      <p:cBhvr override="childStyle">
                                        <p:cTn id="91" dur="2000" fill="hold"/>
                                        <p:tgtEl>
                                          <p:spTgt spid="118"/>
                                        </p:tgtEl>
                                        <p:attrNameLst>
                                          <p:attrName>style.color</p:attrName>
                                        </p:attrNameLst>
                                      </p:cBhvr>
                                      <p:to>
                                        <a:srgbClr val="0070C0"/>
                                      </p:to>
                                    </p:animClr>
                                  </p:childTnLst>
                                </p:cTn>
                              </p:par>
                            </p:childTnLst>
                          </p:cTn>
                        </p:par>
                        <p:par>
                          <p:cTn id="92" fill="hold">
                            <p:stCondLst>
                              <p:cond delay="8000"/>
                            </p:stCondLst>
                            <p:childTnLst>
                              <p:par>
                                <p:cTn id="93" presetID="3" presetClass="emph" presetSubtype="2" fill="hold" grpId="0" nodeType="afterEffect">
                                  <p:stCondLst>
                                    <p:cond delay="0"/>
                                  </p:stCondLst>
                                  <p:childTnLst>
                                    <p:animClr clrSpc="rgb" dir="cw">
                                      <p:cBhvr override="childStyle">
                                        <p:cTn id="94" dur="2000" fill="hold"/>
                                        <p:tgtEl>
                                          <p:spTgt spid="9"/>
                                        </p:tgtEl>
                                        <p:attrNameLst>
                                          <p:attrName>style.color</p:attrName>
                                        </p:attrNameLst>
                                      </p:cBhvr>
                                      <p:to>
                                        <a:srgbClr val="0070C0"/>
                                      </p:to>
                                    </p:animClr>
                                  </p:childTnLst>
                                </p:cTn>
                              </p:par>
                            </p:childTnLst>
                          </p:cTn>
                        </p:par>
                        <p:par>
                          <p:cTn id="95" fill="hold">
                            <p:stCondLst>
                              <p:cond delay="10000"/>
                            </p:stCondLst>
                            <p:childTnLst>
                              <p:par>
                                <p:cTn id="96" presetID="3" presetClass="emph" presetSubtype="2" fill="hold" grpId="0" nodeType="afterEffect">
                                  <p:stCondLst>
                                    <p:cond delay="0"/>
                                  </p:stCondLst>
                                  <p:childTnLst>
                                    <p:animClr clrSpc="rgb" dir="cw">
                                      <p:cBhvr override="childStyle">
                                        <p:cTn id="97" dur="2000" fill="hold"/>
                                        <p:tgtEl>
                                          <p:spTgt spid="11"/>
                                        </p:tgtEl>
                                        <p:attrNameLst>
                                          <p:attrName>style.color</p:attrName>
                                        </p:attrNameLst>
                                      </p:cBhvr>
                                      <p:to>
                                        <a:srgbClr val="0070C0"/>
                                      </p:to>
                                    </p:animClr>
                                  </p:childTnLst>
                                </p:cTn>
                              </p:par>
                            </p:childTnLst>
                          </p:cTn>
                        </p:par>
                        <p:par>
                          <p:cTn id="98" fill="hold">
                            <p:stCondLst>
                              <p:cond delay="12000"/>
                            </p:stCondLst>
                            <p:childTnLst>
                              <p:par>
                                <p:cTn id="99" presetID="3" presetClass="emph" presetSubtype="2" fill="hold" grpId="0" nodeType="afterEffect">
                                  <p:stCondLst>
                                    <p:cond delay="0"/>
                                  </p:stCondLst>
                                  <p:childTnLst>
                                    <p:animClr clrSpc="rgb" dir="cw">
                                      <p:cBhvr override="childStyle">
                                        <p:cTn id="100" dur="2000" fill="hold"/>
                                        <p:tgtEl>
                                          <p:spTgt spid="111"/>
                                        </p:tgtEl>
                                        <p:attrNameLst>
                                          <p:attrName>style.color</p:attrName>
                                        </p:attrNameLst>
                                      </p:cBhvr>
                                      <p:to>
                                        <a:srgbClr val="0070C0"/>
                                      </p:to>
                                    </p:animClr>
                                  </p:childTnLst>
                                </p:cTn>
                              </p:par>
                              <p:par>
                                <p:cTn id="101" presetID="3" presetClass="emph" presetSubtype="2" fill="hold" grpId="0" nodeType="withEffect">
                                  <p:stCondLst>
                                    <p:cond delay="0"/>
                                  </p:stCondLst>
                                  <p:childTnLst>
                                    <p:animClr clrSpc="rgb" dir="cw">
                                      <p:cBhvr override="childStyle">
                                        <p:cTn id="102" dur="2000" fill="hold"/>
                                        <p:tgtEl>
                                          <p:spTgt spid="120"/>
                                        </p:tgtEl>
                                        <p:attrNameLst>
                                          <p:attrName>style.color</p:attrName>
                                        </p:attrNameLst>
                                      </p:cBhvr>
                                      <p:to>
                                        <a:srgbClr val="0070C0"/>
                                      </p:to>
                                    </p:animClr>
                                  </p:childTnLst>
                                </p:cTn>
                              </p:par>
                            </p:childTnLst>
                          </p:cTn>
                        </p:par>
                        <p:par>
                          <p:cTn id="103" fill="hold">
                            <p:stCondLst>
                              <p:cond delay="14000"/>
                            </p:stCondLst>
                            <p:childTnLst>
                              <p:par>
                                <p:cTn id="104" presetID="3" presetClass="emph" presetSubtype="2" fill="hold" grpId="1" nodeType="afterEffect">
                                  <p:stCondLst>
                                    <p:cond delay="0"/>
                                  </p:stCondLst>
                                  <p:childTnLst>
                                    <p:animClr clrSpc="rgb" dir="cw">
                                      <p:cBhvr override="childStyle">
                                        <p:cTn id="105" dur="2000" fill="hold"/>
                                        <p:tgtEl>
                                          <p:spTgt spid="112"/>
                                        </p:tgtEl>
                                        <p:attrNameLst>
                                          <p:attrName>style.color</p:attrName>
                                        </p:attrNameLst>
                                      </p:cBhvr>
                                      <p:to>
                                        <a:srgbClr val="0070C0"/>
                                      </p:to>
                                    </p:animClr>
                                  </p:childTnLst>
                                </p:cTn>
                              </p:par>
                              <p:par>
                                <p:cTn id="106" presetID="3" presetClass="emph" presetSubtype="2" fill="hold" grpId="1" nodeType="withEffect">
                                  <p:stCondLst>
                                    <p:cond delay="0"/>
                                  </p:stCondLst>
                                  <p:childTnLst>
                                    <p:animClr clrSpc="rgb" dir="cw">
                                      <p:cBhvr override="childStyle">
                                        <p:cTn id="107" dur="2000" fill="hold"/>
                                        <p:tgtEl>
                                          <p:spTgt spid="121"/>
                                        </p:tgtEl>
                                        <p:attrNameLst>
                                          <p:attrName>style.color</p:attrName>
                                        </p:attrNameLst>
                                      </p:cBhvr>
                                      <p:to>
                                        <a:srgbClr val="0070C0"/>
                                      </p:to>
                                    </p:animClr>
                                  </p:childTnLst>
                                </p:cTn>
                              </p:par>
                            </p:childTnLst>
                          </p:cTn>
                        </p:par>
                        <p:par>
                          <p:cTn id="108" fill="hold">
                            <p:stCondLst>
                              <p:cond delay="16000"/>
                            </p:stCondLst>
                            <p:childTnLst>
                              <p:par>
                                <p:cTn id="109" presetID="3" presetClass="emph" presetSubtype="2" fill="hold" grpId="0" nodeType="afterEffect">
                                  <p:stCondLst>
                                    <p:cond delay="0"/>
                                  </p:stCondLst>
                                  <p:childTnLst>
                                    <p:animClr clrSpc="rgb" dir="cw">
                                      <p:cBhvr override="childStyle">
                                        <p:cTn id="110" dur="2000" fill="hold"/>
                                        <p:tgtEl>
                                          <p:spTgt spid="113"/>
                                        </p:tgtEl>
                                        <p:attrNameLst>
                                          <p:attrName>style.color</p:attrName>
                                        </p:attrNameLst>
                                      </p:cBhvr>
                                      <p:to>
                                        <a:srgbClr val="0070C0"/>
                                      </p:to>
                                    </p:animClr>
                                  </p:childTnLst>
                                </p:cTn>
                              </p:par>
                            </p:childTnLst>
                          </p:cTn>
                        </p:par>
                        <p:par>
                          <p:cTn id="111" fill="hold">
                            <p:stCondLst>
                              <p:cond delay="18000"/>
                            </p:stCondLst>
                            <p:childTnLst>
                              <p:par>
                                <p:cTn id="112" presetID="3" presetClass="emph" presetSubtype="2" fill="hold" grpId="0" nodeType="afterEffect">
                                  <p:stCondLst>
                                    <p:cond delay="0"/>
                                  </p:stCondLst>
                                  <p:childTnLst>
                                    <p:animClr clrSpc="rgb" dir="cw">
                                      <p:cBhvr override="childStyle">
                                        <p:cTn id="113" dur="2000" fill="hold"/>
                                        <p:tgtEl>
                                          <p:spTgt spid="114"/>
                                        </p:tgtEl>
                                        <p:attrNameLst>
                                          <p:attrName>style.color</p:attrName>
                                        </p:attrNameLst>
                                      </p:cBhvr>
                                      <p:to>
                                        <a:srgbClr val="0070C0"/>
                                      </p:to>
                                    </p:animClr>
                                  </p:childTnLst>
                                </p:cTn>
                              </p:par>
                            </p:childTnLst>
                          </p:cTn>
                        </p:par>
                        <p:par>
                          <p:cTn id="114" fill="hold">
                            <p:stCondLst>
                              <p:cond delay="20000"/>
                            </p:stCondLst>
                            <p:childTnLst>
                              <p:par>
                                <p:cTn id="115" presetID="3" presetClass="emph" presetSubtype="2" fill="hold" grpId="0" nodeType="afterEffect">
                                  <p:stCondLst>
                                    <p:cond delay="0"/>
                                  </p:stCondLst>
                                  <p:childTnLst>
                                    <p:animClr clrSpc="rgb" dir="cw">
                                      <p:cBhvr override="childStyle">
                                        <p:cTn id="116" dur="2000" fill="hold"/>
                                        <p:tgtEl>
                                          <p:spTgt spid="115"/>
                                        </p:tgtEl>
                                        <p:attrNameLst>
                                          <p:attrName>style.color</p:attrName>
                                        </p:attrNameLst>
                                      </p:cBhvr>
                                      <p:to>
                                        <a:srgbClr val="0070C0"/>
                                      </p:to>
                                    </p:animClr>
                                  </p:childTnLst>
                                </p:cTn>
                              </p:par>
                              <p:par>
                                <p:cTn id="117" presetID="3" presetClass="emph" presetSubtype="2" fill="hold" grpId="0" nodeType="withEffect">
                                  <p:stCondLst>
                                    <p:cond delay="0"/>
                                  </p:stCondLst>
                                  <p:childTnLst>
                                    <p:animClr clrSpc="rgb" dir="cw">
                                      <p:cBhvr override="childStyle">
                                        <p:cTn id="118" dur="2000" fill="hold"/>
                                        <p:tgtEl>
                                          <p:spTgt spid="122"/>
                                        </p:tgtEl>
                                        <p:attrNameLst>
                                          <p:attrName>style.color</p:attrName>
                                        </p:attrNameLst>
                                      </p:cBhvr>
                                      <p:to>
                                        <a:srgbClr val="0070C0"/>
                                      </p:to>
                                    </p:animClr>
                                  </p:childTnLst>
                                </p:cTn>
                              </p:par>
                            </p:childTnLst>
                          </p:cTn>
                        </p:par>
                        <p:par>
                          <p:cTn id="119" fill="hold">
                            <p:stCondLst>
                              <p:cond delay="22000"/>
                            </p:stCondLst>
                            <p:childTnLst>
                              <p:par>
                                <p:cTn id="120" presetID="3" presetClass="emph" presetSubtype="2" fill="hold" grpId="1" nodeType="afterEffect">
                                  <p:stCondLst>
                                    <p:cond delay="0"/>
                                  </p:stCondLst>
                                  <p:childTnLst>
                                    <p:animClr clrSpc="rgb" dir="cw">
                                      <p:cBhvr override="childStyle">
                                        <p:cTn id="121" dur="2000" fill="hold"/>
                                        <p:tgtEl>
                                          <p:spTgt spid="125"/>
                                        </p:tgtEl>
                                        <p:attrNameLst>
                                          <p:attrName>style.color</p:attrName>
                                        </p:attrNameLst>
                                      </p:cBhvr>
                                      <p:to>
                                        <a:srgbClr val="0070C0"/>
                                      </p:to>
                                    </p:animClr>
                                  </p:childTnLst>
                                </p:cTn>
                              </p:par>
                              <p:par>
                                <p:cTn id="122" presetID="3" presetClass="emph" presetSubtype="2" fill="hold" grpId="0" nodeType="withEffect">
                                  <p:stCondLst>
                                    <p:cond delay="0"/>
                                  </p:stCondLst>
                                  <p:childTnLst>
                                    <p:animClr clrSpc="rgb" dir="cw">
                                      <p:cBhvr override="childStyle">
                                        <p:cTn id="123" dur="2000" fill="hold"/>
                                        <p:tgtEl>
                                          <p:spTgt spid="116"/>
                                        </p:tgtEl>
                                        <p:attrNameLst>
                                          <p:attrName>style.color</p:attrName>
                                        </p:attrNameLst>
                                      </p:cBhvr>
                                      <p:to>
                                        <a:srgbClr val="0070C0"/>
                                      </p:to>
                                    </p:animClr>
                                  </p:childTnLst>
                                </p:cTn>
                              </p:par>
                            </p:childTnLst>
                          </p:cTn>
                        </p:par>
                        <p:par>
                          <p:cTn id="124" fill="hold">
                            <p:stCondLst>
                              <p:cond delay="24000"/>
                            </p:stCondLst>
                            <p:childTnLst>
                              <p:par>
                                <p:cTn id="125" presetID="3" presetClass="emph" presetSubtype="2" fill="hold" grpId="0" nodeType="afterEffect">
                                  <p:stCondLst>
                                    <p:cond delay="0"/>
                                  </p:stCondLst>
                                  <p:childTnLst>
                                    <p:animClr clrSpc="rgb" dir="cw">
                                      <p:cBhvr override="childStyle">
                                        <p:cTn id="126" dur="2000" fill="hold"/>
                                        <p:tgtEl>
                                          <p:spTgt spid="123"/>
                                        </p:tgtEl>
                                        <p:attrNameLst>
                                          <p:attrName>style.color</p:attrName>
                                        </p:attrNameLst>
                                      </p:cBhvr>
                                      <p:to>
                                        <a:srgbClr val="0070C0"/>
                                      </p:to>
                                    </p:animClr>
                                  </p:childTnLst>
                                </p:cTn>
                              </p:par>
                            </p:childTnLst>
                          </p:cTn>
                        </p:par>
                        <p:par>
                          <p:cTn id="127" fill="hold">
                            <p:stCondLst>
                              <p:cond delay="26000"/>
                            </p:stCondLst>
                            <p:childTnLst>
                              <p:par>
                                <p:cTn id="128" presetID="3" presetClass="emph" presetSubtype="2" fill="hold" grpId="0" nodeType="afterEffect">
                                  <p:stCondLst>
                                    <p:cond delay="0"/>
                                  </p:stCondLst>
                                  <p:childTnLst>
                                    <p:animClr clrSpc="rgb" dir="cw">
                                      <p:cBhvr override="childStyle">
                                        <p:cTn id="129" dur="2000" fill="hold"/>
                                        <p:tgtEl>
                                          <p:spTgt spid="117"/>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6" grpId="1"/>
      <p:bldP spid="3" grpId="0"/>
      <p:bldP spid="3" grpId="1"/>
      <p:bldP spid="4" grpId="0"/>
      <p:bldP spid="4" grpId="1"/>
      <p:bldP spid="7" grpId="0"/>
      <p:bldP spid="7" grpId="1"/>
      <p:bldP spid="9" grpId="0"/>
      <p:bldP spid="9" grpId="1"/>
      <p:bldP spid="11" grpId="0"/>
      <p:bldP spid="11"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20" grpId="0"/>
      <p:bldP spid="120" grpId="1"/>
      <p:bldP spid="121" grpId="0"/>
      <p:bldP spid="121" grpId="1"/>
      <p:bldP spid="122" grpId="0"/>
      <p:bldP spid="122" grpId="1"/>
      <p:bldP spid="123" grpId="0"/>
      <p:bldP spid="123" grpId="1"/>
      <p:bldP spid="125" grpId="0"/>
      <p:bldP spid="12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6151576"/>
            <a:chOff x="1387777" y="1014322"/>
            <a:chExt cx="6148100" cy="6243929"/>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23781" y="1228985"/>
              <a:ext cx="5611362" cy="6029266"/>
            </a:xfrm>
            <a:prstGeom prst="rect">
              <a:avLst/>
            </a:prstGeom>
          </p:spPr>
          <p:txBody>
            <a:bodyPr wrap="square">
              <a:spAutoFit/>
            </a:bodyPr>
            <a:lstStyle/>
            <a:p>
              <a:pPr algn="just"/>
              <a:r>
                <a:rPr lang="en-US" sz="2000" b="1" dirty="0">
                  <a:solidFill>
                    <a:schemeClr val="accent5">
                      <a:lumMod val="50000"/>
                    </a:schemeClr>
                  </a:solidFill>
                </a:rPr>
                <a:t>	</a:t>
              </a:r>
              <a:r>
                <a:rPr lang="vi-VN" sz="2000" b="1" dirty="0">
                  <a:solidFill>
                    <a:schemeClr val="accent5">
                      <a:lumMod val="50000"/>
                    </a:schemeClr>
                  </a:solidFill>
                </a:rPr>
                <a:t>Ngày khai trường đã đến.</a:t>
              </a:r>
            </a:p>
            <a:p>
              <a:pPr algn="just"/>
              <a:r>
                <a:rPr lang="en-US" sz="2000" b="1" dirty="0">
                  <a:solidFill>
                    <a:schemeClr val="accent5">
                      <a:lumMod val="50000"/>
                    </a:schemeClr>
                  </a:solidFill>
                </a:rPr>
                <a:t>	</a:t>
              </a:r>
              <a:r>
                <a:rPr lang="vi-VN" sz="20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rPr>
                <a:t>	</a:t>
              </a:r>
              <a:r>
                <a:rPr lang="vi-VN" sz="20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rPr>
                <a:t>	</a:t>
              </a:r>
              <a:r>
                <a:rPr lang="vi-VN" sz="20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sp>
        <p:nvSpPr>
          <p:cNvPr id="5"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37358" y="109959"/>
            <a:ext cx="1837362" cy="973112"/>
            <a:chOff x="299850" y="2746669"/>
            <a:chExt cx="1837362" cy="973112"/>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từ</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khó</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99850" y="2746669"/>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từ</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khó</a:t>
              </a:r>
              <a:endParaRPr lang="en-US" sz="2800" b="1" dirty="0">
                <a:solidFill>
                  <a:srgbClr val="C00000"/>
                </a:solidFill>
                <a:latin typeface="UTM Cancel" panose="02040603050506020204" pitchFamily="18" charset="0"/>
              </a:endParaRPr>
            </a:p>
          </p:txBody>
        </p:sp>
      </p:grpSp>
      <p:pic>
        <p:nvPicPr>
          <p:cNvPr id="121" name="Picture 1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470283" y="954717"/>
            <a:ext cx="5762846" cy="5898270"/>
          </a:xfrm>
          <a:prstGeom prst="rect">
            <a:avLst/>
          </a:prstGeom>
        </p:spPr>
      </p:pic>
      <p:sp>
        <p:nvSpPr>
          <p:cNvPr id="122" name="Rectangle 121"/>
          <p:cNvSpPr/>
          <p:nvPr/>
        </p:nvSpPr>
        <p:spPr>
          <a:xfrm>
            <a:off x="8566875" y="1748038"/>
            <a:ext cx="1569660" cy="646331"/>
          </a:xfrm>
          <a:prstGeom prst="rect">
            <a:avLst/>
          </a:prstGeom>
        </p:spPr>
        <p:txBody>
          <a:bodyPr wrap="none">
            <a:spAutoFit/>
          </a:bodyPr>
          <a:lstStyle/>
          <a:p>
            <a:r>
              <a:rPr lang="vi-VN" sz="3600" b="1" dirty="0">
                <a:solidFill>
                  <a:schemeClr val="bg1"/>
                </a:solidFill>
              </a:rPr>
              <a:t>Loáng</a:t>
            </a:r>
            <a:endParaRPr lang="en-US" sz="3600" b="1" dirty="0">
              <a:solidFill>
                <a:schemeClr val="bg1"/>
              </a:solidFill>
            </a:endParaRPr>
          </a:p>
        </p:txBody>
      </p:sp>
      <p:sp>
        <p:nvSpPr>
          <p:cNvPr id="123" name="Rectangle 122"/>
          <p:cNvSpPr/>
          <p:nvPr/>
        </p:nvSpPr>
        <p:spPr>
          <a:xfrm>
            <a:off x="8503559" y="2448813"/>
            <a:ext cx="1851789" cy="646331"/>
          </a:xfrm>
          <a:prstGeom prst="rect">
            <a:avLst/>
          </a:prstGeom>
        </p:spPr>
        <p:txBody>
          <a:bodyPr wrap="none">
            <a:spAutoFit/>
          </a:bodyPr>
          <a:lstStyle/>
          <a:p>
            <a:r>
              <a:rPr lang="vi-VN" sz="3600" b="1" dirty="0">
                <a:solidFill>
                  <a:schemeClr val="bg1"/>
                </a:solidFill>
              </a:rPr>
              <a:t>tủm tỉm</a:t>
            </a:r>
            <a:endParaRPr lang="en-US" sz="3600" b="1" dirty="0">
              <a:solidFill>
                <a:schemeClr val="bg1"/>
              </a:solidFill>
            </a:endParaRPr>
          </a:p>
        </p:txBody>
      </p:sp>
      <p:sp>
        <p:nvSpPr>
          <p:cNvPr id="124" name="Rectangle 123"/>
          <p:cNvSpPr/>
          <p:nvPr/>
        </p:nvSpPr>
        <p:spPr>
          <a:xfrm>
            <a:off x="8425812" y="3174379"/>
            <a:ext cx="2007281" cy="646331"/>
          </a:xfrm>
          <a:prstGeom prst="rect">
            <a:avLst/>
          </a:prstGeom>
        </p:spPr>
        <p:txBody>
          <a:bodyPr wrap="none">
            <a:spAutoFit/>
          </a:bodyPr>
          <a:lstStyle/>
          <a:p>
            <a:r>
              <a:rPr lang="vi-VN" sz="3600" b="1" dirty="0">
                <a:solidFill>
                  <a:schemeClr val="bg1"/>
                </a:solidFill>
              </a:rPr>
              <a:t>háo hức</a:t>
            </a:r>
            <a:endParaRPr lang="en-US" sz="3600" b="1" dirty="0">
              <a:solidFill>
                <a:schemeClr val="bg1"/>
              </a:solidFill>
            </a:endParaRPr>
          </a:p>
        </p:txBody>
      </p:sp>
      <p:sp>
        <p:nvSpPr>
          <p:cNvPr id="125" name="Rectangle 124"/>
          <p:cNvSpPr/>
          <p:nvPr/>
        </p:nvSpPr>
        <p:spPr>
          <a:xfrm>
            <a:off x="7898839" y="3820710"/>
            <a:ext cx="3204723" cy="646331"/>
          </a:xfrm>
          <a:prstGeom prst="rect">
            <a:avLst/>
          </a:prstGeom>
        </p:spPr>
        <p:txBody>
          <a:bodyPr wrap="none">
            <a:spAutoFit/>
          </a:bodyPr>
          <a:lstStyle/>
          <a:p>
            <a:r>
              <a:rPr lang="vi-VN" sz="3600" b="1" dirty="0">
                <a:solidFill>
                  <a:schemeClr val="bg1"/>
                </a:solidFill>
              </a:rPr>
              <a:t>tưởng tượng </a:t>
            </a:r>
            <a:endParaRPr lang="en-US" sz="3600" b="1" dirty="0">
              <a:solidFill>
                <a:schemeClr val="bg1"/>
              </a:solidFill>
            </a:endParaRPr>
          </a:p>
        </p:txBody>
      </p:sp>
      <p:sp>
        <p:nvSpPr>
          <p:cNvPr id="126" name="Rectangle 125"/>
          <p:cNvSpPr/>
          <p:nvPr/>
        </p:nvSpPr>
        <p:spPr>
          <a:xfrm>
            <a:off x="8754840" y="4467041"/>
            <a:ext cx="1492716" cy="646331"/>
          </a:xfrm>
          <a:prstGeom prst="rect">
            <a:avLst/>
          </a:prstGeom>
        </p:spPr>
        <p:txBody>
          <a:bodyPr wrap="none">
            <a:spAutoFit/>
          </a:bodyPr>
          <a:lstStyle/>
          <a:p>
            <a:r>
              <a:rPr lang="vi-VN" sz="3600" b="1" dirty="0">
                <a:solidFill>
                  <a:schemeClr val="bg1"/>
                </a:solidFill>
              </a:rPr>
              <a:t>rụt rè </a:t>
            </a:r>
            <a:endParaRPr lang="en-US" sz="3600" b="1" dirty="0">
              <a:solidFill>
                <a:schemeClr val="bg1"/>
              </a:solidFill>
            </a:endParaRPr>
          </a:p>
        </p:txBody>
      </p:sp>
      <p:grpSp>
        <p:nvGrpSpPr>
          <p:cNvPr id="23" name="Group 22"/>
          <p:cNvGrpSpPr/>
          <p:nvPr/>
        </p:nvGrpSpPr>
        <p:grpSpPr>
          <a:xfrm>
            <a:off x="3311317" y="101147"/>
            <a:ext cx="6210300" cy="787452"/>
            <a:chOff x="3704647" y="230141"/>
            <a:chExt cx="6210300" cy="647429"/>
          </a:xfrm>
          <a:solidFill>
            <a:srgbClr val="92D050"/>
          </a:solidFill>
        </p:grpSpPr>
        <p:sp>
          <p:nvSpPr>
            <p:cNvPr id="24"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25" name="Rectangle 24"/>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4645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wipe(down)">
                                      <p:cBhvr>
                                        <p:cTn id="25" dur="5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wipe(down)">
                                      <p:cBhvr>
                                        <p:cTn id="30" dur="500"/>
                                        <p:tgtEl>
                                          <p:spTgt spid="1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wipe(down)">
                                      <p:cBhvr>
                                        <p:cTn id="35" dur="500"/>
                                        <p:tgtEl>
                                          <p:spTgt spid="1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wipe(down)">
                                      <p:cBhvr>
                                        <p:cTn id="40" dur="500"/>
                                        <p:tgtEl>
                                          <p:spTgt spid="1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wipe(down)">
                                      <p:cBhvr>
                                        <p:cTn id="45" dur="500"/>
                                        <p:tgtEl>
                                          <p:spTgt spid="1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6"/>
                                        </p:tgtEl>
                                        <p:attrNameLst>
                                          <p:attrName>style.visibility</p:attrName>
                                        </p:attrNameLst>
                                      </p:cBhvr>
                                      <p:to>
                                        <p:strVal val="visible"/>
                                      </p:to>
                                    </p:set>
                                    <p:animEffect transition="in" filter="wipe(down)">
                                      <p:cBhvr>
                                        <p:cTn id="50"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2" grpId="0"/>
      <p:bldP spid="123" grpId="0"/>
      <p:bldP spid="124" grpId="0"/>
      <p:bldP spid="125" grpId="0"/>
      <p:bldP spid="1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7003" y="935858"/>
            <a:ext cx="11588993" cy="582721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accent1"/>
                </a:solidFill>
              </a:ln>
            </a:endParaRPr>
          </a:p>
        </p:txBody>
      </p:sp>
      <p:grpSp>
        <p:nvGrpSpPr>
          <p:cNvPr id="110" name="Group 109"/>
          <p:cNvGrpSpPr/>
          <p:nvPr/>
        </p:nvGrpSpPr>
        <p:grpSpPr>
          <a:xfrm>
            <a:off x="-70243" y="62774"/>
            <a:ext cx="3306091" cy="1293091"/>
            <a:chOff x="-1" y="0"/>
            <a:chExt cx="2552490" cy="1293091"/>
          </a:xfrm>
        </p:grpSpPr>
        <p:sp>
          <p:nvSpPr>
            <p:cNvPr id="5" name="Cloud 4"/>
            <p:cNvSpPr/>
            <p:nvPr/>
          </p:nvSpPr>
          <p:spPr>
            <a:xfrm>
              <a:off x="-1" y="0"/>
              <a:ext cx="2552490"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latin typeface="UTM Cancel" panose="02040603050506020204" pitchFamily="18" charset="0"/>
                </a:rPr>
                <a:t>Đọc</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nối</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tiếp</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đoạn</a:t>
              </a:r>
              <a:endParaRPr lang="en-US" sz="3200" b="1" dirty="0">
                <a:ln w="190500">
                  <a:solidFill>
                    <a:srgbClr val="FFE3AB"/>
                  </a:solidFill>
                </a:ln>
                <a:latin typeface="UTM Cancel" panose="02040603050506020204" pitchFamily="18" charset="0"/>
              </a:endParaRPr>
            </a:p>
          </p:txBody>
        </p:sp>
        <p:sp>
          <p:nvSpPr>
            <p:cNvPr id="8" name="Rectangle 7"/>
            <p:cNvSpPr/>
            <p:nvPr/>
          </p:nvSpPr>
          <p:spPr>
            <a:xfrm>
              <a:off x="458511" y="86604"/>
              <a:ext cx="14519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đoạn</a:t>
              </a:r>
              <a:endParaRPr lang="en-US" sz="3200" b="1" dirty="0">
                <a:solidFill>
                  <a:srgbClr val="C00000"/>
                </a:solidFill>
                <a:latin typeface="UTM Cancel" panose="02040603050506020204" pitchFamily="18" charset="0"/>
              </a:endParaRPr>
            </a:p>
          </p:txBody>
        </p:sp>
      </p:grpSp>
      <p:sp>
        <p:nvSpPr>
          <p:cNvPr id="124" name="Rectangle 123"/>
          <p:cNvSpPr/>
          <p:nvPr/>
        </p:nvSpPr>
        <p:spPr>
          <a:xfrm>
            <a:off x="-332106" y="5465891"/>
            <a:ext cx="184731" cy="461665"/>
          </a:xfrm>
          <a:prstGeom prst="rect">
            <a:avLst/>
          </a:prstGeom>
        </p:spPr>
        <p:txBody>
          <a:bodyPr wrap="none">
            <a:spAutoFit/>
          </a:bodyPr>
          <a:lstStyle/>
          <a:p>
            <a:endParaRPr lang="en-US" sz="2400" dirty="0"/>
          </a:p>
        </p:txBody>
      </p:sp>
      <p:sp>
        <p:nvSpPr>
          <p:cNvPr id="4" name="Rectangle 3"/>
          <p:cNvSpPr/>
          <p:nvPr/>
        </p:nvSpPr>
        <p:spPr>
          <a:xfrm>
            <a:off x="773588" y="1417243"/>
            <a:ext cx="10715821"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chemeClr val="accent2">
                    <a:lumMod val="50000"/>
                  </a:schemeClr>
                </a:solidFill>
              </a:rPr>
              <a:t>Ngày </a:t>
            </a:r>
            <a:r>
              <a:rPr lang="vi-VN" sz="2400" b="1" dirty="0">
                <a:solidFill>
                  <a:schemeClr val="accent2">
                    <a:lumMod val="50000"/>
                  </a:schemeClr>
                </a:solidFill>
              </a:rPr>
              <a:t>khai trường đã đến.</a:t>
            </a:r>
          </a:p>
          <a:p>
            <a:pPr algn="just"/>
            <a:r>
              <a:rPr lang="en-US" sz="2400" b="1">
                <a:solidFill>
                  <a:schemeClr val="accent2">
                    <a:lumMod val="50000"/>
                  </a:schemeClr>
                </a:solidFill>
              </a:rPr>
              <a:t>   </a:t>
            </a:r>
            <a:r>
              <a:rPr lang="vi-VN" sz="2400" b="1">
                <a:solidFill>
                  <a:schemeClr val="accent2">
                    <a:lumMod val="50000"/>
                  </a:schemeClr>
                </a:solidFill>
              </a:rPr>
              <a:t>Sáng </a:t>
            </a:r>
            <a:r>
              <a:rPr lang="vi-VN" sz="2400" b="1" dirty="0">
                <a:solidFill>
                  <a:schemeClr val="accent2">
                    <a:lumMod val="50000"/>
                  </a:schemeClr>
                </a:solidFill>
              </a:rPr>
              <a:t>sớm, mẹ mới gọi một câu mà tôi đã vùng dậy, khác hẳn mọi ngày. Loáng một cái, tôi đã chuẩn bị xong mọi thứ. Bố ngạc nhiên nhìn tôi, còn mẹ cười tủm tỉm. Tôi rối rít: “Con muốn đến lớp sớm nhất.”.</a:t>
            </a:r>
          </a:p>
        </p:txBody>
      </p:sp>
      <p:sp>
        <p:nvSpPr>
          <p:cNvPr id="6" name="Rectangle 5"/>
          <p:cNvSpPr/>
          <p:nvPr/>
        </p:nvSpPr>
        <p:spPr>
          <a:xfrm>
            <a:off x="642269" y="3108222"/>
            <a:ext cx="10847140" cy="1569660"/>
          </a:xfrm>
          <a:prstGeom prst="rect">
            <a:avLst/>
          </a:prstGeom>
          <a:ln>
            <a:noFill/>
          </a:ln>
        </p:spPr>
        <p:txBody>
          <a:bodyPr wrap="square">
            <a:spAutoFit/>
          </a:bodyPr>
          <a:lstStyle/>
          <a:p>
            <a:pPr algn="just"/>
            <a:r>
              <a:rPr lang="en-GB" sz="2400" dirty="0">
                <a:solidFill>
                  <a:srgbClr val="F87D00"/>
                </a:solidFill>
              </a:rPr>
              <a:t>     </a:t>
            </a:r>
            <a:r>
              <a:rPr lang="vi-VN" sz="2400" b="1" dirty="0">
                <a:solidFill>
                  <a:srgbClr val="F87D00"/>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p:txBody>
      </p:sp>
      <p:sp>
        <p:nvSpPr>
          <p:cNvPr id="7" name="Rectangle 6"/>
          <p:cNvSpPr/>
          <p:nvPr/>
        </p:nvSpPr>
        <p:spPr>
          <a:xfrm>
            <a:off x="636779" y="4795951"/>
            <a:ext cx="10770104" cy="1569660"/>
          </a:xfrm>
          <a:prstGeom prst="rect">
            <a:avLst/>
          </a:prstGeom>
        </p:spPr>
        <p:txBody>
          <a:bodyPr wrap="square">
            <a:spAutoFit/>
          </a:bodyPr>
          <a:lstStyle/>
          <a:p>
            <a:pPr algn="just"/>
            <a:r>
              <a:rPr lang="en-GB" sz="2400" dirty="0">
                <a:solidFill>
                  <a:schemeClr val="accent5">
                    <a:lumMod val="50000"/>
                  </a:schemeClr>
                </a:solidFill>
              </a:rPr>
              <a:t>   </a:t>
            </a:r>
            <a:r>
              <a:rPr lang="vi-VN" sz="2400" b="1" dirty="0">
                <a:solidFill>
                  <a:srgbClr val="CC3399"/>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sp>
        <p:nvSpPr>
          <p:cNvPr id="9" name="Rounded Rectangle 8"/>
          <p:cNvSpPr/>
          <p:nvPr/>
        </p:nvSpPr>
        <p:spPr>
          <a:xfrm>
            <a:off x="642269" y="1345615"/>
            <a:ext cx="11004299" cy="1656264"/>
          </a:xfrm>
          <a:prstGeom prst="roundRect">
            <a:avLst/>
          </a:prstGeom>
          <a:noFill/>
          <a:ln w="412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Rounded Rectangle 108"/>
          <p:cNvSpPr/>
          <p:nvPr/>
        </p:nvSpPr>
        <p:spPr>
          <a:xfrm>
            <a:off x="397095" y="3131147"/>
            <a:ext cx="11249473" cy="1544241"/>
          </a:xfrm>
          <a:prstGeom prst="roundRect">
            <a:avLst/>
          </a:prstGeom>
          <a:noFill/>
          <a:ln w="412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Rounded Rectangle 110"/>
          <p:cNvSpPr/>
          <p:nvPr/>
        </p:nvSpPr>
        <p:spPr>
          <a:xfrm>
            <a:off x="522842" y="4796707"/>
            <a:ext cx="10929718" cy="1544241"/>
          </a:xfrm>
          <a:prstGeom prst="roundRect">
            <a:avLst/>
          </a:prstGeom>
          <a:noFill/>
          <a:ln w="412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112" name="Group 111"/>
          <p:cNvGrpSpPr/>
          <p:nvPr/>
        </p:nvGrpSpPr>
        <p:grpSpPr>
          <a:xfrm>
            <a:off x="3422486" y="294261"/>
            <a:ext cx="6210300" cy="787452"/>
            <a:chOff x="3704647" y="230141"/>
            <a:chExt cx="6210300" cy="647429"/>
          </a:xfrm>
          <a:solidFill>
            <a:srgbClr val="92D050"/>
          </a:solidFill>
        </p:grpSpPr>
        <p:sp>
          <p:nvSpPr>
            <p:cNvPr id="113"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4" name="Rectangle 113"/>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23688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wheel(1)">
                                      <p:cBhvr>
                                        <p:cTn id="38" dur="20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heel(1)">
                                      <p:cBhvr>
                                        <p:cTn id="43"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9" grpId="0" animBg="1"/>
      <p:bldP spid="109" grpId="0" animBg="1"/>
      <p:bldP spid="111" grpId="0" animBg="1"/>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1425</Words>
  <Application>Microsoft Office PowerPoint</Application>
  <PresentationFormat>Custom</PresentationFormat>
  <Paragraphs>226</Paragraphs>
  <Slides>25</Slides>
  <Notes>10</Notes>
  <HiddenSlides>0</HiddenSlides>
  <MMClips>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Admin</cp:lastModifiedBy>
  <cp:revision>25</cp:revision>
  <dcterms:created xsi:type="dcterms:W3CDTF">2019-06-26T07:14:23Z</dcterms:created>
  <dcterms:modified xsi:type="dcterms:W3CDTF">2024-10-27T12:37:09Z</dcterms:modified>
</cp:coreProperties>
</file>