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22" r:id="rId2"/>
    <p:sldId id="320" r:id="rId3"/>
    <p:sldId id="323" r:id="rId4"/>
    <p:sldId id="337" r:id="rId5"/>
    <p:sldId id="325" r:id="rId6"/>
    <p:sldId id="326" r:id="rId7"/>
    <p:sldId id="327" r:id="rId8"/>
    <p:sldId id="328" r:id="rId9"/>
    <p:sldId id="338" r:id="rId10"/>
    <p:sldId id="339" r:id="rId11"/>
    <p:sldId id="330" r:id="rId12"/>
    <p:sldId id="331" r:id="rId13"/>
    <p:sldId id="332" r:id="rId14"/>
    <p:sldId id="336" r:id="rId15"/>
    <p:sldId id="333" r:id="rId16"/>
    <p:sldId id="334" r:id="rId17"/>
    <p:sldId id="335" r:id="rId18"/>
    <p:sldId id="341" r:id="rId19"/>
    <p:sldId id="342" r:id="rId20"/>
    <p:sldId id="343" r:id="rId21"/>
    <p:sldId id="344" r:id="rId22"/>
  </p:sldIdLst>
  <p:sldSz cx="6858000" cy="5143500"/>
  <p:notesSz cx="6858000" cy="9144000"/>
  <p:embeddedFontLst>
    <p:embeddedFont>
      <p:font typeface="HP001 4 hàng" panose="020B0603050302020204" pitchFamily="34" charset="77"/>
      <p:regular r:id="rId24"/>
      <p:bold r:id="rId25"/>
    </p:embeddedFont>
    <p:embeddedFont>
      <p:font typeface="Kalam" panose="02000000000000000000" pitchFamily="2" charset="77"/>
      <p:regular r:id="rId26"/>
      <p:bold r:id="rId27"/>
    </p:embeddedFont>
    <p:embeddedFont>
      <p:font typeface="Montserrat" panose="02000505000000020004" pitchFamily="2" charset="77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45" d="100"/>
          <a:sy n="145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microsoft.com/office/2007/relationships/hdphoto" Target="../media/hdphoto20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29689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từ ngữ thể hiện tâm trạng của dê trắng khi không thấy bạn trở về?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27929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Đóng vai một người bạn trong rừng, nói lời an ủi dê trắng.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6889" y="2453636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 bạn quá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E9D45-67EF-4AB1-80E5-0AB1231A2BFF}"/>
              </a:ext>
            </a:extLst>
          </p:cNvPr>
          <p:cNvSpPr txBox="1"/>
          <p:nvPr/>
        </p:nvSpPr>
        <p:spPr>
          <a:xfrm>
            <a:off x="366889" y="3372300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 biết cậu đang rất buòn và nhớ bê vàng. Đừng lo lắng quá, bê vàng sẽ sớm tìm được đường về nhà thôi!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4123113" y="2745764"/>
            <a:ext cx="1767488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831273" y="1983041"/>
            <a:ext cx="2485506" cy="254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715CA-0C01-1142-A6F7-A539C5D4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7" y="1343624"/>
            <a:ext cx="5270269" cy="2990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A887E4F8-724E-A748-9AAF-0F9DCB85D3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959" b="10151"/>
          <a:stretch/>
        </p:blipFill>
        <p:spPr>
          <a:xfrm>
            <a:off x="1247930" y="957734"/>
            <a:ext cx="4709008" cy="382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H, h, k, b,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36401" y="1338756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36166" y="1338757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37965" y="3185482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36165" y="3185482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678210" y="298845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939235" y="2980559"/>
            <a:ext cx="2080800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678210" y="4787204"/>
            <a:ext cx="3114068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4112350" y="4783511"/>
            <a:ext cx="192566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Đến bây giờ dê trắng….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kể 1 - 2 đoạn của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chuyện theo tranh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19656" y="617893"/>
            <a:ext cx="1635626" cy="603178"/>
            <a:chOff x="347364" y="617893"/>
            <a:chExt cx="1635626" cy="60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263967"/>
            <a:ext cx="557241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của em là ai? (bạn cùng lớp/ bạn hàng xóm/ 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cũ…)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1566064" y="1271975"/>
            <a:ext cx="536582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chơi với bạn từ bao giờ?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1566063" y="1263966"/>
            <a:ext cx="5365827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thường chơi gì với bạn? Em thích nhất ỏ bạn </a:t>
            </a:r>
          </a:p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điều gì?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33303" y="247076"/>
            <a:ext cx="372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UTM Cookies" panose="02040603050506020204" pitchFamily="18" charset="0"/>
              </a:rPr>
              <a:t>GỌI BẠN </a:t>
            </a:r>
            <a:endParaRPr lang="en-US" sz="6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230909" y="2003142"/>
            <a:ext cx="6400800" cy="2949763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505142" y="346361"/>
            <a:ext cx="60286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tiếp đoạn kết của câu chuyện theo ý của em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Bright idea icon bulb icon brainstorming Vector Image">
            <a:extLst>
              <a:ext uri="{FF2B5EF4-FFF2-40B4-BE49-F238E27FC236}">
                <a16:creationId xmlns:a16="http://schemas.microsoft.com/office/drawing/2014/main" id="{7DDC2617-D63A-BF4D-8C39-34B8471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b="20485"/>
          <a:stretch/>
        </p:blipFill>
        <p:spPr bwMode="auto">
          <a:xfrm>
            <a:off x="205003" y="244685"/>
            <a:ext cx="594435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2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3 câu nêu nhận xét của em về đôi bạn bê vàng và dê trắng trong câu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2618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Gọi bạn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Tự xa xưa thuở nào	    Bê vàng đi tìm cỏ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Trong rừng cây sâu thẳm	    Lang thang quên đường về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Đôi bạn sống bên nhau	    Dê trắng thương bạn quá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Bê vàng và dê trắng	    Chạy khắp nẻo tìm bê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			    Đến bây giờ dê trắng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Một năm, trời hạn hán	    Vẫn gọi hoài: “Bê! Bê!”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Suối cạn, cỏ héo khô			(Định Hải)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2755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12074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26576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4516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khắp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nẻo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960350" y="1629962"/>
            <a:ext cx="333775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Một năm, trời hạn hán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cạn, cỏ héo khô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Chờ mưa đến bao giờ?</a:t>
            </a: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083811" y="17185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3046598" y="214635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4179383" y="251529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4433042" y="213027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4536891" y="171852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4712327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4675114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690967-064D-8748-A92F-E0115BD8DAEC}"/>
              </a:ext>
            </a:extLst>
          </p:cNvPr>
          <p:cNvSpPr/>
          <p:nvPr/>
        </p:nvSpPr>
        <p:spPr>
          <a:xfrm>
            <a:off x="1960350" y="2453191"/>
            <a:ext cx="3429000" cy="864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sâu thẳm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hạn hán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28293F-F72F-43FB-9BA4-B9D0C61407F1}"/>
              </a:ext>
            </a:extLst>
          </p:cNvPr>
          <p:cNvSpPr/>
          <p:nvPr/>
        </p:nvSpPr>
        <p:spPr>
          <a:xfrm>
            <a:off x="430620" y="29027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lang thang</a:t>
            </a:r>
            <a:endParaRPr lang="vi-VN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D35A2D-7C61-42A0-A3D0-621EF4C4A8B9}"/>
              </a:ext>
            </a:extLst>
          </p:cNvPr>
          <p:cNvSpPr/>
          <p:nvPr/>
        </p:nvSpPr>
        <p:spPr>
          <a:xfrm>
            <a:off x="521001" y="304018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7000" y="1435120"/>
            <a:ext cx="162034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rất sâu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728878" y="1987389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tình trạng thiếu nước do nắng lâu, không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2C794-FA8D-4AD2-81B3-5C706935CCDB}"/>
              </a:ext>
            </a:extLst>
          </p:cNvPr>
          <p:cNvSpPr txBox="1"/>
          <p:nvPr/>
        </p:nvSpPr>
        <p:spPr>
          <a:xfrm>
            <a:off x="2102240" y="2914685"/>
            <a:ext cx="4415523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đi hết chỗ này đến chỗ khác, không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468B57-FA7B-9E49-93A8-F96975D88D23}"/>
              </a:ext>
            </a:extLst>
          </p:cNvPr>
          <p:cNvSpPr txBox="1"/>
          <p:nvPr/>
        </p:nvSpPr>
        <p:spPr>
          <a:xfrm>
            <a:off x="746084" y="2379881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mưa gây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1C6D7-AB98-514A-A3F5-ED5DF746614F}"/>
              </a:ext>
            </a:extLst>
          </p:cNvPr>
          <p:cNvSpPr/>
          <p:nvPr/>
        </p:nvSpPr>
        <p:spPr>
          <a:xfrm>
            <a:off x="727884" y="330717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dừng lại ở nơi nào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7" grpId="0"/>
      <p:bldP spid="28" grpId="0" animBg="1"/>
      <p:bldP spid="29" grpId="0"/>
      <p:bldP spid="30" grpId="0"/>
      <p:bldP spid="31" grpId="0"/>
      <p:bldP spid="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chuyện được kể trong bài thơ diễn ra ở đâu?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933834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Chuyện gì xảy ra khi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3326762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 năm trời hạn hán, cỏ cây héo khô, bê vàng không chờ được mưa để có cỏ ăn nên đã lang thang đi tìm cỏ.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E2D3D4-2484-7740-9823-338975BA474D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F52794-E1CD-FE42-907A-C64592F92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1F34C2-A394-354A-B0C2-F935E88F598E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Câu chuyện được kể diễn ra từ thuở xa xưa, trong rừng xanh sâu thẳm.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829103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55481" y="1185599"/>
            <a:ext cx="6119826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chạy khắp nẻo tìm bê và gọi bê.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455481" y="196722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455481" y="2364317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và bê vàng là hai người bạn rất thân thiết. Tình bạn của hai bạn thật đẹp và đáng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Học thuộc lòng 2 khổ thơ đầu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9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1019</Words>
  <Application>Microsoft Macintosh PowerPoint</Application>
  <PresentationFormat>Custom</PresentationFormat>
  <Paragraphs>119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Montserrat</vt:lpstr>
      <vt:lpstr>UTM Avo</vt:lpstr>
      <vt:lpstr>HP001 4 hàng</vt:lpstr>
      <vt:lpstr>UTM Cookies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Le Bao Chau 20146072</cp:lastModifiedBy>
  <cp:revision>91</cp:revision>
  <dcterms:modified xsi:type="dcterms:W3CDTF">2021-06-02T15:38:52Z</dcterms:modified>
</cp:coreProperties>
</file>