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5"/>
  </p:notesMasterIdLst>
  <p:sldIdLst>
    <p:sldId id="357" r:id="rId2"/>
    <p:sldId id="358" r:id="rId3"/>
    <p:sldId id="360" r:id="rId4"/>
    <p:sldId id="400" r:id="rId5"/>
    <p:sldId id="399" r:id="rId6"/>
    <p:sldId id="402" r:id="rId7"/>
    <p:sldId id="403" r:id="rId8"/>
    <p:sldId id="363" r:id="rId9"/>
    <p:sldId id="366" r:id="rId10"/>
    <p:sldId id="401" r:id="rId11"/>
    <p:sldId id="365" r:id="rId12"/>
    <p:sldId id="409" r:id="rId13"/>
    <p:sldId id="410" r:id="rId14"/>
    <p:sldId id="404" r:id="rId15"/>
    <p:sldId id="412" r:id="rId16"/>
    <p:sldId id="413" r:id="rId17"/>
    <p:sldId id="367" r:id="rId18"/>
    <p:sldId id="411" r:id="rId19"/>
    <p:sldId id="368" r:id="rId20"/>
    <p:sldId id="369" r:id="rId21"/>
    <p:sldId id="370" r:id="rId22"/>
    <p:sldId id="371" r:id="rId23"/>
    <p:sldId id="393" r:id="rId24"/>
    <p:sldId id="405" r:id="rId25"/>
    <p:sldId id="372" r:id="rId26"/>
    <p:sldId id="374" r:id="rId27"/>
    <p:sldId id="396" r:id="rId28"/>
    <p:sldId id="406" r:id="rId29"/>
    <p:sldId id="379" r:id="rId30"/>
    <p:sldId id="380" r:id="rId31"/>
    <p:sldId id="408" r:id="rId32"/>
    <p:sldId id="414" r:id="rId33"/>
    <p:sldId id="381" r:id="rId34"/>
  </p:sldIdLst>
  <p:sldSz cx="6858000" cy="5143500"/>
  <p:notesSz cx="6858000" cy="9144000"/>
  <p:embeddedFontLst>
    <p:embeddedFont>
      <p:font typeface="Montserrat" panose="020B0604020202020204" charset="0"/>
      <p:regular r:id="rId36"/>
      <p:bold r:id="rId37"/>
      <p:italic r:id="rId38"/>
      <p:boldItalic r:id="rId39"/>
    </p:embeddedFont>
    <p:embeddedFont>
      <p:font typeface="Kalam" panose="020B0604020202020204" charset="0"/>
      <p:regular r:id="rId40"/>
      <p:bold r:id="rId41"/>
    </p:embeddedFont>
    <p:embeddedFont>
      <p:font typeface="HP001 4 hàng" panose="020B060402020202020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182C4"/>
    <a:srgbClr val="7EA131"/>
    <a:srgbClr val="B7D574"/>
    <a:srgbClr val="FFCC00"/>
    <a:srgbClr val="FACD94"/>
    <a:srgbClr val="CC7500"/>
    <a:srgbClr val="1E5CC1"/>
    <a:srgbClr val="FB5B53"/>
    <a:srgbClr val="FB4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88" autoAdjust="0"/>
    <p:restoredTop sz="94364" autoAdjust="0"/>
  </p:normalViewPr>
  <p:slideViewPr>
    <p:cSldViewPr snapToGrid="0">
      <p:cViewPr varScale="1">
        <p:scale>
          <a:sx n="115" d="100"/>
          <a:sy n="115" d="100"/>
        </p:scale>
        <p:origin x="118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117213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extLst>
      <p:ext uri="{BB962C8B-B14F-4D97-AF65-F5344CB8AC3E}">
        <p14:creationId xmlns:p14="http://schemas.microsoft.com/office/powerpoint/2010/main" val="313434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extLst>
      <p:ext uri="{BB962C8B-B14F-4D97-AF65-F5344CB8AC3E}">
        <p14:creationId xmlns:p14="http://schemas.microsoft.com/office/powerpoint/2010/main" val="401355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TextBox 3"/>
          <p:cNvSpPr txBox="1"/>
          <p:nvPr userDrawn="1"/>
        </p:nvSpPr>
        <p:spPr>
          <a:xfrm>
            <a:off x="4484451" y="4876800"/>
            <a:ext cx="1605064" cy="215444"/>
          </a:xfrm>
          <a:prstGeom prst="rect">
            <a:avLst/>
          </a:prstGeom>
          <a:noFill/>
        </p:spPr>
        <p:txBody>
          <a:bodyPr wrap="square" rtlCol="0">
            <a:spAutoFit/>
          </a:bodyPr>
          <a:lstStyle/>
          <a:p>
            <a:r>
              <a:rPr lang="en-US" sz="800" dirty="0" smtClean="0"/>
              <a:t>FeistyForwarders_0968120672</a:t>
            </a:r>
            <a:endParaRPr lang="en-US" sz="800" dirty="0"/>
          </a:p>
        </p:txBody>
      </p:sp>
    </p:spTree>
  </p:cSld>
  <p:clrMap bg1="lt1" tx1="dk1" bg2="dk2" tx2="lt2" accent1="accent1" accent2="accent2" accent3="accent3" accent4="accent4" accent5="accent5" accent6="accent6" hlink="hlink" folHlink="folHlink"/>
  <p:sldLayoutIdLst>
    <p:sldLayoutId id="2147483690" r:id="rId1"/>
    <p:sldLayoutId id="2147483695"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8.xml"/><Relationship Id="rId5" Type="http://schemas.microsoft.com/office/2007/relationships/hdphoto" Target="../media/hdphoto7.wdp"/><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 Id="rId6" Type="http://schemas.microsoft.com/office/2007/relationships/hdphoto" Target="../media/hdphoto5.wdp"/><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4690" y="1658678"/>
            <a:ext cx="1825728" cy="3170099"/>
          </a:xfrm>
          <a:prstGeom prst="rect">
            <a:avLst/>
          </a:prstGeom>
          <a:noFill/>
        </p:spPr>
        <p:txBody>
          <a:bodyPr wrap="square" rtlCol="0">
            <a:spAutoFit/>
          </a:bodyPr>
          <a:lstStyle/>
          <a:p>
            <a:pPr algn="ctr"/>
            <a:r>
              <a:rPr lang="en-US" sz="4000" dirty="0" smtClean="0">
                <a:solidFill>
                  <a:srgbClr val="FB5B53"/>
                </a:solidFill>
                <a:latin typeface="UTM Cookies" panose="02040603050506020204" pitchFamily="18" charset="0"/>
              </a:rPr>
              <a:t>HÀNH TINH XANH CỦA EM</a:t>
            </a:r>
            <a:endParaRPr lang="en-US" sz="4000" dirty="0">
              <a:solidFill>
                <a:srgbClr val="FB5B53"/>
              </a:solidFill>
              <a:latin typeface="UTM Cookies" panose="02040603050506020204" pitchFamily="18" charset="0"/>
            </a:endParaRPr>
          </a:p>
        </p:txBody>
      </p:sp>
      <p:pic>
        <p:nvPicPr>
          <p:cNvPr id="4" name="Picture 3" descr="Screen Clipping"/>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9472" r="3102" b="788"/>
          <a:stretch/>
        </p:blipFill>
        <p:spPr>
          <a:xfrm>
            <a:off x="2140418" y="498452"/>
            <a:ext cx="4350836" cy="4260536"/>
          </a:xfrm>
          <a:prstGeom prst="ellipse">
            <a:avLst/>
          </a:prstGeom>
          <a:effectLst>
            <a:glow rad="101600">
              <a:srgbClr val="92D050">
                <a:alpha val="60000"/>
              </a:srgbClr>
            </a:glow>
          </a:effectLst>
        </p:spPr>
      </p:pic>
    </p:spTree>
    <p:extLst>
      <p:ext uri="{BB962C8B-B14F-4D97-AF65-F5344CB8AC3E}">
        <p14:creationId xmlns:p14="http://schemas.microsoft.com/office/powerpoint/2010/main" val="320737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2613995" y="591234"/>
            <a:ext cx="1763132" cy="646331"/>
          </a:xfrm>
          <a:prstGeom prst="rect">
            <a:avLst/>
          </a:prstGeom>
          <a:noFill/>
        </p:spPr>
        <p:txBody>
          <a:bodyPr wrap="square" rtlCol="0">
            <a:spAutoFit/>
          </a:bodyPr>
          <a:lstStyle/>
          <a:p>
            <a:pPr>
              <a:lnSpc>
                <a:spcPct val="150000"/>
              </a:lnSpc>
            </a:pPr>
            <a:r>
              <a:rPr lang="en-US" sz="2400" b="1" dirty="0" err="1" smtClean="0">
                <a:solidFill>
                  <a:schemeClr val="accent1">
                    <a:lumMod val="50000"/>
                  </a:schemeClr>
                </a:solidFill>
                <a:latin typeface="UTM Avo" panose="02040603050506020204" pitchFamily="18" charset="0"/>
              </a:rPr>
              <a:t>Ngắt</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nghỉ</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329873" y="1294388"/>
            <a:ext cx="6178651" cy="1200329"/>
          </a:xfrm>
          <a:prstGeom prst="rect">
            <a:avLst/>
          </a:prstGeom>
        </p:spPr>
        <p:txBody>
          <a:bodyPr wrap="square">
            <a:spAutoFit/>
          </a:bodyPr>
          <a:lstStyle/>
          <a:p>
            <a:pPr algn="just">
              <a:lnSpc>
                <a:spcPct val="150000"/>
              </a:lnSpc>
            </a:pPr>
            <a:r>
              <a:rPr lang="en-US" sz="2400" dirty="0" smtClean="0">
                <a:latin typeface="UTM Avo" panose="02040603050506020204" pitchFamily="18" charset="0"/>
              </a:rPr>
              <a:t>     </a:t>
            </a:r>
            <a:r>
              <a:rPr lang="en-US" sz="2400" dirty="0" err="1" smtClean="0">
                <a:latin typeface="UTM Avo" panose="02040603050506020204" pitchFamily="18" charset="0"/>
              </a:rPr>
              <a:t>Một</a:t>
            </a:r>
            <a:r>
              <a:rPr lang="en-US" sz="2400" dirty="0" smtClean="0">
                <a:latin typeface="UTM Avo" panose="02040603050506020204" pitchFamily="18" charset="0"/>
              </a:rPr>
              <a:t> </a:t>
            </a:r>
            <a:r>
              <a:rPr lang="en-US" sz="2400" dirty="0" err="1">
                <a:latin typeface="UTM Avo" panose="02040603050506020204" pitchFamily="18" charset="0"/>
              </a:rPr>
              <a:t>hôm</a:t>
            </a:r>
            <a:r>
              <a:rPr lang="en-US" sz="2400" dirty="0">
                <a:latin typeface="UTM Avo" panose="02040603050506020204" pitchFamily="18" charset="0"/>
              </a:rPr>
              <a:t>, </a:t>
            </a:r>
            <a:r>
              <a:rPr lang="en-US" sz="2400" dirty="0" err="1">
                <a:latin typeface="UTM Avo" panose="02040603050506020204" pitchFamily="18" charset="0"/>
              </a:rPr>
              <a:t>chị</a:t>
            </a:r>
            <a:r>
              <a:rPr lang="en-US" sz="2400" dirty="0">
                <a:latin typeface="UTM Avo" panose="02040603050506020204" pitchFamily="18" charset="0"/>
              </a:rPr>
              <a:t> </a:t>
            </a:r>
            <a:r>
              <a:rPr lang="en-US" sz="2400" dirty="0" err="1">
                <a:latin typeface="UTM Avo" panose="02040603050506020204" pitchFamily="18" charset="0"/>
              </a:rPr>
              <a:t>én</a:t>
            </a:r>
            <a:r>
              <a:rPr lang="en-US" sz="2400" dirty="0">
                <a:latin typeface="UTM Avo" panose="02040603050506020204" pitchFamily="18" charset="0"/>
              </a:rPr>
              <a:t> </a:t>
            </a:r>
            <a:r>
              <a:rPr lang="en-US" sz="2400" dirty="0" err="1">
                <a:latin typeface="UTM Avo" panose="02040603050506020204" pitchFamily="18" charset="0"/>
              </a:rPr>
              <a:t>nâu</a:t>
            </a:r>
            <a:r>
              <a:rPr lang="en-US" sz="2400" dirty="0">
                <a:latin typeface="UTM Avo" panose="02040603050506020204" pitchFamily="18" charset="0"/>
              </a:rPr>
              <a:t> </a:t>
            </a:r>
            <a:r>
              <a:rPr lang="en-US" sz="2400" dirty="0" err="1">
                <a:latin typeface="UTM Avo" panose="02040603050506020204" pitchFamily="18" charset="0"/>
              </a:rPr>
              <a:t>đang</a:t>
            </a:r>
            <a:r>
              <a:rPr lang="en-US" sz="2400" dirty="0">
                <a:latin typeface="UTM Avo" panose="02040603050506020204" pitchFamily="18" charset="0"/>
              </a:rPr>
              <a:t> </a:t>
            </a:r>
            <a:r>
              <a:rPr lang="en-US" sz="2400" dirty="0" err="1">
                <a:latin typeface="UTM Avo" panose="02040603050506020204" pitchFamily="18" charset="0"/>
              </a:rPr>
              <a:t>sửa</a:t>
            </a:r>
            <a:r>
              <a:rPr lang="en-US" sz="2400" dirty="0">
                <a:latin typeface="UTM Avo" panose="02040603050506020204" pitchFamily="18" charset="0"/>
              </a:rPr>
              <a:t> </a:t>
            </a:r>
            <a:r>
              <a:rPr lang="en-US" sz="2400" dirty="0" err="1">
                <a:latin typeface="UTM Avo" panose="02040603050506020204" pitchFamily="18" charset="0"/>
              </a:rPr>
              <a:t>soạn</a:t>
            </a:r>
            <a:r>
              <a:rPr lang="en-US" sz="2400" dirty="0">
                <a:latin typeface="UTM Avo" panose="02040603050506020204" pitchFamily="18" charset="0"/>
              </a:rPr>
              <a:t> </a:t>
            </a:r>
            <a:r>
              <a:rPr lang="en-US" sz="2400" dirty="0" err="1">
                <a:latin typeface="UTM Avo" panose="02040603050506020204" pitchFamily="18" charset="0"/>
              </a:rPr>
              <a:t>đi</a:t>
            </a:r>
            <a:r>
              <a:rPr lang="en-US" sz="2400" dirty="0">
                <a:latin typeface="UTM Avo" panose="02040603050506020204" pitchFamily="18" charset="0"/>
              </a:rPr>
              <a:t> </a:t>
            </a:r>
            <a:r>
              <a:rPr lang="en-US" sz="2400" dirty="0" err="1">
                <a:latin typeface="UTM Avo" panose="02040603050506020204" pitchFamily="18" charset="0"/>
              </a:rPr>
              <a:t>ngủ</a:t>
            </a:r>
            <a:r>
              <a:rPr lang="en-US" sz="2400" dirty="0">
                <a:latin typeface="UTM Avo" panose="02040603050506020204" pitchFamily="18" charset="0"/>
              </a:rPr>
              <a:t> </a:t>
            </a:r>
            <a:r>
              <a:rPr lang="en-US" sz="2400" dirty="0" err="1">
                <a:latin typeface="UTM Avo" panose="02040603050506020204" pitchFamily="18" charset="0"/>
              </a:rPr>
              <a:t>thì</a:t>
            </a:r>
            <a:r>
              <a:rPr lang="en-US" sz="2400" dirty="0">
                <a:latin typeface="UTM Avo" panose="02040603050506020204" pitchFamily="18" charset="0"/>
              </a:rPr>
              <a:t> </a:t>
            </a:r>
            <a:r>
              <a:rPr lang="en-US" sz="2400" dirty="0" err="1">
                <a:latin typeface="UTM Avo" panose="02040603050506020204" pitchFamily="18" charset="0"/>
              </a:rPr>
              <a:t>nghe</a:t>
            </a:r>
            <a:r>
              <a:rPr lang="en-US" sz="2400" dirty="0">
                <a:latin typeface="UTM Avo" panose="02040603050506020204" pitchFamily="18" charset="0"/>
              </a:rPr>
              <a:t> </a:t>
            </a:r>
            <a:r>
              <a:rPr lang="en-US" sz="2400" dirty="0" err="1">
                <a:latin typeface="UTM Avo" panose="02040603050506020204" pitchFamily="18" charset="0"/>
              </a:rPr>
              <a:t>thấy</a:t>
            </a:r>
            <a:r>
              <a:rPr lang="en-US" sz="2400" dirty="0">
                <a:latin typeface="UTM Avo" panose="02040603050506020204" pitchFamily="18" charset="0"/>
              </a:rPr>
              <a:t> </a:t>
            </a:r>
            <a:r>
              <a:rPr lang="en-US" sz="2400" dirty="0" err="1">
                <a:latin typeface="UTM Avo" panose="02040603050506020204" pitchFamily="18" charset="0"/>
              </a:rPr>
              <a:t>tiếng</a:t>
            </a:r>
            <a:r>
              <a:rPr lang="en-US" sz="2400" dirty="0">
                <a:latin typeface="UTM Avo" panose="02040603050506020204" pitchFamily="18" charset="0"/>
              </a:rPr>
              <a:t> </a:t>
            </a:r>
            <a:r>
              <a:rPr lang="en-US" sz="2400" dirty="0" err="1">
                <a:latin typeface="UTM Avo" panose="02040603050506020204" pitchFamily="18" charset="0"/>
              </a:rPr>
              <a:t>khóc</a:t>
            </a:r>
            <a:r>
              <a:rPr lang="en-US" sz="2400" dirty="0">
                <a:latin typeface="UTM Avo" panose="02040603050506020204" pitchFamily="18" charset="0"/>
              </a:rPr>
              <a:t> </a:t>
            </a:r>
            <a:r>
              <a:rPr lang="en-US" sz="2400" dirty="0" err="1">
                <a:latin typeface="UTM Avo" panose="02040603050506020204" pitchFamily="18" charset="0"/>
              </a:rPr>
              <a:t>thút</a:t>
            </a:r>
            <a:r>
              <a:rPr lang="en-US" sz="2400" dirty="0">
                <a:latin typeface="UTM Avo" panose="02040603050506020204" pitchFamily="18" charset="0"/>
              </a:rPr>
              <a:t> </a:t>
            </a:r>
            <a:r>
              <a:rPr lang="en-US" sz="2400" dirty="0" err="1" smtClean="0">
                <a:latin typeface="UTM Avo" panose="02040603050506020204" pitchFamily="18" charset="0"/>
              </a:rPr>
              <a:t>thít</a:t>
            </a:r>
            <a:r>
              <a:rPr lang="en-US" sz="2400" dirty="0" smtClean="0">
                <a:latin typeface="UTM Avo" panose="02040603050506020204" pitchFamily="18" charset="0"/>
              </a:rPr>
              <a:t>.</a:t>
            </a:r>
            <a:endParaRPr lang="vi-VN" sz="2400" dirty="0"/>
          </a:p>
        </p:txBody>
      </p:sp>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cxnSp>
        <p:nvCxnSpPr>
          <p:cNvPr id="12" name="Straight Connector 11"/>
          <p:cNvCxnSpPr/>
          <p:nvPr/>
        </p:nvCxnSpPr>
        <p:spPr>
          <a:xfrm flipH="1">
            <a:off x="2113287" y="1455174"/>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452868" y="142613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4889672" y="193304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4778360" y="1933047"/>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4B2AE07-AE20-3040-9F7E-25ABBA398403}"/>
              </a:ext>
            </a:extLst>
          </p:cNvPr>
          <p:cNvSpPr/>
          <p:nvPr/>
        </p:nvSpPr>
        <p:spPr>
          <a:xfrm>
            <a:off x="329873" y="2655503"/>
            <a:ext cx="6178651" cy="1754326"/>
          </a:xfrm>
          <a:prstGeom prst="rect">
            <a:avLst/>
          </a:prstGeom>
        </p:spPr>
        <p:txBody>
          <a:bodyPr wrap="square">
            <a:spAutoFit/>
          </a:bodyPr>
          <a:lstStyle/>
          <a:p>
            <a:pPr algn="just">
              <a:lnSpc>
                <a:spcPct val="150000"/>
              </a:lnSpc>
            </a:pPr>
            <a:r>
              <a:rPr lang="en-US" sz="2400" dirty="0" smtClean="0">
                <a:latin typeface="UTM Avo" panose="02040603050506020204" pitchFamily="18" charset="0"/>
              </a:rPr>
              <a:t>     </a:t>
            </a:r>
            <a:r>
              <a:rPr lang="en-US" sz="2400" dirty="0" err="1" smtClean="0">
                <a:latin typeface="UTM Avo" panose="02040603050506020204" pitchFamily="18" charset="0"/>
              </a:rPr>
              <a:t>Suốt</a:t>
            </a:r>
            <a:r>
              <a:rPr lang="en-US" sz="2400" dirty="0" smtClean="0">
                <a:latin typeface="UTM Avo" panose="02040603050506020204" pitchFamily="18" charset="0"/>
              </a:rPr>
              <a:t> </a:t>
            </a:r>
            <a:r>
              <a:rPr lang="en-US" sz="2400" dirty="0" err="1">
                <a:latin typeface="UTM Avo" panose="02040603050506020204" pitchFamily="18" charset="0"/>
              </a:rPr>
              <a:t>đêm</a:t>
            </a:r>
            <a:r>
              <a:rPr lang="en-US" sz="2400" dirty="0">
                <a:latin typeface="UTM Avo" panose="02040603050506020204" pitchFamily="18" charset="0"/>
              </a:rPr>
              <a:t>, </a:t>
            </a:r>
            <a:r>
              <a:rPr lang="en-US" sz="2400" dirty="0" err="1">
                <a:latin typeface="UTM Avo" panose="02040603050506020204" pitchFamily="18" charset="0"/>
              </a:rPr>
              <a:t>cả</a:t>
            </a:r>
            <a:r>
              <a:rPr lang="en-US" sz="2400" dirty="0">
                <a:latin typeface="UTM Avo" panose="02040603050506020204" pitchFamily="18" charset="0"/>
              </a:rPr>
              <a:t> </a:t>
            </a:r>
            <a:r>
              <a:rPr lang="en-US" sz="2400" dirty="0" err="1">
                <a:latin typeface="UTM Avo" panose="02040603050506020204" pitchFamily="18" charset="0"/>
              </a:rPr>
              <a:t>đàn</a:t>
            </a:r>
            <a:r>
              <a:rPr lang="en-US" sz="2400" dirty="0">
                <a:latin typeface="UTM Avo" panose="02040603050506020204" pitchFamily="18" charset="0"/>
              </a:rPr>
              <a:t> </a:t>
            </a:r>
            <a:r>
              <a:rPr lang="en-US" sz="2400" dirty="0" err="1">
                <a:latin typeface="UTM Avo" panose="02040603050506020204" pitchFamily="18" charset="0"/>
              </a:rPr>
              <a:t>én</a:t>
            </a:r>
            <a:r>
              <a:rPr lang="en-US" sz="2400" dirty="0">
                <a:latin typeface="UTM Avo" panose="02040603050506020204" pitchFamily="18" charset="0"/>
              </a:rPr>
              <a:t> </a:t>
            </a:r>
            <a:r>
              <a:rPr lang="en-US" sz="2400" dirty="0" err="1">
                <a:latin typeface="UTM Avo" panose="02040603050506020204" pitchFamily="18" charset="0"/>
              </a:rPr>
              <a:t>ra</a:t>
            </a:r>
            <a:r>
              <a:rPr lang="en-US" sz="2400" dirty="0">
                <a:latin typeface="UTM Avo" panose="02040603050506020204" pitchFamily="18" charset="0"/>
              </a:rPr>
              <a:t> </a:t>
            </a:r>
            <a:r>
              <a:rPr lang="en-US" sz="2400" dirty="0" err="1">
                <a:latin typeface="UTM Avo" panose="02040603050506020204" pitchFamily="18" charset="0"/>
              </a:rPr>
              <a:t>sức</a:t>
            </a:r>
            <a:r>
              <a:rPr lang="en-US" sz="2400" dirty="0">
                <a:latin typeface="UTM Avo" panose="02040603050506020204" pitchFamily="18" charset="0"/>
              </a:rPr>
              <a:t> </a:t>
            </a:r>
            <a:r>
              <a:rPr lang="en-US" sz="2400" dirty="0" err="1">
                <a:latin typeface="UTM Avo" panose="02040603050506020204" pitchFamily="18" charset="0"/>
              </a:rPr>
              <a:t>đi</a:t>
            </a:r>
            <a:r>
              <a:rPr lang="en-US" sz="2400" dirty="0">
                <a:latin typeface="UTM Avo" panose="02040603050506020204" pitchFamily="18" charset="0"/>
              </a:rPr>
              <a:t> </a:t>
            </a:r>
            <a:r>
              <a:rPr lang="en-US" sz="2400" dirty="0" err="1">
                <a:latin typeface="UTM Avo" panose="02040603050506020204" pitchFamily="18" charset="0"/>
              </a:rPr>
              <a:t>tìm</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 </a:t>
            </a:r>
            <a:r>
              <a:rPr lang="en-US" sz="2400" dirty="0" err="1">
                <a:latin typeface="UTM Avo" panose="02040603050506020204" pitchFamily="18" charset="0"/>
              </a:rPr>
              <a:t>khô</a:t>
            </a:r>
            <a:r>
              <a:rPr lang="en-US" sz="2400" dirty="0">
                <a:latin typeface="UTM Avo" panose="02040603050506020204" pitchFamily="18" charset="0"/>
              </a:rPr>
              <a:t> </a:t>
            </a:r>
            <a:r>
              <a:rPr lang="en-US" sz="2400" dirty="0" err="1">
                <a:latin typeface="UTM Avo" panose="02040603050506020204" pitchFamily="18" charset="0"/>
              </a:rPr>
              <a:t>tết</a:t>
            </a:r>
            <a:r>
              <a:rPr lang="en-US" sz="2400" dirty="0">
                <a:latin typeface="UTM Avo" panose="02040603050506020204" pitchFamily="18" charset="0"/>
              </a:rPr>
              <a:t> </a:t>
            </a:r>
            <a:r>
              <a:rPr lang="en-US" sz="2400" dirty="0" err="1">
                <a:latin typeface="UTM Avo" panose="02040603050506020204" pitchFamily="18" charset="0"/>
              </a:rPr>
              <a:t>thành</a:t>
            </a:r>
            <a:r>
              <a:rPr lang="en-US" sz="2400" dirty="0">
                <a:latin typeface="UTM Avo" panose="02040603050506020204" pitchFamily="18" charset="0"/>
              </a:rPr>
              <a:t> </a:t>
            </a:r>
            <a:r>
              <a:rPr lang="en-US" sz="2400" dirty="0" err="1">
                <a:latin typeface="UTM Avo" panose="02040603050506020204" pitchFamily="18" charset="0"/>
              </a:rPr>
              <a:t>dòng</a:t>
            </a:r>
            <a:r>
              <a:rPr lang="en-US" sz="2400" dirty="0">
                <a:latin typeface="UTM Avo" panose="02040603050506020204" pitchFamily="18" charset="0"/>
              </a:rPr>
              <a:t> </a:t>
            </a:r>
            <a:r>
              <a:rPr lang="en-US" sz="2400" dirty="0" err="1">
                <a:latin typeface="UTM Avo" panose="02040603050506020204" pitchFamily="18" charset="0"/>
              </a:rPr>
              <a:t>chữ</a:t>
            </a:r>
            <a:r>
              <a:rPr lang="en-US" sz="2400" dirty="0">
                <a:latin typeface="UTM Avo" panose="02040603050506020204" pitchFamily="18" charset="0"/>
              </a:rPr>
              <a:t> “</a:t>
            </a:r>
            <a:r>
              <a:rPr lang="en-US" sz="2400" dirty="0" err="1">
                <a:latin typeface="UTM Avo" panose="02040603050506020204" pitchFamily="18" charset="0"/>
              </a:rPr>
              <a:t>Không</a:t>
            </a:r>
            <a:r>
              <a:rPr lang="en-US" sz="2400" dirty="0">
                <a:latin typeface="UTM Avo" panose="02040603050506020204" pitchFamily="18" charset="0"/>
              </a:rPr>
              <a:t> </a:t>
            </a:r>
            <a:r>
              <a:rPr lang="en-US" sz="2400" dirty="0" err="1">
                <a:latin typeface="UTM Avo" panose="02040603050506020204" pitchFamily="18" charset="0"/>
              </a:rPr>
              <a:t>dẫm</a:t>
            </a:r>
            <a:r>
              <a:rPr lang="en-US" sz="2400" dirty="0">
                <a:latin typeface="UTM Avo" panose="02040603050506020204" pitchFamily="18" charset="0"/>
              </a:rPr>
              <a:t> </a:t>
            </a:r>
            <a:r>
              <a:rPr lang="en-US" sz="2400" dirty="0" err="1">
                <a:latin typeface="UTM Avo" panose="02040603050506020204" pitchFamily="18" charset="0"/>
              </a:rPr>
              <a:t>chân</a:t>
            </a:r>
            <a:r>
              <a:rPr lang="en-US" sz="2400" dirty="0">
                <a:latin typeface="UTM Avo" panose="02040603050506020204" pitchFamily="18" charset="0"/>
              </a:rPr>
              <a:t> </a:t>
            </a:r>
            <a:r>
              <a:rPr lang="en-US" sz="2400" dirty="0" err="1">
                <a:latin typeface="UTM Avo" panose="02040603050506020204" pitchFamily="18" charset="0"/>
              </a:rPr>
              <a:t>lên</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 </a:t>
            </a:r>
            <a:r>
              <a:rPr lang="en-US" sz="2400" dirty="0" err="1">
                <a:latin typeface="UTM Avo" panose="02040603050506020204" pitchFamily="18" charset="0"/>
              </a:rPr>
              <a:t>đặt</a:t>
            </a:r>
            <a:r>
              <a:rPr lang="en-US" sz="2400" dirty="0">
                <a:latin typeface="UTM Avo" panose="02040603050506020204" pitchFamily="18" charset="0"/>
              </a:rPr>
              <a:t> </a:t>
            </a:r>
            <a:r>
              <a:rPr lang="en-US" sz="2400" dirty="0" err="1">
                <a:latin typeface="UTM Avo" panose="02040603050506020204" pitchFamily="18" charset="0"/>
              </a:rPr>
              <a:t>bên</a:t>
            </a:r>
            <a:r>
              <a:rPr lang="en-US" sz="2400" dirty="0">
                <a:latin typeface="UTM Avo" panose="02040603050506020204" pitchFamily="18" charset="0"/>
              </a:rPr>
              <a:t> </a:t>
            </a:r>
            <a:r>
              <a:rPr lang="en-US" sz="2400" dirty="0" err="1">
                <a:latin typeface="UTM Avo" panose="02040603050506020204" pitchFamily="18" charset="0"/>
              </a:rPr>
              <a:t>cạnh</a:t>
            </a:r>
            <a:r>
              <a:rPr lang="en-US" sz="2400" dirty="0">
                <a:latin typeface="UTM Avo" panose="02040603050506020204" pitchFamily="18" charset="0"/>
              </a:rPr>
              <a:t> </a:t>
            </a:r>
            <a:r>
              <a:rPr lang="en-US" sz="2400" dirty="0" err="1">
                <a:latin typeface="UTM Avo" panose="02040603050506020204" pitchFamily="18" charset="0"/>
              </a:rPr>
              <a:t>bãi</a:t>
            </a:r>
            <a:r>
              <a:rPr lang="en-US" sz="2400" dirty="0">
                <a:latin typeface="UTM Avo" panose="02040603050506020204" pitchFamily="18" charset="0"/>
              </a:rPr>
              <a:t> </a:t>
            </a:r>
            <a:r>
              <a:rPr lang="en-US" sz="2400" dirty="0" err="1">
                <a:latin typeface="UTM Avo" panose="02040603050506020204" pitchFamily="18" charset="0"/>
              </a:rPr>
              <a:t>cỏ</a:t>
            </a:r>
            <a:r>
              <a:rPr lang="en-US" sz="2400" dirty="0">
                <a:latin typeface="UTM Avo" panose="02040603050506020204" pitchFamily="18" charset="0"/>
              </a:rPr>
              <a:t>.</a:t>
            </a:r>
            <a:endParaRPr lang="vi-VN" sz="2400" dirty="0"/>
          </a:p>
        </p:txBody>
      </p:sp>
      <p:cxnSp>
        <p:nvCxnSpPr>
          <p:cNvPr id="21" name="Straight Connector 20"/>
          <p:cNvCxnSpPr/>
          <p:nvPr/>
        </p:nvCxnSpPr>
        <p:spPr>
          <a:xfrm flipH="1">
            <a:off x="2168943" y="277339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452868" y="277339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211929" y="3312976"/>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639764" y="382527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751076" y="3825275"/>
            <a:ext cx="111312" cy="43937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2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par>
                                <p:cTn id="28" presetID="22" presetClass="entr" presetSubtype="1"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up)">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up)">
                                      <p:cBhvr>
                                        <p:cTn id="55" dur="500"/>
                                        <p:tgtEl>
                                          <p:spTgt spid="24"/>
                                        </p:tgtEl>
                                      </p:cBhvr>
                                    </p:animEffect>
                                  </p:childTnLst>
                                </p:cTn>
                              </p:par>
                              <p:par>
                                <p:cTn id="56" presetID="22" presetClass="entr" presetSubtype="1"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up)">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1. </a:t>
            </a:r>
            <a:r>
              <a:rPr lang="en-US" sz="2000" dirty="0" err="1" smtClean="0">
                <a:latin typeface="UTM Avo" panose="02040603050506020204" pitchFamily="18" charset="0"/>
              </a:rPr>
              <a:t>Nói</a:t>
            </a:r>
            <a:r>
              <a:rPr lang="en-US" sz="2000" dirty="0" smtClean="0">
                <a:latin typeface="UTM Avo" panose="02040603050506020204" pitchFamily="18" charset="0"/>
              </a:rPr>
              <a:t> </a:t>
            </a:r>
            <a:r>
              <a:rPr lang="en-US" sz="2000" dirty="0" err="1" smtClean="0">
                <a:latin typeface="UTM Avo" panose="02040603050506020204" pitchFamily="18" charset="0"/>
              </a:rPr>
              <a:t>tiếp</a:t>
            </a:r>
            <a:r>
              <a:rPr lang="en-US" sz="2000" dirty="0" smtClean="0">
                <a:latin typeface="UTM Avo" panose="02040603050506020204" pitchFamily="18" charset="0"/>
              </a:rPr>
              <a:t> </a:t>
            </a:r>
            <a:r>
              <a:rPr lang="en-US" sz="2000" dirty="0" err="1" smtClean="0">
                <a:latin typeface="UTM Avo" panose="02040603050506020204" pitchFamily="18" charset="0"/>
              </a:rPr>
              <a:t>câu</a:t>
            </a:r>
            <a:r>
              <a:rPr lang="en-US" sz="2000" dirty="0" smtClean="0">
                <a:latin typeface="UTM Avo" panose="02040603050506020204" pitchFamily="18" charset="0"/>
              </a:rPr>
              <a:t> </a:t>
            </a:r>
            <a:r>
              <a:rPr lang="en-US" sz="2000" dirty="0" err="1" smtClean="0">
                <a:latin typeface="UTM Avo" panose="02040603050506020204" pitchFamily="18" charset="0"/>
              </a:rPr>
              <a:t>tả</a:t>
            </a:r>
            <a:r>
              <a:rPr lang="en-US" sz="2000" dirty="0" smtClean="0">
                <a:latin typeface="UTM Avo" panose="02040603050506020204" pitchFamily="18" charset="0"/>
              </a:rPr>
              <a:t> </a:t>
            </a:r>
            <a:r>
              <a:rPr lang="en-US" sz="2000" dirty="0" err="1" smtClean="0">
                <a:latin typeface="UTM Avo" panose="02040603050506020204" pitchFamily="18" charset="0"/>
              </a:rPr>
              <a:t>cảnh</a:t>
            </a:r>
            <a:r>
              <a:rPr lang="en-US" sz="2000" dirty="0" smtClean="0">
                <a:latin typeface="UTM Avo" panose="02040603050506020204" pitchFamily="18" charset="0"/>
              </a:rPr>
              <a:t> </a:t>
            </a:r>
            <a:r>
              <a:rPr lang="en-US" sz="2000" dirty="0" err="1" smtClean="0">
                <a:latin typeface="UTM Avo" panose="02040603050506020204" pitchFamily="18" charset="0"/>
              </a:rPr>
              <a:t>mùa</a:t>
            </a:r>
            <a:r>
              <a:rPr lang="en-US" sz="2000" dirty="0" smtClean="0">
                <a:latin typeface="UTM Avo" panose="02040603050506020204" pitchFamily="18" charset="0"/>
              </a:rPr>
              <a:t> </a:t>
            </a:r>
            <a:r>
              <a:rPr lang="en-US" sz="2000" dirty="0" err="1" smtClean="0">
                <a:latin typeface="UTM Avo" panose="02040603050506020204" pitchFamily="18" charset="0"/>
              </a:rPr>
              <a:t>xuân</a:t>
            </a:r>
            <a:r>
              <a:rPr lang="en-US" sz="2000" dirty="0" smtClean="0">
                <a:latin typeface="UTM Avo" panose="02040603050506020204" pitchFamily="18" charset="0"/>
              </a:rPr>
              <a:t> </a:t>
            </a:r>
            <a:r>
              <a:rPr lang="en-US" sz="2000" dirty="0" err="1" smtClean="0">
                <a:latin typeface="UTM Avo" panose="02040603050506020204" pitchFamily="18" charset="0"/>
              </a:rPr>
              <a:t>trong</a:t>
            </a:r>
            <a:r>
              <a:rPr lang="en-US" sz="2000" dirty="0" smtClean="0">
                <a:latin typeface="UTM Avo" panose="02040603050506020204" pitchFamily="18" charset="0"/>
              </a:rPr>
              <a:t> </a:t>
            </a:r>
            <a:r>
              <a:rPr lang="en-US" sz="2000" dirty="0" err="1" smtClean="0">
                <a:latin typeface="UTM Avo" panose="02040603050506020204" pitchFamily="18" charset="0"/>
              </a:rPr>
              <a:t>công</a:t>
            </a:r>
            <a:r>
              <a:rPr lang="en-US" sz="2000" dirty="0" smtClean="0">
                <a:latin typeface="UTM Avo" panose="02040603050506020204" pitchFamily="18" charset="0"/>
              </a:rPr>
              <a:t> </a:t>
            </a:r>
            <a:r>
              <a:rPr lang="en-US" sz="2000" dirty="0" err="1" smtClean="0">
                <a:latin typeface="UTM Avo" panose="02040603050506020204" pitchFamily="18" charset="0"/>
              </a:rPr>
              <a:t>viên</a:t>
            </a:r>
            <a:endParaRPr lang="vi-VN" sz="2000" dirty="0">
              <a:latin typeface="UTM Avo" panose="02040603050506020204" pitchFamily="18" charset="0"/>
            </a:endParaRPr>
          </a:p>
        </p:txBody>
      </p:sp>
      <p:sp>
        <p:nvSpPr>
          <p:cNvPr id="14" name="Rectangle 13">
            <a:extLst>
              <a:ext uri="{FF2B5EF4-FFF2-40B4-BE49-F238E27FC236}">
                <a16:creationId xmlns:a16="http://schemas.microsoft.com/office/drawing/2014/main" id="{2A05FE84-F3FF-423B-ADA4-6F77209D652D}"/>
              </a:ext>
            </a:extLst>
          </p:cNvPr>
          <p:cNvSpPr/>
          <p:nvPr/>
        </p:nvSpPr>
        <p:spPr>
          <a:xfrm>
            <a:off x="578211" y="2102127"/>
            <a:ext cx="5996762"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smtClean="0">
                <a:latin typeface="UTM Avo" panose="02040603050506020204" pitchFamily="18" charset="0"/>
              </a:rPr>
              <a:t>a)</a:t>
            </a:r>
            <a:r>
              <a:rPr lang="vi-VN" sz="2000" dirty="0" smtClean="0">
                <a:latin typeface="UTM Avo" panose="02040603050506020204" pitchFamily="18" charset="0"/>
              </a:rPr>
              <a:t> </a:t>
            </a:r>
            <a:r>
              <a:rPr lang="en-US" sz="2000" dirty="0" err="1" smtClean="0">
                <a:latin typeface="UTM Avo" panose="02040603050506020204" pitchFamily="18" charset="0"/>
              </a:rPr>
              <a:t>Cỏ</a:t>
            </a:r>
            <a:r>
              <a:rPr lang="en-US" sz="2000" dirty="0" smtClean="0">
                <a:latin typeface="UTM Avo" panose="02040603050506020204" pitchFamily="18" charset="0"/>
              </a:rPr>
              <a:t> </a:t>
            </a:r>
            <a:endParaRPr lang="vi-VN" sz="2000" dirty="0"/>
          </a:p>
        </p:txBody>
      </p:sp>
      <p:sp>
        <p:nvSpPr>
          <p:cNvPr id="19" name="TextBox 18">
            <a:extLst>
              <a:ext uri="{FF2B5EF4-FFF2-40B4-BE49-F238E27FC236}">
                <a16:creationId xmlns:a16="http://schemas.microsoft.com/office/drawing/2014/main" id="{3BCDD889-B037-48BC-924C-9A4CE9368C89}"/>
              </a:ext>
            </a:extLst>
          </p:cNvPr>
          <p:cNvSpPr txBox="1"/>
          <p:nvPr/>
        </p:nvSpPr>
        <p:spPr>
          <a:xfrm>
            <a:off x="1626674" y="2102127"/>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sp>
        <p:nvSpPr>
          <p:cNvPr id="22" name="Rectangle 21">
            <a:extLst>
              <a:ext uri="{FF2B5EF4-FFF2-40B4-BE49-F238E27FC236}">
                <a16:creationId xmlns:a16="http://schemas.microsoft.com/office/drawing/2014/main" id="{2A05FE84-F3FF-423B-ADA4-6F77209D652D}"/>
              </a:ext>
            </a:extLst>
          </p:cNvPr>
          <p:cNvSpPr/>
          <p:nvPr/>
        </p:nvSpPr>
        <p:spPr>
          <a:xfrm>
            <a:off x="519218" y="2614927"/>
            <a:ext cx="2017505"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smtClean="0">
                <a:latin typeface="UTM Avo" panose="02040603050506020204" pitchFamily="18" charset="0"/>
              </a:rPr>
              <a:t>b) </a:t>
            </a:r>
            <a:r>
              <a:rPr lang="en-US" sz="2000" dirty="0" err="1" smtClean="0">
                <a:latin typeface="UTM Avo" panose="02040603050506020204" pitchFamily="18" charset="0"/>
              </a:rPr>
              <a:t>Đàn</a:t>
            </a:r>
            <a:r>
              <a:rPr lang="en-US" sz="2000" dirty="0" smtClean="0">
                <a:latin typeface="UTM Avo" panose="02040603050506020204" pitchFamily="18" charset="0"/>
              </a:rPr>
              <a:t> </a:t>
            </a:r>
            <a:r>
              <a:rPr lang="en-US" sz="2000" dirty="0" err="1" smtClean="0">
                <a:latin typeface="UTM Avo" panose="02040603050506020204" pitchFamily="18" charset="0"/>
              </a:rPr>
              <a:t>én</a:t>
            </a:r>
            <a:r>
              <a:rPr lang="en-US" sz="2000" dirty="0" smtClean="0">
                <a:latin typeface="UTM Avo" panose="02040603050506020204" pitchFamily="18" charset="0"/>
              </a:rPr>
              <a:t> </a:t>
            </a:r>
            <a:endParaRPr lang="vi-VN" sz="2000" dirty="0"/>
          </a:p>
        </p:txBody>
      </p:sp>
      <p:sp>
        <p:nvSpPr>
          <p:cNvPr id="24" name="TextBox 23">
            <a:extLst>
              <a:ext uri="{FF2B5EF4-FFF2-40B4-BE49-F238E27FC236}">
                <a16:creationId xmlns:a16="http://schemas.microsoft.com/office/drawing/2014/main" id="{3BCDD889-B037-48BC-924C-9A4CE9368C89}"/>
              </a:ext>
            </a:extLst>
          </p:cNvPr>
          <p:cNvSpPr txBox="1"/>
          <p:nvPr/>
        </p:nvSpPr>
        <p:spPr>
          <a:xfrm>
            <a:off x="2167449" y="2618065"/>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t</a:t>
            </a:r>
            <a:r>
              <a:rPr lang="en-US" sz="2000" dirty="0" err="1" smtClean="0">
                <a:solidFill>
                  <a:schemeClr val="accent6">
                    <a:lumMod val="50000"/>
                  </a:schemeClr>
                </a:solidFill>
                <a:latin typeface="UTM Avo" panose="02040603050506020204" pitchFamily="18" charset="0"/>
              </a:rPr>
              <a:t>ừ</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phương</a:t>
            </a:r>
            <a:r>
              <a:rPr lang="en-US" sz="2000" dirty="0" smtClean="0">
                <a:solidFill>
                  <a:schemeClr val="accent6">
                    <a:lumMod val="50000"/>
                  </a:schemeClr>
                </a:solidFill>
                <a:latin typeface="UTM Avo" panose="02040603050506020204" pitchFamily="18" charset="0"/>
              </a:rPr>
              <a:t> Nam </a:t>
            </a:r>
            <a:r>
              <a:rPr lang="en-US" sz="2000" dirty="0" err="1" smtClean="0">
                <a:solidFill>
                  <a:schemeClr val="accent6">
                    <a:lumMod val="50000"/>
                  </a:schemeClr>
                </a:solidFill>
                <a:latin typeface="UTM Avo" panose="02040603050506020204" pitchFamily="18" charset="0"/>
              </a:rPr>
              <a:t>trở</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về</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sp>
        <p:nvSpPr>
          <p:cNvPr id="25" name="Rectangle 24">
            <a:extLst>
              <a:ext uri="{FF2B5EF4-FFF2-40B4-BE49-F238E27FC236}">
                <a16:creationId xmlns:a16="http://schemas.microsoft.com/office/drawing/2014/main" id="{2A05FE84-F3FF-423B-ADA4-6F77209D652D}"/>
              </a:ext>
            </a:extLst>
          </p:cNvPr>
          <p:cNvSpPr/>
          <p:nvPr/>
        </p:nvSpPr>
        <p:spPr>
          <a:xfrm>
            <a:off x="519217" y="3117790"/>
            <a:ext cx="2017505" cy="553998"/>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a:latin typeface="UTM Avo" panose="02040603050506020204" pitchFamily="18" charset="0"/>
              </a:rPr>
              <a:t>c</a:t>
            </a:r>
            <a:r>
              <a:rPr lang="en-US" sz="2000" dirty="0" smtClean="0">
                <a:latin typeface="UTM Avo" panose="02040603050506020204" pitchFamily="18" charset="0"/>
              </a:rPr>
              <a:t>) </a:t>
            </a:r>
            <a:r>
              <a:rPr lang="en-US" sz="2000" dirty="0" err="1" smtClean="0">
                <a:latin typeface="UTM Avo" panose="02040603050506020204" pitchFamily="18" charset="0"/>
              </a:rPr>
              <a:t>Trẻ</a:t>
            </a:r>
            <a:r>
              <a:rPr lang="en-US" sz="2000" dirty="0" smtClean="0">
                <a:latin typeface="UTM Avo" panose="02040603050506020204" pitchFamily="18" charset="0"/>
              </a:rPr>
              <a:t> </a:t>
            </a:r>
            <a:r>
              <a:rPr lang="en-US" sz="2000" dirty="0" err="1" smtClean="0">
                <a:latin typeface="UTM Avo" panose="02040603050506020204" pitchFamily="18" charset="0"/>
              </a:rPr>
              <a:t>em</a:t>
            </a:r>
            <a:r>
              <a:rPr lang="en-US" sz="2000" dirty="0" smtClean="0">
                <a:latin typeface="UTM Avo" panose="02040603050506020204" pitchFamily="18" charset="0"/>
              </a:rPr>
              <a:t> </a:t>
            </a:r>
            <a:endParaRPr lang="vi-VN" sz="2000" dirty="0"/>
          </a:p>
        </p:txBody>
      </p:sp>
      <p:sp>
        <p:nvSpPr>
          <p:cNvPr id="26" name="TextBox 25">
            <a:extLst>
              <a:ext uri="{FF2B5EF4-FFF2-40B4-BE49-F238E27FC236}">
                <a16:creationId xmlns:a16="http://schemas.microsoft.com/office/drawing/2014/main" id="{3BCDD889-B037-48BC-924C-9A4CE9368C89}"/>
              </a:ext>
            </a:extLst>
          </p:cNvPr>
          <p:cNvSpPr txBox="1"/>
          <p:nvPr/>
        </p:nvSpPr>
        <p:spPr>
          <a:xfrm>
            <a:off x="2069125" y="3119635"/>
            <a:ext cx="4515680" cy="553998"/>
          </a:xfrm>
          <a:prstGeom prst="rect">
            <a:avLst/>
          </a:prstGeom>
          <a:noFill/>
        </p:spPr>
        <p:txBody>
          <a:bodyPr wrap="square" rtlCol="0">
            <a:spAutoFit/>
          </a:bodyPr>
          <a:lstStyle/>
          <a:p>
            <a:pPr>
              <a:lnSpc>
                <a:spcPct val="150000"/>
              </a:lnSpc>
            </a:pPr>
            <a:r>
              <a:rPr lang="en-US" sz="2000" dirty="0" err="1" smtClean="0">
                <a:solidFill>
                  <a:schemeClr val="accent6">
                    <a:lumMod val="50000"/>
                  </a:schemeClr>
                </a:solidFill>
                <a:latin typeface="UTM Avo" panose="02040603050506020204" pitchFamily="18" charset="0"/>
              </a:rPr>
              <a:t>chơi</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đùa</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dưới</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ánh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mặt</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trời</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ấm</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áp</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spTree>
    <p:extLst>
      <p:ext uri="{BB962C8B-B14F-4D97-AF65-F5344CB8AC3E}">
        <p14:creationId xmlns:p14="http://schemas.microsoft.com/office/powerpoint/2010/main" val="107470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p:bldP spid="19" grpId="0"/>
      <p:bldP spid="22"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553998"/>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2</a:t>
            </a:r>
            <a:r>
              <a:rPr lang="en-US" sz="2000" b="1" smtClean="0">
                <a:latin typeface="UTM Avo" panose="02040603050506020204" pitchFamily="18" charset="0"/>
              </a:rPr>
              <a:t>. Vì sao cỏ non lại khóc?</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pic>
        <p:nvPicPr>
          <p:cNvPr id="5122" name="Picture 2" descr="Chim Én Hình ảnh | Định dạng hình ảnh PNG 400202120|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161556" y="2004628"/>
            <a:ext cx="2683743" cy="2281182"/>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2500009" y="1757258"/>
            <a:ext cx="3999115" cy="1248229"/>
          </a:xfrm>
          <a:prstGeom prst="wedgeEllipseCallout">
            <a:avLst>
              <a:gd name="adj1" fmla="val -47501"/>
              <a:gd name="adj2" fmla="val 68314"/>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rgbClr val="000000"/>
                </a:solidFill>
                <a:latin typeface="UTM Avo" panose="02040603050506020204" pitchFamily="18" charset="0"/>
              </a:rPr>
              <a:t>Vì các </a:t>
            </a:r>
            <a:r>
              <a:rPr lang="en-US" sz="2000" err="1" smtClean="0">
                <a:solidFill>
                  <a:srgbClr val="000000"/>
                </a:solidFill>
                <a:latin typeface="UTM Avo" panose="02040603050506020204" pitchFamily="18" charset="0"/>
              </a:rPr>
              <a:t>bạn</a:t>
            </a:r>
            <a:r>
              <a:rPr lang="en-US" sz="2000" smtClean="0">
                <a:solidFill>
                  <a:srgbClr val="000000"/>
                </a:solidFill>
                <a:latin typeface="UTM Avo" panose="02040603050506020204" pitchFamily="18" charset="0"/>
              </a:rPr>
              <a:t> đến chơi đùa và giẫm lên cỏ nên cỏ không đứng thẳng được.</a:t>
            </a:r>
            <a:endParaRPr lang="en-US" sz="20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287057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496931"/>
          </a:xfrm>
          <a:prstGeom prst="rect">
            <a:avLst/>
          </a:prstGeom>
          <a:noFill/>
        </p:spPr>
        <p:txBody>
          <a:bodyPr wrap="square" rtlCol="0">
            <a:spAutoFit/>
          </a:bodyPr>
          <a:lstStyle/>
          <a:p>
            <a:pPr algn="just">
              <a:lnSpc>
                <a:spcPct val="150000"/>
              </a:lnSpc>
            </a:pPr>
            <a:r>
              <a:rPr lang="en-US" sz="2000" b="1" dirty="0">
                <a:latin typeface="UTM Avo" panose="02040603050506020204" pitchFamily="18" charset="0"/>
              </a:rPr>
              <a:t>3</a:t>
            </a:r>
            <a:r>
              <a:rPr lang="en-US" sz="2000" b="1" smtClean="0">
                <a:latin typeface="UTM Avo" panose="02040603050506020204" pitchFamily="18" charset="0"/>
              </a:rPr>
              <a:t>. Thương cỏ non </a:t>
            </a:r>
            <a:r>
              <a:rPr lang="en-US" sz="2000" b="1" dirty="0" err="1" smtClean="0">
                <a:latin typeface="UTM Avo" panose="02040603050506020204" pitchFamily="18" charset="0"/>
              </a:rPr>
              <a:t>chim</a:t>
            </a:r>
            <a:r>
              <a:rPr lang="en-US" sz="2000" b="1" dirty="0" smtClean="0">
                <a:latin typeface="UTM Avo" panose="02040603050506020204" pitchFamily="18" charset="0"/>
              </a:rPr>
              <a:t> </a:t>
            </a:r>
            <a:r>
              <a:rPr lang="en-US" sz="2000" b="1" err="1" smtClean="0">
                <a:latin typeface="UTM Avo" panose="02040603050506020204" pitchFamily="18" charset="0"/>
              </a:rPr>
              <a:t>én</a:t>
            </a:r>
            <a:r>
              <a:rPr lang="en-US" sz="2000" b="1" smtClean="0">
                <a:latin typeface="UTM Avo" panose="02040603050506020204" pitchFamily="18" charset="0"/>
              </a:rPr>
              <a:t> đã làm gì?</a:t>
            </a:r>
            <a:endParaRPr lang="vi-VN" sz="2000" b="1"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sp>
        <p:nvSpPr>
          <p:cNvPr id="6" name="Rectangle 5"/>
          <p:cNvSpPr/>
          <p:nvPr/>
        </p:nvSpPr>
        <p:spPr>
          <a:xfrm>
            <a:off x="739302" y="1717670"/>
            <a:ext cx="5194570" cy="1938992"/>
          </a:xfrm>
          <a:prstGeom prst="rect">
            <a:avLst/>
          </a:prstGeom>
        </p:spPr>
        <p:txBody>
          <a:bodyPr wrap="square">
            <a:spAutoFit/>
          </a:bodyPr>
          <a:lstStyle/>
          <a:p>
            <a:pPr algn="just">
              <a:lnSpc>
                <a:spcPct val="150000"/>
              </a:lnSpc>
            </a:pPr>
            <a:r>
              <a:rPr lang="en-US" sz="2000" smtClean="0">
                <a:latin typeface="UTM Avo" panose="02040603050506020204" pitchFamily="18" charset="0"/>
              </a:rPr>
              <a:t>Thương cỏ non, chim én </a:t>
            </a:r>
            <a:r>
              <a:rPr lang="en-US" sz="2000">
                <a:latin typeface="UTM Avo" panose="02040603050506020204" pitchFamily="18" charset="0"/>
              </a:rPr>
              <a:t>nâu kêu gọi thêm rất nhiều bạn của mình. Suốt đêm, cả đàn én ra sức đi tìm cỏ khô tết thành dòng chữ “Không dẫm chân lên cỏ!” đặt bên cạnh bãi </a:t>
            </a:r>
            <a:r>
              <a:rPr lang="en-US" sz="2000" smtClean="0">
                <a:latin typeface="UTM Avo" panose="02040603050506020204" pitchFamily="18" charset="0"/>
              </a:rPr>
              <a:t>cỏ.</a:t>
            </a:r>
            <a:endParaRPr lang="en-US" sz="2000" dirty="0">
              <a:latin typeface="UTM Avo" panose="02040603050506020204" pitchFamily="18" charset="0"/>
            </a:endParaRPr>
          </a:p>
        </p:txBody>
      </p:sp>
    </p:spTree>
    <p:extLst>
      <p:ext uri="{BB962C8B-B14F-4D97-AF65-F5344CB8AC3E}">
        <p14:creationId xmlns:p14="http://schemas.microsoft.com/office/powerpoint/2010/main" val="18947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4. </a:t>
            </a:r>
            <a:r>
              <a:rPr lang="en-US" sz="2000" dirty="0" err="1" smtClean="0">
                <a:latin typeface="UTM Avo" panose="02040603050506020204" pitchFamily="18" charset="0"/>
              </a:rPr>
              <a:t>Thay</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chim</a:t>
            </a:r>
            <a:r>
              <a:rPr lang="en-US" sz="2000" dirty="0" smtClean="0">
                <a:latin typeface="UTM Avo" panose="02040603050506020204" pitchFamily="18" charset="0"/>
              </a:rPr>
              <a:t> </a:t>
            </a:r>
            <a:r>
              <a:rPr lang="en-US" sz="2000" dirty="0" err="1" smtClean="0">
                <a:latin typeface="UTM Avo" panose="02040603050506020204" pitchFamily="18" charset="0"/>
              </a:rPr>
              <a:t>én</a:t>
            </a:r>
            <a:r>
              <a:rPr lang="en-US" sz="2000" dirty="0" smtClean="0">
                <a:latin typeface="UTM Avo" panose="02040603050506020204" pitchFamily="18" charset="0"/>
              </a:rPr>
              <a:t> </a:t>
            </a:r>
            <a:r>
              <a:rPr lang="en-US" sz="2000" dirty="0" err="1" smtClean="0">
                <a:latin typeface="UTM Avo" panose="02040603050506020204" pitchFamily="18" charset="0"/>
              </a:rPr>
              <a:t>nói</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nhắn</a:t>
            </a:r>
            <a:r>
              <a:rPr lang="en-US" sz="2000" dirty="0" smtClean="0">
                <a:latin typeface="UTM Avo" panose="02040603050506020204" pitchFamily="18" charset="0"/>
              </a:rPr>
              <a:t> </a:t>
            </a:r>
            <a:r>
              <a:rPr lang="en-US" sz="2000" dirty="0" err="1" smtClean="0">
                <a:latin typeface="UTM Avo" panose="02040603050506020204" pitchFamily="18" charset="0"/>
              </a:rPr>
              <a:t>nhủ</a:t>
            </a:r>
            <a:r>
              <a:rPr lang="en-US" sz="2000" dirty="0" smtClean="0">
                <a:latin typeface="UTM Avo" panose="02040603050506020204" pitchFamily="18" charset="0"/>
              </a:rPr>
              <a:t> </a:t>
            </a:r>
            <a:r>
              <a:rPr lang="en-US" sz="2000" dirty="0" err="1" smtClean="0">
                <a:latin typeface="UTM Avo" panose="02040603050506020204" pitchFamily="18" charset="0"/>
              </a:rPr>
              <a:t>đến</a:t>
            </a:r>
            <a:r>
              <a:rPr lang="en-US" sz="2000" dirty="0" smtClean="0">
                <a:latin typeface="UTM Avo" panose="02040603050506020204" pitchFamily="18" charset="0"/>
              </a:rPr>
              <a:t> </a:t>
            </a:r>
            <a:r>
              <a:rPr lang="en-US" sz="2000" dirty="0" err="1" smtClean="0">
                <a:latin typeface="UTM Avo" panose="02040603050506020204" pitchFamily="18" charset="0"/>
              </a:rPr>
              <a:t>các</a:t>
            </a:r>
            <a:r>
              <a:rPr lang="en-US" sz="2000" dirty="0" smtClean="0">
                <a:latin typeface="UTM Avo" panose="02040603050506020204" pitchFamily="18" charset="0"/>
              </a:rPr>
              <a:t> </a:t>
            </a:r>
            <a:r>
              <a:rPr lang="en-US" sz="2000" dirty="0" err="1" smtClean="0">
                <a:latin typeface="UTM Avo" panose="02040603050506020204" pitchFamily="18" charset="0"/>
              </a:rPr>
              <a:t>bạn</a:t>
            </a:r>
            <a:r>
              <a:rPr lang="en-US" sz="2000" dirty="0" smtClean="0">
                <a:latin typeface="UTM Avo" panose="02040603050506020204" pitchFamily="18" charset="0"/>
              </a:rPr>
              <a:t> </a:t>
            </a:r>
            <a:r>
              <a:rPr lang="en-US" sz="2000" dirty="0" err="1" smtClean="0">
                <a:latin typeface="UTM Avo" panose="02040603050506020204" pitchFamily="18" charset="0"/>
              </a:rPr>
              <a:t>nhỏ</a:t>
            </a:r>
            <a:r>
              <a:rPr lang="en-US" sz="2000" dirty="0" smtClean="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pic>
        <p:nvPicPr>
          <p:cNvPr id="5122" name="Picture 2" descr="Chim Én Hình ảnh | Định dạng hình ảnh PNG 400202120| vn.lovepik.com"/>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472" b="89877" l="2674" r="90000">
                        <a14:foregroundMark x1="65930" y1="71272" x2="81163" y2="66758"/>
                      </a14:backgroundRemoval>
                    </a14:imgEffect>
                  </a14:imgLayer>
                </a14:imgProps>
              </a:ext>
              <a:ext uri="{28A0092B-C50C-407E-A947-70E740481C1C}">
                <a14:useLocalDpi xmlns:a14="http://schemas.microsoft.com/office/drawing/2010/main" val="0"/>
              </a:ext>
            </a:extLst>
          </a:blip>
          <a:srcRect/>
          <a:stretch>
            <a:fillRect/>
          </a:stretch>
        </p:blipFill>
        <p:spPr bwMode="auto">
          <a:xfrm rot="20500067">
            <a:off x="628482" y="2353992"/>
            <a:ext cx="2683743" cy="2281182"/>
          </a:xfrm>
          <a:prstGeom prst="rect">
            <a:avLst/>
          </a:prstGeom>
          <a:noFill/>
          <a:extLst>
            <a:ext uri="{909E8E84-426E-40DD-AFC4-6F175D3DCCD1}">
              <a14:hiddenFill xmlns:a14="http://schemas.microsoft.com/office/drawing/2010/main">
                <a:solidFill>
                  <a:srgbClr val="FFFFFF"/>
                </a:solidFill>
              </a14:hiddenFill>
            </a:ext>
          </a:extLst>
        </p:spPr>
      </p:pic>
      <p:sp>
        <p:nvSpPr>
          <p:cNvPr id="5" name="Oval Callout 4"/>
          <p:cNvSpPr/>
          <p:nvPr/>
        </p:nvSpPr>
        <p:spPr>
          <a:xfrm>
            <a:off x="3077030" y="1757258"/>
            <a:ext cx="3422094" cy="1248229"/>
          </a:xfrm>
          <a:prstGeom prst="wedgeEllipseCallout">
            <a:avLst>
              <a:gd name="adj1" fmla="val -47501"/>
              <a:gd name="adj2" fmla="val 68314"/>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000000"/>
                </a:solidFill>
                <a:latin typeface="UTM Avo" panose="02040603050506020204" pitchFamily="18" charset="0"/>
              </a:rPr>
              <a:t>Các</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bạn</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ơi</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đừng</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giẫm</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lên</a:t>
            </a:r>
            <a:r>
              <a:rPr lang="en-US" sz="2000" dirty="0" smtClean="0">
                <a:solidFill>
                  <a:srgbClr val="000000"/>
                </a:solidFill>
                <a:latin typeface="UTM Avo" panose="02040603050506020204" pitchFamily="18" charset="0"/>
              </a:rPr>
              <a:t> </a:t>
            </a:r>
            <a:r>
              <a:rPr lang="en-US" sz="2000" dirty="0" err="1" smtClean="0">
                <a:solidFill>
                  <a:srgbClr val="000000"/>
                </a:solidFill>
                <a:latin typeface="UTM Avo" panose="02040603050506020204" pitchFamily="18" charset="0"/>
              </a:rPr>
              <a:t>cỏ</a:t>
            </a:r>
            <a:r>
              <a:rPr lang="en-US" sz="2000" dirty="0" smtClean="0">
                <a:solidFill>
                  <a:srgbClr val="000000"/>
                </a:solidFill>
                <a:latin typeface="UTM Avo" panose="02040603050506020204" pitchFamily="18" charset="0"/>
              </a:rPr>
              <a:t>.</a:t>
            </a:r>
            <a:endParaRPr lang="en-US" sz="20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890304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4. </a:t>
            </a:r>
            <a:r>
              <a:rPr lang="en-US" sz="2000" dirty="0" err="1" smtClean="0">
                <a:latin typeface="UTM Avo" panose="02040603050506020204" pitchFamily="18" charset="0"/>
              </a:rPr>
              <a:t>Thay</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chim</a:t>
            </a:r>
            <a:r>
              <a:rPr lang="en-US" sz="2000" dirty="0" smtClean="0">
                <a:latin typeface="UTM Avo" panose="02040603050506020204" pitchFamily="18" charset="0"/>
              </a:rPr>
              <a:t> </a:t>
            </a:r>
            <a:r>
              <a:rPr lang="en-US" sz="2000" dirty="0" err="1" smtClean="0">
                <a:latin typeface="UTM Avo" panose="02040603050506020204" pitchFamily="18" charset="0"/>
              </a:rPr>
              <a:t>én</a:t>
            </a:r>
            <a:r>
              <a:rPr lang="en-US" sz="2000" dirty="0" smtClean="0">
                <a:latin typeface="UTM Avo" panose="02040603050506020204" pitchFamily="18" charset="0"/>
              </a:rPr>
              <a:t> </a:t>
            </a:r>
            <a:r>
              <a:rPr lang="en-US" sz="2000" dirty="0" err="1" smtClean="0">
                <a:latin typeface="UTM Avo" panose="02040603050506020204" pitchFamily="18" charset="0"/>
              </a:rPr>
              <a:t>nói</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nhắn</a:t>
            </a:r>
            <a:r>
              <a:rPr lang="en-US" sz="2000" dirty="0" smtClean="0">
                <a:latin typeface="UTM Avo" panose="02040603050506020204" pitchFamily="18" charset="0"/>
              </a:rPr>
              <a:t> </a:t>
            </a:r>
            <a:r>
              <a:rPr lang="en-US" sz="2000" dirty="0" err="1" smtClean="0">
                <a:latin typeface="UTM Avo" panose="02040603050506020204" pitchFamily="18" charset="0"/>
              </a:rPr>
              <a:t>nhủ</a:t>
            </a:r>
            <a:r>
              <a:rPr lang="en-US" sz="2000" dirty="0" smtClean="0">
                <a:latin typeface="UTM Avo" panose="02040603050506020204" pitchFamily="18" charset="0"/>
              </a:rPr>
              <a:t> </a:t>
            </a:r>
            <a:r>
              <a:rPr lang="en-US" sz="2000" dirty="0" err="1" smtClean="0">
                <a:latin typeface="UTM Avo" panose="02040603050506020204" pitchFamily="18" charset="0"/>
              </a:rPr>
              <a:t>đến</a:t>
            </a:r>
            <a:r>
              <a:rPr lang="en-US" sz="2000" dirty="0" smtClean="0">
                <a:latin typeface="UTM Avo" panose="02040603050506020204" pitchFamily="18" charset="0"/>
              </a:rPr>
              <a:t> </a:t>
            </a:r>
            <a:r>
              <a:rPr lang="en-US" sz="2000" dirty="0" err="1" smtClean="0">
                <a:latin typeface="UTM Avo" panose="02040603050506020204" pitchFamily="18" charset="0"/>
              </a:rPr>
              <a:t>các</a:t>
            </a:r>
            <a:r>
              <a:rPr lang="en-US" sz="2000" dirty="0" smtClean="0">
                <a:latin typeface="UTM Avo" panose="02040603050506020204" pitchFamily="18" charset="0"/>
              </a:rPr>
              <a:t> </a:t>
            </a:r>
            <a:r>
              <a:rPr lang="en-US" sz="2000" dirty="0" err="1" smtClean="0">
                <a:latin typeface="UTM Avo" panose="02040603050506020204" pitchFamily="18" charset="0"/>
              </a:rPr>
              <a:t>bạn</a:t>
            </a:r>
            <a:r>
              <a:rPr lang="en-US" sz="2000" dirty="0" smtClean="0">
                <a:latin typeface="UTM Avo" panose="02040603050506020204" pitchFamily="18" charset="0"/>
              </a:rPr>
              <a:t> </a:t>
            </a:r>
            <a:r>
              <a:rPr lang="en-US" sz="2000" dirty="0" err="1" smtClean="0">
                <a:latin typeface="UTM Avo" panose="02040603050506020204" pitchFamily="18" charset="0"/>
              </a:rPr>
              <a:t>nhỏ</a:t>
            </a:r>
            <a:r>
              <a:rPr lang="en-US" sz="2000" dirty="0" smtClean="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929" t="15846" r="5390" b="25622"/>
          <a:stretch/>
        </p:blipFill>
        <p:spPr>
          <a:xfrm>
            <a:off x="495299" y="1784099"/>
            <a:ext cx="6003824" cy="2826811"/>
          </a:xfrm>
          <a:prstGeom prst="rect">
            <a:avLst/>
          </a:prstGeom>
        </p:spPr>
      </p:pic>
    </p:spTree>
    <p:extLst>
      <p:ext uri="{BB962C8B-B14F-4D97-AF65-F5344CB8AC3E}">
        <p14:creationId xmlns:p14="http://schemas.microsoft.com/office/powerpoint/2010/main" val="12301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95299" y="451258"/>
            <a:ext cx="3042331" cy="728662"/>
            <a:chOff x="495299" y="451258"/>
            <a:chExt cx="3042331" cy="728662"/>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665" t="20433" r="84827" b="75049"/>
            <a:stretch/>
          </p:blipFill>
          <p:spPr bwMode="auto">
            <a:xfrm>
              <a:off x="495299" y="451258"/>
              <a:ext cx="747713" cy="728662"/>
            </a:xfrm>
            <a:prstGeom prst="roundRect">
              <a:avLst>
                <a:gd name="adj" fmla="val 33007"/>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1112646" y="588635"/>
              <a:ext cx="2424984" cy="453907"/>
            </a:xfrm>
            <a:prstGeom prst="rect">
              <a:avLst/>
            </a:prstGeom>
            <a:noFill/>
          </p:spPr>
          <p:txBody>
            <a:bodyPr wrap="square" rtlCol="0">
              <a:spAutoFit/>
            </a:bodyPr>
            <a:lstStyle/>
            <a:p>
              <a:pPr algn="ctr">
                <a:lnSpc>
                  <a:spcPct val="150000"/>
                </a:lnSpc>
              </a:pPr>
              <a:r>
                <a:rPr lang="en-US" sz="1800" b="1" dirty="0" smtClean="0">
                  <a:solidFill>
                    <a:srgbClr val="17479D"/>
                  </a:solidFill>
                  <a:latin typeface="UTM Avo" panose="02040603050506020204" pitchFamily="18" charset="0"/>
                </a:rPr>
                <a:t>TRẢ LỜI CÂU HỎI</a:t>
              </a:r>
              <a:endParaRPr lang="en-US" sz="1800" b="1" dirty="0">
                <a:solidFill>
                  <a:srgbClr val="17479D"/>
                </a:solidFill>
                <a:latin typeface="UTM Avo" panose="02040603050506020204" pitchFamily="18" charset="0"/>
              </a:endParaRPr>
            </a:p>
          </p:txBody>
        </p:sp>
      </p:grpSp>
      <p:sp>
        <p:nvSpPr>
          <p:cNvPr id="11" name="TextBox 10">
            <a:extLst>
              <a:ext uri="{FF2B5EF4-FFF2-40B4-BE49-F238E27FC236}">
                <a16:creationId xmlns:a16="http://schemas.microsoft.com/office/drawing/2014/main" id="{7BF6BCDF-9F5D-43EF-8D2F-74DA0EBB0C5C}"/>
              </a:ext>
            </a:extLst>
          </p:cNvPr>
          <p:cNvSpPr txBox="1"/>
          <p:nvPr/>
        </p:nvSpPr>
        <p:spPr>
          <a:xfrm>
            <a:off x="337838" y="1086464"/>
            <a:ext cx="6161285" cy="1015663"/>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4. </a:t>
            </a:r>
            <a:r>
              <a:rPr lang="en-US" sz="2000" dirty="0" err="1" smtClean="0">
                <a:latin typeface="UTM Avo" panose="02040603050506020204" pitchFamily="18" charset="0"/>
              </a:rPr>
              <a:t>Thay</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chim</a:t>
            </a:r>
            <a:r>
              <a:rPr lang="en-US" sz="2000" dirty="0" smtClean="0">
                <a:latin typeface="UTM Avo" panose="02040603050506020204" pitchFamily="18" charset="0"/>
              </a:rPr>
              <a:t> </a:t>
            </a:r>
            <a:r>
              <a:rPr lang="en-US" sz="2000" dirty="0" err="1" smtClean="0">
                <a:latin typeface="UTM Avo" panose="02040603050506020204" pitchFamily="18" charset="0"/>
              </a:rPr>
              <a:t>én</a:t>
            </a:r>
            <a:r>
              <a:rPr lang="en-US" sz="2000" dirty="0" smtClean="0">
                <a:latin typeface="UTM Avo" panose="02040603050506020204" pitchFamily="18" charset="0"/>
              </a:rPr>
              <a:t> </a:t>
            </a:r>
            <a:r>
              <a:rPr lang="en-US" sz="2000" dirty="0" err="1" smtClean="0">
                <a:latin typeface="UTM Avo" panose="02040603050506020204" pitchFamily="18" charset="0"/>
              </a:rPr>
              <a:t>nói</a:t>
            </a:r>
            <a:r>
              <a:rPr lang="en-US" sz="2000" dirty="0" smtClean="0">
                <a:latin typeface="UTM Avo" panose="02040603050506020204" pitchFamily="18" charset="0"/>
              </a:rPr>
              <a:t> </a:t>
            </a:r>
            <a:r>
              <a:rPr lang="en-US" sz="2000" dirty="0" err="1" smtClean="0">
                <a:latin typeface="UTM Avo" panose="02040603050506020204" pitchFamily="18" charset="0"/>
              </a:rPr>
              <a:t>lời</a:t>
            </a:r>
            <a:r>
              <a:rPr lang="en-US" sz="2000" dirty="0" smtClean="0">
                <a:latin typeface="UTM Avo" panose="02040603050506020204" pitchFamily="18" charset="0"/>
              </a:rPr>
              <a:t> </a:t>
            </a:r>
            <a:r>
              <a:rPr lang="en-US" sz="2000" dirty="0" err="1" smtClean="0">
                <a:latin typeface="UTM Avo" panose="02040603050506020204" pitchFamily="18" charset="0"/>
              </a:rPr>
              <a:t>nhắn</a:t>
            </a:r>
            <a:r>
              <a:rPr lang="en-US" sz="2000" dirty="0" smtClean="0">
                <a:latin typeface="UTM Avo" panose="02040603050506020204" pitchFamily="18" charset="0"/>
              </a:rPr>
              <a:t> </a:t>
            </a:r>
            <a:r>
              <a:rPr lang="en-US" sz="2000" dirty="0" err="1" smtClean="0">
                <a:latin typeface="UTM Avo" panose="02040603050506020204" pitchFamily="18" charset="0"/>
              </a:rPr>
              <a:t>nhủ</a:t>
            </a:r>
            <a:r>
              <a:rPr lang="en-US" sz="2000" dirty="0" smtClean="0">
                <a:latin typeface="UTM Avo" panose="02040603050506020204" pitchFamily="18" charset="0"/>
              </a:rPr>
              <a:t> </a:t>
            </a:r>
            <a:r>
              <a:rPr lang="en-US" sz="2000" dirty="0" err="1" smtClean="0">
                <a:latin typeface="UTM Avo" panose="02040603050506020204" pitchFamily="18" charset="0"/>
              </a:rPr>
              <a:t>đến</a:t>
            </a:r>
            <a:r>
              <a:rPr lang="en-US" sz="2000" dirty="0" smtClean="0">
                <a:latin typeface="UTM Avo" panose="02040603050506020204" pitchFamily="18" charset="0"/>
              </a:rPr>
              <a:t> </a:t>
            </a:r>
            <a:r>
              <a:rPr lang="en-US" sz="2000" dirty="0" err="1" smtClean="0">
                <a:latin typeface="UTM Avo" panose="02040603050506020204" pitchFamily="18" charset="0"/>
              </a:rPr>
              <a:t>các</a:t>
            </a:r>
            <a:r>
              <a:rPr lang="en-US" sz="2000" dirty="0" smtClean="0">
                <a:latin typeface="UTM Avo" panose="02040603050506020204" pitchFamily="18" charset="0"/>
              </a:rPr>
              <a:t> </a:t>
            </a:r>
            <a:r>
              <a:rPr lang="en-US" sz="2000" dirty="0" err="1" smtClean="0">
                <a:latin typeface="UTM Avo" panose="02040603050506020204" pitchFamily="18" charset="0"/>
              </a:rPr>
              <a:t>bạn</a:t>
            </a:r>
            <a:r>
              <a:rPr lang="en-US" sz="2000" dirty="0" smtClean="0">
                <a:latin typeface="UTM Avo" panose="02040603050506020204" pitchFamily="18" charset="0"/>
              </a:rPr>
              <a:t> </a:t>
            </a:r>
            <a:r>
              <a:rPr lang="en-US" sz="2000" dirty="0" err="1" smtClean="0">
                <a:latin typeface="UTM Avo" panose="02040603050506020204" pitchFamily="18" charset="0"/>
              </a:rPr>
              <a:t>nhỏ</a:t>
            </a:r>
            <a:r>
              <a:rPr lang="en-US" sz="2000" dirty="0" smtClean="0">
                <a:latin typeface="UTM Avo" panose="02040603050506020204" pitchFamily="18" charset="0"/>
              </a:rPr>
              <a:t>.</a:t>
            </a:r>
            <a:endParaRPr lang="vi-VN" sz="2000" dirty="0">
              <a:latin typeface="UTM Avo" panose="02040603050506020204" pitchFamily="18" charset="0"/>
            </a:endParaRPr>
          </a:p>
        </p:txBody>
      </p:sp>
      <p:sp>
        <p:nvSpPr>
          <p:cNvPr id="19" name="TextBox 18">
            <a:extLst>
              <a:ext uri="{FF2B5EF4-FFF2-40B4-BE49-F238E27FC236}">
                <a16:creationId xmlns:a16="http://schemas.microsoft.com/office/drawing/2014/main" id="{3BCDD889-B037-48BC-924C-9A4CE9368C89}"/>
              </a:ext>
            </a:extLst>
          </p:cNvPr>
          <p:cNvSpPr txBox="1"/>
          <p:nvPr/>
        </p:nvSpPr>
        <p:spPr>
          <a:xfrm>
            <a:off x="4600160" y="-641073"/>
            <a:ext cx="4515680" cy="488660"/>
          </a:xfrm>
          <a:prstGeom prst="rect">
            <a:avLst/>
          </a:prstGeom>
          <a:noFill/>
        </p:spPr>
        <p:txBody>
          <a:bodyPr wrap="square" rtlCol="0">
            <a:spAutoFit/>
          </a:bodyPr>
          <a:lstStyle/>
          <a:p>
            <a:pPr>
              <a:lnSpc>
                <a:spcPct val="150000"/>
              </a:lnSpc>
            </a:pPr>
            <a:r>
              <a:rPr lang="en-US" sz="2000" dirty="0" err="1">
                <a:solidFill>
                  <a:schemeClr val="accent6">
                    <a:lumMod val="50000"/>
                  </a:schemeClr>
                </a:solidFill>
                <a:latin typeface="UTM Avo" panose="02040603050506020204" pitchFamily="18" charset="0"/>
              </a:rPr>
              <a:t>b</a:t>
            </a:r>
            <a:r>
              <a:rPr lang="en-US" sz="2000" dirty="0" err="1" smtClean="0">
                <a:solidFill>
                  <a:schemeClr val="accent6">
                    <a:lumMod val="50000"/>
                  </a:schemeClr>
                </a:solidFill>
                <a:latin typeface="UTM Avo" panose="02040603050506020204" pitchFamily="18" charset="0"/>
              </a:rPr>
              <a:t>ừng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tỉnh</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sau</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giấc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ngủ</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đông</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078" t="16099" r="5958" b="20576"/>
          <a:stretch/>
        </p:blipFill>
        <p:spPr>
          <a:xfrm>
            <a:off x="495299" y="1676707"/>
            <a:ext cx="5826868" cy="2963387"/>
          </a:xfrm>
          <a:prstGeom prst="rect">
            <a:avLst/>
          </a:prstGeom>
        </p:spPr>
      </p:pic>
    </p:spTree>
    <p:extLst>
      <p:ext uri="{BB962C8B-B14F-4D97-AF65-F5344CB8AC3E}">
        <p14:creationId xmlns:p14="http://schemas.microsoft.com/office/powerpoint/2010/main" val="29585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smtClean="0">
                  <a:solidFill>
                    <a:srgbClr val="17479D"/>
                  </a:solidFill>
                  <a:latin typeface="UTM Avo" panose="02040603050506020204" pitchFamily="18" charset="0"/>
                </a:rPr>
                <a:t>Luyện</a:t>
              </a:r>
              <a:r>
                <a:rPr lang="en-US" sz="1800" b="1" dirty="0" smtClean="0">
                  <a:solidFill>
                    <a:srgbClr val="17479D"/>
                  </a:solidFill>
                  <a:latin typeface="UTM Avo" panose="02040603050506020204" pitchFamily="18" charset="0"/>
                </a:rPr>
                <a:t> </a:t>
              </a:r>
              <a:r>
                <a:rPr lang="en-US" sz="1800" b="1" dirty="0" err="1" smtClean="0">
                  <a:solidFill>
                    <a:srgbClr val="17479D"/>
                  </a:solidFill>
                  <a:latin typeface="UTM Avo" panose="02040603050506020204" pitchFamily="18" charset="0"/>
                </a:rPr>
                <a:t>tập</a:t>
              </a:r>
              <a:r>
                <a:rPr lang="en-US" sz="1800" b="1" dirty="0" smtClean="0">
                  <a:solidFill>
                    <a:srgbClr val="17479D"/>
                  </a:solidFill>
                  <a:latin typeface="UTM Avo" panose="02040603050506020204" pitchFamily="18" charset="0"/>
                </a:rPr>
                <a:t> </a:t>
              </a:r>
              <a:endParaRPr lang="en-US" sz="1800" b="1" dirty="0">
                <a:solidFill>
                  <a:srgbClr val="17479D"/>
                </a:solidFill>
                <a:latin typeface="UTM Avo" panose="02040603050506020204" pitchFamily="18" charset="0"/>
              </a:endParaRPr>
            </a:p>
          </p:txBody>
        </p:sp>
      </p:grpSp>
      <p:sp>
        <p:nvSpPr>
          <p:cNvPr id="5" name="TextBox 4">
            <a:extLst>
              <a:ext uri="{FF2B5EF4-FFF2-40B4-BE49-F238E27FC236}">
                <a16:creationId xmlns:a16="http://schemas.microsoft.com/office/drawing/2014/main" id="{7BF6BCDF-9F5D-43EF-8D2F-74DA0EBB0C5C}"/>
              </a:ext>
            </a:extLst>
          </p:cNvPr>
          <p:cNvSpPr txBox="1"/>
          <p:nvPr/>
        </p:nvSpPr>
        <p:spPr>
          <a:xfrm>
            <a:off x="373337" y="830235"/>
            <a:ext cx="6273269" cy="950325"/>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1. </a:t>
            </a:r>
            <a:r>
              <a:rPr lang="en-US" sz="2000" dirty="0" err="1" smtClean="0">
                <a:latin typeface="UTM Avo" panose="02040603050506020204" pitchFamily="18" charset="0"/>
              </a:rPr>
              <a:t>Tìm</a:t>
            </a:r>
            <a:r>
              <a:rPr lang="en-US" sz="2000" dirty="0" smtClean="0">
                <a:latin typeface="UTM Avo" panose="02040603050506020204" pitchFamily="18" charset="0"/>
              </a:rPr>
              <a:t> </a:t>
            </a:r>
            <a:r>
              <a:rPr lang="en-US" sz="2000" dirty="0" err="1" smtClean="0">
                <a:latin typeface="UTM Avo" panose="02040603050506020204" pitchFamily="18" charset="0"/>
              </a:rPr>
              <a:t>những</a:t>
            </a:r>
            <a:r>
              <a:rPr lang="en-US" sz="2000" dirty="0" smtClean="0">
                <a:latin typeface="UTM Avo" panose="02040603050506020204" pitchFamily="18" charset="0"/>
              </a:rPr>
              <a:t> </a:t>
            </a:r>
            <a:r>
              <a:rPr lang="en-US" sz="2000" dirty="0" err="1" smtClean="0">
                <a:latin typeface="UTM Avo" panose="02040603050506020204" pitchFamily="18" charset="0"/>
              </a:rPr>
              <a:t>từ</a:t>
            </a:r>
            <a:r>
              <a:rPr lang="en-US" sz="2000" dirty="0" smtClean="0">
                <a:latin typeface="UTM Avo" panose="02040603050506020204" pitchFamily="18" charset="0"/>
              </a:rPr>
              <a:t> </a:t>
            </a:r>
            <a:r>
              <a:rPr lang="en-US" sz="2000" dirty="0" err="1" smtClean="0">
                <a:latin typeface="UTM Avo" panose="02040603050506020204" pitchFamily="18" charset="0"/>
              </a:rPr>
              <a:t>ngữ</a:t>
            </a:r>
            <a:r>
              <a:rPr lang="en-US" sz="2000" dirty="0" smtClean="0">
                <a:latin typeface="UTM Avo" panose="02040603050506020204" pitchFamily="18" charset="0"/>
              </a:rPr>
              <a:t> </a:t>
            </a:r>
            <a:r>
              <a:rPr lang="en-US" sz="2000" dirty="0" err="1" smtClean="0">
                <a:latin typeface="UTM Avo" panose="02040603050506020204" pitchFamily="18" charset="0"/>
              </a:rPr>
              <a:t>cho</a:t>
            </a:r>
            <a:r>
              <a:rPr lang="en-US" sz="2000" dirty="0" smtClean="0">
                <a:latin typeface="UTM Avo" panose="02040603050506020204" pitchFamily="18" charset="0"/>
              </a:rPr>
              <a:t> </a:t>
            </a:r>
            <a:r>
              <a:rPr lang="en-US" sz="2000" dirty="0" err="1" smtClean="0">
                <a:latin typeface="UTM Avo" panose="02040603050506020204" pitchFamily="18" charset="0"/>
              </a:rPr>
              <a:t>biết</a:t>
            </a:r>
            <a:r>
              <a:rPr lang="en-US" sz="2000" dirty="0" smtClean="0">
                <a:latin typeface="UTM Avo" panose="02040603050506020204" pitchFamily="18" charset="0"/>
              </a:rPr>
              <a:t> </a:t>
            </a:r>
            <a:r>
              <a:rPr lang="en-US" sz="2000" dirty="0" err="1" smtClean="0">
                <a:latin typeface="UTM Avo" panose="02040603050506020204" pitchFamily="18" charset="0"/>
              </a:rPr>
              <a:t>tâm</a:t>
            </a:r>
            <a:r>
              <a:rPr lang="en-US" sz="2000" dirty="0" smtClean="0">
                <a:latin typeface="UTM Avo" panose="02040603050506020204" pitchFamily="18" charset="0"/>
              </a:rPr>
              <a:t> </a:t>
            </a:r>
            <a:r>
              <a:rPr lang="en-US" sz="2000" dirty="0" err="1" smtClean="0">
                <a:latin typeface="UTM Avo" panose="02040603050506020204" pitchFamily="18" charset="0"/>
              </a:rPr>
              <a:t>trạng</a:t>
            </a:r>
            <a:r>
              <a:rPr lang="en-US" sz="2000" dirty="0" smtClean="0">
                <a:latin typeface="UTM Avo" panose="02040603050506020204" pitchFamily="18" charset="0"/>
              </a:rPr>
              <a:t>, </a:t>
            </a:r>
            <a:r>
              <a:rPr lang="en-US" sz="2000" dirty="0" err="1" smtClean="0">
                <a:latin typeface="UTM Avo" panose="02040603050506020204" pitchFamily="18" charset="0"/>
              </a:rPr>
              <a:t>cảm</a:t>
            </a:r>
            <a:r>
              <a:rPr lang="en-US" sz="2000" dirty="0" smtClean="0">
                <a:latin typeface="UTM Avo" panose="02040603050506020204" pitchFamily="18" charset="0"/>
              </a:rPr>
              <a:t> </a:t>
            </a:r>
            <a:r>
              <a:rPr lang="en-US" sz="2000" dirty="0" err="1" smtClean="0">
                <a:latin typeface="UTM Avo" panose="02040603050506020204" pitchFamily="18" charset="0"/>
              </a:rPr>
              <a:t>xúc</a:t>
            </a:r>
            <a:r>
              <a:rPr lang="en-US" sz="2000" dirty="0" smtClean="0">
                <a:latin typeface="UTM Avo" panose="02040603050506020204" pitchFamily="18" charset="0"/>
              </a:rPr>
              <a:t> </a:t>
            </a:r>
            <a:r>
              <a:rPr lang="en-US" sz="2000" dirty="0" err="1" smtClean="0">
                <a:latin typeface="UTM Avo" panose="02040603050506020204" pitchFamily="18" charset="0"/>
              </a:rPr>
              <a:t>của</a:t>
            </a:r>
            <a:r>
              <a:rPr lang="en-US" sz="2000" dirty="0" smtClean="0">
                <a:latin typeface="UTM Avo" panose="02040603050506020204" pitchFamily="18" charset="0"/>
              </a:rPr>
              <a:t> </a:t>
            </a:r>
            <a:r>
              <a:rPr lang="en-US" sz="2000" dirty="0" err="1" smtClean="0">
                <a:latin typeface="UTM Avo" panose="02040603050506020204" pitchFamily="18" charset="0"/>
              </a:rPr>
              <a:t>cỏ</a:t>
            </a:r>
            <a:r>
              <a:rPr lang="en-US" sz="2000" dirty="0" smtClean="0">
                <a:latin typeface="UTM Avo" panose="02040603050506020204" pitchFamily="18" charset="0"/>
              </a:rPr>
              <a:t> non.</a:t>
            </a:r>
            <a:endParaRPr lang="vi-VN" sz="2000" dirty="0">
              <a:latin typeface="UTM Avo" panose="02040603050506020204" pitchFamily="18" charset="0"/>
            </a:endParaRPr>
          </a:p>
        </p:txBody>
      </p:sp>
      <p:sp>
        <p:nvSpPr>
          <p:cNvPr id="13" name="TextBox 12">
            <a:extLst>
              <a:ext uri="{FF2B5EF4-FFF2-40B4-BE49-F238E27FC236}">
                <a16:creationId xmlns:a16="http://schemas.microsoft.com/office/drawing/2014/main" id="{7BF6BCDF-9F5D-43EF-8D2F-74DA0EBB0C5C}"/>
              </a:ext>
            </a:extLst>
          </p:cNvPr>
          <p:cNvSpPr txBox="1"/>
          <p:nvPr/>
        </p:nvSpPr>
        <p:spPr>
          <a:xfrm>
            <a:off x="2135879" y="1780560"/>
            <a:ext cx="2975034" cy="1477328"/>
          </a:xfrm>
          <a:prstGeom prst="rect">
            <a:avLst/>
          </a:prstGeom>
          <a:noFill/>
        </p:spPr>
        <p:txBody>
          <a:bodyPr wrap="square" rtlCol="0">
            <a:spAutoFit/>
          </a:bodyPr>
          <a:lstStyle/>
          <a:p>
            <a:pPr algn="just">
              <a:lnSpc>
                <a:spcPct val="150000"/>
              </a:lnSpc>
            </a:pPr>
            <a:r>
              <a:rPr lang="en-US" sz="2000" dirty="0" err="1" smtClean="0">
                <a:solidFill>
                  <a:srgbClr val="C00000"/>
                </a:solidFill>
                <a:latin typeface="UTM Avo" panose="02040603050506020204" pitchFamily="18" charset="0"/>
              </a:rPr>
              <a:t>khóc</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thút</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thít</a:t>
            </a:r>
            <a:endParaRPr lang="en-US" sz="2000" dirty="0">
              <a:solidFill>
                <a:srgbClr val="C00000"/>
              </a:solidFill>
              <a:latin typeface="UTM Avo" panose="02040603050506020204" pitchFamily="18" charset="0"/>
            </a:endParaRPr>
          </a:p>
          <a:p>
            <a:pPr algn="just">
              <a:lnSpc>
                <a:spcPct val="150000"/>
              </a:lnSpc>
            </a:pPr>
            <a:r>
              <a:rPr lang="en-US" sz="2000" dirty="0" err="1" smtClean="0">
                <a:solidFill>
                  <a:srgbClr val="C00000"/>
                </a:solidFill>
                <a:latin typeface="UTM Avo" panose="02040603050506020204" pitchFamily="18" charset="0"/>
              </a:rPr>
              <a:t>khóc</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nấc</a:t>
            </a:r>
            <a:endParaRPr lang="en-US" sz="2000" dirty="0" smtClean="0">
              <a:solidFill>
                <a:srgbClr val="C00000"/>
              </a:solidFill>
              <a:latin typeface="UTM Avo" panose="02040603050506020204" pitchFamily="18" charset="0"/>
            </a:endParaRPr>
          </a:p>
          <a:p>
            <a:pPr algn="just">
              <a:lnSpc>
                <a:spcPct val="150000"/>
              </a:lnSpc>
            </a:pPr>
            <a:r>
              <a:rPr lang="en-US" sz="2000" dirty="0" err="1">
                <a:solidFill>
                  <a:srgbClr val="C00000"/>
                </a:solidFill>
                <a:latin typeface="UTM Avo" panose="02040603050506020204" pitchFamily="18" charset="0"/>
              </a:rPr>
              <a:t>n</a:t>
            </a:r>
            <a:r>
              <a:rPr lang="en-US" sz="2000" dirty="0" err="1" smtClean="0">
                <a:solidFill>
                  <a:srgbClr val="C00000"/>
                </a:solidFill>
                <a:latin typeface="UTM Avo" panose="02040603050506020204" pitchFamily="18" charset="0"/>
              </a:rPr>
              <a:t>hoẻn</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miệng</a:t>
            </a:r>
            <a:r>
              <a:rPr lang="en-US" sz="2000" dirty="0" smtClean="0">
                <a:solidFill>
                  <a:srgbClr val="C00000"/>
                </a:solidFill>
                <a:latin typeface="UTM Avo" panose="02040603050506020204" pitchFamily="18" charset="0"/>
              </a:rPr>
              <a:t> </a:t>
            </a:r>
            <a:r>
              <a:rPr lang="en-US" sz="2000" dirty="0" err="1" smtClean="0">
                <a:solidFill>
                  <a:srgbClr val="C00000"/>
                </a:solidFill>
                <a:latin typeface="UTM Avo" panose="02040603050506020204" pitchFamily="18" charset="0"/>
              </a:rPr>
              <a:t>cười</a:t>
            </a:r>
            <a:endParaRPr lang="vi-VN" sz="2000" dirty="0">
              <a:solidFill>
                <a:srgbClr val="C00000"/>
              </a:solidFill>
              <a:latin typeface="UTM Avo" panose="02040603050506020204" pitchFamily="18" charset="0"/>
            </a:endParaRPr>
          </a:p>
        </p:txBody>
      </p:sp>
    </p:spTree>
    <p:extLst>
      <p:ext uri="{BB962C8B-B14F-4D97-AF65-F5344CB8AC3E}">
        <p14:creationId xmlns:p14="http://schemas.microsoft.com/office/powerpoint/2010/main" val="42228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49644" y="294968"/>
            <a:ext cx="2798727" cy="887228"/>
            <a:chOff x="549644" y="540772"/>
            <a:chExt cx="2798727" cy="887228"/>
          </a:xfrm>
        </p:grpSpPr>
        <p:pic>
          <p:nvPicPr>
            <p:cNvPr id="3"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8169" t="35990" r="85076" b="58298"/>
            <a:stretch/>
          </p:blipFill>
          <p:spPr bwMode="auto">
            <a:xfrm>
              <a:off x="549644" y="540772"/>
              <a:ext cx="747486" cy="887228"/>
            </a:xfrm>
            <a:prstGeom prst="roundRect">
              <a:avLst>
                <a:gd name="adj" fmla="val 50000"/>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07B3502-F58A-46C0-88F8-3DE26F98CD3F}"/>
                </a:ext>
              </a:extLst>
            </p:cNvPr>
            <p:cNvSpPr txBox="1"/>
            <p:nvPr/>
          </p:nvSpPr>
          <p:spPr>
            <a:xfrm>
              <a:off x="923387" y="627964"/>
              <a:ext cx="2424984" cy="453907"/>
            </a:xfrm>
            <a:prstGeom prst="rect">
              <a:avLst/>
            </a:prstGeom>
            <a:noFill/>
          </p:spPr>
          <p:txBody>
            <a:bodyPr wrap="square" rtlCol="0">
              <a:spAutoFit/>
            </a:bodyPr>
            <a:lstStyle/>
            <a:p>
              <a:pPr algn="ctr">
                <a:lnSpc>
                  <a:spcPct val="150000"/>
                </a:lnSpc>
              </a:pPr>
              <a:r>
                <a:rPr lang="en-US" sz="1800" b="1" dirty="0" err="1" smtClean="0">
                  <a:solidFill>
                    <a:srgbClr val="17479D"/>
                  </a:solidFill>
                  <a:latin typeface="UTM Avo" panose="02040603050506020204" pitchFamily="18" charset="0"/>
                </a:rPr>
                <a:t>Luyện</a:t>
              </a:r>
              <a:r>
                <a:rPr lang="en-US" sz="1800" b="1" dirty="0" smtClean="0">
                  <a:solidFill>
                    <a:srgbClr val="17479D"/>
                  </a:solidFill>
                  <a:latin typeface="UTM Avo" panose="02040603050506020204" pitchFamily="18" charset="0"/>
                </a:rPr>
                <a:t> </a:t>
              </a:r>
              <a:r>
                <a:rPr lang="en-US" sz="1800" b="1" dirty="0" err="1" smtClean="0">
                  <a:solidFill>
                    <a:srgbClr val="17479D"/>
                  </a:solidFill>
                  <a:latin typeface="UTM Avo" panose="02040603050506020204" pitchFamily="18" charset="0"/>
                </a:rPr>
                <a:t>tập</a:t>
              </a:r>
              <a:r>
                <a:rPr lang="en-US" sz="1800" b="1" dirty="0" smtClean="0">
                  <a:solidFill>
                    <a:srgbClr val="17479D"/>
                  </a:solidFill>
                  <a:latin typeface="UTM Avo" panose="02040603050506020204" pitchFamily="18" charset="0"/>
                </a:rPr>
                <a:t> </a:t>
              </a:r>
              <a:endParaRPr lang="en-US" sz="1800" b="1" dirty="0">
                <a:solidFill>
                  <a:srgbClr val="17479D"/>
                </a:solidFill>
                <a:latin typeface="UTM Avo" panose="02040603050506020204" pitchFamily="18" charset="0"/>
              </a:endParaRPr>
            </a:p>
          </p:txBody>
        </p:sp>
      </p:grpSp>
      <p:sp>
        <p:nvSpPr>
          <p:cNvPr id="5" name="TextBox 4">
            <a:extLst>
              <a:ext uri="{FF2B5EF4-FFF2-40B4-BE49-F238E27FC236}">
                <a16:creationId xmlns:a16="http://schemas.microsoft.com/office/drawing/2014/main" id="{7BF6BCDF-9F5D-43EF-8D2F-74DA0EBB0C5C}"/>
              </a:ext>
            </a:extLst>
          </p:cNvPr>
          <p:cNvSpPr txBox="1"/>
          <p:nvPr/>
        </p:nvSpPr>
        <p:spPr>
          <a:xfrm>
            <a:off x="373337" y="830235"/>
            <a:ext cx="6273269" cy="553998"/>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1</a:t>
            </a:r>
            <a:r>
              <a:rPr lang="en-US" sz="2000" b="1" smtClean="0">
                <a:latin typeface="UTM Avo" panose="02040603050506020204" pitchFamily="18" charset="0"/>
              </a:rPr>
              <a:t>. </a:t>
            </a:r>
            <a:r>
              <a:rPr lang="en-US" sz="2000" smtClean="0">
                <a:latin typeface="UTM Avo" panose="02040603050506020204" pitchFamily="18" charset="0"/>
              </a:rPr>
              <a:t>Đặt một câu với từ ngữ vừa tìm được.</a:t>
            </a:r>
            <a:endParaRPr lang="vi-VN" sz="2000" dirty="0">
              <a:latin typeface="UTM Avo" panose="02040603050506020204" pitchFamily="18" charset="0"/>
            </a:endParaRPr>
          </a:p>
        </p:txBody>
      </p:sp>
      <p:sp>
        <p:nvSpPr>
          <p:cNvPr id="13" name="TextBox 12">
            <a:extLst>
              <a:ext uri="{FF2B5EF4-FFF2-40B4-BE49-F238E27FC236}">
                <a16:creationId xmlns:a16="http://schemas.microsoft.com/office/drawing/2014/main" id="{7BF6BCDF-9F5D-43EF-8D2F-74DA0EBB0C5C}"/>
              </a:ext>
            </a:extLst>
          </p:cNvPr>
          <p:cNvSpPr txBox="1"/>
          <p:nvPr/>
        </p:nvSpPr>
        <p:spPr>
          <a:xfrm>
            <a:off x="923387" y="1855271"/>
            <a:ext cx="4206555" cy="553998"/>
          </a:xfrm>
          <a:prstGeom prst="rect">
            <a:avLst/>
          </a:prstGeom>
          <a:noFill/>
        </p:spPr>
        <p:txBody>
          <a:bodyPr wrap="square" rtlCol="0">
            <a:spAutoFit/>
          </a:bodyPr>
          <a:lstStyle/>
          <a:p>
            <a:pPr algn="just">
              <a:lnSpc>
                <a:spcPct val="150000"/>
              </a:lnSpc>
            </a:pPr>
            <a:r>
              <a:rPr lang="en-US" sz="2000" smtClean="0">
                <a:solidFill>
                  <a:srgbClr val="C00000"/>
                </a:solidFill>
                <a:latin typeface="UTM Avo" panose="02040603050506020204" pitchFamily="18" charset="0"/>
              </a:rPr>
              <a:t>Bạn Lan đang nhoẻn </a:t>
            </a:r>
            <a:r>
              <a:rPr lang="en-US" sz="2000" err="1" smtClean="0">
                <a:solidFill>
                  <a:srgbClr val="C00000"/>
                </a:solidFill>
                <a:latin typeface="UTM Avo" panose="02040603050506020204" pitchFamily="18" charset="0"/>
              </a:rPr>
              <a:t>miệng</a:t>
            </a:r>
            <a:r>
              <a:rPr lang="en-US" sz="2000" smtClean="0">
                <a:solidFill>
                  <a:srgbClr val="C00000"/>
                </a:solidFill>
                <a:latin typeface="UTM Avo" panose="02040603050506020204" pitchFamily="18" charset="0"/>
              </a:rPr>
              <a:t> cười.</a:t>
            </a:r>
            <a:endParaRPr lang="vi-VN" sz="2000" dirty="0">
              <a:solidFill>
                <a:srgbClr val="C00000"/>
              </a:solidFill>
              <a:latin typeface="UTM Avo" panose="02040603050506020204" pitchFamily="18" charset="0"/>
            </a:endParaRPr>
          </a:p>
        </p:txBody>
      </p:sp>
    </p:spTree>
    <p:extLst>
      <p:ext uri="{BB962C8B-B14F-4D97-AF65-F5344CB8AC3E}">
        <p14:creationId xmlns:p14="http://schemas.microsoft.com/office/powerpoint/2010/main" val="260223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26" name="Picture 25">
              <a:extLst>
                <a:ext uri="{FF2B5EF4-FFF2-40B4-BE49-F238E27FC236}">
                  <a16:creationId xmlns:a16="http://schemas.microsoft.com/office/drawing/2014/main" id="{BDC5CE40-1276-45C8-A43B-95F4B8826CB8}"/>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en-US" sz="4400" b="1" dirty="0" smtClean="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28" name="TextBox 27">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a:t>
              </a:r>
              <a:r>
                <a:rPr lang="en-US" sz="2800" b="1" dirty="0" smtClean="0">
                  <a:solidFill>
                    <a:schemeClr val="accent1">
                      <a:lumMod val="50000"/>
                    </a:schemeClr>
                  </a:solidFill>
                  <a:latin typeface="UTM Avo" panose="02040603050506020204" pitchFamily="18" charset="0"/>
                </a:rPr>
                <a:t>3</a:t>
              </a:r>
              <a:endParaRPr lang="en-US" sz="2800" b="1" dirty="0">
                <a:solidFill>
                  <a:schemeClr val="accent1">
                    <a:lumMod val="50000"/>
                  </a:schemeClr>
                </a:solidFill>
                <a:latin typeface="UTM Avo" panose="02040603050506020204" pitchFamily="18" charset="0"/>
              </a:endParaRPr>
            </a:p>
          </p:txBody>
        </p:sp>
      </p:grpSp>
      <p:pic>
        <p:nvPicPr>
          <p:cNvPr id="29" name="Picture 2">
            <a:extLst>
              <a:ext uri="{FF2B5EF4-FFF2-40B4-BE49-F238E27FC236}">
                <a16:creationId xmlns:a16="http://schemas.microsoft.com/office/drawing/2014/main" id="{C142A06D-6A13-4C98-BDFE-1220BF5C3858}"/>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45" name="TextBox 44">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14 </a:t>
              </a:r>
              <a:endParaRPr lang="en-US" sz="3200" dirty="0">
                <a:solidFill>
                  <a:schemeClr val="bg1">
                    <a:lumMod val="25000"/>
                  </a:schemeClr>
                </a:solidFill>
                <a:latin typeface="UTM Cookies" panose="02040603050506020204" pitchFamily="18" charset="0"/>
              </a:endParaRPr>
            </a:p>
          </p:txBody>
        </p:sp>
        <p:sp>
          <p:nvSpPr>
            <p:cNvPr id="46" name="TextBox 45">
              <a:extLst>
                <a:ext uri="{FF2B5EF4-FFF2-40B4-BE49-F238E27FC236}">
                  <a16:creationId xmlns:a16="http://schemas.microsoft.com/office/drawing/2014/main" id="{31A601FE-6892-4EC6-ACDD-75D395FCC956}"/>
                </a:ext>
              </a:extLst>
            </p:cNvPr>
            <p:cNvSpPr txBox="1"/>
            <p:nvPr/>
          </p:nvSpPr>
          <p:spPr>
            <a:xfrm>
              <a:off x="337445" y="617893"/>
              <a:ext cx="1439308"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14</a:t>
              </a:r>
              <a:endParaRPr lang="en-US" sz="3200" dirty="0">
                <a:solidFill>
                  <a:srgbClr val="7EA131"/>
                </a:solidFill>
                <a:latin typeface="UTM Cookies" panose="02040603050506020204" pitchFamily="18" charset="0"/>
              </a:endParaRPr>
            </a:p>
          </p:txBody>
        </p:sp>
      </p:grpSp>
      <p:sp>
        <p:nvSpPr>
          <p:cNvPr id="47" name="TextBox 46"/>
          <p:cNvSpPr txBox="1"/>
          <p:nvPr/>
        </p:nvSpPr>
        <p:spPr>
          <a:xfrm>
            <a:off x="1734775" y="510748"/>
            <a:ext cx="4672489" cy="523220"/>
          </a:xfrm>
          <a:prstGeom prst="rect">
            <a:avLst/>
          </a:prstGeom>
          <a:noFill/>
        </p:spPr>
        <p:txBody>
          <a:bodyPr wrap="square" rtlCol="0">
            <a:spAutoFit/>
          </a:bodyPr>
          <a:lstStyle/>
          <a:p>
            <a:pPr algn="ctr"/>
            <a:r>
              <a:rPr lang="en-US" sz="2800" dirty="0" smtClean="0">
                <a:ln>
                  <a:solidFill>
                    <a:schemeClr val="bg1">
                      <a:lumMod val="25000"/>
                    </a:schemeClr>
                  </a:solidFill>
                </a:ln>
                <a:solidFill>
                  <a:schemeClr val="accent1"/>
                </a:solidFill>
                <a:latin typeface="UTM Cookies" panose="02040603050506020204" pitchFamily="18" charset="0"/>
              </a:rPr>
              <a:t>CỎ NON CƯỜI RỒI</a:t>
            </a:r>
            <a:endParaRPr lang="en-US" sz="2800" dirty="0">
              <a:ln>
                <a:solidFill>
                  <a:schemeClr val="bg1">
                    <a:lumMod val="25000"/>
                  </a:schemeClr>
                </a:solidFill>
              </a:ln>
              <a:solidFill>
                <a:schemeClr val="accent1"/>
              </a:solidFill>
              <a:latin typeface="UTM Cookies" panose="02040603050506020204" pitchFamily="18" charset="0"/>
            </a:endParaRPr>
          </a:p>
        </p:txBody>
      </p:sp>
      <p:sp>
        <p:nvSpPr>
          <p:cNvPr id="48"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1725;p64"/>
          <p:cNvGrpSpPr/>
          <p:nvPr/>
        </p:nvGrpSpPr>
        <p:grpSpPr>
          <a:xfrm rot="-1723955">
            <a:off x="1087919" y="406428"/>
            <a:ext cx="222757" cy="246344"/>
            <a:chOff x="5414907" y="2017485"/>
            <a:chExt cx="220338" cy="243702"/>
          </a:xfrm>
        </p:grpSpPr>
        <p:sp>
          <p:nvSpPr>
            <p:cNvPr id="52"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1725;p64"/>
          <p:cNvGrpSpPr/>
          <p:nvPr/>
        </p:nvGrpSpPr>
        <p:grpSpPr>
          <a:xfrm rot="6447076">
            <a:off x="1019839" y="1209110"/>
            <a:ext cx="272654" cy="312812"/>
            <a:chOff x="5365548" y="2017485"/>
            <a:chExt cx="269696" cy="309455"/>
          </a:xfrm>
        </p:grpSpPr>
        <p:sp>
          <p:nvSpPr>
            <p:cNvPr id="57"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28627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14 </a:t>
              </a:r>
              <a:endParaRPr lang="en-US" sz="3200" dirty="0">
                <a:solidFill>
                  <a:schemeClr val="bg1">
                    <a:lumMod val="25000"/>
                  </a:schemeClr>
                </a:solidFill>
                <a:latin typeface="UTM Cookies" panose="02040603050506020204" pitchFamily="18" charset="0"/>
              </a:endParaRPr>
            </a:p>
          </p:txBody>
        </p:sp>
        <p:sp>
          <p:nvSpPr>
            <p:cNvPr id="4" name="TextBox 3">
              <a:extLst>
                <a:ext uri="{FF2B5EF4-FFF2-40B4-BE49-F238E27FC236}">
                  <a16:creationId xmlns:a16="http://schemas.microsoft.com/office/drawing/2014/main" id="{31A601FE-6892-4EC6-ACDD-75D395FCC956}"/>
                </a:ext>
              </a:extLst>
            </p:cNvPr>
            <p:cNvSpPr txBox="1"/>
            <p:nvPr/>
          </p:nvSpPr>
          <p:spPr>
            <a:xfrm>
              <a:off x="337445" y="617893"/>
              <a:ext cx="1439308"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14</a:t>
              </a:r>
              <a:endParaRPr lang="en-US" sz="3200" dirty="0">
                <a:solidFill>
                  <a:srgbClr val="7EA131"/>
                </a:solidFill>
                <a:latin typeface="UTM Cookies" panose="02040603050506020204" pitchFamily="18" charset="0"/>
              </a:endParaRPr>
            </a:p>
          </p:txBody>
        </p:sp>
      </p:grpSp>
      <p:sp>
        <p:nvSpPr>
          <p:cNvPr id="5" name="TextBox 4"/>
          <p:cNvSpPr txBox="1"/>
          <p:nvPr/>
        </p:nvSpPr>
        <p:spPr>
          <a:xfrm>
            <a:off x="1734775" y="510748"/>
            <a:ext cx="4672489" cy="584775"/>
          </a:xfrm>
          <a:prstGeom prst="rect">
            <a:avLst/>
          </a:prstGeom>
          <a:noFill/>
        </p:spPr>
        <p:txBody>
          <a:bodyPr wrap="square" rtlCol="0">
            <a:spAutoFit/>
          </a:bodyPr>
          <a:lstStyle/>
          <a:p>
            <a:pPr algn="ctr"/>
            <a:r>
              <a:rPr lang="en-US" sz="3200" dirty="0" smtClean="0">
                <a:ln>
                  <a:solidFill>
                    <a:schemeClr val="bg1">
                      <a:lumMod val="25000"/>
                    </a:schemeClr>
                  </a:solidFill>
                </a:ln>
                <a:solidFill>
                  <a:schemeClr val="accent1"/>
                </a:solidFill>
                <a:latin typeface="UTM Cookies" panose="02040603050506020204" pitchFamily="18" charset="0"/>
              </a:rPr>
              <a:t>CỎ NON CƯỜI RỒI</a:t>
            </a:r>
            <a:endParaRPr lang="en-US" sz="3200" dirty="0">
              <a:ln>
                <a:solidFill>
                  <a:schemeClr val="bg1">
                    <a:lumMod val="25000"/>
                  </a:schemeClr>
                </a:solidFill>
              </a:ln>
              <a:solidFill>
                <a:schemeClr val="accent1"/>
              </a:solidFill>
              <a:latin typeface="UTM Cookies" panose="02040603050506020204" pitchFamily="18" charset="0"/>
            </a:endParaRPr>
          </a:p>
        </p:txBody>
      </p:sp>
      <p:sp>
        <p:nvSpPr>
          <p:cNvPr id="6"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725;p64"/>
          <p:cNvGrpSpPr/>
          <p:nvPr/>
        </p:nvGrpSpPr>
        <p:grpSpPr>
          <a:xfrm rot="-1723955">
            <a:off x="1087919" y="406428"/>
            <a:ext cx="222757" cy="246344"/>
            <a:chOff x="5414907" y="2017485"/>
            <a:chExt cx="220338" cy="243702"/>
          </a:xfrm>
        </p:grpSpPr>
        <p:sp>
          <p:nvSpPr>
            <p:cNvPr id="10"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725;p64"/>
          <p:cNvGrpSpPr/>
          <p:nvPr/>
        </p:nvGrpSpPr>
        <p:grpSpPr>
          <a:xfrm rot="6447076">
            <a:off x="1019839" y="1209110"/>
            <a:ext cx="272654" cy="312812"/>
            <a:chOff x="5365548" y="2017485"/>
            <a:chExt cx="269696" cy="309455"/>
          </a:xfrm>
        </p:grpSpPr>
        <p:sp>
          <p:nvSpPr>
            <p:cNvPr id="15"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TextBox 17">
            <a:extLst>
              <a:ext uri="{FF2B5EF4-FFF2-40B4-BE49-F238E27FC236}">
                <a16:creationId xmlns:a16="http://schemas.microsoft.com/office/drawing/2014/main" id="{7BF6BCDF-9F5D-43EF-8D2F-74DA0EBB0C5C}"/>
              </a:ext>
            </a:extLst>
          </p:cNvPr>
          <p:cNvSpPr txBox="1"/>
          <p:nvPr/>
        </p:nvSpPr>
        <p:spPr>
          <a:xfrm>
            <a:off x="1674448" y="1418308"/>
            <a:ext cx="4732817" cy="656590"/>
          </a:xfrm>
          <a:prstGeom prst="rect">
            <a:avLst/>
          </a:prstGeom>
          <a:noFill/>
        </p:spPr>
        <p:txBody>
          <a:bodyPr wrap="square" rtlCol="0">
            <a:spAutoFit/>
          </a:bodyPr>
          <a:lstStyle/>
          <a:p>
            <a:pPr algn="just">
              <a:lnSpc>
                <a:spcPts val="2200"/>
              </a:lnSpc>
            </a:pPr>
            <a:r>
              <a:rPr lang="en-US" sz="1600" dirty="0" err="1" smtClean="0">
                <a:latin typeface="UTM Avo" panose="02040603050506020204" pitchFamily="18" charset="0"/>
              </a:rPr>
              <a:t>Các</a:t>
            </a:r>
            <a:r>
              <a:rPr lang="en-US" sz="1600" dirty="0" smtClean="0">
                <a:latin typeface="UTM Avo" panose="02040603050506020204" pitchFamily="18" charset="0"/>
              </a:rPr>
              <a:t> </a:t>
            </a:r>
            <a:r>
              <a:rPr lang="en-US" sz="1600" dirty="0" err="1" smtClean="0">
                <a:latin typeface="UTM Avo" panose="02040603050506020204" pitchFamily="18" charset="0"/>
              </a:rPr>
              <a:t>tấm</a:t>
            </a:r>
            <a:r>
              <a:rPr lang="en-US" sz="1600" dirty="0" smtClean="0">
                <a:latin typeface="UTM Avo" panose="02040603050506020204" pitchFamily="18" charset="0"/>
              </a:rPr>
              <a:t> </a:t>
            </a:r>
            <a:r>
              <a:rPr lang="en-US" sz="1600" dirty="0" err="1" smtClean="0">
                <a:latin typeface="UTM Avo" panose="02040603050506020204" pitchFamily="18" charset="0"/>
              </a:rPr>
              <a:t>biển</a:t>
            </a:r>
            <a:r>
              <a:rPr lang="en-US" sz="1600" dirty="0" smtClean="0">
                <a:latin typeface="UTM Avo" panose="02040603050506020204" pitchFamily="18" charset="0"/>
              </a:rPr>
              <a:t> </a:t>
            </a:r>
            <a:r>
              <a:rPr lang="en-US" sz="1600" dirty="0" err="1" smtClean="0">
                <a:latin typeface="UTM Avo" panose="02040603050506020204" pitchFamily="18" charset="0"/>
              </a:rPr>
              <a:t>báo</a:t>
            </a:r>
            <a:r>
              <a:rPr lang="en-US" sz="1600" dirty="0" smtClean="0">
                <a:latin typeface="UTM Avo" panose="02040603050506020204" pitchFamily="18" charset="0"/>
              </a:rPr>
              <a:t> </a:t>
            </a:r>
            <a:r>
              <a:rPr lang="en-US" sz="1600" dirty="0" err="1" smtClean="0">
                <a:latin typeface="UTM Avo" panose="02040603050506020204" pitchFamily="18" charset="0"/>
              </a:rPr>
              <a:t>dưới</a:t>
            </a:r>
            <a:r>
              <a:rPr lang="en-US" sz="1600" dirty="0" smtClean="0">
                <a:latin typeface="UTM Avo" panose="02040603050506020204" pitchFamily="18" charset="0"/>
              </a:rPr>
              <a:t> </a:t>
            </a:r>
            <a:r>
              <a:rPr lang="en-US" sz="1600" dirty="0" err="1" smtClean="0">
                <a:latin typeface="UTM Avo" panose="02040603050506020204" pitchFamily="18" charset="0"/>
              </a:rPr>
              <a:t>đây</a:t>
            </a:r>
            <a:r>
              <a:rPr lang="en-US" sz="1600" dirty="0" smtClean="0">
                <a:latin typeface="UTM Avo" panose="02040603050506020204" pitchFamily="18" charset="0"/>
              </a:rPr>
              <a:t> </a:t>
            </a:r>
            <a:r>
              <a:rPr lang="en-US" sz="1600" dirty="0" err="1" smtClean="0">
                <a:latin typeface="UTM Avo" panose="02040603050506020204" pitchFamily="18" charset="0"/>
              </a:rPr>
              <a:t>nhắc</a:t>
            </a:r>
            <a:r>
              <a:rPr lang="en-US" sz="1600" dirty="0" smtClean="0">
                <a:latin typeface="UTM Avo" panose="02040603050506020204" pitchFamily="18" charset="0"/>
              </a:rPr>
              <a:t> </a:t>
            </a:r>
            <a:r>
              <a:rPr lang="en-US" sz="1600" dirty="0" err="1" smtClean="0">
                <a:latin typeface="UTM Avo" panose="02040603050506020204" pitchFamily="18" charset="0"/>
              </a:rPr>
              <a:t>nhở</a:t>
            </a:r>
            <a:r>
              <a:rPr lang="en-US" sz="1600" dirty="0" smtClean="0">
                <a:latin typeface="UTM Avo" panose="02040603050506020204" pitchFamily="18" charset="0"/>
              </a:rPr>
              <a:t> </a:t>
            </a:r>
            <a:r>
              <a:rPr lang="en-US" sz="1600" dirty="0" err="1" smtClean="0">
                <a:latin typeface="UTM Avo" panose="02040603050506020204" pitchFamily="18" charset="0"/>
              </a:rPr>
              <a:t>chúng</a:t>
            </a:r>
            <a:r>
              <a:rPr lang="en-US" sz="1600" dirty="0" smtClean="0">
                <a:latin typeface="UTM Avo" panose="02040603050506020204" pitchFamily="18" charset="0"/>
              </a:rPr>
              <a:t> ta </a:t>
            </a:r>
            <a:r>
              <a:rPr lang="en-US" sz="1600" dirty="0" err="1" smtClean="0">
                <a:latin typeface="UTM Avo" panose="02040603050506020204" pitchFamily="18" charset="0"/>
              </a:rPr>
              <a:t>điều</a:t>
            </a:r>
            <a:r>
              <a:rPr lang="en-US" sz="1600" dirty="0" smtClean="0">
                <a:latin typeface="UTM Avo" panose="02040603050506020204" pitchFamily="18" charset="0"/>
              </a:rPr>
              <a:t> </a:t>
            </a:r>
            <a:r>
              <a:rPr lang="en-US" sz="1600" dirty="0" err="1" smtClean="0">
                <a:latin typeface="UTM Avo" panose="02040603050506020204" pitchFamily="18" charset="0"/>
              </a:rPr>
              <a:t>gì</a:t>
            </a:r>
            <a:r>
              <a:rPr lang="en-US" sz="1600" dirty="0" smtClean="0">
                <a:latin typeface="UTM Avo" panose="02040603050506020204" pitchFamily="18" charset="0"/>
              </a:rPr>
              <a:t>?</a:t>
            </a:r>
            <a:endParaRPr lang="vi-VN" sz="1600" dirty="0">
              <a:latin typeface="UTM Avo" panose="02040603050506020204" pitchFamily="18" charset="0"/>
            </a:endParaRPr>
          </a:p>
        </p:txBody>
      </p:sp>
      <p:grpSp>
        <p:nvGrpSpPr>
          <p:cNvPr id="24" name="Group 23"/>
          <p:cNvGrpSpPr/>
          <p:nvPr/>
        </p:nvGrpSpPr>
        <p:grpSpPr>
          <a:xfrm>
            <a:off x="401912" y="2079892"/>
            <a:ext cx="5785880" cy="2457773"/>
            <a:chOff x="522791" y="2074898"/>
            <a:chExt cx="5785880" cy="2457773"/>
          </a:xfrm>
        </p:grpSpPr>
        <p:pic>
          <p:nvPicPr>
            <p:cNvPr id="19" name="Picture 18" descr="Screen Clipping"/>
            <p:cNvPicPr>
              <a:picLocks noChangeAspect="1"/>
            </p:cNvPicPr>
            <p:nvPr/>
          </p:nvPicPr>
          <p:blipFill>
            <a:blip r:embed="rId2">
              <a:extLst>
                <a:ext uri="{BEBA8EAE-BF5A-486C-A8C5-ECC9F3942E4B}">
                  <a14:imgProps xmlns:a14="http://schemas.microsoft.com/office/drawing/2010/main">
                    <a14:imgLayer r:embed="rId3">
                      <a14:imgEffect>
                        <a14:backgroundRemoval t="499" b="100000" l="0" r="100000">
                          <a14:foregroundMark x1="9640" y1="13466" x2="8157" y2="90274"/>
                          <a14:foregroundMark x1="636" y1="5237" x2="8157" y2="98753"/>
                          <a14:foregroundMark x1="636" y1="8728" x2="2648" y2="499"/>
                          <a14:foregroundMark x1="1801" y1="1247" x2="96716" y2="1247"/>
                          <a14:foregroundMark x1="95657" y1="5985" x2="94809" y2="98005"/>
                          <a14:foregroundMark x1="82203" y1="35661" x2="82945" y2="99252"/>
                          <a14:foregroundMark x1="80191" y1="89277" x2="99364" y2="88279"/>
                          <a14:foregroundMark x1="95445" y1="76808" x2="86123" y2="82294"/>
                          <a14:foregroundMark x1="86123" y1="82294" x2="77754" y2="83292"/>
                          <a14:foregroundMark x1="77754" y1="83292" x2="69597" y2="81297"/>
                          <a14:foregroundMark x1="69492" y1="81297" x2="65042" y2="77556"/>
                          <a14:foregroundMark x1="64513" y1="76808" x2="63030" y2="76060"/>
                          <a14:foregroundMark x1="64936" y1="77556" x2="64936" y2="77556"/>
                          <a14:foregroundMark x1="62182" y1="78055" x2="65784" y2="82294"/>
                          <a14:foregroundMark x1="65784" y1="82294" x2="73517" y2="85287"/>
                          <a14:foregroundMark x1="73517" y1="85287" x2="80508" y2="85287"/>
                          <a14:foregroundMark x1="8263" y1="96509" x2="15254" y2="96010"/>
                          <a14:foregroundMark x1="15254" y1="96010" x2="20021" y2="94514"/>
                          <a14:foregroundMark x1="20021" y1="94514" x2="28178" y2="93267"/>
                          <a14:foregroundMark x1="28178" y1="93267" x2="38242" y2="90773"/>
                          <a14:foregroundMark x1="38242" y1="90773" x2="46822" y2="86783"/>
                          <a14:foregroundMark x1="46822" y1="86783" x2="50742" y2="83292"/>
                          <a14:foregroundMark x1="66102" y1="28429" x2="74788" y2="38903"/>
                        </a14:backgroundRemoval>
                      </a14:imgEffect>
                    </a14:imgLayer>
                  </a14:imgProps>
                </a:ext>
                <a:ext uri="{28A0092B-C50C-407E-A947-70E740481C1C}">
                  <a14:useLocalDpi xmlns:a14="http://schemas.microsoft.com/office/drawing/2010/main" val="0"/>
                </a:ext>
              </a:extLst>
            </a:blip>
            <a:stretch>
              <a:fillRect/>
            </a:stretch>
          </p:blipFill>
          <p:spPr>
            <a:xfrm>
              <a:off x="522791" y="2074898"/>
              <a:ext cx="5785880" cy="2457773"/>
            </a:xfrm>
            <a:prstGeom prst="rect">
              <a:avLst/>
            </a:prstGeom>
          </p:spPr>
        </p:pic>
        <p:sp>
          <p:nvSpPr>
            <p:cNvPr id="21" name="Rectangle 20"/>
            <p:cNvSpPr/>
            <p:nvPr/>
          </p:nvSpPr>
          <p:spPr>
            <a:xfrm>
              <a:off x="1452236" y="3157538"/>
              <a:ext cx="609927" cy="221724"/>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accent2"/>
                  </a:solidFill>
                </a:rPr>
                <a:t>KHÔNG DẪM CHÂN LÊN CỎ</a:t>
              </a:r>
              <a:endParaRPr lang="en-US" sz="600" dirty="0">
                <a:solidFill>
                  <a:schemeClr val="accent2"/>
                </a:solidFill>
              </a:endParaRPr>
            </a:p>
          </p:txBody>
        </p:sp>
        <p:sp>
          <p:nvSpPr>
            <p:cNvPr id="22" name="Rectangle 21"/>
            <p:cNvSpPr/>
            <p:nvPr/>
          </p:nvSpPr>
          <p:spPr>
            <a:xfrm>
              <a:off x="1471286" y="3561582"/>
              <a:ext cx="609927" cy="205824"/>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accent2"/>
                  </a:solidFill>
                </a:rPr>
                <a:t>KHÔNG VỨT RÁC BỪA BÃI</a:t>
              </a:r>
              <a:endParaRPr lang="en-US" sz="600" dirty="0">
                <a:solidFill>
                  <a:schemeClr val="accent2"/>
                </a:solidFill>
              </a:endParaRPr>
            </a:p>
          </p:txBody>
        </p:sp>
        <p:sp>
          <p:nvSpPr>
            <p:cNvPr id="23" name="Rectangle 22"/>
            <p:cNvSpPr/>
            <p:nvPr/>
          </p:nvSpPr>
          <p:spPr>
            <a:xfrm>
              <a:off x="4393556" y="3173438"/>
              <a:ext cx="518963" cy="205824"/>
            </a:xfrm>
            <a:prstGeom prst="rect">
              <a:avLst/>
            </a:prstGeom>
            <a:solidFill>
              <a:srgbClr val="3182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dirty="0" smtClean="0">
                  <a:solidFill>
                    <a:schemeClr val="accent2"/>
                  </a:solidFill>
                </a:rPr>
                <a:t>KHÔNG HÁI HOA</a:t>
              </a:r>
              <a:endParaRPr lang="en-US" sz="600" dirty="0">
                <a:solidFill>
                  <a:schemeClr val="accent2"/>
                </a:solidFill>
              </a:endParaRPr>
            </a:p>
          </p:txBody>
        </p:sp>
      </p:grpSp>
      <p:sp>
        <p:nvSpPr>
          <p:cNvPr id="20" name="Oval 19"/>
          <p:cNvSpPr/>
          <p:nvPr/>
        </p:nvSpPr>
        <p:spPr>
          <a:xfrm>
            <a:off x="1042420" y="2975081"/>
            <a:ext cx="1165823" cy="50560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57777" y="3501871"/>
            <a:ext cx="1165823" cy="50560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49246" y="3020591"/>
            <a:ext cx="1165823" cy="505606"/>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40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0" grpId="0" animBg="1"/>
      <p:bldP spid="25"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C8FAFC-C1D0-49BB-A45E-D744951A028F}"/>
              </a:ext>
            </a:extLst>
          </p:cNvPr>
          <p:cNvSpPr txBox="1"/>
          <p:nvPr/>
        </p:nvSpPr>
        <p:spPr>
          <a:xfrm>
            <a:off x="1703872" y="591824"/>
            <a:ext cx="4635536" cy="574388"/>
          </a:xfrm>
          <a:prstGeom prst="rect">
            <a:avLst/>
          </a:prstGeom>
          <a:noFill/>
        </p:spPr>
        <p:txBody>
          <a:bodyPr wrap="square" rtlCol="0">
            <a:spAutoFit/>
          </a:bodyPr>
          <a:lstStyle/>
          <a:p>
            <a:pPr algn="ctr">
              <a:lnSpc>
                <a:spcPct val="150000"/>
              </a:lnSpc>
            </a:pPr>
            <a:r>
              <a:rPr lang="en-US" sz="2400" b="1" dirty="0" err="1" smtClean="0">
                <a:solidFill>
                  <a:srgbClr val="C00000"/>
                </a:solidFill>
                <a:latin typeface="UTM Avo" panose="02040603050506020204" pitchFamily="18" charset="0"/>
              </a:rPr>
              <a:t>Cỏ</a:t>
            </a:r>
            <a:r>
              <a:rPr lang="en-US" sz="2400" b="1" dirty="0" smtClean="0">
                <a:solidFill>
                  <a:srgbClr val="C00000"/>
                </a:solidFill>
                <a:latin typeface="UTM Avo" panose="02040603050506020204" pitchFamily="18" charset="0"/>
              </a:rPr>
              <a:t> non </a:t>
            </a:r>
            <a:r>
              <a:rPr lang="en-US" sz="2400" b="1" dirty="0" err="1" smtClean="0">
                <a:solidFill>
                  <a:srgbClr val="C00000"/>
                </a:solidFill>
                <a:latin typeface="UTM Avo" panose="02040603050506020204" pitchFamily="18" charset="0"/>
              </a:rPr>
              <a:t>cười</a:t>
            </a:r>
            <a:r>
              <a:rPr lang="en-US" sz="2400" b="1" dirty="0" smtClean="0">
                <a:solidFill>
                  <a:srgbClr val="C00000"/>
                </a:solidFill>
                <a:latin typeface="UTM Avo" panose="02040603050506020204" pitchFamily="18" charset="0"/>
              </a:rPr>
              <a:t> </a:t>
            </a:r>
            <a:r>
              <a:rPr lang="en-US" sz="2400" b="1" dirty="0" err="1" smtClean="0">
                <a:solidFill>
                  <a:srgbClr val="C00000"/>
                </a:solidFill>
                <a:latin typeface="UTM Avo" panose="02040603050506020204" pitchFamily="18" charset="0"/>
              </a:rPr>
              <a:t>rồi</a:t>
            </a:r>
            <a:endParaRPr lang="en-US" sz="2400" b="1" dirty="0">
              <a:solidFill>
                <a:srgbClr val="C00000"/>
              </a:solidFill>
              <a:latin typeface="UTM Avo" panose="02040603050506020204" pitchFamily="18" charset="0"/>
            </a:endParaRPr>
          </a:p>
        </p:txBody>
      </p:sp>
      <p:sp>
        <p:nvSpPr>
          <p:cNvPr id="3" name="TextBox 2">
            <a:extLst>
              <a:ext uri="{FF2B5EF4-FFF2-40B4-BE49-F238E27FC236}">
                <a16:creationId xmlns:a16="http://schemas.microsoft.com/office/drawing/2014/main" id="{7BF6BCDF-9F5D-43EF-8D2F-74DA0EBB0C5C}"/>
              </a:ext>
            </a:extLst>
          </p:cNvPr>
          <p:cNvSpPr txBox="1"/>
          <p:nvPr/>
        </p:nvSpPr>
        <p:spPr>
          <a:xfrm>
            <a:off x="631147" y="648185"/>
            <a:ext cx="1997753" cy="507831"/>
          </a:xfrm>
          <a:prstGeom prst="rect">
            <a:avLst/>
          </a:prstGeom>
          <a:noFill/>
        </p:spPr>
        <p:txBody>
          <a:bodyPr wrap="square" rtlCol="0">
            <a:spAutoFit/>
          </a:bodyPr>
          <a:lstStyle/>
          <a:p>
            <a:pPr algn="just">
              <a:lnSpc>
                <a:spcPct val="150000"/>
              </a:lnSpc>
            </a:pPr>
            <a:r>
              <a:rPr lang="en-US" sz="1800" b="1" dirty="0" smtClean="0">
                <a:latin typeface="UTM Avo" panose="02040603050506020204" pitchFamily="18" charset="0"/>
              </a:rPr>
              <a:t>1. </a:t>
            </a:r>
            <a:r>
              <a:rPr lang="en-US" sz="1800" dirty="0" err="1" smtClean="0">
                <a:latin typeface="UTM Avo" panose="02040603050506020204" pitchFamily="18" charset="0"/>
              </a:rPr>
              <a:t>Nghe</a:t>
            </a:r>
            <a:r>
              <a:rPr lang="en-US" sz="1800" dirty="0" smtClean="0">
                <a:latin typeface="UTM Avo" panose="02040603050506020204" pitchFamily="18" charset="0"/>
              </a:rPr>
              <a:t> – </a:t>
            </a:r>
            <a:r>
              <a:rPr lang="en-US" sz="1800" dirty="0" err="1" smtClean="0">
                <a:latin typeface="UTM Avo" panose="02040603050506020204" pitchFamily="18" charset="0"/>
              </a:rPr>
              <a:t>viết</a:t>
            </a:r>
            <a:r>
              <a:rPr lang="en-US" sz="1800" dirty="0" smtClean="0">
                <a:latin typeface="UTM Avo" panose="02040603050506020204" pitchFamily="18" charset="0"/>
              </a:rPr>
              <a:t>:</a:t>
            </a:r>
            <a:endParaRPr lang="vi-VN" sz="1800" dirty="0">
              <a:latin typeface="UTM Avo" panose="02040603050506020204" pitchFamily="18" charset="0"/>
            </a:endParaRPr>
          </a:p>
        </p:txBody>
      </p:sp>
      <p:sp>
        <p:nvSpPr>
          <p:cNvPr id="9" name="TextBox 8">
            <a:extLst>
              <a:ext uri="{FF2B5EF4-FFF2-40B4-BE49-F238E27FC236}">
                <a16:creationId xmlns:a16="http://schemas.microsoft.com/office/drawing/2014/main" id="{7BF6BCDF-9F5D-43EF-8D2F-74DA0EBB0C5C}"/>
              </a:ext>
            </a:extLst>
          </p:cNvPr>
          <p:cNvSpPr txBox="1"/>
          <p:nvPr/>
        </p:nvSpPr>
        <p:spPr>
          <a:xfrm>
            <a:off x="421597" y="1478338"/>
            <a:ext cx="6015460" cy="3108543"/>
          </a:xfrm>
          <a:prstGeom prst="rect">
            <a:avLst/>
          </a:prstGeom>
          <a:noFill/>
        </p:spPr>
        <p:txBody>
          <a:bodyPr wrap="square" rtlCol="0">
            <a:spAutoFit/>
          </a:bodyPr>
          <a:lstStyle/>
          <a:p>
            <a:pPr algn="just"/>
            <a:r>
              <a:rPr lang="en-US" sz="2800" b="1" i="1" dirty="0" smtClean="0">
                <a:latin typeface="UTM Avo" panose="02040603050506020204" pitchFamily="18" charset="0"/>
              </a:rPr>
              <a:t>     </a:t>
            </a:r>
            <a:r>
              <a:rPr lang="en-US" sz="2800" b="1" i="1" dirty="0" err="1">
                <a:latin typeface="HP001 4 hàng" panose="020B0603050302020204" pitchFamily="34" charset="0"/>
              </a:rPr>
              <a:t>É</a:t>
            </a:r>
            <a:r>
              <a:rPr lang="en-US" sz="2800" b="1" i="1" dirty="0" err="1" smtClean="0">
                <a:latin typeface="HP001 4 hàng" panose="020B0603050302020204" pitchFamily="34" charset="0"/>
              </a:rPr>
              <a:t>n</a:t>
            </a:r>
            <a:r>
              <a:rPr lang="en-US" sz="2800" b="1" i="1" dirty="0" smtClean="0">
                <a:latin typeface="HP001 4 hàng" panose="020B0603050302020204" pitchFamily="34" charset="0"/>
              </a:rPr>
              <a:t> </a:t>
            </a:r>
            <a:r>
              <a:rPr lang="en-US" sz="2800" b="1" i="1" dirty="0" err="1" smtClean="0">
                <a:latin typeface="HP001 4 hàng" panose="020B0603050302020204" pitchFamily="34" charset="0"/>
              </a:rPr>
              <a:t>nâu</a:t>
            </a:r>
            <a:r>
              <a:rPr lang="en-US" sz="2800" b="1" i="1" dirty="0" smtClean="0">
                <a:latin typeface="HP001 4 hàng" panose="020B0603050302020204" pitchFamily="34" charset="0"/>
              </a:rPr>
              <a:t> </a:t>
            </a:r>
            <a:r>
              <a:rPr lang="en-US" sz="2800" b="1" i="1" dirty="0" err="1" smtClean="0">
                <a:latin typeface="HP001 4 hàng" panose="020B0603050302020204" pitchFamily="34" charset="0"/>
              </a:rPr>
              <a:t>gọi</a:t>
            </a:r>
            <a:r>
              <a:rPr lang="en-US" sz="2800" b="1" i="1" dirty="0" smtClean="0">
                <a:latin typeface="HP001 4 hàng" panose="020B0603050302020204" pitchFamily="34" charset="0"/>
              </a:rPr>
              <a:t> </a:t>
            </a:r>
            <a:r>
              <a:rPr lang="en-US" sz="2800" b="1" i="1" dirty="0" err="1" smtClean="0">
                <a:latin typeface="HP001 4 hàng" panose="020B0603050302020204" pitchFamily="34" charset="0"/>
              </a:rPr>
              <a:t>các</a:t>
            </a:r>
            <a:r>
              <a:rPr lang="en-US" sz="2800" b="1" i="1" dirty="0" smtClean="0">
                <a:latin typeface="HP001 4 hàng" panose="020B0603050302020204" pitchFamily="34" charset="0"/>
              </a:rPr>
              <a:t> </a:t>
            </a:r>
            <a:r>
              <a:rPr lang="en-US" sz="2800" b="1" i="1" dirty="0" err="1">
                <a:latin typeface="HP001 4 hàng" panose="020B0603050302020204" pitchFamily="34" charset="0"/>
              </a:rPr>
              <a:t>bạn</a:t>
            </a:r>
            <a:r>
              <a:rPr lang="en-US" sz="2800" b="1" i="1" dirty="0">
                <a:latin typeface="HP001 4 hàng" panose="020B0603050302020204" pitchFamily="34" charset="0"/>
              </a:rPr>
              <a:t> </a:t>
            </a:r>
            <a:r>
              <a:rPr lang="en-US" sz="2800" b="1" i="1" dirty="0" err="1">
                <a:latin typeface="HP001 4 hàng" panose="020B0603050302020204" pitchFamily="34" charset="0"/>
              </a:rPr>
              <a:t>của</a:t>
            </a:r>
            <a:r>
              <a:rPr lang="en-US" sz="2800" b="1" i="1" dirty="0">
                <a:latin typeface="HP001 4 hàng" panose="020B0603050302020204" pitchFamily="34" charset="0"/>
              </a:rPr>
              <a:t> </a:t>
            </a:r>
            <a:r>
              <a:rPr lang="en-US" sz="2800" b="1" i="1" dirty="0" err="1">
                <a:latin typeface="HP001 4 hàng" panose="020B0603050302020204" pitchFamily="34" charset="0"/>
              </a:rPr>
              <a:t>mình</a:t>
            </a:r>
            <a:r>
              <a:rPr lang="en-US" sz="2800" b="1" i="1" dirty="0">
                <a:latin typeface="HP001 4 hàng" panose="020B0603050302020204" pitchFamily="34" charset="0"/>
              </a:rPr>
              <a:t>. </a:t>
            </a:r>
            <a:r>
              <a:rPr lang="en-US" sz="2800" b="1" i="1" dirty="0" err="1">
                <a:latin typeface="HP001 4 hàng" panose="020B0603050302020204" pitchFamily="34" charset="0"/>
              </a:rPr>
              <a:t>Suốt</a:t>
            </a:r>
            <a:r>
              <a:rPr lang="en-US" sz="2800" b="1" i="1" dirty="0">
                <a:latin typeface="HP001 4 hàng" panose="020B0603050302020204" pitchFamily="34" charset="0"/>
              </a:rPr>
              <a:t> </a:t>
            </a:r>
            <a:r>
              <a:rPr lang="en-US" sz="2800" b="1" i="1" dirty="0" err="1">
                <a:latin typeface="HP001 4 hàng" panose="020B0603050302020204" pitchFamily="34" charset="0"/>
              </a:rPr>
              <a:t>đêm</a:t>
            </a:r>
            <a:r>
              <a:rPr lang="en-US" sz="2800" b="1" i="1" dirty="0">
                <a:latin typeface="HP001 4 hàng" panose="020B0603050302020204" pitchFamily="34" charset="0"/>
              </a:rPr>
              <a:t>, </a:t>
            </a:r>
            <a:r>
              <a:rPr lang="en-US" sz="2800" b="1" i="1" dirty="0" err="1">
                <a:latin typeface="HP001 4 hàng" panose="020B0603050302020204" pitchFamily="34" charset="0"/>
              </a:rPr>
              <a:t>cả</a:t>
            </a:r>
            <a:r>
              <a:rPr lang="en-US" sz="2800" b="1" i="1" dirty="0">
                <a:latin typeface="HP001 4 hàng" panose="020B0603050302020204" pitchFamily="34" charset="0"/>
              </a:rPr>
              <a:t> </a:t>
            </a:r>
            <a:r>
              <a:rPr lang="en-US" sz="2800" b="1" i="1" dirty="0" err="1">
                <a:latin typeface="HP001 4 hàng" panose="020B0603050302020204" pitchFamily="34" charset="0"/>
              </a:rPr>
              <a:t>đàn</a:t>
            </a:r>
            <a:r>
              <a:rPr lang="en-US" sz="2800" b="1" i="1" dirty="0">
                <a:latin typeface="HP001 4 hàng" panose="020B0603050302020204" pitchFamily="34" charset="0"/>
              </a:rPr>
              <a:t> </a:t>
            </a:r>
            <a:r>
              <a:rPr lang="en-US" sz="2800" b="1" i="1" dirty="0" err="1" smtClean="0">
                <a:latin typeface="HP001 4 hàng" panose="020B0603050302020204" pitchFamily="34" charset="0"/>
              </a:rPr>
              <a:t>đi</a:t>
            </a:r>
            <a:r>
              <a:rPr lang="en-US" sz="2800" b="1" i="1" dirty="0" smtClean="0">
                <a:latin typeface="HP001 4 hàng" panose="020B0603050302020204" pitchFamily="34" charset="0"/>
              </a:rPr>
              <a:t> </a:t>
            </a:r>
            <a:r>
              <a:rPr lang="en-US" sz="2800" b="1" i="1" dirty="0" err="1">
                <a:latin typeface="HP001 4 hàng" panose="020B0603050302020204" pitchFamily="34" charset="0"/>
              </a:rPr>
              <a:t>tìm</a:t>
            </a:r>
            <a:r>
              <a:rPr lang="en-US" sz="2800" b="1" i="1" dirty="0">
                <a:latin typeface="HP001 4 hàng" panose="020B0603050302020204" pitchFamily="34" charset="0"/>
              </a:rPr>
              <a:t> </a:t>
            </a:r>
            <a:r>
              <a:rPr lang="en-US" sz="2800" b="1" i="1" dirty="0" err="1">
                <a:latin typeface="HP001 4 hàng" panose="020B0603050302020204" pitchFamily="34" charset="0"/>
              </a:rPr>
              <a:t>cỏ</a:t>
            </a:r>
            <a:r>
              <a:rPr lang="en-US" sz="2800" b="1" i="1" dirty="0">
                <a:latin typeface="HP001 4 hàng" panose="020B0603050302020204" pitchFamily="34" charset="0"/>
              </a:rPr>
              <a:t> </a:t>
            </a:r>
            <a:r>
              <a:rPr lang="en-US" sz="2800" b="1" i="1" dirty="0" err="1">
                <a:latin typeface="HP001 4 hàng" panose="020B0603050302020204" pitchFamily="34" charset="0"/>
              </a:rPr>
              <a:t>khô</a:t>
            </a:r>
            <a:r>
              <a:rPr lang="en-US" sz="2800" b="1" i="1" dirty="0">
                <a:latin typeface="HP001 4 hàng" panose="020B0603050302020204" pitchFamily="34" charset="0"/>
              </a:rPr>
              <a:t> </a:t>
            </a:r>
            <a:r>
              <a:rPr lang="en-US" sz="2800" b="1" i="1" dirty="0" err="1">
                <a:latin typeface="HP001 4 hàng" panose="020B0603050302020204" pitchFamily="34" charset="0"/>
              </a:rPr>
              <a:t>tết</a:t>
            </a:r>
            <a:r>
              <a:rPr lang="en-US" sz="2800" b="1" i="1" dirty="0">
                <a:latin typeface="HP001 4 hàng" panose="020B0603050302020204" pitchFamily="34" charset="0"/>
              </a:rPr>
              <a:t> </a:t>
            </a:r>
            <a:r>
              <a:rPr lang="en-US" sz="2800" b="1" i="1" dirty="0" err="1">
                <a:latin typeface="HP001 4 hàng" panose="020B0603050302020204" pitchFamily="34" charset="0"/>
              </a:rPr>
              <a:t>thành</a:t>
            </a:r>
            <a:r>
              <a:rPr lang="en-US" sz="2800" b="1" i="1" dirty="0">
                <a:latin typeface="HP001 4 hàng" panose="020B0603050302020204" pitchFamily="34" charset="0"/>
              </a:rPr>
              <a:t> </a:t>
            </a:r>
            <a:r>
              <a:rPr lang="en-US" sz="2800" b="1" i="1" dirty="0" err="1">
                <a:latin typeface="HP001 4 hàng" panose="020B0603050302020204" pitchFamily="34" charset="0"/>
              </a:rPr>
              <a:t>dòng</a:t>
            </a:r>
            <a:r>
              <a:rPr lang="en-US" sz="2800" b="1" i="1" dirty="0">
                <a:latin typeface="HP001 4 hàng" panose="020B0603050302020204" pitchFamily="34" charset="0"/>
              </a:rPr>
              <a:t> </a:t>
            </a:r>
            <a:r>
              <a:rPr lang="en-US" sz="2800" b="1" i="1" dirty="0" err="1">
                <a:latin typeface="HP001 4 hàng" panose="020B0603050302020204" pitchFamily="34" charset="0"/>
              </a:rPr>
              <a:t>chữ</a:t>
            </a:r>
            <a:r>
              <a:rPr lang="en-US" sz="2800" b="1" i="1" dirty="0">
                <a:latin typeface="HP001 4 hàng" panose="020B0603050302020204" pitchFamily="34" charset="0"/>
              </a:rPr>
              <a:t> “</a:t>
            </a:r>
            <a:r>
              <a:rPr lang="en-US" sz="2800" b="1" i="1" dirty="0" err="1">
                <a:latin typeface="HP001 4 hàng" panose="020B0603050302020204" pitchFamily="34" charset="0"/>
              </a:rPr>
              <a:t>Không</a:t>
            </a:r>
            <a:r>
              <a:rPr lang="en-US" sz="2800" b="1" i="1" dirty="0">
                <a:latin typeface="HP001 4 hàng" panose="020B0603050302020204" pitchFamily="34" charset="0"/>
              </a:rPr>
              <a:t> </a:t>
            </a:r>
            <a:r>
              <a:rPr lang="en-US" sz="2800" b="1" i="1" dirty="0" err="1" smtClean="0">
                <a:latin typeface="HP001 4 hàng" panose="020B0603050302020204" pitchFamily="34" charset="0"/>
              </a:rPr>
              <a:t>giẫm</a:t>
            </a:r>
            <a:r>
              <a:rPr lang="en-US" sz="2800" b="1" i="1" dirty="0" smtClean="0">
                <a:latin typeface="HP001 4 hàng" panose="020B0603050302020204" pitchFamily="34" charset="0"/>
              </a:rPr>
              <a:t> </a:t>
            </a:r>
            <a:r>
              <a:rPr lang="en-US" sz="2800" b="1" i="1" dirty="0" err="1">
                <a:latin typeface="HP001 4 hàng" panose="020B0603050302020204" pitchFamily="34" charset="0"/>
              </a:rPr>
              <a:t>chân</a:t>
            </a:r>
            <a:r>
              <a:rPr lang="en-US" sz="2800" b="1" i="1" dirty="0">
                <a:latin typeface="HP001 4 hàng" panose="020B0603050302020204" pitchFamily="34" charset="0"/>
              </a:rPr>
              <a:t> </a:t>
            </a:r>
            <a:r>
              <a:rPr lang="en-US" sz="2800" b="1" i="1" dirty="0" err="1">
                <a:latin typeface="HP001 4 hàng" panose="020B0603050302020204" pitchFamily="34" charset="0"/>
              </a:rPr>
              <a:t>lên</a:t>
            </a:r>
            <a:r>
              <a:rPr lang="en-US" sz="2800" b="1" i="1" dirty="0">
                <a:latin typeface="HP001 4 hàng" panose="020B0603050302020204" pitchFamily="34" charset="0"/>
              </a:rPr>
              <a:t> </a:t>
            </a:r>
            <a:r>
              <a:rPr lang="en-US" sz="2800" b="1" i="1" dirty="0" err="1">
                <a:latin typeface="HP001 4 hàng" panose="020B0603050302020204" pitchFamily="34" charset="0"/>
              </a:rPr>
              <a:t>cỏ</a:t>
            </a:r>
            <a:r>
              <a:rPr lang="en-US" sz="2800" b="1" i="1" dirty="0">
                <a:latin typeface="HP001 4 hàng" panose="020B0603050302020204" pitchFamily="34" charset="0"/>
              </a:rPr>
              <a:t>!” </a:t>
            </a:r>
            <a:r>
              <a:rPr lang="en-US" sz="2800" b="1" i="1" dirty="0" err="1">
                <a:latin typeface="HP001 4 hàng" panose="020B0603050302020204" pitchFamily="34" charset="0"/>
              </a:rPr>
              <a:t>đặt</a:t>
            </a:r>
            <a:r>
              <a:rPr lang="en-US" sz="2800" b="1" i="1" dirty="0">
                <a:latin typeface="HP001 4 hàng" panose="020B0603050302020204" pitchFamily="34" charset="0"/>
              </a:rPr>
              <a:t> </a:t>
            </a:r>
            <a:r>
              <a:rPr lang="en-US" sz="2800" b="1" i="1" dirty="0" err="1">
                <a:latin typeface="HP001 4 hàng" panose="020B0603050302020204" pitchFamily="34" charset="0"/>
              </a:rPr>
              <a:t>bên</a:t>
            </a:r>
            <a:r>
              <a:rPr lang="en-US" sz="2800" b="1" i="1" dirty="0">
                <a:latin typeface="HP001 4 hàng" panose="020B0603050302020204" pitchFamily="34" charset="0"/>
              </a:rPr>
              <a:t> </a:t>
            </a:r>
            <a:r>
              <a:rPr lang="en-US" sz="2800" b="1" i="1" dirty="0" err="1">
                <a:latin typeface="HP001 4 hàng" panose="020B0603050302020204" pitchFamily="34" charset="0"/>
              </a:rPr>
              <a:t>cạnh</a:t>
            </a:r>
            <a:r>
              <a:rPr lang="en-US" sz="2800" b="1" i="1" dirty="0">
                <a:latin typeface="HP001 4 hàng" panose="020B0603050302020204" pitchFamily="34" charset="0"/>
              </a:rPr>
              <a:t> </a:t>
            </a:r>
            <a:r>
              <a:rPr lang="en-US" sz="2800" b="1" i="1" dirty="0" err="1">
                <a:latin typeface="HP001 4 hàng" panose="020B0603050302020204" pitchFamily="34" charset="0"/>
              </a:rPr>
              <a:t>bãi</a:t>
            </a:r>
            <a:r>
              <a:rPr lang="en-US" sz="2800" b="1" i="1" dirty="0">
                <a:latin typeface="HP001 4 hàng" panose="020B0603050302020204" pitchFamily="34" charset="0"/>
              </a:rPr>
              <a:t> </a:t>
            </a:r>
            <a:r>
              <a:rPr lang="en-US" sz="2800" b="1" i="1" dirty="0" err="1">
                <a:latin typeface="HP001 4 hàng" panose="020B0603050302020204" pitchFamily="34" charset="0"/>
              </a:rPr>
              <a:t>cỏ</a:t>
            </a:r>
            <a:r>
              <a:rPr lang="en-US" sz="2800" b="1" i="1" dirty="0">
                <a:latin typeface="HP001 4 hàng" panose="020B0603050302020204" pitchFamily="34" charset="0"/>
              </a:rPr>
              <a:t>. </a:t>
            </a:r>
            <a:r>
              <a:rPr lang="en-US" sz="2800" b="1" i="1" dirty="0" err="1">
                <a:latin typeface="HP001 4 hàng" panose="020B0603050302020204" pitchFamily="34" charset="0"/>
              </a:rPr>
              <a:t>Xong</a:t>
            </a:r>
            <a:r>
              <a:rPr lang="en-US" sz="2800" b="1" i="1" dirty="0">
                <a:latin typeface="HP001 4 hàng" panose="020B0603050302020204" pitchFamily="34" charset="0"/>
              </a:rPr>
              <a:t> </a:t>
            </a:r>
            <a:r>
              <a:rPr lang="en-US" sz="2800" b="1" i="1" dirty="0" err="1">
                <a:latin typeface="HP001 4 hàng" panose="020B0603050302020204" pitchFamily="34" charset="0"/>
              </a:rPr>
              <a:t>việc</a:t>
            </a:r>
            <a:r>
              <a:rPr lang="en-US" sz="2800" b="1" i="1" dirty="0">
                <a:latin typeface="HP001 4 hàng" panose="020B0603050302020204" pitchFamily="34" charset="0"/>
              </a:rPr>
              <a:t>, </a:t>
            </a:r>
            <a:r>
              <a:rPr lang="en-US" sz="2800" b="1" i="1" dirty="0" err="1">
                <a:latin typeface="HP001 4 hàng" panose="020B0603050302020204" pitchFamily="34" charset="0"/>
              </a:rPr>
              <a:t>én</a:t>
            </a:r>
            <a:r>
              <a:rPr lang="en-US" sz="2800" b="1" i="1" dirty="0">
                <a:latin typeface="HP001 4 hàng" panose="020B0603050302020204" pitchFamily="34" charset="0"/>
              </a:rPr>
              <a:t> </a:t>
            </a:r>
            <a:r>
              <a:rPr lang="en-US" sz="2800" b="1" i="1" dirty="0" err="1">
                <a:latin typeface="HP001 4 hàng" panose="020B0603050302020204" pitchFamily="34" charset="0"/>
              </a:rPr>
              <a:t>nâu</a:t>
            </a:r>
            <a:r>
              <a:rPr lang="en-US" sz="2800" b="1" i="1" dirty="0">
                <a:latin typeface="HP001 4 hàng" panose="020B0603050302020204" pitchFamily="34" charset="0"/>
              </a:rPr>
              <a:t> </a:t>
            </a:r>
            <a:r>
              <a:rPr lang="en-US" sz="2800" b="1" i="1" dirty="0" err="1">
                <a:latin typeface="HP001 4 hàng" panose="020B0603050302020204" pitchFamily="34" charset="0"/>
              </a:rPr>
              <a:t>tươi</a:t>
            </a:r>
            <a:r>
              <a:rPr lang="en-US" sz="2800" b="1" i="1" dirty="0">
                <a:latin typeface="HP001 4 hàng" panose="020B0603050302020204" pitchFamily="34" charset="0"/>
              </a:rPr>
              <a:t> </a:t>
            </a:r>
            <a:r>
              <a:rPr lang="en-US" sz="2800" b="1" i="1" dirty="0" err="1">
                <a:latin typeface="HP001 4 hàng" panose="020B0603050302020204" pitchFamily="34" charset="0"/>
              </a:rPr>
              <a:t>cười</a:t>
            </a:r>
            <a:r>
              <a:rPr lang="en-US" sz="2800" b="1" i="1" dirty="0">
                <a:latin typeface="HP001 4 hàng" panose="020B0603050302020204" pitchFamily="34" charset="0"/>
              </a:rPr>
              <a:t> </a:t>
            </a:r>
            <a:r>
              <a:rPr lang="en-US" sz="2800" b="1" i="1" dirty="0" err="1">
                <a:latin typeface="HP001 4 hàng" panose="020B0603050302020204" pitchFamily="34" charset="0"/>
              </a:rPr>
              <a:t>bảo</a:t>
            </a:r>
            <a:r>
              <a:rPr lang="en-US" sz="2800" b="1" i="1" dirty="0">
                <a:latin typeface="HP001 4 hàng" panose="020B0603050302020204" pitchFamily="34" charset="0"/>
              </a:rPr>
              <a:t> </a:t>
            </a:r>
            <a:r>
              <a:rPr lang="en-US" sz="2800" b="1" i="1" dirty="0" err="1">
                <a:latin typeface="HP001 4 hàng" panose="020B0603050302020204" pitchFamily="34" charset="0"/>
              </a:rPr>
              <a:t>cỏ</a:t>
            </a:r>
            <a:r>
              <a:rPr lang="en-US" sz="2800" b="1" i="1" dirty="0">
                <a:latin typeface="HP001 4 hàng" panose="020B0603050302020204" pitchFamily="34" charset="0"/>
              </a:rPr>
              <a:t> non:</a:t>
            </a:r>
          </a:p>
          <a:p>
            <a:pPr algn="just"/>
            <a:r>
              <a:rPr lang="en-US" sz="2800" b="1" i="1" dirty="0">
                <a:latin typeface="HP001 4 hàng" panose="020B0603050302020204" pitchFamily="34" charset="0"/>
              </a:rPr>
              <a:t>     </a:t>
            </a:r>
            <a:r>
              <a:rPr lang="en-US" sz="2800" b="1" i="1" dirty="0" smtClean="0">
                <a:latin typeface="HP001 4 hàng" panose="020B0603050302020204" pitchFamily="34" charset="0"/>
              </a:rPr>
              <a:t>-</a:t>
            </a:r>
            <a:r>
              <a:rPr lang="en-US" sz="2800" b="1" i="1" dirty="0" err="1" smtClean="0">
                <a:latin typeface="HP001 4 hàng" panose="020B0603050302020204" pitchFamily="34" charset="0"/>
              </a:rPr>
              <a:t>Từ</a:t>
            </a:r>
            <a:r>
              <a:rPr lang="en-US" sz="2800" b="1" i="1" dirty="0" smtClean="0">
                <a:latin typeface="HP001 4 hàng" panose="020B0603050302020204" pitchFamily="34" charset="0"/>
              </a:rPr>
              <a:t> </a:t>
            </a:r>
            <a:r>
              <a:rPr lang="en-US" sz="2800" b="1" i="1" dirty="0">
                <a:latin typeface="HP001 4 hàng" panose="020B0603050302020204" pitchFamily="34" charset="0"/>
              </a:rPr>
              <a:t>nay </a:t>
            </a:r>
            <a:r>
              <a:rPr lang="en-US" sz="2800" b="1" i="1" dirty="0" err="1">
                <a:latin typeface="HP001 4 hàng" panose="020B0603050302020204" pitchFamily="34" charset="0"/>
              </a:rPr>
              <a:t>em</a:t>
            </a:r>
            <a:r>
              <a:rPr lang="en-US" sz="2800" b="1" i="1" dirty="0">
                <a:latin typeface="HP001 4 hàng" panose="020B0603050302020204" pitchFamily="34" charset="0"/>
              </a:rPr>
              <a:t> </a:t>
            </a:r>
            <a:r>
              <a:rPr lang="en-US" sz="2800" b="1" i="1" dirty="0" err="1">
                <a:latin typeface="HP001 4 hàng" panose="020B0603050302020204" pitchFamily="34" charset="0"/>
              </a:rPr>
              <a:t>yên</a:t>
            </a:r>
            <a:r>
              <a:rPr lang="en-US" sz="2800" b="1" i="1" dirty="0">
                <a:latin typeface="HP001 4 hàng" panose="020B0603050302020204" pitchFamily="34" charset="0"/>
              </a:rPr>
              <a:t> </a:t>
            </a:r>
            <a:r>
              <a:rPr lang="en-US" sz="2800" b="1" i="1" dirty="0" err="1">
                <a:latin typeface="HP001 4 hàng" panose="020B0603050302020204" pitchFamily="34" charset="0"/>
              </a:rPr>
              <a:t>tâm</a:t>
            </a:r>
            <a:r>
              <a:rPr lang="en-US" sz="2800" b="1" i="1" dirty="0">
                <a:latin typeface="HP001 4 hàng" panose="020B0603050302020204" pitchFamily="34" charset="0"/>
              </a:rPr>
              <a:t> </a:t>
            </a:r>
            <a:r>
              <a:rPr lang="en-US" sz="2800" b="1" i="1" dirty="0" err="1">
                <a:latin typeface="HP001 4 hàng" panose="020B0603050302020204" pitchFamily="34" charset="0"/>
              </a:rPr>
              <a:t>rồi</a:t>
            </a:r>
            <a:r>
              <a:rPr lang="en-US" sz="2800" b="1" i="1" dirty="0">
                <a:latin typeface="HP001 4 hàng" panose="020B0603050302020204" pitchFamily="34" charset="0"/>
              </a:rPr>
              <a:t>. </a:t>
            </a:r>
            <a:r>
              <a:rPr lang="en-US" sz="2800" b="1" i="1" dirty="0" err="1">
                <a:latin typeface="HP001 4 hàng" panose="020B0603050302020204" pitchFamily="34" charset="0"/>
              </a:rPr>
              <a:t>Không</a:t>
            </a:r>
            <a:r>
              <a:rPr lang="en-US" sz="2800" b="1" i="1" dirty="0">
                <a:latin typeface="HP001 4 hàng" panose="020B0603050302020204" pitchFamily="34" charset="0"/>
              </a:rPr>
              <a:t> </a:t>
            </a:r>
            <a:r>
              <a:rPr lang="en-US" sz="2800" b="1" i="1" dirty="0" err="1">
                <a:latin typeface="HP001 4 hàng" panose="020B0603050302020204" pitchFamily="34" charset="0"/>
              </a:rPr>
              <a:t>còn</a:t>
            </a:r>
            <a:r>
              <a:rPr lang="en-US" sz="2800" b="1" i="1" dirty="0">
                <a:latin typeface="HP001 4 hàng" panose="020B0603050302020204" pitchFamily="34" charset="0"/>
              </a:rPr>
              <a:t> </a:t>
            </a:r>
            <a:r>
              <a:rPr lang="en-US" sz="2800" b="1" i="1" dirty="0" err="1">
                <a:latin typeface="HP001 4 hàng" panose="020B0603050302020204" pitchFamily="34" charset="0"/>
              </a:rPr>
              <a:t>ai</a:t>
            </a:r>
            <a:r>
              <a:rPr lang="en-US" sz="2800" b="1" i="1" dirty="0">
                <a:latin typeface="HP001 4 hàng" panose="020B0603050302020204" pitchFamily="34" charset="0"/>
              </a:rPr>
              <a:t> </a:t>
            </a:r>
            <a:r>
              <a:rPr lang="en-US" sz="2800" b="1" i="1" dirty="0" err="1">
                <a:latin typeface="HP001 4 hàng" panose="020B0603050302020204" pitchFamily="34" charset="0"/>
              </a:rPr>
              <a:t>giẫm</a:t>
            </a:r>
            <a:r>
              <a:rPr lang="en-US" sz="2800" b="1" i="1" dirty="0">
                <a:latin typeface="HP001 4 hàng" panose="020B0603050302020204" pitchFamily="34" charset="0"/>
              </a:rPr>
              <a:t> </a:t>
            </a:r>
            <a:r>
              <a:rPr lang="en-US" sz="2800" b="1" i="1" dirty="0" err="1">
                <a:latin typeface="HP001 4 hàng" panose="020B0603050302020204" pitchFamily="34" charset="0"/>
              </a:rPr>
              <a:t>lên</a:t>
            </a:r>
            <a:r>
              <a:rPr lang="en-US" sz="2800" b="1" i="1" dirty="0">
                <a:latin typeface="HP001 4 hàng" panose="020B0603050302020204" pitchFamily="34" charset="0"/>
              </a:rPr>
              <a:t> </a:t>
            </a:r>
            <a:r>
              <a:rPr lang="en-US" sz="2800" b="1" i="1" dirty="0" err="1">
                <a:latin typeface="HP001 4 hàng" panose="020B0603050302020204" pitchFamily="34" charset="0"/>
              </a:rPr>
              <a:t>em</a:t>
            </a:r>
            <a:r>
              <a:rPr lang="en-US" sz="2800" b="1" i="1" dirty="0">
                <a:latin typeface="HP001 4 hàng" panose="020B0603050302020204" pitchFamily="34" charset="0"/>
              </a:rPr>
              <a:t> </a:t>
            </a:r>
            <a:r>
              <a:rPr lang="en-US" sz="2800" b="1" i="1" dirty="0" err="1">
                <a:latin typeface="HP001 4 hàng" panose="020B0603050302020204" pitchFamily="34" charset="0"/>
              </a:rPr>
              <a:t>nữa</a:t>
            </a:r>
            <a:r>
              <a:rPr lang="en-US" sz="2800" b="1" i="1" dirty="0">
                <a:latin typeface="HP001 4 hàng" panose="020B0603050302020204" pitchFamily="34" charset="0"/>
              </a:rPr>
              <a:t> </a:t>
            </a:r>
            <a:r>
              <a:rPr lang="en-US" sz="2800" b="1" i="1" dirty="0" err="1">
                <a:latin typeface="HP001 4 hàng" panose="020B0603050302020204" pitchFamily="34" charset="0"/>
              </a:rPr>
              <a:t>đâu</a:t>
            </a:r>
            <a:r>
              <a:rPr lang="en-US" sz="2800" b="1" i="1" dirty="0">
                <a:latin typeface="HP001 4 hàng" panose="020B0603050302020204" pitchFamily="34" charset="0"/>
              </a:rPr>
              <a:t>.</a:t>
            </a:r>
          </a:p>
        </p:txBody>
      </p:sp>
    </p:spTree>
    <p:extLst>
      <p:ext uri="{BB962C8B-B14F-4D97-AF65-F5344CB8AC3E}">
        <p14:creationId xmlns:p14="http://schemas.microsoft.com/office/powerpoint/2010/main" val="251422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2028828" y="6187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2330556" y="1994939"/>
            <a:ext cx="2717694" cy="646331"/>
          </a:xfrm>
          <a:prstGeom prst="rect">
            <a:avLst/>
          </a:prstGeom>
        </p:spPr>
        <p:txBody>
          <a:bodyPr wrap="square">
            <a:spAutoFit/>
          </a:bodyPr>
          <a:lstStyle/>
          <a:p>
            <a:pPr algn="just">
              <a:lnSpc>
                <a:spcPct val="150000"/>
              </a:lnSpc>
            </a:pPr>
            <a:r>
              <a:rPr lang="vi-VN" sz="2400" b="1" dirty="0">
                <a:latin typeface="HP001 4 hàng" panose="020B0603050302020204" pitchFamily="34" charset="0"/>
              </a:rPr>
              <a:t>     </a:t>
            </a:r>
            <a:r>
              <a:rPr lang="en-US" sz="2400" b="1" dirty="0" err="1" smtClean="0">
                <a:latin typeface="HP001 4 hàng" panose="020B0603050302020204" pitchFamily="34" charset="0"/>
              </a:rPr>
              <a:t>giẫm</a:t>
            </a:r>
            <a:endParaRPr lang="vi-VN" sz="2400" b="1" dirty="0">
              <a:latin typeface="HP001 4 hàng" panose="020B0603050302020204" pitchFamily="34" charset="0"/>
            </a:endParaRPr>
          </a:p>
        </p:txBody>
      </p:sp>
      <p:sp>
        <p:nvSpPr>
          <p:cNvPr id="4" name="Oval 3">
            <a:extLst>
              <a:ext uri="{FF2B5EF4-FFF2-40B4-BE49-F238E27FC236}">
                <a16:creationId xmlns:a16="http://schemas.microsoft.com/office/drawing/2014/main" id="{E1DFA7C5-42F0-644F-A449-37BAD5B856D4}"/>
              </a:ext>
            </a:extLst>
          </p:cNvPr>
          <p:cNvSpPr/>
          <p:nvPr/>
        </p:nvSpPr>
        <p:spPr>
          <a:xfrm>
            <a:off x="2500232" y="2238631"/>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04B2AE07-AE20-3040-9F7E-25ABBA398403}"/>
              </a:ext>
            </a:extLst>
          </p:cNvPr>
          <p:cNvSpPr/>
          <p:nvPr/>
        </p:nvSpPr>
        <p:spPr>
          <a:xfrm>
            <a:off x="2330556" y="1418947"/>
            <a:ext cx="2717694" cy="646331"/>
          </a:xfrm>
          <a:prstGeom prst="rect">
            <a:avLst/>
          </a:prstGeom>
        </p:spPr>
        <p:txBody>
          <a:bodyPr wrap="square">
            <a:spAutoFit/>
          </a:bodyPr>
          <a:lstStyle/>
          <a:p>
            <a:pPr algn="just">
              <a:lnSpc>
                <a:spcPct val="150000"/>
              </a:lnSpc>
            </a:pPr>
            <a:r>
              <a:rPr lang="vi-VN" sz="2400" b="1" dirty="0">
                <a:latin typeface="HP001 4 hàng" panose="020B0603050302020204" pitchFamily="34" charset="0"/>
              </a:rPr>
              <a:t>     </a:t>
            </a:r>
            <a:r>
              <a:rPr lang="en-US" sz="2400" b="1" dirty="0" err="1" smtClean="0">
                <a:latin typeface="HP001 4 hàng" panose="020B0603050302020204" pitchFamily="34" charset="0"/>
              </a:rPr>
              <a:t>suốt</a:t>
            </a:r>
            <a:r>
              <a:rPr lang="en-US" sz="2400" b="1" dirty="0" smtClean="0">
                <a:latin typeface="HP001 4 hàng" panose="020B0603050302020204" pitchFamily="34" charset="0"/>
              </a:rPr>
              <a:t> </a:t>
            </a:r>
            <a:r>
              <a:rPr lang="en-US" sz="2400" b="1" dirty="0" err="1" smtClean="0">
                <a:latin typeface="HP001 4 hàng" panose="020B0603050302020204" pitchFamily="34" charset="0"/>
              </a:rPr>
              <a:t>đêm</a:t>
            </a:r>
            <a:endParaRPr lang="vi-VN" sz="2400" b="1" dirty="0">
              <a:latin typeface="HP001 4 hàng" panose="020B0603050302020204" pitchFamily="34" charset="0"/>
            </a:endParaRPr>
          </a:p>
        </p:txBody>
      </p:sp>
      <p:sp>
        <p:nvSpPr>
          <p:cNvPr id="12" name="Oval 11">
            <a:extLst>
              <a:ext uri="{FF2B5EF4-FFF2-40B4-BE49-F238E27FC236}">
                <a16:creationId xmlns:a16="http://schemas.microsoft.com/office/drawing/2014/main" id="{E1DFA7C5-42F0-644F-A449-37BAD5B856D4}"/>
              </a:ext>
            </a:extLst>
          </p:cNvPr>
          <p:cNvSpPr/>
          <p:nvPr/>
        </p:nvSpPr>
        <p:spPr>
          <a:xfrm>
            <a:off x="2500232" y="1682303"/>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4B2AE07-AE20-3040-9F7E-25ABBA398403}"/>
              </a:ext>
            </a:extLst>
          </p:cNvPr>
          <p:cNvSpPr/>
          <p:nvPr/>
        </p:nvSpPr>
        <p:spPr>
          <a:xfrm>
            <a:off x="2414862" y="2641270"/>
            <a:ext cx="2717694" cy="646331"/>
          </a:xfrm>
          <a:prstGeom prst="rect">
            <a:avLst/>
          </a:prstGeom>
        </p:spPr>
        <p:txBody>
          <a:bodyPr wrap="square">
            <a:spAutoFit/>
          </a:bodyPr>
          <a:lstStyle/>
          <a:p>
            <a:pPr algn="just">
              <a:lnSpc>
                <a:spcPct val="150000"/>
              </a:lnSpc>
            </a:pPr>
            <a:r>
              <a:rPr lang="vi-VN" sz="2400" b="1">
                <a:latin typeface="HP001 4 hàng" panose="020B0603050302020204" pitchFamily="34" charset="0"/>
              </a:rPr>
              <a:t>     </a:t>
            </a:r>
            <a:r>
              <a:rPr lang="en-US" sz="2400" b="1" smtClean="0">
                <a:latin typeface="HP001 4 hàng" panose="020B0603050302020204" pitchFamily="34" charset="0"/>
              </a:rPr>
              <a:t>bãi cỏ</a:t>
            </a:r>
            <a:endParaRPr lang="vi-VN" sz="2400" b="1" dirty="0">
              <a:latin typeface="HP001 4 hàng" panose="020B0603050302020204" pitchFamily="34" charset="0"/>
            </a:endParaRPr>
          </a:p>
        </p:txBody>
      </p:sp>
      <p:sp>
        <p:nvSpPr>
          <p:cNvPr id="8" name="Oval 7">
            <a:extLst>
              <a:ext uri="{FF2B5EF4-FFF2-40B4-BE49-F238E27FC236}">
                <a16:creationId xmlns:a16="http://schemas.microsoft.com/office/drawing/2014/main" id="{E1DFA7C5-42F0-644F-A449-37BAD5B856D4}"/>
              </a:ext>
            </a:extLst>
          </p:cNvPr>
          <p:cNvSpPr/>
          <p:nvPr/>
        </p:nvSpPr>
        <p:spPr>
          <a:xfrm>
            <a:off x="2500232" y="2884962"/>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85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11" grpId="0"/>
      <p:bldP spid="12" grpId="0" animBg="1"/>
      <p:bldP spid="7"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017C045-E5BF-4237-86E5-69A18ABEAC01}"/>
              </a:ext>
            </a:extLst>
          </p:cNvPr>
          <p:cNvSpPr txBox="1"/>
          <p:nvPr/>
        </p:nvSpPr>
        <p:spPr>
          <a:xfrm>
            <a:off x="746083" y="1309021"/>
            <a:ext cx="5365827" cy="494110"/>
          </a:xfrm>
          <a:prstGeom prst="rect">
            <a:avLst/>
          </a:prstGeom>
          <a:noFill/>
        </p:spPr>
        <p:txBody>
          <a:bodyPr wrap="square" rtlCol="0">
            <a:spAutoFit/>
          </a:bodyPr>
          <a:lstStyle/>
          <a:p>
            <a:pPr algn="ctr">
              <a:lnSpc>
                <a:spcPct val="150000"/>
              </a:lnSpc>
            </a:pPr>
            <a:r>
              <a:rPr lang="vi-VN" sz="2000" b="1" dirty="0">
                <a:solidFill>
                  <a:srgbClr val="0070C0"/>
                </a:solidFill>
                <a:latin typeface="UTM Avo" panose="02040603050506020204" pitchFamily="18" charset="0"/>
              </a:rPr>
              <a:t>Học sinh viết bài vào vở ô li</a:t>
            </a:r>
            <a:endParaRPr lang="en-US" sz="2000" b="1" dirty="0">
              <a:solidFill>
                <a:srgbClr val="0070C0"/>
              </a:solidFill>
              <a:latin typeface="UTM Avo" panose="02040603050506020204" pitchFamily="18" charset="0"/>
            </a:endParaRPr>
          </a:p>
        </p:txBody>
      </p:sp>
      <p:sp>
        <p:nvSpPr>
          <p:cNvPr id="4" name="TextBox 3">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dirty="0">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031517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F6BCDF-9F5D-43EF-8D2F-74DA0EBB0C5C}"/>
              </a:ext>
            </a:extLst>
          </p:cNvPr>
          <p:cNvSpPr txBox="1"/>
          <p:nvPr/>
        </p:nvSpPr>
        <p:spPr>
          <a:xfrm>
            <a:off x="471948" y="605623"/>
            <a:ext cx="5928852" cy="1338828"/>
          </a:xfrm>
          <a:prstGeom prst="rect">
            <a:avLst/>
          </a:prstGeom>
          <a:noFill/>
        </p:spPr>
        <p:txBody>
          <a:bodyPr wrap="square" rtlCol="0">
            <a:spAutoFit/>
          </a:bodyPr>
          <a:lstStyle/>
          <a:p>
            <a:pPr algn="just">
              <a:lnSpc>
                <a:spcPct val="150000"/>
              </a:lnSpc>
            </a:pPr>
            <a:r>
              <a:rPr lang="en-US" sz="1800" b="1" dirty="0" smtClean="0">
                <a:latin typeface="UTM Avo" panose="02040603050506020204" pitchFamily="18" charset="0"/>
              </a:rPr>
              <a:t>2.</a:t>
            </a:r>
            <a:r>
              <a:rPr lang="en-US" sz="1800" dirty="0" smtClean="0">
                <a:latin typeface="UTM Avo" panose="02040603050506020204" pitchFamily="18" charset="0"/>
              </a:rPr>
              <a:t> </a:t>
            </a:r>
            <a:r>
              <a:rPr lang="en-US" sz="1800" dirty="0" err="1" smtClean="0">
                <a:latin typeface="UTM Avo" panose="02040603050506020204" pitchFamily="18" charset="0"/>
              </a:rPr>
              <a:t>Chọn</a:t>
            </a:r>
            <a:r>
              <a:rPr lang="en-US" sz="1800" dirty="0" smtClean="0">
                <a:latin typeface="UTM Avo" panose="02040603050506020204" pitchFamily="18" charset="0"/>
              </a:rPr>
              <a:t> </a:t>
            </a:r>
            <a:r>
              <a:rPr lang="en-US" sz="1800" i="1" dirty="0" smtClean="0">
                <a:latin typeface="UTM Avo" panose="02040603050506020204" pitchFamily="18" charset="0"/>
              </a:rPr>
              <a:t>ng</a:t>
            </a:r>
            <a:r>
              <a:rPr lang="en-US" sz="1800" dirty="0" smtClean="0">
                <a:latin typeface="UTM Avo" panose="02040603050506020204" pitchFamily="18" charset="0"/>
              </a:rPr>
              <a:t> </a:t>
            </a:r>
            <a:r>
              <a:rPr lang="en-US" sz="1800" dirty="0" err="1" smtClean="0">
                <a:latin typeface="UTM Avo" panose="02040603050506020204" pitchFamily="18" charset="0"/>
              </a:rPr>
              <a:t>hoặc</a:t>
            </a:r>
            <a:r>
              <a:rPr lang="en-US" sz="1800" dirty="0" smtClean="0">
                <a:latin typeface="UTM Avo" panose="02040603050506020204" pitchFamily="18" charset="0"/>
              </a:rPr>
              <a:t> </a:t>
            </a:r>
            <a:r>
              <a:rPr lang="en-US" sz="1800" i="1" dirty="0" err="1" smtClean="0">
                <a:latin typeface="UTM Avo" panose="02040603050506020204" pitchFamily="18" charset="0"/>
              </a:rPr>
              <a:t>ngh</a:t>
            </a:r>
            <a:r>
              <a:rPr lang="en-US" sz="1800" dirty="0" smtClean="0">
                <a:latin typeface="UTM Avo" panose="02040603050506020204" pitchFamily="18" charset="0"/>
              </a:rPr>
              <a:t> </a:t>
            </a:r>
            <a:r>
              <a:rPr lang="en-US" sz="1800" dirty="0" err="1" smtClean="0">
                <a:latin typeface="UTM Avo" panose="02040603050506020204" pitchFamily="18" charset="0"/>
              </a:rPr>
              <a:t>thay</a:t>
            </a:r>
            <a:r>
              <a:rPr lang="en-US" sz="1800" dirty="0" smtClean="0">
                <a:latin typeface="UTM Avo" panose="02040603050506020204" pitchFamily="18" charset="0"/>
              </a:rPr>
              <a:t> </a:t>
            </a:r>
            <a:r>
              <a:rPr lang="en-US" sz="1800" dirty="0" err="1" smtClean="0">
                <a:latin typeface="UTM Avo" panose="02040603050506020204" pitchFamily="18" charset="0"/>
              </a:rPr>
              <a:t>cho</a:t>
            </a:r>
            <a:r>
              <a:rPr lang="en-US" sz="1800" dirty="0" smtClean="0">
                <a:latin typeface="UTM Avo" panose="02040603050506020204" pitchFamily="18" charset="0"/>
              </a:rPr>
              <a:t> ô </a:t>
            </a:r>
            <a:r>
              <a:rPr lang="en-US" sz="1800" dirty="0" err="1" smtClean="0">
                <a:latin typeface="UTM Avo" panose="02040603050506020204" pitchFamily="18" charset="0"/>
              </a:rPr>
              <a:t>vuông</a:t>
            </a:r>
            <a:r>
              <a:rPr lang="en-US" sz="1800" dirty="0" smtClean="0">
                <a:latin typeface="UTM Avo" panose="02040603050506020204" pitchFamily="18" charset="0"/>
              </a:rPr>
              <a:t>.</a:t>
            </a:r>
          </a:p>
          <a:p>
            <a:pPr algn="just">
              <a:lnSpc>
                <a:spcPct val="150000"/>
              </a:lnSpc>
            </a:pPr>
            <a:r>
              <a:rPr lang="en-US" sz="1800" dirty="0" smtClean="0">
                <a:latin typeface="UTM Avo" panose="02040603050506020204" pitchFamily="18" charset="0"/>
              </a:rPr>
              <a:t>      </a:t>
            </a:r>
            <a:r>
              <a:rPr lang="en-US" sz="1800" dirty="0" err="1" smtClean="0">
                <a:latin typeface="UTM Avo" panose="02040603050506020204" pitchFamily="18" charset="0"/>
              </a:rPr>
              <a:t>Buổi</a:t>
            </a:r>
            <a:r>
              <a:rPr lang="en-US" sz="1800" dirty="0" smtClean="0">
                <a:latin typeface="UTM Avo" panose="02040603050506020204" pitchFamily="18" charset="0"/>
              </a:rPr>
              <a:t> </a:t>
            </a:r>
            <a:r>
              <a:rPr lang="en-US" sz="1800" dirty="0" err="1" smtClean="0">
                <a:latin typeface="UTM Avo" panose="02040603050506020204" pitchFamily="18" charset="0"/>
              </a:rPr>
              <a:t>sớm</a:t>
            </a:r>
            <a:r>
              <a:rPr lang="en-US" sz="1800" dirty="0" smtClean="0">
                <a:latin typeface="UTM Avo" panose="02040603050506020204" pitchFamily="18" charset="0"/>
              </a:rPr>
              <a:t>, </a:t>
            </a:r>
            <a:r>
              <a:rPr lang="en-US" sz="1800" dirty="0" err="1" smtClean="0">
                <a:latin typeface="UTM Avo" panose="02040603050506020204" pitchFamily="18" charset="0"/>
              </a:rPr>
              <a:t>muôn</a:t>
            </a:r>
            <a:r>
              <a:rPr lang="en-US" sz="1800" dirty="0" smtClean="0">
                <a:latin typeface="UTM Avo" panose="02040603050506020204" pitchFamily="18" charset="0"/>
              </a:rPr>
              <a:t>  </a:t>
            </a:r>
            <a:r>
              <a:rPr lang="en-US" sz="1800" dirty="0" err="1" smtClean="0">
                <a:latin typeface="UTM Avo" panose="02040603050506020204" pitchFamily="18" charset="0"/>
              </a:rPr>
              <a:t>ngh</a:t>
            </a:r>
            <a:r>
              <a:rPr lang="en-US" sz="1800" dirty="0" smtClean="0">
                <a:latin typeface="UTM Avo" panose="02040603050506020204" pitchFamily="18" charset="0"/>
              </a:rPr>
              <a:t> </a:t>
            </a:r>
            <a:r>
              <a:rPr lang="en-US" sz="1800" dirty="0" err="1" smtClean="0">
                <a:latin typeface="UTM Avo" panose="02040603050506020204" pitchFamily="18" charset="0"/>
              </a:rPr>
              <a:t>ìn</a:t>
            </a:r>
            <a:r>
              <a:rPr lang="en-US" sz="1800" dirty="0" smtClean="0">
                <a:latin typeface="UTM Avo" panose="02040603050506020204" pitchFamily="18" charset="0"/>
              </a:rPr>
              <a:t> </a:t>
            </a:r>
            <a:r>
              <a:rPr lang="en-US" sz="1800" dirty="0" err="1" smtClean="0">
                <a:latin typeface="UTM Avo" panose="02040603050506020204" pitchFamily="18" charset="0"/>
              </a:rPr>
              <a:t>giọt</a:t>
            </a:r>
            <a:r>
              <a:rPr lang="en-US" sz="1800" dirty="0" smtClean="0">
                <a:latin typeface="UTM Avo" panose="02040603050506020204" pitchFamily="18" charset="0"/>
              </a:rPr>
              <a:t> </a:t>
            </a:r>
            <a:r>
              <a:rPr lang="en-US" sz="1800" dirty="0" err="1" smtClean="0">
                <a:latin typeface="UTM Avo" panose="02040603050506020204" pitchFamily="18" charset="0"/>
              </a:rPr>
              <a:t>sương</a:t>
            </a:r>
            <a:r>
              <a:rPr lang="en-US" sz="1800" dirty="0" smtClean="0">
                <a:latin typeface="UTM Avo" panose="02040603050506020204" pitchFamily="18" charset="0"/>
              </a:rPr>
              <a:t> </a:t>
            </a:r>
            <a:r>
              <a:rPr lang="en-US" sz="1800" dirty="0" err="1" smtClean="0">
                <a:latin typeface="UTM Avo" panose="02040603050506020204" pitchFamily="18" charset="0"/>
              </a:rPr>
              <a:t>đọng</a:t>
            </a:r>
            <a:r>
              <a:rPr lang="en-US" sz="1800" dirty="0" smtClean="0">
                <a:latin typeface="UTM Avo" panose="02040603050506020204" pitchFamily="18" charset="0"/>
              </a:rPr>
              <a:t> </a:t>
            </a:r>
            <a:r>
              <a:rPr lang="en-US" sz="1800" dirty="0" err="1" smtClean="0">
                <a:latin typeface="UTM Avo" panose="02040603050506020204" pitchFamily="18" charset="0"/>
              </a:rPr>
              <a:t>trên</a:t>
            </a:r>
            <a:r>
              <a:rPr lang="en-US" sz="1800" dirty="0" smtClean="0">
                <a:latin typeface="UTM Avo" panose="02040603050506020204" pitchFamily="18" charset="0"/>
              </a:rPr>
              <a:t> </a:t>
            </a:r>
            <a:r>
              <a:rPr lang="en-US" sz="1800" dirty="0" err="1" smtClean="0">
                <a:latin typeface="UTM Avo" panose="02040603050506020204" pitchFamily="18" charset="0"/>
              </a:rPr>
              <a:t>ngọn</a:t>
            </a:r>
            <a:r>
              <a:rPr lang="en-US" sz="1800" dirty="0" smtClean="0">
                <a:latin typeface="UTM Avo" panose="02040603050506020204" pitchFamily="18" charset="0"/>
              </a:rPr>
              <a:t> </a:t>
            </a:r>
            <a:r>
              <a:rPr lang="en-US" sz="1800" dirty="0" err="1" smtClean="0">
                <a:latin typeface="UTM Avo" panose="02040603050506020204" pitchFamily="18" charset="0"/>
              </a:rPr>
              <a:t>cỏ</a:t>
            </a:r>
            <a:r>
              <a:rPr lang="en-US" sz="1800" dirty="0" smtClean="0">
                <a:latin typeface="UTM Avo" panose="02040603050506020204" pitchFamily="18" charset="0"/>
              </a:rPr>
              <a:t> long </a:t>
            </a:r>
            <a:r>
              <a:rPr lang="en-US" sz="1800" dirty="0" err="1" smtClean="0">
                <a:latin typeface="UTM Avo" panose="02040603050506020204" pitchFamily="18" charset="0"/>
              </a:rPr>
              <a:t>lánh</a:t>
            </a:r>
            <a:r>
              <a:rPr lang="en-US" sz="1800" dirty="0" smtClean="0">
                <a:latin typeface="UTM Avo" panose="02040603050506020204" pitchFamily="18" charset="0"/>
              </a:rPr>
              <a:t> </a:t>
            </a:r>
            <a:r>
              <a:rPr lang="en-US" sz="1800" dirty="0" err="1" smtClean="0">
                <a:latin typeface="UTM Avo" panose="02040603050506020204" pitchFamily="18" charset="0"/>
              </a:rPr>
              <a:t>như</a:t>
            </a:r>
            <a:r>
              <a:rPr lang="en-US" sz="1800" dirty="0" smtClean="0">
                <a:latin typeface="UTM Avo" panose="02040603050506020204" pitchFamily="18" charset="0"/>
              </a:rPr>
              <a:t>   ng  </a:t>
            </a:r>
            <a:r>
              <a:rPr lang="en-US" sz="1800" dirty="0" err="1" smtClean="0">
                <a:latin typeface="UTM Avo" panose="02040603050506020204" pitchFamily="18" charset="0"/>
              </a:rPr>
              <a:t>ọc</a:t>
            </a:r>
            <a:r>
              <a:rPr lang="en-US" sz="1800" dirty="0" smtClean="0">
                <a:latin typeface="UTM Avo" panose="02040603050506020204" pitchFamily="18" charset="0"/>
              </a:rPr>
              <a:t>.</a:t>
            </a:r>
          </a:p>
        </p:txBody>
      </p:sp>
      <p:sp>
        <p:nvSpPr>
          <p:cNvPr id="5" name="Rounded Rectangle 4"/>
          <p:cNvSpPr/>
          <p:nvPr/>
        </p:nvSpPr>
        <p:spPr>
          <a:xfrm>
            <a:off x="2931244" y="1122637"/>
            <a:ext cx="569040"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161071" y="1538460"/>
            <a:ext cx="526026"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891916" y="1067937"/>
            <a:ext cx="705257" cy="369332"/>
          </a:xfrm>
          <a:prstGeom prst="rect">
            <a:avLst/>
          </a:prstGeom>
          <a:noFill/>
        </p:spPr>
        <p:txBody>
          <a:bodyPr wrap="square" rtlCol="0">
            <a:spAutoFit/>
          </a:bodyPr>
          <a:lstStyle/>
          <a:p>
            <a:r>
              <a:rPr lang="en-US" sz="1800" b="1" dirty="0" err="1" smtClean="0">
                <a:solidFill>
                  <a:schemeClr val="accent6">
                    <a:lumMod val="75000"/>
                  </a:schemeClr>
                </a:solidFill>
                <a:latin typeface="UTM Avo" panose="02040603050506020204" pitchFamily="18" charset="0"/>
              </a:rPr>
              <a:t>ngh</a:t>
            </a:r>
            <a:endParaRPr lang="en-US" sz="1800" b="1" dirty="0">
              <a:solidFill>
                <a:schemeClr val="accent6">
                  <a:lumMod val="75000"/>
                </a:schemeClr>
              </a:solidFill>
              <a:latin typeface="UTM Avo" panose="02040603050506020204" pitchFamily="18" charset="0"/>
            </a:endParaRPr>
          </a:p>
        </p:txBody>
      </p:sp>
      <p:sp>
        <p:nvSpPr>
          <p:cNvPr id="4" name="TextBox 3"/>
          <p:cNvSpPr txBox="1"/>
          <p:nvPr/>
        </p:nvSpPr>
        <p:spPr>
          <a:xfrm>
            <a:off x="3220066" y="1493215"/>
            <a:ext cx="559315" cy="369332"/>
          </a:xfrm>
          <a:prstGeom prst="rect">
            <a:avLst/>
          </a:prstGeom>
          <a:noFill/>
        </p:spPr>
        <p:txBody>
          <a:bodyPr wrap="square" rtlCol="0">
            <a:spAutoFit/>
          </a:bodyPr>
          <a:lstStyle/>
          <a:p>
            <a:r>
              <a:rPr lang="en-US" sz="1800" b="1" dirty="0" smtClean="0">
                <a:solidFill>
                  <a:schemeClr val="accent6">
                    <a:lumMod val="75000"/>
                  </a:schemeClr>
                </a:solidFill>
                <a:latin typeface="UTM Avo" panose="02040603050506020204" pitchFamily="18" charset="0"/>
              </a:rPr>
              <a:t>ng</a:t>
            </a:r>
            <a:endParaRPr lang="en-US" sz="1800" b="1" dirty="0">
              <a:solidFill>
                <a:schemeClr val="accent6">
                  <a:lumMod val="75000"/>
                </a:schemeClr>
              </a:solidFill>
              <a:latin typeface="UTM Avo" panose="02040603050506020204" pitchFamily="18" charset="0"/>
            </a:endParaRPr>
          </a:p>
        </p:txBody>
      </p:sp>
      <p:sp>
        <p:nvSpPr>
          <p:cNvPr id="10" name="TextBox 9">
            <a:extLst>
              <a:ext uri="{FF2B5EF4-FFF2-40B4-BE49-F238E27FC236}">
                <a16:creationId xmlns:a16="http://schemas.microsoft.com/office/drawing/2014/main" id="{7BF6BCDF-9F5D-43EF-8D2F-74DA0EBB0C5C}"/>
              </a:ext>
            </a:extLst>
          </p:cNvPr>
          <p:cNvSpPr txBox="1"/>
          <p:nvPr/>
        </p:nvSpPr>
        <p:spPr>
          <a:xfrm>
            <a:off x="471948" y="2140385"/>
            <a:ext cx="5928852" cy="2169825"/>
          </a:xfrm>
          <a:prstGeom prst="rect">
            <a:avLst/>
          </a:prstGeom>
          <a:noFill/>
        </p:spPr>
        <p:txBody>
          <a:bodyPr wrap="square" rtlCol="0">
            <a:spAutoFit/>
          </a:bodyPr>
          <a:lstStyle/>
          <a:p>
            <a:pPr algn="just">
              <a:lnSpc>
                <a:spcPct val="150000"/>
              </a:lnSpc>
            </a:pPr>
            <a:r>
              <a:rPr lang="en-US" sz="1800" b="1" dirty="0">
                <a:latin typeface="UTM Avo" panose="02040603050506020204" pitchFamily="18" charset="0"/>
              </a:rPr>
              <a:t>3</a:t>
            </a:r>
            <a:r>
              <a:rPr lang="en-US" sz="1800" b="1" dirty="0" smtClean="0">
                <a:latin typeface="UTM Avo" panose="02040603050506020204" pitchFamily="18" charset="0"/>
              </a:rPr>
              <a:t>.</a:t>
            </a:r>
            <a:r>
              <a:rPr lang="en-US" sz="1800" dirty="0" smtClean="0">
                <a:latin typeface="UTM Avo" panose="02040603050506020204" pitchFamily="18" charset="0"/>
              </a:rPr>
              <a:t> </a:t>
            </a:r>
            <a:r>
              <a:rPr lang="en-US" sz="1800" dirty="0" err="1" smtClean="0">
                <a:latin typeface="UTM Avo" panose="02040603050506020204" pitchFamily="18" charset="0"/>
              </a:rPr>
              <a:t>Chọn</a:t>
            </a:r>
            <a:r>
              <a:rPr lang="en-US" sz="1800" dirty="0" smtClean="0">
                <a:latin typeface="UTM Avo" panose="02040603050506020204" pitchFamily="18" charset="0"/>
              </a:rPr>
              <a:t> </a:t>
            </a:r>
            <a:r>
              <a:rPr lang="en-US" sz="1800" i="1" dirty="0" err="1" smtClean="0">
                <a:latin typeface="UTM Avo" panose="02040603050506020204" pitchFamily="18" charset="0"/>
              </a:rPr>
              <a:t>tr</a:t>
            </a:r>
            <a:r>
              <a:rPr lang="en-US" sz="1800" dirty="0" smtClean="0">
                <a:latin typeface="UTM Avo" panose="02040603050506020204" pitchFamily="18" charset="0"/>
              </a:rPr>
              <a:t> </a:t>
            </a:r>
            <a:r>
              <a:rPr lang="en-US" sz="1800" dirty="0" err="1" smtClean="0">
                <a:latin typeface="UTM Avo" panose="02040603050506020204" pitchFamily="18" charset="0"/>
              </a:rPr>
              <a:t>hoặc</a:t>
            </a:r>
            <a:r>
              <a:rPr lang="en-US" sz="1800" dirty="0" smtClean="0">
                <a:latin typeface="UTM Avo" panose="02040603050506020204" pitchFamily="18" charset="0"/>
              </a:rPr>
              <a:t> </a:t>
            </a:r>
            <a:r>
              <a:rPr lang="en-US" sz="1800" i="1" dirty="0" err="1" smtClean="0">
                <a:latin typeface="UTM Avo" panose="02040603050506020204" pitchFamily="18" charset="0"/>
              </a:rPr>
              <a:t>ch</a:t>
            </a:r>
            <a:r>
              <a:rPr lang="en-US" sz="1800" dirty="0" smtClean="0">
                <a:latin typeface="UTM Avo" panose="02040603050506020204" pitchFamily="18" charset="0"/>
              </a:rPr>
              <a:t> </a:t>
            </a:r>
            <a:r>
              <a:rPr lang="en-US" sz="1800" dirty="0" err="1" smtClean="0">
                <a:latin typeface="UTM Avo" panose="02040603050506020204" pitchFamily="18" charset="0"/>
              </a:rPr>
              <a:t>thay</a:t>
            </a:r>
            <a:r>
              <a:rPr lang="en-US" sz="1800" dirty="0" smtClean="0">
                <a:latin typeface="UTM Avo" panose="02040603050506020204" pitchFamily="18" charset="0"/>
              </a:rPr>
              <a:t> </a:t>
            </a:r>
            <a:r>
              <a:rPr lang="en-US" sz="1800" dirty="0" err="1" smtClean="0">
                <a:latin typeface="UTM Avo" panose="02040603050506020204" pitchFamily="18" charset="0"/>
              </a:rPr>
              <a:t>cho</a:t>
            </a:r>
            <a:r>
              <a:rPr lang="en-US" sz="1800" dirty="0" smtClean="0">
                <a:latin typeface="UTM Avo" panose="02040603050506020204" pitchFamily="18" charset="0"/>
              </a:rPr>
              <a:t> ô </a:t>
            </a:r>
            <a:r>
              <a:rPr lang="en-US" sz="1800" dirty="0" err="1" smtClean="0">
                <a:latin typeface="UTM Avo" panose="02040603050506020204" pitchFamily="18" charset="0"/>
              </a:rPr>
              <a:t>vuông</a:t>
            </a:r>
            <a:r>
              <a:rPr lang="en-US" sz="1800" dirty="0" smtClean="0">
                <a:latin typeface="UTM Avo" panose="02040603050506020204" pitchFamily="18" charset="0"/>
              </a:rPr>
              <a:t>.</a:t>
            </a:r>
          </a:p>
          <a:p>
            <a:pPr algn="just">
              <a:lnSpc>
                <a:spcPct val="150000"/>
              </a:lnSpc>
            </a:pPr>
            <a:r>
              <a:rPr lang="en-US" sz="1800" dirty="0" smtClean="0">
                <a:latin typeface="UTM Avo" panose="02040603050506020204" pitchFamily="18" charset="0"/>
              </a:rPr>
              <a:t>            </a:t>
            </a:r>
            <a:r>
              <a:rPr lang="en-US" sz="1800" dirty="0" err="1" smtClean="0">
                <a:latin typeface="UTM Avo" panose="02040603050506020204" pitchFamily="18" charset="0"/>
              </a:rPr>
              <a:t>Đồng</a:t>
            </a:r>
            <a:r>
              <a:rPr lang="en-US" sz="1800" dirty="0" smtClean="0">
                <a:latin typeface="UTM Avo" panose="02040603050506020204" pitchFamily="18" charset="0"/>
              </a:rPr>
              <a:t> </a:t>
            </a:r>
            <a:r>
              <a:rPr lang="en-US" sz="1800" dirty="0" err="1" smtClean="0">
                <a:latin typeface="UTM Avo" panose="02040603050506020204" pitchFamily="18" charset="0"/>
              </a:rPr>
              <a:t>làng</a:t>
            </a:r>
            <a:r>
              <a:rPr lang="en-US" sz="1800" dirty="0" smtClean="0">
                <a:latin typeface="UTM Avo" panose="02040603050506020204" pitchFamily="18" charset="0"/>
              </a:rPr>
              <a:t> </a:t>
            </a:r>
            <a:r>
              <a:rPr lang="en-US" sz="1800" dirty="0" err="1" smtClean="0">
                <a:latin typeface="UTM Avo" panose="02040603050506020204" pitchFamily="18" charset="0"/>
              </a:rPr>
              <a:t>vương</a:t>
            </a:r>
            <a:r>
              <a:rPr lang="en-US" sz="1800" dirty="0" smtClean="0">
                <a:latin typeface="UTM Avo" panose="02040603050506020204" pitchFamily="18" charset="0"/>
              </a:rPr>
              <a:t>  </a:t>
            </a:r>
            <a:r>
              <a:rPr lang="en-US" sz="1800" dirty="0" err="1" smtClean="0">
                <a:latin typeface="UTM Avo" panose="02040603050506020204" pitchFamily="18" charset="0"/>
              </a:rPr>
              <a:t>ch</a:t>
            </a:r>
            <a:r>
              <a:rPr lang="en-US" sz="1800" dirty="0" smtClean="0">
                <a:latin typeface="UTM Avo" panose="02040603050506020204" pitchFamily="18" charset="0"/>
              </a:rPr>
              <a:t> </a:t>
            </a:r>
            <a:r>
              <a:rPr lang="en-US" sz="1800" dirty="0" err="1" smtClean="0">
                <a:latin typeface="UTM Avo" panose="02040603050506020204" pitchFamily="18" charset="0"/>
              </a:rPr>
              <a:t>út</a:t>
            </a:r>
            <a:r>
              <a:rPr lang="en-US" sz="1800" dirty="0" smtClean="0">
                <a:latin typeface="UTM Avo" panose="02040603050506020204" pitchFamily="18" charset="0"/>
              </a:rPr>
              <a:t> </a:t>
            </a:r>
            <a:r>
              <a:rPr lang="en-US" sz="1800" dirty="0" err="1" smtClean="0">
                <a:latin typeface="UTM Avo" panose="02040603050506020204" pitchFamily="18" charset="0"/>
              </a:rPr>
              <a:t>heo</a:t>
            </a:r>
            <a:r>
              <a:rPr lang="en-US" sz="1800" dirty="0" smtClean="0">
                <a:latin typeface="UTM Avo" panose="02040603050506020204" pitchFamily="18" charset="0"/>
              </a:rPr>
              <a:t> may</a:t>
            </a:r>
          </a:p>
          <a:p>
            <a:pPr algn="just">
              <a:lnSpc>
                <a:spcPct val="150000"/>
              </a:lnSpc>
            </a:pPr>
            <a:r>
              <a:rPr lang="en-US" sz="1800" dirty="0" smtClean="0">
                <a:latin typeface="UTM Avo" panose="02040603050506020204" pitchFamily="18" charset="0"/>
              </a:rPr>
              <a:t>    </a:t>
            </a:r>
            <a:r>
              <a:rPr lang="en-US" sz="1800" dirty="0" err="1" smtClean="0">
                <a:latin typeface="UTM Avo" panose="02040603050506020204" pitchFamily="18" charset="0"/>
              </a:rPr>
              <a:t>Mầm</a:t>
            </a:r>
            <a:r>
              <a:rPr lang="en-US" sz="1800" dirty="0" smtClean="0">
                <a:latin typeface="UTM Avo" panose="02040603050506020204" pitchFamily="18" charset="0"/>
              </a:rPr>
              <a:t> </a:t>
            </a:r>
            <a:r>
              <a:rPr lang="en-US" sz="1800" dirty="0" err="1" smtClean="0">
                <a:latin typeface="UTM Avo" panose="02040603050506020204" pitchFamily="18" charset="0"/>
              </a:rPr>
              <a:t>cây</a:t>
            </a:r>
            <a:r>
              <a:rPr lang="en-US" sz="1800" dirty="0" smtClean="0">
                <a:latin typeface="UTM Avo" panose="02040603050506020204" pitchFamily="18" charset="0"/>
              </a:rPr>
              <a:t> </a:t>
            </a:r>
            <a:r>
              <a:rPr lang="en-US" sz="1800" dirty="0" err="1" smtClean="0">
                <a:latin typeface="UTM Avo" panose="02040603050506020204" pitchFamily="18" charset="0"/>
              </a:rPr>
              <a:t>tỉnh</a:t>
            </a:r>
            <a:r>
              <a:rPr lang="en-US" sz="1800" dirty="0" smtClean="0">
                <a:latin typeface="UTM Avo" panose="02040603050506020204" pitchFamily="18" charset="0"/>
              </a:rPr>
              <a:t> </a:t>
            </a:r>
            <a:r>
              <a:rPr lang="en-US" sz="1800" dirty="0" err="1" smtClean="0">
                <a:latin typeface="UTM Avo" panose="02040603050506020204" pitchFamily="18" charset="0"/>
              </a:rPr>
              <a:t>giấc</a:t>
            </a:r>
            <a:r>
              <a:rPr lang="en-US" sz="1800" dirty="0" smtClean="0">
                <a:latin typeface="UTM Avo" panose="02040603050506020204" pitchFamily="18" charset="0"/>
              </a:rPr>
              <a:t>, </a:t>
            </a:r>
            <a:r>
              <a:rPr lang="en-US" sz="1800" dirty="0" err="1" smtClean="0">
                <a:latin typeface="UTM Avo" panose="02040603050506020204" pitchFamily="18" charset="0"/>
              </a:rPr>
              <a:t>vườn</a:t>
            </a:r>
            <a:r>
              <a:rPr lang="en-US" sz="1800" dirty="0" smtClean="0">
                <a:latin typeface="UTM Avo" panose="02040603050506020204" pitchFamily="18" charset="0"/>
              </a:rPr>
              <a:t> </a:t>
            </a:r>
            <a:r>
              <a:rPr lang="en-US" sz="1800" dirty="0" err="1" smtClean="0">
                <a:latin typeface="UTM Avo" panose="02040603050506020204" pitchFamily="18" charset="0"/>
              </a:rPr>
              <a:t>đầy</a:t>
            </a:r>
            <a:r>
              <a:rPr lang="en-US" sz="1800" dirty="0" smtClean="0">
                <a:latin typeface="UTM Avo" panose="02040603050506020204" pitchFamily="18" charset="0"/>
              </a:rPr>
              <a:t> </a:t>
            </a:r>
            <a:r>
              <a:rPr lang="en-US" sz="1800" dirty="0" err="1" smtClean="0">
                <a:latin typeface="UTM Avo" panose="02040603050506020204" pitchFamily="18" charset="0"/>
              </a:rPr>
              <a:t>tiếng</a:t>
            </a:r>
            <a:r>
              <a:rPr lang="en-US" sz="1800" dirty="0" smtClean="0">
                <a:latin typeface="UTM Avo" panose="02040603050506020204" pitchFamily="18" charset="0"/>
              </a:rPr>
              <a:t>  </a:t>
            </a:r>
            <a:r>
              <a:rPr lang="en-US" sz="1800" dirty="0" err="1" smtClean="0">
                <a:latin typeface="UTM Avo" panose="02040603050506020204" pitchFamily="18" charset="0"/>
              </a:rPr>
              <a:t>ch</a:t>
            </a:r>
            <a:r>
              <a:rPr lang="en-US" sz="1800" dirty="0" smtClean="0">
                <a:latin typeface="UTM Avo" panose="02040603050506020204" pitchFamily="18" charset="0"/>
              </a:rPr>
              <a:t> </a:t>
            </a:r>
            <a:r>
              <a:rPr lang="en-US" sz="1800" dirty="0" err="1" smtClean="0">
                <a:latin typeface="UTM Avo" panose="02040603050506020204" pitchFamily="18" charset="0"/>
              </a:rPr>
              <a:t>im</a:t>
            </a:r>
            <a:endParaRPr lang="en-US" sz="1800" dirty="0">
              <a:latin typeface="UTM Avo" panose="02040603050506020204" pitchFamily="18" charset="0"/>
            </a:endParaRPr>
          </a:p>
          <a:p>
            <a:pPr algn="just">
              <a:lnSpc>
                <a:spcPct val="150000"/>
              </a:lnSpc>
            </a:pPr>
            <a:r>
              <a:rPr lang="en-US" sz="1800" dirty="0" smtClean="0">
                <a:latin typeface="UTM Avo" panose="02040603050506020204" pitchFamily="18" charset="0"/>
              </a:rPr>
              <a:t>           </a:t>
            </a:r>
            <a:r>
              <a:rPr lang="en-US" sz="1800" dirty="0" err="1" smtClean="0">
                <a:latin typeface="UTM Avo" panose="02040603050506020204" pitchFamily="18" charset="0"/>
              </a:rPr>
              <a:t>Hạt</a:t>
            </a:r>
            <a:r>
              <a:rPr lang="en-US" sz="1800" dirty="0" smtClean="0">
                <a:latin typeface="UTM Avo" panose="02040603050506020204" pitchFamily="18" charset="0"/>
              </a:rPr>
              <a:t> </a:t>
            </a:r>
            <a:r>
              <a:rPr lang="en-US" sz="1800" dirty="0" err="1" smtClean="0">
                <a:latin typeface="UTM Avo" panose="02040603050506020204" pitchFamily="18" charset="0"/>
              </a:rPr>
              <a:t>mưa</a:t>
            </a:r>
            <a:r>
              <a:rPr lang="en-US" sz="1800" dirty="0" smtClean="0">
                <a:latin typeface="UTM Avo" panose="02040603050506020204" pitchFamily="18" charset="0"/>
              </a:rPr>
              <a:t> </a:t>
            </a:r>
            <a:r>
              <a:rPr lang="en-US" sz="1800" dirty="0" err="1" smtClean="0">
                <a:latin typeface="UTM Avo" panose="02040603050506020204" pitchFamily="18" charset="0"/>
              </a:rPr>
              <a:t>mải</a:t>
            </a:r>
            <a:r>
              <a:rPr lang="en-US" sz="1800" dirty="0" smtClean="0">
                <a:latin typeface="UTM Avo" panose="02040603050506020204" pitchFamily="18" charset="0"/>
              </a:rPr>
              <a:t> </a:t>
            </a:r>
            <a:r>
              <a:rPr lang="en-US" sz="1800" dirty="0" err="1" smtClean="0">
                <a:latin typeface="UTM Avo" panose="02040603050506020204" pitchFamily="18" charset="0"/>
              </a:rPr>
              <a:t>miết</a:t>
            </a:r>
            <a:r>
              <a:rPr lang="en-US" sz="1800" dirty="0" smtClean="0">
                <a:latin typeface="UTM Avo" panose="02040603050506020204" pitchFamily="18" charset="0"/>
              </a:rPr>
              <a:t>  </a:t>
            </a:r>
            <a:r>
              <a:rPr lang="en-US" sz="1800" dirty="0" err="1" smtClean="0">
                <a:latin typeface="UTM Avo" panose="02040603050506020204" pitchFamily="18" charset="0"/>
              </a:rPr>
              <a:t>tr</a:t>
            </a:r>
            <a:r>
              <a:rPr lang="en-US" sz="1800" dirty="0" smtClean="0">
                <a:latin typeface="UTM Avo" panose="02040603050506020204" pitchFamily="18" charset="0"/>
              </a:rPr>
              <a:t>  </a:t>
            </a:r>
            <a:r>
              <a:rPr lang="en-US" sz="1800" dirty="0" err="1" smtClean="0">
                <a:latin typeface="UTM Avo" panose="02040603050506020204" pitchFamily="18" charset="0"/>
              </a:rPr>
              <a:t>ốn</a:t>
            </a:r>
            <a:r>
              <a:rPr lang="en-US" sz="1800" dirty="0" smtClean="0">
                <a:latin typeface="UTM Avo" panose="02040603050506020204" pitchFamily="18" charset="0"/>
              </a:rPr>
              <a:t> </a:t>
            </a:r>
            <a:r>
              <a:rPr lang="en-US" sz="1800" dirty="0" err="1" smtClean="0">
                <a:latin typeface="UTM Avo" panose="02040603050506020204" pitchFamily="18" charset="0"/>
              </a:rPr>
              <a:t>tìm</a:t>
            </a:r>
            <a:endParaRPr lang="en-US" sz="1800" dirty="0" smtClean="0">
              <a:latin typeface="UTM Avo" panose="02040603050506020204" pitchFamily="18" charset="0"/>
            </a:endParaRPr>
          </a:p>
          <a:p>
            <a:pPr algn="just">
              <a:lnSpc>
                <a:spcPct val="150000"/>
              </a:lnSpc>
            </a:pPr>
            <a:r>
              <a:rPr lang="en-US" sz="1800" dirty="0" smtClean="0">
                <a:latin typeface="UTM Avo" panose="02040603050506020204" pitchFamily="18" charset="0"/>
              </a:rPr>
              <a:t>     </a:t>
            </a:r>
            <a:r>
              <a:rPr lang="en-US" sz="1800" dirty="0" err="1" smtClean="0">
                <a:latin typeface="UTM Avo" panose="02040603050506020204" pitchFamily="18" charset="0"/>
              </a:rPr>
              <a:t>Cây</a:t>
            </a:r>
            <a:r>
              <a:rPr lang="en-US" sz="1800" dirty="0" smtClean="0">
                <a:latin typeface="UTM Avo" panose="02040603050506020204" pitchFamily="18" charset="0"/>
              </a:rPr>
              <a:t> </a:t>
            </a:r>
            <a:r>
              <a:rPr lang="en-US" sz="1800" dirty="0" err="1" smtClean="0">
                <a:latin typeface="UTM Avo" panose="02040603050506020204" pitchFamily="18" charset="0"/>
              </a:rPr>
              <a:t>đào</a:t>
            </a:r>
            <a:r>
              <a:rPr lang="en-US" sz="1800" dirty="0" smtClean="0">
                <a:latin typeface="UTM Avo" panose="02040603050506020204" pitchFamily="18" charset="0"/>
              </a:rPr>
              <a:t>  </a:t>
            </a:r>
            <a:r>
              <a:rPr lang="en-US" sz="1800" dirty="0" err="1" smtClean="0">
                <a:latin typeface="UTM Avo" panose="02040603050506020204" pitchFamily="18" charset="0"/>
              </a:rPr>
              <a:t>tr</a:t>
            </a:r>
            <a:r>
              <a:rPr lang="en-US" sz="1800" dirty="0" smtClean="0">
                <a:latin typeface="UTM Avo" panose="02040603050506020204" pitchFamily="18" charset="0"/>
              </a:rPr>
              <a:t>  </a:t>
            </a:r>
            <a:r>
              <a:rPr lang="en-US" sz="1800" dirty="0" err="1" smtClean="0">
                <a:latin typeface="UTM Avo" panose="02040603050506020204" pitchFamily="18" charset="0"/>
              </a:rPr>
              <a:t>ước</a:t>
            </a:r>
            <a:r>
              <a:rPr lang="en-US" sz="1800" dirty="0" smtClean="0">
                <a:latin typeface="UTM Avo" panose="02040603050506020204" pitchFamily="18" charset="0"/>
              </a:rPr>
              <a:t> </a:t>
            </a:r>
            <a:r>
              <a:rPr lang="en-US" sz="1800" dirty="0" err="1" smtClean="0">
                <a:latin typeface="UTM Avo" panose="02040603050506020204" pitchFamily="18" charset="0"/>
              </a:rPr>
              <a:t>cửa</a:t>
            </a:r>
            <a:r>
              <a:rPr lang="en-US" sz="1800" dirty="0" smtClean="0">
                <a:latin typeface="UTM Avo" panose="02040603050506020204" pitchFamily="18" charset="0"/>
              </a:rPr>
              <a:t> </a:t>
            </a:r>
            <a:r>
              <a:rPr lang="en-US" sz="1800" dirty="0" err="1" smtClean="0">
                <a:latin typeface="UTM Avo" panose="02040603050506020204" pitchFamily="18" charset="0"/>
              </a:rPr>
              <a:t>lim</a:t>
            </a:r>
            <a:r>
              <a:rPr lang="en-US" sz="1800" dirty="0" smtClean="0">
                <a:latin typeface="UTM Avo" panose="02040603050506020204" pitchFamily="18" charset="0"/>
              </a:rPr>
              <a:t> dim </a:t>
            </a:r>
            <a:r>
              <a:rPr lang="en-US" sz="1800" dirty="0" err="1" smtClean="0">
                <a:latin typeface="UTM Avo" panose="02040603050506020204" pitchFamily="18" charset="0"/>
              </a:rPr>
              <a:t>mắt</a:t>
            </a:r>
            <a:r>
              <a:rPr lang="en-US" sz="1800" dirty="0" smtClean="0">
                <a:latin typeface="UTM Avo" panose="02040603050506020204" pitchFamily="18" charset="0"/>
              </a:rPr>
              <a:t> </a:t>
            </a:r>
            <a:r>
              <a:rPr lang="en-US" sz="1800" dirty="0" err="1" smtClean="0">
                <a:latin typeface="UTM Avo" panose="02040603050506020204" pitchFamily="18" charset="0"/>
              </a:rPr>
              <a:t>cười</a:t>
            </a:r>
            <a:r>
              <a:rPr lang="en-US" sz="1800" dirty="0" smtClean="0">
                <a:latin typeface="UTM Avo" panose="02040603050506020204" pitchFamily="18" charset="0"/>
              </a:rPr>
              <a:t>.</a:t>
            </a:r>
            <a:endParaRPr lang="en-US" sz="1800" dirty="0">
              <a:latin typeface="UTM Avo" panose="02040603050506020204" pitchFamily="18" charset="0"/>
            </a:endParaRPr>
          </a:p>
        </p:txBody>
      </p:sp>
      <p:sp>
        <p:nvSpPr>
          <p:cNvPr id="11" name="Rounded Rectangle 10"/>
          <p:cNvSpPr/>
          <p:nvPr/>
        </p:nvSpPr>
        <p:spPr>
          <a:xfrm>
            <a:off x="3320138" y="2658191"/>
            <a:ext cx="400251"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280810" y="2625925"/>
            <a:ext cx="491755" cy="369332"/>
          </a:xfrm>
          <a:prstGeom prst="rect">
            <a:avLst/>
          </a:prstGeom>
          <a:noFill/>
        </p:spPr>
        <p:txBody>
          <a:bodyPr wrap="square" rtlCol="0">
            <a:spAutoFit/>
          </a:bodyPr>
          <a:lstStyle/>
          <a:p>
            <a:r>
              <a:rPr lang="en-US" sz="1800" b="1" dirty="0" err="1" smtClean="0">
                <a:solidFill>
                  <a:schemeClr val="accent6">
                    <a:lumMod val="75000"/>
                  </a:schemeClr>
                </a:solidFill>
                <a:latin typeface="UTM Avo" panose="02040603050506020204" pitchFamily="18" charset="0"/>
              </a:rPr>
              <a:t>ch</a:t>
            </a:r>
            <a:endParaRPr lang="en-US" sz="1800" b="1" dirty="0">
              <a:solidFill>
                <a:schemeClr val="accent6">
                  <a:lumMod val="75000"/>
                </a:schemeClr>
              </a:solidFill>
              <a:latin typeface="UTM Avo" panose="02040603050506020204" pitchFamily="18" charset="0"/>
            </a:endParaRPr>
          </a:p>
        </p:txBody>
      </p:sp>
      <p:sp>
        <p:nvSpPr>
          <p:cNvPr id="13" name="Rounded Rectangle 12"/>
          <p:cNvSpPr/>
          <p:nvPr/>
        </p:nvSpPr>
        <p:spPr>
          <a:xfrm>
            <a:off x="4779406" y="3072897"/>
            <a:ext cx="400251"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289403" y="3480797"/>
            <a:ext cx="352933"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720614" y="3018403"/>
            <a:ext cx="517833" cy="369332"/>
          </a:xfrm>
          <a:prstGeom prst="rect">
            <a:avLst/>
          </a:prstGeom>
          <a:noFill/>
        </p:spPr>
        <p:txBody>
          <a:bodyPr wrap="square" rtlCol="0">
            <a:spAutoFit/>
          </a:bodyPr>
          <a:lstStyle/>
          <a:p>
            <a:r>
              <a:rPr lang="en-US" sz="1800" b="1" dirty="0" err="1" smtClean="0">
                <a:solidFill>
                  <a:schemeClr val="accent6">
                    <a:lumMod val="75000"/>
                  </a:schemeClr>
                </a:solidFill>
                <a:latin typeface="UTM Avo" panose="02040603050506020204" pitchFamily="18" charset="0"/>
              </a:rPr>
              <a:t>ch</a:t>
            </a:r>
            <a:endParaRPr lang="en-US" sz="1800" b="1" dirty="0">
              <a:solidFill>
                <a:schemeClr val="accent6">
                  <a:lumMod val="75000"/>
                </a:schemeClr>
              </a:solidFill>
              <a:latin typeface="UTM Avo" panose="02040603050506020204" pitchFamily="18" charset="0"/>
            </a:endParaRPr>
          </a:p>
        </p:txBody>
      </p:sp>
      <p:sp>
        <p:nvSpPr>
          <p:cNvPr id="16" name="TextBox 15"/>
          <p:cNvSpPr txBox="1"/>
          <p:nvPr/>
        </p:nvSpPr>
        <p:spPr>
          <a:xfrm>
            <a:off x="3299235" y="3458363"/>
            <a:ext cx="558589" cy="369332"/>
          </a:xfrm>
          <a:prstGeom prst="rect">
            <a:avLst/>
          </a:prstGeom>
          <a:noFill/>
        </p:spPr>
        <p:txBody>
          <a:bodyPr wrap="square" rtlCol="0">
            <a:spAutoFit/>
          </a:bodyPr>
          <a:lstStyle/>
          <a:p>
            <a:r>
              <a:rPr lang="en-US" sz="1800" b="1" dirty="0" err="1" smtClean="0">
                <a:solidFill>
                  <a:schemeClr val="accent6">
                    <a:lumMod val="75000"/>
                  </a:schemeClr>
                </a:solidFill>
                <a:latin typeface="UTM Avo" panose="02040603050506020204" pitchFamily="18" charset="0"/>
              </a:rPr>
              <a:t>tr</a:t>
            </a:r>
            <a:endParaRPr lang="en-US" sz="1800" b="1" dirty="0">
              <a:solidFill>
                <a:schemeClr val="accent6">
                  <a:lumMod val="75000"/>
                </a:schemeClr>
              </a:solidFill>
              <a:latin typeface="UTM Avo" panose="02040603050506020204" pitchFamily="18" charset="0"/>
            </a:endParaRPr>
          </a:p>
        </p:txBody>
      </p:sp>
      <p:sp>
        <p:nvSpPr>
          <p:cNvPr id="17" name="Rounded Rectangle 16"/>
          <p:cNvSpPr/>
          <p:nvPr/>
        </p:nvSpPr>
        <p:spPr>
          <a:xfrm>
            <a:off x="1903054" y="3879625"/>
            <a:ext cx="352933"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03054" y="3847359"/>
            <a:ext cx="558589" cy="369332"/>
          </a:xfrm>
          <a:prstGeom prst="rect">
            <a:avLst/>
          </a:prstGeom>
          <a:noFill/>
        </p:spPr>
        <p:txBody>
          <a:bodyPr wrap="square" rtlCol="0">
            <a:spAutoFit/>
          </a:bodyPr>
          <a:lstStyle/>
          <a:p>
            <a:r>
              <a:rPr lang="en-US" sz="1800" b="1" dirty="0" err="1" smtClean="0">
                <a:solidFill>
                  <a:schemeClr val="accent6">
                    <a:lumMod val="75000"/>
                  </a:schemeClr>
                </a:solidFill>
                <a:latin typeface="UTM Avo" panose="02040603050506020204" pitchFamily="18" charset="0"/>
              </a:rPr>
              <a:t>tr</a:t>
            </a:r>
            <a:endParaRPr lang="en-US" sz="1800" b="1" dirty="0">
              <a:solidFill>
                <a:schemeClr val="accent6">
                  <a:lumMod val="75000"/>
                </a:schemeClr>
              </a:solidFill>
              <a:latin typeface="UTM Avo" panose="02040603050506020204" pitchFamily="18" charset="0"/>
            </a:endParaRPr>
          </a:p>
        </p:txBody>
      </p:sp>
    </p:spTree>
    <p:extLst>
      <p:ext uri="{BB962C8B-B14F-4D97-AF65-F5344CB8AC3E}">
        <p14:creationId xmlns:p14="http://schemas.microsoft.com/office/powerpoint/2010/main" val="104360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fade">
                                      <p:cBhvr>
                                        <p:cTn id="38" dur="500"/>
                                        <p:tgtEl>
                                          <p:spTgt spid="1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fade">
                                      <p:cBhvr>
                                        <p:cTn id="43" dur="500"/>
                                        <p:tgtEl>
                                          <p:spTgt spid="10">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fade">
                                      <p:cBhvr>
                                        <p:cTn id="48" dur="500"/>
                                        <p:tgtEl>
                                          <p:spTgt spid="10">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4" end="4"/>
                                            </p:txEl>
                                          </p:spTgt>
                                        </p:tgtEl>
                                        <p:attrNameLst>
                                          <p:attrName>style.visibility</p:attrName>
                                        </p:attrNameLst>
                                      </p:cBhvr>
                                      <p:to>
                                        <p:strVal val="visible"/>
                                      </p:to>
                                    </p:set>
                                    <p:animEffect transition="in" filter="fade">
                                      <p:cBhvr>
                                        <p:cTn id="53" dur="500"/>
                                        <p:tgtEl>
                                          <p:spTgt spid="10">
                                            <p:txEl>
                                              <p:pRg st="4" end="4"/>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500"/>
                                        <p:tgtEl>
                                          <p:spTgt spid="1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P spid="8" grpId="0" animBg="1"/>
      <p:bldP spid="3" grpId="0"/>
      <p:bldP spid="4" grpId="0"/>
      <p:bldP spid="10" grpId="0" uiExpand="1" build="p"/>
      <p:bldP spid="11" grpId="0" animBg="1"/>
      <p:bldP spid="12" grpId="0"/>
      <p:bldP spid="13" grpId="0" animBg="1"/>
      <p:bldP spid="14" grpId="0" animBg="1"/>
      <p:bldP spid="15" grpId="0"/>
      <p:bldP spid="16"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F6BCDF-9F5D-43EF-8D2F-74DA0EBB0C5C}"/>
              </a:ext>
            </a:extLst>
          </p:cNvPr>
          <p:cNvSpPr txBox="1"/>
          <p:nvPr/>
        </p:nvSpPr>
        <p:spPr>
          <a:xfrm>
            <a:off x="471948" y="605623"/>
            <a:ext cx="5928852" cy="1338828"/>
          </a:xfrm>
          <a:prstGeom prst="rect">
            <a:avLst/>
          </a:prstGeom>
          <a:noFill/>
        </p:spPr>
        <p:txBody>
          <a:bodyPr wrap="square" rtlCol="0">
            <a:spAutoFit/>
          </a:bodyPr>
          <a:lstStyle/>
          <a:p>
            <a:pPr algn="just">
              <a:lnSpc>
                <a:spcPct val="150000"/>
              </a:lnSpc>
            </a:pPr>
            <a:r>
              <a:rPr lang="en-US" sz="1800" b="1" dirty="0" smtClean="0">
                <a:latin typeface="UTM Avo" panose="02040603050506020204" pitchFamily="18" charset="0"/>
              </a:rPr>
              <a:t>2.</a:t>
            </a:r>
            <a:r>
              <a:rPr lang="en-US" sz="1800" dirty="0" smtClean="0">
                <a:latin typeface="UTM Avo" panose="02040603050506020204" pitchFamily="18" charset="0"/>
              </a:rPr>
              <a:t> </a:t>
            </a:r>
            <a:r>
              <a:rPr lang="en-US" sz="1800" dirty="0" err="1" smtClean="0">
                <a:latin typeface="UTM Avo" panose="02040603050506020204" pitchFamily="18" charset="0"/>
              </a:rPr>
              <a:t>Chọn</a:t>
            </a:r>
            <a:r>
              <a:rPr lang="en-US" sz="1800" dirty="0" smtClean="0">
                <a:latin typeface="UTM Avo" panose="02040603050506020204" pitchFamily="18" charset="0"/>
              </a:rPr>
              <a:t> </a:t>
            </a:r>
            <a:r>
              <a:rPr lang="en-US" sz="1800" i="1" dirty="0" smtClean="0">
                <a:latin typeface="UTM Avo" panose="02040603050506020204" pitchFamily="18" charset="0"/>
              </a:rPr>
              <a:t>ng</a:t>
            </a:r>
            <a:r>
              <a:rPr lang="en-US" sz="1800" dirty="0" smtClean="0">
                <a:latin typeface="UTM Avo" panose="02040603050506020204" pitchFamily="18" charset="0"/>
              </a:rPr>
              <a:t> </a:t>
            </a:r>
            <a:r>
              <a:rPr lang="en-US" sz="1800" dirty="0" err="1" smtClean="0">
                <a:latin typeface="UTM Avo" panose="02040603050506020204" pitchFamily="18" charset="0"/>
              </a:rPr>
              <a:t>hoặc</a:t>
            </a:r>
            <a:r>
              <a:rPr lang="en-US" sz="1800" dirty="0" smtClean="0">
                <a:latin typeface="UTM Avo" panose="02040603050506020204" pitchFamily="18" charset="0"/>
              </a:rPr>
              <a:t> </a:t>
            </a:r>
            <a:r>
              <a:rPr lang="en-US" sz="1800" i="1" dirty="0" err="1" smtClean="0">
                <a:latin typeface="UTM Avo" panose="02040603050506020204" pitchFamily="18" charset="0"/>
              </a:rPr>
              <a:t>ngh</a:t>
            </a:r>
            <a:r>
              <a:rPr lang="en-US" sz="1800" dirty="0" smtClean="0">
                <a:latin typeface="UTM Avo" panose="02040603050506020204" pitchFamily="18" charset="0"/>
              </a:rPr>
              <a:t> </a:t>
            </a:r>
            <a:r>
              <a:rPr lang="en-US" sz="1800" dirty="0" err="1" smtClean="0">
                <a:latin typeface="UTM Avo" panose="02040603050506020204" pitchFamily="18" charset="0"/>
              </a:rPr>
              <a:t>thay</a:t>
            </a:r>
            <a:r>
              <a:rPr lang="en-US" sz="1800" dirty="0" smtClean="0">
                <a:latin typeface="UTM Avo" panose="02040603050506020204" pitchFamily="18" charset="0"/>
              </a:rPr>
              <a:t> </a:t>
            </a:r>
            <a:r>
              <a:rPr lang="en-US" sz="1800" dirty="0" err="1" smtClean="0">
                <a:latin typeface="UTM Avo" panose="02040603050506020204" pitchFamily="18" charset="0"/>
              </a:rPr>
              <a:t>cho</a:t>
            </a:r>
            <a:r>
              <a:rPr lang="en-US" sz="1800" dirty="0" smtClean="0">
                <a:latin typeface="UTM Avo" panose="02040603050506020204" pitchFamily="18" charset="0"/>
              </a:rPr>
              <a:t> ô </a:t>
            </a:r>
            <a:r>
              <a:rPr lang="en-US" sz="1800" dirty="0" err="1" smtClean="0">
                <a:latin typeface="UTM Avo" panose="02040603050506020204" pitchFamily="18" charset="0"/>
              </a:rPr>
              <a:t>vuông</a:t>
            </a:r>
            <a:r>
              <a:rPr lang="en-US" sz="1800" dirty="0" smtClean="0">
                <a:latin typeface="UTM Avo" panose="02040603050506020204" pitchFamily="18" charset="0"/>
              </a:rPr>
              <a:t>.</a:t>
            </a:r>
          </a:p>
          <a:p>
            <a:pPr algn="just">
              <a:lnSpc>
                <a:spcPct val="150000"/>
              </a:lnSpc>
            </a:pPr>
            <a:r>
              <a:rPr lang="en-US" sz="1800" dirty="0" smtClean="0">
                <a:latin typeface="UTM Avo" panose="02040603050506020204" pitchFamily="18" charset="0"/>
              </a:rPr>
              <a:t>      </a:t>
            </a:r>
            <a:r>
              <a:rPr lang="en-US" sz="1800" dirty="0" err="1" smtClean="0">
                <a:latin typeface="UTM Avo" panose="02040603050506020204" pitchFamily="18" charset="0"/>
              </a:rPr>
              <a:t>Buổi</a:t>
            </a:r>
            <a:r>
              <a:rPr lang="en-US" sz="1800" dirty="0" smtClean="0">
                <a:latin typeface="UTM Avo" panose="02040603050506020204" pitchFamily="18" charset="0"/>
              </a:rPr>
              <a:t> </a:t>
            </a:r>
            <a:r>
              <a:rPr lang="en-US" sz="1800" dirty="0" err="1" smtClean="0">
                <a:latin typeface="UTM Avo" panose="02040603050506020204" pitchFamily="18" charset="0"/>
              </a:rPr>
              <a:t>sớm</a:t>
            </a:r>
            <a:r>
              <a:rPr lang="en-US" sz="1800" dirty="0" smtClean="0">
                <a:latin typeface="UTM Avo" panose="02040603050506020204" pitchFamily="18" charset="0"/>
              </a:rPr>
              <a:t>, </a:t>
            </a:r>
            <a:r>
              <a:rPr lang="en-US" sz="1800" err="1" smtClean="0">
                <a:latin typeface="UTM Avo" panose="02040603050506020204" pitchFamily="18" charset="0"/>
              </a:rPr>
              <a:t>muôn</a:t>
            </a:r>
            <a:r>
              <a:rPr lang="en-US" sz="1800" smtClean="0">
                <a:latin typeface="UTM Avo" panose="02040603050506020204" pitchFamily="18" charset="0"/>
              </a:rPr>
              <a:t>          ìn </a:t>
            </a:r>
            <a:r>
              <a:rPr lang="en-US" sz="1800" dirty="0" err="1" smtClean="0">
                <a:latin typeface="UTM Avo" panose="02040603050506020204" pitchFamily="18" charset="0"/>
              </a:rPr>
              <a:t>giọt</a:t>
            </a:r>
            <a:r>
              <a:rPr lang="en-US" sz="1800" dirty="0" smtClean="0">
                <a:latin typeface="UTM Avo" panose="02040603050506020204" pitchFamily="18" charset="0"/>
              </a:rPr>
              <a:t> </a:t>
            </a:r>
            <a:r>
              <a:rPr lang="en-US" sz="1800" dirty="0" err="1" smtClean="0">
                <a:latin typeface="UTM Avo" panose="02040603050506020204" pitchFamily="18" charset="0"/>
              </a:rPr>
              <a:t>sương</a:t>
            </a:r>
            <a:r>
              <a:rPr lang="en-US" sz="1800" dirty="0" smtClean="0">
                <a:latin typeface="UTM Avo" panose="02040603050506020204" pitchFamily="18" charset="0"/>
              </a:rPr>
              <a:t> </a:t>
            </a:r>
            <a:r>
              <a:rPr lang="en-US" sz="1800" dirty="0" err="1" smtClean="0">
                <a:latin typeface="UTM Avo" panose="02040603050506020204" pitchFamily="18" charset="0"/>
              </a:rPr>
              <a:t>đọng</a:t>
            </a:r>
            <a:r>
              <a:rPr lang="en-US" sz="1800" dirty="0" smtClean="0">
                <a:latin typeface="UTM Avo" panose="02040603050506020204" pitchFamily="18" charset="0"/>
              </a:rPr>
              <a:t> </a:t>
            </a:r>
            <a:r>
              <a:rPr lang="en-US" sz="1800" dirty="0" err="1" smtClean="0">
                <a:latin typeface="UTM Avo" panose="02040603050506020204" pitchFamily="18" charset="0"/>
              </a:rPr>
              <a:t>trên</a:t>
            </a:r>
            <a:r>
              <a:rPr lang="en-US" sz="1800" dirty="0" smtClean="0">
                <a:latin typeface="UTM Avo" panose="02040603050506020204" pitchFamily="18" charset="0"/>
              </a:rPr>
              <a:t> </a:t>
            </a:r>
            <a:r>
              <a:rPr lang="en-US" sz="1800" dirty="0" err="1" smtClean="0">
                <a:latin typeface="UTM Avo" panose="02040603050506020204" pitchFamily="18" charset="0"/>
              </a:rPr>
              <a:t>ngọn</a:t>
            </a:r>
            <a:r>
              <a:rPr lang="en-US" sz="1800" dirty="0" smtClean="0">
                <a:latin typeface="UTM Avo" panose="02040603050506020204" pitchFamily="18" charset="0"/>
              </a:rPr>
              <a:t> </a:t>
            </a:r>
            <a:r>
              <a:rPr lang="en-US" sz="1800" dirty="0" err="1" smtClean="0">
                <a:latin typeface="UTM Avo" panose="02040603050506020204" pitchFamily="18" charset="0"/>
              </a:rPr>
              <a:t>cỏ</a:t>
            </a:r>
            <a:r>
              <a:rPr lang="en-US" sz="1800" dirty="0" smtClean="0">
                <a:latin typeface="UTM Avo" panose="02040603050506020204" pitchFamily="18" charset="0"/>
              </a:rPr>
              <a:t> long </a:t>
            </a:r>
            <a:r>
              <a:rPr lang="en-US" sz="1800" dirty="0" err="1" smtClean="0">
                <a:latin typeface="UTM Avo" panose="02040603050506020204" pitchFamily="18" charset="0"/>
              </a:rPr>
              <a:t>lánh</a:t>
            </a:r>
            <a:r>
              <a:rPr lang="en-US" sz="1800" dirty="0" smtClean="0">
                <a:latin typeface="UTM Avo" panose="02040603050506020204" pitchFamily="18" charset="0"/>
              </a:rPr>
              <a:t> </a:t>
            </a:r>
            <a:r>
              <a:rPr lang="en-US" sz="1800" err="1" smtClean="0">
                <a:latin typeface="UTM Avo" panose="02040603050506020204" pitchFamily="18" charset="0"/>
              </a:rPr>
              <a:t>như</a:t>
            </a:r>
            <a:r>
              <a:rPr lang="en-US" sz="1800" smtClean="0">
                <a:latin typeface="UTM Avo" panose="02040603050506020204" pitchFamily="18" charset="0"/>
              </a:rPr>
              <a:t>              ọc</a:t>
            </a:r>
            <a:r>
              <a:rPr lang="en-US" sz="1800" dirty="0" smtClean="0">
                <a:latin typeface="UTM Avo" panose="02040603050506020204" pitchFamily="18" charset="0"/>
              </a:rPr>
              <a:t>.</a:t>
            </a:r>
          </a:p>
        </p:txBody>
      </p:sp>
      <p:sp>
        <p:nvSpPr>
          <p:cNvPr id="5" name="Rounded Rectangle 4"/>
          <p:cNvSpPr/>
          <p:nvPr/>
        </p:nvSpPr>
        <p:spPr>
          <a:xfrm>
            <a:off x="2545635" y="1122637"/>
            <a:ext cx="569040" cy="3048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1999175" y="1578907"/>
            <a:ext cx="526026"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625169" y="1112615"/>
            <a:ext cx="705257" cy="369332"/>
          </a:xfrm>
          <a:prstGeom prst="rect">
            <a:avLst/>
          </a:prstGeom>
          <a:noFill/>
        </p:spPr>
        <p:txBody>
          <a:bodyPr wrap="square" rtlCol="0">
            <a:spAutoFit/>
          </a:bodyPr>
          <a:lstStyle/>
          <a:p>
            <a:r>
              <a:rPr lang="en-US" sz="1800" b="1" dirty="0" err="1" smtClean="0">
                <a:solidFill>
                  <a:schemeClr val="accent6">
                    <a:lumMod val="75000"/>
                  </a:schemeClr>
                </a:solidFill>
                <a:latin typeface="UTM Avo" panose="02040603050506020204" pitchFamily="18" charset="0"/>
              </a:rPr>
              <a:t>ngh</a:t>
            </a:r>
            <a:endParaRPr lang="en-US" sz="1800" b="1" dirty="0">
              <a:solidFill>
                <a:schemeClr val="accent6">
                  <a:lumMod val="75000"/>
                </a:schemeClr>
              </a:solidFill>
              <a:latin typeface="UTM Avo" panose="02040603050506020204" pitchFamily="18" charset="0"/>
            </a:endParaRPr>
          </a:p>
        </p:txBody>
      </p:sp>
      <p:sp>
        <p:nvSpPr>
          <p:cNvPr id="4" name="TextBox 3"/>
          <p:cNvSpPr txBox="1"/>
          <p:nvPr/>
        </p:nvSpPr>
        <p:spPr>
          <a:xfrm>
            <a:off x="2065854" y="1496686"/>
            <a:ext cx="559315"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800" b="1" dirty="0" smtClean="0">
                <a:solidFill>
                  <a:schemeClr val="accent6">
                    <a:lumMod val="75000"/>
                  </a:schemeClr>
                </a:solidFill>
                <a:latin typeface="UTM Avo" panose="02040603050506020204" pitchFamily="18" charset="0"/>
              </a:rPr>
              <a:t>ng</a:t>
            </a:r>
            <a:endParaRPr lang="en-US" sz="1800" b="1" dirty="0">
              <a:solidFill>
                <a:schemeClr val="accent6">
                  <a:lumMod val="75000"/>
                </a:schemeClr>
              </a:solidFill>
              <a:latin typeface="UTM Avo" panose="02040603050506020204" pitchFamily="18" charset="0"/>
            </a:endParaRPr>
          </a:p>
        </p:txBody>
      </p:sp>
      <p:sp>
        <p:nvSpPr>
          <p:cNvPr id="10" name="TextBox 9">
            <a:extLst>
              <a:ext uri="{FF2B5EF4-FFF2-40B4-BE49-F238E27FC236}">
                <a16:creationId xmlns:a16="http://schemas.microsoft.com/office/drawing/2014/main" id="{7BF6BCDF-9F5D-43EF-8D2F-74DA0EBB0C5C}"/>
              </a:ext>
            </a:extLst>
          </p:cNvPr>
          <p:cNvSpPr txBox="1"/>
          <p:nvPr/>
        </p:nvSpPr>
        <p:spPr>
          <a:xfrm>
            <a:off x="471948" y="2140385"/>
            <a:ext cx="5928852" cy="1754326"/>
          </a:xfrm>
          <a:prstGeom prst="rect">
            <a:avLst/>
          </a:prstGeom>
          <a:noFill/>
        </p:spPr>
        <p:txBody>
          <a:bodyPr wrap="square" rtlCol="0">
            <a:spAutoFit/>
          </a:bodyPr>
          <a:lstStyle/>
          <a:p>
            <a:pPr algn="just">
              <a:lnSpc>
                <a:spcPct val="150000"/>
              </a:lnSpc>
            </a:pPr>
            <a:r>
              <a:rPr lang="en-US" sz="1800" b="1" dirty="0">
                <a:latin typeface="UTM Avo" panose="02040603050506020204" pitchFamily="18" charset="0"/>
              </a:rPr>
              <a:t>3</a:t>
            </a:r>
            <a:r>
              <a:rPr lang="en-US" sz="1800" b="1" dirty="0" smtClean="0">
                <a:latin typeface="UTM Avo" panose="02040603050506020204" pitchFamily="18" charset="0"/>
              </a:rPr>
              <a:t>.</a:t>
            </a:r>
            <a:r>
              <a:rPr lang="en-US" sz="1800" dirty="0" smtClean="0">
                <a:latin typeface="UTM Avo" panose="02040603050506020204" pitchFamily="18" charset="0"/>
              </a:rPr>
              <a:t> </a:t>
            </a:r>
            <a:r>
              <a:rPr lang="en-US" sz="1800" dirty="0" err="1" smtClean="0">
                <a:latin typeface="UTM Avo" panose="02040603050506020204" pitchFamily="18" charset="0"/>
              </a:rPr>
              <a:t>Chọn</a:t>
            </a:r>
            <a:r>
              <a:rPr lang="en-US" sz="1800" dirty="0" smtClean="0">
                <a:latin typeface="UTM Avo" panose="02040603050506020204" pitchFamily="18" charset="0"/>
              </a:rPr>
              <a:t> </a:t>
            </a:r>
            <a:r>
              <a:rPr lang="en-US" sz="1800" i="1" dirty="0" err="1" smtClean="0">
                <a:latin typeface="UTM Avo" panose="02040603050506020204" pitchFamily="18" charset="0"/>
              </a:rPr>
              <a:t>êt</a:t>
            </a:r>
            <a:r>
              <a:rPr lang="en-US" sz="1800" dirty="0" smtClean="0">
                <a:latin typeface="UTM Avo" panose="02040603050506020204" pitchFamily="18" charset="0"/>
              </a:rPr>
              <a:t> </a:t>
            </a:r>
            <a:r>
              <a:rPr lang="en-US" sz="1800" dirty="0" err="1" smtClean="0">
                <a:latin typeface="UTM Avo" panose="02040603050506020204" pitchFamily="18" charset="0"/>
              </a:rPr>
              <a:t>hoặc</a:t>
            </a:r>
            <a:r>
              <a:rPr lang="en-US" sz="1800" dirty="0" smtClean="0">
                <a:latin typeface="UTM Avo" panose="02040603050506020204" pitchFamily="18" charset="0"/>
              </a:rPr>
              <a:t> </a:t>
            </a:r>
            <a:r>
              <a:rPr lang="en-US" sz="1800" i="1" dirty="0" err="1" smtClean="0">
                <a:latin typeface="UTM Avo" panose="02040603050506020204" pitchFamily="18" charset="0"/>
              </a:rPr>
              <a:t>êch</a:t>
            </a:r>
            <a:r>
              <a:rPr lang="en-US" sz="1800" dirty="0" smtClean="0">
                <a:latin typeface="UTM Avo" panose="02040603050506020204" pitchFamily="18" charset="0"/>
              </a:rPr>
              <a:t> </a:t>
            </a:r>
            <a:r>
              <a:rPr lang="en-US" sz="1800" dirty="0" err="1" smtClean="0">
                <a:latin typeface="UTM Avo" panose="02040603050506020204" pitchFamily="18" charset="0"/>
              </a:rPr>
              <a:t>thay</a:t>
            </a:r>
            <a:r>
              <a:rPr lang="en-US" sz="1800" dirty="0" smtClean="0">
                <a:latin typeface="UTM Avo" panose="02040603050506020204" pitchFamily="18" charset="0"/>
              </a:rPr>
              <a:t> </a:t>
            </a:r>
            <a:r>
              <a:rPr lang="en-US" sz="1800" dirty="0" err="1" smtClean="0">
                <a:latin typeface="UTM Avo" panose="02040603050506020204" pitchFamily="18" charset="0"/>
              </a:rPr>
              <a:t>cho</a:t>
            </a:r>
            <a:r>
              <a:rPr lang="en-US" sz="1800" dirty="0" smtClean="0">
                <a:latin typeface="UTM Avo" panose="02040603050506020204" pitchFamily="18" charset="0"/>
              </a:rPr>
              <a:t> ô </a:t>
            </a:r>
            <a:r>
              <a:rPr lang="en-US" sz="1800" dirty="0" err="1" smtClean="0">
                <a:latin typeface="UTM Avo" panose="02040603050506020204" pitchFamily="18" charset="0"/>
              </a:rPr>
              <a:t>vuông</a:t>
            </a:r>
            <a:r>
              <a:rPr lang="en-US" sz="1800" dirty="0" smtClean="0">
                <a:latin typeface="UTM Avo" panose="02040603050506020204" pitchFamily="18" charset="0"/>
              </a:rPr>
              <a:t>.</a:t>
            </a:r>
          </a:p>
          <a:p>
            <a:pPr marL="285750" indent="-285750" algn="just">
              <a:lnSpc>
                <a:spcPct val="150000"/>
              </a:lnSpc>
              <a:buFontTx/>
              <a:buChar char="-"/>
            </a:pPr>
            <a:r>
              <a:rPr lang="en-US" sz="1800" dirty="0" err="1" smtClean="0">
                <a:latin typeface="UTM Avo" panose="02040603050506020204" pitchFamily="18" charset="0"/>
              </a:rPr>
              <a:t>Vui</a:t>
            </a:r>
            <a:r>
              <a:rPr lang="en-US" sz="1800" dirty="0" smtClean="0">
                <a:latin typeface="UTM Avo" panose="02040603050506020204" pitchFamily="18" charset="0"/>
              </a:rPr>
              <a:t> </a:t>
            </a:r>
            <a:r>
              <a:rPr lang="en-US" sz="1800" err="1" smtClean="0">
                <a:latin typeface="UTM Avo" panose="02040603050506020204" pitchFamily="18" charset="0"/>
              </a:rPr>
              <a:t>như</a:t>
            </a:r>
            <a:r>
              <a:rPr lang="en-US" sz="1800" smtClean="0">
                <a:latin typeface="UTM Avo" panose="02040603050506020204" pitchFamily="18" charset="0"/>
              </a:rPr>
              <a:t> T           .</a:t>
            </a:r>
            <a:endParaRPr lang="en-US" sz="1800" dirty="0" smtClean="0">
              <a:latin typeface="UTM Avo" panose="02040603050506020204" pitchFamily="18" charset="0"/>
            </a:endParaRPr>
          </a:p>
          <a:p>
            <a:pPr marL="285750" indent="-285750" algn="just">
              <a:lnSpc>
                <a:spcPct val="150000"/>
              </a:lnSpc>
              <a:buFontTx/>
              <a:buChar char="-"/>
            </a:pPr>
            <a:r>
              <a:rPr lang="en-US" sz="1800" smtClean="0">
                <a:latin typeface="UTM Avo" panose="02040603050506020204" pitchFamily="18" charset="0"/>
              </a:rPr>
              <a:t>        </a:t>
            </a:r>
            <a:r>
              <a:rPr lang="en-US" sz="1800" dirty="0" err="1" smtClean="0">
                <a:latin typeface="UTM Avo" panose="02040603050506020204" pitchFamily="18" charset="0"/>
              </a:rPr>
              <a:t>kêu</a:t>
            </a:r>
            <a:r>
              <a:rPr lang="en-US" sz="1800" dirty="0" smtClean="0">
                <a:latin typeface="UTM Avo" panose="02040603050506020204" pitchFamily="18" charset="0"/>
              </a:rPr>
              <a:t> </a:t>
            </a:r>
            <a:r>
              <a:rPr lang="en-US" sz="1800" dirty="0" err="1" smtClean="0">
                <a:latin typeface="UTM Avo" panose="02040603050506020204" pitchFamily="18" charset="0"/>
              </a:rPr>
              <a:t>uôm</a:t>
            </a:r>
            <a:r>
              <a:rPr lang="en-US" sz="1800" dirty="0" smtClean="0">
                <a:latin typeface="UTM Avo" panose="02040603050506020204" pitchFamily="18" charset="0"/>
              </a:rPr>
              <a:t> </a:t>
            </a:r>
            <a:r>
              <a:rPr lang="en-US" sz="1800" dirty="0" err="1" smtClean="0">
                <a:latin typeface="UTM Avo" panose="02040603050506020204" pitchFamily="18" charset="0"/>
              </a:rPr>
              <a:t>uôm</a:t>
            </a:r>
            <a:r>
              <a:rPr lang="en-US" sz="1800" dirty="0" smtClean="0">
                <a:latin typeface="UTM Avo" panose="02040603050506020204" pitchFamily="18" charset="0"/>
              </a:rPr>
              <a:t>, </a:t>
            </a:r>
            <a:r>
              <a:rPr lang="en-US" sz="1800" dirty="0" err="1" smtClean="0">
                <a:latin typeface="UTM Avo" panose="02040603050506020204" pitchFamily="18" charset="0"/>
              </a:rPr>
              <a:t>ao</a:t>
            </a:r>
            <a:r>
              <a:rPr lang="en-US" sz="1800" dirty="0" smtClean="0">
                <a:latin typeface="UTM Avo" panose="02040603050506020204" pitchFamily="18" charset="0"/>
              </a:rPr>
              <a:t> </a:t>
            </a:r>
            <a:r>
              <a:rPr lang="en-US" sz="1800" dirty="0" err="1" smtClean="0">
                <a:latin typeface="UTM Avo" panose="02040603050506020204" pitchFamily="18" charset="0"/>
              </a:rPr>
              <a:t>chuôm</a:t>
            </a:r>
            <a:r>
              <a:rPr lang="en-US" sz="1800" dirty="0" smtClean="0">
                <a:latin typeface="UTM Avo" panose="02040603050506020204" pitchFamily="18" charset="0"/>
              </a:rPr>
              <a:t> </a:t>
            </a:r>
            <a:r>
              <a:rPr lang="en-US" sz="1800" dirty="0" err="1" smtClean="0">
                <a:latin typeface="UTM Avo" panose="02040603050506020204" pitchFamily="18" charset="0"/>
              </a:rPr>
              <a:t>đấy</a:t>
            </a:r>
            <a:r>
              <a:rPr lang="en-US" sz="1800" dirty="0" smtClean="0">
                <a:latin typeface="UTM Avo" panose="02040603050506020204" pitchFamily="18" charset="0"/>
              </a:rPr>
              <a:t> </a:t>
            </a:r>
            <a:r>
              <a:rPr lang="en-US" sz="1800" dirty="0" err="1" smtClean="0">
                <a:latin typeface="UTM Avo" panose="02040603050506020204" pitchFamily="18" charset="0"/>
              </a:rPr>
              <a:t>nước</a:t>
            </a:r>
            <a:r>
              <a:rPr lang="en-US" sz="1800" dirty="0" smtClean="0">
                <a:latin typeface="UTM Avo" panose="02040603050506020204" pitchFamily="18" charset="0"/>
              </a:rPr>
              <a:t>.</a:t>
            </a:r>
          </a:p>
          <a:p>
            <a:pPr marL="285750" indent="-285750" algn="just">
              <a:lnSpc>
                <a:spcPct val="150000"/>
              </a:lnSpc>
              <a:buFontTx/>
              <a:buChar char="-"/>
            </a:pPr>
            <a:r>
              <a:rPr lang="en-US" sz="1800" dirty="0" err="1" smtClean="0">
                <a:latin typeface="UTM Avo" panose="02040603050506020204" pitchFamily="18" charset="0"/>
              </a:rPr>
              <a:t>Ánh</a:t>
            </a:r>
            <a:r>
              <a:rPr lang="en-US" sz="1800" dirty="0" smtClean="0">
                <a:latin typeface="UTM Avo" panose="02040603050506020204" pitchFamily="18" charset="0"/>
              </a:rPr>
              <a:t> </a:t>
            </a:r>
            <a:r>
              <a:rPr lang="en-US" sz="1800" dirty="0" err="1" smtClean="0">
                <a:latin typeface="UTM Avo" panose="02040603050506020204" pitchFamily="18" charset="0"/>
              </a:rPr>
              <a:t>trăng</a:t>
            </a:r>
            <a:r>
              <a:rPr lang="en-US" sz="1800" dirty="0" smtClean="0">
                <a:latin typeface="UTM Avo" panose="02040603050506020204" pitchFamily="18" charset="0"/>
              </a:rPr>
              <a:t> </a:t>
            </a:r>
            <a:r>
              <a:rPr lang="en-US" sz="1800" err="1" smtClean="0">
                <a:latin typeface="UTM Avo" panose="02040603050506020204" pitchFamily="18" charset="0"/>
              </a:rPr>
              <a:t>chênh</a:t>
            </a:r>
            <a:r>
              <a:rPr lang="en-US" sz="1800" smtClean="0">
                <a:latin typeface="UTM Avo" panose="02040603050506020204" pitchFamily="18" charset="0"/>
              </a:rPr>
              <a:t>   ch               </a:t>
            </a:r>
            <a:r>
              <a:rPr lang="en-US" sz="1800" dirty="0" err="1" smtClean="0">
                <a:latin typeface="UTM Avo" panose="02040603050506020204" pitchFamily="18" charset="0"/>
              </a:rPr>
              <a:t>đầu</a:t>
            </a:r>
            <a:r>
              <a:rPr lang="en-US" sz="1800" dirty="0" smtClean="0">
                <a:latin typeface="UTM Avo" panose="02040603050506020204" pitchFamily="18" charset="0"/>
              </a:rPr>
              <a:t> </a:t>
            </a:r>
            <a:r>
              <a:rPr lang="en-US" sz="1800" dirty="0" err="1" smtClean="0">
                <a:latin typeface="UTM Avo" panose="02040603050506020204" pitchFamily="18" charset="0"/>
              </a:rPr>
              <a:t>làng</a:t>
            </a:r>
            <a:r>
              <a:rPr lang="en-US" sz="1800" dirty="0" smtClean="0">
                <a:latin typeface="UTM Avo" panose="02040603050506020204" pitchFamily="18" charset="0"/>
              </a:rPr>
              <a:t>.</a:t>
            </a:r>
            <a:endParaRPr lang="en-US" sz="1800" dirty="0">
              <a:latin typeface="UTM Avo" panose="02040603050506020204" pitchFamily="18" charset="0"/>
            </a:endParaRPr>
          </a:p>
        </p:txBody>
      </p:sp>
      <p:sp>
        <p:nvSpPr>
          <p:cNvPr id="11" name="Rounded Rectangle 10"/>
          <p:cNvSpPr/>
          <p:nvPr/>
        </p:nvSpPr>
        <p:spPr>
          <a:xfrm>
            <a:off x="1819032" y="2680482"/>
            <a:ext cx="538161" cy="3048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  </a:t>
            </a:r>
            <a:endParaRPr lang="en-US"/>
          </a:p>
        </p:txBody>
      </p:sp>
      <p:sp>
        <p:nvSpPr>
          <p:cNvPr id="12" name="TextBox 11"/>
          <p:cNvSpPr txBox="1"/>
          <p:nvPr/>
        </p:nvSpPr>
        <p:spPr>
          <a:xfrm>
            <a:off x="1800549" y="2648216"/>
            <a:ext cx="419099" cy="369332"/>
          </a:xfrm>
          <a:prstGeom prst="rect">
            <a:avLst/>
          </a:prstGeom>
          <a:noFill/>
        </p:spPr>
        <p:txBody>
          <a:bodyPr wrap="square" rtlCol="0">
            <a:spAutoFit/>
          </a:bodyPr>
          <a:lstStyle/>
          <a:p>
            <a:r>
              <a:rPr lang="en-US" sz="1800" b="1" dirty="0" err="1" smtClean="0">
                <a:solidFill>
                  <a:schemeClr val="accent6">
                    <a:lumMod val="75000"/>
                  </a:schemeClr>
                </a:solidFill>
                <a:latin typeface="UTM Avo" panose="02040603050506020204" pitchFamily="18" charset="0"/>
              </a:rPr>
              <a:t>ết</a:t>
            </a:r>
            <a:endParaRPr lang="en-US" sz="1800" b="1" dirty="0">
              <a:solidFill>
                <a:schemeClr val="accent6">
                  <a:lumMod val="75000"/>
                </a:schemeClr>
              </a:solidFill>
              <a:latin typeface="UTM Avo" panose="02040603050506020204" pitchFamily="18" charset="0"/>
            </a:endParaRPr>
          </a:p>
        </p:txBody>
      </p:sp>
      <p:sp>
        <p:nvSpPr>
          <p:cNvPr id="13" name="Rounded Rectangle 12"/>
          <p:cNvSpPr/>
          <p:nvPr/>
        </p:nvSpPr>
        <p:spPr>
          <a:xfrm>
            <a:off x="676534" y="3092339"/>
            <a:ext cx="573039"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896689" y="3480157"/>
            <a:ext cx="572421" cy="3048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78002" y="3060073"/>
            <a:ext cx="671571"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800" b="1" dirty="0" err="1" smtClean="0">
                <a:solidFill>
                  <a:schemeClr val="accent6">
                    <a:lumMod val="75000"/>
                  </a:schemeClr>
                </a:solidFill>
                <a:latin typeface="UTM Avo" panose="02040603050506020204" pitchFamily="18" charset="0"/>
              </a:rPr>
              <a:t>Ếch</a:t>
            </a:r>
            <a:endParaRPr lang="en-US" sz="1800" b="1" dirty="0">
              <a:solidFill>
                <a:schemeClr val="accent6">
                  <a:lumMod val="75000"/>
                </a:schemeClr>
              </a:solidFill>
              <a:latin typeface="UTM Avo" panose="02040603050506020204" pitchFamily="18" charset="0"/>
            </a:endParaRPr>
          </a:p>
        </p:txBody>
      </p:sp>
      <p:sp>
        <p:nvSpPr>
          <p:cNvPr id="16" name="TextBox 15"/>
          <p:cNvSpPr txBox="1"/>
          <p:nvPr/>
        </p:nvSpPr>
        <p:spPr>
          <a:xfrm>
            <a:off x="2896689" y="3509658"/>
            <a:ext cx="705491"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800" b="1" dirty="0" err="1" smtClean="0">
                <a:solidFill>
                  <a:schemeClr val="accent6">
                    <a:lumMod val="75000"/>
                  </a:schemeClr>
                </a:solidFill>
                <a:latin typeface="UTM Avo" panose="02040603050506020204" pitchFamily="18" charset="0"/>
              </a:rPr>
              <a:t>ếch</a:t>
            </a:r>
            <a:endParaRPr lang="en-US" sz="1800" b="1" dirty="0">
              <a:solidFill>
                <a:schemeClr val="accent6">
                  <a:lumMod val="75000"/>
                </a:schemeClr>
              </a:solidFill>
              <a:latin typeface="UTM Avo" panose="02040603050506020204" pitchFamily="18" charset="0"/>
            </a:endParaRPr>
          </a:p>
        </p:txBody>
      </p:sp>
    </p:spTree>
    <p:extLst>
      <p:ext uri="{BB962C8B-B14F-4D97-AF65-F5344CB8AC3E}">
        <p14:creationId xmlns:p14="http://schemas.microsoft.com/office/powerpoint/2010/main" val="159344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fade">
                                      <p:cBhvr>
                                        <p:cTn id="38" dur="500"/>
                                        <p:tgtEl>
                                          <p:spTgt spid="10">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xEl>
                                              <p:pRg st="2" end="2"/>
                                            </p:txEl>
                                          </p:spTgt>
                                        </p:tgtEl>
                                        <p:attrNameLst>
                                          <p:attrName>style.visibility</p:attrName>
                                        </p:attrNameLst>
                                      </p:cBhvr>
                                      <p:to>
                                        <p:strVal val="visible"/>
                                      </p:to>
                                    </p:set>
                                    <p:animEffect transition="in" filter="fade">
                                      <p:cBhvr>
                                        <p:cTn id="43" dur="500"/>
                                        <p:tgtEl>
                                          <p:spTgt spid="10">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xEl>
                                              <p:pRg st="3" end="3"/>
                                            </p:txEl>
                                          </p:spTgt>
                                        </p:tgtEl>
                                        <p:attrNameLst>
                                          <p:attrName>style.visibility</p:attrName>
                                        </p:attrNameLst>
                                      </p:cBhvr>
                                      <p:to>
                                        <p:strVal val="visible"/>
                                      </p:to>
                                    </p:set>
                                    <p:animEffect transition="in" filter="fade">
                                      <p:cBhvr>
                                        <p:cTn id="48" dur="500"/>
                                        <p:tgtEl>
                                          <p:spTgt spid="10">
                                            <p:txEl>
                                              <p:pRg st="3" end="3"/>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P spid="8" grpId="0" animBg="1"/>
      <p:bldP spid="3" grpId="0"/>
      <p:bldP spid="4" grpId="0" animBg="1"/>
      <p:bldP spid="10" grpId="0" uiExpand="1" build="p"/>
      <p:bldP spid="11" grpId="0" animBg="1"/>
      <p:bldP spid="12" grpId="0"/>
      <p:bldP spid="13" grpId="0" animBg="1"/>
      <p:bldP spid="14" grpId="0" animBg="1"/>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24" name="Picture 23">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30" name="TextBox 29">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31" name="TextBox 30">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32" name="Picture 2">
            <a:extLst>
              <a:ext uri="{FF2B5EF4-FFF2-40B4-BE49-F238E27FC236}">
                <a16:creationId xmlns:a16="http://schemas.microsoft.com/office/drawing/2014/main"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61" name="TextBox 60">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14 </a:t>
              </a:r>
              <a:endParaRPr lang="en-US" sz="3200" dirty="0">
                <a:solidFill>
                  <a:schemeClr val="bg1">
                    <a:lumMod val="25000"/>
                  </a:schemeClr>
                </a:solidFill>
                <a:latin typeface="UTM Cookies" panose="02040603050506020204" pitchFamily="18" charset="0"/>
              </a:endParaRPr>
            </a:p>
          </p:txBody>
        </p:sp>
        <p:sp>
          <p:nvSpPr>
            <p:cNvPr id="62" name="TextBox 61">
              <a:extLst>
                <a:ext uri="{FF2B5EF4-FFF2-40B4-BE49-F238E27FC236}">
                  <a16:creationId xmlns:a16="http://schemas.microsoft.com/office/drawing/2014/main" id="{31A601FE-6892-4EC6-ACDD-75D395FCC956}"/>
                </a:ext>
              </a:extLst>
            </p:cNvPr>
            <p:cNvSpPr txBox="1"/>
            <p:nvPr/>
          </p:nvSpPr>
          <p:spPr>
            <a:xfrm>
              <a:off x="337445" y="617893"/>
              <a:ext cx="1439308"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14</a:t>
              </a:r>
              <a:endParaRPr lang="en-US" sz="3200" dirty="0">
                <a:solidFill>
                  <a:srgbClr val="7EA131"/>
                </a:solidFill>
                <a:latin typeface="UTM Cookies" panose="02040603050506020204" pitchFamily="18" charset="0"/>
              </a:endParaRPr>
            </a:p>
          </p:txBody>
        </p:sp>
      </p:grpSp>
      <p:sp>
        <p:nvSpPr>
          <p:cNvPr id="63" name="TextBox 62"/>
          <p:cNvSpPr txBox="1"/>
          <p:nvPr/>
        </p:nvSpPr>
        <p:spPr>
          <a:xfrm>
            <a:off x="1734775" y="510748"/>
            <a:ext cx="4672489" cy="523220"/>
          </a:xfrm>
          <a:prstGeom prst="rect">
            <a:avLst/>
          </a:prstGeom>
          <a:noFill/>
        </p:spPr>
        <p:txBody>
          <a:bodyPr wrap="square" rtlCol="0">
            <a:spAutoFit/>
          </a:bodyPr>
          <a:lstStyle/>
          <a:p>
            <a:pPr algn="ctr"/>
            <a:r>
              <a:rPr lang="en-US" sz="2800" dirty="0" smtClean="0">
                <a:ln>
                  <a:solidFill>
                    <a:schemeClr val="bg1">
                      <a:lumMod val="25000"/>
                    </a:schemeClr>
                  </a:solidFill>
                </a:ln>
                <a:solidFill>
                  <a:schemeClr val="accent1"/>
                </a:solidFill>
                <a:latin typeface="UTM Cookies" panose="02040603050506020204" pitchFamily="18" charset="0"/>
              </a:rPr>
              <a:t>CỎ NON CƯỜI RỒI</a:t>
            </a:r>
            <a:endParaRPr lang="en-US" sz="2800" dirty="0">
              <a:ln>
                <a:solidFill>
                  <a:schemeClr val="bg1">
                    <a:lumMod val="25000"/>
                  </a:schemeClr>
                </a:solidFill>
              </a:ln>
              <a:solidFill>
                <a:schemeClr val="accent1"/>
              </a:solidFill>
              <a:latin typeface="UTM Cookies" panose="02040603050506020204" pitchFamily="18" charset="0"/>
            </a:endParaRPr>
          </a:p>
        </p:txBody>
      </p:sp>
      <p:sp>
        <p:nvSpPr>
          <p:cNvPr id="64"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1725;p64"/>
          <p:cNvGrpSpPr/>
          <p:nvPr/>
        </p:nvGrpSpPr>
        <p:grpSpPr>
          <a:xfrm rot="-1723955">
            <a:off x="1087919" y="406428"/>
            <a:ext cx="222757" cy="246344"/>
            <a:chOff x="5414907" y="2017485"/>
            <a:chExt cx="220338" cy="243702"/>
          </a:xfrm>
        </p:grpSpPr>
        <p:sp>
          <p:nvSpPr>
            <p:cNvPr id="68"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1725;p64"/>
          <p:cNvGrpSpPr/>
          <p:nvPr/>
        </p:nvGrpSpPr>
        <p:grpSpPr>
          <a:xfrm rot="6447076">
            <a:off x="1019839" y="1209110"/>
            <a:ext cx="272654" cy="312812"/>
            <a:chOff x="5365548" y="2017485"/>
            <a:chExt cx="269696" cy="309455"/>
          </a:xfrm>
        </p:grpSpPr>
        <p:sp>
          <p:nvSpPr>
            <p:cNvPr id="73"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56445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F6BCDF-9F5D-43EF-8D2F-74DA0EBB0C5C}"/>
              </a:ext>
            </a:extLst>
          </p:cNvPr>
          <p:cNvSpPr txBox="1"/>
          <p:nvPr/>
        </p:nvSpPr>
        <p:spPr>
          <a:xfrm>
            <a:off x="573726" y="551503"/>
            <a:ext cx="6076623" cy="456472"/>
          </a:xfrm>
          <a:prstGeom prst="rect">
            <a:avLst/>
          </a:prstGeom>
          <a:noFill/>
        </p:spPr>
        <p:txBody>
          <a:bodyPr wrap="square" rtlCol="0">
            <a:spAutoFit/>
          </a:bodyPr>
          <a:lstStyle/>
          <a:p>
            <a:pPr algn="just">
              <a:lnSpc>
                <a:spcPct val="150000"/>
              </a:lnSpc>
            </a:pPr>
            <a:r>
              <a:rPr lang="en-US" sz="1800" b="1" dirty="0" smtClean="0">
                <a:latin typeface="UTM Avo" panose="02040603050506020204" pitchFamily="18" charset="0"/>
              </a:rPr>
              <a:t>1. </a:t>
            </a:r>
            <a:r>
              <a:rPr lang="en-US" sz="1800" dirty="0" err="1" smtClean="0">
                <a:latin typeface="UTM Avo" panose="02040603050506020204" pitchFamily="18" charset="0"/>
              </a:rPr>
              <a:t>Tìm</a:t>
            </a:r>
            <a:r>
              <a:rPr lang="en-US" sz="1800" dirty="0" smtClean="0">
                <a:latin typeface="UTM Avo" panose="02040603050506020204" pitchFamily="18" charset="0"/>
              </a:rPr>
              <a:t> </a:t>
            </a:r>
            <a:r>
              <a:rPr lang="en-US" sz="1800" dirty="0" err="1" smtClean="0">
                <a:latin typeface="UTM Avo" panose="02040603050506020204" pitchFamily="18" charset="0"/>
              </a:rPr>
              <a:t>từ</a:t>
            </a:r>
            <a:r>
              <a:rPr lang="en-US" sz="1800" dirty="0" smtClean="0">
                <a:latin typeface="UTM Avo" panose="02040603050506020204" pitchFamily="18" charset="0"/>
              </a:rPr>
              <a:t> </a:t>
            </a:r>
            <a:r>
              <a:rPr lang="en-US" sz="1800" dirty="0" err="1" smtClean="0">
                <a:latin typeface="UTM Avo" panose="02040603050506020204" pitchFamily="18" charset="0"/>
              </a:rPr>
              <a:t>ngữ</a:t>
            </a:r>
            <a:r>
              <a:rPr lang="en-US" sz="1800" dirty="0" smtClean="0">
                <a:latin typeface="UTM Avo" panose="02040603050506020204" pitchFamily="18" charset="0"/>
              </a:rPr>
              <a:t> </a:t>
            </a:r>
            <a:r>
              <a:rPr lang="en-US" sz="1800" dirty="0" err="1" smtClean="0">
                <a:latin typeface="UTM Avo" panose="02040603050506020204" pitchFamily="18" charset="0"/>
              </a:rPr>
              <a:t>chỉ</a:t>
            </a:r>
            <a:r>
              <a:rPr lang="en-US" sz="1800" dirty="0" smtClean="0">
                <a:latin typeface="UTM Avo" panose="02040603050506020204" pitchFamily="18" charset="0"/>
              </a:rPr>
              <a:t> </a:t>
            </a:r>
            <a:r>
              <a:rPr lang="en-US" sz="1800" dirty="0" err="1" smtClean="0">
                <a:latin typeface="UTM Avo" panose="02040603050506020204" pitchFamily="18" charset="0"/>
              </a:rPr>
              <a:t>hoạt</a:t>
            </a:r>
            <a:r>
              <a:rPr lang="en-US" sz="1800" dirty="0" smtClean="0">
                <a:latin typeface="UTM Avo" panose="02040603050506020204" pitchFamily="18" charset="0"/>
              </a:rPr>
              <a:t> </a:t>
            </a:r>
            <a:r>
              <a:rPr lang="en-US" sz="1800" dirty="0" err="1" smtClean="0">
                <a:latin typeface="UTM Avo" panose="02040603050506020204" pitchFamily="18" charset="0"/>
              </a:rPr>
              <a:t>động</a:t>
            </a:r>
            <a:r>
              <a:rPr lang="en-US" sz="1800" dirty="0" smtClean="0">
                <a:latin typeface="UTM Avo" panose="02040603050506020204" pitchFamily="18" charset="0"/>
              </a:rPr>
              <a:t> </a:t>
            </a:r>
            <a:r>
              <a:rPr lang="en-US" sz="1800" dirty="0" err="1" smtClean="0">
                <a:latin typeface="UTM Avo" panose="02040603050506020204" pitchFamily="18" charset="0"/>
              </a:rPr>
              <a:t>bảo</a:t>
            </a:r>
            <a:r>
              <a:rPr lang="en-US" sz="1800" dirty="0" smtClean="0">
                <a:latin typeface="UTM Avo" panose="02040603050506020204" pitchFamily="18" charset="0"/>
              </a:rPr>
              <a:t> </a:t>
            </a:r>
            <a:r>
              <a:rPr lang="en-US" sz="1800" dirty="0" err="1" smtClean="0">
                <a:latin typeface="UTM Avo" panose="02040603050506020204" pitchFamily="18" charset="0"/>
              </a:rPr>
              <a:t>vệ</a:t>
            </a:r>
            <a:r>
              <a:rPr lang="en-US" sz="1800" dirty="0" smtClean="0">
                <a:latin typeface="UTM Avo" panose="02040603050506020204" pitchFamily="18" charset="0"/>
              </a:rPr>
              <a:t> </a:t>
            </a:r>
            <a:r>
              <a:rPr lang="en-US" sz="1800" dirty="0" err="1" smtClean="0">
                <a:latin typeface="UTM Avo" panose="02040603050506020204" pitchFamily="18" charset="0"/>
              </a:rPr>
              <a:t>chăm</a:t>
            </a:r>
            <a:r>
              <a:rPr lang="en-US" sz="1800" dirty="0" smtClean="0">
                <a:latin typeface="UTM Avo" panose="02040603050506020204" pitchFamily="18" charset="0"/>
              </a:rPr>
              <a:t> </a:t>
            </a:r>
            <a:r>
              <a:rPr lang="en-US" sz="1800" dirty="0" err="1" smtClean="0">
                <a:latin typeface="UTM Avo" panose="02040603050506020204" pitchFamily="18" charset="0"/>
              </a:rPr>
              <a:t>sóc</a:t>
            </a:r>
            <a:r>
              <a:rPr lang="en-US" sz="1800" dirty="0" smtClean="0">
                <a:latin typeface="UTM Avo" panose="02040603050506020204" pitchFamily="18" charset="0"/>
              </a:rPr>
              <a:t> </a:t>
            </a:r>
            <a:r>
              <a:rPr lang="en-US" sz="1800" dirty="0" err="1" smtClean="0">
                <a:latin typeface="UTM Avo" panose="02040603050506020204" pitchFamily="18" charset="0"/>
              </a:rPr>
              <a:t>cây</a:t>
            </a:r>
            <a:endParaRPr lang="vi-VN" sz="1800" dirty="0">
              <a:latin typeface="UTM Avo" panose="02040603050506020204" pitchFamily="18" charset="0"/>
            </a:endParaRPr>
          </a:p>
        </p:txBody>
      </p:sp>
      <p:grpSp>
        <p:nvGrpSpPr>
          <p:cNvPr id="5" name="Group 4"/>
          <p:cNvGrpSpPr/>
          <p:nvPr/>
        </p:nvGrpSpPr>
        <p:grpSpPr>
          <a:xfrm>
            <a:off x="497526" y="1619251"/>
            <a:ext cx="1171693" cy="1211188"/>
            <a:chOff x="497526" y="1381126"/>
            <a:chExt cx="1171693" cy="1211188"/>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4" name="TextBox 3"/>
            <p:cNvSpPr txBox="1"/>
            <p:nvPr/>
          </p:nvSpPr>
          <p:spPr>
            <a:xfrm>
              <a:off x="579245" y="1781175"/>
              <a:ext cx="1031876" cy="338554"/>
            </a:xfrm>
            <a:prstGeom prst="rect">
              <a:avLst/>
            </a:prstGeom>
            <a:noFill/>
          </p:spPr>
          <p:txBody>
            <a:bodyPr wrap="square" rtlCol="0">
              <a:spAutoFit/>
            </a:bodyPr>
            <a:lstStyle/>
            <a:p>
              <a:r>
                <a:rPr lang="en-US" sz="1600" dirty="0" err="1" smtClean="0">
                  <a:latin typeface="UTM Avo" panose="02040603050506020204" pitchFamily="18" charset="0"/>
                </a:rPr>
                <a:t>tưới</a:t>
              </a:r>
              <a:r>
                <a:rPr lang="en-US" sz="1600" dirty="0" smtClean="0">
                  <a:latin typeface="UTM Avo" panose="02040603050506020204" pitchFamily="18" charset="0"/>
                </a:rPr>
                <a:t> </a:t>
              </a:r>
              <a:r>
                <a:rPr lang="en-US" sz="1600" dirty="0" err="1" smtClean="0">
                  <a:latin typeface="UTM Avo" panose="02040603050506020204" pitchFamily="18" charset="0"/>
                </a:rPr>
                <a:t>cây</a:t>
              </a:r>
              <a:endParaRPr lang="en-US" sz="1600" dirty="0">
                <a:latin typeface="UTM Avo" panose="02040603050506020204" pitchFamily="18" charset="0"/>
              </a:endParaRPr>
            </a:p>
          </p:txBody>
        </p:sp>
      </p:grpSp>
      <p:grpSp>
        <p:nvGrpSpPr>
          <p:cNvPr id="59" name="Group 58"/>
          <p:cNvGrpSpPr/>
          <p:nvPr/>
        </p:nvGrpSpPr>
        <p:grpSpPr>
          <a:xfrm>
            <a:off x="1691326" y="1619251"/>
            <a:ext cx="1171693" cy="1211188"/>
            <a:chOff x="497526" y="1381126"/>
            <a:chExt cx="1171693" cy="1211188"/>
          </a:xfrm>
        </p:grpSpPr>
        <p:pic>
          <p:nvPicPr>
            <p:cNvPr id="60" name="Picture 59"/>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61" name="TextBox 60"/>
            <p:cNvSpPr txBox="1"/>
            <p:nvPr/>
          </p:nvSpPr>
          <p:spPr>
            <a:xfrm>
              <a:off x="533525" y="1781175"/>
              <a:ext cx="1031876" cy="338554"/>
            </a:xfrm>
            <a:prstGeom prst="rect">
              <a:avLst/>
            </a:prstGeom>
            <a:noFill/>
          </p:spPr>
          <p:txBody>
            <a:bodyPr wrap="square" rtlCol="0">
              <a:spAutoFit/>
            </a:bodyPr>
            <a:lstStyle/>
            <a:p>
              <a:r>
                <a:rPr lang="en-US" sz="1600" dirty="0" err="1" smtClean="0">
                  <a:latin typeface="UTM Avo" panose="02040603050506020204" pitchFamily="18" charset="0"/>
                </a:rPr>
                <a:t>bẻ</a:t>
              </a:r>
              <a:r>
                <a:rPr lang="en-US" sz="1600" dirty="0" smtClean="0">
                  <a:latin typeface="UTM Avo" panose="02040603050506020204" pitchFamily="18" charset="0"/>
                </a:rPr>
                <a:t> </a:t>
              </a:r>
              <a:r>
                <a:rPr lang="en-US" sz="1600" dirty="0" err="1" smtClean="0">
                  <a:latin typeface="UTM Avo" panose="02040603050506020204" pitchFamily="18" charset="0"/>
                </a:rPr>
                <a:t>cành</a:t>
              </a:r>
              <a:endParaRPr lang="en-US" sz="1600" dirty="0">
                <a:latin typeface="UTM Avo" panose="02040603050506020204" pitchFamily="18" charset="0"/>
              </a:endParaRPr>
            </a:p>
          </p:txBody>
        </p:sp>
      </p:grpSp>
      <p:grpSp>
        <p:nvGrpSpPr>
          <p:cNvPr id="62" name="Group 61"/>
          <p:cNvGrpSpPr/>
          <p:nvPr/>
        </p:nvGrpSpPr>
        <p:grpSpPr>
          <a:xfrm>
            <a:off x="2878776" y="1619251"/>
            <a:ext cx="1253412" cy="1211188"/>
            <a:chOff x="497526" y="1381126"/>
            <a:chExt cx="1253412" cy="1211188"/>
          </a:xfrm>
        </p:grpSpPr>
        <p:pic>
          <p:nvPicPr>
            <p:cNvPr id="63" name="Picture 6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64" name="TextBox 63"/>
            <p:cNvSpPr txBox="1"/>
            <p:nvPr/>
          </p:nvSpPr>
          <p:spPr>
            <a:xfrm>
              <a:off x="719062" y="1774924"/>
              <a:ext cx="1031876" cy="338554"/>
            </a:xfrm>
            <a:prstGeom prst="rect">
              <a:avLst/>
            </a:prstGeom>
            <a:noFill/>
          </p:spPr>
          <p:txBody>
            <a:bodyPr wrap="square" rtlCol="0">
              <a:spAutoFit/>
            </a:bodyPr>
            <a:lstStyle/>
            <a:p>
              <a:r>
                <a:rPr lang="en-US" sz="1600" dirty="0" err="1" smtClean="0">
                  <a:latin typeface="UTM Avo" panose="02040603050506020204" pitchFamily="18" charset="0"/>
                </a:rPr>
                <a:t>tỉa</a:t>
              </a:r>
              <a:r>
                <a:rPr lang="en-US" sz="1600" dirty="0" smtClean="0">
                  <a:latin typeface="UTM Avo" panose="02040603050506020204" pitchFamily="18" charset="0"/>
                </a:rPr>
                <a:t> </a:t>
              </a:r>
              <a:r>
                <a:rPr lang="en-US" sz="1600" dirty="0" err="1" smtClean="0">
                  <a:latin typeface="UTM Avo" panose="02040603050506020204" pitchFamily="18" charset="0"/>
                </a:rPr>
                <a:t>lá</a:t>
              </a:r>
              <a:endParaRPr lang="en-US" sz="1600" dirty="0">
                <a:latin typeface="UTM Avo" panose="02040603050506020204" pitchFamily="18" charset="0"/>
              </a:endParaRPr>
            </a:p>
          </p:txBody>
        </p:sp>
      </p:grpSp>
      <p:grpSp>
        <p:nvGrpSpPr>
          <p:cNvPr id="68" name="Group 67"/>
          <p:cNvGrpSpPr/>
          <p:nvPr/>
        </p:nvGrpSpPr>
        <p:grpSpPr>
          <a:xfrm>
            <a:off x="5237919" y="1619251"/>
            <a:ext cx="1171693" cy="1211188"/>
            <a:chOff x="497526" y="1381126"/>
            <a:chExt cx="1171693" cy="1211188"/>
          </a:xfrm>
        </p:grpSpPr>
        <p:pic>
          <p:nvPicPr>
            <p:cNvPr id="69" name="Picture 68"/>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70" name="TextBox 69"/>
            <p:cNvSpPr txBox="1"/>
            <p:nvPr/>
          </p:nvSpPr>
          <p:spPr>
            <a:xfrm>
              <a:off x="533525" y="1781175"/>
              <a:ext cx="1031876" cy="338554"/>
            </a:xfrm>
            <a:prstGeom prst="rect">
              <a:avLst/>
            </a:prstGeom>
            <a:noFill/>
          </p:spPr>
          <p:txBody>
            <a:bodyPr wrap="square" rtlCol="0">
              <a:spAutoFit/>
            </a:bodyPr>
            <a:lstStyle/>
            <a:p>
              <a:r>
                <a:rPr lang="en-US" sz="1600" dirty="0" err="1">
                  <a:latin typeface="UTM Avo" panose="02040603050506020204" pitchFamily="18" charset="0"/>
                </a:rPr>
                <a:t>v</a:t>
              </a:r>
              <a:r>
                <a:rPr lang="en-US" sz="1600" dirty="0" err="1" smtClean="0">
                  <a:latin typeface="UTM Avo" panose="02040603050506020204" pitchFamily="18" charset="0"/>
                </a:rPr>
                <a:t>un</a:t>
              </a:r>
              <a:r>
                <a:rPr lang="en-US" sz="1600" dirty="0" smtClean="0">
                  <a:latin typeface="UTM Avo" panose="02040603050506020204" pitchFamily="18" charset="0"/>
                </a:rPr>
                <a:t> </a:t>
              </a:r>
              <a:r>
                <a:rPr lang="en-US" sz="1600" dirty="0" err="1" smtClean="0">
                  <a:latin typeface="UTM Avo" panose="02040603050506020204" pitchFamily="18" charset="0"/>
                </a:rPr>
                <a:t>gốc</a:t>
              </a:r>
              <a:endParaRPr lang="en-US" sz="1600" dirty="0">
                <a:latin typeface="UTM Avo" panose="02040603050506020204" pitchFamily="18" charset="0"/>
              </a:endParaRPr>
            </a:p>
          </p:txBody>
        </p:sp>
      </p:grpSp>
      <p:grpSp>
        <p:nvGrpSpPr>
          <p:cNvPr id="71" name="Group 70"/>
          <p:cNvGrpSpPr/>
          <p:nvPr/>
        </p:nvGrpSpPr>
        <p:grpSpPr>
          <a:xfrm>
            <a:off x="1691326" y="2830439"/>
            <a:ext cx="1171693" cy="1211188"/>
            <a:chOff x="497526" y="1381126"/>
            <a:chExt cx="1171693" cy="1211188"/>
          </a:xfrm>
        </p:grpSpPr>
        <p:pic>
          <p:nvPicPr>
            <p:cNvPr id="72" name="Picture 7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73" name="TextBox 72"/>
            <p:cNvSpPr txBox="1"/>
            <p:nvPr/>
          </p:nvSpPr>
          <p:spPr>
            <a:xfrm>
              <a:off x="604362" y="1646539"/>
              <a:ext cx="1031876" cy="584775"/>
            </a:xfrm>
            <a:prstGeom prst="rect">
              <a:avLst/>
            </a:prstGeom>
            <a:noFill/>
          </p:spPr>
          <p:txBody>
            <a:bodyPr wrap="square" rtlCol="0">
              <a:spAutoFit/>
            </a:bodyPr>
            <a:lstStyle/>
            <a:p>
              <a:pPr algn="ctr"/>
              <a:r>
                <a:rPr lang="en-US" sz="1600" dirty="0" err="1" smtClean="0">
                  <a:latin typeface="UTM Avo" panose="02040603050506020204" pitchFamily="18" charset="0"/>
                </a:rPr>
                <a:t>giẫm</a:t>
              </a:r>
              <a:r>
                <a:rPr lang="en-US" sz="1600" dirty="0" smtClean="0">
                  <a:latin typeface="UTM Avo" panose="02040603050506020204" pitchFamily="18" charset="0"/>
                </a:rPr>
                <a:t> </a:t>
              </a:r>
              <a:r>
                <a:rPr lang="en-US" sz="1600" dirty="0" err="1" smtClean="0">
                  <a:latin typeface="UTM Avo" panose="02040603050506020204" pitchFamily="18" charset="0"/>
                </a:rPr>
                <a:t>lên</a:t>
              </a:r>
              <a:r>
                <a:rPr lang="en-US" sz="1600" dirty="0" smtClean="0">
                  <a:latin typeface="UTM Avo" panose="02040603050506020204" pitchFamily="18" charset="0"/>
                </a:rPr>
                <a:t> </a:t>
              </a:r>
              <a:r>
                <a:rPr lang="en-US" sz="1600" dirty="0" err="1" smtClean="0">
                  <a:latin typeface="UTM Avo" panose="02040603050506020204" pitchFamily="18" charset="0"/>
                </a:rPr>
                <a:t>cỏ</a:t>
              </a:r>
              <a:endParaRPr lang="en-US" sz="1600" dirty="0">
                <a:latin typeface="UTM Avo" panose="02040603050506020204" pitchFamily="18" charset="0"/>
              </a:endParaRPr>
            </a:p>
          </p:txBody>
        </p:sp>
      </p:grpSp>
      <p:grpSp>
        <p:nvGrpSpPr>
          <p:cNvPr id="74" name="Group 73"/>
          <p:cNvGrpSpPr/>
          <p:nvPr/>
        </p:nvGrpSpPr>
        <p:grpSpPr>
          <a:xfrm>
            <a:off x="2878776" y="2830439"/>
            <a:ext cx="1171693" cy="1211188"/>
            <a:chOff x="497526" y="1381126"/>
            <a:chExt cx="1171693" cy="1211188"/>
          </a:xfrm>
        </p:grpSpPr>
        <p:pic>
          <p:nvPicPr>
            <p:cNvPr id="75" name="Picture 74"/>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76" name="TextBox 75"/>
            <p:cNvSpPr txBox="1"/>
            <p:nvPr/>
          </p:nvSpPr>
          <p:spPr>
            <a:xfrm>
              <a:off x="595002" y="1769650"/>
              <a:ext cx="1031876" cy="338554"/>
            </a:xfrm>
            <a:prstGeom prst="rect">
              <a:avLst/>
            </a:prstGeom>
            <a:noFill/>
          </p:spPr>
          <p:txBody>
            <a:bodyPr wrap="square" rtlCol="0">
              <a:spAutoFit/>
            </a:bodyPr>
            <a:lstStyle/>
            <a:p>
              <a:r>
                <a:rPr lang="en-US" sz="1600" dirty="0" err="1" smtClean="0">
                  <a:latin typeface="UTM Avo" panose="02040603050506020204" pitchFamily="18" charset="0"/>
                </a:rPr>
                <a:t>hái</a:t>
              </a:r>
              <a:r>
                <a:rPr lang="en-US" sz="1600" dirty="0" smtClean="0">
                  <a:latin typeface="UTM Avo" panose="02040603050506020204" pitchFamily="18" charset="0"/>
                </a:rPr>
                <a:t> </a:t>
              </a:r>
              <a:r>
                <a:rPr lang="en-US" sz="1600" dirty="0" err="1" smtClean="0">
                  <a:latin typeface="UTM Avo" panose="02040603050506020204" pitchFamily="18" charset="0"/>
                </a:rPr>
                <a:t>hoa</a:t>
              </a:r>
              <a:endParaRPr lang="en-US" sz="1600" dirty="0">
                <a:latin typeface="UTM Avo" panose="02040603050506020204" pitchFamily="18" charset="0"/>
              </a:endParaRPr>
            </a:p>
          </p:txBody>
        </p:sp>
      </p:grpSp>
      <p:grpSp>
        <p:nvGrpSpPr>
          <p:cNvPr id="77" name="Group 76"/>
          <p:cNvGrpSpPr/>
          <p:nvPr/>
        </p:nvGrpSpPr>
        <p:grpSpPr>
          <a:xfrm>
            <a:off x="4050469" y="2830439"/>
            <a:ext cx="1214034" cy="1211188"/>
            <a:chOff x="497526" y="1381126"/>
            <a:chExt cx="1214034" cy="1211188"/>
          </a:xfrm>
        </p:grpSpPr>
        <p:pic>
          <p:nvPicPr>
            <p:cNvPr id="78" name="Picture 77"/>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79" name="TextBox 78"/>
            <p:cNvSpPr txBox="1"/>
            <p:nvPr/>
          </p:nvSpPr>
          <p:spPr>
            <a:xfrm>
              <a:off x="582208" y="1752063"/>
              <a:ext cx="1129352" cy="338554"/>
            </a:xfrm>
            <a:prstGeom prst="rect">
              <a:avLst/>
            </a:prstGeom>
            <a:noFill/>
          </p:spPr>
          <p:txBody>
            <a:bodyPr wrap="square" rtlCol="0">
              <a:spAutoFit/>
            </a:bodyPr>
            <a:lstStyle/>
            <a:p>
              <a:r>
                <a:rPr lang="en-US" sz="1600" dirty="0" err="1" smtClean="0">
                  <a:latin typeface="UTM Avo" panose="02040603050506020204" pitchFamily="18" charset="0"/>
                </a:rPr>
                <a:t>bắt</a:t>
              </a:r>
              <a:r>
                <a:rPr lang="en-US" sz="1600" dirty="0" smtClean="0">
                  <a:latin typeface="UTM Avo" panose="02040603050506020204" pitchFamily="18" charset="0"/>
                </a:rPr>
                <a:t> </a:t>
              </a:r>
              <a:r>
                <a:rPr lang="en-US" sz="1600" dirty="0" err="1" smtClean="0">
                  <a:latin typeface="UTM Avo" panose="02040603050506020204" pitchFamily="18" charset="0"/>
                </a:rPr>
                <a:t>sâu</a:t>
              </a:r>
              <a:endParaRPr lang="en-US" sz="1600" dirty="0">
                <a:latin typeface="UTM Avo" panose="02040603050506020204" pitchFamily="18" charset="0"/>
              </a:endParaRPr>
            </a:p>
          </p:txBody>
        </p:sp>
      </p:grpSp>
      <p:grpSp>
        <p:nvGrpSpPr>
          <p:cNvPr id="65" name="Group 64"/>
          <p:cNvGrpSpPr/>
          <p:nvPr/>
        </p:nvGrpSpPr>
        <p:grpSpPr>
          <a:xfrm>
            <a:off x="4066226" y="1582541"/>
            <a:ext cx="1171693" cy="1211188"/>
            <a:chOff x="497526" y="1381126"/>
            <a:chExt cx="1171693" cy="1211188"/>
          </a:xfrm>
        </p:grpSpPr>
        <p:pic>
          <p:nvPicPr>
            <p:cNvPr id="66" name="Picture 6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497526" y="1381126"/>
              <a:ext cx="1171693" cy="1211188"/>
            </a:xfrm>
            <a:prstGeom prst="rect">
              <a:avLst/>
            </a:prstGeom>
          </p:spPr>
        </p:pic>
        <p:sp>
          <p:nvSpPr>
            <p:cNvPr id="67" name="TextBox 66"/>
            <p:cNvSpPr txBox="1"/>
            <p:nvPr/>
          </p:nvSpPr>
          <p:spPr>
            <a:xfrm>
              <a:off x="497526" y="1774924"/>
              <a:ext cx="1129352" cy="338554"/>
            </a:xfrm>
            <a:prstGeom prst="rect">
              <a:avLst/>
            </a:prstGeom>
            <a:noFill/>
          </p:spPr>
          <p:txBody>
            <a:bodyPr wrap="square" rtlCol="0">
              <a:spAutoFit/>
            </a:bodyPr>
            <a:lstStyle/>
            <a:p>
              <a:r>
                <a:rPr lang="en-US" sz="1600" dirty="0" err="1" smtClean="0">
                  <a:latin typeface="UTM Avo" panose="02040603050506020204" pitchFamily="18" charset="0"/>
                </a:rPr>
                <a:t>chặt</a:t>
              </a:r>
              <a:r>
                <a:rPr lang="en-US" sz="1600" dirty="0" smtClean="0">
                  <a:latin typeface="UTM Avo" panose="02040603050506020204" pitchFamily="18" charset="0"/>
                </a:rPr>
                <a:t> </a:t>
              </a:r>
              <a:r>
                <a:rPr lang="en-US" sz="1600" dirty="0" err="1" smtClean="0">
                  <a:latin typeface="UTM Avo" panose="02040603050506020204" pitchFamily="18" charset="0"/>
                </a:rPr>
                <a:t>cây</a:t>
              </a:r>
              <a:endParaRPr lang="en-US" sz="1600" dirty="0">
                <a:latin typeface="UTM Avo" panose="02040603050506020204" pitchFamily="18" charset="0"/>
              </a:endParaRPr>
            </a:p>
          </p:txBody>
        </p:sp>
      </p:grpSp>
    </p:spTree>
    <p:extLst>
      <p:ext uri="{BB962C8B-B14F-4D97-AF65-F5344CB8AC3E}">
        <p14:creationId xmlns:p14="http://schemas.microsoft.com/office/powerpoint/2010/main" val="50949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ntr" presetSubtype="0"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500"/>
                                        <p:tgtEl>
                                          <p:spTgt spid="62"/>
                                        </p:tgtEl>
                                      </p:cBhvr>
                                    </p:animEffect>
                                  </p:childTnLst>
                                </p:cTn>
                              </p:par>
                              <p:par>
                                <p:cTn id="19" presetID="10"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par>
                                <p:cTn id="25" presetID="10"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10" presetClass="entr" presetSubtype="0" fill="hold"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10" presetClass="entr" presetSubtype="0" fill="hold"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500"/>
                                        <p:tgtEl>
                                          <p:spTgt spid="7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59"/>
                                        </p:tgtEl>
                                        <p:attrNameLst>
                                          <p:attrName>ppt_x</p:attrName>
                                        </p:attrNameLst>
                                      </p:cBhvr>
                                      <p:tavLst>
                                        <p:tav tm="0">
                                          <p:val>
                                            <p:strVal val="ppt_x"/>
                                          </p:val>
                                        </p:tav>
                                        <p:tav tm="100000">
                                          <p:val>
                                            <p:strVal val="ppt_x"/>
                                          </p:val>
                                        </p:tav>
                                      </p:tavLst>
                                    </p:anim>
                                    <p:anim calcmode="lin" valueType="num">
                                      <p:cBhvr additive="base">
                                        <p:cTn id="38" dur="500"/>
                                        <p:tgtEl>
                                          <p:spTgt spid="59"/>
                                        </p:tgtEl>
                                        <p:attrNameLst>
                                          <p:attrName>ppt_y</p:attrName>
                                        </p:attrNameLst>
                                      </p:cBhvr>
                                      <p:tavLst>
                                        <p:tav tm="0">
                                          <p:val>
                                            <p:strVal val="ppt_y"/>
                                          </p:val>
                                        </p:tav>
                                        <p:tav tm="100000">
                                          <p:val>
                                            <p:strVal val="1+ppt_h/2"/>
                                          </p:val>
                                        </p:tav>
                                      </p:tavLst>
                                    </p:anim>
                                    <p:set>
                                      <p:cBhvr>
                                        <p:cTn id="39" dur="1" fill="hold">
                                          <p:stCondLst>
                                            <p:cond delay="499"/>
                                          </p:stCondLst>
                                        </p:cTn>
                                        <p:tgtEl>
                                          <p:spTgt spid="59"/>
                                        </p:tgtEl>
                                        <p:attrNameLst>
                                          <p:attrName>style.visibility</p:attrName>
                                        </p:attrNameLst>
                                      </p:cBhvr>
                                      <p:to>
                                        <p:strVal val="hidden"/>
                                      </p:to>
                                    </p:set>
                                  </p:childTnLst>
                                </p:cTn>
                              </p:par>
                              <p:par>
                                <p:cTn id="40" presetID="2" presetClass="exit" presetSubtype="4" fill="hold" nodeType="withEffect">
                                  <p:stCondLst>
                                    <p:cond delay="150"/>
                                  </p:stCondLst>
                                  <p:childTnLst>
                                    <p:anim calcmode="lin" valueType="num">
                                      <p:cBhvr additive="base">
                                        <p:cTn id="41" dur="500"/>
                                        <p:tgtEl>
                                          <p:spTgt spid="65"/>
                                        </p:tgtEl>
                                        <p:attrNameLst>
                                          <p:attrName>ppt_x</p:attrName>
                                        </p:attrNameLst>
                                      </p:cBhvr>
                                      <p:tavLst>
                                        <p:tav tm="0">
                                          <p:val>
                                            <p:strVal val="ppt_x"/>
                                          </p:val>
                                        </p:tav>
                                        <p:tav tm="100000">
                                          <p:val>
                                            <p:strVal val="ppt_x"/>
                                          </p:val>
                                        </p:tav>
                                      </p:tavLst>
                                    </p:anim>
                                    <p:anim calcmode="lin" valueType="num">
                                      <p:cBhvr additive="base">
                                        <p:cTn id="42" dur="500"/>
                                        <p:tgtEl>
                                          <p:spTgt spid="65"/>
                                        </p:tgtEl>
                                        <p:attrNameLst>
                                          <p:attrName>ppt_y</p:attrName>
                                        </p:attrNameLst>
                                      </p:cBhvr>
                                      <p:tavLst>
                                        <p:tav tm="0">
                                          <p:val>
                                            <p:strVal val="ppt_y"/>
                                          </p:val>
                                        </p:tav>
                                        <p:tav tm="100000">
                                          <p:val>
                                            <p:strVal val="1+ppt_h/2"/>
                                          </p:val>
                                        </p:tav>
                                      </p:tavLst>
                                    </p:anim>
                                    <p:set>
                                      <p:cBhvr>
                                        <p:cTn id="43" dur="1" fill="hold">
                                          <p:stCondLst>
                                            <p:cond delay="499"/>
                                          </p:stCondLst>
                                        </p:cTn>
                                        <p:tgtEl>
                                          <p:spTgt spid="65"/>
                                        </p:tgtEl>
                                        <p:attrNameLst>
                                          <p:attrName>style.visibility</p:attrName>
                                        </p:attrNameLst>
                                      </p:cBhvr>
                                      <p:to>
                                        <p:strVal val="hidden"/>
                                      </p:to>
                                    </p:set>
                                  </p:childTnLst>
                                </p:cTn>
                              </p:par>
                              <p:par>
                                <p:cTn id="44" presetID="2" presetClass="exit" presetSubtype="4" fill="hold" nodeType="withEffect">
                                  <p:stCondLst>
                                    <p:cond delay="0"/>
                                  </p:stCondLst>
                                  <p:childTnLst>
                                    <p:anim calcmode="lin" valueType="num">
                                      <p:cBhvr additive="base">
                                        <p:cTn id="45" dur="500"/>
                                        <p:tgtEl>
                                          <p:spTgt spid="71"/>
                                        </p:tgtEl>
                                        <p:attrNameLst>
                                          <p:attrName>ppt_x</p:attrName>
                                        </p:attrNameLst>
                                      </p:cBhvr>
                                      <p:tavLst>
                                        <p:tav tm="0">
                                          <p:val>
                                            <p:strVal val="ppt_x"/>
                                          </p:val>
                                        </p:tav>
                                        <p:tav tm="100000">
                                          <p:val>
                                            <p:strVal val="ppt_x"/>
                                          </p:val>
                                        </p:tav>
                                      </p:tavLst>
                                    </p:anim>
                                    <p:anim calcmode="lin" valueType="num">
                                      <p:cBhvr additive="base">
                                        <p:cTn id="46" dur="500"/>
                                        <p:tgtEl>
                                          <p:spTgt spid="71"/>
                                        </p:tgtEl>
                                        <p:attrNameLst>
                                          <p:attrName>ppt_y</p:attrName>
                                        </p:attrNameLst>
                                      </p:cBhvr>
                                      <p:tavLst>
                                        <p:tav tm="0">
                                          <p:val>
                                            <p:strVal val="ppt_y"/>
                                          </p:val>
                                        </p:tav>
                                        <p:tav tm="100000">
                                          <p:val>
                                            <p:strVal val="1+ppt_h/2"/>
                                          </p:val>
                                        </p:tav>
                                      </p:tavLst>
                                    </p:anim>
                                    <p:set>
                                      <p:cBhvr>
                                        <p:cTn id="47" dur="1" fill="hold">
                                          <p:stCondLst>
                                            <p:cond delay="499"/>
                                          </p:stCondLst>
                                        </p:cTn>
                                        <p:tgtEl>
                                          <p:spTgt spid="71"/>
                                        </p:tgtEl>
                                        <p:attrNameLst>
                                          <p:attrName>style.visibility</p:attrName>
                                        </p:attrNameLst>
                                      </p:cBhvr>
                                      <p:to>
                                        <p:strVal val="hidden"/>
                                      </p:to>
                                    </p:set>
                                  </p:childTnLst>
                                </p:cTn>
                              </p:par>
                              <p:par>
                                <p:cTn id="48" presetID="2" presetClass="exit" presetSubtype="4" accel="100000" fill="hold" nodeType="withEffect">
                                  <p:stCondLst>
                                    <p:cond delay="0"/>
                                  </p:stCondLst>
                                  <p:childTnLst>
                                    <p:anim calcmode="lin" valueType="num">
                                      <p:cBhvr additive="base">
                                        <p:cTn id="49" dur="500"/>
                                        <p:tgtEl>
                                          <p:spTgt spid="74"/>
                                        </p:tgtEl>
                                        <p:attrNameLst>
                                          <p:attrName>ppt_x</p:attrName>
                                        </p:attrNameLst>
                                      </p:cBhvr>
                                      <p:tavLst>
                                        <p:tav tm="0">
                                          <p:val>
                                            <p:strVal val="ppt_x"/>
                                          </p:val>
                                        </p:tav>
                                        <p:tav tm="100000">
                                          <p:val>
                                            <p:strVal val="ppt_x"/>
                                          </p:val>
                                        </p:tav>
                                      </p:tavLst>
                                    </p:anim>
                                    <p:anim calcmode="lin" valueType="num">
                                      <p:cBhvr additive="base">
                                        <p:cTn id="50" dur="500"/>
                                        <p:tgtEl>
                                          <p:spTgt spid="74"/>
                                        </p:tgtEl>
                                        <p:attrNameLst>
                                          <p:attrName>ppt_y</p:attrName>
                                        </p:attrNameLst>
                                      </p:cBhvr>
                                      <p:tavLst>
                                        <p:tav tm="0">
                                          <p:val>
                                            <p:strVal val="ppt_y"/>
                                          </p:val>
                                        </p:tav>
                                        <p:tav tm="100000">
                                          <p:val>
                                            <p:strVal val="1+ppt_h/2"/>
                                          </p:val>
                                        </p:tav>
                                      </p:tavLst>
                                    </p:anim>
                                    <p:set>
                                      <p:cBhvr>
                                        <p:cTn id="51" dur="1" fill="hold">
                                          <p:stCondLst>
                                            <p:cond delay="499"/>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F6BCDF-9F5D-43EF-8D2F-74DA0EBB0C5C}"/>
              </a:ext>
            </a:extLst>
          </p:cNvPr>
          <p:cNvSpPr txBox="1"/>
          <p:nvPr/>
        </p:nvSpPr>
        <p:spPr>
          <a:xfrm>
            <a:off x="478475" y="422915"/>
            <a:ext cx="6076623" cy="453073"/>
          </a:xfrm>
          <a:prstGeom prst="rect">
            <a:avLst/>
          </a:prstGeom>
          <a:noFill/>
        </p:spPr>
        <p:txBody>
          <a:bodyPr wrap="square" rtlCol="0">
            <a:spAutoFit/>
          </a:bodyPr>
          <a:lstStyle/>
          <a:p>
            <a:pPr algn="just">
              <a:lnSpc>
                <a:spcPct val="150000"/>
              </a:lnSpc>
            </a:pPr>
            <a:r>
              <a:rPr lang="en-US" sz="1800" b="1" dirty="0" smtClean="0">
                <a:latin typeface="UTM Avo" panose="02040603050506020204" pitchFamily="18" charset="0"/>
              </a:rPr>
              <a:t>2. </a:t>
            </a:r>
            <a:r>
              <a:rPr lang="en-US" sz="1800" dirty="0" err="1" smtClean="0">
                <a:latin typeface="UTM Avo" panose="02040603050506020204" pitchFamily="18" charset="0"/>
              </a:rPr>
              <a:t>Chọn</a:t>
            </a:r>
            <a:r>
              <a:rPr lang="en-US" sz="1800" dirty="0" smtClean="0">
                <a:latin typeface="UTM Avo" panose="02040603050506020204" pitchFamily="18" charset="0"/>
              </a:rPr>
              <a:t> </a:t>
            </a:r>
            <a:r>
              <a:rPr lang="en-US" sz="1800" dirty="0" err="1" smtClean="0">
                <a:latin typeface="UTM Avo" panose="02040603050506020204" pitchFamily="18" charset="0"/>
              </a:rPr>
              <a:t>từ</a:t>
            </a:r>
            <a:r>
              <a:rPr lang="en-US" sz="1800" dirty="0" smtClean="0">
                <a:latin typeface="UTM Avo" panose="02040603050506020204" pitchFamily="18" charset="0"/>
              </a:rPr>
              <a:t> </a:t>
            </a:r>
            <a:r>
              <a:rPr lang="en-US" sz="1800" dirty="0" err="1" smtClean="0">
                <a:latin typeface="UTM Avo" panose="02040603050506020204" pitchFamily="18" charset="0"/>
              </a:rPr>
              <a:t>ngữ</a:t>
            </a:r>
            <a:r>
              <a:rPr lang="en-US" sz="1800" dirty="0" smtClean="0">
                <a:latin typeface="UTM Avo" panose="02040603050506020204" pitchFamily="18" charset="0"/>
              </a:rPr>
              <a:t> </a:t>
            </a:r>
            <a:r>
              <a:rPr lang="en-US" sz="1800" dirty="0" err="1" smtClean="0">
                <a:latin typeface="UTM Avo" panose="02040603050506020204" pitchFamily="18" charset="0"/>
              </a:rPr>
              <a:t>phù</a:t>
            </a:r>
            <a:r>
              <a:rPr lang="en-US" sz="1800" dirty="0" smtClean="0">
                <a:latin typeface="UTM Avo" panose="02040603050506020204" pitchFamily="18" charset="0"/>
              </a:rPr>
              <a:t> </a:t>
            </a:r>
            <a:r>
              <a:rPr lang="en-US" sz="1800" dirty="0" err="1" smtClean="0">
                <a:latin typeface="UTM Avo" panose="02040603050506020204" pitchFamily="18" charset="0"/>
              </a:rPr>
              <a:t>hợp</a:t>
            </a:r>
            <a:r>
              <a:rPr lang="en-US" sz="1800" dirty="0" smtClean="0">
                <a:latin typeface="UTM Avo" panose="02040603050506020204" pitchFamily="18" charset="0"/>
              </a:rPr>
              <a:t> </a:t>
            </a:r>
            <a:r>
              <a:rPr lang="en-US" sz="1800" dirty="0" err="1" smtClean="0">
                <a:latin typeface="UTM Avo" panose="02040603050506020204" pitchFamily="18" charset="0"/>
              </a:rPr>
              <a:t>thay</a:t>
            </a:r>
            <a:r>
              <a:rPr lang="en-US" sz="1800" dirty="0" smtClean="0">
                <a:latin typeface="UTM Avo" panose="02040603050506020204" pitchFamily="18" charset="0"/>
              </a:rPr>
              <a:t> </a:t>
            </a:r>
            <a:r>
              <a:rPr lang="en-US" sz="1800" dirty="0" err="1" smtClean="0">
                <a:latin typeface="UTM Avo" panose="02040603050506020204" pitchFamily="18" charset="0"/>
              </a:rPr>
              <a:t>cho</a:t>
            </a:r>
            <a:r>
              <a:rPr lang="en-US" sz="1800" dirty="0" smtClean="0">
                <a:latin typeface="UTM Avo" panose="02040603050506020204" pitchFamily="18" charset="0"/>
              </a:rPr>
              <a:t> ô </a:t>
            </a:r>
            <a:r>
              <a:rPr lang="en-US" sz="1800" dirty="0" err="1" smtClean="0">
                <a:latin typeface="UTM Avo" panose="02040603050506020204" pitchFamily="18" charset="0"/>
              </a:rPr>
              <a:t>vuông</a:t>
            </a:r>
            <a:endParaRPr lang="vi-VN" sz="1800" dirty="0">
              <a:latin typeface="UTM Avo" panose="02040603050506020204" pitchFamily="18" charset="0"/>
            </a:endParaRPr>
          </a:p>
        </p:txBody>
      </p:sp>
      <p:sp>
        <p:nvSpPr>
          <p:cNvPr id="15" name="TextBox 14">
            <a:extLst>
              <a:ext uri="{FF2B5EF4-FFF2-40B4-BE49-F238E27FC236}">
                <a16:creationId xmlns:a16="http://schemas.microsoft.com/office/drawing/2014/main" id="{7BF6BCDF-9F5D-43EF-8D2F-74DA0EBB0C5C}"/>
              </a:ext>
            </a:extLst>
          </p:cNvPr>
          <p:cNvSpPr txBox="1"/>
          <p:nvPr/>
        </p:nvSpPr>
        <p:spPr>
          <a:xfrm>
            <a:off x="488001" y="1309376"/>
            <a:ext cx="6076623" cy="3416320"/>
          </a:xfrm>
          <a:prstGeom prst="rect">
            <a:avLst/>
          </a:prstGeom>
          <a:noFill/>
        </p:spPr>
        <p:txBody>
          <a:bodyPr wrap="square" rtlCol="0">
            <a:spAutoFit/>
          </a:bodyPr>
          <a:lstStyle/>
          <a:p>
            <a:pPr algn="ctr">
              <a:lnSpc>
                <a:spcPct val="150000"/>
              </a:lnSpc>
            </a:pPr>
            <a:r>
              <a:rPr lang="en-US" sz="1800" dirty="0" smtClean="0">
                <a:solidFill>
                  <a:srgbClr val="FF0000"/>
                </a:solidFill>
                <a:latin typeface="UTM Avo" panose="02040603050506020204" pitchFamily="18" charset="0"/>
              </a:rPr>
              <a:t>Cho </a:t>
            </a:r>
            <a:r>
              <a:rPr lang="en-US" sz="1800" dirty="0" err="1" smtClean="0">
                <a:solidFill>
                  <a:srgbClr val="FF0000"/>
                </a:solidFill>
                <a:latin typeface="UTM Avo" panose="02040603050506020204" pitchFamily="18" charset="0"/>
              </a:rPr>
              <a:t>hoa</a:t>
            </a:r>
            <a:r>
              <a:rPr lang="en-US" sz="1800" dirty="0" smtClean="0">
                <a:solidFill>
                  <a:srgbClr val="FF0000"/>
                </a:solidFill>
                <a:latin typeface="UTM Avo" panose="02040603050506020204" pitchFamily="18" charset="0"/>
              </a:rPr>
              <a:t> </a:t>
            </a:r>
            <a:r>
              <a:rPr lang="en-US" sz="1800" dirty="0" err="1" smtClean="0">
                <a:solidFill>
                  <a:srgbClr val="FF0000"/>
                </a:solidFill>
                <a:latin typeface="UTM Avo" panose="02040603050506020204" pitchFamily="18" charset="0"/>
              </a:rPr>
              <a:t>khoe</a:t>
            </a:r>
            <a:r>
              <a:rPr lang="en-US" sz="1800" dirty="0" smtClean="0">
                <a:solidFill>
                  <a:srgbClr val="FF0000"/>
                </a:solidFill>
                <a:latin typeface="UTM Avo" panose="02040603050506020204" pitchFamily="18" charset="0"/>
              </a:rPr>
              <a:t> </a:t>
            </a:r>
            <a:r>
              <a:rPr lang="en-US" sz="1800" dirty="0" err="1" smtClean="0">
                <a:solidFill>
                  <a:srgbClr val="FF0000"/>
                </a:solidFill>
                <a:latin typeface="UTM Avo" panose="02040603050506020204" pitchFamily="18" charset="0"/>
              </a:rPr>
              <a:t>sắc</a:t>
            </a:r>
            <a:endParaRPr lang="en-US" sz="1800" dirty="0" smtClean="0">
              <a:solidFill>
                <a:srgbClr val="FF0000"/>
              </a:solidFill>
              <a:latin typeface="UTM Avo" panose="02040603050506020204" pitchFamily="18" charset="0"/>
            </a:endParaRPr>
          </a:p>
          <a:p>
            <a:pPr algn="just">
              <a:lnSpc>
                <a:spcPct val="150000"/>
              </a:lnSpc>
            </a:pPr>
            <a:r>
              <a:rPr lang="en-US" sz="1800" dirty="0" smtClean="0">
                <a:latin typeface="UTM Avo" panose="02040603050506020204" pitchFamily="18" charset="0"/>
              </a:rPr>
              <a:t>   </a:t>
            </a:r>
            <a:r>
              <a:rPr lang="en-US" sz="1800" dirty="0" err="1" smtClean="0">
                <a:latin typeface="UTM Avo" panose="02040603050506020204" pitchFamily="18" charset="0"/>
              </a:rPr>
              <a:t>Buổi</a:t>
            </a:r>
            <a:r>
              <a:rPr lang="en-US" sz="1800" dirty="0" smtClean="0">
                <a:latin typeface="UTM Avo" panose="02040603050506020204" pitchFamily="18" charset="0"/>
              </a:rPr>
              <a:t> </a:t>
            </a:r>
            <a:r>
              <a:rPr lang="en-US" sz="1800" dirty="0" err="1" smtClean="0">
                <a:latin typeface="UTM Avo" panose="02040603050506020204" pitchFamily="18" charset="0"/>
              </a:rPr>
              <a:t>sáng</a:t>
            </a:r>
            <a:r>
              <a:rPr lang="en-US" sz="1800" dirty="0" smtClean="0">
                <a:latin typeface="UTM Avo" panose="02040603050506020204" pitchFamily="18" charset="0"/>
              </a:rPr>
              <a:t>, </a:t>
            </a:r>
            <a:r>
              <a:rPr lang="en-US" sz="1800" dirty="0" err="1" smtClean="0">
                <a:latin typeface="UTM Avo" panose="02040603050506020204" pitchFamily="18" charset="0"/>
              </a:rPr>
              <a:t>bước</a:t>
            </a:r>
            <a:r>
              <a:rPr lang="en-US" sz="1800" dirty="0" smtClean="0">
                <a:latin typeface="UTM Avo" panose="02040603050506020204" pitchFamily="18" charset="0"/>
              </a:rPr>
              <a:t> </a:t>
            </a:r>
            <a:r>
              <a:rPr lang="en-US" sz="1800" dirty="0" err="1" smtClean="0">
                <a:latin typeface="UTM Avo" panose="02040603050506020204" pitchFamily="18" charset="0"/>
              </a:rPr>
              <a:t>ra</a:t>
            </a:r>
            <a:r>
              <a:rPr lang="en-US" sz="1800" dirty="0" smtClean="0">
                <a:latin typeface="UTM Avo" panose="02040603050506020204" pitchFamily="18" charset="0"/>
              </a:rPr>
              <a:t> </a:t>
            </a:r>
            <a:r>
              <a:rPr lang="en-US" sz="1800" dirty="0" err="1" smtClean="0">
                <a:latin typeface="UTM Avo" panose="02040603050506020204" pitchFamily="18" charset="0"/>
              </a:rPr>
              <a:t>vườn</a:t>
            </a:r>
            <a:r>
              <a:rPr lang="en-US" sz="1800" dirty="0" smtClean="0">
                <a:latin typeface="UTM Avo" panose="02040603050506020204" pitchFamily="18" charset="0"/>
              </a:rPr>
              <a:t> </a:t>
            </a:r>
            <a:r>
              <a:rPr lang="en-US" sz="1800" dirty="0" err="1" smtClean="0">
                <a:latin typeface="UTM Avo" panose="02040603050506020204" pitchFamily="18" charset="0"/>
              </a:rPr>
              <a:t>hồng</a:t>
            </a:r>
            <a:r>
              <a:rPr lang="en-US" sz="1800" dirty="0" smtClean="0">
                <a:latin typeface="UTM Avo" panose="02040603050506020204" pitchFamily="18" charset="0"/>
              </a:rPr>
              <a:t>,  </a:t>
            </a:r>
            <a:r>
              <a:rPr lang="en-US" sz="1800" smtClean="0">
                <a:latin typeface="UTM Avo" panose="02040603050506020204" pitchFamily="18" charset="0"/>
              </a:rPr>
              <a:t>………….. …………………...bông </a:t>
            </a:r>
            <a:r>
              <a:rPr lang="en-US" sz="1800" dirty="0" err="1" smtClean="0">
                <a:latin typeface="UTM Avo" panose="02040603050506020204" pitchFamily="18" charset="0"/>
              </a:rPr>
              <a:t>hồng</a:t>
            </a:r>
            <a:r>
              <a:rPr lang="en-US" sz="1800" dirty="0" smtClean="0">
                <a:latin typeface="UTM Avo" panose="02040603050506020204" pitchFamily="18" charset="0"/>
              </a:rPr>
              <a:t> </a:t>
            </a:r>
            <a:r>
              <a:rPr lang="en-US" sz="1800" dirty="0" err="1" smtClean="0">
                <a:latin typeface="UTM Avo" panose="02040603050506020204" pitchFamily="18" charset="0"/>
              </a:rPr>
              <a:t>đỏ</a:t>
            </a:r>
            <a:r>
              <a:rPr lang="en-US" sz="1800" dirty="0" smtClean="0">
                <a:latin typeface="UTM Avo" panose="02040603050506020204" pitchFamily="18" charset="0"/>
              </a:rPr>
              <a:t> </a:t>
            </a:r>
            <a:r>
              <a:rPr lang="en-US" sz="1800" dirty="0" err="1" smtClean="0">
                <a:latin typeface="UTM Avo" panose="02040603050506020204" pitchFamily="18" charset="0"/>
              </a:rPr>
              <a:t>thắm</a:t>
            </a:r>
            <a:r>
              <a:rPr lang="en-US" sz="1800" dirty="0" smtClean="0">
                <a:latin typeface="UTM Avo" panose="02040603050506020204" pitchFamily="18" charset="0"/>
              </a:rPr>
              <a:t>, </a:t>
            </a:r>
            <a:r>
              <a:rPr lang="en-US" sz="1800" dirty="0" err="1" smtClean="0">
                <a:latin typeface="UTM Avo" panose="02040603050506020204" pitchFamily="18" charset="0"/>
              </a:rPr>
              <a:t>bé</a:t>
            </a:r>
            <a:r>
              <a:rPr lang="en-US" sz="1800" dirty="0" smtClean="0">
                <a:latin typeface="UTM Avo" panose="02040603050506020204" pitchFamily="18" charset="0"/>
              </a:rPr>
              <a:t> </a:t>
            </a:r>
            <a:r>
              <a:rPr lang="en-US" sz="1800" dirty="0" err="1" smtClean="0">
                <a:latin typeface="UTM Avo" panose="02040603050506020204" pitchFamily="18" charset="0"/>
              </a:rPr>
              <a:t>vui</a:t>
            </a:r>
            <a:r>
              <a:rPr lang="en-US" sz="1800" dirty="0" smtClean="0">
                <a:latin typeface="UTM Avo" panose="02040603050506020204" pitchFamily="18" charset="0"/>
              </a:rPr>
              <a:t> </a:t>
            </a:r>
            <a:r>
              <a:rPr lang="en-US" sz="1800" dirty="0" err="1" smtClean="0">
                <a:latin typeface="UTM Avo" panose="02040603050506020204" pitchFamily="18" charset="0"/>
              </a:rPr>
              <a:t>sướng</a:t>
            </a:r>
            <a:r>
              <a:rPr lang="en-US" sz="1800" dirty="0" smtClean="0">
                <a:latin typeface="UTM Avo" panose="02040603050506020204" pitchFamily="18" charset="0"/>
              </a:rPr>
              <a:t> reo </a:t>
            </a:r>
            <a:r>
              <a:rPr lang="en-US" sz="1800" dirty="0" err="1" smtClean="0">
                <a:latin typeface="UTM Avo" panose="02040603050506020204" pitchFamily="18" charset="0"/>
              </a:rPr>
              <a:t>lên</a:t>
            </a:r>
            <a:r>
              <a:rPr lang="en-US" sz="1800" dirty="0" smtClean="0">
                <a:latin typeface="UTM Avo" panose="02040603050506020204" pitchFamily="18" charset="0"/>
              </a:rPr>
              <a:t>:</a:t>
            </a:r>
          </a:p>
          <a:p>
            <a:pPr algn="just">
              <a:lnSpc>
                <a:spcPct val="150000"/>
              </a:lnSpc>
            </a:pPr>
            <a:r>
              <a:rPr lang="en-US" sz="1800" dirty="0" smtClean="0">
                <a:latin typeface="UTM Avo" panose="02040603050506020204" pitchFamily="18" charset="0"/>
              </a:rPr>
              <a:t>- </a:t>
            </a:r>
            <a:r>
              <a:rPr lang="en-US" sz="1800" dirty="0" err="1" smtClean="0">
                <a:latin typeface="UTM Avo" panose="02040603050506020204" pitchFamily="18" charset="0"/>
              </a:rPr>
              <a:t>Bạn</a:t>
            </a:r>
            <a:r>
              <a:rPr lang="en-US" sz="1800" dirty="0" smtClean="0">
                <a:latin typeface="UTM Avo" panose="02040603050506020204" pitchFamily="18" charset="0"/>
              </a:rPr>
              <a:t> </a:t>
            </a:r>
            <a:r>
              <a:rPr lang="en-US" sz="1800" dirty="0" err="1" smtClean="0">
                <a:latin typeface="UTM Avo" panose="02040603050506020204" pitchFamily="18" charset="0"/>
              </a:rPr>
              <a:t>xinh</a:t>
            </a:r>
            <a:r>
              <a:rPr lang="en-US" sz="1800" dirty="0" smtClean="0">
                <a:latin typeface="UTM Avo" panose="02040603050506020204" pitchFamily="18" charset="0"/>
              </a:rPr>
              <a:t> </a:t>
            </a:r>
            <a:r>
              <a:rPr lang="en-US" sz="1800" dirty="0" err="1" smtClean="0">
                <a:latin typeface="UTM Avo" panose="02040603050506020204" pitchFamily="18" charset="0"/>
              </a:rPr>
              <a:t>đẹp</a:t>
            </a:r>
            <a:r>
              <a:rPr lang="en-US" sz="1800" dirty="0" smtClean="0">
                <a:latin typeface="UTM Avo" panose="02040603050506020204" pitchFamily="18" charset="0"/>
              </a:rPr>
              <a:t>, </a:t>
            </a:r>
            <a:r>
              <a:rPr lang="en-US" sz="1800" dirty="0" err="1" smtClean="0">
                <a:latin typeface="UTM Avo" panose="02040603050506020204" pitchFamily="18" charset="0"/>
              </a:rPr>
              <a:t>đáng</a:t>
            </a:r>
            <a:r>
              <a:rPr lang="en-US" sz="1800" dirty="0" smtClean="0">
                <a:latin typeface="UTM Avo" panose="02040603050506020204" pitchFamily="18" charset="0"/>
              </a:rPr>
              <a:t> </a:t>
            </a:r>
            <a:r>
              <a:rPr lang="en-US" sz="1800" dirty="0" err="1" smtClean="0">
                <a:latin typeface="UTM Avo" panose="02040603050506020204" pitchFamily="18" charset="0"/>
              </a:rPr>
              <a:t>yêu</a:t>
            </a:r>
            <a:r>
              <a:rPr lang="en-US" sz="1800" dirty="0" smtClean="0">
                <a:latin typeface="UTM Avo" panose="02040603050506020204" pitchFamily="18" charset="0"/>
              </a:rPr>
              <a:t> </a:t>
            </a:r>
            <a:r>
              <a:rPr lang="en-US" sz="1800" dirty="0" err="1" smtClean="0">
                <a:latin typeface="UTM Avo" panose="02040603050506020204" pitchFamily="18" charset="0"/>
              </a:rPr>
              <a:t>làm</a:t>
            </a:r>
            <a:r>
              <a:rPr lang="en-US" sz="1800" dirty="0" smtClean="0">
                <a:latin typeface="UTM Avo" panose="02040603050506020204" pitchFamily="18" charset="0"/>
              </a:rPr>
              <a:t> </a:t>
            </a:r>
            <a:r>
              <a:rPr lang="en-US" sz="1800" dirty="0" err="1" smtClean="0">
                <a:latin typeface="UTM Avo" panose="02040603050506020204" pitchFamily="18" charset="0"/>
              </a:rPr>
              <a:t>sao</a:t>
            </a:r>
            <a:r>
              <a:rPr lang="en-US" sz="1800" dirty="0" smtClean="0">
                <a:latin typeface="UTM Avo" panose="02040603050506020204" pitchFamily="18" charset="0"/>
              </a:rPr>
              <a:t>!</a:t>
            </a:r>
          </a:p>
          <a:p>
            <a:pPr algn="just">
              <a:lnSpc>
                <a:spcPct val="150000"/>
              </a:lnSpc>
            </a:pPr>
            <a:r>
              <a:rPr lang="en-US" sz="1800" dirty="0">
                <a:latin typeface="UTM Avo" panose="02040603050506020204" pitchFamily="18" charset="0"/>
              </a:rPr>
              <a:t> </a:t>
            </a:r>
            <a:r>
              <a:rPr lang="en-US" sz="1800" dirty="0" smtClean="0">
                <a:latin typeface="UTM Avo" panose="02040603050506020204" pitchFamily="18" charset="0"/>
              </a:rPr>
              <a:t>   </a:t>
            </a:r>
            <a:r>
              <a:rPr lang="en-US" sz="1800" dirty="0" err="1" smtClean="0">
                <a:latin typeface="UTM Avo" panose="02040603050506020204" pitchFamily="18" charset="0"/>
              </a:rPr>
              <a:t>Nói</a:t>
            </a:r>
            <a:r>
              <a:rPr lang="en-US" sz="1800" dirty="0" smtClean="0">
                <a:latin typeface="UTM Avo" panose="02040603050506020204" pitchFamily="18" charset="0"/>
              </a:rPr>
              <a:t> </a:t>
            </a:r>
            <a:r>
              <a:rPr lang="en-US" sz="1800" dirty="0" err="1" smtClean="0">
                <a:latin typeface="UTM Avo" panose="02040603050506020204" pitchFamily="18" charset="0"/>
              </a:rPr>
              <a:t>rồi</a:t>
            </a:r>
            <a:r>
              <a:rPr lang="en-US" sz="1800" dirty="0" smtClean="0">
                <a:latin typeface="UTM Avo" panose="02040603050506020204" pitchFamily="18" charset="0"/>
              </a:rPr>
              <a:t>, </a:t>
            </a:r>
            <a:r>
              <a:rPr lang="en-US" sz="1800" dirty="0" err="1" smtClean="0">
                <a:latin typeface="UTM Avo" panose="02040603050506020204" pitchFamily="18" charset="0"/>
              </a:rPr>
              <a:t>bé</a:t>
            </a:r>
            <a:r>
              <a:rPr lang="en-US" sz="1800" dirty="0" smtClean="0">
                <a:latin typeface="UTM Avo" panose="02040603050506020204" pitchFamily="18" charset="0"/>
              </a:rPr>
              <a:t> </a:t>
            </a:r>
            <a:r>
              <a:rPr lang="en-US" sz="1800" err="1" smtClean="0">
                <a:latin typeface="UTM Avo" panose="02040603050506020204" pitchFamily="18" charset="0"/>
              </a:rPr>
              <a:t>định</a:t>
            </a:r>
            <a:r>
              <a:rPr lang="en-US" sz="1800" smtClean="0">
                <a:latin typeface="UTM Avo" panose="02040603050506020204" pitchFamily="18" charset="0"/>
              </a:rPr>
              <a:t>  ……..……………….  </a:t>
            </a:r>
            <a:r>
              <a:rPr lang="en-US" sz="1800" dirty="0" err="1" smtClean="0">
                <a:latin typeface="UTM Avo" panose="02040603050506020204" pitchFamily="18" charset="0"/>
              </a:rPr>
              <a:t>bông</a:t>
            </a:r>
            <a:r>
              <a:rPr lang="en-US" sz="1800" dirty="0" smtClean="0">
                <a:latin typeface="UTM Avo" panose="02040603050506020204" pitchFamily="18" charset="0"/>
              </a:rPr>
              <a:t> </a:t>
            </a:r>
            <a:r>
              <a:rPr lang="en-US" sz="1800" dirty="0" err="1" smtClean="0">
                <a:latin typeface="UTM Avo" panose="02040603050506020204" pitchFamily="18" charset="0"/>
              </a:rPr>
              <a:t>hoa</a:t>
            </a:r>
            <a:r>
              <a:rPr lang="en-US" sz="1800" dirty="0" smtClean="0">
                <a:latin typeface="UTM Avo" panose="02040603050506020204" pitchFamily="18" charset="0"/>
              </a:rPr>
              <a:t>. </a:t>
            </a:r>
            <a:r>
              <a:rPr lang="en-US" sz="1800" dirty="0" err="1" smtClean="0">
                <a:latin typeface="UTM Avo" panose="02040603050506020204" pitchFamily="18" charset="0"/>
              </a:rPr>
              <a:t>Bỗng</a:t>
            </a:r>
            <a:r>
              <a:rPr lang="en-US" sz="1800" dirty="0" smtClean="0">
                <a:latin typeface="UTM Avo" panose="02040603050506020204" pitchFamily="18" charset="0"/>
              </a:rPr>
              <a:t> </a:t>
            </a:r>
            <a:r>
              <a:rPr lang="en-US" sz="1800" dirty="0" err="1" smtClean="0">
                <a:latin typeface="UTM Avo" panose="02040603050506020204" pitchFamily="18" charset="0"/>
              </a:rPr>
              <a:t>có</a:t>
            </a:r>
            <a:r>
              <a:rPr lang="en-US" sz="1800" dirty="0" smtClean="0">
                <a:latin typeface="UTM Avo" panose="02040603050506020204" pitchFamily="18" charset="0"/>
              </a:rPr>
              <a:t> </a:t>
            </a:r>
            <a:r>
              <a:rPr lang="en-US" sz="1800" dirty="0" err="1" smtClean="0">
                <a:latin typeface="UTM Avo" panose="02040603050506020204" pitchFamily="18" charset="0"/>
              </a:rPr>
              <a:t>tiếng</a:t>
            </a:r>
            <a:r>
              <a:rPr lang="en-US" sz="1800" dirty="0" smtClean="0">
                <a:latin typeface="UTM Avo" panose="02040603050506020204" pitchFamily="18" charset="0"/>
              </a:rPr>
              <a:t> </a:t>
            </a:r>
            <a:r>
              <a:rPr lang="en-US" sz="1800" dirty="0" err="1" smtClean="0">
                <a:latin typeface="UTM Avo" panose="02040603050506020204" pitchFamily="18" charset="0"/>
              </a:rPr>
              <a:t>thì</a:t>
            </a:r>
            <a:r>
              <a:rPr lang="en-US" sz="1800" dirty="0" smtClean="0">
                <a:latin typeface="UTM Avo" panose="02040603050506020204" pitchFamily="18" charset="0"/>
              </a:rPr>
              <a:t> </a:t>
            </a:r>
            <a:r>
              <a:rPr lang="en-US" sz="1800" dirty="0" err="1" smtClean="0">
                <a:latin typeface="UTM Avo" panose="02040603050506020204" pitchFamily="18" charset="0"/>
              </a:rPr>
              <a:t>thầm</a:t>
            </a:r>
            <a:r>
              <a:rPr lang="en-US" sz="1800" dirty="0" smtClean="0">
                <a:latin typeface="UTM Avo" panose="02040603050506020204" pitchFamily="18" charset="0"/>
              </a:rPr>
              <a:t>:</a:t>
            </a:r>
          </a:p>
          <a:p>
            <a:pPr algn="just">
              <a:lnSpc>
                <a:spcPct val="150000"/>
              </a:lnSpc>
            </a:pPr>
            <a:r>
              <a:rPr lang="en-US" sz="1800" dirty="0" smtClean="0">
                <a:latin typeface="UTM Avo" panose="02040603050506020204" pitchFamily="18" charset="0"/>
              </a:rPr>
              <a:t>- Xin  </a:t>
            </a:r>
            <a:r>
              <a:rPr lang="en-US" sz="1800" smtClean="0">
                <a:latin typeface="UTM Avo" panose="02040603050506020204" pitchFamily="18" charset="0"/>
              </a:rPr>
              <a:t>……….…... ……….  </a:t>
            </a:r>
            <a:r>
              <a:rPr lang="en-US" sz="1800" dirty="0" err="1" smtClean="0">
                <a:latin typeface="UTM Avo" panose="02040603050506020204" pitchFamily="18" charset="0"/>
              </a:rPr>
              <a:t>tôi</a:t>
            </a:r>
            <a:r>
              <a:rPr lang="en-US" sz="1800" dirty="0" smtClean="0">
                <a:latin typeface="UTM Avo" panose="02040603050506020204" pitchFamily="18" charset="0"/>
              </a:rPr>
              <a:t>. </a:t>
            </a:r>
            <a:r>
              <a:rPr lang="en-US" sz="1800" dirty="0" err="1" smtClean="0">
                <a:latin typeface="UTM Avo" panose="02040603050506020204" pitchFamily="18" charset="0"/>
              </a:rPr>
              <a:t>Tôi</a:t>
            </a:r>
            <a:r>
              <a:rPr lang="en-US" sz="1800" dirty="0" smtClean="0">
                <a:latin typeface="UTM Avo" panose="02040603050506020204" pitchFamily="18" charset="0"/>
              </a:rPr>
              <a:t> </a:t>
            </a:r>
            <a:r>
              <a:rPr lang="en-US" sz="1800" dirty="0" err="1" smtClean="0">
                <a:latin typeface="UTM Avo" panose="02040603050506020204" pitchFamily="18" charset="0"/>
              </a:rPr>
              <a:t>sẽ</a:t>
            </a:r>
            <a:r>
              <a:rPr lang="en-US" sz="1800" dirty="0" smtClean="0">
                <a:latin typeface="UTM Avo" panose="02040603050506020204" pitchFamily="18" charset="0"/>
              </a:rPr>
              <a:t> </a:t>
            </a:r>
            <a:r>
              <a:rPr lang="en-US" sz="1800" dirty="0" err="1" smtClean="0">
                <a:latin typeface="UTM Avo" panose="02040603050506020204" pitchFamily="18" charset="0"/>
              </a:rPr>
              <a:t>rất</a:t>
            </a:r>
            <a:r>
              <a:rPr lang="en-US" sz="1800" dirty="0" smtClean="0">
                <a:latin typeface="UTM Avo" panose="02040603050506020204" pitchFamily="18" charset="0"/>
              </a:rPr>
              <a:t> </a:t>
            </a:r>
            <a:r>
              <a:rPr lang="en-US" sz="1800" dirty="0" err="1" smtClean="0">
                <a:latin typeface="UTM Avo" panose="02040603050506020204" pitchFamily="18" charset="0"/>
              </a:rPr>
              <a:t>buồn</a:t>
            </a:r>
            <a:r>
              <a:rPr lang="en-US" sz="1800" dirty="0" smtClean="0">
                <a:latin typeface="UTM Avo" panose="02040603050506020204" pitchFamily="18" charset="0"/>
              </a:rPr>
              <a:t> </a:t>
            </a:r>
            <a:r>
              <a:rPr lang="en-US" sz="1800" dirty="0" err="1" smtClean="0">
                <a:latin typeface="UTM Avo" panose="02040603050506020204" pitchFamily="18" charset="0"/>
              </a:rPr>
              <a:t>nếu</a:t>
            </a:r>
            <a:r>
              <a:rPr lang="en-US" sz="1800" dirty="0" smtClean="0">
                <a:latin typeface="UTM Avo" panose="02040603050506020204" pitchFamily="18" charset="0"/>
              </a:rPr>
              <a:t> </a:t>
            </a:r>
            <a:r>
              <a:rPr lang="en-US" sz="1800" dirty="0" err="1" smtClean="0">
                <a:latin typeface="UTM Avo" panose="02040603050506020204" pitchFamily="18" charset="0"/>
              </a:rPr>
              <a:t>không</a:t>
            </a:r>
            <a:r>
              <a:rPr lang="en-US" sz="1800" dirty="0" smtClean="0">
                <a:latin typeface="UTM Avo" panose="02040603050506020204" pitchFamily="18" charset="0"/>
              </a:rPr>
              <a:t> </a:t>
            </a:r>
            <a:r>
              <a:rPr lang="en-US" sz="1800" dirty="0" err="1" smtClean="0">
                <a:latin typeface="UTM Avo" panose="02040603050506020204" pitchFamily="18" charset="0"/>
              </a:rPr>
              <a:t>được</a:t>
            </a:r>
            <a:r>
              <a:rPr lang="en-US" sz="1800" dirty="0" smtClean="0">
                <a:latin typeface="UTM Avo" panose="02040603050506020204" pitchFamily="18" charset="0"/>
              </a:rPr>
              <a:t> </a:t>
            </a:r>
            <a:r>
              <a:rPr lang="en-US" sz="1800" dirty="0" err="1" smtClean="0">
                <a:latin typeface="UTM Avo" panose="02040603050506020204" pitchFamily="18" charset="0"/>
              </a:rPr>
              <a:t>khoe</a:t>
            </a:r>
            <a:r>
              <a:rPr lang="en-US" sz="1800" dirty="0" smtClean="0">
                <a:latin typeface="UTM Avo" panose="02040603050506020204" pitchFamily="18" charset="0"/>
              </a:rPr>
              <a:t> </a:t>
            </a:r>
            <a:r>
              <a:rPr lang="en-US" sz="1800" dirty="0" err="1" smtClean="0">
                <a:latin typeface="UTM Avo" panose="02040603050506020204" pitchFamily="18" charset="0"/>
              </a:rPr>
              <a:t>sắc</a:t>
            </a:r>
            <a:r>
              <a:rPr lang="en-US" sz="1800" dirty="0" smtClean="0">
                <a:latin typeface="UTM Avo" panose="02040603050506020204" pitchFamily="18" charset="0"/>
              </a:rPr>
              <a:t> </a:t>
            </a:r>
            <a:r>
              <a:rPr lang="en-US" sz="1800" dirty="0" err="1" smtClean="0">
                <a:latin typeface="UTM Avo" panose="02040603050506020204" pitchFamily="18" charset="0"/>
              </a:rPr>
              <a:t>cùng</a:t>
            </a:r>
            <a:r>
              <a:rPr lang="en-US" sz="1800" dirty="0" smtClean="0">
                <a:latin typeface="UTM Avo" panose="02040603050506020204" pitchFamily="18" charset="0"/>
              </a:rPr>
              <a:t> </a:t>
            </a:r>
            <a:r>
              <a:rPr lang="en-US" sz="1800" dirty="0" err="1" smtClean="0">
                <a:latin typeface="UTM Avo" panose="02040603050506020204" pitchFamily="18" charset="0"/>
              </a:rPr>
              <a:t>các</a:t>
            </a:r>
            <a:r>
              <a:rPr lang="en-US" sz="1800" dirty="0" smtClean="0">
                <a:latin typeface="UTM Avo" panose="02040603050506020204" pitchFamily="18" charset="0"/>
              </a:rPr>
              <a:t> </a:t>
            </a:r>
            <a:r>
              <a:rPr lang="en-US" sz="1800" dirty="0" err="1" smtClean="0">
                <a:latin typeface="UTM Avo" panose="02040603050506020204" pitchFamily="18" charset="0"/>
              </a:rPr>
              <a:t>bạn</a:t>
            </a:r>
            <a:r>
              <a:rPr lang="en-US" sz="1800" dirty="0" smtClean="0">
                <a:latin typeface="UTM Avo" panose="02040603050506020204" pitchFamily="18" charset="0"/>
              </a:rPr>
              <a:t> </a:t>
            </a:r>
            <a:r>
              <a:rPr lang="en-US" sz="1800" dirty="0" err="1" smtClean="0">
                <a:latin typeface="UTM Avo" panose="02040603050506020204" pitchFamily="18" charset="0"/>
              </a:rPr>
              <a:t>hoa</a:t>
            </a:r>
            <a:r>
              <a:rPr lang="en-US" sz="1800" dirty="0" smtClean="0">
                <a:latin typeface="UTM Avo" panose="02040603050506020204" pitchFamily="18" charset="0"/>
              </a:rPr>
              <a:t>.</a:t>
            </a:r>
            <a:endParaRPr lang="vi-VN" sz="1800" dirty="0">
              <a:latin typeface="UTM Avo" panose="02040603050506020204" pitchFamily="18" charset="0"/>
            </a:endParaRPr>
          </a:p>
        </p:txBody>
      </p:sp>
      <p:sp>
        <p:nvSpPr>
          <p:cNvPr id="3" name="Rounded Rectangle 2"/>
          <p:cNvSpPr/>
          <p:nvPr/>
        </p:nvSpPr>
        <p:spPr>
          <a:xfrm>
            <a:off x="1123950" y="918851"/>
            <a:ext cx="1438275" cy="42417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err="1" smtClean="0">
                <a:solidFill>
                  <a:srgbClr val="000000"/>
                </a:solidFill>
                <a:latin typeface="UTM Avo" panose="02040603050506020204" pitchFamily="18" charset="0"/>
              </a:rPr>
              <a:t>giơ</a:t>
            </a:r>
            <a:r>
              <a:rPr lang="en-US" sz="1800" dirty="0" smtClean="0">
                <a:solidFill>
                  <a:srgbClr val="000000"/>
                </a:solidFill>
                <a:latin typeface="UTM Avo" panose="02040603050506020204" pitchFamily="18" charset="0"/>
              </a:rPr>
              <a:t> </a:t>
            </a:r>
            <a:r>
              <a:rPr lang="en-US" sz="1800" dirty="0" err="1" smtClean="0">
                <a:solidFill>
                  <a:srgbClr val="000000"/>
                </a:solidFill>
                <a:latin typeface="UTM Avo" panose="02040603050506020204" pitchFamily="18" charset="0"/>
              </a:rPr>
              <a:t>tay</a:t>
            </a:r>
            <a:r>
              <a:rPr lang="en-US" sz="1800" dirty="0" smtClean="0">
                <a:solidFill>
                  <a:srgbClr val="000000"/>
                </a:solidFill>
                <a:latin typeface="UTM Avo" panose="02040603050506020204" pitchFamily="18" charset="0"/>
              </a:rPr>
              <a:t> </a:t>
            </a:r>
            <a:r>
              <a:rPr lang="en-US" sz="1800" dirty="0" err="1" smtClean="0">
                <a:solidFill>
                  <a:srgbClr val="000000"/>
                </a:solidFill>
                <a:latin typeface="UTM Avo" panose="02040603050506020204" pitchFamily="18" charset="0"/>
              </a:rPr>
              <a:t>hái</a:t>
            </a:r>
            <a:endParaRPr lang="en-US" sz="1800" dirty="0">
              <a:solidFill>
                <a:srgbClr val="000000"/>
              </a:solidFill>
              <a:latin typeface="UTM Avo" panose="02040603050506020204" pitchFamily="18" charset="0"/>
            </a:endParaRPr>
          </a:p>
        </p:txBody>
      </p:sp>
      <p:sp>
        <p:nvSpPr>
          <p:cNvPr id="16" name="Rounded Rectangle 15"/>
          <p:cNvSpPr/>
          <p:nvPr/>
        </p:nvSpPr>
        <p:spPr>
          <a:xfrm>
            <a:off x="2730974" y="918851"/>
            <a:ext cx="1438275" cy="42417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err="1" smtClean="0">
                <a:solidFill>
                  <a:srgbClr val="000000"/>
                </a:solidFill>
                <a:latin typeface="UTM Avo" panose="02040603050506020204" pitchFamily="18" charset="0"/>
              </a:rPr>
              <a:t>nhìn</a:t>
            </a:r>
            <a:r>
              <a:rPr lang="en-US" sz="1800" dirty="0" smtClean="0">
                <a:solidFill>
                  <a:srgbClr val="000000"/>
                </a:solidFill>
                <a:latin typeface="UTM Avo" panose="02040603050506020204" pitchFamily="18" charset="0"/>
              </a:rPr>
              <a:t> </a:t>
            </a:r>
            <a:r>
              <a:rPr lang="en-US" sz="1800" dirty="0" err="1" smtClean="0">
                <a:solidFill>
                  <a:srgbClr val="000000"/>
                </a:solidFill>
                <a:latin typeface="UTM Avo" panose="02040603050506020204" pitchFamily="18" charset="0"/>
              </a:rPr>
              <a:t>thấy</a:t>
            </a:r>
            <a:endParaRPr lang="en-US" sz="1800" dirty="0">
              <a:solidFill>
                <a:srgbClr val="000000"/>
              </a:solidFill>
              <a:latin typeface="UTM Avo" panose="02040603050506020204" pitchFamily="18" charset="0"/>
            </a:endParaRPr>
          </a:p>
        </p:txBody>
      </p:sp>
      <p:sp>
        <p:nvSpPr>
          <p:cNvPr id="17" name="Rounded Rectangle 16"/>
          <p:cNvSpPr/>
          <p:nvPr/>
        </p:nvSpPr>
        <p:spPr>
          <a:xfrm>
            <a:off x="4337998" y="918851"/>
            <a:ext cx="1438275" cy="42417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800" dirty="0" err="1" smtClean="0">
                <a:solidFill>
                  <a:srgbClr val="000000"/>
                </a:solidFill>
                <a:latin typeface="UTM Avo" panose="02040603050506020204" pitchFamily="18" charset="0"/>
              </a:rPr>
              <a:t>đừng</a:t>
            </a:r>
            <a:r>
              <a:rPr lang="en-US" sz="1800" dirty="0" smtClean="0">
                <a:solidFill>
                  <a:srgbClr val="000000"/>
                </a:solidFill>
                <a:latin typeface="UTM Avo" panose="02040603050506020204" pitchFamily="18" charset="0"/>
              </a:rPr>
              <a:t> </a:t>
            </a:r>
            <a:r>
              <a:rPr lang="en-US" sz="1800" dirty="0" err="1" smtClean="0">
                <a:solidFill>
                  <a:srgbClr val="000000"/>
                </a:solidFill>
                <a:latin typeface="UTM Avo" panose="02040603050506020204" pitchFamily="18" charset="0"/>
              </a:rPr>
              <a:t>hái</a:t>
            </a:r>
            <a:endParaRPr lang="en-US" sz="18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18428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animEffect transition="in" filter="fade">
                                      <p:cBhvr>
                                        <p:cTn id="23" dur="500"/>
                                        <p:tgtEl>
                                          <p:spTgt spid="15">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500"/>
                                        <p:tgtEl>
                                          <p:spTgt spid="15">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fade">
                                      <p:cBhvr>
                                        <p:cTn id="29" dur="500"/>
                                        <p:tgtEl>
                                          <p:spTgt spid="15">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fade">
                                      <p:cBhvr>
                                        <p:cTn id="32" dur="500"/>
                                        <p:tgtEl>
                                          <p:spTgt spid="15">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grpId="1" nodeType="clickEffect">
                                  <p:stCondLst>
                                    <p:cond delay="0"/>
                                  </p:stCondLst>
                                  <p:childTnLst>
                                    <p:animMotion origin="layout" path="M 7.40741E-7 -3.08642E-6 L 0.24421 0.16358 " pathEditMode="relative" rAng="0" ptsTypes="AA">
                                      <p:cBhvr>
                                        <p:cTn id="39" dur="2000" fill="hold"/>
                                        <p:tgtEl>
                                          <p:spTgt spid="16"/>
                                        </p:tgtEl>
                                        <p:attrNameLst>
                                          <p:attrName>ppt_x</p:attrName>
                                          <p:attrName>ppt_y</p:attrName>
                                        </p:attrNameLst>
                                      </p:cBhvr>
                                      <p:rCtr x="12199" y="8179"/>
                                    </p:animMotion>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grpId="1" nodeType="clickEffect">
                                  <p:stCondLst>
                                    <p:cond delay="0"/>
                                  </p:stCondLst>
                                  <p:childTnLst>
                                    <p:animMotion origin="layout" path="M 0 -3.08642E-6 L 0.22708 0.40247 " pathEditMode="relative" rAng="0" ptsTypes="AA">
                                      <p:cBhvr>
                                        <p:cTn id="43" dur="2000" fill="hold"/>
                                        <p:tgtEl>
                                          <p:spTgt spid="3"/>
                                        </p:tgtEl>
                                        <p:attrNameLst>
                                          <p:attrName>ppt_x</p:attrName>
                                          <p:attrName>ppt_y</p:attrName>
                                        </p:attrNameLst>
                                      </p:cBhvr>
                                      <p:rCtr x="11343" y="20123"/>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1" nodeType="clickEffect">
                                  <p:stCondLst>
                                    <p:cond delay="0"/>
                                  </p:stCondLst>
                                  <p:childTnLst>
                                    <p:animMotion origin="layout" path="M 0 -3.08642E-6 L -0.47361 0.56358 " pathEditMode="relative" rAng="0" ptsTypes="AA">
                                      <p:cBhvr>
                                        <p:cTn id="47" dur="2000" fill="hold"/>
                                        <p:tgtEl>
                                          <p:spTgt spid="17"/>
                                        </p:tgtEl>
                                        <p:attrNameLst>
                                          <p:attrName>ppt_x</p:attrName>
                                          <p:attrName>ppt_y</p:attrName>
                                        </p:attrNameLst>
                                      </p:cBhvr>
                                      <p:rCtr x="-23681" y="2817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5" grpId="0" uiExpand="1" build="p"/>
      <p:bldP spid="3" grpId="0" animBg="1"/>
      <p:bldP spid="3" grpId="1" animBg="1"/>
      <p:bldP spid="16" grpId="0" animBg="1"/>
      <p:bldP spid="16" grpId="1" animBg="1"/>
      <p:bldP spid="17" grpId="0" animBg="1"/>
      <p:bldP spid="1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F6BCDF-9F5D-43EF-8D2F-74DA0EBB0C5C}"/>
              </a:ext>
            </a:extLst>
          </p:cNvPr>
          <p:cNvSpPr txBox="1"/>
          <p:nvPr/>
        </p:nvSpPr>
        <p:spPr>
          <a:xfrm>
            <a:off x="554675" y="508640"/>
            <a:ext cx="5865175" cy="2862322"/>
          </a:xfrm>
          <a:prstGeom prst="rect">
            <a:avLst/>
          </a:prstGeom>
          <a:noFill/>
        </p:spPr>
        <p:txBody>
          <a:bodyPr wrap="square" rtlCol="0">
            <a:spAutoFit/>
          </a:bodyPr>
          <a:lstStyle/>
          <a:p>
            <a:pPr algn="just">
              <a:lnSpc>
                <a:spcPct val="150000"/>
              </a:lnSpc>
            </a:pPr>
            <a:r>
              <a:rPr lang="en-US" sz="2000" b="1" dirty="0" smtClean="0">
                <a:latin typeface="UTM Avo" panose="02040603050506020204" pitchFamily="18" charset="0"/>
              </a:rPr>
              <a:t>3. </a:t>
            </a:r>
            <a:r>
              <a:rPr lang="en-US" sz="2000" dirty="0" err="1" smtClean="0">
                <a:latin typeface="UTM Avo" panose="02040603050506020204" pitchFamily="18" charset="0"/>
              </a:rPr>
              <a:t>Cần</a:t>
            </a:r>
            <a:r>
              <a:rPr lang="en-US" sz="2000" dirty="0" smtClean="0">
                <a:latin typeface="UTM Avo" panose="02040603050506020204" pitchFamily="18" charset="0"/>
              </a:rPr>
              <a:t> </a:t>
            </a:r>
            <a:r>
              <a:rPr lang="en-US" sz="2000" dirty="0" err="1" smtClean="0">
                <a:latin typeface="UTM Avo" panose="02040603050506020204" pitchFamily="18" charset="0"/>
              </a:rPr>
              <a:t>đặt</a:t>
            </a:r>
            <a:r>
              <a:rPr lang="en-US" sz="2000" dirty="0" smtClean="0">
                <a:latin typeface="UTM Avo" panose="02040603050506020204" pitchFamily="18" charset="0"/>
              </a:rPr>
              <a:t> </a:t>
            </a:r>
            <a:r>
              <a:rPr lang="en-US" sz="2000" i="1" dirty="0" err="1" smtClean="0">
                <a:latin typeface="UTM Avo" panose="02040603050506020204" pitchFamily="18" charset="0"/>
              </a:rPr>
              <a:t>dấu</a:t>
            </a:r>
            <a:r>
              <a:rPr lang="en-US" sz="2000" i="1" dirty="0" smtClean="0">
                <a:latin typeface="UTM Avo" panose="02040603050506020204" pitchFamily="18" charset="0"/>
              </a:rPr>
              <a:t> </a:t>
            </a:r>
            <a:r>
              <a:rPr lang="en-US" sz="2000" i="1" dirty="0" err="1" smtClean="0">
                <a:latin typeface="UTM Avo" panose="02040603050506020204" pitchFamily="18" charset="0"/>
              </a:rPr>
              <a:t>phẩy</a:t>
            </a:r>
            <a:r>
              <a:rPr lang="en-US" sz="2000" i="1" dirty="0" smtClean="0">
                <a:latin typeface="UTM Avo" panose="02040603050506020204" pitchFamily="18" charset="0"/>
              </a:rPr>
              <a:t> </a:t>
            </a:r>
            <a:r>
              <a:rPr lang="en-US" sz="2000" dirty="0" err="1" smtClean="0">
                <a:latin typeface="UTM Avo" panose="02040603050506020204" pitchFamily="18" charset="0"/>
              </a:rPr>
              <a:t>vào</a:t>
            </a:r>
            <a:r>
              <a:rPr lang="en-US" sz="2000" dirty="0" smtClean="0">
                <a:latin typeface="UTM Avo" panose="02040603050506020204" pitchFamily="18" charset="0"/>
              </a:rPr>
              <a:t> </a:t>
            </a:r>
            <a:r>
              <a:rPr lang="en-US" sz="2000" dirty="0" err="1" smtClean="0">
                <a:latin typeface="UTM Avo" panose="02040603050506020204" pitchFamily="18" charset="0"/>
              </a:rPr>
              <a:t>những</a:t>
            </a:r>
            <a:r>
              <a:rPr lang="en-US" sz="2000" dirty="0" smtClean="0">
                <a:latin typeface="UTM Avo" panose="02040603050506020204" pitchFamily="18" charset="0"/>
              </a:rPr>
              <a:t> </a:t>
            </a:r>
            <a:r>
              <a:rPr lang="en-US" sz="2000" dirty="0" err="1" smtClean="0">
                <a:latin typeface="UTM Avo" panose="02040603050506020204" pitchFamily="18" charset="0"/>
              </a:rPr>
              <a:t>vị</a:t>
            </a:r>
            <a:r>
              <a:rPr lang="en-US" sz="2000" dirty="0" smtClean="0">
                <a:latin typeface="UTM Avo" panose="02040603050506020204" pitchFamily="18" charset="0"/>
              </a:rPr>
              <a:t> </a:t>
            </a:r>
            <a:r>
              <a:rPr lang="en-US" sz="2000" dirty="0" err="1" smtClean="0">
                <a:latin typeface="UTM Avo" panose="02040603050506020204" pitchFamily="18" charset="0"/>
              </a:rPr>
              <a:t>trí</a:t>
            </a:r>
            <a:r>
              <a:rPr lang="en-US" sz="2000" dirty="0" smtClean="0">
                <a:latin typeface="UTM Avo" panose="02040603050506020204" pitchFamily="18" charset="0"/>
              </a:rPr>
              <a:t> </a:t>
            </a:r>
            <a:r>
              <a:rPr lang="en-US" sz="2000" dirty="0" err="1" smtClean="0">
                <a:latin typeface="UTM Avo" panose="02040603050506020204" pitchFamily="18" charset="0"/>
              </a:rPr>
              <a:t>nào</a:t>
            </a:r>
            <a:r>
              <a:rPr lang="en-US" sz="2000" dirty="0" smtClean="0">
                <a:latin typeface="UTM Avo" panose="02040603050506020204" pitchFamily="18" charset="0"/>
              </a:rPr>
              <a:t> </a:t>
            </a:r>
            <a:r>
              <a:rPr lang="en-US" sz="2000" dirty="0" err="1" smtClean="0">
                <a:latin typeface="UTM Avo" panose="02040603050506020204" pitchFamily="18" charset="0"/>
              </a:rPr>
              <a:t>trong</a:t>
            </a:r>
            <a:r>
              <a:rPr lang="en-US" sz="2000" dirty="0" smtClean="0">
                <a:latin typeface="UTM Avo" panose="02040603050506020204" pitchFamily="18" charset="0"/>
              </a:rPr>
              <a:t> </a:t>
            </a:r>
            <a:r>
              <a:rPr lang="en-US" sz="2000" dirty="0" err="1" smtClean="0">
                <a:latin typeface="UTM Avo" panose="02040603050506020204" pitchFamily="18" charset="0"/>
              </a:rPr>
              <a:t>mỗi</a:t>
            </a:r>
            <a:r>
              <a:rPr lang="en-US" sz="2000" dirty="0" smtClean="0">
                <a:latin typeface="UTM Avo" panose="02040603050506020204" pitchFamily="18" charset="0"/>
              </a:rPr>
              <a:t> </a:t>
            </a:r>
            <a:r>
              <a:rPr lang="en-US" sz="2000" dirty="0" err="1" smtClean="0">
                <a:latin typeface="UTM Avo" panose="02040603050506020204" pitchFamily="18" charset="0"/>
              </a:rPr>
              <a:t>câu</a:t>
            </a:r>
            <a:r>
              <a:rPr lang="en-US" sz="2000" dirty="0" smtClean="0">
                <a:latin typeface="UTM Avo" panose="02040603050506020204" pitchFamily="18" charset="0"/>
              </a:rPr>
              <a:t> </a:t>
            </a:r>
            <a:r>
              <a:rPr lang="en-US" sz="2000" dirty="0" err="1" smtClean="0">
                <a:latin typeface="UTM Avo" panose="02040603050506020204" pitchFamily="18" charset="0"/>
              </a:rPr>
              <a:t>sau</a:t>
            </a:r>
            <a:r>
              <a:rPr lang="en-US" sz="2000" dirty="0" smtClean="0">
                <a:latin typeface="UTM Avo" panose="02040603050506020204" pitchFamily="18" charset="0"/>
              </a:rPr>
              <a:t>?</a:t>
            </a:r>
          </a:p>
          <a:p>
            <a:pPr algn="just">
              <a:lnSpc>
                <a:spcPct val="150000"/>
              </a:lnSpc>
            </a:pPr>
            <a:endParaRPr lang="en-US" sz="2000" dirty="0" smtClean="0">
              <a:latin typeface="UTM Avo" panose="02040603050506020204" pitchFamily="18" charset="0"/>
            </a:endParaRPr>
          </a:p>
          <a:p>
            <a:pPr algn="just">
              <a:lnSpc>
                <a:spcPct val="150000"/>
              </a:lnSpc>
            </a:pPr>
            <a:r>
              <a:rPr lang="en-US" sz="2000" dirty="0" smtClean="0">
                <a:latin typeface="UTM Avo" panose="02040603050506020204" pitchFamily="18" charset="0"/>
              </a:rPr>
              <a:t>a. </a:t>
            </a:r>
            <a:r>
              <a:rPr lang="en-US" sz="2000" dirty="0" err="1" smtClean="0">
                <a:latin typeface="UTM Avo" panose="02040603050506020204" pitchFamily="18" charset="0"/>
              </a:rPr>
              <a:t>Các</a:t>
            </a:r>
            <a:r>
              <a:rPr lang="en-US" sz="2000" dirty="0" smtClean="0">
                <a:latin typeface="UTM Avo" panose="02040603050506020204" pitchFamily="18" charset="0"/>
              </a:rPr>
              <a:t> </a:t>
            </a:r>
            <a:r>
              <a:rPr lang="en-US" sz="2000" dirty="0" err="1" smtClean="0">
                <a:latin typeface="UTM Avo" panose="02040603050506020204" pitchFamily="18" charset="0"/>
              </a:rPr>
              <a:t>bạn</a:t>
            </a:r>
            <a:r>
              <a:rPr lang="en-US" sz="2000" dirty="0" smtClean="0">
                <a:latin typeface="UTM Avo" panose="02040603050506020204" pitchFamily="18" charset="0"/>
              </a:rPr>
              <a:t> </a:t>
            </a:r>
            <a:r>
              <a:rPr lang="en-US" sz="2000" dirty="0" err="1" smtClean="0">
                <a:latin typeface="UTM Avo" panose="02040603050506020204" pitchFamily="18" charset="0"/>
              </a:rPr>
              <a:t>học</a:t>
            </a:r>
            <a:r>
              <a:rPr lang="en-US" sz="2000" dirty="0" smtClean="0">
                <a:latin typeface="UTM Avo" panose="02040603050506020204" pitchFamily="18" charset="0"/>
              </a:rPr>
              <a:t> </a:t>
            </a:r>
            <a:r>
              <a:rPr lang="en-US" sz="2000" dirty="0" err="1" smtClean="0">
                <a:latin typeface="UTM Avo" panose="02040603050506020204" pitchFamily="18" charset="0"/>
              </a:rPr>
              <a:t>sinh</a:t>
            </a:r>
            <a:r>
              <a:rPr lang="en-US" sz="2000" dirty="0" smtClean="0">
                <a:latin typeface="UTM Avo" panose="02040603050506020204" pitchFamily="18" charset="0"/>
              </a:rPr>
              <a:t> </a:t>
            </a:r>
            <a:r>
              <a:rPr lang="en-US" sz="2000" dirty="0" err="1" smtClean="0">
                <a:latin typeface="UTM Avo" panose="02040603050506020204" pitchFamily="18" charset="0"/>
              </a:rPr>
              <a:t>đang</a:t>
            </a:r>
            <a:r>
              <a:rPr lang="en-US" sz="2000" dirty="0" smtClean="0">
                <a:latin typeface="UTM Avo" panose="02040603050506020204" pitchFamily="18" charset="0"/>
              </a:rPr>
              <a:t> </a:t>
            </a:r>
            <a:r>
              <a:rPr lang="en-US" sz="2000" dirty="0" err="1" smtClean="0">
                <a:latin typeface="UTM Avo" panose="02040603050506020204" pitchFamily="18" charset="0"/>
              </a:rPr>
              <a:t>tưới</a:t>
            </a:r>
            <a:r>
              <a:rPr lang="en-US" sz="2000" dirty="0" smtClean="0">
                <a:latin typeface="UTM Avo" panose="02040603050506020204" pitchFamily="18" charset="0"/>
              </a:rPr>
              <a:t> </a:t>
            </a:r>
            <a:r>
              <a:rPr lang="en-US" sz="2000" dirty="0" err="1" smtClean="0">
                <a:latin typeface="UTM Avo" panose="02040603050506020204" pitchFamily="18" charset="0"/>
              </a:rPr>
              <a:t>nước</a:t>
            </a:r>
            <a:r>
              <a:rPr lang="en-US" sz="2000" dirty="0" smtClean="0">
                <a:latin typeface="UTM Avo" panose="02040603050506020204" pitchFamily="18" charset="0"/>
              </a:rPr>
              <a:t> </a:t>
            </a:r>
            <a:r>
              <a:rPr lang="en-US" sz="2000" dirty="0" err="1" smtClean="0">
                <a:latin typeface="UTM Avo" panose="02040603050506020204" pitchFamily="18" charset="0"/>
              </a:rPr>
              <a:t>bắt</a:t>
            </a:r>
            <a:r>
              <a:rPr lang="en-US" sz="2000" dirty="0" smtClean="0">
                <a:latin typeface="UTM Avo" panose="02040603050506020204" pitchFamily="18" charset="0"/>
              </a:rPr>
              <a:t> </a:t>
            </a:r>
            <a:r>
              <a:rPr lang="en-US" sz="2000" dirty="0" err="1" smtClean="0">
                <a:latin typeface="UTM Avo" panose="02040603050506020204" pitchFamily="18" charset="0"/>
              </a:rPr>
              <a:t>sâu</a:t>
            </a:r>
            <a:r>
              <a:rPr lang="en-US" sz="2000" dirty="0" smtClean="0">
                <a:latin typeface="UTM Avo" panose="02040603050506020204" pitchFamily="18" charset="0"/>
              </a:rPr>
              <a:t> </a:t>
            </a:r>
            <a:r>
              <a:rPr lang="en-US" sz="2000" dirty="0" err="1" smtClean="0">
                <a:latin typeface="UTM Avo" panose="02040603050506020204" pitchFamily="18" charset="0"/>
              </a:rPr>
              <a:t>cho</a:t>
            </a:r>
            <a:r>
              <a:rPr lang="en-US" sz="2000" dirty="0" smtClean="0">
                <a:latin typeface="UTM Avo" panose="02040603050506020204" pitchFamily="18" charset="0"/>
              </a:rPr>
              <a:t> </a:t>
            </a:r>
            <a:r>
              <a:rPr lang="en-US" sz="2000" dirty="0" err="1" smtClean="0">
                <a:latin typeface="UTM Avo" panose="02040603050506020204" pitchFamily="18" charset="0"/>
              </a:rPr>
              <a:t>cây</a:t>
            </a:r>
            <a:r>
              <a:rPr lang="en-US" sz="2000" dirty="0" smtClean="0">
                <a:latin typeface="UTM Avo" panose="02040603050506020204" pitchFamily="18" charset="0"/>
              </a:rPr>
              <a:t>.</a:t>
            </a:r>
          </a:p>
          <a:p>
            <a:pPr algn="just">
              <a:lnSpc>
                <a:spcPct val="150000"/>
              </a:lnSpc>
            </a:pPr>
            <a:r>
              <a:rPr lang="en-US" sz="2000" dirty="0" smtClean="0">
                <a:latin typeface="UTM Avo" panose="02040603050506020204" pitchFamily="18" charset="0"/>
              </a:rPr>
              <a:t>b. </a:t>
            </a:r>
            <a:r>
              <a:rPr lang="en-US" sz="2000" dirty="0" err="1" smtClean="0">
                <a:latin typeface="UTM Avo" panose="02040603050506020204" pitchFamily="18" charset="0"/>
              </a:rPr>
              <a:t>Mọi</a:t>
            </a:r>
            <a:r>
              <a:rPr lang="en-US" sz="2000" dirty="0" smtClean="0">
                <a:latin typeface="UTM Avo" panose="02040603050506020204" pitchFamily="18" charset="0"/>
              </a:rPr>
              <a:t> </a:t>
            </a:r>
            <a:r>
              <a:rPr lang="en-US" sz="2000" dirty="0" err="1" smtClean="0">
                <a:latin typeface="UTM Avo" panose="02040603050506020204" pitchFamily="18" charset="0"/>
              </a:rPr>
              <a:t>người</a:t>
            </a:r>
            <a:r>
              <a:rPr lang="en-US" sz="2000" dirty="0" smtClean="0">
                <a:latin typeface="UTM Avo" panose="02040603050506020204" pitchFamily="18" charset="0"/>
              </a:rPr>
              <a:t> </a:t>
            </a:r>
            <a:r>
              <a:rPr lang="en-US" sz="2000" dirty="0" err="1" smtClean="0">
                <a:latin typeface="UTM Avo" panose="02040603050506020204" pitchFamily="18" charset="0"/>
              </a:rPr>
              <a:t>không</a:t>
            </a:r>
            <a:r>
              <a:rPr lang="en-US" sz="2000" dirty="0" smtClean="0">
                <a:latin typeface="UTM Avo" panose="02040603050506020204" pitchFamily="18" charset="0"/>
              </a:rPr>
              <a:t> </a:t>
            </a:r>
            <a:r>
              <a:rPr lang="en-US" sz="2000" dirty="0" err="1" smtClean="0">
                <a:latin typeface="UTM Avo" panose="02040603050506020204" pitchFamily="18" charset="0"/>
              </a:rPr>
              <a:t>được</a:t>
            </a:r>
            <a:r>
              <a:rPr lang="en-US" sz="2000" dirty="0" smtClean="0">
                <a:latin typeface="UTM Avo" panose="02040603050506020204" pitchFamily="18" charset="0"/>
              </a:rPr>
              <a:t> </a:t>
            </a:r>
            <a:r>
              <a:rPr lang="en-US" sz="2000" dirty="0" err="1" smtClean="0">
                <a:latin typeface="UTM Avo" panose="02040603050506020204" pitchFamily="18" charset="0"/>
              </a:rPr>
              <a:t>hái</a:t>
            </a:r>
            <a:r>
              <a:rPr lang="en-US" sz="2000" dirty="0" smtClean="0">
                <a:latin typeface="UTM Avo" panose="02040603050506020204" pitchFamily="18" charset="0"/>
              </a:rPr>
              <a:t> </a:t>
            </a:r>
            <a:r>
              <a:rPr lang="en-US" sz="2000" dirty="0" err="1" smtClean="0">
                <a:latin typeface="UTM Avo" panose="02040603050506020204" pitchFamily="18" charset="0"/>
              </a:rPr>
              <a:t>hoa</a:t>
            </a:r>
            <a:r>
              <a:rPr lang="en-US" sz="2000" dirty="0">
                <a:latin typeface="UTM Avo" panose="02040603050506020204" pitchFamily="18" charset="0"/>
              </a:rPr>
              <a:t> </a:t>
            </a:r>
            <a:r>
              <a:rPr lang="en-US" sz="2000" dirty="0" err="1" smtClean="0">
                <a:latin typeface="UTM Avo" panose="02040603050506020204" pitchFamily="18" charset="0"/>
              </a:rPr>
              <a:t>bẻ</a:t>
            </a:r>
            <a:r>
              <a:rPr lang="en-US" sz="2000" dirty="0" smtClean="0">
                <a:latin typeface="UTM Avo" panose="02040603050506020204" pitchFamily="18" charset="0"/>
              </a:rPr>
              <a:t> </a:t>
            </a:r>
            <a:r>
              <a:rPr lang="en-US" sz="2000" dirty="0" err="1" smtClean="0">
                <a:latin typeface="UTM Avo" panose="02040603050506020204" pitchFamily="18" charset="0"/>
              </a:rPr>
              <a:t>cành</a:t>
            </a:r>
            <a:r>
              <a:rPr lang="en-US" sz="2000" dirty="0" smtClean="0">
                <a:latin typeface="UTM Avo" panose="02040603050506020204" pitchFamily="18" charset="0"/>
              </a:rPr>
              <a:t>.</a:t>
            </a:r>
          </a:p>
          <a:p>
            <a:pPr algn="just">
              <a:lnSpc>
                <a:spcPct val="150000"/>
              </a:lnSpc>
            </a:pPr>
            <a:r>
              <a:rPr lang="en-US" sz="2000" dirty="0" smtClean="0">
                <a:latin typeface="UTM Avo" panose="02040603050506020204" pitchFamily="18" charset="0"/>
              </a:rPr>
              <a:t>c. </a:t>
            </a:r>
            <a:r>
              <a:rPr lang="en-US" sz="2000" dirty="0" err="1" smtClean="0">
                <a:latin typeface="UTM Avo" panose="02040603050506020204" pitchFamily="18" charset="0"/>
              </a:rPr>
              <a:t>Én</a:t>
            </a:r>
            <a:r>
              <a:rPr lang="en-US" sz="2000" dirty="0" smtClean="0">
                <a:latin typeface="UTM Avo" panose="02040603050506020204" pitchFamily="18" charset="0"/>
              </a:rPr>
              <a:t> </a:t>
            </a:r>
            <a:r>
              <a:rPr lang="en-US" sz="2000" dirty="0" err="1" smtClean="0">
                <a:latin typeface="UTM Avo" panose="02040603050506020204" pitchFamily="18" charset="0"/>
              </a:rPr>
              <a:t>nâu</a:t>
            </a:r>
            <a:r>
              <a:rPr lang="en-US" sz="2000" dirty="0" smtClean="0">
                <a:latin typeface="UTM Avo" panose="02040603050506020204" pitchFamily="18" charset="0"/>
              </a:rPr>
              <a:t> </a:t>
            </a:r>
            <a:r>
              <a:rPr lang="en-US" sz="2000" dirty="0" err="1" smtClean="0">
                <a:latin typeface="UTM Avo" panose="02040603050506020204" pitchFamily="18" charset="0"/>
              </a:rPr>
              <a:t>cỏ</a:t>
            </a:r>
            <a:r>
              <a:rPr lang="en-US" sz="2000" dirty="0" smtClean="0">
                <a:latin typeface="UTM Avo" panose="02040603050506020204" pitchFamily="18" charset="0"/>
              </a:rPr>
              <a:t> non </a:t>
            </a:r>
            <a:r>
              <a:rPr lang="en-US" sz="2000" dirty="0" err="1" smtClean="0">
                <a:latin typeface="UTM Avo" panose="02040603050506020204" pitchFamily="18" charset="0"/>
              </a:rPr>
              <a:t>đều</a:t>
            </a:r>
            <a:r>
              <a:rPr lang="en-US" sz="2000" dirty="0" smtClean="0">
                <a:latin typeface="UTM Avo" panose="02040603050506020204" pitchFamily="18" charset="0"/>
              </a:rPr>
              <a:t> </a:t>
            </a:r>
            <a:r>
              <a:rPr lang="en-US" sz="2000" dirty="0" err="1" smtClean="0">
                <a:latin typeface="UTM Avo" panose="02040603050506020204" pitchFamily="18" charset="0"/>
              </a:rPr>
              <a:t>đáng</a:t>
            </a:r>
            <a:r>
              <a:rPr lang="en-US" sz="2000" dirty="0" smtClean="0">
                <a:latin typeface="UTM Avo" panose="02040603050506020204" pitchFamily="18" charset="0"/>
              </a:rPr>
              <a:t> </a:t>
            </a:r>
            <a:r>
              <a:rPr lang="en-US" sz="2000" dirty="0" err="1" smtClean="0">
                <a:latin typeface="UTM Avo" panose="02040603050506020204" pitchFamily="18" charset="0"/>
              </a:rPr>
              <a:t>yêu</a:t>
            </a:r>
            <a:r>
              <a:rPr lang="en-US" sz="2000" dirty="0" smtClean="0">
                <a:latin typeface="UTM Avo" panose="02040603050506020204" pitchFamily="18" charset="0"/>
              </a:rPr>
              <a:t>. </a:t>
            </a:r>
            <a:endParaRPr lang="vi-VN" sz="2000" dirty="0">
              <a:latin typeface="UTM Avo" panose="02040603050506020204" pitchFamily="18" charset="0"/>
            </a:endParaRPr>
          </a:p>
        </p:txBody>
      </p:sp>
      <p:sp>
        <p:nvSpPr>
          <p:cNvPr id="3" name="TextBox 2"/>
          <p:cNvSpPr txBox="1"/>
          <p:nvPr/>
        </p:nvSpPr>
        <p:spPr>
          <a:xfrm>
            <a:off x="4306518" y="1920345"/>
            <a:ext cx="295275" cy="461665"/>
          </a:xfrm>
          <a:prstGeom prst="rect">
            <a:avLst/>
          </a:prstGeom>
          <a:noFill/>
        </p:spPr>
        <p:txBody>
          <a:bodyPr wrap="square" rtlCol="0">
            <a:spAutoFit/>
          </a:bodyPr>
          <a:lstStyle/>
          <a:p>
            <a:r>
              <a:rPr lang="en-US" sz="2400" b="1" dirty="0" smtClean="0">
                <a:solidFill>
                  <a:srgbClr val="FF0000"/>
                </a:solidFill>
              </a:rPr>
              <a:t>,</a:t>
            </a:r>
            <a:endParaRPr lang="en-US" sz="2400" b="1" dirty="0">
              <a:solidFill>
                <a:srgbClr val="FF0000"/>
              </a:solidFill>
            </a:endParaRPr>
          </a:p>
        </p:txBody>
      </p:sp>
      <p:sp>
        <p:nvSpPr>
          <p:cNvPr id="4" name="TextBox 3"/>
          <p:cNvSpPr txBox="1"/>
          <p:nvPr/>
        </p:nvSpPr>
        <p:spPr>
          <a:xfrm>
            <a:off x="4097677" y="2409372"/>
            <a:ext cx="295275" cy="461665"/>
          </a:xfrm>
          <a:prstGeom prst="rect">
            <a:avLst/>
          </a:prstGeom>
          <a:noFill/>
        </p:spPr>
        <p:txBody>
          <a:bodyPr wrap="square" rtlCol="0">
            <a:spAutoFit/>
          </a:bodyPr>
          <a:lstStyle/>
          <a:p>
            <a:r>
              <a:rPr lang="en-US" sz="2400" b="1" dirty="0" smtClean="0">
                <a:solidFill>
                  <a:srgbClr val="FF0000"/>
                </a:solidFill>
              </a:rPr>
              <a:t>,</a:t>
            </a:r>
            <a:endParaRPr lang="en-US" sz="2400" b="1" dirty="0">
              <a:solidFill>
                <a:srgbClr val="FF0000"/>
              </a:solidFill>
            </a:endParaRPr>
          </a:p>
        </p:txBody>
      </p:sp>
      <p:sp>
        <p:nvSpPr>
          <p:cNvPr id="5" name="TextBox 4"/>
          <p:cNvSpPr txBox="1"/>
          <p:nvPr/>
        </p:nvSpPr>
        <p:spPr>
          <a:xfrm>
            <a:off x="1503329" y="2871037"/>
            <a:ext cx="295275" cy="461665"/>
          </a:xfrm>
          <a:prstGeom prst="rect">
            <a:avLst/>
          </a:prstGeom>
          <a:noFill/>
        </p:spPr>
        <p:txBody>
          <a:bodyPr wrap="square" rtlCol="0">
            <a:spAutoFit/>
          </a:bodyPr>
          <a:lstStyle/>
          <a:p>
            <a:r>
              <a:rPr lang="en-US" sz="2400" b="1" dirty="0" smtClean="0">
                <a:solidFill>
                  <a:srgbClr val="FF0000"/>
                </a:solidFill>
              </a:rPr>
              <a:t>,</a:t>
            </a:r>
            <a:endParaRPr lang="en-US" sz="2400" b="1" dirty="0">
              <a:solidFill>
                <a:srgbClr val="FF0000"/>
              </a:solidFill>
            </a:endParaRPr>
          </a:p>
        </p:txBody>
      </p:sp>
    </p:spTree>
    <p:extLst>
      <p:ext uri="{BB962C8B-B14F-4D97-AF65-F5344CB8AC3E}">
        <p14:creationId xmlns:p14="http://schemas.microsoft.com/office/powerpoint/2010/main" val="176307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26" name="Picture 25">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7" name="TextBox 26">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28" name="TextBox 27">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29"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45" name="TextBox 44">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14 </a:t>
              </a:r>
              <a:endParaRPr lang="en-US" sz="3200" dirty="0">
                <a:solidFill>
                  <a:schemeClr val="bg1">
                    <a:lumMod val="25000"/>
                  </a:schemeClr>
                </a:solidFill>
                <a:latin typeface="UTM Cookies" panose="02040603050506020204" pitchFamily="18" charset="0"/>
              </a:endParaRPr>
            </a:p>
          </p:txBody>
        </p:sp>
        <p:sp>
          <p:nvSpPr>
            <p:cNvPr id="46" name="TextBox 45">
              <a:extLst>
                <a:ext uri="{FF2B5EF4-FFF2-40B4-BE49-F238E27FC236}">
                  <a16:creationId xmlns:a16="http://schemas.microsoft.com/office/drawing/2014/main" id="{31A601FE-6892-4EC6-ACDD-75D395FCC956}"/>
                </a:ext>
              </a:extLst>
            </p:cNvPr>
            <p:cNvSpPr txBox="1"/>
            <p:nvPr/>
          </p:nvSpPr>
          <p:spPr>
            <a:xfrm>
              <a:off x="337445" y="617893"/>
              <a:ext cx="1439308"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14</a:t>
              </a:r>
              <a:endParaRPr lang="en-US" sz="3200" dirty="0">
                <a:solidFill>
                  <a:srgbClr val="7EA131"/>
                </a:solidFill>
                <a:latin typeface="UTM Cookies" panose="02040603050506020204" pitchFamily="18" charset="0"/>
              </a:endParaRPr>
            </a:p>
          </p:txBody>
        </p:sp>
      </p:grpSp>
      <p:sp>
        <p:nvSpPr>
          <p:cNvPr id="47" name="TextBox 46"/>
          <p:cNvSpPr txBox="1"/>
          <p:nvPr/>
        </p:nvSpPr>
        <p:spPr>
          <a:xfrm>
            <a:off x="1734775" y="510748"/>
            <a:ext cx="4672489" cy="523220"/>
          </a:xfrm>
          <a:prstGeom prst="rect">
            <a:avLst/>
          </a:prstGeom>
          <a:noFill/>
        </p:spPr>
        <p:txBody>
          <a:bodyPr wrap="square" rtlCol="0">
            <a:spAutoFit/>
          </a:bodyPr>
          <a:lstStyle/>
          <a:p>
            <a:pPr algn="ctr"/>
            <a:r>
              <a:rPr lang="en-US" sz="2800" dirty="0" smtClean="0">
                <a:ln>
                  <a:solidFill>
                    <a:schemeClr val="bg1">
                      <a:lumMod val="25000"/>
                    </a:schemeClr>
                  </a:solidFill>
                </a:ln>
                <a:solidFill>
                  <a:schemeClr val="accent1"/>
                </a:solidFill>
                <a:latin typeface="UTM Cookies" panose="02040603050506020204" pitchFamily="18" charset="0"/>
              </a:rPr>
              <a:t>CỎ NON CƯỜI RỒI</a:t>
            </a:r>
            <a:endParaRPr lang="en-US" sz="2800" dirty="0">
              <a:ln>
                <a:solidFill>
                  <a:schemeClr val="bg1">
                    <a:lumMod val="25000"/>
                  </a:schemeClr>
                </a:solidFill>
              </a:ln>
              <a:solidFill>
                <a:schemeClr val="accent1"/>
              </a:solidFill>
              <a:latin typeface="UTM Cookies" panose="02040603050506020204" pitchFamily="18" charset="0"/>
            </a:endParaRPr>
          </a:p>
        </p:txBody>
      </p:sp>
      <p:sp>
        <p:nvSpPr>
          <p:cNvPr id="48"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1725;p64"/>
          <p:cNvGrpSpPr/>
          <p:nvPr/>
        </p:nvGrpSpPr>
        <p:grpSpPr>
          <a:xfrm rot="-1723955">
            <a:off x="1087919" y="406428"/>
            <a:ext cx="222757" cy="246344"/>
            <a:chOff x="5414907" y="2017485"/>
            <a:chExt cx="220338" cy="243702"/>
          </a:xfrm>
        </p:grpSpPr>
        <p:sp>
          <p:nvSpPr>
            <p:cNvPr id="52"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1725;p64"/>
          <p:cNvGrpSpPr/>
          <p:nvPr/>
        </p:nvGrpSpPr>
        <p:grpSpPr>
          <a:xfrm rot="6447076">
            <a:off x="1019839" y="1209110"/>
            <a:ext cx="272654" cy="312812"/>
            <a:chOff x="5365548" y="2017485"/>
            <a:chExt cx="269696" cy="309455"/>
          </a:xfrm>
        </p:grpSpPr>
        <p:sp>
          <p:nvSpPr>
            <p:cNvPr id="57"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28753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D95E369-22E3-47BF-A4B6-6F6C7AEDEE5A}"/>
              </a:ext>
            </a:extLst>
          </p:cNvPr>
          <p:cNvGrpSpPr/>
          <p:nvPr/>
        </p:nvGrpSpPr>
        <p:grpSpPr>
          <a:xfrm>
            <a:off x="1144267" y="1390819"/>
            <a:ext cx="4405927" cy="3318271"/>
            <a:chOff x="1417547" y="1264224"/>
            <a:chExt cx="4405927" cy="3318271"/>
          </a:xfrm>
        </p:grpSpPr>
        <p:pic>
          <p:nvPicPr>
            <p:cNvPr id="21" name="Picture 20">
              <a:extLst>
                <a:ext uri="{FF2B5EF4-FFF2-40B4-BE49-F238E27FC236}">
                  <a16:creationId xmlns:a16="http://schemas.microsoft.com/office/drawing/2014/main" id="{BDC5CE40-1276-45C8-A43B-95F4B8826CB8}"/>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2" name="TextBox 21">
              <a:extLst>
                <a:ext uri="{FF2B5EF4-FFF2-40B4-BE49-F238E27FC236}">
                  <a16:creationId xmlns:a16="http://schemas.microsoft.com/office/drawing/2014/main" id="{790A94BE-1705-46B6-A274-580473BF97B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23" name="TextBox 22">
              <a:extLst>
                <a:ext uri="{FF2B5EF4-FFF2-40B4-BE49-F238E27FC236}">
                  <a16:creationId xmlns:a16="http://schemas.microsoft.com/office/drawing/2014/main" id="{D0BBE2AD-294A-48DF-B8A0-D8D32093CB5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24" name="Picture 4">
            <a:extLst>
              <a:ext uri="{FF2B5EF4-FFF2-40B4-BE49-F238E27FC236}">
                <a16:creationId xmlns:a16="http://schemas.microsoft.com/office/drawing/2014/main" id="{52354FA0-88C8-4F5C-A6E1-0274A536B66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317816FD-9AC0-4D9F-95CF-E65FBC4086FF}"/>
              </a:ext>
            </a:extLst>
          </p:cNvPr>
          <p:cNvGrpSpPr/>
          <p:nvPr/>
        </p:nvGrpSpPr>
        <p:grpSpPr>
          <a:xfrm>
            <a:off x="295467" y="624435"/>
            <a:ext cx="1963303" cy="584775"/>
            <a:chOff x="337445" y="617893"/>
            <a:chExt cx="1963303" cy="584775"/>
          </a:xfrm>
        </p:grpSpPr>
        <p:sp>
          <p:nvSpPr>
            <p:cNvPr id="42" name="TextBox 41">
              <a:extLst>
                <a:ext uri="{FF2B5EF4-FFF2-40B4-BE49-F238E27FC236}">
                  <a16:creationId xmlns:a16="http://schemas.microsoft.com/office/drawing/2014/main" id="{6A553182-F3C1-4121-8FDA-73CEE8D72B23}"/>
                </a:ext>
              </a:extLst>
            </p:cNvPr>
            <p:cNvSpPr txBox="1"/>
            <p:nvPr/>
          </p:nvSpPr>
          <p:spPr>
            <a:xfrm>
              <a:off x="369343" y="617893"/>
              <a:ext cx="1931405" cy="584775"/>
            </a:xfrm>
            <a:prstGeom prst="rect">
              <a:avLst/>
            </a:prstGeom>
            <a:noFill/>
          </p:spPr>
          <p:txBody>
            <a:bodyPr wrap="square" rtlCol="0">
              <a:spAutoFit/>
            </a:bodyPr>
            <a:lstStyle/>
            <a:p>
              <a:r>
                <a:rPr lang="en-US" sz="3200" dirty="0">
                  <a:solidFill>
                    <a:schemeClr val="bg1">
                      <a:lumMod val="25000"/>
                    </a:schemeClr>
                  </a:solidFill>
                  <a:latin typeface="UTM Cookies" panose="02040603050506020204" pitchFamily="18" charset="0"/>
                </a:rPr>
                <a:t>BÀI </a:t>
              </a:r>
              <a:r>
                <a:rPr lang="en-US" sz="3200" dirty="0" smtClean="0">
                  <a:solidFill>
                    <a:schemeClr val="bg1">
                      <a:lumMod val="25000"/>
                    </a:schemeClr>
                  </a:solidFill>
                  <a:latin typeface="UTM Cookies" panose="02040603050506020204" pitchFamily="18" charset="0"/>
                </a:rPr>
                <a:t>14 </a:t>
              </a:r>
              <a:endParaRPr lang="en-US" sz="3200" dirty="0">
                <a:solidFill>
                  <a:schemeClr val="bg1">
                    <a:lumMod val="25000"/>
                  </a:schemeClr>
                </a:solidFill>
                <a:latin typeface="UTM Cookies" panose="02040603050506020204" pitchFamily="18" charset="0"/>
              </a:endParaRPr>
            </a:p>
          </p:txBody>
        </p:sp>
        <p:sp>
          <p:nvSpPr>
            <p:cNvPr id="43" name="TextBox 42">
              <a:extLst>
                <a:ext uri="{FF2B5EF4-FFF2-40B4-BE49-F238E27FC236}">
                  <a16:creationId xmlns:a16="http://schemas.microsoft.com/office/drawing/2014/main" id="{31A601FE-6892-4EC6-ACDD-75D395FCC956}"/>
                </a:ext>
              </a:extLst>
            </p:cNvPr>
            <p:cNvSpPr txBox="1"/>
            <p:nvPr/>
          </p:nvSpPr>
          <p:spPr>
            <a:xfrm>
              <a:off x="337445" y="617893"/>
              <a:ext cx="1439308" cy="584775"/>
            </a:xfrm>
            <a:prstGeom prst="rect">
              <a:avLst/>
            </a:prstGeom>
            <a:noFill/>
          </p:spPr>
          <p:txBody>
            <a:bodyPr wrap="square" rtlCol="0">
              <a:spAutoFit/>
            </a:bodyPr>
            <a:lstStyle/>
            <a:p>
              <a:r>
                <a:rPr lang="en-US" sz="3200" dirty="0">
                  <a:solidFill>
                    <a:srgbClr val="7EA131"/>
                  </a:solidFill>
                  <a:latin typeface="UTM Cookies" panose="02040603050506020204" pitchFamily="18" charset="0"/>
                </a:rPr>
                <a:t>BÀI </a:t>
              </a:r>
              <a:r>
                <a:rPr lang="en-US" sz="3200" dirty="0" smtClean="0">
                  <a:solidFill>
                    <a:srgbClr val="7EA131"/>
                  </a:solidFill>
                  <a:latin typeface="UTM Cookies" panose="02040603050506020204" pitchFamily="18" charset="0"/>
                </a:rPr>
                <a:t>14</a:t>
              </a:r>
              <a:endParaRPr lang="en-US" sz="3200" dirty="0">
                <a:solidFill>
                  <a:srgbClr val="7EA131"/>
                </a:solidFill>
                <a:latin typeface="UTM Cookies" panose="02040603050506020204" pitchFamily="18" charset="0"/>
              </a:endParaRPr>
            </a:p>
          </p:txBody>
        </p:sp>
      </p:grpSp>
      <p:sp>
        <p:nvSpPr>
          <p:cNvPr id="44" name="TextBox 43"/>
          <p:cNvSpPr txBox="1"/>
          <p:nvPr/>
        </p:nvSpPr>
        <p:spPr>
          <a:xfrm>
            <a:off x="1734775" y="510748"/>
            <a:ext cx="4672489" cy="646331"/>
          </a:xfrm>
          <a:prstGeom prst="rect">
            <a:avLst/>
          </a:prstGeom>
          <a:noFill/>
        </p:spPr>
        <p:txBody>
          <a:bodyPr wrap="square" rtlCol="0">
            <a:spAutoFit/>
          </a:bodyPr>
          <a:lstStyle/>
          <a:p>
            <a:pPr algn="ctr"/>
            <a:r>
              <a:rPr lang="en-US" sz="3600" dirty="0" smtClean="0">
                <a:ln>
                  <a:solidFill>
                    <a:schemeClr val="bg1">
                      <a:lumMod val="25000"/>
                    </a:schemeClr>
                  </a:solidFill>
                </a:ln>
                <a:solidFill>
                  <a:schemeClr val="accent1"/>
                </a:solidFill>
                <a:latin typeface="UTM Cookies" panose="02040603050506020204" pitchFamily="18" charset="0"/>
              </a:rPr>
              <a:t>CỎ NON CƯỜI RỒI</a:t>
            </a:r>
            <a:endParaRPr lang="en-US" sz="3600" dirty="0">
              <a:ln>
                <a:solidFill>
                  <a:schemeClr val="bg1">
                    <a:lumMod val="25000"/>
                  </a:schemeClr>
                </a:solidFill>
              </a:ln>
              <a:solidFill>
                <a:schemeClr val="accent1"/>
              </a:solidFill>
              <a:latin typeface="UTM Cookies" panose="02040603050506020204" pitchFamily="18" charset="0"/>
            </a:endParaRPr>
          </a:p>
        </p:txBody>
      </p:sp>
      <p:sp>
        <p:nvSpPr>
          <p:cNvPr id="45" name="Google Shape;1714;p64"/>
          <p:cNvSpPr/>
          <p:nvPr/>
        </p:nvSpPr>
        <p:spPr>
          <a:xfrm rot="-2019064">
            <a:off x="1364812" y="1148138"/>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15;p64"/>
          <p:cNvSpPr/>
          <p:nvPr/>
        </p:nvSpPr>
        <p:spPr>
          <a:xfrm rot="-2019064">
            <a:off x="540995" y="1189492"/>
            <a:ext cx="105947" cy="97740"/>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716;p64"/>
          <p:cNvSpPr/>
          <p:nvPr/>
        </p:nvSpPr>
        <p:spPr>
          <a:xfrm rot="-2019064">
            <a:off x="740918" y="1318136"/>
            <a:ext cx="277738" cy="274989"/>
          </a:xfrm>
          <a:custGeom>
            <a:avLst/>
            <a:gdLst/>
            <a:ahLst/>
            <a:cxnLst/>
            <a:rect l="l" t="t" r="r" b="b"/>
            <a:pathLst>
              <a:path w="7175" h="7104" extrusionOk="0">
                <a:moveTo>
                  <a:pt x="1980" y="0"/>
                </a:moveTo>
                <a:cubicBezTo>
                  <a:pt x="1831" y="0"/>
                  <a:pt x="1685" y="128"/>
                  <a:pt x="1760" y="303"/>
                </a:cubicBezTo>
                <a:cubicBezTo>
                  <a:pt x="2116" y="1016"/>
                  <a:pt x="2433" y="1729"/>
                  <a:pt x="2750" y="2482"/>
                </a:cubicBezTo>
                <a:cubicBezTo>
                  <a:pt x="1958" y="2284"/>
                  <a:pt x="1126" y="2086"/>
                  <a:pt x="334" y="1888"/>
                </a:cubicBezTo>
                <a:cubicBezTo>
                  <a:pt x="311" y="1881"/>
                  <a:pt x="289" y="1878"/>
                  <a:pt x="269" y="1878"/>
                </a:cubicBezTo>
                <a:cubicBezTo>
                  <a:pt x="46" y="1878"/>
                  <a:pt x="0" y="2251"/>
                  <a:pt x="255" y="2324"/>
                </a:cubicBezTo>
                <a:lnTo>
                  <a:pt x="2631" y="2918"/>
                </a:lnTo>
                <a:lnTo>
                  <a:pt x="1364" y="3552"/>
                </a:lnTo>
                <a:cubicBezTo>
                  <a:pt x="1159" y="3688"/>
                  <a:pt x="1307" y="3972"/>
                  <a:pt x="1529" y="3972"/>
                </a:cubicBezTo>
                <a:cubicBezTo>
                  <a:pt x="1565" y="3972"/>
                  <a:pt x="1603" y="3964"/>
                  <a:pt x="1641" y="3948"/>
                </a:cubicBezTo>
                <a:lnTo>
                  <a:pt x="2909" y="3314"/>
                </a:lnTo>
                <a:lnTo>
                  <a:pt x="2909" y="3314"/>
                </a:lnTo>
                <a:cubicBezTo>
                  <a:pt x="2552" y="4067"/>
                  <a:pt x="2275" y="4819"/>
                  <a:pt x="1958" y="5611"/>
                </a:cubicBezTo>
                <a:cubicBezTo>
                  <a:pt x="1906" y="5795"/>
                  <a:pt x="2060" y="5943"/>
                  <a:pt x="2206" y="5943"/>
                </a:cubicBezTo>
                <a:cubicBezTo>
                  <a:pt x="2281" y="5943"/>
                  <a:pt x="2353" y="5904"/>
                  <a:pt x="2394" y="5809"/>
                </a:cubicBezTo>
                <a:cubicBezTo>
                  <a:pt x="2671" y="5057"/>
                  <a:pt x="2988" y="4304"/>
                  <a:pt x="3305" y="3591"/>
                </a:cubicBezTo>
                <a:cubicBezTo>
                  <a:pt x="3780" y="4700"/>
                  <a:pt x="4255" y="5809"/>
                  <a:pt x="4691" y="6958"/>
                </a:cubicBezTo>
                <a:cubicBezTo>
                  <a:pt x="4735" y="7060"/>
                  <a:pt x="4810" y="7103"/>
                  <a:pt x="4887" y="7103"/>
                </a:cubicBezTo>
                <a:cubicBezTo>
                  <a:pt x="5018" y="7103"/>
                  <a:pt x="5152" y="6975"/>
                  <a:pt x="5127" y="6800"/>
                </a:cubicBezTo>
                <a:cubicBezTo>
                  <a:pt x="4651" y="5572"/>
                  <a:pt x="4137" y="4344"/>
                  <a:pt x="3582" y="3155"/>
                </a:cubicBezTo>
                <a:lnTo>
                  <a:pt x="3582" y="3155"/>
                </a:lnTo>
                <a:cubicBezTo>
                  <a:pt x="4651" y="3393"/>
                  <a:pt x="5721" y="3631"/>
                  <a:pt x="6830" y="3868"/>
                </a:cubicBezTo>
                <a:cubicBezTo>
                  <a:pt x="6842" y="3870"/>
                  <a:pt x="6854" y="3871"/>
                  <a:pt x="6865" y="3871"/>
                </a:cubicBezTo>
                <a:cubicBezTo>
                  <a:pt x="7114" y="3871"/>
                  <a:pt x="7175" y="3469"/>
                  <a:pt x="6909" y="3393"/>
                </a:cubicBezTo>
                <a:cubicBezTo>
                  <a:pt x="5919" y="3195"/>
                  <a:pt x="4929" y="2957"/>
                  <a:pt x="3978" y="2759"/>
                </a:cubicBezTo>
                <a:lnTo>
                  <a:pt x="5483" y="1927"/>
                </a:lnTo>
                <a:cubicBezTo>
                  <a:pt x="5722" y="1825"/>
                  <a:pt x="5550" y="1547"/>
                  <a:pt x="5346" y="1547"/>
                </a:cubicBezTo>
                <a:cubicBezTo>
                  <a:pt x="5313" y="1547"/>
                  <a:pt x="5279" y="1554"/>
                  <a:pt x="5246" y="1571"/>
                </a:cubicBezTo>
                <a:lnTo>
                  <a:pt x="3859" y="2284"/>
                </a:lnTo>
                <a:cubicBezTo>
                  <a:pt x="4176" y="1690"/>
                  <a:pt x="4453" y="1096"/>
                  <a:pt x="4770" y="501"/>
                </a:cubicBezTo>
                <a:cubicBezTo>
                  <a:pt x="4849" y="318"/>
                  <a:pt x="4703" y="170"/>
                  <a:pt x="4549" y="170"/>
                </a:cubicBezTo>
                <a:cubicBezTo>
                  <a:pt x="4470" y="170"/>
                  <a:pt x="4388" y="209"/>
                  <a:pt x="4335" y="303"/>
                </a:cubicBezTo>
                <a:cubicBezTo>
                  <a:pt x="3978" y="1016"/>
                  <a:pt x="3622" y="1729"/>
                  <a:pt x="3265" y="2482"/>
                </a:cubicBezTo>
                <a:cubicBezTo>
                  <a:pt x="2909" y="1690"/>
                  <a:pt x="2552" y="898"/>
                  <a:pt x="2196" y="145"/>
                </a:cubicBezTo>
                <a:cubicBezTo>
                  <a:pt x="2152" y="43"/>
                  <a:pt x="2066" y="0"/>
                  <a:pt x="19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1725;p64"/>
          <p:cNvGrpSpPr/>
          <p:nvPr/>
        </p:nvGrpSpPr>
        <p:grpSpPr>
          <a:xfrm rot="-1723955">
            <a:off x="1087919" y="406428"/>
            <a:ext cx="222757" cy="246344"/>
            <a:chOff x="5414907" y="2017485"/>
            <a:chExt cx="220338" cy="243702"/>
          </a:xfrm>
        </p:grpSpPr>
        <p:sp>
          <p:nvSpPr>
            <p:cNvPr id="49"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27;p64"/>
            <p:cNvSpPr/>
            <p:nvPr/>
          </p:nvSpPr>
          <p:spPr>
            <a:xfrm>
              <a:off x="5469978" y="2200929"/>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714;p64"/>
          <p:cNvSpPr/>
          <p:nvPr/>
        </p:nvSpPr>
        <p:spPr>
          <a:xfrm rot="-2019064">
            <a:off x="668473" y="508187"/>
            <a:ext cx="174849" cy="184487"/>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1725;p64"/>
          <p:cNvGrpSpPr/>
          <p:nvPr/>
        </p:nvGrpSpPr>
        <p:grpSpPr>
          <a:xfrm rot="6447076">
            <a:off x="1019839" y="1209110"/>
            <a:ext cx="272654" cy="312812"/>
            <a:chOff x="5365548" y="2017485"/>
            <a:chExt cx="269696" cy="309455"/>
          </a:xfrm>
        </p:grpSpPr>
        <p:sp>
          <p:nvSpPr>
            <p:cNvPr id="54" name="Google Shape;1726;p64"/>
            <p:cNvSpPr/>
            <p:nvPr/>
          </p:nvSpPr>
          <p:spPr>
            <a:xfrm>
              <a:off x="5414907" y="2017485"/>
              <a:ext cx="131370" cy="113351"/>
            </a:xfrm>
            <a:custGeom>
              <a:avLst/>
              <a:gdLst/>
              <a:ahLst/>
              <a:cxnLst/>
              <a:rect l="l" t="t" r="r" b="b"/>
              <a:pathLst>
                <a:path w="2457" h="2120" extrusionOk="0">
                  <a:moveTo>
                    <a:pt x="1361" y="470"/>
                  </a:moveTo>
                  <a:cubicBezTo>
                    <a:pt x="1383" y="470"/>
                    <a:pt x="1405" y="472"/>
                    <a:pt x="1427" y="476"/>
                  </a:cubicBezTo>
                  <a:cubicBezTo>
                    <a:pt x="1506" y="555"/>
                    <a:pt x="1585" y="634"/>
                    <a:pt x="1664" y="714"/>
                  </a:cubicBezTo>
                  <a:cubicBezTo>
                    <a:pt x="1902" y="951"/>
                    <a:pt x="2021" y="1308"/>
                    <a:pt x="1704" y="1546"/>
                  </a:cubicBezTo>
                  <a:cubicBezTo>
                    <a:pt x="1565" y="1645"/>
                    <a:pt x="1407" y="1694"/>
                    <a:pt x="1248" y="1694"/>
                  </a:cubicBezTo>
                  <a:cubicBezTo>
                    <a:pt x="1090" y="1694"/>
                    <a:pt x="931" y="1645"/>
                    <a:pt x="793" y="1546"/>
                  </a:cubicBezTo>
                  <a:cubicBezTo>
                    <a:pt x="515" y="1347"/>
                    <a:pt x="515" y="951"/>
                    <a:pt x="753" y="714"/>
                  </a:cubicBezTo>
                  <a:lnTo>
                    <a:pt x="793" y="714"/>
                  </a:lnTo>
                  <a:cubicBezTo>
                    <a:pt x="934" y="608"/>
                    <a:pt x="1171" y="470"/>
                    <a:pt x="1361" y="470"/>
                  </a:cubicBezTo>
                  <a:close/>
                  <a:moveTo>
                    <a:pt x="1427" y="1"/>
                  </a:moveTo>
                  <a:cubicBezTo>
                    <a:pt x="1149" y="1"/>
                    <a:pt x="872" y="80"/>
                    <a:pt x="634" y="238"/>
                  </a:cubicBezTo>
                  <a:cubicBezTo>
                    <a:pt x="623" y="227"/>
                    <a:pt x="608" y="222"/>
                    <a:pt x="591" y="222"/>
                  </a:cubicBezTo>
                  <a:cubicBezTo>
                    <a:pt x="552" y="222"/>
                    <a:pt x="504" y="250"/>
                    <a:pt x="476" y="278"/>
                  </a:cubicBezTo>
                  <a:cubicBezTo>
                    <a:pt x="40" y="714"/>
                    <a:pt x="1" y="1387"/>
                    <a:pt x="436" y="1823"/>
                  </a:cubicBezTo>
                  <a:cubicBezTo>
                    <a:pt x="674" y="2021"/>
                    <a:pt x="961" y="2120"/>
                    <a:pt x="1248" y="2120"/>
                  </a:cubicBezTo>
                  <a:cubicBezTo>
                    <a:pt x="1536" y="2120"/>
                    <a:pt x="1823" y="2021"/>
                    <a:pt x="2060" y="1823"/>
                  </a:cubicBezTo>
                  <a:cubicBezTo>
                    <a:pt x="2417" y="1466"/>
                    <a:pt x="2456" y="833"/>
                    <a:pt x="2100" y="476"/>
                  </a:cubicBezTo>
                  <a:cubicBezTo>
                    <a:pt x="1942" y="238"/>
                    <a:pt x="1704" y="80"/>
                    <a:pt x="14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27;p64"/>
            <p:cNvSpPr/>
            <p:nvPr/>
          </p:nvSpPr>
          <p:spPr>
            <a:xfrm>
              <a:off x="5365548" y="2266682"/>
              <a:ext cx="77849" cy="60258"/>
            </a:xfrm>
            <a:custGeom>
              <a:avLst/>
              <a:gdLst/>
              <a:ahLst/>
              <a:cxnLst/>
              <a:rect l="l" t="t" r="r" b="b"/>
              <a:pathLst>
                <a:path w="1456" h="1127" extrusionOk="0">
                  <a:moveTo>
                    <a:pt x="707" y="0"/>
                  </a:moveTo>
                  <a:cubicBezTo>
                    <a:pt x="599" y="0"/>
                    <a:pt x="492" y="32"/>
                    <a:pt x="397" y="95"/>
                  </a:cubicBezTo>
                  <a:cubicBezTo>
                    <a:pt x="278" y="95"/>
                    <a:pt x="238" y="135"/>
                    <a:pt x="199" y="214"/>
                  </a:cubicBezTo>
                  <a:cubicBezTo>
                    <a:pt x="40" y="372"/>
                    <a:pt x="0" y="610"/>
                    <a:pt x="80" y="808"/>
                  </a:cubicBezTo>
                  <a:cubicBezTo>
                    <a:pt x="199" y="1006"/>
                    <a:pt x="436" y="1125"/>
                    <a:pt x="634" y="1125"/>
                  </a:cubicBezTo>
                  <a:cubicBezTo>
                    <a:pt x="651" y="1126"/>
                    <a:pt x="667" y="1127"/>
                    <a:pt x="683" y="1127"/>
                  </a:cubicBezTo>
                  <a:cubicBezTo>
                    <a:pt x="1169" y="1127"/>
                    <a:pt x="1456" y="559"/>
                    <a:pt x="1149" y="214"/>
                  </a:cubicBezTo>
                  <a:cubicBezTo>
                    <a:pt x="1030" y="71"/>
                    <a:pt x="86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728;p64"/>
            <p:cNvSpPr/>
            <p:nvPr/>
          </p:nvSpPr>
          <p:spPr>
            <a:xfrm>
              <a:off x="5603431" y="2178473"/>
              <a:ext cx="31813" cy="25451"/>
            </a:xfrm>
            <a:custGeom>
              <a:avLst/>
              <a:gdLst/>
              <a:ahLst/>
              <a:cxnLst/>
              <a:rect l="l" t="t" r="r" b="b"/>
              <a:pathLst>
                <a:path w="595" h="476" extrusionOk="0">
                  <a:moveTo>
                    <a:pt x="277" y="0"/>
                  </a:moveTo>
                  <a:cubicBezTo>
                    <a:pt x="0" y="0"/>
                    <a:pt x="0" y="476"/>
                    <a:pt x="317" y="476"/>
                  </a:cubicBezTo>
                  <a:cubicBezTo>
                    <a:pt x="594" y="476"/>
                    <a:pt x="594" y="0"/>
                    <a:pt x="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0605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537" y="532581"/>
            <a:ext cx="6016932" cy="1338828"/>
          </a:xfrm>
          <a:prstGeom prst="rect">
            <a:avLst/>
          </a:prstGeom>
          <a:noFill/>
        </p:spPr>
        <p:txBody>
          <a:bodyPr wrap="square" rtlCol="0">
            <a:spAutoFit/>
          </a:bodyPr>
          <a:lstStyle/>
          <a:p>
            <a:pPr>
              <a:lnSpc>
                <a:spcPct val="150000"/>
              </a:lnSpc>
            </a:pPr>
            <a:r>
              <a:rPr lang="en-US" sz="1800" b="1" dirty="0">
                <a:latin typeface="UTM Avo" panose="02040603050506020204" pitchFamily="18" charset="0"/>
              </a:rPr>
              <a:t>1</a:t>
            </a:r>
            <a:r>
              <a:rPr lang="en-US" sz="1800" dirty="0" smtClean="0">
                <a:latin typeface="UTM Avo" panose="02040603050506020204" pitchFamily="18" charset="0"/>
              </a:rPr>
              <a:t>. </a:t>
            </a:r>
            <a:r>
              <a:rPr lang="en-US" sz="1800" dirty="0" err="1" smtClean="0">
                <a:latin typeface="UTM Avo" panose="02040603050506020204" pitchFamily="18" charset="0"/>
              </a:rPr>
              <a:t>Nói</a:t>
            </a:r>
            <a:r>
              <a:rPr lang="en-US" sz="1800" dirty="0" smtClean="0">
                <a:latin typeface="UTM Avo" panose="02040603050506020204" pitchFamily="18" charset="0"/>
              </a:rPr>
              <a:t> </a:t>
            </a:r>
            <a:r>
              <a:rPr lang="en-US" sz="1800" dirty="0" err="1" smtClean="0">
                <a:latin typeface="UTM Avo" panose="02040603050506020204" pitchFamily="18" charset="0"/>
              </a:rPr>
              <a:t>lời</a:t>
            </a:r>
            <a:r>
              <a:rPr lang="en-US" sz="1800" dirty="0" smtClean="0">
                <a:latin typeface="UTM Avo" panose="02040603050506020204" pitchFamily="18" charset="0"/>
              </a:rPr>
              <a:t> </a:t>
            </a:r>
            <a:r>
              <a:rPr lang="en-US" sz="1800" dirty="0" err="1" smtClean="0">
                <a:latin typeface="UTM Avo" panose="02040603050506020204" pitchFamily="18" charset="0"/>
              </a:rPr>
              <a:t>xin</a:t>
            </a:r>
            <a:r>
              <a:rPr lang="en-US" sz="1800" dirty="0" smtClean="0">
                <a:latin typeface="UTM Avo" panose="02040603050506020204" pitchFamily="18" charset="0"/>
              </a:rPr>
              <a:t> </a:t>
            </a:r>
            <a:r>
              <a:rPr lang="en-US" sz="1800" dirty="0" err="1" smtClean="0">
                <a:latin typeface="UTM Avo" panose="02040603050506020204" pitchFamily="18" charset="0"/>
              </a:rPr>
              <a:t>lỗi</a:t>
            </a:r>
            <a:r>
              <a:rPr lang="en-US" sz="1800" dirty="0" smtClean="0">
                <a:latin typeface="UTM Avo" panose="02040603050506020204" pitchFamily="18" charset="0"/>
              </a:rPr>
              <a:t>.</a:t>
            </a:r>
          </a:p>
          <a:p>
            <a:pPr>
              <a:lnSpc>
                <a:spcPct val="150000"/>
              </a:lnSpc>
            </a:pPr>
            <a:r>
              <a:rPr lang="en-US" sz="1800" dirty="0" smtClean="0">
                <a:latin typeface="UTM Avo" panose="02040603050506020204" pitchFamily="18" charset="0"/>
              </a:rPr>
              <a:t>a. </a:t>
            </a:r>
            <a:r>
              <a:rPr lang="en-US" sz="1800" dirty="0" err="1" smtClean="0">
                <a:latin typeface="UTM Avo" panose="02040603050506020204" pitchFamily="18" charset="0"/>
              </a:rPr>
              <a:t>Nếu</a:t>
            </a:r>
            <a:r>
              <a:rPr lang="en-US" sz="1800" dirty="0" smtClean="0">
                <a:latin typeface="UTM Avo" panose="02040603050506020204" pitchFamily="18" charset="0"/>
              </a:rPr>
              <a:t> </a:t>
            </a:r>
            <a:r>
              <a:rPr lang="en-US" sz="1800" dirty="0" err="1" smtClean="0">
                <a:latin typeface="UTM Avo" panose="02040603050506020204" pitchFamily="18" charset="0"/>
              </a:rPr>
              <a:t>em</a:t>
            </a:r>
            <a:r>
              <a:rPr lang="en-US" sz="1800" dirty="0" smtClean="0">
                <a:latin typeface="UTM Avo" panose="02040603050506020204" pitchFamily="18" charset="0"/>
              </a:rPr>
              <a:t> </a:t>
            </a:r>
            <a:r>
              <a:rPr lang="en-US" sz="1800" dirty="0" err="1" smtClean="0">
                <a:latin typeface="UTM Avo" panose="02040603050506020204" pitchFamily="18" charset="0"/>
              </a:rPr>
              <a:t>là</a:t>
            </a:r>
            <a:r>
              <a:rPr lang="en-US" sz="1800" dirty="0" smtClean="0">
                <a:latin typeface="UTM Avo" panose="02040603050506020204" pitchFamily="18" charset="0"/>
              </a:rPr>
              <a:t> </a:t>
            </a:r>
            <a:r>
              <a:rPr lang="en-US" sz="1800" dirty="0" err="1" smtClean="0">
                <a:latin typeface="UTM Avo" panose="02040603050506020204" pitchFamily="18" charset="0"/>
              </a:rPr>
              <a:t>cô</a:t>
            </a:r>
            <a:r>
              <a:rPr lang="en-US" sz="1800" dirty="0" smtClean="0">
                <a:latin typeface="UTM Avo" panose="02040603050506020204" pitchFamily="18" charset="0"/>
              </a:rPr>
              <a:t> </a:t>
            </a:r>
            <a:r>
              <a:rPr lang="en-US" sz="1800" dirty="0" err="1" smtClean="0">
                <a:latin typeface="UTM Avo" panose="02040603050506020204" pitchFamily="18" charset="0"/>
              </a:rPr>
              <a:t>bé</a:t>
            </a:r>
            <a:r>
              <a:rPr lang="en-US" sz="1800" dirty="0" smtClean="0">
                <a:latin typeface="UTM Avo" panose="02040603050506020204" pitchFamily="18" charset="0"/>
              </a:rPr>
              <a:t> </a:t>
            </a:r>
            <a:r>
              <a:rPr lang="en-US" sz="1800" dirty="0" err="1" smtClean="0">
                <a:latin typeface="UTM Avo" panose="02040603050506020204" pitchFamily="18" charset="0"/>
              </a:rPr>
              <a:t>trong</a:t>
            </a:r>
            <a:r>
              <a:rPr lang="en-US" sz="1800" dirty="0" smtClean="0">
                <a:latin typeface="UTM Avo" panose="02040603050506020204" pitchFamily="18" charset="0"/>
              </a:rPr>
              <a:t> </a:t>
            </a:r>
            <a:r>
              <a:rPr lang="en-US" sz="1800" dirty="0" err="1" smtClean="0">
                <a:latin typeface="UTM Avo" panose="02040603050506020204" pitchFamily="18" charset="0"/>
              </a:rPr>
              <a:t>chuyện</a:t>
            </a:r>
            <a:r>
              <a:rPr lang="en-US" sz="1800" dirty="0" smtClean="0">
                <a:latin typeface="UTM Avo" panose="02040603050506020204" pitchFamily="18" charset="0"/>
              </a:rPr>
              <a:t> </a:t>
            </a:r>
            <a:r>
              <a:rPr lang="en-US" sz="1800" i="1" dirty="0" smtClean="0">
                <a:latin typeface="UTM Avo" panose="02040603050506020204" pitchFamily="18" charset="0"/>
              </a:rPr>
              <a:t>Cho </a:t>
            </a:r>
            <a:r>
              <a:rPr lang="en-US" sz="1800" i="1" dirty="0" err="1" smtClean="0">
                <a:latin typeface="UTM Avo" panose="02040603050506020204" pitchFamily="18" charset="0"/>
              </a:rPr>
              <a:t>hoa</a:t>
            </a:r>
            <a:r>
              <a:rPr lang="en-US" sz="1800" i="1" dirty="0" smtClean="0">
                <a:latin typeface="UTM Avo" panose="02040603050506020204" pitchFamily="18" charset="0"/>
              </a:rPr>
              <a:t> </a:t>
            </a:r>
            <a:r>
              <a:rPr lang="en-US" sz="1800" i="1" dirty="0" err="1" smtClean="0">
                <a:latin typeface="UTM Avo" panose="02040603050506020204" pitchFamily="18" charset="0"/>
              </a:rPr>
              <a:t>khoe</a:t>
            </a:r>
            <a:r>
              <a:rPr lang="en-US" sz="1800" i="1" dirty="0" smtClean="0">
                <a:latin typeface="UTM Avo" panose="02040603050506020204" pitchFamily="18" charset="0"/>
              </a:rPr>
              <a:t> </a:t>
            </a:r>
            <a:r>
              <a:rPr lang="en-US" sz="1800" i="1" dirty="0" err="1" smtClean="0">
                <a:latin typeface="UTM Avo" panose="02040603050506020204" pitchFamily="18" charset="0"/>
              </a:rPr>
              <a:t>sắc</a:t>
            </a:r>
            <a:r>
              <a:rPr lang="en-US" sz="1800" dirty="0" smtClean="0">
                <a:latin typeface="UTM Avo" panose="02040603050506020204" pitchFamily="18" charset="0"/>
              </a:rPr>
              <a:t>, </a:t>
            </a:r>
            <a:r>
              <a:rPr lang="en-US" sz="1800" dirty="0" err="1" smtClean="0">
                <a:latin typeface="UTM Avo" panose="02040603050506020204" pitchFamily="18" charset="0"/>
              </a:rPr>
              <a:t>em</a:t>
            </a:r>
            <a:r>
              <a:rPr lang="en-US" sz="1800" dirty="0" smtClean="0">
                <a:latin typeface="UTM Avo" panose="02040603050506020204" pitchFamily="18" charset="0"/>
              </a:rPr>
              <a:t> </a:t>
            </a:r>
            <a:r>
              <a:rPr lang="en-US" sz="1800" dirty="0" err="1" smtClean="0">
                <a:latin typeface="UTM Avo" panose="02040603050506020204" pitchFamily="18" charset="0"/>
              </a:rPr>
              <a:t>sẽ</a:t>
            </a:r>
            <a:r>
              <a:rPr lang="en-US" sz="1800" dirty="0" smtClean="0">
                <a:latin typeface="UTM Avo" panose="02040603050506020204" pitchFamily="18" charset="0"/>
              </a:rPr>
              <a:t> </a:t>
            </a:r>
            <a:r>
              <a:rPr lang="en-US" sz="1800" dirty="0" err="1" smtClean="0">
                <a:latin typeface="UTM Avo" panose="02040603050506020204" pitchFamily="18" charset="0"/>
              </a:rPr>
              <a:t>nói</a:t>
            </a:r>
            <a:r>
              <a:rPr lang="en-US" sz="1800" dirty="0" smtClean="0">
                <a:latin typeface="UTM Avo" panose="02040603050506020204" pitchFamily="18" charset="0"/>
              </a:rPr>
              <a:t> </a:t>
            </a:r>
            <a:r>
              <a:rPr lang="en-US" sz="1800" dirty="0" err="1" smtClean="0">
                <a:latin typeface="UTM Avo" panose="02040603050506020204" pitchFamily="18" charset="0"/>
              </a:rPr>
              <a:t>lời</a:t>
            </a:r>
            <a:r>
              <a:rPr lang="en-US" sz="1800" dirty="0" smtClean="0">
                <a:latin typeface="UTM Avo" panose="02040603050506020204" pitchFamily="18" charset="0"/>
              </a:rPr>
              <a:t> </a:t>
            </a:r>
            <a:r>
              <a:rPr lang="en-US" sz="1800" dirty="0" err="1" smtClean="0">
                <a:latin typeface="UTM Avo" panose="02040603050506020204" pitchFamily="18" charset="0"/>
              </a:rPr>
              <a:t>xin</a:t>
            </a:r>
            <a:r>
              <a:rPr lang="en-US" sz="1800" dirty="0" smtClean="0">
                <a:latin typeface="UTM Avo" panose="02040603050506020204" pitchFamily="18" charset="0"/>
              </a:rPr>
              <a:t> </a:t>
            </a:r>
            <a:r>
              <a:rPr lang="en-US" sz="1800" dirty="0" err="1" smtClean="0">
                <a:latin typeface="UTM Avo" panose="02040603050506020204" pitchFamily="18" charset="0"/>
              </a:rPr>
              <a:t>lỗi</a:t>
            </a:r>
            <a:r>
              <a:rPr lang="en-US" sz="1800" dirty="0" smtClean="0">
                <a:latin typeface="UTM Avo" panose="02040603050506020204" pitchFamily="18" charset="0"/>
              </a:rPr>
              <a:t> </a:t>
            </a:r>
            <a:r>
              <a:rPr lang="en-US" sz="1800" dirty="0" err="1" smtClean="0">
                <a:latin typeface="UTM Avo" panose="02040603050506020204" pitchFamily="18" charset="0"/>
              </a:rPr>
              <a:t>bông</a:t>
            </a:r>
            <a:r>
              <a:rPr lang="en-US" sz="1800" dirty="0" smtClean="0">
                <a:latin typeface="UTM Avo" panose="02040603050506020204" pitchFamily="18" charset="0"/>
              </a:rPr>
              <a:t> </a:t>
            </a:r>
            <a:r>
              <a:rPr lang="en-US" sz="1800" dirty="0" err="1" smtClean="0">
                <a:latin typeface="UTM Avo" panose="02040603050506020204" pitchFamily="18" charset="0"/>
              </a:rPr>
              <a:t>hồng</a:t>
            </a:r>
            <a:r>
              <a:rPr lang="en-US" sz="1800" dirty="0" smtClean="0">
                <a:latin typeface="UTM Avo" panose="02040603050506020204" pitchFamily="18" charset="0"/>
              </a:rPr>
              <a:t> </a:t>
            </a:r>
            <a:r>
              <a:rPr lang="en-US" sz="1800" dirty="0" err="1" smtClean="0">
                <a:latin typeface="UTM Avo" panose="02040603050506020204" pitchFamily="18" charset="0"/>
              </a:rPr>
              <a:t>như</a:t>
            </a:r>
            <a:r>
              <a:rPr lang="en-US" sz="1800" dirty="0" smtClean="0">
                <a:latin typeface="UTM Avo" panose="02040603050506020204" pitchFamily="18" charset="0"/>
              </a:rPr>
              <a:t> </a:t>
            </a:r>
            <a:r>
              <a:rPr lang="en-US" sz="1800" dirty="0" err="1" smtClean="0">
                <a:latin typeface="UTM Avo" panose="02040603050506020204" pitchFamily="18" charset="0"/>
              </a:rPr>
              <a:t>thế</a:t>
            </a:r>
            <a:r>
              <a:rPr lang="en-US" sz="1800" dirty="0" smtClean="0">
                <a:latin typeface="UTM Avo" panose="02040603050506020204" pitchFamily="18" charset="0"/>
              </a:rPr>
              <a:t> </a:t>
            </a:r>
            <a:r>
              <a:rPr lang="en-US" sz="1800" dirty="0" err="1" smtClean="0">
                <a:latin typeface="UTM Avo" panose="02040603050506020204" pitchFamily="18" charset="0"/>
              </a:rPr>
              <a:t>nào</a:t>
            </a:r>
            <a:r>
              <a:rPr lang="en-US" sz="1800" dirty="0" smtClean="0">
                <a:latin typeface="UTM Avo" panose="02040603050506020204" pitchFamily="18" charset="0"/>
              </a:rPr>
              <a:t>?</a:t>
            </a:r>
          </a:p>
        </p:txBody>
      </p:sp>
      <p:pic>
        <p:nvPicPr>
          <p:cNvPr id="1030" name="Picture 6" descr="Beautiful Red Rose Flower Ivy Plant Cartoon Stock Illustration - Download  Image Now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6997" y="2203056"/>
            <a:ext cx="2104472" cy="2538728"/>
          </a:xfrm>
          <a:prstGeom prst="roundRect">
            <a:avLst>
              <a:gd name="adj" fmla="val 37487"/>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89776" y="2592441"/>
            <a:ext cx="1519084" cy="2149343"/>
            <a:chOff x="789776" y="2592441"/>
            <a:chExt cx="1519084" cy="2149343"/>
          </a:xfrm>
        </p:grpSpPr>
        <p:pic>
          <p:nvPicPr>
            <p:cNvPr id="1026" name="Picture 2" descr="Polite little girl apologizing to young guy Vecto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6637" t="39966" r="54253" b="21898"/>
            <a:stretch/>
          </p:blipFill>
          <p:spPr bwMode="auto">
            <a:xfrm>
              <a:off x="789776" y="2592441"/>
              <a:ext cx="1519084" cy="2149343"/>
            </a:xfrm>
            <a:prstGeom prst="roundRect">
              <a:avLst>
                <a:gd name="adj" fmla="val 364"/>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33550" y="4438650"/>
              <a:ext cx="552450" cy="3031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ounded Rectangular Callout 5"/>
          <p:cNvSpPr/>
          <p:nvPr/>
        </p:nvSpPr>
        <p:spPr>
          <a:xfrm>
            <a:off x="1655814" y="1935128"/>
            <a:ext cx="3364230" cy="491490"/>
          </a:xfrm>
          <a:prstGeom prst="wedgeRoundRectCallout">
            <a:avLst>
              <a:gd name="adj1" fmla="val -49374"/>
              <a:gd name="adj2" fmla="val 86466"/>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0000"/>
                </a:solidFill>
                <a:latin typeface="UTM Avo" panose="02040603050506020204" pitchFamily="18" charset="0"/>
              </a:rPr>
              <a:t>Mình</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xin</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lỗi</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vì</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đã</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định</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ngắt</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hoa</a:t>
            </a:r>
            <a:r>
              <a:rPr lang="en-US" sz="1600" dirty="0" smtClean="0">
                <a:solidFill>
                  <a:srgbClr val="000000"/>
                </a:solidFill>
                <a:latin typeface="UTM Avo" panose="02040603050506020204" pitchFamily="18" charset="0"/>
              </a:rPr>
              <a:t>.</a:t>
            </a:r>
            <a:endParaRPr lang="en-US" sz="16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414540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537" y="532581"/>
            <a:ext cx="6016932" cy="1754326"/>
          </a:xfrm>
          <a:prstGeom prst="rect">
            <a:avLst/>
          </a:prstGeom>
          <a:noFill/>
        </p:spPr>
        <p:txBody>
          <a:bodyPr wrap="square" rtlCol="0">
            <a:spAutoFit/>
          </a:bodyPr>
          <a:lstStyle/>
          <a:p>
            <a:pPr>
              <a:lnSpc>
                <a:spcPct val="150000"/>
              </a:lnSpc>
            </a:pPr>
            <a:r>
              <a:rPr lang="en-US" sz="1800" b="1" dirty="0">
                <a:latin typeface="UTM Avo" panose="02040603050506020204" pitchFamily="18" charset="0"/>
              </a:rPr>
              <a:t>1</a:t>
            </a:r>
            <a:r>
              <a:rPr lang="en-US" sz="1800" dirty="0" smtClean="0">
                <a:latin typeface="UTM Avo" panose="02040603050506020204" pitchFamily="18" charset="0"/>
              </a:rPr>
              <a:t>. </a:t>
            </a:r>
            <a:r>
              <a:rPr lang="en-US" sz="1800" dirty="0" err="1" smtClean="0">
                <a:latin typeface="UTM Avo" panose="02040603050506020204" pitchFamily="18" charset="0"/>
              </a:rPr>
              <a:t>Nói</a:t>
            </a:r>
            <a:r>
              <a:rPr lang="en-US" sz="1800" dirty="0" smtClean="0">
                <a:latin typeface="UTM Avo" panose="02040603050506020204" pitchFamily="18" charset="0"/>
              </a:rPr>
              <a:t> </a:t>
            </a:r>
            <a:r>
              <a:rPr lang="en-US" sz="1800" dirty="0" err="1" smtClean="0">
                <a:latin typeface="UTM Avo" panose="02040603050506020204" pitchFamily="18" charset="0"/>
              </a:rPr>
              <a:t>lời</a:t>
            </a:r>
            <a:r>
              <a:rPr lang="en-US" sz="1800" dirty="0" smtClean="0">
                <a:latin typeface="UTM Avo" panose="02040603050506020204" pitchFamily="18" charset="0"/>
              </a:rPr>
              <a:t> </a:t>
            </a:r>
            <a:r>
              <a:rPr lang="en-US" sz="1800" dirty="0" err="1" smtClean="0">
                <a:latin typeface="UTM Avo" panose="02040603050506020204" pitchFamily="18" charset="0"/>
              </a:rPr>
              <a:t>xin</a:t>
            </a:r>
            <a:r>
              <a:rPr lang="en-US" sz="1800" dirty="0" smtClean="0">
                <a:latin typeface="UTM Avo" panose="02040603050506020204" pitchFamily="18" charset="0"/>
              </a:rPr>
              <a:t> </a:t>
            </a:r>
            <a:r>
              <a:rPr lang="en-US" sz="1800" dirty="0" err="1" smtClean="0">
                <a:latin typeface="UTM Avo" panose="02040603050506020204" pitchFamily="18" charset="0"/>
              </a:rPr>
              <a:t>lỗi</a:t>
            </a:r>
            <a:r>
              <a:rPr lang="en-US" sz="1800" dirty="0" smtClean="0">
                <a:latin typeface="UTM Avo" panose="02040603050506020204" pitchFamily="18" charset="0"/>
              </a:rPr>
              <a:t>.</a:t>
            </a:r>
          </a:p>
          <a:p>
            <a:pPr>
              <a:lnSpc>
                <a:spcPct val="150000"/>
              </a:lnSpc>
            </a:pPr>
            <a:r>
              <a:rPr lang="en-US" sz="1800" dirty="0" smtClean="0">
                <a:latin typeface="UTM Avo" panose="02040603050506020204" pitchFamily="18" charset="0"/>
              </a:rPr>
              <a:t>b. </a:t>
            </a:r>
            <a:r>
              <a:rPr lang="en-US" sz="1800" dirty="0" err="1" smtClean="0">
                <a:latin typeface="UTM Avo" panose="02040603050506020204" pitchFamily="18" charset="0"/>
              </a:rPr>
              <a:t>Nếu</a:t>
            </a:r>
            <a:r>
              <a:rPr lang="en-US" sz="1800" dirty="0" smtClean="0">
                <a:latin typeface="UTM Avo" panose="02040603050506020204" pitchFamily="18" charset="0"/>
              </a:rPr>
              <a:t> </a:t>
            </a:r>
            <a:r>
              <a:rPr lang="en-US" sz="1800" dirty="0" err="1" smtClean="0">
                <a:latin typeface="UTM Avo" panose="02040603050506020204" pitchFamily="18" charset="0"/>
              </a:rPr>
              <a:t>em</a:t>
            </a:r>
            <a:r>
              <a:rPr lang="en-US" sz="1800" dirty="0" smtClean="0">
                <a:latin typeface="UTM Avo" panose="02040603050506020204" pitchFamily="18" charset="0"/>
              </a:rPr>
              <a:t> </a:t>
            </a:r>
            <a:r>
              <a:rPr lang="en-US" sz="1800" dirty="0" err="1" smtClean="0">
                <a:latin typeface="UTM Avo" panose="02040603050506020204" pitchFamily="18" charset="0"/>
              </a:rPr>
              <a:t>là</a:t>
            </a:r>
            <a:r>
              <a:rPr lang="en-US" sz="1800" dirty="0" smtClean="0">
                <a:latin typeface="UTM Avo" panose="02040603050506020204" pitchFamily="18" charset="0"/>
              </a:rPr>
              <a:t> </a:t>
            </a:r>
            <a:r>
              <a:rPr lang="en-US" sz="1800" dirty="0" err="1" smtClean="0">
                <a:latin typeface="UTM Avo" panose="02040603050506020204" pitchFamily="18" charset="0"/>
              </a:rPr>
              <a:t>bạn</a:t>
            </a:r>
            <a:r>
              <a:rPr lang="en-US" sz="1800" dirty="0" smtClean="0">
                <a:latin typeface="UTM Avo" panose="02040603050506020204" pitchFamily="18" charset="0"/>
              </a:rPr>
              <a:t> </a:t>
            </a:r>
            <a:r>
              <a:rPr lang="en-US" sz="1800" dirty="0" err="1" smtClean="0">
                <a:latin typeface="UTM Avo" panose="02040603050506020204" pitchFamily="18" charset="0"/>
              </a:rPr>
              <a:t>nhỏ</a:t>
            </a:r>
            <a:r>
              <a:rPr lang="en-US" sz="1800" dirty="0" smtClean="0">
                <a:latin typeface="UTM Avo" panose="02040603050506020204" pitchFamily="18" charset="0"/>
              </a:rPr>
              <a:t> </a:t>
            </a:r>
            <a:r>
              <a:rPr lang="en-US" sz="1800" dirty="0" err="1" smtClean="0">
                <a:latin typeface="UTM Avo" panose="02040603050506020204" pitchFamily="18" charset="0"/>
              </a:rPr>
              <a:t>trong</a:t>
            </a:r>
            <a:r>
              <a:rPr lang="en-US" sz="1800" dirty="0" smtClean="0">
                <a:latin typeface="UTM Avo" panose="02040603050506020204" pitchFamily="18" charset="0"/>
              </a:rPr>
              <a:t> </a:t>
            </a:r>
            <a:r>
              <a:rPr lang="en-US" sz="1800" dirty="0" err="1" smtClean="0">
                <a:latin typeface="UTM Avo" panose="02040603050506020204" pitchFamily="18" charset="0"/>
              </a:rPr>
              <a:t>câu</a:t>
            </a:r>
            <a:r>
              <a:rPr lang="en-US" sz="1800" dirty="0" smtClean="0">
                <a:latin typeface="UTM Avo" panose="02040603050506020204" pitchFamily="18" charset="0"/>
              </a:rPr>
              <a:t> </a:t>
            </a:r>
            <a:r>
              <a:rPr lang="en-US" sz="1800" dirty="0" err="1" smtClean="0">
                <a:latin typeface="UTM Avo" panose="02040603050506020204" pitchFamily="18" charset="0"/>
              </a:rPr>
              <a:t>chuyện</a:t>
            </a:r>
            <a:r>
              <a:rPr lang="en-US" sz="1800" dirty="0" smtClean="0">
                <a:latin typeface="UTM Avo" panose="02040603050506020204" pitchFamily="18" charset="0"/>
              </a:rPr>
              <a:t> </a:t>
            </a:r>
            <a:r>
              <a:rPr lang="en-US" sz="1800" i="1" dirty="0" err="1" smtClean="0">
                <a:latin typeface="UTM Avo" panose="02040603050506020204" pitchFamily="18" charset="0"/>
              </a:rPr>
              <a:t>Cỏ</a:t>
            </a:r>
            <a:r>
              <a:rPr lang="en-US" sz="1800" i="1" dirty="0" smtClean="0">
                <a:latin typeface="UTM Avo" panose="02040603050506020204" pitchFamily="18" charset="0"/>
              </a:rPr>
              <a:t> non </a:t>
            </a:r>
            <a:r>
              <a:rPr lang="en-US" sz="1800" i="1" dirty="0" err="1" smtClean="0">
                <a:latin typeface="UTM Avo" panose="02040603050506020204" pitchFamily="18" charset="0"/>
              </a:rPr>
              <a:t>cười</a:t>
            </a:r>
            <a:r>
              <a:rPr lang="en-US" sz="1800" i="1" dirty="0" smtClean="0">
                <a:latin typeface="UTM Avo" panose="02040603050506020204" pitchFamily="18" charset="0"/>
              </a:rPr>
              <a:t> </a:t>
            </a:r>
            <a:r>
              <a:rPr lang="en-US" sz="1800" i="1" dirty="0" err="1" smtClean="0">
                <a:latin typeface="UTM Avo" panose="02040603050506020204" pitchFamily="18" charset="0"/>
              </a:rPr>
              <a:t>rồi</a:t>
            </a:r>
            <a:r>
              <a:rPr lang="en-US" sz="1800" dirty="0" smtClean="0">
                <a:latin typeface="UTM Avo" panose="02040603050506020204" pitchFamily="18" charset="0"/>
              </a:rPr>
              <a:t>, </a:t>
            </a:r>
            <a:r>
              <a:rPr lang="en-US" sz="1800" dirty="0" err="1" smtClean="0">
                <a:latin typeface="UTM Avo" panose="02040603050506020204" pitchFamily="18" charset="0"/>
              </a:rPr>
              <a:t>khi</a:t>
            </a:r>
            <a:r>
              <a:rPr lang="en-US" sz="1800" dirty="0" smtClean="0">
                <a:latin typeface="UTM Avo" panose="02040603050506020204" pitchFamily="18" charset="0"/>
              </a:rPr>
              <a:t> </a:t>
            </a:r>
            <a:r>
              <a:rPr lang="en-US" sz="1800" dirty="0" err="1" smtClean="0">
                <a:latin typeface="UTM Avo" panose="02040603050506020204" pitchFamily="18" charset="0"/>
              </a:rPr>
              <a:t>nghe</a:t>
            </a:r>
            <a:r>
              <a:rPr lang="en-US" sz="1800" dirty="0" smtClean="0">
                <a:latin typeface="UTM Avo" panose="02040603050506020204" pitchFamily="18" charset="0"/>
              </a:rPr>
              <a:t> </a:t>
            </a:r>
            <a:r>
              <a:rPr lang="en-US" sz="1800" dirty="0" err="1" smtClean="0">
                <a:latin typeface="UTM Avo" panose="02040603050506020204" pitchFamily="18" charset="0"/>
              </a:rPr>
              <a:t>thấy</a:t>
            </a:r>
            <a:r>
              <a:rPr lang="en-US" sz="1800" dirty="0" smtClean="0">
                <a:latin typeface="UTM Avo" panose="02040603050506020204" pitchFamily="18" charset="0"/>
              </a:rPr>
              <a:t> </a:t>
            </a:r>
            <a:r>
              <a:rPr lang="en-US" sz="1800" dirty="0" err="1" smtClean="0">
                <a:latin typeface="UTM Avo" panose="02040603050506020204" pitchFamily="18" charset="0"/>
              </a:rPr>
              <a:t>cỏ</a:t>
            </a:r>
            <a:r>
              <a:rPr lang="en-US" sz="1800" dirty="0" smtClean="0">
                <a:latin typeface="UTM Avo" panose="02040603050506020204" pitchFamily="18" charset="0"/>
              </a:rPr>
              <a:t> non </a:t>
            </a:r>
            <a:r>
              <a:rPr lang="en-US" sz="1800" dirty="0" err="1" smtClean="0">
                <a:latin typeface="UTM Avo" panose="02040603050506020204" pitchFamily="18" charset="0"/>
              </a:rPr>
              <a:t>khóc</a:t>
            </a:r>
            <a:r>
              <a:rPr lang="en-US" sz="1800" dirty="0" smtClean="0">
                <a:latin typeface="UTM Avo" panose="02040603050506020204" pitchFamily="18" charset="0"/>
              </a:rPr>
              <a:t>, </a:t>
            </a:r>
            <a:r>
              <a:rPr lang="en-US" sz="1800" dirty="0" err="1" smtClean="0">
                <a:latin typeface="UTM Avo" panose="02040603050506020204" pitchFamily="18" charset="0"/>
              </a:rPr>
              <a:t>em</a:t>
            </a:r>
            <a:r>
              <a:rPr lang="en-US" sz="1800" dirty="0" smtClean="0">
                <a:latin typeface="UTM Avo" panose="02040603050506020204" pitchFamily="18" charset="0"/>
              </a:rPr>
              <a:t> </a:t>
            </a:r>
            <a:r>
              <a:rPr lang="en-US" sz="1800" dirty="0" err="1" smtClean="0">
                <a:latin typeface="UTM Avo" panose="02040603050506020204" pitchFamily="18" charset="0"/>
              </a:rPr>
              <a:t>sẽ</a:t>
            </a:r>
            <a:r>
              <a:rPr lang="en-US" sz="1800" dirty="0" smtClean="0">
                <a:latin typeface="UTM Avo" panose="02040603050506020204" pitchFamily="18" charset="0"/>
              </a:rPr>
              <a:t> </a:t>
            </a:r>
            <a:r>
              <a:rPr lang="en-US" sz="1800" dirty="0" err="1" smtClean="0">
                <a:latin typeface="UTM Avo" panose="02040603050506020204" pitchFamily="18" charset="0"/>
              </a:rPr>
              <a:t>nói</a:t>
            </a:r>
            <a:r>
              <a:rPr lang="en-US" sz="1800" dirty="0" smtClean="0">
                <a:latin typeface="UTM Avo" panose="02040603050506020204" pitchFamily="18" charset="0"/>
              </a:rPr>
              <a:t> </a:t>
            </a:r>
            <a:r>
              <a:rPr lang="en-US" sz="1800" dirty="0" err="1" smtClean="0">
                <a:latin typeface="UTM Avo" panose="02040603050506020204" pitchFamily="18" charset="0"/>
              </a:rPr>
              <a:t>gì</a:t>
            </a:r>
            <a:r>
              <a:rPr lang="en-US" sz="1800" dirty="0" smtClean="0">
                <a:latin typeface="UTM Avo" panose="02040603050506020204" pitchFamily="18" charset="0"/>
              </a:rPr>
              <a:t> </a:t>
            </a:r>
            <a:r>
              <a:rPr lang="en-US" sz="1800" dirty="0" err="1" smtClean="0">
                <a:latin typeface="UTM Avo" panose="02040603050506020204" pitchFamily="18" charset="0"/>
              </a:rPr>
              <a:t>với</a:t>
            </a:r>
            <a:r>
              <a:rPr lang="en-US" sz="1800" dirty="0" smtClean="0">
                <a:latin typeface="UTM Avo" panose="02040603050506020204" pitchFamily="18" charset="0"/>
              </a:rPr>
              <a:t> </a:t>
            </a:r>
            <a:r>
              <a:rPr lang="en-US" sz="1800" dirty="0" err="1" smtClean="0">
                <a:latin typeface="UTM Avo" panose="02040603050506020204" pitchFamily="18" charset="0"/>
              </a:rPr>
              <a:t>cỏ</a:t>
            </a:r>
            <a:r>
              <a:rPr lang="en-US" sz="1800" dirty="0" smtClean="0">
                <a:latin typeface="UTM Avo" panose="02040603050506020204" pitchFamily="18" charset="0"/>
              </a:rPr>
              <a:t> non?</a:t>
            </a:r>
            <a:endParaRPr lang="en-US" sz="1800" dirty="0">
              <a:latin typeface="UTM Avo" panose="02040603050506020204" pitchFamily="18" charset="0"/>
            </a:endParaRPr>
          </a:p>
        </p:txBody>
      </p:sp>
      <p:pic>
        <p:nvPicPr>
          <p:cNvPr id="3" name="Picture 2"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56561"/>
          <a:stretch/>
        </p:blipFill>
        <p:spPr>
          <a:xfrm>
            <a:off x="1639104" y="2595034"/>
            <a:ext cx="1035516" cy="2178862"/>
          </a:xfrm>
          <a:prstGeom prst="rect">
            <a:avLst/>
          </a:prstGeom>
        </p:spPr>
      </p:pic>
      <p:pic>
        <p:nvPicPr>
          <p:cNvPr id="4" name="Picture 3"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0021" r="6540"/>
          <a:stretch/>
        </p:blipFill>
        <p:spPr>
          <a:xfrm>
            <a:off x="3841284" y="2628074"/>
            <a:ext cx="1035516" cy="2178862"/>
          </a:xfrm>
          <a:prstGeom prst="rect">
            <a:avLst/>
          </a:prstGeom>
        </p:spPr>
      </p:pic>
      <p:sp>
        <p:nvSpPr>
          <p:cNvPr id="5" name="Rounded Rectangular Callout 4"/>
          <p:cNvSpPr/>
          <p:nvPr/>
        </p:nvSpPr>
        <p:spPr>
          <a:xfrm>
            <a:off x="2333994" y="1889760"/>
            <a:ext cx="3364230" cy="705274"/>
          </a:xfrm>
          <a:prstGeom prst="wedgeRoundRectCallout">
            <a:avLst>
              <a:gd name="adj1" fmla="val -49374"/>
              <a:gd name="adj2" fmla="val 86466"/>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rgbClr val="000000"/>
                </a:solidFill>
                <a:latin typeface="UTM Avo" panose="02040603050506020204" pitchFamily="18" charset="0"/>
              </a:rPr>
              <a:t>Mình</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xin</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lỗi</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vì</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đã</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giẫm</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lên</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người</a:t>
            </a:r>
            <a:r>
              <a:rPr lang="en-US" sz="1600" dirty="0" smtClean="0">
                <a:solidFill>
                  <a:srgbClr val="000000"/>
                </a:solidFill>
                <a:latin typeface="UTM Avo" panose="02040603050506020204" pitchFamily="18" charset="0"/>
              </a:rPr>
              <a:t> </a:t>
            </a:r>
            <a:r>
              <a:rPr lang="en-US" sz="1600" dirty="0" err="1" smtClean="0">
                <a:solidFill>
                  <a:srgbClr val="000000"/>
                </a:solidFill>
                <a:latin typeface="UTM Avo" panose="02040603050506020204" pitchFamily="18" charset="0"/>
              </a:rPr>
              <a:t>bạn</a:t>
            </a:r>
            <a:r>
              <a:rPr lang="en-US" sz="1600" dirty="0" smtClean="0">
                <a:solidFill>
                  <a:srgbClr val="000000"/>
                </a:solidFill>
                <a:latin typeface="UTM Avo" panose="02040603050506020204" pitchFamily="18" charset="0"/>
              </a:rPr>
              <a:t>.</a:t>
            </a:r>
            <a:endParaRPr lang="en-US" sz="16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50114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537" y="532581"/>
            <a:ext cx="6016932" cy="923330"/>
          </a:xfrm>
          <a:prstGeom prst="rect">
            <a:avLst/>
          </a:prstGeom>
          <a:noFill/>
        </p:spPr>
        <p:txBody>
          <a:bodyPr wrap="square" rtlCol="0">
            <a:spAutoFit/>
          </a:bodyPr>
          <a:lstStyle/>
          <a:p>
            <a:pPr>
              <a:lnSpc>
                <a:spcPct val="150000"/>
              </a:lnSpc>
            </a:pPr>
            <a:r>
              <a:rPr lang="en-US" sz="1800" b="1" smtClean="0">
                <a:latin typeface="UTM Avo" panose="02040603050506020204" pitchFamily="18" charset="0"/>
              </a:rPr>
              <a:t>2</a:t>
            </a:r>
            <a:r>
              <a:rPr lang="en-US" sz="1800" smtClean="0">
                <a:latin typeface="UTM Avo" panose="02040603050506020204" pitchFamily="18" charset="0"/>
              </a:rPr>
              <a:t>. Viết lời xin lỗi trong tình huống sau.</a:t>
            </a:r>
            <a:endParaRPr lang="en-US" sz="1800" dirty="0" smtClean="0">
              <a:latin typeface="UTM Avo" panose="02040603050506020204" pitchFamily="18" charset="0"/>
            </a:endParaRPr>
          </a:p>
          <a:p>
            <a:pPr>
              <a:lnSpc>
                <a:spcPct val="150000"/>
              </a:lnSpc>
            </a:pPr>
            <a:r>
              <a:rPr lang="en-US" sz="1800" smtClean="0">
                <a:latin typeface="UTM Avo" panose="02040603050506020204" pitchFamily="18" charset="0"/>
              </a:rPr>
              <a:t>Em làm việc riêng trong giờ học, bị cô giáo nhắc nhở.</a:t>
            </a:r>
            <a:endParaRPr lang="en-US" sz="1800" dirty="0">
              <a:latin typeface="UTM Avo" panose="02040603050506020204" pitchFamily="18" charset="0"/>
            </a:endParaRPr>
          </a:p>
        </p:txBody>
      </p:sp>
      <p:pic>
        <p:nvPicPr>
          <p:cNvPr id="3" name="Picture 2"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56561"/>
          <a:stretch/>
        </p:blipFill>
        <p:spPr>
          <a:xfrm>
            <a:off x="454537" y="2274021"/>
            <a:ext cx="1035516" cy="2178862"/>
          </a:xfrm>
          <a:prstGeom prst="rect">
            <a:avLst/>
          </a:prstGeom>
        </p:spPr>
      </p:pic>
      <p:pic>
        <p:nvPicPr>
          <p:cNvPr id="4" name="Picture 3"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0021" r="6540"/>
          <a:stretch/>
        </p:blipFill>
        <p:spPr>
          <a:xfrm>
            <a:off x="4356850" y="2725351"/>
            <a:ext cx="1035516" cy="2178862"/>
          </a:xfrm>
          <a:prstGeom prst="rect">
            <a:avLst/>
          </a:prstGeom>
        </p:spPr>
      </p:pic>
      <p:sp>
        <p:nvSpPr>
          <p:cNvPr id="5" name="Rounded Rectangular Callout 4"/>
          <p:cNvSpPr/>
          <p:nvPr/>
        </p:nvSpPr>
        <p:spPr>
          <a:xfrm>
            <a:off x="1186775" y="1527552"/>
            <a:ext cx="4725458" cy="1028881"/>
          </a:xfrm>
          <a:prstGeom prst="wedgeRoundRectCallout">
            <a:avLst>
              <a:gd name="adj1" fmla="val -49374"/>
              <a:gd name="adj2" fmla="val 86466"/>
              <a:gd name="adj3" fmla="val 16667"/>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rgbClr val="000000"/>
                </a:solidFill>
                <a:latin typeface="UTM Avo" panose="02040603050506020204" pitchFamily="18" charset="0"/>
              </a:rPr>
              <a:t>…………………………………</a:t>
            </a:r>
            <a:endParaRPr lang="en-US" sz="16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344381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1278" y="501591"/>
            <a:ext cx="6022872" cy="1754326"/>
          </a:xfrm>
          <a:prstGeom prst="rect">
            <a:avLst/>
          </a:prstGeom>
          <a:noFill/>
        </p:spPr>
        <p:txBody>
          <a:bodyPr wrap="square" rtlCol="0">
            <a:spAutoFit/>
          </a:bodyPr>
          <a:lstStyle/>
          <a:p>
            <a:pPr lvl="1" algn="ctr">
              <a:lnSpc>
                <a:spcPct val="150000"/>
              </a:lnSpc>
            </a:pPr>
            <a:r>
              <a:rPr lang="en-US" sz="1800" b="1" dirty="0" smtClean="0">
                <a:latin typeface="UTM Avo" panose="02040603050506020204" pitchFamily="18" charset="0"/>
              </a:rPr>
              <a:t>ĐỌC MỞ RỘNG</a:t>
            </a:r>
          </a:p>
          <a:p>
            <a:pPr marL="342900" lvl="1" indent="-342900">
              <a:lnSpc>
                <a:spcPct val="150000"/>
              </a:lnSpc>
              <a:buAutoNum type="arabicPeriod"/>
            </a:pPr>
            <a:r>
              <a:rPr lang="en-US" sz="1800" dirty="0" err="1" smtClean="0">
                <a:latin typeface="UTM Avo" panose="02040603050506020204" pitchFamily="18" charset="0"/>
              </a:rPr>
              <a:t>Tìm</a:t>
            </a:r>
            <a:r>
              <a:rPr lang="en-US" sz="1800" dirty="0" smtClean="0">
                <a:latin typeface="UTM Avo" panose="02040603050506020204" pitchFamily="18" charset="0"/>
              </a:rPr>
              <a:t> </a:t>
            </a:r>
            <a:r>
              <a:rPr lang="en-US" sz="1800" dirty="0" err="1" smtClean="0">
                <a:latin typeface="UTM Avo" panose="02040603050506020204" pitchFamily="18" charset="0"/>
              </a:rPr>
              <a:t>đọc</a:t>
            </a:r>
            <a:r>
              <a:rPr lang="en-US" sz="1800" dirty="0" smtClean="0">
                <a:latin typeface="UTM Avo" panose="02040603050506020204" pitchFamily="18" charset="0"/>
              </a:rPr>
              <a:t> </a:t>
            </a:r>
            <a:r>
              <a:rPr lang="en-US" sz="1800" dirty="0" err="1" smtClean="0">
                <a:latin typeface="UTM Avo" panose="02040603050506020204" pitchFamily="18" charset="0"/>
              </a:rPr>
              <a:t>sách</a:t>
            </a:r>
            <a:r>
              <a:rPr lang="en-US" sz="1800" dirty="0" smtClean="0">
                <a:latin typeface="UTM Avo" panose="02040603050506020204" pitchFamily="18" charset="0"/>
              </a:rPr>
              <a:t>, </a:t>
            </a:r>
            <a:r>
              <a:rPr lang="en-US" sz="1800" dirty="0" err="1" smtClean="0">
                <a:latin typeface="UTM Avo" panose="02040603050506020204" pitchFamily="18" charset="0"/>
              </a:rPr>
              <a:t>báo</a:t>
            </a:r>
            <a:r>
              <a:rPr lang="en-US" sz="1800" dirty="0" smtClean="0">
                <a:latin typeface="UTM Avo" panose="02040603050506020204" pitchFamily="18" charset="0"/>
              </a:rPr>
              <a:t> </a:t>
            </a:r>
            <a:r>
              <a:rPr lang="en-US" sz="1800" dirty="0" err="1" smtClean="0">
                <a:latin typeface="UTM Avo" panose="02040603050506020204" pitchFamily="18" charset="0"/>
              </a:rPr>
              <a:t>viết</a:t>
            </a:r>
            <a:r>
              <a:rPr lang="en-US" sz="1800" dirty="0" smtClean="0">
                <a:latin typeface="UTM Avo" panose="02040603050506020204" pitchFamily="18" charset="0"/>
              </a:rPr>
              <a:t> </a:t>
            </a:r>
            <a:r>
              <a:rPr lang="en-US" sz="1800" dirty="0" err="1" smtClean="0">
                <a:latin typeface="UTM Avo" panose="02040603050506020204" pitchFamily="18" charset="0"/>
              </a:rPr>
              <a:t>về</a:t>
            </a:r>
            <a:r>
              <a:rPr lang="en-US" sz="1800" dirty="0" smtClean="0">
                <a:latin typeface="UTM Avo" panose="02040603050506020204" pitchFamily="18" charset="0"/>
              </a:rPr>
              <a:t> </a:t>
            </a:r>
            <a:r>
              <a:rPr lang="en-US" sz="1800" dirty="0" err="1" smtClean="0">
                <a:latin typeface="UTM Avo" panose="02040603050506020204" pitchFamily="18" charset="0"/>
              </a:rPr>
              <a:t>các</a:t>
            </a:r>
            <a:r>
              <a:rPr lang="en-US" sz="1800" dirty="0" smtClean="0">
                <a:latin typeface="UTM Avo" panose="02040603050506020204" pitchFamily="18" charset="0"/>
              </a:rPr>
              <a:t> </a:t>
            </a:r>
            <a:r>
              <a:rPr lang="en-US" sz="1800" dirty="0" err="1" smtClean="0">
                <a:latin typeface="UTM Avo" panose="02040603050506020204" pitchFamily="18" charset="0"/>
              </a:rPr>
              <a:t>hoạt</a:t>
            </a:r>
            <a:r>
              <a:rPr lang="en-US" sz="1800" dirty="0" smtClean="0">
                <a:latin typeface="UTM Avo" panose="02040603050506020204" pitchFamily="18" charset="0"/>
              </a:rPr>
              <a:t> </a:t>
            </a:r>
            <a:r>
              <a:rPr lang="en-US" sz="1800" dirty="0" err="1" smtClean="0">
                <a:latin typeface="UTM Avo" panose="02040603050506020204" pitchFamily="18" charset="0"/>
              </a:rPr>
              <a:t>động</a:t>
            </a:r>
            <a:r>
              <a:rPr lang="en-US" sz="1800" dirty="0" smtClean="0">
                <a:latin typeface="UTM Avo" panose="02040603050506020204" pitchFamily="18" charset="0"/>
              </a:rPr>
              <a:t> </a:t>
            </a:r>
            <a:r>
              <a:rPr lang="en-US" sz="1800" dirty="0" err="1" smtClean="0">
                <a:latin typeface="UTM Avo" panose="02040603050506020204" pitchFamily="18" charset="0"/>
              </a:rPr>
              <a:t>giữ</a:t>
            </a:r>
            <a:r>
              <a:rPr lang="en-US" sz="1800" dirty="0" smtClean="0">
                <a:latin typeface="UTM Avo" panose="02040603050506020204" pitchFamily="18" charset="0"/>
              </a:rPr>
              <a:t> </a:t>
            </a:r>
            <a:r>
              <a:rPr lang="en-US" sz="1800" dirty="0" err="1" smtClean="0">
                <a:latin typeface="UTM Avo" panose="02040603050506020204" pitchFamily="18" charset="0"/>
              </a:rPr>
              <a:t>gìn</a:t>
            </a:r>
            <a:r>
              <a:rPr lang="en-US" sz="1800" dirty="0" smtClean="0">
                <a:latin typeface="UTM Avo" panose="02040603050506020204" pitchFamily="18" charset="0"/>
              </a:rPr>
              <a:t> </a:t>
            </a:r>
            <a:r>
              <a:rPr lang="en-US" sz="1800" dirty="0" err="1" smtClean="0">
                <a:latin typeface="UTM Avo" panose="02040603050506020204" pitchFamily="18" charset="0"/>
              </a:rPr>
              <a:t>môi</a:t>
            </a:r>
            <a:r>
              <a:rPr lang="en-US" sz="1800" dirty="0" smtClean="0">
                <a:latin typeface="UTM Avo" panose="02040603050506020204" pitchFamily="18" charset="0"/>
              </a:rPr>
              <a:t> </a:t>
            </a:r>
            <a:r>
              <a:rPr lang="en-US" sz="1800" dirty="0" err="1" smtClean="0">
                <a:latin typeface="UTM Avo" panose="02040603050506020204" pitchFamily="18" charset="0"/>
              </a:rPr>
              <a:t>trường</a:t>
            </a:r>
            <a:r>
              <a:rPr lang="en-US" sz="1800" dirty="0" smtClean="0">
                <a:latin typeface="UTM Avo" panose="02040603050506020204" pitchFamily="18" charset="0"/>
              </a:rPr>
              <a:t> </a:t>
            </a:r>
            <a:r>
              <a:rPr lang="en-US" sz="1800" dirty="0" err="1" smtClean="0">
                <a:latin typeface="UTM Avo" panose="02040603050506020204" pitchFamily="18" charset="0"/>
              </a:rPr>
              <a:t>xanh</a:t>
            </a:r>
            <a:r>
              <a:rPr lang="en-US" sz="1800" dirty="0" smtClean="0">
                <a:latin typeface="UTM Avo" panose="02040603050506020204" pitchFamily="18" charset="0"/>
              </a:rPr>
              <a:t>, </a:t>
            </a:r>
            <a:r>
              <a:rPr lang="en-US" sz="1800" dirty="0" err="1" smtClean="0">
                <a:latin typeface="UTM Avo" panose="02040603050506020204" pitchFamily="18" charset="0"/>
              </a:rPr>
              <a:t>sạch</a:t>
            </a:r>
            <a:r>
              <a:rPr lang="en-US" sz="1800" dirty="0" smtClean="0">
                <a:latin typeface="UTM Avo" panose="02040603050506020204" pitchFamily="18" charset="0"/>
              </a:rPr>
              <a:t> </a:t>
            </a:r>
            <a:r>
              <a:rPr lang="en-US" sz="1800" dirty="0" err="1" smtClean="0">
                <a:latin typeface="UTM Avo" panose="02040603050506020204" pitchFamily="18" charset="0"/>
              </a:rPr>
              <a:t>đẹp</a:t>
            </a:r>
            <a:r>
              <a:rPr lang="en-US" sz="1800" dirty="0" smtClean="0">
                <a:latin typeface="UTM Avo" panose="02040603050506020204" pitchFamily="18" charset="0"/>
              </a:rPr>
              <a:t> ở </a:t>
            </a:r>
            <a:r>
              <a:rPr lang="en-US" sz="1800" dirty="0" err="1" smtClean="0">
                <a:latin typeface="UTM Avo" panose="02040603050506020204" pitchFamily="18" charset="0"/>
              </a:rPr>
              <a:t>nhà</a:t>
            </a:r>
            <a:r>
              <a:rPr lang="en-US" sz="1800" dirty="0" smtClean="0">
                <a:latin typeface="UTM Avo" panose="02040603050506020204" pitchFamily="18" charset="0"/>
              </a:rPr>
              <a:t> </a:t>
            </a:r>
            <a:r>
              <a:rPr lang="en-US" sz="1800" dirty="0" err="1" smtClean="0">
                <a:latin typeface="UTM Avo" panose="02040603050506020204" pitchFamily="18" charset="0"/>
              </a:rPr>
              <a:t>trường</a:t>
            </a:r>
            <a:r>
              <a:rPr lang="en-US" sz="1800" dirty="0" smtClean="0">
                <a:latin typeface="UTM Avo" panose="02040603050506020204" pitchFamily="18" charset="0"/>
              </a:rPr>
              <a:t>.</a:t>
            </a:r>
          </a:p>
          <a:p>
            <a:pPr marL="342900" lvl="1" indent="-342900">
              <a:lnSpc>
                <a:spcPct val="150000"/>
              </a:lnSpc>
              <a:buAutoNum type="arabicPeriod"/>
            </a:pPr>
            <a:r>
              <a:rPr lang="en-US" sz="1800" dirty="0" smtClean="0">
                <a:latin typeface="UTM Avo" panose="02040603050506020204" pitchFamily="18" charset="0"/>
              </a:rPr>
              <a:t>Chia </a:t>
            </a:r>
            <a:r>
              <a:rPr lang="en-US" sz="1800" dirty="0" err="1" smtClean="0">
                <a:latin typeface="UTM Avo" panose="02040603050506020204" pitchFamily="18" charset="0"/>
              </a:rPr>
              <a:t>sẻ</a:t>
            </a:r>
            <a:r>
              <a:rPr lang="en-US" sz="1800" dirty="0" smtClean="0">
                <a:latin typeface="UTM Avo" panose="02040603050506020204" pitchFamily="18" charset="0"/>
              </a:rPr>
              <a:t> </a:t>
            </a:r>
            <a:r>
              <a:rPr lang="en-US" sz="1800" dirty="0" err="1" smtClean="0">
                <a:latin typeface="UTM Avo" panose="02040603050506020204" pitchFamily="18" charset="0"/>
              </a:rPr>
              <a:t>với</a:t>
            </a:r>
            <a:r>
              <a:rPr lang="en-US" sz="1800" dirty="0" smtClean="0">
                <a:latin typeface="UTM Avo" panose="02040603050506020204" pitchFamily="18" charset="0"/>
              </a:rPr>
              <a:t> </a:t>
            </a:r>
            <a:r>
              <a:rPr lang="en-US" sz="1800" dirty="0" err="1" smtClean="0">
                <a:latin typeface="UTM Avo" panose="02040603050506020204" pitchFamily="18" charset="0"/>
              </a:rPr>
              <a:t>các</a:t>
            </a:r>
            <a:r>
              <a:rPr lang="en-US" sz="1800" dirty="0" smtClean="0">
                <a:latin typeface="UTM Avo" panose="02040603050506020204" pitchFamily="18" charset="0"/>
              </a:rPr>
              <a:t> </a:t>
            </a:r>
            <a:r>
              <a:rPr lang="en-US" sz="1800" dirty="0" err="1" smtClean="0">
                <a:latin typeface="UTM Avo" panose="02040603050506020204" pitchFamily="18" charset="0"/>
              </a:rPr>
              <a:t>bạn</a:t>
            </a:r>
            <a:r>
              <a:rPr lang="en-US" sz="1800" dirty="0" smtClean="0">
                <a:latin typeface="UTM Avo" panose="02040603050506020204" pitchFamily="18" charset="0"/>
              </a:rPr>
              <a:t> </a:t>
            </a:r>
            <a:r>
              <a:rPr lang="en-US" sz="1800" dirty="0" err="1" smtClean="0">
                <a:latin typeface="UTM Avo" panose="02040603050506020204" pitchFamily="18" charset="0"/>
              </a:rPr>
              <a:t>những</a:t>
            </a:r>
            <a:r>
              <a:rPr lang="en-US" sz="1800" dirty="0" smtClean="0">
                <a:latin typeface="UTM Avo" panose="02040603050506020204" pitchFamily="18" charset="0"/>
              </a:rPr>
              <a:t> </a:t>
            </a:r>
            <a:r>
              <a:rPr lang="en-US" sz="1800" dirty="0" err="1" smtClean="0">
                <a:latin typeface="UTM Avo" panose="02040603050506020204" pitchFamily="18" charset="0"/>
              </a:rPr>
              <a:t>điều</a:t>
            </a:r>
            <a:r>
              <a:rPr lang="en-US" sz="1800" dirty="0" smtClean="0">
                <a:latin typeface="UTM Avo" panose="02040603050506020204" pitchFamily="18" charset="0"/>
              </a:rPr>
              <a:t> </a:t>
            </a:r>
            <a:r>
              <a:rPr lang="en-US" sz="1800" dirty="0" err="1" smtClean="0">
                <a:latin typeface="UTM Avo" panose="02040603050506020204" pitchFamily="18" charset="0"/>
              </a:rPr>
              <a:t>mà</a:t>
            </a:r>
            <a:r>
              <a:rPr lang="en-US" sz="1800" dirty="0" smtClean="0">
                <a:latin typeface="UTM Avo" panose="02040603050506020204" pitchFamily="18" charset="0"/>
              </a:rPr>
              <a:t> </a:t>
            </a:r>
            <a:r>
              <a:rPr lang="en-US" sz="1800" dirty="0" err="1" smtClean="0">
                <a:latin typeface="UTM Avo" panose="02040603050506020204" pitchFamily="18" charset="0"/>
              </a:rPr>
              <a:t>em</a:t>
            </a:r>
            <a:r>
              <a:rPr lang="en-US" sz="1800" dirty="0" smtClean="0">
                <a:latin typeface="UTM Avo" panose="02040603050506020204" pitchFamily="18" charset="0"/>
              </a:rPr>
              <a:t> </a:t>
            </a:r>
            <a:r>
              <a:rPr lang="en-US" sz="1800" dirty="0" err="1" smtClean="0">
                <a:latin typeface="UTM Avo" panose="02040603050506020204" pitchFamily="18" charset="0"/>
              </a:rPr>
              <a:t>đã</a:t>
            </a:r>
            <a:r>
              <a:rPr lang="en-US" sz="1800" dirty="0" smtClean="0">
                <a:latin typeface="UTM Avo" panose="02040603050506020204" pitchFamily="18" charset="0"/>
              </a:rPr>
              <a:t> </a:t>
            </a:r>
            <a:r>
              <a:rPr lang="en-US" sz="1800" dirty="0" err="1" smtClean="0">
                <a:latin typeface="UTM Avo" panose="02040603050506020204" pitchFamily="18" charset="0"/>
              </a:rPr>
              <a:t>đọc</a:t>
            </a:r>
            <a:r>
              <a:rPr lang="en-US" sz="1800" dirty="0" smtClean="0">
                <a:latin typeface="UTM Avo" panose="02040603050506020204" pitchFamily="18" charset="0"/>
              </a:rPr>
              <a:t>.</a:t>
            </a:r>
            <a:endParaRPr lang="en-US" sz="1800" dirty="0">
              <a:latin typeface="UTM Avo" panose="02040603050506020204" pitchFamily="18" charset="0"/>
            </a:endParaRPr>
          </a:p>
        </p:txBody>
      </p:sp>
      <p:pic>
        <p:nvPicPr>
          <p:cNvPr id="3" name="Picture 2" descr="Screen Clippin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926629" y="2320664"/>
            <a:ext cx="5192169" cy="2310147"/>
          </a:xfrm>
          <a:prstGeom prst="rect">
            <a:avLst/>
          </a:prstGeom>
        </p:spPr>
      </p:pic>
    </p:spTree>
    <p:extLst>
      <p:ext uri="{BB962C8B-B14F-4D97-AF65-F5344CB8AC3E}">
        <p14:creationId xmlns:p14="http://schemas.microsoft.com/office/powerpoint/2010/main" val="26755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smtClean="0">
                <a:solidFill>
                  <a:srgbClr val="C00000"/>
                </a:solidFill>
                <a:latin typeface="UTM Avo" panose="02040603050506020204" pitchFamily="18" charset="0"/>
              </a:rPr>
              <a:t>CỎ NON CƯỜI RỒI</a:t>
            </a:r>
            <a:endParaRPr lang="en-US" sz="1800" b="1" dirty="0">
              <a:solidFill>
                <a:srgbClr val="C00000"/>
              </a:solidFill>
              <a:latin typeface="UTM Avo" panose="02040603050506020204" pitchFamily="18" charset="0"/>
            </a:endParaRP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3970318"/>
          </a:xfrm>
          <a:prstGeom prst="rect">
            <a:avLst/>
          </a:prstGeom>
          <a:noFill/>
        </p:spPr>
        <p:txBody>
          <a:bodyPr wrap="square" rtlCol="0">
            <a:spAutoFit/>
          </a:bodyPr>
          <a:lstStyle/>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Mùa</a:t>
            </a:r>
            <a:r>
              <a:rPr lang="en-US" dirty="0" smtClean="0">
                <a:latin typeface="UTM Avo" panose="02040603050506020204" pitchFamily="18" charset="0"/>
              </a:rPr>
              <a:t> </a:t>
            </a:r>
            <a:r>
              <a:rPr lang="en-US" dirty="0" err="1" smtClean="0">
                <a:latin typeface="UTM Avo" panose="02040603050506020204" pitchFamily="18" charset="0"/>
              </a:rPr>
              <a:t>xuân</a:t>
            </a:r>
            <a:r>
              <a:rPr lang="en-US" dirty="0" smtClean="0">
                <a:latin typeface="UTM Avo" panose="02040603050506020204" pitchFamily="18" charset="0"/>
              </a:rPr>
              <a:t> </a:t>
            </a:r>
            <a:r>
              <a:rPr lang="en-US" dirty="0" err="1" smtClean="0">
                <a:latin typeface="UTM Avo" panose="02040603050506020204" pitchFamily="18" charset="0"/>
              </a:rPr>
              <a:t>đã</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trong</a:t>
            </a:r>
            <a:r>
              <a:rPr lang="en-US" dirty="0" smtClean="0">
                <a:latin typeface="UTM Avo" panose="02040603050506020204" pitchFamily="18" charset="0"/>
              </a:rPr>
              <a:t> </a:t>
            </a:r>
            <a:r>
              <a:rPr lang="en-US" dirty="0" err="1" smtClean="0">
                <a:latin typeface="UTM Avo" panose="02040603050506020204" pitchFamily="18" charset="0"/>
              </a:rPr>
              <a:t>công</a:t>
            </a:r>
            <a:r>
              <a:rPr lang="en-US" dirty="0" smtClean="0">
                <a:latin typeface="UTM Avo" panose="02040603050506020204" pitchFamily="18" charset="0"/>
              </a:rPr>
              <a:t> </a:t>
            </a:r>
            <a:r>
              <a:rPr lang="en-US" dirty="0" err="1" smtClean="0">
                <a:latin typeface="UTM Avo" panose="02040603050506020204" pitchFamily="18" charset="0"/>
              </a:rPr>
              <a:t>viên</a:t>
            </a:r>
            <a:r>
              <a:rPr lang="en-US" dirty="0" smtClean="0">
                <a:latin typeface="UTM Avo" panose="02040603050506020204" pitchFamily="18" charset="0"/>
              </a:rPr>
              <a:t> </a:t>
            </a:r>
            <a:r>
              <a:rPr lang="en-US" dirty="0" err="1" smtClean="0">
                <a:latin typeface="UTM Avo" panose="02040603050506020204" pitchFamily="18" charset="0"/>
              </a:rPr>
              <a:t>bừng</a:t>
            </a:r>
            <a:r>
              <a:rPr lang="en-US" dirty="0" smtClean="0">
                <a:latin typeface="UTM Avo" panose="02040603050506020204" pitchFamily="18" charset="0"/>
              </a:rPr>
              <a:t> </a:t>
            </a:r>
            <a:r>
              <a:rPr lang="en-US" dirty="0" err="1" smtClean="0">
                <a:latin typeface="UTM Avo" panose="02040603050506020204" pitchFamily="18" charset="0"/>
              </a:rPr>
              <a:t>tỉnh</a:t>
            </a:r>
            <a:r>
              <a:rPr lang="en-US" dirty="0" smtClean="0">
                <a:latin typeface="UTM Avo" panose="02040603050506020204" pitchFamily="18" charset="0"/>
              </a:rPr>
              <a:t> </a:t>
            </a:r>
            <a:r>
              <a:rPr lang="en-US" dirty="0" err="1" smtClean="0">
                <a:latin typeface="UTM Avo" panose="02040603050506020204" pitchFamily="18" charset="0"/>
              </a:rPr>
              <a:t>sau</a:t>
            </a:r>
            <a:r>
              <a:rPr lang="en-US" dirty="0" smtClean="0">
                <a:latin typeface="UTM Avo" panose="02040603050506020204" pitchFamily="18" charset="0"/>
              </a:rPr>
              <a:t> </a:t>
            </a:r>
            <a:r>
              <a:rPr lang="en-US" dirty="0" err="1" smtClean="0">
                <a:latin typeface="UTM Avo" panose="02040603050506020204" pitchFamily="18" charset="0"/>
              </a:rPr>
              <a:t>giấc</a:t>
            </a:r>
            <a:r>
              <a:rPr lang="en-US" dirty="0" smtClean="0">
                <a:latin typeface="UTM Avo" panose="02040603050506020204" pitchFamily="18" charset="0"/>
              </a:rPr>
              <a:t> </a:t>
            </a:r>
            <a:r>
              <a:rPr lang="en-US" dirty="0" err="1" smtClean="0">
                <a:latin typeface="UTM Avo" panose="02040603050506020204" pitchFamily="18" charset="0"/>
              </a:rPr>
              <a:t>ngủ</a:t>
            </a:r>
            <a:r>
              <a:rPr lang="en-US" dirty="0" smtClean="0">
                <a:latin typeface="UTM Avo" panose="02040603050506020204" pitchFamily="18" charset="0"/>
              </a:rPr>
              <a:t> </a:t>
            </a:r>
            <a:r>
              <a:rPr lang="en-US" dirty="0" err="1" smtClean="0">
                <a:latin typeface="UTM Avo" panose="02040603050506020204" pitchFamily="18" charset="0"/>
              </a:rPr>
              <a:t>đông</a:t>
            </a:r>
            <a:r>
              <a:rPr lang="en-US" dirty="0" smtClean="0">
                <a:latin typeface="UTM Avo" panose="02040603050506020204" pitchFamily="18" charset="0"/>
              </a:rPr>
              <a:t>. </a:t>
            </a:r>
            <a:r>
              <a:rPr lang="en-US" dirty="0" err="1" smtClean="0">
                <a:latin typeface="UTM Avo" panose="02040603050506020204" pitchFamily="18" charset="0"/>
              </a:rPr>
              <a:t>Từng</a:t>
            </a:r>
            <a:r>
              <a:rPr lang="en-US" dirty="0">
                <a:latin typeface="UTM Avo" panose="02040603050506020204" pitchFamily="18" charset="0"/>
              </a:rPr>
              <a:t> </a:t>
            </a:r>
            <a:r>
              <a:rPr lang="en-US" dirty="0" err="1" smtClean="0">
                <a:latin typeface="UTM Avo" panose="02040603050506020204" pitchFamily="18" charset="0"/>
              </a:rPr>
              <a:t>đàn</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từ</a:t>
            </a:r>
            <a:r>
              <a:rPr lang="en-US" dirty="0" smtClean="0">
                <a:latin typeface="UTM Avo" panose="02040603050506020204" pitchFamily="18" charset="0"/>
              </a:rPr>
              <a:t> </a:t>
            </a:r>
            <a:r>
              <a:rPr lang="en-US" dirty="0" err="1" smtClean="0">
                <a:latin typeface="UTM Avo" panose="02040603050506020204" pitchFamily="18" charset="0"/>
              </a:rPr>
              <a:t>phương</a:t>
            </a:r>
            <a:r>
              <a:rPr lang="en-US" dirty="0" smtClean="0">
                <a:latin typeface="UTM Avo" panose="02040603050506020204" pitchFamily="18" charset="0"/>
              </a:rPr>
              <a:t> </a:t>
            </a:r>
            <a:r>
              <a:rPr lang="en-US" dirty="0" err="1" smtClean="0">
                <a:latin typeface="UTM Avo" panose="02040603050506020204" pitchFamily="18" charset="0"/>
              </a:rPr>
              <a:t>nam</a:t>
            </a:r>
            <a:r>
              <a:rPr lang="en-US" dirty="0" smtClean="0">
                <a:latin typeface="UTM Avo" panose="02040603050506020204" pitchFamily="18" charset="0"/>
              </a:rPr>
              <a:t> </a:t>
            </a:r>
            <a:r>
              <a:rPr lang="en-US" dirty="0" err="1" smtClean="0">
                <a:latin typeface="UTM Avo" panose="02040603050506020204" pitchFamily="18" charset="0"/>
              </a:rPr>
              <a:t>trở</a:t>
            </a:r>
            <a:r>
              <a:rPr lang="en-US" dirty="0" smtClean="0">
                <a:latin typeface="UTM Avo" panose="02040603050506020204" pitchFamily="18" charset="0"/>
              </a:rPr>
              <a:t> </a:t>
            </a:r>
            <a:r>
              <a:rPr lang="en-US" dirty="0" err="1" smtClean="0">
                <a:latin typeface="UTM Avo" panose="02040603050506020204" pitchFamily="18" charset="0"/>
              </a:rPr>
              <a:t>về</a:t>
            </a:r>
            <a:r>
              <a:rPr lang="en-US" dirty="0" smtClean="0">
                <a:latin typeface="UTM Avo" panose="02040603050506020204" pitchFamily="18" charset="0"/>
              </a:rPr>
              <a:t>. </a:t>
            </a:r>
            <a:r>
              <a:rPr lang="en-US" dirty="0" err="1" smtClean="0">
                <a:latin typeface="UTM Avo" panose="02040603050506020204" pitchFamily="18" charset="0"/>
              </a:rPr>
              <a:t>Trẻ</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chơi</a:t>
            </a:r>
            <a:r>
              <a:rPr lang="en-US" dirty="0" smtClean="0">
                <a:latin typeface="UTM Avo" panose="02040603050506020204" pitchFamily="18" charset="0"/>
              </a:rPr>
              <a:t> </a:t>
            </a:r>
            <a:r>
              <a:rPr lang="en-US" dirty="0" err="1" smtClean="0">
                <a:latin typeface="UTM Avo" panose="02040603050506020204" pitchFamily="18" charset="0"/>
              </a:rPr>
              <a:t>đùa</a:t>
            </a:r>
            <a:r>
              <a:rPr lang="en-US" dirty="0" smtClean="0">
                <a:latin typeface="UTM Avo" panose="02040603050506020204" pitchFamily="18" charset="0"/>
              </a:rPr>
              <a:t> </a:t>
            </a:r>
            <a:r>
              <a:rPr lang="en-US" dirty="0" err="1" smtClean="0">
                <a:latin typeface="UTM Avo" panose="02040603050506020204" pitchFamily="18" charset="0"/>
              </a:rPr>
              <a:t>dưới</a:t>
            </a:r>
            <a:r>
              <a:rPr lang="en-US" dirty="0" smtClean="0">
                <a:latin typeface="UTM Avo" panose="02040603050506020204" pitchFamily="18" charset="0"/>
              </a:rPr>
              <a:t> </a:t>
            </a:r>
            <a:r>
              <a:rPr lang="en-US" dirty="0" err="1" smtClean="0">
                <a:latin typeface="UTM Avo" panose="02040603050506020204" pitchFamily="18" charset="0"/>
              </a:rPr>
              <a:t>ánh</a:t>
            </a:r>
            <a:r>
              <a:rPr lang="en-US" dirty="0" smtClean="0">
                <a:latin typeface="UTM Avo" panose="02040603050506020204" pitchFamily="18" charset="0"/>
              </a:rPr>
              <a:t> </a:t>
            </a:r>
            <a:r>
              <a:rPr lang="en-US" dirty="0" err="1" smtClean="0">
                <a:latin typeface="UTM Avo" panose="02040603050506020204" pitchFamily="18" charset="0"/>
              </a:rPr>
              <a:t>mặt</a:t>
            </a:r>
            <a:r>
              <a:rPr lang="en-US" dirty="0" smtClean="0">
                <a:latin typeface="UTM Avo" panose="02040603050506020204" pitchFamily="18" charset="0"/>
              </a:rPr>
              <a:t> </a:t>
            </a:r>
            <a:r>
              <a:rPr lang="en-US" dirty="0" err="1" smtClean="0">
                <a:latin typeface="UTM Avo" panose="02040603050506020204" pitchFamily="18" charset="0"/>
              </a:rPr>
              <a:t>trời</a:t>
            </a:r>
            <a:r>
              <a:rPr lang="en-US" dirty="0" smtClean="0">
                <a:latin typeface="UTM Avo" panose="02040603050506020204" pitchFamily="18" charset="0"/>
              </a:rPr>
              <a:t> </a:t>
            </a:r>
            <a:r>
              <a:rPr lang="en-US" dirty="0" err="1" smtClean="0">
                <a:latin typeface="UTM Avo" panose="02040603050506020204" pitchFamily="18" charset="0"/>
              </a:rPr>
              <a:t>ấm</a:t>
            </a:r>
            <a:r>
              <a:rPr lang="en-US" dirty="0" smtClean="0">
                <a:latin typeface="UTM Avo" panose="02040603050506020204" pitchFamily="18" charset="0"/>
              </a:rPr>
              <a:t> </a:t>
            </a:r>
            <a:r>
              <a:rPr lang="en-US" dirty="0" err="1" smtClean="0">
                <a:latin typeface="UTM Avo" panose="02040603050506020204" pitchFamily="18" charset="0"/>
              </a:rPr>
              <a:t>áp</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hôm</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đang</a:t>
            </a:r>
            <a:r>
              <a:rPr lang="en-US" dirty="0" smtClean="0">
                <a:latin typeface="UTM Avo" panose="02040603050506020204" pitchFamily="18" charset="0"/>
              </a:rPr>
              <a:t> </a:t>
            </a:r>
            <a:r>
              <a:rPr lang="en-US" dirty="0" err="1" smtClean="0">
                <a:latin typeface="UTM Avo" panose="02040603050506020204" pitchFamily="18" charset="0"/>
              </a:rPr>
              <a:t>sửa</a:t>
            </a:r>
            <a:r>
              <a:rPr lang="en-US" dirty="0" smtClean="0">
                <a:latin typeface="UTM Avo" panose="02040603050506020204" pitchFamily="18" charset="0"/>
              </a:rPr>
              <a:t> </a:t>
            </a:r>
            <a:r>
              <a:rPr lang="en-US" dirty="0" err="1" smtClean="0">
                <a:latin typeface="UTM Avo" panose="02040603050506020204" pitchFamily="18" charset="0"/>
              </a:rPr>
              <a:t>soạn</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ngủ</a:t>
            </a:r>
            <a:r>
              <a:rPr lang="en-US" dirty="0" smtClean="0">
                <a:latin typeface="UTM Avo" panose="02040603050506020204" pitchFamily="18" charset="0"/>
              </a:rPr>
              <a:t> </a:t>
            </a:r>
            <a:r>
              <a:rPr lang="en-US" dirty="0" err="1" smtClean="0">
                <a:latin typeface="UTM Avo" panose="02040603050506020204" pitchFamily="18" charset="0"/>
              </a:rPr>
              <a:t>thì</a:t>
            </a:r>
            <a:r>
              <a:rPr lang="en-US" dirty="0" smtClean="0">
                <a:latin typeface="UTM Avo" panose="02040603050506020204" pitchFamily="18" charset="0"/>
              </a:rPr>
              <a:t> </a:t>
            </a:r>
            <a:r>
              <a:rPr lang="en-US" dirty="0" err="1" smtClean="0">
                <a:latin typeface="UTM Avo" panose="02040603050506020204" pitchFamily="18" charset="0"/>
              </a:rPr>
              <a:t>nghe</a:t>
            </a:r>
            <a:r>
              <a:rPr lang="en-US" dirty="0" smtClean="0">
                <a:latin typeface="UTM Avo" panose="02040603050506020204" pitchFamily="18" charset="0"/>
              </a:rPr>
              <a:t> </a:t>
            </a:r>
            <a:r>
              <a:rPr lang="en-US" dirty="0" err="1" smtClean="0">
                <a:latin typeface="UTM Avo" panose="02040603050506020204" pitchFamily="18" charset="0"/>
              </a:rPr>
              <a:t>thấy</a:t>
            </a:r>
            <a:r>
              <a:rPr lang="en-US" dirty="0" smtClean="0">
                <a:latin typeface="UTM Avo" panose="02040603050506020204" pitchFamily="18" charset="0"/>
              </a:rPr>
              <a:t> </a:t>
            </a:r>
            <a:r>
              <a:rPr lang="en-US" dirty="0" err="1" smtClean="0">
                <a:latin typeface="UTM Avo" panose="02040603050506020204" pitchFamily="18" charset="0"/>
              </a:rPr>
              <a:t>tiếng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thút</a:t>
            </a:r>
            <a:r>
              <a:rPr lang="en-US" dirty="0" smtClean="0">
                <a:latin typeface="UTM Avo" panose="02040603050506020204" pitchFamily="18" charset="0"/>
              </a:rPr>
              <a:t> </a:t>
            </a:r>
            <a:r>
              <a:rPr lang="en-US" dirty="0" err="1" smtClean="0">
                <a:latin typeface="UTM Avo" panose="02040603050506020204" pitchFamily="18" charset="0"/>
              </a:rPr>
              <a:t>thít</a:t>
            </a:r>
            <a:r>
              <a:rPr lang="en-US" dirty="0" smtClean="0">
                <a:latin typeface="UTM Avo" panose="02040603050506020204" pitchFamily="18" charset="0"/>
              </a:rPr>
              <a:t>. </a:t>
            </a:r>
            <a:r>
              <a:rPr lang="en-US" dirty="0" err="1" smtClean="0">
                <a:latin typeface="UTM Avo" panose="02040603050506020204" pitchFamily="18" charset="0"/>
              </a:rPr>
              <a:t>Lần</a:t>
            </a:r>
            <a:r>
              <a:rPr lang="en-US" dirty="0" smtClean="0">
                <a:latin typeface="UTM Avo" panose="02040603050506020204" pitchFamily="18" charset="0"/>
              </a:rPr>
              <a:t> </a:t>
            </a:r>
            <a:r>
              <a:rPr lang="en-US" dirty="0" err="1" smtClean="0">
                <a:latin typeface="UTM Avo" panose="02040603050506020204" pitchFamily="18" charset="0"/>
              </a:rPr>
              <a:t>theo</a:t>
            </a:r>
            <a:r>
              <a:rPr lang="en-US" dirty="0" smtClean="0">
                <a:latin typeface="UTM Avo" panose="02040603050506020204" pitchFamily="18" charset="0"/>
              </a:rPr>
              <a:t> </a:t>
            </a:r>
            <a:r>
              <a:rPr lang="en-US" dirty="0" err="1" smtClean="0">
                <a:latin typeface="UTM Avo" panose="02040603050506020204" pitchFamily="18" charset="0"/>
              </a:rPr>
              <a:t>tiếng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tìm</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công</a:t>
            </a:r>
            <a:r>
              <a:rPr lang="en-US" dirty="0" smtClean="0">
                <a:latin typeface="UTM Avo" panose="02040603050506020204" pitchFamily="18" charset="0"/>
              </a:rPr>
              <a:t> </a:t>
            </a:r>
            <a:r>
              <a:rPr lang="en-US" dirty="0" err="1" smtClean="0">
                <a:latin typeface="UTM Avo" panose="02040603050506020204" pitchFamily="18" charset="0"/>
              </a:rPr>
              <a:t>viên</a:t>
            </a:r>
            <a:r>
              <a:rPr lang="en-US" dirty="0" smtClean="0">
                <a:latin typeface="UTM Avo" panose="02040603050506020204" pitchFamily="18" charset="0"/>
              </a:rPr>
              <a:t> </a:t>
            </a:r>
            <a:r>
              <a:rPr lang="en-US" dirty="0" err="1" smtClean="0">
                <a:latin typeface="UTM Avo" panose="02040603050506020204" pitchFamily="18" charset="0"/>
              </a:rPr>
              <a:t>nhỏ</a:t>
            </a:r>
            <a:r>
              <a:rPr lang="en-US" dirty="0" smtClean="0">
                <a:latin typeface="UTM Avo" panose="02040603050506020204" pitchFamily="18" charset="0"/>
              </a:rPr>
              <a:t>. </a:t>
            </a:r>
            <a:r>
              <a:rPr lang="en-US" dirty="0" err="1" smtClean="0">
                <a:latin typeface="UTM Avo" panose="02040603050506020204" pitchFamily="18" charset="0"/>
              </a:rPr>
              <a:t>Thấy</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cây</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đang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hỏi</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bị</a:t>
            </a:r>
            <a:r>
              <a:rPr lang="en-US" dirty="0" smtClean="0">
                <a:latin typeface="UTM Avo" panose="02040603050506020204" pitchFamily="18" charset="0"/>
              </a:rPr>
              <a:t> </a:t>
            </a:r>
            <a:r>
              <a:rPr lang="en-US" dirty="0" err="1" smtClean="0">
                <a:latin typeface="UTM Avo" panose="02040603050506020204" pitchFamily="18" charset="0"/>
              </a:rPr>
              <a:t>ốm</a:t>
            </a:r>
            <a:r>
              <a:rPr lang="en-US" dirty="0" smtClean="0">
                <a:latin typeface="UTM Avo" panose="02040603050506020204" pitchFamily="18" charset="0"/>
              </a:rPr>
              <a:t> à?</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nấc</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ơi</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đứng</a:t>
            </a:r>
            <a:r>
              <a:rPr lang="en-US" dirty="0" smtClean="0">
                <a:latin typeface="UTM Avo" panose="02040603050506020204" pitchFamily="18" charset="0"/>
              </a:rPr>
              <a:t> </a:t>
            </a:r>
            <a:r>
              <a:rPr lang="en-US" dirty="0" err="1" smtClean="0">
                <a:latin typeface="UTM Avo" panose="02040603050506020204" pitchFamily="18" charset="0"/>
              </a:rPr>
              <a:t>thẳng</a:t>
            </a:r>
            <a:r>
              <a:rPr lang="en-US" dirty="0" smtClean="0">
                <a:latin typeface="UTM Avo" panose="02040603050506020204" pitchFamily="18" charset="0"/>
              </a:rPr>
              <a:t> </a:t>
            </a:r>
            <a:r>
              <a:rPr lang="en-US" dirty="0" err="1" smtClean="0">
                <a:latin typeface="UTM Avo" panose="02040603050506020204" pitchFamily="18" charset="0"/>
              </a:rPr>
              <a:t>được</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Các</a:t>
            </a:r>
            <a:r>
              <a:rPr lang="en-US" dirty="0" smtClean="0">
                <a:latin typeface="UTM Avo" panose="02040603050506020204" pitchFamily="18" charset="0"/>
              </a:rPr>
              <a:t> </a:t>
            </a:r>
            <a:r>
              <a:rPr lang="en-US" dirty="0" err="1" smtClean="0">
                <a:latin typeface="UTM Avo" panose="02040603050506020204" pitchFamily="18" charset="0"/>
              </a:rPr>
              <a:t>bạn</a:t>
            </a:r>
            <a:r>
              <a:rPr lang="en-US" dirty="0" smtClean="0">
                <a:latin typeface="UTM Avo" panose="02040603050506020204" pitchFamily="18" charset="0"/>
              </a:rPr>
              <a:t> </a:t>
            </a:r>
            <a:r>
              <a:rPr lang="en-US" dirty="0" err="1" smtClean="0">
                <a:latin typeface="UTM Avo" panose="02040603050506020204" pitchFamily="18" charset="0"/>
              </a:rPr>
              <a:t>nhỏ</a:t>
            </a:r>
            <a:r>
              <a:rPr lang="en-US" dirty="0" smtClean="0">
                <a:latin typeface="UTM Avo" panose="02040603050506020204" pitchFamily="18" charset="0"/>
              </a:rPr>
              <a:t> </a:t>
            </a:r>
            <a:r>
              <a:rPr lang="en-US" dirty="0" err="1" smtClean="0">
                <a:latin typeface="UTM Avo" panose="02040603050506020204" pitchFamily="18" charset="0"/>
              </a:rPr>
              <a:t>đã</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đây</a:t>
            </a:r>
            <a:r>
              <a:rPr lang="en-US" dirty="0" smtClean="0">
                <a:latin typeface="UTM Avo" panose="02040603050506020204" pitchFamily="18" charset="0"/>
              </a:rPr>
              <a:t> </a:t>
            </a:r>
            <a:r>
              <a:rPr lang="en-US" dirty="0" err="1" smtClean="0">
                <a:latin typeface="UTM Avo" panose="02040603050506020204" pitchFamily="18" charset="0"/>
              </a:rPr>
              <a:t>chơi</a:t>
            </a:r>
            <a:r>
              <a:rPr lang="en-US" dirty="0" smtClean="0">
                <a:latin typeface="UTM Avo" panose="02040603050506020204" pitchFamily="18" charset="0"/>
              </a:rPr>
              <a:t> </a:t>
            </a:r>
            <a:r>
              <a:rPr lang="en-US" dirty="0" err="1" smtClean="0">
                <a:latin typeface="UTM Avo" panose="02040603050506020204" pitchFamily="18" charset="0"/>
              </a:rPr>
              <a:t>đùa</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giẫm</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lặng</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phút</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bỗng</a:t>
            </a:r>
            <a:r>
              <a:rPr lang="en-US" dirty="0" smtClean="0">
                <a:latin typeface="UTM Avo" panose="02040603050506020204" pitchFamily="18" charset="0"/>
              </a:rPr>
              <a:t> reo </a:t>
            </a:r>
            <a:r>
              <a:rPr lang="en-US" dirty="0" err="1" smtClean="0">
                <a:latin typeface="UTM Avo" panose="02040603050506020204" pitchFamily="18" charset="0"/>
              </a:rPr>
              <a:t>lên</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Đừng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sẽ</a:t>
            </a:r>
            <a:r>
              <a:rPr lang="en-US" dirty="0" smtClean="0">
                <a:latin typeface="UTM Avo" panose="02040603050506020204" pitchFamily="18" charset="0"/>
              </a:rPr>
              <a:t> </a:t>
            </a:r>
            <a:r>
              <a:rPr lang="en-US" dirty="0" err="1" smtClean="0">
                <a:latin typeface="UTM Avo" panose="02040603050506020204" pitchFamily="18" charset="0"/>
              </a:rPr>
              <a:t>giúp</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a:t>
            </a:r>
          </a:p>
        </p:txBody>
      </p:sp>
    </p:spTree>
    <p:extLst>
      <p:ext uri="{BB962C8B-B14F-4D97-AF65-F5344CB8AC3E}">
        <p14:creationId xmlns:p14="http://schemas.microsoft.com/office/powerpoint/2010/main" val="266289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smtClean="0">
                <a:solidFill>
                  <a:srgbClr val="C00000"/>
                </a:solidFill>
                <a:latin typeface="UTM Avo" panose="02040603050506020204" pitchFamily="18" charset="0"/>
              </a:rPr>
              <a:t>CỎ NON CƯỜI RỒI</a:t>
            </a:r>
            <a:endParaRPr lang="en-US" sz="1800" b="1" dirty="0">
              <a:solidFill>
                <a:srgbClr val="C00000"/>
              </a:solidFill>
              <a:latin typeface="UTM Avo" panose="02040603050506020204" pitchFamily="18" charset="0"/>
            </a:endParaRP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2285241"/>
          </a:xfrm>
          <a:prstGeom prst="rect">
            <a:avLst/>
          </a:prstGeom>
          <a:noFill/>
        </p:spPr>
        <p:txBody>
          <a:bodyPr wrap="square" rtlCol="0">
            <a:spAutoFit/>
          </a:bodyPr>
          <a:lstStyle/>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Thế</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kêu</a:t>
            </a:r>
            <a:r>
              <a:rPr lang="en-US" dirty="0" smtClean="0">
                <a:latin typeface="UTM Avo" panose="02040603050506020204" pitchFamily="18" charset="0"/>
              </a:rPr>
              <a:t> </a:t>
            </a:r>
            <a:r>
              <a:rPr lang="en-US" dirty="0" err="1" smtClean="0">
                <a:latin typeface="UTM Avo" panose="02040603050506020204" pitchFamily="18" charset="0"/>
              </a:rPr>
              <a:t>gọi</a:t>
            </a:r>
            <a:r>
              <a:rPr lang="en-US" dirty="0" smtClean="0">
                <a:latin typeface="UTM Avo" panose="02040603050506020204" pitchFamily="18" charset="0"/>
              </a:rPr>
              <a:t> </a:t>
            </a:r>
            <a:r>
              <a:rPr lang="en-US" dirty="0" err="1" smtClean="0">
                <a:latin typeface="UTM Avo" panose="02040603050506020204" pitchFamily="18" charset="0"/>
              </a:rPr>
              <a:t>thêm</a:t>
            </a:r>
            <a:r>
              <a:rPr lang="en-US" dirty="0" smtClean="0">
                <a:latin typeface="UTM Avo" panose="02040603050506020204" pitchFamily="18" charset="0"/>
              </a:rPr>
              <a:t> </a:t>
            </a:r>
            <a:r>
              <a:rPr lang="en-US" dirty="0" err="1" smtClean="0">
                <a:latin typeface="UTM Avo" panose="02040603050506020204" pitchFamily="18" charset="0"/>
              </a:rPr>
              <a:t>rất</a:t>
            </a:r>
            <a:r>
              <a:rPr lang="en-US" dirty="0" smtClean="0">
                <a:latin typeface="UTM Avo" panose="02040603050506020204" pitchFamily="18" charset="0"/>
              </a:rPr>
              <a:t> </a:t>
            </a:r>
            <a:r>
              <a:rPr lang="en-US" dirty="0" err="1" smtClean="0">
                <a:latin typeface="UTM Avo" panose="02040603050506020204" pitchFamily="18" charset="0"/>
              </a:rPr>
              <a:t>nhiều</a:t>
            </a:r>
            <a:r>
              <a:rPr lang="en-US" dirty="0" smtClean="0">
                <a:latin typeface="UTM Avo" panose="02040603050506020204" pitchFamily="18" charset="0"/>
              </a:rPr>
              <a:t> </a:t>
            </a:r>
            <a:r>
              <a:rPr lang="en-US" dirty="0" err="1" smtClean="0">
                <a:latin typeface="UTM Avo" panose="02040603050506020204" pitchFamily="18" charset="0"/>
              </a:rPr>
              <a:t>bạn</a:t>
            </a:r>
            <a:r>
              <a:rPr lang="en-US" dirty="0" smtClean="0">
                <a:latin typeface="UTM Avo" panose="02040603050506020204" pitchFamily="18" charset="0"/>
              </a:rPr>
              <a:t> </a:t>
            </a:r>
            <a:r>
              <a:rPr lang="en-US" dirty="0" err="1" smtClean="0">
                <a:latin typeface="UTM Avo" panose="02040603050506020204" pitchFamily="18" charset="0"/>
              </a:rPr>
              <a:t>của</a:t>
            </a:r>
            <a:r>
              <a:rPr lang="en-US" dirty="0" smtClean="0">
                <a:latin typeface="UTM Avo" panose="02040603050506020204" pitchFamily="18" charset="0"/>
              </a:rPr>
              <a:t> </a:t>
            </a:r>
            <a:r>
              <a:rPr lang="en-US" dirty="0" err="1" smtClean="0">
                <a:latin typeface="UTM Avo" panose="02040603050506020204" pitchFamily="18" charset="0"/>
              </a:rPr>
              <a:t>mình</a:t>
            </a:r>
            <a:r>
              <a:rPr lang="en-US" dirty="0" smtClean="0">
                <a:latin typeface="UTM Avo" panose="02040603050506020204" pitchFamily="18" charset="0"/>
              </a:rPr>
              <a:t>. </a:t>
            </a:r>
            <a:r>
              <a:rPr lang="en-US" dirty="0" err="1" smtClean="0">
                <a:latin typeface="UTM Avo" panose="02040603050506020204" pitchFamily="18" charset="0"/>
              </a:rPr>
              <a:t>Suốt</a:t>
            </a:r>
            <a:r>
              <a:rPr lang="en-US" dirty="0" smtClean="0">
                <a:latin typeface="UTM Avo" panose="02040603050506020204" pitchFamily="18" charset="0"/>
              </a:rPr>
              <a:t> </a:t>
            </a:r>
            <a:r>
              <a:rPr lang="en-US" dirty="0" err="1" smtClean="0">
                <a:latin typeface="UTM Avo" panose="02040603050506020204" pitchFamily="18" charset="0"/>
              </a:rPr>
              <a:t>đêm</a:t>
            </a:r>
            <a:r>
              <a:rPr lang="en-US" dirty="0" smtClean="0">
                <a:latin typeface="UTM Avo" panose="02040603050506020204" pitchFamily="18" charset="0"/>
              </a:rPr>
              <a:t>, </a:t>
            </a:r>
            <a:r>
              <a:rPr lang="en-US" dirty="0" err="1" smtClean="0">
                <a:latin typeface="UTM Avo" panose="02040603050506020204" pitchFamily="18" charset="0"/>
              </a:rPr>
              <a:t>cả</a:t>
            </a:r>
            <a:r>
              <a:rPr lang="en-US" dirty="0" smtClean="0">
                <a:latin typeface="UTM Avo" panose="02040603050506020204" pitchFamily="18" charset="0"/>
              </a:rPr>
              <a:t> </a:t>
            </a:r>
            <a:r>
              <a:rPr lang="en-US" dirty="0" err="1" smtClean="0">
                <a:latin typeface="UTM Avo" panose="02040603050506020204" pitchFamily="18" charset="0"/>
              </a:rPr>
              <a:t>đàn</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ra</a:t>
            </a:r>
            <a:r>
              <a:rPr lang="en-US" dirty="0" smtClean="0">
                <a:latin typeface="UTM Avo" panose="02040603050506020204" pitchFamily="18" charset="0"/>
              </a:rPr>
              <a:t> </a:t>
            </a:r>
            <a:r>
              <a:rPr lang="en-US" dirty="0" err="1" smtClean="0">
                <a:latin typeface="UTM Avo" panose="02040603050506020204" pitchFamily="18" charset="0"/>
              </a:rPr>
              <a:t>sức</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tìm</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khô</a:t>
            </a:r>
            <a:r>
              <a:rPr lang="en-US" dirty="0" smtClean="0">
                <a:latin typeface="UTM Avo" panose="02040603050506020204" pitchFamily="18" charset="0"/>
              </a:rPr>
              <a:t> </a:t>
            </a:r>
            <a:r>
              <a:rPr lang="en-US" dirty="0" err="1" smtClean="0">
                <a:latin typeface="UTM Avo" panose="02040603050506020204" pitchFamily="18" charset="0"/>
              </a:rPr>
              <a:t>tết</a:t>
            </a:r>
            <a:r>
              <a:rPr lang="en-US" dirty="0" smtClean="0">
                <a:latin typeface="UTM Avo" panose="02040603050506020204" pitchFamily="18" charset="0"/>
              </a:rPr>
              <a:t> </a:t>
            </a:r>
            <a:r>
              <a:rPr lang="en-US" dirty="0" err="1" smtClean="0">
                <a:latin typeface="UTM Avo" panose="02040603050506020204" pitchFamily="18" charset="0"/>
              </a:rPr>
              <a:t>thành</a:t>
            </a:r>
            <a:r>
              <a:rPr lang="en-US" dirty="0" smtClean="0">
                <a:latin typeface="UTM Avo" panose="02040603050506020204" pitchFamily="18" charset="0"/>
              </a:rPr>
              <a:t> </a:t>
            </a:r>
            <a:r>
              <a:rPr lang="en-US" dirty="0" err="1" smtClean="0">
                <a:latin typeface="UTM Avo" panose="02040603050506020204" pitchFamily="18" charset="0"/>
              </a:rPr>
              <a:t>dòng</a:t>
            </a:r>
            <a:r>
              <a:rPr lang="en-US" dirty="0" smtClean="0">
                <a:latin typeface="UTM Avo" panose="02040603050506020204" pitchFamily="18" charset="0"/>
              </a:rPr>
              <a:t> </a:t>
            </a:r>
            <a:r>
              <a:rPr lang="en-US" dirty="0" err="1" smtClean="0">
                <a:latin typeface="UTM Avo" panose="02040603050506020204" pitchFamily="18" charset="0"/>
              </a:rPr>
              <a:t>chữ</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dẫm</a:t>
            </a:r>
            <a:r>
              <a:rPr lang="en-US" dirty="0" smtClean="0">
                <a:latin typeface="UTM Avo" panose="02040603050506020204" pitchFamily="18" charset="0"/>
              </a:rPr>
              <a:t> </a:t>
            </a:r>
            <a:r>
              <a:rPr lang="en-US" dirty="0" err="1" smtClean="0">
                <a:latin typeface="UTM Avo" panose="02040603050506020204" pitchFamily="18" charset="0"/>
              </a:rPr>
              <a:t>chân</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đặt</a:t>
            </a:r>
            <a:r>
              <a:rPr lang="en-US" dirty="0" smtClean="0">
                <a:latin typeface="UTM Avo" panose="02040603050506020204" pitchFamily="18" charset="0"/>
              </a:rPr>
              <a:t> </a:t>
            </a:r>
            <a:r>
              <a:rPr lang="en-US" dirty="0" err="1" smtClean="0">
                <a:latin typeface="UTM Avo" panose="02040603050506020204" pitchFamily="18" charset="0"/>
              </a:rPr>
              <a:t>bên</a:t>
            </a:r>
            <a:r>
              <a:rPr lang="en-US" dirty="0" smtClean="0">
                <a:latin typeface="UTM Avo" panose="02040603050506020204" pitchFamily="18" charset="0"/>
              </a:rPr>
              <a:t> </a:t>
            </a:r>
            <a:r>
              <a:rPr lang="en-US" dirty="0" err="1" smtClean="0">
                <a:latin typeface="UTM Avo" panose="02040603050506020204" pitchFamily="18" charset="0"/>
              </a:rPr>
              <a:t>cạnh</a:t>
            </a:r>
            <a:r>
              <a:rPr lang="en-US" dirty="0" smtClean="0">
                <a:latin typeface="UTM Avo" panose="02040603050506020204" pitchFamily="18" charset="0"/>
              </a:rPr>
              <a:t> </a:t>
            </a:r>
            <a:r>
              <a:rPr lang="en-US" dirty="0" err="1" smtClean="0">
                <a:latin typeface="UTM Avo" panose="02040603050506020204" pitchFamily="18" charset="0"/>
              </a:rPr>
              <a:t>bãi</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Xong</a:t>
            </a:r>
            <a:r>
              <a:rPr lang="en-US" dirty="0" smtClean="0">
                <a:latin typeface="UTM Avo" panose="02040603050506020204" pitchFamily="18" charset="0"/>
              </a:rPr>
              <a:t> </a:t>
            </a:r>
            <a:r>
              <a:rPr lang="en-US" dirty="0" err="1" smtClean="0">
                <a:latin typeface="UTM Avo" panose="02040603050506020204" pitchFamily="18" charset="0"/>
              </a:rPr>
              <a:t>việc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tươi</a:t>
            </a:r>
            <a:r>
              <a:rPr lang="en-US" dirty="0" smtClean="0">
                <a:latin typeface="UTM Avo" panose="02040603050506020204" pitchFamily="18" charset="0"/>
              </a:rPr>
              <a:t> </a:t>
            </a:r>
            <a:r>
              <a:rPr lang="en-US" dirty="0" err="1" smtClean="0">
                <a:latin typeface="UTM Avo" panose="02040603050506020204" pitchFamily="18" charset="0"/>
              </a:rPr>
              <a:t>cười</a:t>
            </a:r>
            <a:r>
              <a:rPr lang="en-US" dirty="0" smtClean="0">
                <a:latin typeface="UTM Avo" panose="02040603050506020204" pitchFamily="18" charset="0"/>
              </a:rPr>
              <a:t> </a:t>
            </a:r>
            <a:r>
              <a:rPr lang="en-US" dirty="0" err="1" smtClean="0">
                <a:latin typeface="UTM Avo" panose="02040603050506020204" pitchFamily="18" charset="0"/>
              </a:rPr>
              <a:t>bảo</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Từ</a:t>
            </a:r>
            <a:r>
              <a:rPr lang="en-US" dirty="0" smtClean="0">
                <a:latin typeface="UTM Avo" panose="02040603050506020204" pitchFamily="18" charset="0"/>
              </a:rPr>
              <a:t> nay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yên</a:t>
            </a:r>
            <a:r>
              <a:rPr lang="en-US" dirty="0" smtClean="0">
                <a:latin typeface="UTM Avo" panose="02040603050506020204" pitchFamily="18" charset="0"/>
              </a:rPr>
              <a:t> </a:t>
            </a:r>
            <a:r>
              <a:rPr lang="en-US" dirty="0" err="1" smtClean="0">
                <a:latin typeface="UTM Avo" panose="02040603050506020204" pitchFamily="18" charset="0"/>
              </a:rPr>
              <a:t>tâm</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còn</a:t>
            </a:r>
            <a:r>
              <a:rPr lang="en-US" dirty="0" smtClean="0">
                <a:latin typeface="UTM Avo" panose="02040603050506020204" pitchFamily="18" charset="0"/>
              </a:rPr>
              <a:t> </a:t>
            </a:r>
            <a:r>
              <a:rPr lang="en-US" dirty="0" err="1" smtClean="0">
                <a:latin typeface="UTM Avo" panose="02040603050506020204" pitchFamily="18" charset="0"/>
              </a:rPr>
              <a:t>ai</a:t>
            </a:r>
            <a:r>
              <a:rPr lang="en-US" dirty="0" smtClean="0">
                <a:latin typeface="UTM Avo" panose="02040603050506020204" pitchFamily="18" charset="0"/>
              </a:rPr>
              <a:t> </a:t>
            </a:r>
            <a:r>
              <a:rPr lang="en-US" dirty="0" err="1" smtClean="0">
                <a:latin typeface="UTM Avo" panose="02040603050506020204" pitchFamily="18" charset="0"/>
              </a:rPr>
              <a:t>giẫm</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đâu</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nhoẻn</a:t>
            </a:r>
            <a:r>
              <a:rPr lang="en-US" dirty="0" smtClean="0">
                <a:latin typeface="UTM Avo" panose="02040603050506020204" pitchFamily="18" charset="0"/>
              </a:rPr>
              <a:t> </a:t>
            </a:r>
            <a:r>
              <a:rPr lang="en-US" dirty="0" err="1" smtClean="0">
                <a:latin typeface="UTM Avo" panose="02040603050506020204" pitchFamily="18" charset="0"/>
              </a:rPr>
              <a:t>miệng</a:t>
            </a:r>
            <a:r>
              <a:rPr lang="en-US" dirty="0" smtClean="0">
                <a:latin typeface="UTM Avo" panose="02040603050506020204" pitchFamily="18" charset="0"/>
              </a:rPr>
              <a:t> </a:t>
            </a:r>
            <a:r>
              <a:rPr lang="en-US" dirty="0" err="1" smtClean="0">
                <a:latin typeface="UTM Avo" panose="02040603050506020204" pitchFamily="18" charset="0"/>
              </a:rPr>
              <a:t>cười</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cảm</a:t>
            </a:r>
            <a:r>
              <a:rPr lang="en-US" dirty="0" smtClean="0">
                <a:latin typeface="UTM Avo" panose="02040603050506020204" pitchFamily="18" charset="0"/>
              </a:rPr>
              <a:t> </a:t>
            </a:r>
            <a:r>
              <a:rPr lang="en-US" dirty="0" err="1" smtClean="0">
                <a:latin typeface="UTM Avo" panose="02040603050506020204" pitchFamily="18" charset="0"/>
              </a:rPr>
              <a:t>ơn</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endParaRPr lang="en-US" dirty="0">
              <a:latin typeface="UTM Avo" panose="02040603050506020204" pitchFamily="18" charset="0"/>
            </a:endParaRPr>
          </a:p>
          <a:p>
            <a:pPr algn="r">
              <a:lnSpc>
                <a:spcPct val="150000"/>
              </a:lnSpc>
            </a:pPr>
            <a:r>
              <a:rPr lang="en-US" sz="1100" i="1" dirty="0" smtClean="0">
                <a:latin typeface="UTM Avo" panose="02040603050506020204" pitchFamily="18" charset="0"/>
              </a:rPr>
              <a:t>(</a:t>
            </a:r>
            <a:r>
              <a:rPr lang="en-US" sz="1100" i="1" dirty="0">
                <a:latin typeface="UTM Avo" panose="02040603050506020204" pitchFamily="18" charset="0"/>
              </a:rPr>
              <a:t>T</a:t>
            </a:r>
            <a:r>
              <a:rPr lang="en-US" sz="1100" i="1" dirty="0" smtClean="0">
                <a:latin typeface="UTM Avo" panose="02040603050506020204" pitchFamily="18" charset="0"/>
              </a:rPr>
              <a:t>heo 365 </a:t>
            </a:r>
            <a:r>
              <a:rPr lang="en-US" sz="1100" i="1" dirty="0" err="1" smtClean="0">
                <a:latin typeface="UTM Avo" panose="02040603050506020204" pitchFamily="18" charset="0"/>
              </a:rPr>
              <a:t>truyện</a:t>
            </a:r>
            <a:r>
              <a:rPr lang="en-US" sz="1100" i="1" dirty="0" smtClean="0">
                <a:latin typeface="UTM Avo" panose="02040603050506020204" pitchFamily="18" charset="0"/>
              </a:rPr>
              <a:t> </a:t>
            </a:r>
            <a:r>
              <a:rPr lang="en-US" sz="1100" i="1" dirty="0" err="1" smtClean="0">
                <a:latin typeface="UTM Avo" panose="02040603050506020204" pitchFamily="18" charset="0"/>
              </a:rPr>
              <a:t>kể</a:t>
            </a:r>
            <a:r>
              <a:rPr lang="en-US" sz="1100" i="1" dirty="0" smtClean="0">
                <a:latin typeface="UTM Avo" panose="02040603050506020204" pitchFamily="18" charset="0"/>
              </a:rPr>
              <a:t> </a:t>
            </a:r>
            <a:r>
              <a:rPr lang="en-US" sz="1100" i="1" dirty="0" err="1" smtClean="0">
                <a:latin typeface="UTM Avo" panose="02040603050506020204" pitchFamily="18" charset="0"/>
              </a:rPr>
              <a:t>hằng</a:t>
            </a:r>
            <a:r>
              <a:rPr lang="en-US" sz="1100" i="1" dirty="0" smtClean="0">
                <a:latin typeface="UTM Avo" panose="02040603050506020204" pitchFamily="18" charset="0"/>
              </a:rPr>
              <a:t> </a:t>
            </a:r>
            <a:r>
              <a:rPr lang="en-US" sz="1100" i="1" dirty="0" err="1" smtClean="0">
                <a:latin typeface="UTM Avo" panose="02040603050506020204" pitchFamily="18" charset="0"/>
              </a:rPr>
              <a:t>đêm</a:t>
            </a:r>
            <a:r>
              <a:rPr lang="en-US" sz="1100" i="1" dirty="0" smtClean="0">
                <a:latin typeface="UTM Avo" panose="02040603050506020204" pitchFamily="18" charset="0"/>
              </a:rPr>
              <a:t>)</a:t>
            </a:r>
          </a:p>
        </p:txBody>
      </p:sp>
    </p:spTree>
    <p:extLst>
      <p:ext uri="{BB962C8B-B14F-4D97-AF65-F5344CB8AC3E}">
        <p14:creationId xmlns:p14="http://schemas.microsoft.com/office/powerpoint/2010/main" val="18100121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smtClean="0">
                <a:solidFill>
                  <a:srgbClr val="C00000"/>
                </a:solidFill>
                <a:latin typeface="UTM Avo" panose="02040603050506020204" pitchFamily="18" charset="0"/>
              </a:rPr>
              <a:t>CỎ NON CƯỜI RỒI</a:t>
            </a:r>
            <a:endParaRPr lang="en-US" sz="1800" b="1" dirty="0">
              <a:solidFill>
                <a:srgbClr val="C00000"/>
              </a:solidFill>
              <a:latin typeface="UTM Avo" panose="02040603050506020204" pitchFamily="18" charset="0"/>
            </a:endParaRP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3970318"/>
          </a:xfrm>
          <a:prstGeom prst="rect">
            <a:avLst/>
          </a:prstGeom>
          <a:noFill/>
        </p:spPr>
        <p:txBody>
          <a:bodyPr wrap="square" rtlCol="0">
            <a:spAutoFit/>
          </a:bodyPr>
          <a:lstStyle/>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Mùa</a:t>
            </a:r>
            <a:r>
              <a:rPr lang="en-US" dirty="0" smtClean="0">
                <a:latin typeface="UTM Avo" panose="02040603050506020204" pitchFamily="18" charset="0"/>
              </a:rPr>
              <a:t> </a:t>
            </a:r>
            <a:r>
              <a:rPr lang="en-US" dirty="0" err="1" smtClean="0">
                <a:latin typeface="UTM Avo" panose="02040603050506020204" pitchFamily="18" charset="0"/>
              </a:rPr>
              <a:t>xuân</a:t>
            </a:r>
            <a:r>
              <a:rPr lang="en-US" dirty="0" smtClean="0">
                <a:latin typeface="UTM Avo" panose="02040603050506020204" pitchFamily="18" charset="0"/>
              </a:rPr>
              <a:t> </a:t>
            </a:r>
            <a:r>
              <a:rPr lang="en-US" dirty="0" err="1" smtClean="0">
                <a:latin typeface="UTM Avo" panose="02040603050506020204" pitchFamily="18" charset="0"/>
              </a:rPr>
              <a:t>đã</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trong</a:t>
            </a:r>
            <a:r>
              <a:rPr lang="en-US" dirty="0" smtClean="0">
                <a:latin typeface="UTM Avo" panose="02040603050506020204" pitchFamily="18" charset="0"/>
              </a:rPr>
              <a:t> </a:t>
            </a:r>
            <a:r>
              <a:rPr lang="en-US" dirty="0" err="1" smtClean="0">
                <a:latin typeface="UTM Avo" panose="02040603050506020204" pitchFamily="18" charset="0"/>
              </a:rPr>
              <a:t>công</a:t>
            </a:r>
            <a:r>
              <a:rPr lang="en-US" dirty="0" smtClean="0">
                <a:latin typeface="UTM Avo" panose="02040603050506020204" pitchFamily="18" charset="0"/>
              </a:rPr>
              <a:t> </a:t>
            </a:r>
            <a:r>
              <a:rPr lang="en-US" dirty="0" err="1" smtClean="0">
                <a:latin typeface="UTM Avo" panose="02040603050506020204" pitchFamily="18" charset="0"/>
              </a:rPr>
              <a:t>viên</a:t>
            </a:r>
            <a:r>
              <a:rPr lang="en-US" dirty="0" smtClean="0">
                <a:latin typeface="UTM Avo" panose="02040603050506020204" pitchFamily="18" charset="0"/>
              </a:rPr>
              <a:t> </a:t>
            </a:r>
            <a:r>
              <a:rPr lang="en-US" dirty="0" err="1" smtClean="0">
                <a:latin typeface="UTM Avo" panose="02040603050506020204" pitchFamily="18" charset="0"/>
              </a:rPr>
              <a:t>bừng</a:t>
            </a:r>
            <a:r>
              <a:rPr lang="en-US" dirty="0" smtClean="0">
                <a:latin typeface="UTM Avo" panose="02040603050506020204" pitchFamily="18" charset="0"/>
              </a:rPr>
              <a:t> </a:t>
            </a:r>
            <a:r>
              <a:rPr lang="en-US" dirty="0" err="1" smtClean="0">
                <a:latin typeface="UTM Avo" panose="02040603050506020204" pitchFamily="18" charset="0"/>
              </a:rPr>
              <a:t>tỉnh</a:t>
            </a:r>
            <a:r>
              <a:rPr lang="en-US" dirty="0" smtClean="0">
                <a:latin typeface="UTM Avo" panose="02040603050506020204" pitchFamily="18" charset="0"/>
              </a:rPr>
              <a:t> </a:t>
            </a:r>
            <a:r>
              <a:rPr lang="en-US" dirty="0" err="1" smtClean="0">
                <a:latin typeface="UTM Avo" panose="02040603050506020204" pitchFamily="18" charset="0"/>
              </a:rPr>
              <a:t>sau</a:t>
            </a:r>
            <a:r>
              <a:rPr lang="en-US" dirty="0" smtClean="0">
                <a:latin typeface="UTM Avo" panose="02040603050506020204" pitchFamily="18" charset="0"/>
              </a:rPr>
              <a:t> </a:t>
            </a:r>
            <a:r>
              <a:rPr lang="en-US" dirty="0" err="1" smtClean="0">
                <a:latin typeface="UTM Avo" panose="02040603050506020204" pitchFamily="18" charset="0"/>
              </a:rPr>
              <a:t>giấc</a:t>
            </a:r>
            <a:r>
              <a:rPr lang="en-US" dirty="0" smtClean="0">
                <a:latin typeface="UTM Avo" panose="02040603050506020204" pitchFamily="18" charset="0"/>
              </a:rPr>
              <a:t> </a:t>
            </a:r>
            <a:r>
              <a:rPr lang="en-US" dirty="0" err="1" smtClean="0">
                <a:latin typeface="UTM Avo" panose="02040603050506020204" pitchFamily="18" charset="0"/>
              </a:rPr>
              <a:t>ngủ</a:t>
            </a:r>
            <a:r>
              <a:rPr lang="en-US" dirty="0" smtClean="0">
                <a:latin typeface="UTM Avo" panose="02040603050506020204" pitchFamily="18" charset="0"/>
              </a:rPr>
              <a:t> </a:t>
            </a:r>
            <a:r>
              <a:rPr lang="en-US" dirty="0" err="1" smtClean="0">
                <a:latin typeface="UTM Avo" panose="02040603050506020204" pitchFamily="18" charset="0"/>
              </a:rPr>
              <a:t>đông</a:t>
            </a:r>
            <a:r>
              <a:rPr lang="en-US" dirty="0" smtClean="0">
                <a:latin typeface="UTM Avo" panose="02040603050506020204" pitchFamily="18" charset="0"/>
              </a:rPr>
              <a:t>. </a:t>
            </a:r>
            <a:r>
              <a:rPr lang="en-US" dirty="0" err="1" smtClean="0">
                <a:latin typeface="UTM Avo" panose="02040603050506020204" pitchFamily="18" charset="0"/>
              </a:rPr>
              <a:t>Từng</a:t>
            </a:r>
            <a:r>
              <a:rPr lang="en-US" dirty="0">
                <a:latin typeface="UTM Avo" panose="02040603050506020204" pitchFamily="18" charset="0"/>
              </a:rPr>
              <a:t> </a:t>
            </a:r>
            <a:r>
              <a:rPr lang="en-US" dirty="0" err="1" smtClean="0">
                <a:latin typeface="UTM Avo" panose="02040603050506020204" pitchFamily="18" charset="0"/>
              </a:rPr>
              <a:t>đàn</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từ</a:t>
            </a:r>
            <a:r>
              <a:rPr lang="en-US" dirty="0" smtClean="0">
                <a:latin typeface="UTM Avo" panose="02040603050506020204" pitchFamily="18" charset="0"/>
              </a:rPr>
              <a:t> </a:t>
            </a:r>
            <a:r>
              <a:rPr lang="en-US" dirty="0" err="1" smtClean="0">
                <a:latin typeface="UTM Avo" panose="02040603050506020204" pitchFamily="18" charset="0"/>
              </a:rPr>
              <a:t>phương</a:t>
            </a:r>
            <a:r>
              <a:rPr lang="en-US" dirty="0" smtClean="0">
                <a:latin typeface="UTM Avo" panose="02040603050506020204" pitchFamily="18" charset="0"/>
              </a:rPr>
              <a:t> </a:t>
            </a:r>
            <a:r>
              <a:rPr lang="en-US" dirty="0" err="1" smtClean="0">
                <a:latin typeface="UTM Avo" panose="02040603050506020204" pitchFamily="18" charset="0"/>
              </a:rPr>
              <a:t>nam</a:t>
            </a:r>
            <a:r>
              <a:rPr lang="en-US" dirty="0" smtClean="0">
                <a:latin typeface="UTM Avo" panose="02040603050506020204" pitchFamily="18" charset="0"/>
              </a:rPr>
              <a:t> </a:t>
            </a:r>
            <a:r>
              <a:rPr lang="en-US" dirty="0" err="1" smtClean="0">
                <a:latin typeface="UTM Avo" panose="02040603050506020204" pitchFamily="18" charset="0"/>
              </a:rPr>
              <a:t>trở</a:t>
            </a:r>
            <a:r>
              <a:rPr lang="en-US" dirty="0" smtClean="0">
                <a:latin typeface="UTM Avo" panose="02040603050506020204" pitchFamily="18" charset="0"/>
              </a:rPr>
              <a:t> </a:t>
            </a:r>
            <a:r>
              <a:rPr lang="en-US" dirty="0" err="1" smtClean="0">
                <a:latin typeface="UTM Avo" panose="02040603050506020204" pitchFamily="18" charset="0"/>
              </a:rPr>
              <a:t>về</a:t>
            </a:r>
            <a:r>
              <a:rPr lang="en-US" dirty="0" smtClean="0">
                <a:latin typeface="UTM Avo" panose="02040603050506020204" pitchFamily="18" charset="0"/>
              </a:rPr>
              <a:t>. </a:t>
            </a:r>
            <a:r>
              <a:rPr lang="en-US" dirty="0" err="1" smtClean="0">
                <a:latin typeface="UTM Avo" panose="02040603050506020204" pitchFamily="18" charset="0"/>
              </a:rPr>
              <a:t>Trẻ</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chơi</a:t>
            </a:r>
            <a:r>
              <a:rPr lang="en-US" dirty="0" smtClean="0">
                <a:latin typeface="UTM Avo" panose="02040603050506020204" pitchFamily="18" charset="0"/>
              </a:rPr>
              <a:t> </a:t>
            </a:r>
            <a:r>
              <a:rPr lang="en-US" dirty="0" err="1" smtClean="0">
                <a:latin typeface="UTM Avo" panose="02040603050506020204" pitchFamily="18" charset="0"/>
              </a:rPr>
              <a:t>đùa</a:t>
            </a:r>
            <a:r>
              <a:rPr lang="en-US" dirty="0" smtClean="0">
                <a:latin typeface="UTM Avo" panose="02040603050506020204" pitchFamily="18" charset="0"/>
              </a:rPr>
              <a:t> </a:t>
            </a:r>
            <a:r>
              <a:rPr lang="en-US" dirty="0" err="1" smtClean="0">
                <a:latin typeface="UTM Avo" panose="02040603050506020204" pitchFamily="18" charset="0"/>
              </a:rPr>
              <a:t>dưới</a:t>
            </a:r>
            <a:r>
              <a:rPr lang="en-US" dirty="0" smtClean="0">
                <a:latin typeface="UTM Avo" panose="02040603050506020204" pitchFamily="18" charset="0"/>
              </a:rPr>
              <a:t> </a:t>
            </a:r>
            <a:r>
              <a:rPr lang="en-US" dirty="0" err="1" smtClean="0">
                <a:latin typeface="UTM Avo" panose="02040603050506020204" pitchFamily="18" charset="0"/>
              </a:rPr>
              <a:t>ánh</a:t>
            </a:r>
            <a:r>
              <a:rPr lang="en-US" dirty="0" smtClean="0">
                <a:latin typeface="UTM Avo" panose="02040603050506020204" pitchFamily="18" charset="0"/>
              </a:rPr>
              <a:t> </a:t>
            </a:r>
            <a:r>
              <a:rPr lang="en-US" dirty="0" err="1" smtClean="0">
                <a:latin typeface="UTM Avo" panose="02040603050506020204" pitchFamily="18" charset="0"/>
              </a:rPr>
              <a:t>mặt</a:t>
            </a:r>
            <a:r>
              <a:rPr lang="en-US" dirty="0" smtClean="0">
                <a:latin typeface="UTM Avo" panose="02040603050506020204" pitchFamily="18" charset="0"/>
              </a:rPr>
              <a:t> </a:t>
            </a:r>
            <a:r>
              <a:rPr lang="en-US" dirty="0" err="1" smtClean="0">
                <a:latin typeface="UTM Avo" panose="02040603050506020204" pitchFamily="18" charset="0"/>
              </a:rPr>
              <a:t>trời</a:t>
            </a:r>
            <a:r>
              <a:rPr lang="en-US" dirty="0" smtClean="0">
                <a:latin typeface="UTM Avo" panose="02040603050506020204" pitchFamily="18" charset="0"/>
              </a:rPr>
              <a:t> </a:t>
            </a:r>
            <a:r>
              <a:rPr lang="en-US" dirty="0" err="1" smtClean="0">
                <a:latin typeface="UTM Avo" panose="02040603050506020204" pitchFamily="18" charset="0"/>
              </a:rPr>
              <a:t>ấm</a:t>
            </a:r>
            <a:r>
              <a:rPr lang="en-US" dirty="0" smtClean="0">
                <a:latin typeface="UTM Avo" panose="02040603050506020204" pitchFamily="18" charset="0"/>
              </a:rPr>
              <a:t> </a:t>
            </a:r>
            <a:r>
              <a:rPr lang="en-US" dirty="0" err="1" smtClean="0">
                <a:latin typeface="UTM Avo" panose="02040603050506020204" pitchFamily="18" charset="0"/>
              </a:rPr>
              <a:t>áp</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hôm</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đang</a:t>
            </a:r>
            <a:r>
              <a:rPr lang="en-US" dirty="0" smtClean="0">
                <a:latin typeface="UTM Avo" panose="02040603050506020204" pitchFamily="18" charset="0"/>
              </a:rPr>
              <a:t> </a:t>
            </a:r>
            <a:r>
              <a:rPr lang="en-US" dirty="0" err="1" smtClean="0">
                <a:latin typeface="UTM Avo" panose="02040603050506020204" pitchFamily="18" charset="0"/>
              </a:rPr>
              <a:t>sửa</a:t>
            </a:r>
            <a:r>
              <a:rPr lang="en-US" dirty="0" smtClean="0">
                <a:latin typeface="UTM Avo" panose="02040603050506020204" pitchFamily="18" charset="0"/>
              </a:rPr>
              <a:t> </a:t>
            </a:r>
            <a:r>
              <a:rPr lang="en-US" dirty="0" err="1" smtClean="0">
                <a:latin typeface="UTM Avo" panose="02040603050506020204" pitchFamily="18" charset="0"/>
              </a:rPr>
              <a:t>soạn</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ngủ</a:t>
            </a:r>
            <a:r>
              <a:rPr lang="en-US" dirty="0" smtClean="0">
                <a:latin typeface="UTM Avo" panose="02040603050506020204" pitchFamily="18" charset="0"/>
              </a:rPr>
              <a:t> </a:t>
            </a:r>
            <a:r>
              <a:rPr lang="en-US" dirty="0" err="1" smtClean="0">
                <a:latin typeface="UTM Avo" panose="02040603050506020204" pitchFamily="18" charset="0"/>
              </a:rPr>
              <a:t>thì</a:t>
            </a:r>
            <a:r>
              <a:rPr lang="en-US" dirty="0" smtClean="0">
                <a:latin typeface="UTM Avo" panose="02040603050506020204" pitchFamily="18" charset="0"/>
              </a:rPr>
              <a:t> </a:t>
            </a:r>
            <a:r>
              <a:rPr lang="en-US" dirty="0" err="1" smtClean="0">
                <a:latin typeface="UTM Avo" panose="02040603050506020204" pitchFamily="18" charset="0"/>
              </a:rPr>
              <a:t>nghe</a:t>
            </a:r>
            <a:r>
              <a:rPr lang="en-US" dirty="0" smtClean="0">
                <a:latin typeface="UTM Avo" panose="02040603050506020204" pitchFamily="18" charset="0"/>
              </a:rPr>
              <a:t> </a:t>
            </a:r>
            <a:r>
              <a:rPr lang="en-US" dirty="0" err="1" smtClean="0">
                <a:latin typeface="UTM Avo" panose="02040603050506020204" pitchFamily="18" charset="0"/>
              </a:rPr>
              <a:t>thấy</a:t>
            </a:r>
            <a:r>
              <a:rPr lang="en-US" dirty="0" smtClean="0">
                <a:latin typeface="UTM Avo" panose="02040603050506020204" pitchFamily="18" charset="0"/>
              </a:rPr>
              <a:t> </a:t>
            </a:r>
            <a:r>
              <a:rPr lang="en-US" dirty="0" err="1" smtClean="0">
                <a:latin typeface="UTM Avo" panose="02040603050506020204" pitchFamily="18" charset="0"/>
              </a:rPr>
              <a:t>tiếng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thút</a:t>
            </a:r>
            <a:r>
              <a:rPr lang="en-US" dirty="0" smtClean="0">
                <a:latin typeface="UTM Avo" panose="02040603050506020204" pitchFamily="18" charset="0"/>
              </a:rPr>
              <a:t> </a:t>
            </a:r>
            <a:r>
              <a:rPr lang="en-US" dirty="0" err="1" smtClean="0">
                <a:latin typeface="UTM Avo" panose="02040603050506020204" pitchFamily="18" charset="0"/>
              </a:rPr>
              <a:t>thít</a:t>
            </a:r>
            <a:r>
              <a:rPr lang="en-US" dirty="0" smtClean="0">
                <a:latin typeface="UTM Avo" panose="02040603050506020204" pitchFamily="18" charset="0"/>
              </a:rPr>
              <a:t>. </a:t>
            </a:r>
            <a:r>
              <a:rPr lang="en-US" dirty="0" err="1" smtClean="0">
                <a:latin typeface="UTM Avo" panose="02040603050506020204" pitchFamily="18" charset="0"/>
              </a:rPr>
              <a:t>Lần</a:t>
            </a:r>
            <a:r>
              <a:rPr lang="en-US" dirty="0" smtClean="0">
                <a:latin typeface="UTM Avo" panose="02040603050506020204" pitchFamily="18" charset="0"/>
              </a:rPr>
              <a:t> </a:t>
            </a:r>
            <a:r>
              <a:rPr lang="en-US" dirty="0" err="1" smtClean="0">
                <a:latin typeface="UTM Avo" panose="02040603050506020204" pitchFamily="18" charset="0"/>
              </a:rPr>
              <a:t>theo</a:t>
            </a:r>
            <a:r>
              <a:rPr lang="en-US" dirty="0" smtClean="0">
                <a:latin typeface="UTM Avo" panose="02040603050506020204" pitchFamily="18" charset="0"/>
              </a:rPr>
              <a:t> </a:t>
            </a:r>
            <a:r>
              <a:rPr lang="en-US" dirty="0" err="1" smtClean="0">
                <a:latin typeface="UTM Avo" panose="02040603050506020204" pitchFamily="18" charset="0"/>
              </a:rPr>
              <a:t>tiếng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tìm</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công</a:t>
            </a:r>
            <a:r>
              <a:rPr lang="en-US" dirty="0" smtClean="0">
                <a:latin typeface="UTM Avo" panose="02040603050506020204" pitchFamily="18" charset="0"/>
              </a:rPr>
              <a:t> </a:t>
            </a:r>
            <a:r>
              <a:rPr lang="en-US" dirty="0" err="1" smtClean="0">
                <a:latin typeface="UTM Avo" panose="02040603050506020204" pitchFamily="18" charset="0"/>
              </a:rPr>
              <a:t>viên</a:t>
            </a:r>
            <a:r>
              <a:rPr lang="en-US" dirty="0" smtClean="0">
                <a:latin typeface="UTM Avo" panose="02040603050506020204" pitchFamily="18" charset="0"/>
              </a:rPr>
              <a:t> </a:t>
            </a:r>
            <a:r>
              <a:rPr lang="en-US" dirty="0" err="1" smtClean="0">
                <a:latin typeface="UTM Avo" panose="02040603050506020204" pitchFamily="18" charset="0"/>
              </a:rPr>
              <a:t>nhỏ</a:t>
            </a:r>
            <a:r>
              <a:rPr lang="en-US" dirty="0" smtClean="0">
                <a:latin typeface="UTM Avo" panose="02040603050506020204" pitchFamily="18" charset="0"/>
              </a:rPr>
              <a:t>. </a:t>
            </a:r>
            <a:r>
              <a:rPr lang="en-US" dirty="0" err="1" smtClean="0">
                <a:latin typeface="UTM Avo" panose="02040603050506020204" pitchFamily="18" charset="0"/>
              </a:rPr>
              <a:t>Thấy</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cây</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đang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hỏi</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bị</a:t>
            </a:r>
            <a:r>
              <a:rPr lang="en-US" dirty="0" smtClean="0">
                <a:latin typeface="UTM Avo" panose="02040603050506020204" pitchFamily="18" charset="0"/>
              </a:rPr>
              <a:t> </a:t>
            </a:r>
            <a:r>
              <a:rPr lang="en-US" dirty="0" err="1" smtClean="0">
                <a:latin typeface="UTM Avo" panose="02040603050506020204" pitchFamily="18" charset="0"/>
              </a:rPr>
              <a:t>ốm</a:t>
            </a:r>
            <a:r>
              <a:rPr lang="en-US" dirty="0" smtClean="0">
                <a:latin typeface="UTM Avo" panose="02040603050506020204" pitchFamily="18" charset="0"/>
              </a:rPr>
              <a:t> à?</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nấc</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ơi</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đứng</a:t>
            </a:r>
            <a:r>
              <a:rPr lang="en-US" dirty="0" smtClean="0">
                <a:latin typeface="UTM Avo" panose="02040603050506020204" pitchFamily="18" charset="0"/>
              </a:rPr>
              <a:t> </a:t>
            </a:r>
            <a:r>
              <a:rPr lang="en-US" dirty="0" err="1" smtClean="0">
                <a:latin typeface="UTM Avo" panose="02040603050506020204" pitchFamily="18" charset="0"/>
              </a:rPr>
              <a:t>thẳng</a:t>
            </a:r>
            <a:r>
              <a:rPr lang="en-US" dirty="0" smtClean="0">
                <a:latin typeface="UTM Avo" panose="02040603050506020204" pitchFamily="18" charset="0"/>
              </a:rPr>
              <a:t> </a:t>
            </a:r>
            <a:r>
              <a:rPr lang="en-US" dirty="0" err="1" smtClean="0">
                <a:latin typeface="UTM Avo" panose="02040603050506020204" pitchFamily="18" charset="0"/>
              </a:rPr>
              <a:t>được</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Các</a:t>
            </a:r>
            <a:r>
              <a:rPr lang="en-US" dirty="0" smtClean="0">
                <a:latin typeface="UTM Avo" panose="02040603050506020204" pitchFamily="18" charset="0"/>
              </a:rPr>
              <a:t> </a:t>
            </a:r>
            <a:r>
              <a:rPr lang="en-US" dirty="0" err="1" smtClean="0">
                <a:latin typeface="UTM Avo" panose="02040603050506020204" pitchFamily="18" charset="0"/>
              </a:rPr>
              <a:t>bạn</a:t>
            </a:r>
            <a:r>
              <a:rPr lang="en-US" dirty="0" smtClean="0">
                <a:latin typeface="UTM Avo" panose="02040603050506020204" pitchFamily="18" charset="0"/>
              </a:rPr>
              <a:t> </a:t>
            </a:r>
            <a:r>
              <a:rPr lang="en-US" dirty="0" err="1" smtClean="0">
                <a:latin typeface="UTM Avo" panose="02040603050506020204" pitchFamily="18" charset="0"/>
              </a:rPr>
              <a:t>nhỏ</a:t>
            </a:r>
            <a:r>
              <a:rPr lang="en-US" dirty="0" smtClean="0">
                <a:latin typeface="UTM Avo" panose="02040603050506020204" pitchFamily="18" charset="0"/>
              </a:rPr>
              <a:t> </a:t>
            </a:r>
            <a:r>
              <a:rPr lang="en-US" dirty="0" err="1" smtClean="0">
                <a:latin typeface="UTM Avo" panose="02040603050506020204" pitchFamily="18" charset="0"/>
              </a:rPr>
              <a:t>đã</a:t>
            </a:r>
            <a:r>
              <a:rPr lang="en-US" dirty="0" smtClean="0">
                <a:latin typeface="UTM Avo" panose="02040603050506020204" pitchFamily="18" charset="0"/>
              </a:rPr>
              <a:t> </a:t>
            </a:r>
            <a:r>
              <a:rPr lang="en-US" dirty="0" err="1" smtClean="0">
                <a:latin typeface="UTM Avo" panose="02040603050506020204" pitchFamily="18" charset="0"/>
              </a:rPr>
              <a:t>đến</a:t>
            </a:r>
            <a:r>
              <a:rPr lang="en-US" dirty="0" smtClean="0">
                <a:latin typeface="UTM Avo" panose="02040603050506020204" pitchFamily="18" charset="0"/>
              </a:rPr>
              <a:t> </a:t>
            </a:r>
            <a:r>
              <a:rPr lang="en-US" dirty="0" err="1" smtClean="0">
                <a:latin typeface="UTM Avo" panose="02040603050506020204" pitchFamily="18" charset="0"/>
              </a:rPr>
              <a:t>đây</a:t>
            </a:r>
            <a:r>
              <a:rPr lang="en-US" dirty="0" smtClean="0">
                <a:latin typeface="UTM Avo" panose="02040603050506020204" pitchFamily="18" charset="0"/>
              </a:rPr>
              <a:t> </a:t>
            </a:r>
            <a:r>
              <a:rPr lang="en-US" dirty="0" err="1" smtClean="0">
                <a:latin typeface="UTM Avo" panose="02040603050506020204" pitchFamily="18" charset="0"/>
              </a:rPr>
              <a:t>chơi</a:t>
            </a:r>
            <a:r>
              <a:rPr lang="en-US" dirty="0" smtClean="0">
                <a:latin typeface="UTM Avo" panose="02040603050506020204" pitchFamily="18" charset="0"/>
              </a:rPr>
              <a:t> </a:t>
            </a:r>
            <a:r>
              <a:rPr lang="en-US" dirty="0" err="1" smtClean="0">
                <a:latin typeface="UTM Avo" panose="02040603050506020204" pitchFamily="18" charset="0"/>
              </a:rPr>
              <a:t>đùa</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giẫm</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lặng</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một</a:t>
            </a:r>
            <a:r>
              <a:rPr lang="en-US" dirty="0" smtClean="0">
                <a:latin typeface="UTM Avo" panose="02040603050506020204" pitchFamily="18" charset="0"/>
              </a:rPr>
              <a:t> </a:t>
            </a:r>
            <a:r>
              <a:rPr lang="en-US" dirty="0" err="1" smtClean="0">
                <a:latin typeface="UTM Avo" panose="02040603050506020204" pitchFamily="18" charset="0"/>
              </a:rPr>
              <a:t>phút</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bỗng</a:t>
            </a:r>
            <a:r>
              <a:rPr lang="en-US" dirty="0" smtClean="0">
                <a:latin typeface="UTM Avo" panose="02040603050506020204" pitchFamily="18" charset="0"/>
              </a:rPr>
              <a:t> reo </a:t>
            </a:r>
            <a:r>
              <a:rPr lang="en-US" dirty="0" err="1" smtClean="0">
                <a:latin typeface="UTM Avo" panose="02040603050506020204" pitchFamily="18" charset="0"/>
              </a:rPr>
              <a:t>lên</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Đừng</a:t>
            </a:r>
            <a:r>
              <a:rPr lang="en-US" dirty="0" smtClean="0">
                <a:latin typeface="UTM Avo" panose="02040603050506020204" pitchFamily="18" charset="0"/>
              </a:rPr>
              <a:t> </a:t>
            </a:r>
            <a:r>
              <a:rPr lang="en-US" dirty="0" err="1" smtClean="0">
                <a:latin typeface="UTM Avo" panose="02040603050506020204" pitchFamily="18" charset="0"/>
              </a:rPr>
              <a:t>khóc</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sẽ</a:t>
            </a:r>
            <a:r>
              <a:rPr lang="en-US" dirty="0" smtClean="0">
                <a:latin typeface="UTM Avo" panose="02040603050506020204" pitchFamily="18" charset="0"/>
              </a:rPr>
              <a:t> </a:t>
            </a:r>
            <a:r>
              <a:rPr lang="en-US" dirty="0" err="1" smtClean="0">
                <a:latin typeface="UTM Avo" panose="02040603050506020204" pitchFamily="18" charset="0"/>
              </a:rPr>
              <a:t>giúp</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a:t>
            </a:r>
          </a:p>
        </p:txBody>
      </p:sp>
      <p:pic>
        <p:nvPicPr>
          <p:cNvPr id="7" name="Picture 6">
            <a:extLst>
              <a:ext uri="{FF2B5EF4-FFF2-40B4-BE49-F238E27FC236}">
                <a16:creationId xmlns:a16="http://schemas.microsoft.com/office/drawing/2014/main" id="{E690EC3B-891B-417A-A712-D5F0015B3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409" y="1015710"/>
            <a:ext cx="304770" cy="288000"/>
          </a:xfrm>
          <a:prstGeom prst="rect">
            <a:avLst/>
          </a:prstGeom>
        </p:spPr>
      </p:pic>
      <p:pic>
        <p:nvPicPr>
          <p:cNvPr id="8" name="Picture 7">
            <a:extLst>
              <a:ext uri="{FF2B5EF4-FFF2-40B4-BE49-F238E27FC236}">
                <a16:creationId xmlns:a16="http://schemas.microsoft.com/office/drawing/2014/main" id="{0CCAB96B-6FE5-4EDE-ABE3-7E5F314AEE00}"/>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80992" y="1986892"/>
            <a:ext cx="288000" cy="288000"/>
          </a:xfrm>
          <a:prstGeom prst="rect">
            <a:avLst/>
          </a:prstGeom>
        </p:spPr>
      </p:pic>
    </p:spTree>
    <p:extLst>
      <p:ext uri="{BB962C8B-B14F-4D97-AF65-F5344CB8AC3E}">
        <p14:creationId xmlns:p14="http://schemas.microsoft.com/office/powerpoint/2010/main" val="60316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16" name="TextBox 15">
            <a:extLst>
              <a:ext uri="{FF2B5EF4-FFF2-40B4-BE49-F238E27FC236}">
                <a16:creationId xmlns:a16="http://schemas.microsoft.com/office/drawing/2014/main" id="{83C8FAFC-C1D0-49BB-A45E-D744951A028F}"/>
              </a:ext>
            </a:extLst>
          </p:cNvPr>
          <p:cNvSpPr txBox="1"/>
          <p:nvPr/>
        </p:nvSpPr>
        <p:spPr>
          <a:xfrm>
            <a:off x="1134705" y="450661"/>
            <a:ext cx="4635536" cy="453907"/>
          </a:xfrm>
          <a:prstGeom prst="rect">
            <a:avLst/>
          </a:prstGeom>
          <a:noFill/>
        </p:spPr>
        <p:txBody>
          <a:bodyPr wrap="square" rtlCol="0">
            <a:spAutoFit/>
          </a:bodyPr>
          <a:lstStyle/>
          <a:p>
            <a:pPr algn="ctr">
              <a:lnSpc>
                <a:spcPct val="150000"/>
              </a:lnSpc>
            </a:pPr>
            <a:r>
              <a:rPr lang="en-US" sz="1800" b="1" dirty="0" smtClean="0">
                <a:solidFill>
                  <a:srgbClr val="C00000"/>
                </a:solidFill>
                <a:latin typeface="UTM Avo" panose="02040603050506020204" pitchFamily="18" charset="0"/>
              </a:rPr>
              <a:t>CỎ NON CƯỜI RỒI</a:t>
            </a:r>
            <a:endParaRPr lang="en-US" sz="1800" b="1" dirty="0">
              <a:solidFill>
                <a:srgbClr val="C00000"/>
              </a:solidFill>
              <a:latin typeface="UTM Avo" panose="02040603050506020204" pitchFamily="18" charset="0"/>
            </a:endParaRPr>
          </a:p>
        </p:txBody>
      </p:sp>
      <p:sp>
        <p:nvSpPr>
          <p:cNvPr id="17" name="TextBox 16">
            <a:extLst>
              <a:ext uri="{FF2B5EF4-FFF2-40B4-BE49-F238E27FC236}">
                <a16:creationId xmlns:a16="http://schemas.microsoft.com/office/drawing/2014/main" id="{7BF6BCDF-9F5D-43EF-8D2F-74DA0EBB0C5C}"/>
              </a:ext>
            </a:extLst>
          </p:cNvPr>
          <p:cNvSpPr txBox="1"/>
          <p:nvPr/>
        </p:nvSpPr>
        <p:spPr>
          <a:xfrm>
            <a:off x="481781" y="957264"/>
            <a:ext cx="6115665" cy="2285241"/>
          </a:xfrm>
          <a:prstGeom prst="rect">
            <a:avLst/>
          </a:prstGeom>
          <a:noFill/>
        </p:spPr>
        <p:txBody>
          <a:bodyPr wrap="square" rtlCol="0">
            <a:spAutoFit/>
          </a:bodyPr>
          <a:lstStyle/>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Thế</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kêu</a:t>
            </a:r>
            <a:r>
              <a:rPr lang="en-US" dirty="0" smtClean="0">
                <a:latin typeface="UTM Avo" panose="02040603050506020204" pitchFamily="18" charset="0"/>
              </a:rPr>
              <a:t> </a:t>
            </a:r>
            <a:r>
              <a:rPr lang="en-US" dirty="0" err="1" smtClean="0">
                <a:latin typeface="UTM Avo" panose="02040603050506020204" pitchFamily="18" charset="0"/>
              </a:rPr>
              <a:t>gọi</a:t>
            </a:r>
            <a:r>
              <a:rPr lang="en-US" dirty="0" smtClean="0">
                <a:latin typeface="UTM Avo" panose="02040603050506020204" pitchFamily="18" charset="0"/>
              </a:rPr>
              <a:t> </a:t>
            </a:r>
            <a:r>
              <a:rPr lang="en-US" dirty="0" err="1" smtClean="0">
                <a:latin typeface="UTM Avo" panose="02040603050506020204" pitchFamily="18" charset="0"/>
              </a:rPr>
              <a:t>thêm</a:t>
            </a:r>
            <a:r>
              <a:rPr lang="en-US" dirty="0" smtClean="0">
                <a:latin typeface="UTM Avo" panose="02040603050506020204" pitchFamily="18" charset="0"/>
              </a:rPr>
              <a:t> </a:t>
            </a:r>
            <a:r>
              <a:rPr lang="en-US" dirty="0" err="1" smtClean="0">
                <a:latin typeface="UTM Avo" panose="02040603050506020204" pitchFamily="18" charset="0"/>
              </a:rPr>
              <a:t>rất</a:t>
            </a:r>
            <a:r>
              <a:rPr lang="en-US" dirty="0" smtClean="0">
                <a:latin typeface="UTM Avo" panose="02040603050506020204" pitchFamily="18" charset="0"/>
              </a:rPr>
              <a:t> </a:t>
            </a:r>
            <a:r>
              <a:rPr lang="en-US" dirty="0" err="1" smtClean="0">
                <a:latin typeface="UTM Avo" panose="02040603050506020204" pitchFamily="18" charset="0"/>
              </a:rPr>
              <a:t>nhiều</a:t>
            </a:r>
            <a:r>
              <a:rPr lang="en-US" dirty="0" smtClean="0">
                <a:latin typeface="UTM Avo" panose="02040603050506020204" pitchFamily="18" charset="0"/>
              </a:rPr>
              <a:t> </a:t>
            </a:r>
            <a:r>
              <a:rPr lang="en-US" dirty="0" err="1" smtClean="0">
                <a:latin typeface="UTM Avo" panose="02040603050506020204" pitchFamily="18" charset="0"/>
              </a:rPr>
              <a:t>bạn</a:t>
            </a:r>
            <a:r>
              <a:rPr lang="en-US" dirty="0" smtClean="0">
                <a:latin typeface="UTM Avo" panose="02040603050506020204" pitchFamily="18" charset="0"/>
              </a:rPr>
              <a:t> </a:t>
            </a:r>
            <a:r>
              <a:rPr lang="en-US" dirty="0" err="1" smtClean="0">
                <a:latin typeface="UTM Avo" panose="02040603050506020204" pitchFamily="18" charset="0"/>
              </a:rPr>
              <a:t>của</a:t>
            </a:r>
            <a:r>
              <a:rPr lang="en-US" dirty="0" smtClean="0">
                <a:latin typeface="UTM Avo" panose="02040603050506020204" pitchFamily="18" charset="0"/>
              </a:rPr>
              <a:t> </a:t>
            </a:r>
            <a:r>
              <a:rPr lang="en-US" dirty="0" err="1" smtClean="0">
                <a:latin typeface="UTM Avo" panose="02040603050506020204" pitchFamily="18" charset="0"/>
              </a:rPr>
              <a:t>mình</a:t>
            </a:r>
            <a:r>
              <a:rPr lang="en-US" dirty="0" smtClean="0">
                <a:latin typeface="UTM Avo" panose="02040603050506020204" pitchFamily="18" charset="0"/>
              </a:rPr>
              <a:t>. </a:t>
            </a:r>
            <a:r>
              <a:rPr lang="en-US" dirty="0" err="1" smtClean="0">
                <a:latin typeface="UTM Avo" panose="02040603050506020204" pitchFamily="18" charset="0"/>
              </a:rPr>
              <a:t>Suốt</a:t>
            </a:r>
            <a:r>
              <a:rPr lang="en-US" dirty="0" smtClean="0">
                <a:latin typeface="UTM Avo" panose="02040603050506020204" pitchFamily="18" charset="0"/>
              </a:rPr>
              <a:t> </a:t>
            </a:r>
            <a:r>
              <a:rPr lang="en-US" dirty="0" err="1" smtClean="0">
                <a:latin typeface="UTM Avo" panose="02040603050506020204" pitchFamily="18" charset="0"/>
              </a:rPr>
              <a:t>đêm</a:t>
            </a:r>
            <a:r>
              <a:rPr lang="en-US" dirty="0" smtClean="0">
                <a:latin typeface="UTM Avo" panose="02040603050506020204" pitchFamily="18" charset="0"/>
              </a:rPr>
              <a:t>, </a:t>
            </a:r>
            <a:r>
              <a:rPr lang="en-US" dirty="0" err="1" smtClean="0">
                <a:latin typeface="UTM Avo" panose="02040603050506020204" pitchFamily="18" charset="0"/>
              </a:rPr>
              <a:t>cả</a:t>
            </a:r>
            <a:r>
              <a:rPr lang="en-US" dirty="0" smtClean="0">
                <a:latin typeface="UTM Avo" panose="02040603050506020204" pitchFamily="18" charset="0"/>
              </a:rPr>
              <a:t> </a:t>
            </a:r>
            <a:r>
              <a:rPr lang="en-US" dirty="0" err="1" smtClean="0">
                <a:latin typeface="UTM Avo" panose="02040603050506020204" pitchFamily="18" charset="0"/>
              </a:rPr>
              <a:t>đàn</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ra</a:t>
            </a:r>
            <a:r>
              <a:rPr lang="en-US" dirty="0" smtClean="0">
                <a:latin typeface="UTM Avo" panose="02040603050506020204" pitchFamily="18" charset="0"/>
              </a:rPr>
              <a:t> </a:t>
            </a:r>
            <a:r>
              <a:rPr lang="en-US" dirty="0" err="1" smtClean="0">
                <a:latin typeface="UTM Avo" panose="02040603050506020204" pitchFamily="18" charset="0"/>
              </a:rPr>
              <a:t>sức</a:t>
            </a:r>
            <a:r>
              <a:rPr lang="en-US" dirty="0" smtClean="0">
                <a:latin typeface="UTM Avo" panose="02040603050506020204" pitchFamily="18" charset="0"/>
              </a:rPr>
              <a:t> </a:t>
            </a:r>
            <a:r>
              <a:rPr lang="en-US" dirty="0" err="1" smtClean="0">
                <a:latin typeface="UTM Avo" panose="02040603050506020204" pitchFamily="18" charset="0"/>
              </a:rPr>
              <a:t>đi</a:t>
            </a:r>
            <a:r>
              <a:rPr lang="en-US" dirty="0" smtClean="0">
                <a:latin typeface="UTM Avo" panose="02040603050506020204" pitchFamily="18" charset="0"/>
              </a:rPr>
              <a:t> </a:t>
            </a:r>
            <a:r>
              <a:rPr lang="en-US" dirty="0" err="1" smtClean="0">
                <a:latin typeface="UTM Avo" panose="02040603050506020204" pitchFamily="18" charset="0"/>
              </a:rPr>
              <a:t>tìm</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khô</a:t>
            </a:r>
            <a:r>
              <a:rPr lang="en-US" dirty="0" smtClean="0">
                <a:latin typeface="UTM Avo" panose="02040603050506020204" pitchFamily="18" charset="0"/>
              </a:rPr>
              <a:t> </a:t>
            </a:r>
            <a:r>
              <a:rPr lang="en-US" dirty="0" err="1" smtClean="0">
                <a:latin typeface="UTM Avo" panose="02040603050506020204" pitchFamily="18" charset="0"/>
              </a:rPr>
              <a:t>tết</a:t>
            </a:r>
            <a:r>
              <a:rPr lang="en-US" dirty="0" smtClean="0">
                <a:latin typeface="UTM Avo" panose="02040603050506020204" pitchFamily="18" charset="0"/>
              </a:rPr>
              <a:t> </a:t>
            </a:r>
            <a:r>
              <a:rPr lang="en-US" dirty="0" err="1" smtClean="0">
                <a:latin typeface="UTM Avo" panose="02040603050506020204" pitchFamily="18" charset="0"/>
              </a:rPr>
              <a:t>thành</a:t>
            </a:r>
            <a:r>
              <a:rPr lang="en-US" dirty="0" smtClean="0">
                <a:latin typeface="UTM Avo" panose="02040603050506020204" pitchFamily="18" charset="0"/>
              </a:rPr>
              <a:t> </a:t>
            </a:r>
            <a:r>
              <a:rPr lang="en-US" dirty="0" err="1" smtClean="0">
                <a:latin typeface="UTM Avo" panose="02040603050506020204" pitchFamily="18" charset="0"/>
              </a:rPr>
              <a:t>dòng</a:t>
            </a:r>
            <a:r>
              <a:rPr lang="en-US" dirty="0" smtClean="0">
                <a:latin typeface="UTM Avo" panose="02040603050506020204" pitchFamily="18" charset="0"/>
              </a:rPr>
              <a:t> </a:t>
            </a:r>
            <a:r>
              <a:rPr lang="en-US" dirty="0" err="1" smtClean="0">
                <a:latin typeface="UTM Avo" panose="02040603050506020204" pitchFamily="18" charset="0"/>
              </a:rPr>
              <a:t>chữ</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dẫm</a:t>
            </a:r>
            <a:r>
              <a:rPr lang="en-US" dirty="0" smtClean="0">
                <a:latin typeface="UTM Avo" panose="02040603050506020204" pitchFamily="18" charset="0"/>
              </a:rPr>
              <a:t> </a:t>
            </a:r>
            <a:r>
              <a:rPr lang="en-US" dirty="0" err="1" smtClean="0">
                <a:latin typeface="UTM Avo" panose="02040603050506020204" pitchFamily="18" charset="0"/>
              </a:rPr>
              <a:t>chân</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đặt</a:t>
            </a:r>
            <a:r>
              <a:rPr lang="en-US" dirty="0" smtClean="0">
                <a:latin typeface="UTM Avo" panose="02040603050506020204" pitchFamily="18" charset="0"/>
              </a:rPr>
              <a:t> </a:t>
            </a:r>
            <a:r>
              <a:rPr lang="en-US" dirty="0" err="1" smtClean="0">
                <a:latin typeface="UTM Avo" panose="02040603050506020204" pitchFamily="18" charset="0"/>
              </a:rPr>
              <a:t>bên</a:t>
            </a:r>
            <a:r>
              <a:rPr lang="en-US" dirty="0" smtClean="0">
                <a:latin typeface="UTM Avo" panose="02040603050506020204" pitchFamily="18" charset="0"/>
              </a:rPr>
              <a:t> </a:t>
            </a:r>
            <a:r>
              <a:rPr lang="en-US" dirty="0" err="1" smtClean="0">
                <a:latin typeface="UTM Avo" panose="02040603050506020204" pitchFamily="18" charset="0"/>
              </a:rPr>
              <a:t>cạnh</a:t>
            </a:r>
            <a:r>
              <a:rPr lang="en-US" dirty="0" smtClean="0">
                <a:latin typeface="UTM Avo" panose="02040603050506020204" pitchFamily="18" charset="0"/>
              </a:rPr>
              <a:t> </a:t>
            </a:r>
            <a:r>
              <a:rPr lang="en-US" dirty="0" err="1" smtClean="0">
                <a:latin typeface="UTM Avo" panose="02040603050506020204" pitchFamily="18" charset="0"/>
              </a:rPr>
              <a:t>bãi</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a:t>
            </a:r>
            <a:r>
              <a:rPr lang="en-US" dirty="0" err="1" smtClean="0">
                <a:latin typeface="UTM Avo" panose="02040603050506020204" pitchFamily="18" charset="0"/>
              </a:rPr>
              <a:t>Xong</a:t>
            </a:r>
            <a:r>
              <a:rPr lang="en-US" dirty="0" smtClean="0">
                <a:latin typeface="UTM Avo" panose="02040603050506020204" pitchFamily="18" charset="0"/>
              </a:rPr>
              <a:t> </a:t>
            </a:r>
            <a:r>
              <a:rPr lang="en-US" dirty="0" err="1" smtClean="0">
                <a:latin typeface="UTM Avo" panose="02040603050506020204" pitchFamily="18" charset="0"/>
              </a:rPr>
              <a:t>việc</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r>
              <a:rPr lang="en-US" dirty="0" err="1" smtClean="0">
                <a:latin typeface="UTM Avo" panose="02040603050506020204" pitchFamily="18" charset="0"/>
              </a:rPr>
              <a:t>tươi</a:t>
            </a:r>
            <a:r>
              <a:rPr lang="en-US" dirty="0" smtClean="0">
                <a:latin typeface="UTM Avo" panose="02040603050506020204" pitchFamily="18" charset="0"/>
              </a:rPr>
              <a:t> </a:t>
            </a:r>
            <a:r>
              <a:rPr lang="en-US" dirty="0" err="1" smtClean="0">
                <a:latin typeface="UTM Avo" panose="02040603050506020204" pitchFamily="18" charset="0"/>
              </a:rPr>
              <a:t>cười</a:t>
            </a:r>
            <a:r>
              <a:rPr lang="en-US" dirty="0" smtClean="0">
                <a:latin typeface="UTM Avo" panose="02040603050506020204" pitchFamily="18" charset="0"/>
              </a:rPr>
              <a:t> </a:t>
            </a:r>
            <a:r>
              <a:rPr lang="en-US" dirty="0" err="1" smtClean="0">
                <a:latin typeface="UTM Avo" panose="02040603050506020204" pitchFamily="18" charset="0"/>
              </a:rPr>
              <a:t>bảo</a:t>
            </a: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a:t>
            </a:r>
          </a:p>
          <a:p>
            <a:pPr algn="just">
              <a:lnSpc>
                <a:spcPct val="150000"/>
              </a:lnSpc>
            </a:pPr>
            <a:r>
              <a:rPr lang="en-US" dirty="0" smtClean="0">
                <a:latin typeface="UTM Avo" panose="02040603050506020204" pitchFamily="18" charset="0"/>
              </a:rPr>
              <a:t>     - </a:t>
            </a:r>
            <a:r>
              <a:rPr lang="en-US" dirty="0" err="1" smtClean="0">
                <a:latin typeface="UTM Avo" panose="02040603050506020204" pitchFamily="18" charset="0"/>
              </a:rPr>
              <a:t>Từ</a:t>
            </a:r>
            <a:r>
              <a:rPr lang="en-US" dirty="0" smtClean="0">
                <a:latin typeface="UTM Avo" panose="02040603050506020204" pitchFamily="18" charset="0"/>
              </a:rPr>
              <a:t> nay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yên</a:t>
            </a:r>
            <a:r>
              <a:rPr lang="en-US" dirty="0" smtClean="0">
                <a:latin typeface="UTM Avo" panose="02040603050506020204" pitchFamily="18" charset="0"/>
              </a:rPr>
              <a:t> </a:t>
            </a:r>
            <a:r>
              <a:rPr lang="en-US" dirty="0" err="1" smtClean="0">
                <a:latin typeface="UTM Avo" panose="02040603050506020204" pitchFamily="18" charset="0"/>
              </a:rPr>
              <a:t>tâm</a:t>
            </a:r>
            <a:r>
              <a:rPr lang="en-US" dirty="0" smtClean="0">
                <a:latin typeface="UTM Avo" panose="02040603050506020204" pitchFamily="18" charset="0"/>
              </a:rPr>
              <a:t> </a:t>
            </a:r>
            <a:r>
              <a:rPr lang="en-US" dirty="0" err="1" smtClean="0">
                <a:latin typeface="UTM Avo" panose="02040603050506020204" pitchFamily="18" charset="0"/>
              </a:rPr>
              <a:t>rồi</a:t>
            </a:r>
            <a:r>
              <a:rPr lang="en-US" dirty="0" smtClean="0">
                <a:latin typeface="UTM Avo" panose="02040603050506020204" pitchFamily="18" charset="0"/>
              </a:rPr>
              <a:t>. </a:t>
            </a:r>
            <a:r>
              <a:rPr lang="en-US" dirty="0" err="1" smtClean="0">
                <a:latin typeface="UTM Avo" panose="02040603050506020204" pitchFamily="18" charset="0"/>
              </a:rPr>
              <a:t>Không</a:t>
            </a:r>
            <a:r>
              <a:rPr lang="en-US" dirty="0" smtClean="0">
                <a:latin typeface="UTM Avo" panose="02040603050506020204" pitchFamily="18" charset="0"/>
              </a:rPr>
              <a:t> </a:t>
            </a:r>
            <a:r>
              <a:rPr lang="en-US" dirty="0" err="1" smtClean="0">
                <a:latin typeface="UTM Avo" panose="02040603050506020204" pitchFamily="18" charset="0"/>
              </a:rPr>
              <a:t>còn</a:t>
            </a:r>
            <a:r>
              <a:rPr lang="en-US" dirty="0" smtClean="0">
                <a:latin typeface="UTM Avo" panose="02040603050506020204" pitchFamily="18" charset="0"/>
              </a:rPr>
              <a:t> </a:t>
            </a:r>
            <a:r>
              <a:rPr lang="en-US" dirty="0" err="1" smtClean="0">
                <a:latin typeface="UTM Avo" panose="02040603050506020204" pitchFamily="18" charset="0"/>
              </a:rPr>
              <a:t>ai</a:t>
            </a:r>
            <a:r>
              <a:rPr lang="en-US" dirty="0" smtClean="0">
                <a:latin typeface="UTM Avo" panose="02040603050506020204" pitchFamily="18" charset="0"/>
              </a:rPr>
              <a:t> </a:t>
            </a:r>
            <a:r>
              <a:rPr lang="en-US" dirty="0" err="1" smtClean="0">
                <a:latin typeface="UTM Avo" panose="02040603050506020204" pitchFamily="18" charset="0"/>
              </a:rPr>
              <a:t>giẫm</a:t>
            </a:r>
            <a:r>
              <a:rPr lang="en-US" dirty="0" smtClean="0">
                <a:latin typeface="UTM Avo" panose="02040603050506020204" pitchFamily="18" charset="0"/>
              </a:rPr>
              <a:t> </a:t>
            </a:r>
            <a:r>
              <a:rPr lang="en-US" dirty="0" err="1" smtClean="0">
                <a:latin typeface="UTM Avo" panose="02040603050506020204" pitchFamily="18" charset="0"/>
              </a:rPr>
              <a:t>lên</a:t>
            </a:r>
            <a:r>
              <a:rPr lang="en-US" dirty="0" smtClean="0">
                <a:latin typeface="UTM Avo" panose="02040603050506020204" pitchFamily="18" charset="0"/>
              </a:rPr>
              <a:t> </a:t>
            </a:r>
            <a:r>
              <a:rPr lang="en-US" dirty="0" err="1" smtClean="0">
                <a:latin typeface="UTM Avo" panose="02040603050506020204" pitchFamily="18" charset="0"/>
              </a:rPr>
              <a:t>em</a:t>
            </a:r>
            <a:r>
              <a:rPr lang="en-US" dirty="0" smtClean="0">
                <a:latin typeface="UTM Avo" panose="02040603050506020204" pitchFamily="18" charset="0"/>
              </a:rPr>
              <a:t> </a:t>
            </a:r>
            <a:r>
              <a:rPr lang="en-US" dirty="0" err="1" smtClean="0">
                <a:latin typeface="UTM Avo" panose="02040603050506020204" pitchFamily="18" charset="0"/>
              </a:rPr>
              <a:t>nữa</a:t>
            </a:r>
            <a:r>
              <a:rPr lang="en-US" dirty="0" smtClean="0">
                <a:latin typeface="UTM Avo" panose="02040603050506020204" pitchFamily="18" charset="0"/>
              </a:rPr>
              <a:t> </a:t>
            </a:r>
            <a:r>
              <a:rPr lang="en-US" dirty="0" err="1" smtClean="0">
                <a:latin typeface="UTM Avo" panose="02040603050506020204" pitchFamily="18" charset="0"/>
              </a:rPr>
              <a:t>đâu</a:t>
            </a:r>
            <a:r>
              <a:rPr lang="en-US" dirty="0" smtClean="0">
                <a:latin typeface="UTM Avo" panose="02040603050506020204" pitchFamily="18" charset="0"/>
              </a:rPr>
              <a:t>.</a:t>
            </a:r>
          </a:p>
          <a:p>
            <a:pPr algn="just">
              <a:lnSpc>
                <a:spcPct val="150000"/>
              </a:lnSpc>
            </a:pPr>
            <a:r>
              <a:rPr lang="en-US" dirty="0" smtClean="0">
                <a:latin typeface="UTM Avo" panose="02040603050506020204" pitchFamily="18" charset="0"/>
              </a:rPr>
              <a:t>     </a:t>
            </a:r>
            <a:r>
              <a:rPr lang="en-US" dirty="0" err="1" smtClean="0">
                <a:latin typeface="UTM Avo" panose="02040603050506020204" pitchFamily="18" charset="0"/>
              </a:rPr>
              <a:t>Cỏ</a:t>
            </a:r>
            <a:r>
              <a:rPr lang="en-US" dirty="0" smtClean="0">
                <a:latin typeface="UTM Avo" panose="02040603050506020204" pitchFamily="18" charset="0"/>
              </a:rPr>
              <a:t> non </a:t>
            </a:r>
            <a:r>
              <a:rPr lang="en-US" dirty="0" err="1" smtClean="0">
                <a:latin typeface="UTM Avo" panose="02040603050506020204" pitchFamily="18" charset="0"/>
              </a:rPr>
              <a:t>nhoẻn</a:t>
            </a:r>
            <a:r>
              <a:rPr lang="en-US" dirty="0" smtClean="0">
                <a:latin typeface="UTM Avo" panose="02040603050506020204" pitchFamily="18" charset="0"/>
              </a:rPr>
              <a:t> </a:t>
            </a:r>
            <a:r>
              <a:rPr lang="en-US" dirty="0" err="1" smtClean="0">
                <a:latin typeface="UTM Avo" panose="02040603050506020204" pitchFamily="18" charset="0"/>
              </a:rPr>
              <a:t>miệng</a:t>
            </a:r>
            <a:r>
              <a:rPr lang="en-US" dirty="0" smtClean="0">
                <a:latin typeface="UTM Avo" panose="02040603050506020204" pitchFamily="18" charset="0"/>
              </a:rPr>
              <a:t> </a:t>
            </a:r>
            <a:r>
              <a:rPr lang="en-US" dirty="0" err="1" smtClean="0">
                <a:latin typeface="UTM Avo" panose="02040603050506020204" pitchFamily="18" charset="0"/>
              </a:rPr>
              <a:t>cười</a:t>
            </a:r>
            <a:r>
              <a:rPr lang="en-US" dirty="0" smtClean="0">
                <a:latin typeface="UTM Avo" panose="02040603050506020204" pitchFamily="18" charset="0"/>
              </a:rPr>
              <a:t> </a:t>
            </a:r>
            <a:r>
              <a:rPr lang="en-US" dirty="0" err="1" smtClean="0">
                <a:latin typeface="UTM Avo" panose="02040603050506020204" pitchFamily="18" charset="0"/>
              </a:rPr>
              <a:t>và</a:t>
            </a:r>
            <a:r>
              <a:rPr lang="en-US" dirty="0" smtClean="0">
                <a:latin typeface="UTM Avo" panose="02040603050506020204" pitchFamily="18" charset="0"/>
              </a:rPr>
              <a:t> </a:t>
            </a:r>
            <a:r>
              <a:rPr lang="en-US" dirty="0" err="1" smtClean="0">
                <a:latin typeface="UTM Avo" panose="02040603050506020204" pitchFamily="18" charset="0"/>
              </a:rPr>
              <a:t>cảm</a:t>
            </a:r>
            <a:r>
              <a:rPr lang="en-US" dirty="0" smtClean="0">
                <a:latin typeface="UTM Avo" panose="02040603050506020204" pitchFamily="18" charset="0"/>
              </a:rPr>
              <a:t> </a:t>
            </a:r>
            <a:r>
              <a:rPr lang="en-US" dirty="0" err="1" smtClean="0">
                <a:latin typeface="UTM Avo" panose="02040603050506020204" pitchFamily="18" charset="0"/>
              </a:rPr>
              <a:t>ơn</a:t>
            </a:r>
            <a:r>
              <a:rPr lang="en-US" dirty="0" smtClean="0">
                <a:latin typeface="UTM Avo" panose="02040603050506020204" pitchFamily="18" charset="0"/>
              </a:rPr>
              <a:t> </a:t>
            </a:r>
            <a:r>
              <a:rPr lang="en-US" dirty="0" err="1" smtClean="0">
                <a:latin typeface="UTM Avo" panose="02040603050506020204" pitchFamily="18" charset="0"/>
              </a:rPr>
              <a:t>chị</a:t>
            </a:r>
            <a:r>
              <a:rPr lang="en-US" dirty="0" smtClean="0">
                <a:latin typeface="UTM Avo" panose="02040603050506020204" pitchFamily="18" charset="0"/>
              </a:rPr>
              <a:t> </a:t>
            </a:r>
            <a:r>
              <a:rPr lang="en-US" dirty="0" err="1" smtClean="0">
                <a:latin typeface="UTM Avo" panose="02040603050506020204" pitchFamily="18" charset="0"/>
              </a:rPr>
              <a:t>én</a:t>
            </a:r>
            <a:r>
              <a:rPr lang="en-US" dirty="0" smtClean="0">
                <a:latin typeface="UTM Avo" panose="02040603050506020204" pitchFamily="18" charset="0"/>
              </a:rPr>
              <a:t> </a:t>
            </a:r>
            <a:r>
              <a:rPr lang="en-US" dirty="0" err="1" smtClean="0">
                <a:latin typeface="UTM Avo" panose="02040603050506020204" pitchFamily="18" charset="0"/>
              </a:rPr>
              <a:t>nâu</a:t>
            </a:r>
            <a:r>
              <a:rPr lang="en-US" dirty="0" smtClean="0">
                <a:latin typeface="UTM Avo" panose="02040603050506020204" pitchFamily="18" charset="0"/>
              </a:rPr>
              <a:t>. </a:t>
            </a:r>
            <a:endParaRPr lang="en-US" dirty="0">
              <a:latin typeface="UTM Avo" panose="02040603050506020204" pitchFamily="18" charset="0"/>
            </a:endParaRPr>
          </a:p>
          <a:p>
            <a:pPr algn="r">
              <a:lnSpc>
                <a:spcPct val="150000"/>
              </a:lnSpc>
            </a:pPr>
            <a:r>
              <a:rPr lang="en-US" sz="1100" i="1" dirty="0" smtClean="0">
                <a:latin typeface="UTM Avo" panose="02040603050506020204" pitchFamily="18" charset="0"/>
              </a:rPr>
              <a:t>(</a:t>
            </a:r>
            <a:r>
              <a:rPr lang="en-US" sz="1100" i="1" dirty="0">
                <a:latin typeface="UTM Avo" panose="02040603050506020204" pitchFamily="18" charset="0"/>
              </a:rPr>
              <a:t>T</a:t>
            </a:r>
            <a:r>
              <a:rPr lang="en-US" sz="1100" i="1" dirty="0" smtClean="0">
                <a:latin typeface="UTM Avo" panose="02040603050506020204" pitchFamily="18" charset="0"/>
              </a:rPr>
              <a:t>heo 365 </a:t>
            </a:r>
            <a:r>
              <a:rPr lang="en-US" sz="1100" i="1" dirty="0" err="1" smtClean="0">
                <a:latin typeface="UTM Avo" panose="02040603050506020204" pitchFamily="18" charset="0"/>
              </a:rPr>
              <a:t>truyện</a:t>
            </a:r>
            <a:r>
              <a:rPr lang="en-US" sz="1100" i="1" dirty="0" smtClean="0">
                <a:latin typeface="UTM Avo" panose="02040603050506020204" pitchFamily="18" charset="0"/>
              </a:rPr>
              <a:t> </a:t>
            </a:r>
            <a:r>
              <a:rPr lang="en-US" sz="1100" i="1" dirty="0" err="1" smtClean="0">
                <a:latin typeface="UTM Avo" panose="02040603050506020204" pitchFamily="18" charset="0"/>
              </a:rPr>
              <a:t>kể</a:t>
            </a:r>
            <a:r>
              <a:rPr lang="en-US" sz="1100" i="1" dirty="0" smtClean="0">
                <a:latin typeface="UTM Avo" panose="02040603050506020204" pitchFamily="18" charset="0"/>
              </a:rPr>
              <a:t> </a:t>
            </a:r>
            <a:r>
              <a:rPr lang="en-US" sz="1100" i="1" dirty="0" err="1" smtClean="0">
                <a:latin typeface="UTM Avo" panose="02040603050506020204" pitchFamily="18" charset="0"/>
              </a:rPr>
              <a:t>hằng</a:t>
            </a:r>
            <a:r>
              <a:rPr lang="en-US" sz="1100" i="1" dirty="0" smtClean="0">
                <a:latin typeface="UTM Avo" panose="02040603050506020204" pitchFamily="18" charset="0"/>
              </a:rPr>
              <a:t> </a:t>
            </a:r>
            <a:r>
              <a:rPr lang="en-US" sz="1100" i="1" dirty="0" err="1" smtClean="0">
                <a:latin typeface="UTM Avo" panose="02040603050506020204" pitchFamily="18" charset="0"/>
              </a:rPr>
              <a:t>đêm</a:t>
            </a:r>
            <a:r>
              <a:rPr lang="en-US" sz="1100" i="1" dirty="0" smtClean="0">
                <a:latin typeface="UTM Avo" panose="02040603050506020204" pitchFamily="18" charset="0"/>
              </a:rPr>
              <a:t>)</a:t>
            </a:r>
          </a:p>
        </p:txBody>
      </p:sp>
      <p:pic>
        <p:nvPicPr>
          <p:cNvPr id="7" name="Picture 6">
            <a:extLst>
              <a:ext uri="{FF2B5EF4-FFF2-40B4-BE49-F238E27FC236}">
                <a16:creationId xmlns:a16="http://schemas.microsoft.com/office/drawing/2014/main" id="{4A4E56CF-13A6-4CFC-BDFF-C89478191F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781" y="1045755"/>
            <a:ext cx="288000" cy="288000"/>
          </a:xfrm>
          <a:prstGeom prst="rect">
            <a:avLst/>
          </a:prstGeom>
        </p:spPr>
      </p:pic>
    </p:spTree>
    <p:extLst>
      <p:ext uri="{BB962C8B-B14F-4D97-AF65-F5344CB8AC3E}">
        <p14:creationId xmlns:p14="http://schemas.microsoft.com/office/powerpoint/2010/main" val="168559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1924802" y="727214"/>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a:t>
            </a:r>
            <a:r>
              <a:rPr lang="en-US" sz="2400" b="1" dirty="0" err="1" smtClean="0">
                <a:solidFill>
                  <a:schemeClr val="accent1">
                    <a:lumMod val="50000"/>
                  </a:schemeClr>
                </a:solidFill>
                <a:latin typeface="UTM Avo" panose="02040603050506020204" pitchFamily="18" charset="0"/>
              </a:rPr>
              <a:t>khó</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phát</a:t>
            </a:r>
            <a:r>
              <a:rPr lang="en-US" sz="2400" b="1" dirty="0" smtClean="0">
                <a:solidFill>
                  <a:schemeClr val="accent1">
                    <a:lumMod val="50000"/>
                  </a:schemeClr>
                </a:solidFill>
                <a:latin typeface="UTM Avo" panose="02040603050506020204" pitchFamily="18" charset="0"/>
              </a:rPr>
              <a:t> </a:t>
            </a:r>
            <a:r>
              <a:rPr lang="en-US" sz="2400" b="1" dirty="0" err="1" smtClean="0">
                <a:solidFill>
                  <a:schemeClr val="accent1">
                    <a:lumMod val="50000"/>
                  </a:schemeClr>
                </a:solidFill>
                <a:latin typeface="UTM Avo" panose="02040603050506020204" pitchFamily="18" charset="0"/>
              </a:rPr>
              <a:t>âm</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1598667" y="1314054"/>
            <a:ext cx="2580041" cy="575992"/>
          </a:xfrm>
          <a:prstGeom prst="rect">
            <a:avLst/>
          </a:prstGeom>
        </p:spPr>
        <p:txBody>
          <a:bodyPr wrap="square">
            <a:spAutoFit/>
          </a:bodyPr>
          <a:lstStyle/>
          <a:p>
            <a:pPr algn="just">
              <a:lnSpc>
                <a:spcPct val="150000"/>
              </a:lnSpc>
            </a:pPr>
            <a:r>
              <a:rPr lang="en-US" sz="2400" dirty="0">
                <a:latin typeface="UTM Avo" panose="02040603050506020204" pitchFamily="18" charset="0"/>
              </a:rPr>
              <a:t> </a:t>
            </a:r>
            <a:r>
              <a:rPr lang="en-US" sz="2400" dirty="0" smtClean="0">
                <a:latin typeface="UTM Avo" panose="02040603050506020204" pitchFamily="18" charset="0"/>
              </a:rPr>
              <a:t>    </a:t>
            </a:r>
            <a:r>
              <a:rPr lang="en-US" sz="2400" dirty="0" err="1" smtClean="0">
                <a:latin typeface="UTM Avo" panose="02040603050506020204" pitchFamily="18" charset="0"/>
              </a:rPr>
              <a:t>bừng</a:t>
            </a:r>
            <a:r>
              <a:rPr lang="en-US" sz="2400" dirty="0" smtClean="0">
                <a:latin typeface="UTM Avo" panose="02040603050506020204" pitchFamily="18" charset="0"/>
              </a:rPr>
              <a:t> </a:t>
            </a:r>
            <a:r>
              <a:rPr lang="en-US" sz="2400" dirty="0" err="1" smtClean="0">
                <a:latin typeface="UTM Avo" panose="02040603050506020204" pitchFamily="18" charset="0"/>
              </a:rPr>
              <a:t>tỉnh</a:t>
            </a:r>
            <a:endParaRPr lang="vi-VN" sz="2400" dirty="0"/>
          </a:p>
        </p:txBody>
      </p:sp>
      <p:sp>
        <p:nvSpPr>
          <p:cNvPr id="4" name="Rectangle 3">
            <a:extLst>
              <a:ext uri="{FF2B5EF4-FFF2-40B4-BE49-F238E27FC236}">
                <a16:creationId xmlns:a16="http://schemas.microsoft.com/office/drawing/2014/main" id="{89984686-D9C8-1541-B1BE-DF75E6CE61B6}"/>
              </a:ext>
            </a:extLst>
          </p:cNvPr>
          <p:cNvSpPr/>
          <p:nvPr/>
        </p:nvSpPr>
        <p:spPr>
          <a:xfrm>
            <a:off x="1598667" y="1902498"/>
            <a:ext cx="2471888"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giấc</a:t>
            </a:r>
            <a:r>
              <a:rPr lang="en-US" sz="2400" dirty="0" smtClean="0">
                <a:latin typeface="UTM Avo" panose="02040603050506020204" pitchFamily="18" charset="0"/>
              </a:rPr>
              <a:t> </a:t>
            </a:r>
            <a:r>
              <a:rPr lang="en-US" sz="2400" dirty="0" err="1" smtClean="0">
                <a:latin typeface="UTM Avo" panose="02040603050506020204" pitchFamily="18" charset="0"/>
              </a:rPr>
              <a:t>ngủ</a:t>
            </a:r>
            <a:endParaRPr lang="vi-VN" sz="2400" dirty="0"/>
          </a:p>
        </p:txBody>
      </p:sp>
      <p:sp>
        <p:nvSpPr>
          <p:cNvPr id="5" name="Rectangle 4">
            <a:extLst>
              <a:ext uri="{FF2B5EF4-FFF2-40B4-BE49-F238E27FC236}">
                <a16:creationId xmlns:a16="http://schemas.microsoft.com/office/drawing/2014/main" id="{050DC3C9-D8FE-8343-84BC-BA7E05AFEB0D}"/>
              </a:ext>
            </a:extLst>
          </p:cNvPr>
          <p:cNvSpPr/>
          <p:nvPr/>
        </p:nvSpPr>
        <p:spPr>
          <a:xfrm>
            <a:off x="1598667" y="2471659"/>
            <a:ext cx="2186751"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sửa</a:t>
            </a:r>
            <a:r>
              <a:rPr lang="en-US" sz="2400" dirty="0" smtClean="0">
                <a:latin typeface="UTM Avo" panose="02040603050506020204" pitchFamily="18" charset="0"/>
              </a:rPr>
              <a:t> </a:t>
            </a:r>
            <a:r>
              <a:rPr lang="en-US" sz="2400" dirty="0" err="1" smtClean="0">
                <a:latin typeface="UTM Avo" panose="02040603050506020204" pitchFamily="18" charset="0"/>
              </a:rPr>
              <a:t>soạn</a:t>
            </a:r>
            <a:endParaRPr lang="vi-VN" sz="2400" dirty="0"/>
          </a:p>
        </p:txBody>
      </p:sp>
      <p:sp>
        <p:nvSpPr>
          <p:cNvPr id="6" name="Oval 5">
            <a:extLst>
              <a:ext uri="{FF2B5EF4-FFF2-40B4-BE49-F238E27FC236}">
                <a16:creationId xmlns:a16="http://schemas.microsoft.com/office/drawing/2014/main" id="{E1DFA7C5-42F0-644F-A449-37BAD5B856D4}"/>
              </a:ext>
            </a:extLst>
          </p:cNvPr>
          <p:cNvSpPr/>
          <p:nvPr/>
        </p:nvSpPr>
        <p:spPr>
          <a:xfrm>
            <a:off x="1768343" y="1557746"/>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a:extLst>
              <a:ext uri="{FF2B5EF4-FFF2-40B4-BE49-F238E27FC236}">
                <a16:creationId xmlns:a16="http://schemas.microsoft.com/office/drawing/2014/main" id="{F72DEC70-6CE3-A84E-B133-9B8831666FB9}"/>
              </a:ext>
            </a:extLst>
          </p:cNvPr>
          <p:cNvSpPr/>
          <p:nvPr/>
        </p:nvSpPr>
        <p:spPr>
          <a:xfrm>
            <a:off x="1768343" y="214619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a:extLst>
              <a:ext uri="{FF2B5EF4-FFF2-40B4-BE49-F238E27FC236}">
                <a16:creationId xmlns:a16="http://schemas.microsoft.com/office/drawing/2014/main" id="{48FA0106-3394-A74C-9895-B3A17E410635}"/>
              </a:ext>
            </a:extLst>
          </p:cNvPr>
          <p:cNvSpPr/>
          <p:nvPr/>
        </p:nvSpPr>
        <p:spPr>
          <a:xfrm>
            <a:off x="1768344" y="2715351"/>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050DC3C9-D8FE-8343-84BC-BA7E05AFEB0D}"/>
              </a:ext>
            </a:extLst>
          </p:cNvPr>
          <p:cNvSpPr/>
          <p:nvPr/>
        </p:nvSpPr>
        <p:spPr>
          <a:xfrm>
            <a:off x="1598666" y="3040819"/>
            <a:ext cx="3415785" cy="646331"/>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smtClean="0">
                <a:latin typeface="UTM Avo" panose="02040603050506020204" pitchFamily="18" charset="0"/>
              </a:rPr>
              <a:t>nhoẻn</a:t>
            </a:r>
            <a:r>
              <a:rPr lang="en-US" sz="2400" dirty="0" smtClean="0">
                <a:latin typeface="UTM Avo" panose="02040603050506020204" pitchFamily="18" charset="0"/>
              </a:rPr>
              <a:t> </a:t>
            </a:r>
            <a:r>
              <a:rPr lang="en-US" sz="2400" dirty="0" err="1" smtClean="0">
                <a:latin typeface="UTM Avo" panose="02040603050506020204" pitchFamily="18" charset="0"/>
              </a:rPr>
              <a:t>miệng</a:t>
            </a:r>
            <a:r>
              <a:rPr lang="en-US" sz="2400" dirty="0" smtClean="0">
                <a:latin typeface="UTM Avo" panose="02040603050506020204" pitchFamily="18" charset="0"/>
              </a:rPr>
              <a:t> </a:t>
            </a:r>
            <a:r>
              <a:rPr lang="en-US" sz="2400" dirty="0" err="1" smtClean="0">
                <a:latin typeface="UTM Avo" panose="02040603050506020204" pitchFamily="18" charset="0"/>
              </a:rPr>
              <a:t>cười</a:t>
            </a:r>
            <a:endParaRPr lang="vi-VN" sz="2400" dirty="0"/>
          </a:p>
        </p:txBody>
      </p:sp>
      <p:sp>
        <p:nvSpPr>
          <p:cNvPr id="11" name="Oval 10">
            <a:extLst>
              <a:ext uri="{FF2B5EF4-FFF2-40B4-BE49-F238E27FC236}">
                <a16:creationId xmlns:a16="http://schemas.microsoft.com/office/drawing/2014/main" id="{F72DEC70-6CE3-A84E-B133-9B8831666FB9}"/>
              </a:ext>
            </a:extLst>
          </p:cNvPr>
          <p:cNvSpPr/>
          <p:nvPr/>
        </p:nvSpPr>
        <p:spPr>
          <a:xfrm>
            <a:off x="1768343" y="3287370"/>
            <a:ext cx="233916" cy="233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3" name="Group 12"/>
          <p:cNvGrpSpPr/>
          <p:nvPr/>
        </p:nvGrpSpPr>
        <p:grpSpPr>
          <a:xfrm>
            <a:off x="635794" y="460493"/>
            <a:ext cx="1395893" cy="555217"/>
            <a:chOff x="635794" y="460493"/>
            <a:chExt cx="1395893" cy="555217"/>
          </a:xfrm>
        </p:grpSpPr>
        <p:sp>
          <p:nvSpPr>
            <p:cNvPr id="14" name="TextBox 1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5" name="Picture 1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Tree>
    <p:extLst>
      <p:ext uri="{BB962C8B-B14F-4D97-AF65-F5344CB8AC3E}">
        <p14:creationId xmlns:p14="http://schemas.microsoft.com/office/powerpoint/2010/main" val="110303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P spid="9"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35794" y="460493"/>
            <a:ext cx="1395893" cy="555217"/>
            <a:chOff x="635794" y="460493"/>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blip>
            <a:srcRect l="1772" t="2351" r="1"/>
            <a:stretch/>
          </p:blipFill>
          <p:spPr>
            <a:xfrm>
              <a:off x="635794" y="490538"/>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4" y="793687"/>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Từ ngữ</a:t>
            </a:r>
            <a:endParaRPr lang="en-US" sz="2000" b="1" dirty="0">
              <a:solidFill>
                <a:schemeClr val="accent6">
                  <a:lumMod val="50000"/>
                </a:schemeClr>
              </a:solidFill>
              <a:latin typeface="UTM Avo" panose="02040603050506020204" pitchFamily="18" charset="0"/>
            </a:endParaRPr>
          </a:p>
        </p:txBody>
      </p:sp>
      <p:grpSp>
        <p:nvGrpSpPr>
          <p:cNvPr id="6" name="Group 5"/>
          <p:cNvGrpSpPr/>
          <p:nvPr/>
        </p:nvGrpSpPr>
        <p:grpSpPr>
          <a:xfrm>
            <a:off x="460224" y="1405704"/>
            <a:ext cx="5996762" cy="495457"/>
            <a:chOff x="460224" y="1435196"/>
            <a:chExt cx="5996762" cy="495457"/>
          </a:xfrm>
        </p:grpSpPr>
        <p:sp>
          <p:nvSpPr>
            <p:cNvPr id="7" name="Rectangle 6">
              <a:extLst>
                <a:ext uri="{FF2B5EF4-FFF2-40B4-BE49-F238E27FC236}">
                  <a16:creationId xmlns:a16="http://schemas.microsoft.com/office/drawing/2014/main" id="{2A05FE84-F3FF-423B-ADA4-6F77209D652D}"/>
                </a:ext>
              </a:extLst>
            </p:cNvPr>
            <p:cNvSpPr/>
            <p:nvPr/>
          </p:nvSpPr>
          <p:spPr>
            <a:xfrm>
              <a:off x="460224" y="1435196"/>
              <a:ext cx="5996762" cy="495457"/>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err="1" smtClean="0">
                  <a:latin typeface="UTM Avo" panose="02040603050506020204" pitchFamily="18" charset="0"/>
                </a:rPr>
                <a:t>sửa</a:t>
              </a:r>
              <a:r>
                <a:rPr lang="en-US" sz="2000" dirty="0" smtClean="0">
                  <a:latin typeface="UTM Avo" panose="02040603050506020204" pitchFamily="18" charset="0"/>
                </a:rPr>
                <a:t> </a:t>
              </a:r>
              <a:r>
                <a:rPr lang="en-US" sz="2000" dirty="0" err="1" smtClean="0">
                  <a:latin typeface="UTM Avo" panose="02040603050506020204" pitchFamily="18" charset="0"/>
                </a:rPr>
                <a:t>soạn</a:t>
              </a:r>
              <a:endParaRPr lang="vi-VN" sz="2000" dirty="0"/>
            </a:p>
          </p:txBody>
        </p:sp>
        <p:sp>
          <p:nvSpPr>
            <p:cNvPr id="8" name="Oval 7">
              <a:extLst>
                <a:ext uri="{FF2B5EF4-FFF2-40B4-BE49-F238E27FC236}">
                  <a16:creationId xmlns:a16="http://schemas.microsoft.com/office/drawing/2014/main"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12" name="TextBox 11">
            <a:extLst>
              <a:ext uri="{FF2B5EF4-FFF2-40B4-BE49-F238E27FC236}">
                <a16:creationId xmlns:a16="http://schemas.microsoft.com/office/drawing/2014/main" id="{3BCDD889-B037-48BC-924C-9A4CE9368C89}"/>
              </a:ext>
            </a:extLst>
          </p:cNvPr>
          <p:cNvSpPr txBox="1"/>
          <p:nvPr/>
        </p:nvSpPr>
        <p:spPr>
          <a:xfrm>
            <a:off x="1941306" y="1405704"/>
            <a:ext cx="4515680" cy="1015663"/>
          </a:xfrm>
          <a:prstGeom prst="rect">
            <a:avLst/>
          </a:prstGeom>
          <a:noFill/>
        </p:spPr>
        <p:txBody>
          <a:bodyPr wrap="square" rtlCol="0">
            <a:spAutoFit/>
          </a:bodyPr>
          <a:lstStyle/>
          <a:p>
            <a:pPr>
              <a:lnSpc>
                <a:spcPct val="150000"/>
              </a:lnSpc>
            </a:pP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chuẩn</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bị</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sắp</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đặt</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các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thứ</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để</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làm</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việc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gì</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đó</a:t>
            </a:r>
            <a:r>
              <a:rPr lang="en-US" sz="2000" dirty="0" smtClean="0">
                <a:solidFill>
                  <a:schemeClr val="accent6">
                    <a:lumMod val="50000"/>
                  </a:schemeClr>
                </a:solidFill>
                <a:latin typeface="UTM Avo" panose="02040603050506020204" pitchFamily="18" charset="0"/>
              </a:rPr>
              <a:t>.</a:t>
            </a:r>
            <a:endParaRPr lang="en-US" sz="2000" dirty="0">
              <a:solidFill>
                <a:schemeClr val="accent6">
                  <a:lumMod val="50000"/>
                </a:schemeClr>
              </a:solidFill>
              <a:latin typeface="UTM Avo" panose="02040603050506020204" pitchFamily="18" charset="0"/>
            </a:endParaRPr>
          </a:p>
        </p:txBody>
      </p:sp>
      <p:grpSp>
        <p:nvGrpSpPr>
          <p:cNvPr id="18" name="Group 17"/>
          <p:cNvGrpSpPr/>
          <p:nvPr/>
        </p:nvGrpSpPr>
        <p:grpSpPr>
          <a:xfrm>
            <a:off x="460224" y="2321627"/>
            <a:ext cx="1571463" cy="495457"/>
            <a:chOff x="460224" y="1435196"/>
            <a:chExt cx="1571463" cy="495457"/>
          </a:xfrm>
        </p:grpSpPr>
        <p:sp>
          <p:nvSpPr>
            <p:cNvPr id="19" name="Rectangle 18">
              <a:extLst>
                <a:ext uri="{FF2B5EF4-FFF2-40B4-BE49-F238E27FC236}">
                  <a16:creationId xmlns:a16="http://schemas.microsoft.com/office/drawing/2014/main" id="{2A05FE84-F3FF-423B-ADA4-6F77209D652D}"/>
                </a:ext>
              </a:extLst>
            </p:cNvPr>
            <p:cNvSpPr/>
            <p:nvPr/>
          </p:nvSpPr>
          <p:spPr>
            <a:xfrm>
              <a:off x="460224" y="1435196"/>
              <a:ext cx="1571463" cy="495457"/>
            </a:xfrm>
            <a:prstGeom prst="rect">
              <a:avLst/>
            </a:prstGeom>
          </p:spPr>
          <p:txBody>
            <a:bodyPr wrap="square">
              <a:spAutoFit/>
            </a:bodyPr>
            <a:lstStyle/>
            <a:p>
              <a:pPr algn="just">
                <a:lnSpc>
                  <a:spcPct val="150000"/>
                </a:lnSpc>
              </a:pPr>
              <a:r>
                <a:rPr lang="vi-VN" sz="2000" dirty="0">
                  <a:latin typeface="UTM Avo" panose="02040603050506020204" pitchFamily="18" charset="0"/>
                </a:rPr>
                <a:t>     </a:t>
              </a:r>
              <a:r>
                <a:rPr lang="en-US" sz="2000" dirty="0" err="1" smtClean="0">
                  <a:latin typeface="UTM Avo" panose="02040603050506020204" pitchFamily="18" charset="0"/>
                </a:rPr>
                <a:t>thút</a:t>
              </a:r>
              <a:r>
                <a:rPr lang="en-US" sz="2000" dirty="0" smtClean="0">
                  <a:latin typeface="UTM Avo" panose="02040603050506020204" pitchFamily="18" charset="0"/>
                </a:rPr>
                <a:t> </a:t>
              </a:r>
              <a:r>
                <a:rPr lang="en-US" sz="2000" dirty="0" err="1" smtClean="0">
                  <a:latin typeface="UTM Avo" panose="02040603050506020204" pitchFamily="18" charset="0"/>
                </a:rPr>
                <a:t>thít</a:t>
              </a:r>
              <a:endParaRPr lang="vi-VN" sz="2000" dirty="0"/>
            </a:p>
          </p:txBody>
        </p:sp>
        <p:sp>
          <p:nvSpPr>
            <p:cNvPr id="20" name="Oval 19">
              <a:extLst>
                <a:ext uri="{FF2B5EF4-FFF2-40B4-BE49-F238E27FC236}">
                  <a16:creationId xmlns:a16="http://schemas.microsoft.com/office/drawing/2014/main" id="{2C8AD751-7B5F-4219-A003-AE328012CD5C}"/>
                </a:ext>
              </a:extLst>
            </p:cNvPr>
            <p:cNvSpPr/>
            <p:nvPr/>
          </p:nvSpPr>
          <p:spPr>
            <a:xfrm>
              <a:off x="550605" y="1572625"/>
              <a:ext cx="233916" cy="2339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sp>
        <p:nvSpPr>
          <p:cNvPr id="21" name="TextBox 20">
            <a:extLst>
              <a:ext uri="{FF2B5EF4-FFF2-40B4-BE49-F238E27FC236}">
                <a16:creationId xmlns:a16="http://schemas.microsoft.com/office/drawing/2014/main" id="{3BCDD889-B037-48BC-924C-9A4CE9368C89}"/>
              </a:ext>
            </a:extLst>
          </p:cNvPr>
          <p:cNvSpPr txBox="1"/>
          <p:nvPr/>
        </p:nvSpPr>
        <p:spPr>
          <a:xfrm>
            <a:off x="1941306" y="2334597"/>
            <a:ext cx="4515680" cy="488660"/>
          </a:xfrm>
          <a:prstGeom prst="rect">
            <a:avLst/>
          </a:prstGeom>
          <a:noFill/>
        </p:spPr>
        <p:txBody>
          <a:bodyPr wrap="square" rtlCol="0">
            <a:spAutoFit/>
          </a:bodyPr>
          <a:lstStyle/>
          <a:p>
            <a:pPr>
              <a:lnSpc>
                <a:spcPct val="150000"/>
              </a:lnSpc>
            </a:pP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tiếng</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khóc</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nhỏ</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và</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ngắt</a:t>
            </a:r>
            <a:r>
              <a:rPr lang="en-US" sz="2000" dirty="0" smtClean="0">
                <a:solidFill>
                  <a:schemeClr val="accent6">
                    <a:lumMod val="50000"/>
                  </a:schemeClr>
                </a:solidFill>
                <a:latin typeface="UTM Avo" panose="02040603050506020204" pitchFamily="18" charset="0"/>
              </a:rPr>
              <a:t> </a:t>
            </a:r>
            <a:r>
              <a:rPr lang="en-US" sz="2000" dirty="0" err="1" smtClean="0">
                <a:solidFill>
                  <a:schemeClr val="accent6">
                    <a:lumMod val="50000"/>
                  </a:schemeClr>
                </a:solidFill>
                <a:latin typeface="UTM Avo" panose="02040603050506020204" pitchFamily="18" charset="0"/>
              </a:rPr>
              <a:t>quãng</a:t>
            </a:r>
            <a:endParaRPr lang="en-US" sz="2000" dirty="0">
              <a:solidFill>
                <a:schemeClr val="accent6">
                  <a:lumMod val="50000"/>
                </a:schemeClr>
              </a:solidFill>
              <a:latin typeface="UTM Avo" panose="02040603050506020204" pitchFamily="18" charset="0"/>
            </a:endParaRPr>
          </a:p>
        </p:txBody>
      </p:sp>
    </p:spTree>
    <p:extLst>
      <p:ext uri="{BB962C8B-B14F-4D97-AF65-F5344CB8AC3E}">
        <p14:creationId xmlns:p14="http://schemas.microsoft.com/office/powerpoint/2010/main" val="80002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21" grpId="0"/>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1812</TotalTime>
  <Words>1555</Words>
  <Application>Microsoft Office PowerPoint</Application>
  <PresentationFormat>Custom</PresentationFormat>
  <Paragraphs>181</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UTM Cookies</vt:lpstr>
      <vt:lpstr>Montserrat</vt:lpstr>
      <vt:lpstr>UTM Avo</vt:lpstr>
      <vt:lpstr>Kalam</vt:lpstr>
      <vt:lpstr>Arial</vt:lpstr>
      <vt:lpstr>HP001 4 hàng</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132</cp:revision>
  <dcterms:modified xsi:type="dcterms:W3CDTF">2023-07-23T01:20:08Z</dcterms:modified>
</cp:coreProperties>
</file>