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84" r:id="rId3"/>
    <p:sldId id="256" r:id="rId4"/>
    <p:sldId id="257" r:id="rId5"/>
    <p:sldId id="310" r:id="rId6"/>
    <p:sldId id="311" r:id="rId7"/>
    <p:sldId id="312" r:id="rId8"/>
    <p:sldId id="313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315" r:id="rId31"/>
    <p:sldId id="316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6" r:id="rId44"/>
    <p:sldId id="297" r:id="rId45"/>
    <p:sldId id="295" r:id="rId46"/>
    <p:sldId id="299" r:id="rId47"/>
    <p:sldId id="298" r:id="rId48"/>
    <p:sldId id="300" r:id="rId49"/>
    <p:sldId id="301" r:id="rId50"/>
    <p:sldId id="302" r:id="rId51"/>
    <p:sldId id="303" r:id="rId52"/>
    <p:sldId id="304" r:id="rId53"/>
    <p:sldId id="305" r:id="rId54"/>
    <p:sldId id="307" r:id="rId55"/>
    <p:sldId id="306" r:id="rId56"/>
    <p:sldId id="30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pPr/>
              <a:t>12/03/2025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image" Target="../media/image15.gif"/><Relationship Id="rId3" Type="http://schemas.openxmlformats.org/officeDocument/2006/relationships/image" Target="../media/image4.jpeg"/><Relationship Id="rId21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slide" Target="slide6.xml"/><Relationship Id="rId5" Type="http://schemas.openxmlformats.org/officeDocument/2006/relationships/image" Target="../media/image6.png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image" Target="../media/image16.gif"/><Relationship Id="rId4" Type="http://schemas.openxmlformats.org/officeDocument/2006/relationships/image" Target="../media/image5.png"/><Relationship Id="rId9" Type="http://schemas.openxmlformats.org/officeDocument/2006/relationships/slide" Target="slide5.xml"/><Relationship Id="rId14" Type="http://schemas.openxmlformats.org/officeDocument/2006/relationships/image" Target="../media/image12.png"/><Relationship Id="rId22" Type="http://schemas.openxmlformats.org/officeDocument/2006/relationships/image" Target="../media/image1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28715" y="2367371"/>
            <a:ext cx="9827079" cy="3090454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CÁNH CAM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8715" y="5306058"/>
            <a:ext cx="7458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LÊ MINH HUẾ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439289D4-E169-46AB-ABE5-50B0E10F9019}"/>
              </a:ext>
            </a:extLst>
          </p:cNvPr>
          <p:cNvSpPr txBox="1"/>
          <p:nvPr/>
        </p:nvSpPr>
        <p:spPr>
          <a:xfrm>
            <a:off x="3094241" y="1400175"/>
            <a:ext cx="6296025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16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5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927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60720" y="395732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49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2" y="1393259"/>
            <a:ext cx="4110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127951" y="4495245"/>
            <a:ext cx="116735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8851" y="1808660"/>
            <a:ext cx="4274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5631" y="2900099"/>
            <a:ext cx="406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6549" y="4451689"/>
            <a:ext cx="5489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5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5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675" y="2463185"/>
            <a:ext cx="111438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xanh non</a:t>
            </a:r>
            <a:r>
              <a:rPr lang="vi-VN" sz="4800" b="1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//</a:t>
            </a:r>
            <a:r>
              <a:rPr lang="vi-VN" sz="480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61874" y="1650030"/>
            <a:ext cx="10268251" cy="355061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1399" y="261257"/>
            <a:ext cx="9360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1399" y="261257"/>
            <a:ext cx="9360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3860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8167" y="1817797"/>
            <a:ext cx="12074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84817" y="3979972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3137" y="395139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5754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8849" y="0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695940" y="1735673"/>
            <a:ext cx="5111666" cy="336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849973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1944</Words>
  <Application>Microsoft Office PowerPoint</Application>
  <PresentationFormat>Màn hình rộng</PresentationFormat>
  <Paragraphs>181</Paragraphs>
  <Slides>56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Dell</cp:lastModifiedBy>
  <cp:revision>58</cp:revision>
  <dcterms:created xsi:type="dcterms:W3CDTF">2021-07-13T00:48:11Z</dcterms:created>
  <dcterms:modified xsi:type="dcterms:W3CDTF">2025-03-12T00:56:16Z</dcterms:modified>
</cp:coreProperties>
</file>