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529" r:id="rId2"/>
    <p:sldId id="530" r:id="rId3"/>
    <p:sldId id="515" r:id="rId4"/>
    <p:sldId id="534" r:id="rId5"/>
    <p:sldId id="517" r:id="rId6"/>
    <p:sldId id="536" r:id="rId7"/>
    <p:sldId id="516" r:id="rId8"/>
    <p:sldId id="531" r:id="rId9"/>
    <p:sldId id="527" r:id="rId10"/>
    <p:sldId id="550" r:id="rId11"/>
    <p:sldId id="526" r:id="rId12"/>
    <p:sldId id="537" r:id="rId13"/>
    <p:sldId id="532" r:id="rId14"/>
    <p:sldId id="520" r:id="rId15"/>
    <p:sldId id="521" r:id="rId16"/>
    <p:sldId id="539" r:id="rId17"/>
    <p:sldId id="540" r:id="rId18"/>
    <p:sldId id="541" r:id="rId19"/>
    <p:sldId id="542" r:id="rId20"/>
    <p:sldId id="547" r:id="rId21"/>
    <p:sldId id="544" r:id="rId22"/>
    <p:sldId id="525" r:id="rId23"/>
    <p:sldId id="524" r:id="rId24"/>
    <p:sldId id="549" r:id="rId25"/>
    <p:sldId id="514"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17" autoAdjust="0"/>
    <p:restoredTop sz="94660"/>
  </p:normalViewPr>
  <p:slideViewPr>
    <p:cSldViewPr snapToGrid="0">
      <p:cViewPr varScale="1">
        <p:scale>
          <a:sx n="70" d="100"/>
          <a:sy n="70" d="100"/>
        </p:scale>
        <p:origin x="4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1/18/2022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5.png"/><Relationship Id="rId4" Type="http://schemas.openxmlformats.org/officeDocument/2006/relationships/image" Target="../media/image13.png"/></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6.png"/><Relationship Id="rId4" Type="http://schemas.openxmlformats.org/officeDocument/2006/relationships/image" Target="../media/image15.jp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3" Type="http://schemas.openxmlformats.org/officeDocument/2006/relationships/image" Target="../media/image7.png"/><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image" Target="../media/image8.png"/><Relationship Id="rId4" Type="http://schemas.openxmlformats.org/officeDocument/2006/relationships/image" Target="../media/image18.png"/><Relationship Id="rId9" Type="http://schemas.openxmlformats.org/officeDocument/2006/relationships/image" Target="../media/image2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1/18/2022</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98393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a:extLst>
              <a:ext uri="{FF2B5EF4-FFF2-40B4-BE49-F238E27FC236}">
                <a16:creationId xmlns:a16="http://schemas.microsoft.com/office/drawing/2014/main" id="{513B3005-989A-4064-A3A2-8F1316801303}"/>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151286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B1DD7-7292-401E-98AF-8847AD905B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12AE14-5EB4-4E85-A1A3-121F33C3C62A}"/>
              </a:ext>
            </a:extLst>
          </p:cNvPr>
          <p:cNvSpPr>
            <a:spLocks noGrp="1"/>
          </p:cNvSpPr>
          <p:nvPr>
            <p:ph type="dt" sz="half" idx="10"/>
          </p:nvPr>
        </p:nvSpPr>
        <p:spPr/>
        <p:txBody>
          <a:bodyPr/>
          <a:lstStyle/>
          <a:p>
            <a:fld id="{11EBD0CC-E3E2-4331-AA06-EBB8ADD6037D}" type="datetimeFigureOut">
              <a:rPr lang="en-US" smtClean="0"/>
              <a:t>1/18/2022</a:t>
            </a:fld>
            <a:endParaRPr lang="en-US"/>
          </a:p>
        </p:txBody>
      </p:sp>
      <p:sp>
        <p:nvSpPr>
          <p:cNvPr id="4" name="Footer Placeholder 3">
            <a:extLst>
              <a:ext uri="{FF2B5EF4-FFF2-40B4-BE49-F238E27FC236}">
                <a16:creationId xmlns:a16="http://schemas.microsoft.com/office/drawing/2014/main" id="{1C74F8C4-628E-4E94-8A26-94934DBC2B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E19B215-BF9B-4614-BFC1-CB0F0F9B34D3}"/>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1164711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1/18/2022</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p:txBody>
          <a:bodyPr/>
          <a:lstStyle/>
          <a:p>
            <a:fld id="{11EBD0CC-E3E2-4331-AA06-EBB8ADD6037D}" type="datetimeFigureOut">
              <a:rPr lang="en-US" smtClean="0"/>
              <a:t>1/18/2022</a:t>
            </a:fld>
            <a:endParaRPr lang="en-US"/>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47734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p:txBody>
          <a:bodyPr/>
          <a:lstStyle/>
          <a:p>
            <a:fld id="{11EBD0CC-E3E2-4331-AA06-EBB8ADD6037D}" type="datetimeFigureOut">
              <a:rPr lang="en-US" smtClean="0"/>
              <a:t>1/18/2022</a:t>
            </a:fld>
            <a:endParaRPr lang="en-US"/>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solidFill>
                <a:cs typeface="Arial"/>
                <a:sym typeface="Arial"/>
              </a:rPr>
              <a:t>Hương</a:t>
            </a:r>
            <a:r>
              <a:rPr lang="en-US" sz="1200" kern="0" dirty="0">
                <a:solidFill>
                  <a:schemeClr val="tx1"/>
                </a:solidFill>
                <a:cs typeface="Arial"/>
                <a:sym typeface="Arial"/>
              </a:rPr>
              <a:t> </a:t>
            </a:r>
            <a:r>
              <a:rPr lang="en-US" sz="1200" kern="0" dirty="0" err="1">
                <a:solidFill>
                  <a:schemeClr val="tx1"/>
                </a:solidFill>
                <a:cs typeface="Arial"/>
                <a:sym typeface="Arial"/>
              </a:rPr>
              <a:t>Thảo</a:t>
            </a:r>
            <a:r>
              <a:rPr lang="en-US" sz="1200" kern="0" dirty="0">
                <a:solidFill>
                  <a:schemeClr val="tx1"/>
                </a:solidFill>
                <a:cs typeface="Arial"/>
                <a:sym typeface="Arial"/>
              </a:rPr>
              <a:t>: tranthao121004@gmail.com</a:t>
            </a:r>
          </a:p>
        </p:txBody>
      </p:sp>
    </p:spTree>
    <p:extLst>
      <p:ext uri="{BB962C8B-B14F-4D97-AF65-F5344CB8AC3E}">
        <p14:creationId xmlns:p14="http://schemas.microsoft.com/office/powerpoint/2010/main" val="278294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a16="http://schemas.microsoft.com/office/drawing/2014/main"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a16="http://schemas.microsoft.com/office/drawing/2014/main"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74180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36057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1/18/2022</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1/18/2022</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87126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1/18/2022</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221652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705548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1/18/2022</a:t>
            </a:fld>
            <a:endParaRPr lang="en-US"/>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
        <p:nvSpPr>
          <p:cNvPr id="8" name="TextBox 7">
            <a:extLst>
              <a:ext uri="{FF2B5EF4-FFF2-40B4-BE49-F238E27FC236}">
                <a16:creationId xmlns:a16="http://schemas.microsoft.com/office/drawing/2014/main" id="{C0E103C9-1932-4B3D-B1A4-7EEDAA6CB569}"/>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770430416"/>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50" r:id="rId3"/>
    <p:sldLayoutId id="2147483651" r:id="rId4"/>
    <p:sldLayoutId id="2147483652" r:id="rId5"/>
    <p:sldLayoutId id="2147483653" r:id="rId6"/>
    <p:sldLayoutId id="2147483654" r:id="rId7"/>
    <p:sldLayoutId id="2147483656" r:id="rId8"/>
    <p:sldLayoutId id="2147483657" r:id="rId9"/>
    <p:sldLayoutId id="2147483661" r:id="rId10"/>
    <p:sldLayoutId id="2147483660" r:id="rId11"/>
    <p:sldLayoutId id="2147483658" r:id="rId12"/>
    <p:sldLayoutId id="2147483663" r:id="rId13"/>
    <p:sldLayoutId id="2147483662" r:id="rId14"/>
    <p:sldLayoutId id="214748365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jp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2.png"/><Relationship Id="rId1" Type="http://schemas.openxmlformats.org/officeDocument/2006/relationships/slideLayout" Target="../slideLayouts/slideLayout9.xml"/><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7.png"/><Relationship Id="rId1" Type="http://schemas.openxmlformats.org/officeDocument/2006/relationships/slideLayout" Target="../slideLayouts/slideLayout9.xml"/><Relationship Id="rId6" Type="http://schemas.openxmlformats.org/officeDocument/2006/relationships/image" Target="../media/image39.png"/><Relationship Id="rId5" Type="http://schemas.microsoft.com/office/2007/relationships/hdphoto" Target="../media/hdphoto3.wdp"/><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8.xml"/><Relationship Id="rId4" Type="http://schemas.openxmlformats.org/officeDocument/2006/relationships/image" Target="../media/image50.gif"/></Relationships>
</file>

<file path=ppt/slides/_rels/slide1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1.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7.png"/><Relationship Id="rId1" Type="http://schemas.openxmlformats.org/officeDocument/2006/relationships/slideLayout" Target="../slideLayouts/slideLayout9.xml"/><Relationship Id="rId6" Type="http://schemas.openxmlformats.org/officeDocument/2006/relationships/image" Target="../media/image39.png"/><Relationship Id="rId5" Type="http://schemas.microsoft.com/office/2007/relationships/hdphoto" Target="../media/hdphoto3.wdp"/><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5.wdp"/><Relationship Id="rId7" Type="http://schemas.microsoft.com/office/2007/relationships/hdphoto" Target="../media/hdphoto6.wdp"/><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47.png"/><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6.png"/><Relationship Id="rId1" Type="http://schemas.openxmlformats.org/officeDocument/2006/relationships/slideLayout" Target="../slideLayouts/slideLayout8.xml"/><Relationship Id="rId4" Type="http://schemas.openxmlformats.org/officeDocument/2006/relationships/image" Target="../media/image35.png"/></Relationships>
</file>

<file path=ppt/slides/_rels/slide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8.xml"/><Relationship Id="rId7" Type="http://schemas.microsoft.com/office/2007/relationships/hdphoto" Target="../media/hdphoto3.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8.png"/><Relationship Id="rId5" Type="http://schemas.microsoft.com/office/2007/relationships/hdphoto" Target="../media/hdphoto2.wdp"/><Relationship Id="rId4" Type="http://schemas.openxmlformats.org/officeDocument/2006/relationships/image" Target="../media/image37.png"/><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7.png"/><Relationship Id="rId1" Type="http://schemas.openxmlformats.org/officeDocument/2006/relationships/slideLayout" Target="../slideLayouts/slideLayout9.xml"/><Relationship Id="rId6" Type="http://schemas.openxmlformats.org/officeDocument/2006/relationships/image" Target="../media/image39.png"/><Relationship Id="rId5" Type="http://schemas.microsoft.com/office/2007/relationships/hdphoto" Target="../media/hdphoto3.wdp"/><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8" Type="http://schemas.openxmlformats.org/officeDocument/2006/relationships/tags" Target="../tags/tag9.xml"/><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image" Target="../media/image41.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image" Target="../media/image40.png"/><Relationship Id="rId5" Type="http://schemas.openxmlformats.org/officeDocument/2006/relationships/tags" Target="../tags/tag6.xml"/><Relationship Id="rId10" Type="http://schemas.openxmlformats.org/officeDocument/2006/relationships/slideLayout" Target="../slideLayouts/slideLayout9.xml"/><Relationship Id="rId4" Type="http://schemas.openxmlformats.org/officeDocument/2006/relationships/tags" Target="../tags/tag5.xml"/><Relationship Id="rId9" Type="http://schemas.openxmlformats.org/officeDocument/2006/relationships/tags" Target="../tags/tag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1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444" y="3178647"/>
            <a:ext cx="12209444" cy="3679353"/>
          </a:xfrm>
          <a:prstGeom prst="rect">
            <a:avLst/>
          </a:prstGeom>
        </p:spPr>
      </p:pic>
      <p:pic>
        <p:nvPicPr>
          <p:cNvPr id="6" name="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552" y="2465007"/>
            <a:ext cx="4906376" cy="3980824"/>
          </a:xfrm>
          <a:prstGeom prst="rect">
            <a:avLst/>
          </a:prstGeom>
        </p:spPr>
      </p:pic>
      <p:pic>
        <p:nvPicPr>
          <p:cNvPr id="7" name="1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8543825" y="4230988"/>
            <a:ext cx="3773430" cy="2705180"/>
          </a:xfrm>
          <a:prstGeom prst="rect">
            <a:avLst/>
          </a:prstGeom>
        </p:spPr>
      </p:pic>
      <p:pic>
        <p:nvPicPr>
          <p:cNvPr id="8" name="55">
            <a:extLst>
              <a:ext uri="{FF2B5EF4-FFF2-40B4-BE49-F238E27FC236}">
                <a16:creationId xmlns:a16="http://schemas.microsoft.com/office/drawing/2014/main" id="{922D7C20-53C1-440C-A4D7-3834D810F5C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23993" y="-250353"/>
            <a:ext cx="9803219" cy="3679353"/>
          </a:xfrm>
          <a:prstGeom prst="rect">
            <a:avLst/>
          </a:prstGeom>
        </p:spPr>
      </p:pic>
      <p:grpSp>
        <p:nvGrpSpPr>
          <p:cNvPr id="9" name="57">
            <a:extLst>
              <a:ext uri="{FF2B5EF4-FFF2-40B4-BE49-F238E27FC236}">
                <a16:creationId xmlns:a16="http://schemas.microsoft.com/office/drawing/2014/main" id="{5C3F0EA5-D3AA-4CCB-8053-CA26C4C18711}"/>
              </a:ext>
            </a:extLst>
          </p:cNvPr>
          <p:cNvGrpSpPr/>
          <p:nvPr/>
        </p:nvGrpSpPr>
        <p:grpSpPr>
          <a:xfrm>
            <a:off x="6756819" y="3169720"/>
            <a:ext cx="804180" cy="374559"/>
            <a:chOff x="217691" y="6414967"/>
            <a:chExt cx="804180" cy="374559"/>
          </a:xfrm>
        </p:grpSpPr>
        <p:grpSp>
          <p:nvGrpSpPr>
            <p:cNvPr id="10" name="Group 4">
              <a:extLst>
                <a:ext uri="{FF2B5EF4-FFF2-40B4-BE49-F238E27FC236}">
                  <a16:creationId xmlns:a16="http://schemas.microsoft.com/office/drawing/2014/main" id="{0551CF28-A1CE-4253-9E51-49015C981594}"/>
                </a:ext>
              </a:extLst>
            </p:cNvPr>
            <p:cNvGrpSpPr>
              <a:grpSpLocks noChangeAspect="1"/>
            </p:cNvGrpSpPr>
            <p:nvPr/>
          </p:nvGrpSpPr>
          <p:grpSpPr bwMode="auto">
            <a:xfrm>
              <a:off x="217691" y="6414967"/>
              <a:ext cx="443922" cy="374559"/>
              <a:chOff x="3746" y="2079"/>
              <a:chExt cx="192" cy="162"/>
            </a:xfrm>
            <a:solidFill>
              <a:srgbClr val="A5CB01"/>
            </a:solidFill>
          </p:grpSpPr>
          <p:sp>
            <p:nvSpPr>
              <p:cNvPr id="16" name="Freeform 5">
                <a:extLst>
                  <a:ext uri="{FF2B5EF4-FFF2-40B4-BE49-F238E27FC236}">
                    <a16:creationId xmlns:a16="http://schemas.microsoft.com/office/drawing/2014/main" id="{3D183A1A-DE17-4CF6-BCB4-F3838E8F0E33}"/>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7" name="Freeform 6">
                <a:extLst>
                  <a:ext uri="{FF2B5EF4-FFF2-40B4-BE49-F238E27FC236}">
                    <a16:creationId xmlns:a16="http://schemas.microsoft.com/office/drawing/2014/main" id="{3E7CCA13-12E3-434E-869F-2195DDDEE7ED}"/>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8" name="Freeform 7">
                <a:extLst>
                  <a:ext uri="{FF2B5EF4-FFF2-40B4-BE49-F238E27FC236}">
                    <a16:creationId xmlns:a16="http://schemas.microsoft.com/office/drawing/2014/main" id="{33D8A7C5-FD9F-4540-A37A-9BC58CCAAA73}"/>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9" name="Freeform 8">
                <a:extLst>
                  <a:ext uri="{FF2B5EF4-FFF2-40B4-BE49-F238E27FC236}">
                    <a16:creationId xmlns:a16="http://schemas.microsoft.com/office/drawing/2014/main" id="{1DB4A1D3-3461-4F23-9060-242E6596F3E5}"/>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grpSp>
        <p:grpSp>
          <p:nvGrpSpPr>
            <p:cNvPr id="11" name="Group 4">
              <a:extLst>
                <a:ext uri="{FF2B5EF4-FFF2-40B4-BE49-F238E27FC236}">
                  <a16:creationId xmlns:a16="http://schemas.microsoft.com/office/drawing/2014/main" id="{D339A026-D097-41CE-B0D6-382C26DE3F8D}"/>
                </a:ext>
              </a:extLst>
            </p:cNvPr>
            <p:cNvGrpSpPr>
              <a:grpSpLocks noChangeAspect="1"/>
            </p:cNvGrpSpPr>
            <p:nvPr/>
          </p:nvGrpSpPr>
          <p:grpSpPr bwMode="auto">
            <a:xfrm>
              <a:off x="657417" y="6421203"/>
              <a:ext cx="364454" cy="307508"/>
              <a:chOff x="3746" y="2079"/>
              <a:chExt cx="192" cy="162"/>
            </a:xfrm>
            <a:solidFill>
              <a:srgbClr val="A5CB01"/>
            </a:solidFill>
          </p:grpSpPr>
          <p:sp>
            <p:nvSpPr>
              <p:cNvPr id="12" name="Freeform 5">
                <a:extLst>
                  <a:ext uri="{FF2B5EF4-FFF2-40B4-BE49-F238E27FC236}">
                    <a16:creationId xmlns:a16="http://schemas.microsoft.com/office/drawing/2014/main" id="{A458B4F9-0B31-4D97-AC09-B51F5A27E398}"/>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3" name="Freeform 6">
                <a:extLst>
                  <a:ext uri="{FF2B5EF4-FFF2-40B4-BE49-F238E27FC236}">
                    <a16:creationId xmlns:a16="http://schemas.microsoft.com/office/drawing/2014/main" id="{21D0D1DB-9134-4688-B72B-70C6A58B1354}"/>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4" name="Freeform 7">
                <a:extLst>
                  <a:ext uri="{FF2B5EF4-FFF2-40B4-BE49-F238E27FC236}">
                    <a16:creationId xmlns:a16="http://schemas.microsoft.com/office/drawing/2014/main" id="{C428B3BE-70C9-4AC9-A041-2D5B3E416C46}"/>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5" name="Freeform 8">
                <a:extLst>
                  <a:ext uri="{FF2B5EF4-FFF2-40B4-BE49-F238E27FC236}">
                    <a16:creationId xmlns:a16="http://schemas.microsoft.com/office/drawing/2014/main" id="{531A955B-4989-44CB-BD2F-3F2E4662435D}"/>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grpSp>
      </p:grpSp>
      <p:pic>
        <p:nvPicPr>
          <p:cNvPr id="20" name="6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222131" y="450639"/>
            <a:ext cx="4465329" cy="2328677"/>
          </a:xfrm>
          <a:prstGeom prst="rect">
            <a:avLst/>
          </a:prstGeom>
        </p:spPr>
      </p:pic>
      <p:sp>
        <p:nvSpPr>
          <p:cNvPr id="21" name="Rectangle 20">
            <a:extLst>
              <a:ext uri="{FF2B5EF4-FFF2-40B4-BE49-F238E27FC236}">
                <a16:creationId xmlns:a16="http://schemas.microsoft.com/office/drawing/2014/main" id="{3F90713A-6815-4BD0-86DE-AFB7213DCC70}"/>
              </a:ext>
            </a:extLst>
          </p:cNvPr>
          <p:cNvSpPr/>
          <p:nvPr/>
        </p:nvSpPr>
        <p:spPr>
          <a:xfrm>
            <a:off x="2564906" y="895347"/>
            <a:ext cx="7276351"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Chào</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mừng</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các</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em</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đến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với</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tiết</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tiếng</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việt</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Montserrat Medium" panose="00000600000000000000" pitchFamily="2" charset="0"/>
                <a:ea typeface="等线" panose="02010600030101010101" pitchFamily="2" charset="-122"/>
                <a:cs typeface="+mn-ea"/>
                <a:sym typeface="+mn-lt"/>
              </a:rPr>
              <a:t> </a:t>
            </a:r>
          </a:p>
        </p:txBody>
      </p:sp>
      <p:pic>
        <p:nvPicPr>
          <p:cNvPr id="22" name="Picture 21" descr="A picture containing diagram&#10;&#10;Description automatically generated">
            <a:extLst>
              <a:ext uri="{FF2B5EF4-FFF2-40B4-BE49-F238E27FC236}">
                <a16:creationId xmlns:a16="http://schemas.microsoft.com/office/drawing/2014/main" id="{496F8484-8875-40C5-95D5-9FB2C610DFB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58108" y="2798616"/>
            <a:ext cx="6477000" cy="3943350"/>
          </a:xfrm>
          <a:prstGeom prst="rect">
            <a:avLst/>
          </a:prstGeom>
        </p:spPr>
      </p:pic>
    </p:spTree>
    <p:extLst>
      <p:ext uri="{BB962C8B-B14F-4D97-AF65-F5344CB8AC3E}">
        <p14:creationId xmlns:p14="http://schemas.microsoft.com/office/powerpoint/2010/main" val="1580495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250"/>
                                        <p:tgtEl>
                                          <p:spTgt spid="8"/>
                                        </p:tgtEl>
                                      </p:cBhvr>
                                    </p:animEffect>
                                    <p:anim calcmode="lin" valueType="num">
                                      <p:cBhvr>
                                        <p:cTn id="24" dur="1250" fill="hold"/>
                                        <p:tgtEl>
                                          <p:spTgt spid="8"/>
                                        </p:tgtEl>
                                        <p:attrNameLst>
                                          <p:attrName>ppt_x</p:attrName>
                                        </p:attrNameLst>
                                      </p:cBhvr>
                                      <p:tavLst>
                                        <p:tav tm="0">
                                          <p:val>
                                            <p:strVal val="#ppt_x"/>
                                          </p:val>
                                        </p:tav>
                                        <p:tav tm="100000">
                                          <p:val>
                                            <p:strVal val="#ppt_x"/>
                                          </p:val>
                                        </p:tav>
                                      </p:tavLst>
                                    </p:anim>
                                    <p:anim calcmode="lin" valueType="num">
                                      <p:cBhvr>
                                        <p:cTn id="25" dur="1250" fill="hold"/>
                                        <p:tgtEl>
                                          <p:spTgt spid="8"/>
                                        </p:tgtEl>
                                        <p:attrNameLst>
                                          <p:attrName>ppt_y</p:attrName>
                                        </p:attrNameLst>
                                      </p:cBhvr>
                                      <p:tavLst>
                                        <p:tav tm="0">
                                          <p:val>
                                            <p:strVal val="#ppt_y+.1"/>
                                          </p:val>
                                        </p:tav>
                                        <p:tav tm="100000">
                                          <p:val>
                                            <p:strVal val="#ppt_y"/>
                                          </p:val>
                                        </p:tav>
                                      </p:tavLst>
                                    </p:anim>
                                  </p:childTnLst>
                                </p:cTn>
                              </p:par>
                            </p:childTnLst>
                          </p:cTn>
                        </p:par>
                        <p:par>
                          <p:cTn id="26" fill="hold">
                            <p:stCondLst>
                              <p:cond delay="2250"/>
                            </p:stCondLst>
                            <p:childTnLst>
                              <p:par>
                                <p:cTn id="27" presetID="10" presetClass="entr" presetSubtype="0"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par>
                          <p:cTn id="30" fill="hold">
                            <p:stCondLst>
                              <p:cond delay="2750"/>
                            </p:stCondLst>
                            <p:childTnLst>
                              <p:par>
                                <p:cTn id="31" presetID="22" presetClass="entr" presetSubtype="8" fill="hold" nodeType="after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left)">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heel(1)">
                                      <p:cBhvr>
                                        <p:cTn id="38" dur="20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barn(inVertical)">
                                      <p:cBhvr>
                                        <p:cTn id="4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E19FAD1-8F57-4D25-A940-5F5B7DE6401A}"/>
              </a:ext>
            </a:extLst>
          </p:cNvPr>
          <p:cNvSpPr txBox="1"/>
          <p:nvPr/>
        </p:nvSpPr>
        <p:spPr>
          <a:xfrm>
            <a:off x="1044793" y="235023"/>
            <a:ext cx="1084780" cy="650499"/>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28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endParaRPr kumimoji="0" lang="en-US" sz="28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3" name="Picture 2">
            <a:extLst>
              <a:ext uri="{FF2B5EF4-FFF2-40B4-BE49-F238E27FC236}">
                <a16:creationId xmlns:a16="http://schemas.microsoft.com/office/drawing/2014/main" id="{2A892FFA-69B3-433D-95CE-FAA7107A1F5A}"/>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179603" y="109182"/>
            <a:ext cx="776411" cy="700229"/>
          </a:xfrm>
          <a:prstGeom prst="rect">
            <a:avLst/>
          </a:prstGeom>
        </p:spPr>
      </p:pic>
      <p:sp>
        <p:nvSpPr>
          <p:cNvPr id="4" name="TextBox 3">
            <a:extLst>
              <a:ext uri="{FF2B5EF4-FFF2-40B4-BE49-F238E27FC236}">
                <a16:creationId xmlns:a16="http://schemas.microsoft.com/office/drawing/2014/main" id="{BCB73FF2-7CCD-4D1C-97F1-E88C5B46E8F7}"/>
              </a:ext>
            </a:extLst>
          </p:cNvPr>
          <p:cNvSpPr txBox="1"/>
          <p:nvPr/>
        </p:nvSpPr>
        <p:spPr>
          <a:xfrm>
            <a:off x="2382301" y="54313"/>
            <a:ext cx="7154436" cy="809965"/>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en-US" sz="3600" b="1" i="0" u="none" strike="noStrike" kern="0" cap="none" spc="0" normalizeH="0" baseline="0" noProof="0" dirty="0" err="1">
                <a:ln>
                  <a:noFill/>
                </a:ln>
                <a:solidFill>
                  <a:srgbClr val="FC7D7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Giải</a:t>
            </a:r>
            <a:r>
              <a:rPr kumimoji="0" lang="en-US" sz="3600" b="1" i="0" u="none" strike="noStrike" kern="0" cap="none" spc="0" normalizeH="0" baseline="0" noProof="0" dirty="0">
                <a:ln>
                  <a:noFill/>
                </a:ln>
                <a:solidFill>
                  <a:srgbClr val="FC7D7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1" i="0" u="none" strike="noStrike" kern="0" cap="none" spc="0" normalizeH="0" baseline="0" noProof="0" dirty="0" err="1">
                <a:ln>
                  <a:noFill/>
                </a:ln>
                <a:solidFill>
                  <a:srgbClr val="FC7D7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nghĩa</a:t>
            </a:r>
            <a:r>
              <a:rPr kumimoji="0" lang="en-US" sz="3600" b="1" i="0" u="none" strike="noStrike" kern="0" cap="none" spc="0" normalizeH="0" baseline="0" noProof="0" dirty="0">
                <a:ln>
                  <a:noFill/>
                </a:ln>
                <a:solidFill>
                  <a:srgbClr val="FC7D7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600" b="1" i="0" u="none" strike="noStrike" kern="0" cap="none" spc="0" normalizeH="0" baseline="0" noProof="0" dirty="0" err="1">
                <a:ln>
                  <a:noFill/>
                </a:ln>
                <a:solidFill>
                  <a:srgbClr val="FC7D7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từ</a:t>
            </a:r>
            <a:endParaRPr kumimoji="0" lang="en-US" sz="3600" b="1" i="0" u="none" strike="noStrike" kern="0" cap="none" spc="0" normalizeH="0" baseline="0" noProof="0" dirty="0">
              <a:ln>
                <a:noFill/>
              </a:ln>
              <a:solidFill>
                <a:srgbClr val="FC7D7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6978" y="1200150"/>
            <a:ext cx="10945505" cy="5657850"/>
          </a:xfrm>
          <a:prstGeom prst="rect">
            <a:avLst/>
          </a:prstGeom>
        </p:spPr>
      </p:pic>
    </p:spTree>
    <p:extLst>
      <p:ext uri="{BB962C8B-B14F-4D97-AF65-F5344CB8AC3E}">
        <p14:creationId xmlns:p14="http://schemas.microsoft.com/office/powerpoint/2010/main" val="2938104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349922"/>
          </a:xfrm>
          <a:prstGeom prst="rect">
            <a:avLst/>
          </a:prstGeom>
        </p:spPr>
      </p:pic>
    </p:spTree>
    <p:extLst>
      <p:ext uri="{BB962C8B-B14F-4D97-AF65-F5344CB8AC3E}">
        <p14:creationId xmlns:p14="http://schemas.microsoft.com/office/powerpoint/2010/main" val="39553070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18865"/>
            <a:ext cx="12192001" cy="5657850"/>
          </a:xfrm>
          <a:prstGeom prst="rect">
            <a:avLst/>
          </a:prstGeom>
        </p:spPr>
      </p:pic>
    </p:spTree>
    <p:extLst>
      <p:ext uri="{BB962C8B-B14F-4D97-AF65-F5344CB8AC3E}">
        <p14:creationId xmlns:p14="http://schemas.microsoft.com/office/powerpoint/2010/main" val="1350942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3305" y="268941"/>
            <a:ext cx="3690783" cy="2630752"/>
          </a:xfrm>
          <a:prstGeom prst="rect">
            <a:avLst/>
          </a:prstGeom>
        </p:spPr>
      </p:pic>
      <p:sp>
        <p:nvSpPr>
          <p:cNvPr id="3" name="TextBox 2"/>
          <p:cNvSpPr txBox="1"/>
          <p:nvPr/>
        </p:nvSpPr>
        <p:spPr>
          <a:xfrm>
            <a:off x="1966120" y="3719964"/>
            <a:ext cx="9254874" cy="1107996"/>
          </a:xfrm>
          <a:prstGeom prst="rect">
            <a:avLst/>
          </a:prstGeom>
          <a:noFill/>
        </p:spPr>
        <p:txBody>
          <a:bodyPr wrap="square" rtlCol="0">
            <a:spAutoFit/>
          </a:bodyPr>
          <a:lstStyle/>
          <a:p>
            <a:pPr algn="ctr"/>
            <a:r>
              <a:rPr lang="en-US" sz="6600" dirty="0" err="1" smtClean="0">
                <a:solidFill>
                  <a:srgbClr val="002060"/>
                </a:solidFill>
                <a:latin typeface="Arial-Rounded" pitchFamily="34" charset="0"/>
                <a:ea typeface="Arial-Rounded" pitchFamily="34" charset="0"/>
                <a:cs typeface="Arial-Rounded" pitchFamily="34" charset="0"/>
              </a:rPr>
              <a:t>Luyện</a:t>
            </a:r>
            <a:r>
              <a:rPr lang="en-US" sz="6600" dirty="0" smtClean="0">
                <a:solidFill>
                  <a:srgbClr val="002060"/>
                </a:solidFill>
                <a:latin typeface="Arial-Rounded" pitchFamily="34" charset="0"/>
                <a:ea typeface="Arial-Rounded" pitchFamily="34" charset="0"/>
                <a:cs typeface="Arial-Rounded" pitchFamily="34" charset="0"/>
              </a:rPr>
              <a:t> </a:t>
            </a:r>
            <a:r>
              <a:rPr lang="en-US" sz="6600" dirty="0" err="1" smtClean="0">
                <a:solidFill>
                  <a:srgbClr val="002060"/>
                </a:solidFill>
                <a:latin typeface="Arial-Rounded" pitchFamily="34" charset="0"/>
                <a:ea typeface="Arial-Rounded" pitchFamily="34" charset="0"/>
                <a:cs typeface="Arial-Rounded" pitchFamily="34" charset="0"/>
              </a:rPr>
              <a:t>đọc</a:t>
            </a:r>
            <a:r>
              <a:rPr lang="en-US" sz="6600" dirty="0" smtClean="0">
                <a:solidFill>
                  <a:srgbClr val="002060"/>
                </a:solidFill>
                <a:latin typeface="Arial-Rounded" pitchFamily="34" charset="0"/>
                <a:ea typeface="Arial-Rounded" pitchFamily="34" charset="0"/>
                <a:cs typeface="Arial-Rounded" pitchFamily="34" charset="0"/>
              </a:rPr>
              <a:t> </a:t>
            </a:r>
            <a:r>
              <a:rPr lang="en-US" sz="6600" dirty="0" err="1" smtClean="0">
                <a:solidFill>
                  <a:srgbClr val="002060"/>
                </a:solidFill>
                <a:latin typeface="Arial-Rounded" pitchFamily="34" charset="0"/>
                <a:ea typeface="Arial-Rounded" pitchFamily="34" charset="0"/>
                <a:cs typeface="Arial-Rounded" pitchFamily="34" charset="0"/>
              </a:rPr>
              <a:t>cá</a:t>
            </a:r>
            <a:r>
              <a:rPr lang="en-US" sz="6600" dirty="0" smtClean="0">
                <a:solidFill>
                  <a:srgbClr val="002060"/>
                </a:solidFill>
                <a:latin typeface="Arial-Rounded" pitchFamily="34" charset="0"/>
                <a:ea typeface="Arial-Rounded" pitchFamily="34" charset="0"/>
                <a:cs typeface="Arial-Rounded" pitchFamily="34" charset="0"/>
              </a:rPr>
              <a:t> </a:t>
            </a:r>
            <a:r>
              <a:rPr lang="en-US" sz="6600" dirty="0" err="1" smtClean="0">
                <a:solidFill>
                  <a:srgbClr val="002060"/>
                </a:solidFill>
                <a:latin typeface="Arial-Rounded" pitchFamily="34" charset="0"/>
                <a:ea typeface="Arial-Rounded" pitchFamily="34" charset="0"/>
                <a:cs typeface="Arial-Rounded" pitchFamily="34" charset="0"/>
              </a:rPr>
              <a:t>nhân</a:t>
            </a:r>
            <a:endParaRPr lang="en-US" sz="6600" dirty="0">
              <a:solidFill>
                <a:srgbClr val="00206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4676933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Lst>
          </a:blip>
          <a:stretch>
            <a:fillRect/>
          </a:stretch>
        </p:blipFill>
        <p:spPr>
          <a:xfrm>
            <a:off x="3661592" y="0"/>
            <a:ext cx="3309938" cy="656198"/>
          </a:xfrm>
          <a:prstGeom prst="rect">
            <a:avLst/>
          </a:prstGeom>
        </p:spPr>
      </p:pic>
      <p:pic>
        <p:nvPicPr>
          <p:cNvPr id="11" name="Picture 10"/>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Lst>
          </a:blip>
          <a:stretch>
            <a:fillRect/>
          </a:stretch>
        </p:blipFill>
        <p:spPr>
          <a:xfrm>
            <a:off x="248189" y="656198"/>
            <a:ext cx="11943811" cy="3093115"/>
          </a:xfrm>
          <a:prstGeom prst="rect">
            <a:avLst/>
          </a:prstGeom>
        </p:spPr>
      </p:pic>
      <p:pic>
        <p:nvPicPr>
          <p:cNvPr id="12" name="Picture 11"/>
          <p:cNvPicPr>
            <a:picLocks noChangeAspect="1"/>
          </p:cNvPicPr>
          <p:nvPr/>
        </p:nvPicPr>
        <p:blipFill>
          <a:blip r:embed="rId6"/>
          <a:stretch>
            <a:fillRect/>
          </a:stretch>
        </p:blipFill>
        <p:spPr>
          <a:xfrm>
            <a:off x="140862" y="3733800"/>
            <a:ext cx="11910275" cy="3017247"/>
          </a:xfrm>
          <a:prstGeom prst="rect">
            <a:avLst/>
          </a:prstGeom>
        </p:spPr>
      </p:pic>
      <p:sp>
        <p:nvSpPr>
          <p:cNvPr id="6" name="Cloud 5">
            <a:extLst>
              <a:ext uri="{FF2B5EF4-FFF2-40B4-BE49-F238E27FC236}">
                <a16:creationId xmlns:a16="http://schemas.microsoft.com/office/drawing/2014/main" id="{C25BA23A-47C2-4D9B-BB25-E2DC6FF53916}"/>
              </a:ext>
            </a:extLst>
          </p:cNvPr>
          <p:cNvSpPr/>
          <p:nvPr/>
        </p:nvSpPr>
        <p:spPr>
          <a:xfrm>
            <a:off x="7561997" y="-91003"/>
            <a:ext cx="4343400" cy="747201"/>
          </a:xfrm>
          <a:prstGeom prst="cloud">
            <a:avLst/>
          </a:prstGeom>
          <a:solidFill>
            <a:schemeClr val="accent2">
              <a:lumMod val="40000"/>
              <a:lumOff val="6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toàn</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bài</a:t>
            </a:r>
            <a:endPar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184052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6055C99-6724-42EE-BB86-7ACDCD5EE1C8}"/>
              </a:ext>
            </a:extLst>
          </p:cNvPr>
          <p:cNvSpPr txBox="1"/>
          <p:nvPr/>
        </p:nvSpPr>
        <p:spPr>
          <a:xfrm>
            <a:off x="3065632" y="318977"/>
            <a:ext cx="6675005" cy="769441"/>
          </a:xfrm>
          <a:prstGeom prst="rect">
            <a:avLst/>
          </a:prstGeom>
          <a:noFill/>
        </p:spPr>
        <p:txBody>
          <a:bodyPr wrap="square" rtlCol="0">
            <a:spAutoFit/>
          </a:bodyPr>
          <a:lstStyle/>
          <a:p>
            <a:pPr algn="ctr"/>
            <a:r>
              <a:rPr lang="vi-VN" sz="4400" dirty="0">
                <a:solidFill>
                  <a:srgbClr val="FF0000"/>
                </a:solidFill>
                <a:latin typeface="+mj-lt"/>
              </a:rPr>
              <a:t>TRẢ LỜI CÂU HỎI</a:t>
            </a:r>
            <a:endParaRPr lang="en-US" sz="4400" dirty="0">
              <a:solidFill>
                <a:srgbClr val="FF0000"/>
              </a:solidFill>
              <a:latin typeface="+mj-lt"/>
            </a:endParaRPr>
          </a:p>
        </p:txBody>
      </p:sp>
      <p:sp>
        <p:nvSpPr>
          <p:cNvPr id="16" name="Rectangle 15"/>
          <p:cNvSpPr/>
          <p:nvPr/>
        </p:nvSpPr>
        <p:spPr>
          <a:xfrm>
            <a:off x="3222171" y="1073563"/>
            <a:ext cx="9179065" cy="1077218"/>
          </a:xfrm>
          <a:prstGeom prst="rect">
            <a:avLst/>
          </a:prstGeom>
        </p:spPr>
        <p:txBody>
          <a:bodyPr wrap="square">
            <a:spAutoFit/>
          </a:bodyPr>
          <a:lstStyle/>
          <a:p>
            <a:r>
              <a:rPr lang="en-US" sz="3200" dirty="0" err="1" smtClean="0">
                <a:solidFill>
                  <a:srgbClr val="FF0000"/>
                </a:solidFill>
                <a:latin typeface="Times New Roman" panose="02020603050405020304" pitchFamily="18" charset="0"/>
              </a:rPr>
              <a:t>Câu</a:t>
            </a:r>
            <a:r>
              <a:rPr lang="en-US" sz="3200" dirty="0" smtClean="0">
                <a:solidFill>
                  <a:srgbClr val="FF0000"/>
                </a:solidFill>
                <a:latin typeface="Times New Roman" panose="02020603050405020304" pitchFamily="18" charset="0"/>
              </a:rPr>
              <a:t> 1</a:t>
            </a:r>
            <a:r>
              <a:rPr lang="en-US" sz="3200" dirty="0" smtClean="0">
                <a:latin typeface="Times New Roman" panose="02020603050405020304" pitchFamily="18" charset="0"/>
              </a:rPr>
              <a:t>: </a:t>
            </a:r>
            <a:r>
              <a:rPr lang="vi-VN" sz="3200" dirty="0">
                <a:latin typeface="Times New Roman" panose="02020603050405020304" pitchFamily="18" charset="0"/>
                <a:ea typeface="Calibri" panose="020F0502020204030204" pitchFamily="34" charset="0"/>
              </a:rPr>
              <a:t>Vì sao người ta gọi là mùa nước nổi mà không gọi là mùa nước lũ</a:t>
            </a:r>
            <a:r>
              <a:rPr lang="vi-VN" sz="3200" dirty="0" smtClean="0">
                <a:latin typeface="Times New Roman" panose="02020603050405020304" pitchFamily="18" charset="0"/>
                <a:ea typeface="Calibri" panose="020F0502020204030204" pitchFamily="34" charset="0"/>
              </a:rPr>
              <a:t>?</a:t>
            </a:r>
            <a:endParaRPr lang="vi-VN" sz="3200" dirty="0">
              <a:latin typeface="Times New Roman" panose="02020603050405020304" pitchFamily="18" charset="0"/>
              <a:ea typeface="Calibri" panose="020F0502020204030204" pitchFamily="34" charset="0"/>
            </a:endParaRPr>
          </a:p>
        </p:txBody>
      </p:sp>
      <p:sp>
        <p:nvSpPr>
          <p:cNvPr id="17" name="Rectangle 16"/>
          <p:cNvSpPr/>
          <p:nvPr/>
        </p:nvSpPr>
        <p:spPr>
          <a:xfrm>
            <a:off x="704699" y="2489868"/>
            <a:ext cx="11396869" cy="2554545"/>
          </a:xfrm>
          <a:prstGeom prst="rect">
            <a:avLst/>
          </a:prstGeom>
        </p:spPr>
        <p:txBody>
          <a:bodyPr wrap="square">
            <a:spAutoFit/>
          </a:bodyPr>
          <a:lstStyle/>
          <a:p>
            <a:r>
              <a:rPr lang="en-US" sz="3200" dirty="0" err="1" smtClean="0">
                <a:solidFill>
                  <a:srgbClr val="FF0000"/>
                </a:solidFill>
                <a:latin typeface="Times New Roman" panose="02020603050405020304" pitchFamily="18" charset="0"/>
              </a:rPr>
              <a:t>Câu</a:t>
            </a:r>
            <a:r>
              <a:rPr lang="en-US" sz="3200" dirty="0" smtClean="0">
                <a:solidFill>
                  <a:srgbClr val="FF0000"/>
                </a:solidFill>
                <a:latin typeface="Times New Roman" panose="02020603050405020304" pitchFamily="18" charset="0"/>
              </a:rPr>
              <a:t> 2</a:t>
            </a:r>
            <a:r>
              <a:rPr lang="en-US" sz="3200" dirty="0" smtClean="0">
                <a:latin typeface="Times New Roman" panose="02020603050405020304" pitchFamily="18" charset="0"/>
              </a:rPr>
              <a:t>: </a:t>
            </a:r>
            <a:r>
              <a:rPr lang="en-US" sz="3200" i="1" dirty="0" err="1">
                <a:solidFill>
                  <a:srgbClr val="181717"/>
                </a:solidFill>
                <a:latin typeface="Times New Roman" panose="02020603050405020304" pitchFamily="18" charset="0"/>
                <a:ea typeface="Times New Roman" panose="02020603050405020304" pitchFamily="18" charset="0"/>
              </a:rPr>
              <a:t>Cảnh</a:t>
            </a:r>
            <a:r>
              <a:rPr lang="en-US" sz="3200" i="1" dirty="0">
                <a:solidFill>
                  <a:srgbClr val="181717"/>
                </a:solidFill>
                <a:latin typeface="Times New Roman" panose="02020603050405020304" pitchFamily="18" charset="0"/>
                <a:ea typeface="Times New Roman" panose="02020603050405020304" pitchFamily="18" charset="0"/>
              </a:rPr>
              <a:t> </a:t>
            </a:r>
            <a:r>
              <a:rPr lang="en-US" sz="3200" i="1" dirty="0" err="1">
                <a:solidFill>
                  <a:srgbClr val="181717"/>
                </a:solidFill>
                <a:latin typeface="Times New Roman" panose="02020603050405020304" pitchFamily="18" charset="0"/>
                <a:ea typeface="Times New Roman" panose="02020603050405020304" pitchFamily="18" charset="0"/>
              </a:rPr>
              <a:t>vật</a:t>
            </a:r>
            <a:r>
              <a:rPr lang="en-US" sz="3200" i="1" dirty="0">
                <a:solidFill>
                  <a:srgbClr val="181717"/>
                </a:solidFill>
                <a:latin typeface="Times New Roman" panose="02020603050405020304" pitchFamily="18" charset="0"/>
                <a:ea typeface="Times New Roman" panose="02020603050405020304" pitchFamily="18" charset="0"/>
              </a:rPr>
              <a:t> </a:t>
            </a:r>
            <a:r>
              <a:rPr lang="en-US" sz="3200" i="1" dirty="0" err="1">
                <a:solidFill>
                  <a:srgbClr val="181717"/>
                </a:solidFill>
                <a:latin typeface="Times New Roman" panose="02020603050405020304" pitchFamily="18" charset="0"/>
                <a:ea typeface="Times New Roman" panose="02020603050405020304" pitchFamily="18" charset="0"/>
              </a:rPr>
              <a:t>trong</a:t>
            </a:r>
            <a:r>
              <a:rPr lang="en-US" sz="3200" i="1" dirty="0">
                <a:solidFill>
                  <a:srgbClr val="181717"/>
                </a:solidFill>
                <a:latin typeface="Times New Roman" panose="02020603050405020304" pitchFamily="18" charset="0"/>
                <a:ea typeface="Times New Roman" panose="02020603050405020304" pitchFamily="18" charset="0"/>
              </a:rPr>
              <a:t> </a:t>
            </a:r>
            <a:r>
              <a:rPr lang="en-US" sz="3200" i="1" dirty="0" err="1">
                <a:solidFill>
                  <a:srgbClr val="181717"/>
                </a:solidFill>
                <a:latin typeface="Times New Roman" panose="02020603050405020304" pitchFamily="18" charset="0"/>
                <a:ea typeface="Times New Roman" panose="02020603050405020304" pitchFamily="18" charset="0"/>
              </a:rPr>
              <a:t>mùa</a:t>
            </a:r>
            <a:r>
              <a:rPr lang="en-US" sz="3200" i="1" dirty="0">
                <a:solidFill>
                  <a:srgbClr val="181717"/>
                </a:solidFill>
                <a:latin typeface="Times New Roman" panose="02020603050405020304" pitchFamily="18" charset="0"/>
                <a:ea typeface="Times New Roman" panose="02020603050405020304" pitchFamily="18" charset="0"/>
              </a:rPr>
              <a:t> </a:t>
            </a:r>
            <a:r>
              <a:rPr lang="en-US" sz="3200" i="1" dirty="0" err="1">
                <a:solidFill>
                  <a:srgbClr val="181717"/>
                </a:solidFill>
                <a:latin typeface="Times New Roman" panose="02020603050405020304" pitchFamily="18" charset="0"/>
                <a:ea typeface="Times New Roman" panose="02020603050405020304" pitchFamily="18" charset="0"/>
              </a:rPr>
              <a:t>nước</a:t>
            </a:r>
            <a:r>
              <a:rPr lang="en-US" sz="3200" i="1" dirty="0">
                <a:solidFill>
                  <a:srgbClr val="181717"/>
                </a:solidFill>
                <a:latin typeface="Times New Roman" panose="02020603050405020304" pitchFamily="18" charset="0"/>
                <a:ea typeface="Times New Roman" panose="02020603050405020304" pitchFamily="18" charset="0"/>
              </a:rPr>
              <a:t> </a:t>
            </a:r>
            <a:r>
              <a:rPr lang="en-US" sz="3200" i="1" dirty="0" err="1">
                <a:solidFill>
                  <a:srgbClr val="181717"/>
                </a:solidFill>
                <a:latin typeface="Times New Roman" panose="02020603050405020304" pitchFamily="18" charset="0"/>
                <a:ea typeface="Times New Roman" panose="02020603050405020304" pitchFamily="18" charset="0"/>
              </a:rPr>
              <a:t>nổi</a:t>
            </a:r>
            <a:r>
              <a:rPr lang="en-US" sz="3200" i="1" dirty="0">
                <a:solidFill>
                  <a:srgbClr val="181717"/>
                </a:solidFill>
                <a:latin typeface="Times New Roman" panose="02020603050405020304" pitchFamily="18" charset="0"/>
                <a:ea typeface="Times New Roman" panose="02020603050405020304" pitchFamily="18" charset="0"/>
              </a:rPr>
              <a:t> </a:t>
            </a:r>
            <a:r>
              <a:rPr lang="en-US" sz="3200" i="1" dirty="0" err="1">
                <a:solidFill>
                  <a:srgbClr val="181717"/>
                </a:solidFill>
                <a:latin typeface="Times New Roman" panose="02020603050405020304" pitchFamily="18" charset="0"/>
                <a:ea typeface="Times New Roman" panose="02020603050405020304" pitchFamily="18" charset="0"/>
              </a:rPr>
              <a:t>thế</a:t>
            </a:r>
            <a:r>
              <a:rPr lang="en-US" sz="3200" i="1" dirty="0">
                <a:solidFill>
                  <a:srgbClr val="181717"/>
                </a:solidFill>
                <a:latin typeface="Times New Roman" panose="02020603050405020304" pitchFamily="18" charset="0"/>
                <a:ea typeface="Times New Roman" panose="02020603050405020304" pitchFamily="18" charset="0"/>
              </a:rPr>
              <a:t> </a:t>
            </a:r>
            <a:r>
              <a:rPr lang="en-US" sz="3200" i="1" dirty="0" err="1">
                <a:solidFill>
                  <a:srgbClr val="181717"/>
                </a:solidFill>
                <a:latin typeface="Times New Roman" panose="02020603050405020304" pitchFamily="18" charset="0"/>
                <a:ea typeface="Times New Roman" panose="02020603050405020304" pitchFamily="18" charset="0"/>
              </a:rPr>
              <a:t>nào</a:t>
            </a:r>
            <a:r>
              <a:rPr lang="en-US" sz="3200" dirty="0">
                <a:solidFill>
                  <a:srgbClr val="181717"/>
                </a:solidFill>
                <a:latin typeface="Times New Roman" panose="02020603050405020304" pitchFamily="18" charset="0"/>
                <a:ea typeface="Times New Roman" panose="02020603050405020304" pitchFamily="18" charset="0"/>
              </a:rPr>
              <a:t>?</a:t>
            </a:r>
          </a:p>
          <a:p>
            <a:r>
              <a:rPr lang="en-US" sz="3200" dirty="0">
                <a:solidFill>
                  <a:srgbClr val="181717"/>
                </a:solidFill>
                <a:latin typeface="Times New Roman" panose="02020603050405020304" pitchFamily="18" charset="0"/>
              </a:rPr>
              <a:t>- </a:t>
            </a:r>
            <a:r>
              <a:rPr lang="en-US" sz="3200" dirty="0" err="1">
                <a:solidFill>
                  <a:srgbClr val="181717"/>
                </a:solidFill>
                <a:latin typeface="Times New Roman" panose="02020603050405020304" pitchFamily="18" charset="0"/>
              </a:rPr>
              <a:t>Sông</a:t>
            </a:r>
            <a:r>
              <a:rPr lang="en-US" sz="3200" dirty="0">
                <a:solidFill>
                  <a:srgbClr val="181717"/>
                </a:solidFill>
                <a:latin typeface="Times New Roman" panose="02020603050405020304" pitchFamily="18" charset="0"/>
              </a:rPr>
              <a:t> </a:t>
            </a:r>
            <a:r>
              <a:rPr lang="en-US" sz="3200" dirty="0" err="1">
                <a:solidFill>
                  <a:srgbClr val="181717"/>
                </a:solidFill>
                <a:latin typeface="Times New Roman" panose="02020603050405020304" pitchFamily="18" charset="0"/>
              </a:rPr>
              <a:t>nước</a:t>
            </a:r>
            <a:endParaRPr lang="en-US" sz="3200" dirty="0">
              <a:solidFill>
                <a:srgbClr val="181717"/>
              </a:solidFill>
              <a:latin typeface="Times New Roman" panose="02020603050405020304" pitchFamily="18" charset="0"/>
            </a:endParaRPr>
          </a:p>
          <a:p>
            <a:r>
              <a:rPr lang="en-US" sz="3200" dirty="0">
                <a:solidFill>
                  <a:srgbClr val="181717"/>
                </a:solidFill>
                <a:latin typeface="Times New Roman" panose="02020603050405020304" pitchFamily="18" charset="0"/>
              </a:rPr>
              <a:t>- </a:t>
            </a:r>
            <a:r>
              <a:rPr lang="en-US" sz="3200" dirty="0" err="1">
                <a:solidFill>
                  <a:srgbClr val="181717"/>
                </a:solidFill>
                <a:latin typeface="Times New Roman" panose="02020603050405020304" pitchFamily="18" charset="0"/>
              </a:rPr>
              <a:t>Đồng</a:t>
            </a:r>
            <a:r>
              <a:rPr lang="en-US" sz="3200" dirty="0">
                <a:solidFill>
                  <a:srgbClr val="181717"/>
                </a:solidFill>
                <a:latin typeface="Times New Roman" panose="02020603050405020304" pitchFamily="18" charset="0"/>
              </a:rPr>
              <a:t> </a:t>
            </a:r>
            <a:r>
              <a:rPr lang="en-US" sz="3200" dirty="0" err="1">
                <a:solidFill>
                  <a:srgbClr val="181717"/>
                </a:solidFill>
                <a:latin typeface="Times New Roman" panose="02020603050405020304" pitchFamily="18" charset="0"/>
              </a:rPr>
              <a:t>ruộng</a:t>
            </a:r>
            <a:r>
              <a:rPr lang="en-US" sz="3200" dirty="0">
                <a:solidFill>
                  <a:srgbClr val="181717"/>
                </a:solidFill>
                <a:latin typeface="Times New Roman" panose="02020603050405020304" pitchFamily="18" charset="0"/>
              </a:rPr>
              <a:t>, </a:t>
            </a:r>
            <a:r>
              <a:rPr lang="en-US" sz="3200" dirty="0" err="1">
                <a:solidFill>
                  <a:srgbClr val="181717"/>
                </a:solidFill>
                <a:latin typeface="Times New Roman" panose="02020603050405020304" pitchFamily="18" charset="0"/>
              </a:rPr>
              <a:t>vườn</a:t>
            </a:r>
            <a:r>
              <a:rPr lang="en-US" sz="3200" dirty="0">
                <a:solidFill>
                  <a:srgbClr val="181717"/>
                </a:solidFill>
                <a:latin typeface="Times New Roman" panose="02020603050405020304" pitchFamily="18" charset="0"/>
              </a:rPr>
              <a:t> </a:t>
            </a:r>
            <a:r>
              <a:rPr lang="en-US" sz="3200" dirty="0" err="1">
                <a:solidFill>
                  <a:srgbClr val="181717"/>
                </a:solidFill>
                <a:latin typeface="Times New Roman" panose="02020603050405020304" pitchFamily="18" charset="0"/>
              </a:rPr>
              <a:t>tược</a:t>
            </a:r>
            <a:r>
              <a:rPr lang="en-US" sz="3200" dirty="0">
                <a:solidFill>
                  <a:srgbClr val="181717"/>
                </a:solidFill>
                <a:latin typeface="Times New Roman" panose="02020603050405020304" pitchFamily="18" charset="0"/>
              </a:rPr>
              <a:t>, </a:t>
            </a:r>
            <a:r>
              <a:rPr lang="en-US" sz="3200" dirty="0" err="1">
                <a:solidFill>
                  <a:srgbClr val="181717"/>
                </a:solidFill>
                <a:latin typeface="Times New Roman" panose="02020603050405020304" pitchFamily="18" charset="0"/>
              </a:rPr>
              <a:t>cây</a:t>
            </a:r>
            <a:r>
              <a:rPr lang="en-US" sz="3200" dirty="0">
                <a:solidFill>
                  <a:srgbClr val="181717"/>
                </a:solidFill>
                <a:latin typeface="Times New Roman" panose="02020603050405020304" pitchFamily="18" charset="0"/>
              </a:rPr>
              <a:t> </a:t>
            </a:r>
            <a:r>
              <a:rPr lang="en-US" sz="3200" dirty="0" err="1" smtClean="0">
                <a:solidFill>
                  <a:srgbClr val="181717"/>
                </a:solidFill>
                <a:latin typeface="Times New Roman" panose="02020603050405020304" pitchFamily="18" charset="0"/>
              </a:rPr>
              <a:t>cỏ</a:t>
            </a:r>
            <a:endParaRPr lang="en-US" sz="3200" dirty="0">
              <a:solidFill>
                <a:srgbClr val="181717"/>
              </a:solidFill>
              <a:latin typeface="Times New Roman" panose="02020603050405020304" pitchFamily="18" charset="0"/>
            </a:endParaRPr>
          </a:p>
          <a:p>
            <a:r>
              <a:rPr lang="en-US" sz="3200" dirty="0">
                <a:solidFill>
                  <a:srgbClr val="181717"/>
                </a:solidFill>
                <a:latin typeface="Times New Roman" panose="02020603050405020304" pitchFamily="18" charset="0"/>
              </a:rPr>
              <a:t>- </a:t>
            </a:r>
            <a:r>
              <a:rPr lang="en-US" sz="3200" dirty="0" err="1" smtClean="0">
                <a:solidFill>
                  <a:srgbClr val="181717"/>
                </a:solidFill>
                <a:latin typeface="Times New Roman" panose="02020603050405020304" pitchFamily="18" charset="0"/>
              </a:rPr>
              <a:t>Cá</a:t>
            </a:r>
            <a:endParaRPr lang="en-US" sz="3200" dirty="0"/>
          </a:p>
          <a:p>
            <a:endParaRPr lang="en-US" sz="3200" dirty="0"/>
          </a:p>
        </p:txBody>
      </p:sp>
      <p:sp>
        <p:nvSpPr>
          <p:cNvPr id="20" name="Rectangle 19"/>
          <p:cNvSpPr/>
          <p:nvPr/>
        </p:nvSpPr>
        <p:spPr>
          <a:xfrm>
            <a:off x="377371" y="4505804"/>
            <a:ext cx="11396869" cy="1077218"/>
          </a:xfrm>
          <a:prstGeom prst="rect">
            <a:avLst/>
          </a:prstGeom>
        </p:spPr>
        <p:txBody>
          <a:bodyPr wrap="square">
            <a:spAutoFit/>
          </a:bodyPr>
          <a:lstStyle/>
          <a:p>
            <a:r>
              <a:rPr lang="en-US" sz="3200" dirty="0" err="1" smtClean="0">
                <a:solidFill>
                  <a:srgbClr val="FF0000"/>
                </a:solidFill>
                <a:latin typeface="Times New Roman" panose="02020603050405020304" pitchFamily="18" charset="0"/>
              </a:rPr>
              <a:t>Câu</a:t>
            </a:r>
            <a:r>
              <a:rPr lang="en-US" sz="3200" dirty="0" smtClean="0">
                <a:solidFill>
                  <a:srgbClr val="FF0000"/>
                </a:solidFill>
                <a:latin typeface="Times New Roman" panose="02020603050405020304" pitchFamily="18" charset="0"/>
              </a:rPr>
              <a:t> </a:t>
            </a:r>
            <a:r>
              <a:rPr lang="en-US" sz="3200" dirty="0" smtClean="0">
                <a:solidFill>
                  <a:srgbClr val="FF0000"/>
                </a:solidFill>
                <a:latin typeface="Times New Roman" panose="02020603050405020304" pitchFamily="18" charset="0"/>
              </a:rPr>
              <a:t>3: </a:t>
            </a:r>
            <a:r>
              <a:rPr lang="vi-VN" sz="3200" dirty="0" smtClean="0">
                <a:latin typeface="Times New Roman" panose="02020603050405020304" pitchFamily="18" charset="0"/>
              </a:rPr>
              <a:t>Vì </a:t>
            </a:r>
            <a:r>
              <a:rPr lang="vi-VN" sz="3200" dirty="0">
                <a:latin typeface="Times New Roman" panose="02020603050405020304" pitchFamily="18" charset="0"/>
              </a:rPr>
              <a:t>sao vào mùa nước nổi, người ta phải làm cầu từ cửa trước vào đến tận bếp?</a:t>
            </a:r>
            <a:endParaRPr lang="en-US" sz="3200" dirty="0"/>
          </a:p>
        </p:txBody>
      </p:sp>
      <p:sp>
        <p:nvSpPr>
          <p:cNvPr id="11" name="Rectangle 10"/>
          <p:cNvSpPr/>
          <p:nvPr/>
        </p:nvSpPr>
        <p:spPr>
          <a:xfrm>
            <a:off x="377371" y="5737977"/>
            <a:ext cx="10946928" cy="584775"/>
          </a:xfrm>
          <a:prstGeom prst="rect">
            <a:avLst/>
          </a:prstGeom>
        </p:spPr>
        <p:txBody>
          <a:bodyPr wrap="square">
            <a:spAutoFit/>
          </a:bodyPr>
          <a:lstStyle/>
          <a:p>
            <a:r>
              <a:rPr lang="en-US" sz="3200" b="1" dirty="0" err="1">
                <a:solidFill>
                  <a:srgbClr val="FF0000"/>
                </a:solidFill>
                <a:latin typeface="Times New Roman" panose="02020603050405020304" pitchFamily="18" charset="0"/>
                <a:ea typeface="Times New Roman" panose="02020603050405020304" pitchFamily="18" charset="0"/>
              </a:rPr>
              <a:t>Câu</a:t>
            </a:r>
            <a:r>
              <a:rPr lang="en-US" sz="3200" b="1" dirty="0">
                <a:solidFill>
                  <a:srgbClr val="FF0000"/>
                </a:solidFill>
                <a:latin typeface="Times New Roman" panose="02020603050405020304" pitchFamily="18" charset="0"/>
                <a:ea typeface="Times New Roman" panose="02020603050405020304" pitchFamily="18" charset="0"/>
              </a:rPr>
              <a:t> 4.</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181717"/>
                </a:solidFill>
                <a:latin typeface="Times New Roman" panose="02020603050405020304" pitchFamily="18" charset="0"/>
                <a:ea typeface="Times New Roman" panose="02020603050405020304" pitchFamily="18" charset="0"/>
              </a:rPr>
              <a:t>Em</a:t>
            </a:r>
            <a:r>
              <a:rPr lang="en-US" sz="3200" dirty="0">
                <a:solidFill>
                  <a:srgbClr val="181717"/>
                </a:solidFill>
                <a:latin typeface="Times New Roman" panose="02020603050405020304" pitchFamily="18" charset="0"/>
                <a:ea typeface="Times New Roman" panose="02020603050405020304" pitchFamily="18" charset="0"/>
              </a:rPr>
              <a:t> </a:t>
            </a:r>
            <a:r>
              <a:rPr lang="en-US" sz="3200" dirty="0" err="1">
                <a:solidFill>
                  <a:srgbClr val="181717"/>
                </a:solidFill>
                <a:latin typeface="Times New Roman" panose="02020603050405020304" pitchFamily="18" charset="0"/>
                <a:ea typeface="Times New Roman" panose="02020603050405020304" pitchFamily="18" charset="0"/>
              </a:rPr>
              <a:t>thích</a:t>
            </a:r>
            <a:r>
              <a:rPr lang="en-US" sz="3200" dirty="0">
                <a:solidFill>
                  <a:srgbClr val="181717"/>
                </a:solidFill>
                <a:latin typeface="Times New Roman" panose="02020603050405020304" pitchFamily="18" charset="0"/>
                <a:ea typeface="Times New Roman" panose="02020603050405020304" pitchFamily="18" charset="0"/>
              </a:rPr>
              <a:t> </a:t>
            </a:r>
            <a:r>
              <a:rPr lang="en-US" sz="3200" dirty="0" err="1">
                <a:solidFill>
                  <a:srgbClr val="181717"/>
                </a:solidFill>
                <a:latin typeface="Times New Roman" panose="02020603050405020304" pitchFamily="18" charset="0"/>
                <a:ea typeface="Times New Roman" panose="02020603050405020304" pitchFamily="18" charset="0"/>
              </a:rPr>
              <a:t>nhất</a:t>
            </a:r>
            <a:r>
              <a:rPr lang="en-US" sz="3200" dirty="0">
                <a:solidFill>
                  <a:srgbClr val="181717"/>
                </a:solidFill>
                <a:latin typeface="Times New Roman" panose="02020603050405020304" pitchFamily="18" charset="0"/>
                <a:ea typeface="Times New Roman" panose="02020603050405020304" pitchFamily="18" charset="0"/>
              </a:rPr>
              <a:t> </a:t>
            </a:r>
            <a:r>
              <a:rPr lang="en-US" sz="3200" dirty="0" err="1">
                <a:solidFill>
                  <a:srgbClr val="181717"/>
                </a:solidFill>
                <a:latin typeface="Times New Roman" panose="02020603050405020304" pitchFamily="18" charset="0"/>
                <a:ea typeface="Times New Roman" panose="02020603050405020304" pitchFamily="18" charset="0"/>
              </a:rPr>
              <a:t>hình</a:t>
            </a:r>
            <a:r>
              <a:rPr lang="en-US" sz="3200" dirty="0">
                <a:solidFill>
                  <a:srgbClr val="181717"/>
                </a:solidFill>
                <a:latin typeface="Times New Roman" panose="02020603050405020304" pitchFamily="18" charset="0"/>
                <a:ea typeface="Times New Roman" panose="02020603050405020304" pitchFamily="18" charset="0"/>
              </a:rPr>
              <a:t> </a:t>
            </a:r>
            <a:r>
              <a:rPr lang="en-US" sz="3200" dirty="0" err="1">
                <a:solidFill>
                  <a:srgbClr val="181717"/>
                </a:solidFill>
                <a:latin typeface="Times New Roman" panose="02020603050405020304" pitchFamily="18" charset="0"/>
                <a:ea typeface="Times New Roman" panose="02020603050405020304" pitchFamily="18" charset="0"/>
              </a:rPr>
              <a:t>ảnh</a:t>
            </a:r>
            <a:r>
              <a:rPr lang="en-US" sz="3200" dirty="0">
                <a:solidFill>
                  <a:srgbClr val="181717"/>
                </a:solidFill>
                <a:latin typeface="Times New Roman" panose="02020603050405020304" pitchFamily="18" charset="0"/>
                <a:ea typeface="Times New Roman" panose="02020603050405020304" pitchFamily="18" charset="0"/>
              </a:rPr>
              <a:t> </a:t>
            </a:r>
            <a:r>
              <a:rPr lang="en-US" sz="3200" dirty="0" err="1">
                <a:solidFill>
                  <a:srgbClr val="181717"/>
                </a:solidFill>
                <a:latin typeface="Times New Roman" panose="02020603050405020304" pitchFamily="18" charset="0"/>
                <a:ea typeface="Times New Roman" panose="02020603050405020304" pitchFamily="18" charset="0"/>
              </a:rPr>
              <a:t>nào</a:t>
            </a:r>
            <a:r>
              <a:rPr lang="en-US" sz="3200" dirty="0">
                <a:solidFill>
                  <a:srgbClr val="181717"/>
                </a:solidFill>
                <a:latin typeface="Times New Roman" panose="02020603050405020304" pitchFamily="18" charset="0"/>
                <a:ea typeface="Times New Roman" panose="02020603050405020304" pitchFamily="18" charset="0"/>
              </a:rPr>
              <a:t> </a:t>
            </a:r>
            <a:r>
              <a:rPr lang="en-US" sz="3200" dirty="0" err="1">
                <a:solidFill>
                  <a:srgbClr val="181717"/>
                </a:solidFill>
                <a:latin typeface="Times New Roman" panose="02020603050405020304" pitchFamily="18" charset="0"/>
                <a:ea typeface="Times New Roman" panose="02020603050405020304" pitchFamily="18" charset="0"/>
              </a:rPr>
              <a:t>trong</a:t>
            </a:r>
            <a:r>
              <a:rPr lang="en-US" sz="3200" dirty="0">
                <a:solidFill>
                  <a:srgbClr val="181717"/>
                </a:solidFill>
                <a:latin typeface="Times New Roman" panose="02020603050405020304" pitchFamily="18" charset="0"/>
                <a:ea typeface="Times New Roman" panose="02020603050405020304" pitchFamily="18" charset="0"/>
              </a:rPr>
              <a:t> </a:t>
            </a:r>
            <a:r>
              <a:rPr lang="en-US" sz="3200" dirty="0" err="1">
                <a:solidFill>
                  <a:srgbClr val="181717"/>
                </a:solidFill>
                <a:latin typeface="Times New Roman" panose="02020603050405020304" pitchFamily="18" charset="0"/>
                <a:ea typeface="Times New Roman" panose="02020603050405020304" pitchFamily="18" charset="0"/>
              </a:rPr>
              <a:t>bài</a:t>
            </a:r>
            <a:r>
              <a:rPr lang="en-US" sz="3200" dirty="0">
                <a:solidFill>
                  <a:srgbClr val="181717"/>
                </a:solidFill>
                <a:latin typeface="Times New Roman" panose="02020603050405020304" pitchFamily="18" charset="0"/>
                <a:ea typeface="Times New Roman" panose="02020603050405020304" pitchFamily="18" charset="0"/>
              </a:rPr>
              <a:t>?</a:t>
            </a:r>
            <a:endParaRPr lang="en-US" sz="3200" dirty="0">
              <a:solidFill>
                <a:prstClr val="black"/>
              </a:solidFill>
              <a:latin typeface="Calibri" panose="020F0502020204030204"/>
            </a:endParaRPr>
          </a:p>
        </p:txBody>
      </p:sp>
      <p:pic>
        <p:nvPicPr>
          <p:cNvPr id="13" name="Picture 12"/>
          <p:cNvPicPr>
            <a:picLocks noChangeAspect="1"/>
          </p:cNvPicPr>
          <p:nvPr/>
        </p:nvPicPr>
        <p:blipFill>
          <a:blip r:embed="rId2"/>
          <a:stretch>
            <a:fillRect/>
          </a:stretch>
        </p:blipFill>
        <p:spPr>
          <a:xfrm>
            <a:off x="292489" y="318977"/>
            <a:ext cx="2694873" cy="196193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086769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arn(inVertical)">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0"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47"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008439"/>
            <a:ext cx="12192000" cy="2849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 name="Rectangle 147"/>
          <p:cNvSpPr/>
          <p:nvPr/>
        </p:nvSpPr>
        <p:spPr>
          <a:xfrm>
            <a:off x="487679" y="667731"/>
            <a:ext cx="11216641" cy="1323439"/>
          </a:xfrm>
          <a:prstGeom prst="rect">
            <a:avLst/>
          </a:prstGeom>
        </p:spPr>
        <p:txBody>
          <a:bodyPr wrap="square">
            <a:spAutoFit/>
          </a:bodyPr>
          <a:lstStyle/>
          <a:p>
            <a:r>
              <a:rPr lang="en-US" sz="4000" b="1" dirty="0" err="1">
                <a:solidFill>
                  <a:srgbClr val="181717"/>
                </a:solidFill>
                <a:latin typeface="Times New Roman" panose="02020603050405020304" pitchFamily="18" charset="0"/>
                <a:ea typeface="Times New Roman" panose="02020603050405020304" pitchFamily="18" charset="0"/>
              </a:rPr>
              <a:t>Câu</a:t>
            </a:r>
            <a:r>
              <a:rPr lang="en-US" sz="4000" b="1" dirty="0">
                <a:solidFill>
                  <a:srgbClr val="181717"/>
                </a:solidFill>
                <a:latin typeface="Times New Roman" panose="02020603050405020304" pitchFamily="18" charset="0"/>
                <a:ea typeface="Times New Roman" panose="02020603050405020304" pitchFamily="18" charset="0"/>
              </a:rPr>
              <a:t> 1</a:t>
            </a:r>
            <a:r>
              <a:rPr lang="en-US" sz="4000"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Vì</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sao</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người</a:t>
            </a:r>
            <a:r>
              <a:rPr lang="en-US" sz="4000" i="1" dirty="0">
                <a:solidFill>
                  <a:srgbClr val="181717"/>
                </a:solidFill>
                <a:latin typeface="Times New Roman" panose="02020603050405020304" pitchFamily="18" charset="0"/>
                <a:ea typeface="Times New Roman" panose="02020603050405020304" pitchFamily="18" charset="0"/>
              </a:rPr>
              <a:t> ta </a:t>
            </a:r>
            <a:r>
              <a:rPr lang="en-US" sz="4000" i="1" dirty="0" err="1">
                <a:solidFill>
                  <a:srgbClr val="181717"/>
                </a:solidFill>
                <a:latin typeface="Times New Roman" panose="02020603050405020304" pitchFamily="18" charset="0"/>
                <a:ea typeface="Times New Roman" panose="02020603050405020304" pitchFamily="18" charset="0"/>
              </a:rPr>
              <a:t>gọi</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là</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mùa</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nước</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nổi</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mà</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không</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gọi</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là</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mùa</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nước</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lũ</a:t>
            </a:r>
            <a:r>
              <a:rPr lang="en-US" sz="4000" dirty="0">
                <a:solidFill>
                  <a:srgbClr val="181717"/>
                </a:solidFill>
                <a:latin typeface="Times New Roman" panose="02020603050405020304" pitchFamily="18" charset="0"/>
                <a:ea typeface="Times New Roman" panose="02020603050405020304" pitchFamily="18" charset="0"/>
              </a:rPr>
              <a:t>?</a:t>
            </a:r>
            <a:endParaRPr lang="en-US" sz="4000" dirty="0"/>
          </a:p>
        </p:txBody>
      </p:sp>
      <p:sp>
        <p:nvSpPr>
          <p:cNvPr id="149" name="Rectangle 148"/>
          <p:cNvSpPr/>
          <p:nvPr/>
        </p:nvSpPr>
        <p:spPr>
          <a:xfrm>
            <a:off x="487679" y="2338085"/>
            <a:ext cx="11464835" cy="1323439"/>
          </a:xfrm>
          <a:prstGeom prst="rect">
            <a:avLst/>
          </a:prstGeom>
        </p:spPr>
        <p:txBody>
          <a:bodyPr wrap="square">
            <a:spAutoFit/>
          </a:bodyPr>
          <a:lstStyle/>
          <a:p>
            <a:r>
              <a:rPr lang="en-US" sz="4000">
                <a:solidFill>
                  <a:srgbClr val="FF0000"/>
                </a:solidFill>
                <a:latin typeface="Times New Roman" panose="02020603050405020304" pitchFamily="18" charset="0"/>
                <a:ea typeface="Times New Roman" panose="02020603050405020304" pitchFamily="18" charset="0"/>
              </a:rPr>
              <a:t>Người ta gọi là mùa nước nổi mà không gọi là mùa nước lũ vì nước lên hiền hoà</a:t>
            </a:r>
            <a:endParaRPr lang="en-US" sz="4000">
              <a:solidFill>
                <a:srgbClr val="FF0000"/>
              </a:solidFill>
            </a:endParaRPr>
          </a:p>
        </p:txBody>
      </p:sp>
    </p:spTree>
    <p:extLst>
      <p:ext uri="{BB962C8B-B14F-4D97-AF65-F5344CB8AC3E}">
        <p14:creationId xmlns:p14="http://schemas.microsoft.com/office/powerpoint/2010/main" val="2026563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7"/>
                                        </p:tgtEl>
                                        <p:attrNameLst>
                                          <p:attrName>style.visibility</p:attrName>
                                        </p:attrNameLst>
                                      </p:cBhvr>
                                      <p:to>
                                        <p:strVal val="visible"/>
                                      </p:to>
                                    </p:set>
                                    <p:animEffect transition="in" filter="fade">
                                      <p:cBhvr>
                                        <p:cTn id="7" dur="1000"/>
                                        <p:tgtEl>
                                          <p:spTgt spid="147"/>
                                        </p:tgtEl>
                                      </p:cBhvr>
                                    </p:animEffect>
                                    <p:anim calcmode="lin" valueType="num">
                                      <p:cBhvr>
                                        <p:cTn id="8" dur="1000" fill="hold"/>
                                        <p:tgtEl>
                                          <p:spTgt spid="147"/>
                                        </p:tgtEl>
                                        <p:attrNameLst>
                                          <p:attrName>ppt_x</p:attrName>
                                        </p:attrNameLst>
                                      </p:cBhvr>
                                      <p:tavLst>
                                        <p:tav tm="0">
                                          <p:val>
                                            <p:strVal val="#ppt_x"/>
                                          </p:val>
                                        </p:tav>
                                        <p:tav tm="100000">
                                          <p:val>
                                            <p:strVal val="#ppt_x"/>
                                          </p:val>
                                        </p:tav>
                                      </p:tavLst>
                                    </p:anim>
                                    <p:anim calcmode="lin" valueType="num">
                                      <p:cBhvr>
                                        <p:cTn id="9" dur="1000" fill="hold"/>
                                        <p:tgtEl>
                                          <p:spTgt spid="14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48"/>
                                        </p:tgtEl>
                                        <p:attrNameLst>
                                          <p:attrName>style.visibility</p:attrName>
                                        </p:attrNameLst>
                                      </p:cBhvr>
                                      <p:to>
                                        <p:strVal val="visible"/>
                                      </p:to>
                                    </p:set>
                                    <p:animEffect transition="in" filter="fade">
                                      <p:cBhvr>
                                        <p:cTn id="14" dur="500"/>
                                        <p:tgtEl>
                                          <p:spTgt spid="14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49"/>
                                        </p:tgtEl>
                                        <p:attrNameLst>
                                          <p:attrName>style.visibility</p:attrName>
                                        </p:attrNameLst>
                                      </p:cBhvr>
                                      <p:to>
                                        <p:strVal val="visible"/>
                                      </p:to>
                                    </p:set>
                                    <p:animEffect transition="in" filter="fade">
                                      <p:cBhvr>
                                        <p:cTn id="19" dur="500"/>
                                        <p:tgtEl>
                                          <p:spTgt spid="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 grpId="0"/>
      <p:bldP spid="149"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47" name="Rectangle 146"/>
          <p:cNvSpPr/>
          <p:nvPr/>
        </p:nvSpPr>
        <p:spPr>
          <a:xfrm>
            <a:off x="766661" y="161499"/>
            <a:ext cx="9668224" cy="2554545"/>
          </a:xfrm>
          <a:prstGeom prst="rect">
            <a:avLst/>
          </a:prstGeom>
        </p:spPr>
        <p:txBody>
          <a:bodyPr wrap="none">
            <a:spAutoFit/>
          </a:bodyPr>
          <a:lstStyle/>
          <a:p>
            <a:r>
              <a:rPr lang="en-US" sz="4000" b="1" dirty="0" err="1">
                <a:solidFill>
                  <a:srgbClr val="181717"/>
                </a:solidFill>
                <a:latin typeface="Times New Roman" panose="02020603050405020304" pitchFamily="18" charset="0"/>
                <a:ea typeface="Times New Roman" panose="02020603050405020304" pitchFamily="18" charset="0"/>
              </a:rPr>
              <a:t>Câu</a:t>
            </a:r>
            <a:r>
              <a:rPr lang="en-US" sz="4000" b="1" dirty="0">
                <a:solidFill>
                  <a:srgbClr val="181717"/>
                </a:solidFill>
                <a:latin typeface="Times New Roman" panose="02020603050405020304" pitchFamily="18" charset="0"/>
                <a:ea typeface="Times New Roman" panose="02020603050405020304" pitchFamily="18" charset="0"/>
              </a:rPr>
              <a:t> 2</a:t>
            </a:r>
            <a:r>
              <a:rPr lang="en-US" sz="4000"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Cảnh</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vật</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trong</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mùa</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nước</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nổi</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thế</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nào</a:t>
            </a:r>
            <a:r>
              <a:rPr lang="en-US" sz="4000" dirty="0" smtClean="0">
                <a:solidFill>
                  <a:srgbClr val="181717"/>
                </a:solidFill>
                <a:latin typeface="Times New Roman" panose="02020603050405020304" pitchFamily="18" charset="0"/>
                <a:ea typeface="Times New Roman" panose="02020603050405020304" pitchFamily="18" charset="0"/>
              </a:rPr>
              <a:t>?</a:t>
            </a:r>
          </a:p>
          <a:p>
            <a:r>
              <a:rPr lang="en-US" sz="4000" dirty="0" smtClean="0">
                <a:solidFill>
                  <a:srgbClr val="181717"/>
                </a:solidFill>
                <a:latin typeface="Times New Roman" panose="02020603050405020304" pitchFamily="18" charset="0"/>
              </a:rPr>
              <a:t>- </a:t>
            </a:r>
            <a:r>
              <a:rPr lang="en-US" sz="4000" dirty="0" err="1" smtClean="0">
                <a:solidFill>
                  <a:srgbClr val="181717"/>
                </a:solidFill>
                <a:latin typeface="Times New Roman" panose="02020603050405020304" pitchFamily="18" charset="0"/>
              </a:rPr>
              <a:t>Sông</a:t>
            </a:r>
            <a:r>
              <a:rPr lang="en-US" sz="4000" dirty="0" smtClean="0">
                <a:solidFill>
                  <a:srgbClr val="181717"/>
                </a:solidFill>
                <a:latin typeface="Times New Roman" panose="02020603050405020304" pitchFamily="18" charset="0"/>
              </a:rPr>
              <a:t> </a:t>
            </a:r>
            <a:r>
              <a:rPr lang="en-US" sz="4000" dirty="0" err="1" smtClean="0">
                <a:solidFill>
                  <a:srgbClr val="181717"/>
                </a:solidFill>
                <a:latin typeface="Times New Roman" panose="02020603050405020304" pitchFamily="18" charset="0"/>
              </a:rPr>
              <a:t>nước</a:t>
            </a:r>
            <a:endParaRPr lang="en-US" sz="4000" dirty="0" smtClean="0">
              <a:solidFill>
                <a:srgbClr val="181717"/>
              </a:solidFill>
              <a:latin typeface="Times New Roman" panose="02020603050405020304" pitchFamily="18" charset="0"/>
            </a:endParaRPr>
          </a:p>
          <a:p>
            <a:r>
              <a:rPr lang="en-US" sz="4000" dirty="0" smtClean="0">
                <a:solidFill>
                  <a:srgbClr val="181717"/>
                </a:solidFill>
                <a:latin typeface="Times New Roman" panose="02020603050405020304" pitchFamily="18" charset="0"/>
              </a:rPr>
              <a:t>- </a:t>
            </a:r>
            <a:r>
              <a:rPr lang="en-US" sz="4000" dirty="0" err="1" smtClean="0">
                <a:solidFill>
                  <a:srgbClr val="181717"/>
                </a:solidFill>
                <a:latin typeface="Times New Roman" panose="02020603050405020304" pitchFamily="18" charset="0"/>
              </a:rPr>
              <a:t>Đồng</a:t>
            </a:r>
            <a:r>
              <a:rPr lang="en-US" sz="4000" dirty="0" smtClean="0">
                <a:solidFill>
                  <a:srgbClr val="181717"/>
                </a:solidFill>
                <a:latin typeface="Times New Roman" panose="02020603050405020304" pitchFamily="18" charset="0"/>
              </a:rPr>
              <a:t> </a:t>
            </a:r>
            <a:r>
              <a:rPr lang="en-US" sz="4000" dirty="0" err="1" smtClean="0">
                <a:solidFill>
                  <a:srgbClr val="181717"/>
                </a:solidFill>
                <a:latin typeface="Times New Roman" panose="02020603050405020304" pitchFamily="18" charset="0"/>
              </a:rPr>
              <a:t>ruộng</a:t>
            </a:r>
            <a:r>
              <a:rPr lang="en-US" sz="4000" dirty="0" smtClean="0">
                <a:solidFill>
                  <a:srgbClr val="181717"/>
                </a:solidFill>
                <a:latin typeface="Times New Roman" panose="02020603050405020304" pitchFamily="18" charset="0"/>
              </a:rPr>
              <a:t>, </a:t>
            </a:r>
            <a:r>
              <a:rPr lang="en-US" sz="4000" dirty="0" err="1" smtClean="0">
                <a:solidFill>
                  <a:srgbClr val="181717"/>
                </a:solidFill>
                <a:latin typeface="Times New Roman" panose="02020603050405020304" pitchFamily="18" charset="0"/>
              </a:rPr>
              <a:t>vườn</a:t>
            </a:r>
            <a:r>
              <a:rPr lang="en-US" sz="4000" dirty="0" smtClean="0">
                <a:solidFill>
                  <a:srgbClr val="181717"/>
                </a:solidFill>
                <a:latin typeface="Times New Roman" panose="02020603050405020304" pitchFamily="18" charset="0"/>
              </a:rPr>
              <a:t> </a:t>
            </a:r>
            <a:r>
              <a:rPr lang="en-US" sz="4000" dirty="0" err="1" smtClean="0">
                <a:solidFill>
                  <a:srgbClr val="181717"/>
                </a:solidFill>
                <a:latin typeface="Times New Roman" panose="02020603050405020304" pitchFamily="18" charset="0"/>
              </a:rPr>
              <a:t>tược</a:t>
            </a:r>
            <a:r>
              <a:rPr lang="en-US" sz="4000" dirty="0" smtClean="0">
                <a:solidFill>
                  <a:srgbClr val="181717"/>
                </a:solidFill>
                <a:latin typeface="Times New Roman" panose="02020603050405020304" pitchFamily="18" charset="0"/>
              </a:rPr>
              <a:t>, </a:t>
            </a:r>
            <a:r>
              <a:rPr lang="en-US" sz="4000" dirty="0" err="1" smtClean="0">
                <a:solidFill>
                  <a:srgbClr val="181717"/>
                </a:solidFill>
                <a:latin typeface="Times New Roman" panose="02020603050405020304" pitchFamily="18" charset="0"/>
              </a:rPr>
              <a:t>cây</a:t>
            </a:r>
            <a:r>
              <a:rPr lang="en-US" sz="4000" dirty="0" smtClean="0">
                <a:solidFill>
                  <a:srgbClr val="181717"/>
                </a:solidFill>
                <a:latin typeface="Times New Roman" panose="02020603050405020304" pitchFamily="18" charset="0"/>
              </a:rPr>
              <a:t> </a:t>
            </a:r>
            <a:r>
              <a:rPr lang="en-US" sz="4000" dirty="0" err="1" smtClean="0">
                <a:solidFill>
                  <a:srgbClr val="181717"/>
                </a:solidFill>
                <a:latin typeface="Times New Roman" panose="02020603050405020304" pitchFamily="18" charset="0"/>
              </a:rPr>
              <a:t>cỏ</a:t>
            </a:r>
            <a:endParaRPr lang="en-US" sz="4000" dirty="0" smtClean="0">
              <a:solidFill>
                <a:srgbClr val="181717"/>
              </a:solidFill>
              <a:latin typeface="Times New Roman" panose="02020603050405020304" pitchFamily="18" charset="0"/>
            </a:endParaRPr>
          </a:p>
          <a:p>
            <a:r>
              <a:rPr lang="en-US" sz="4000" dirty="0" smtClean="0">
                <a:solidFill>
                  <a:srgbClr val="181717"/>
                </a:solidFill>
                <a:latin typeface="Times New Roman" panose="02020603050405020304" pitchFamily="18" charset="0"/>
              </a:rPr>
              <a:t>- </a:t>
            </a:r>
            <a:r>
              <a:rPr lang="en-US" sz="4000" dirty="0" err="1" smtClean="0">
                <a:solidFill>
                  <a:srgbClr val="181717"/>
                </a:solidFill>
                <a:latin typeface="Times New Roman" panose="02020603050405020304" pitchFamily="18" charset="0"/>
              </a:rPr>
              <a:t>Cá</a:t>
            </a:r>
            <a:endParaRPr lang="en-US" sz="4000" dirty="0"/>
          </a:p>
        </p:txBody>
      </p:sp>
      <p:sp>
        <p:nvSpPr>
          <p:cNvPr id="148" name="Rectangle 147"/>
          <p:cNvSpPr/>
          <p:nvPr/>
        </p:nvSpPr>
        <p:spPr>
          <a:xfrm>
            <a:off x="766661" y="2702981"/>
            <a:ext cx="10885408" cy="3170099"/>
          </a:xfrm>
          <a:prstGeom prst="rect">
            <a:avLst/>
          </a:prstGeom>
        </p:spPr>
        <p:txBody>
          <a:bodyPr wrap="square">
            <a:spAutoFit/>
          </a:bodyPr>
          <a:lstStyle/>
          <a:p>
            <a:r>
              <a:rPr lang="en-US" sz="4000">
                <a:solidFill>
                  <a:srgbClr val="FF0000"/>
                </a:solidFill>
                <a:latin typeface="Times New Roman" panose="02020603050405020304" pitchFamily="18" charset="0"/>
                <a:ea typeface="Times New Roman" panose="02020603050405020304" pitchFamily="18" charset="0"/>
              </a:rPr>
              <a:t>Trong mùa nước nổi, nước dâng cao, nước trong ao hồ, trong đồng ruộng hoà lẫn với nước sông Cửu Long, vườn tược, cây cỏ được bồi đắp phù sa, cá ròng ròng bơi thành từng đàn, theo cá mẹ xuôi theo dòng nước, vào tận đồng sâu</a:t>
            </a:r>
            <a:r>
              <a:rPr lang="en-US" sz="4000" i="1">
                <a:solidFill>
                  <a:srgbClr val="FF0000"/>
                </a:solidFill>
                <a:latin typeface="Times New Roman" panose="02020603050405020304" pitchFamily="18" charset="0"/>
                <a:ea typeface="Times New Roman" panose="02020603050405020304" pitchFamily="18" charset="0"/>
              </a:rPr>
              <a:t>.</a:t>
            </a:r>
            <a:endParaRPr lang="en-US" sz="4000">
              <a:solidFill>
                <a:srgbClr val="FF0000"/>
              </a:solidFill>
            </a:endParaRPr>
          </a:p>
        </p:txBody>
      </p:sp>
      <p:pic>
        <p:nvPicPr>
          <p:cNvPr id="149" name="Picture 4" descr="676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61" y="6464918"/>
            <a:ext cx="6091239" cy="447675"/>
          </a:xfrm>
          <a:prstGeom prst="rect">
            <a:avLst/>
          </a:prstGeom>
          <a:noFill/>
          <a:extLst>
            <a:ext uri="{909E8E84-426E-40DD-AFC4-6F175D3DCCD1}">
              <a14:hiddenFill xmlns:a14="http://schemas.microsoft.com/office/drawing/2010/main">
                <a:solidFill>
                  <a:srgbClr val="FFFFFF"/>
                </a:solidFill>
              </a14:hiddenFill>
            </a:ext>
          </a:extLst>
        </p:spPr>
      </p:pic>
      <p:pic>
        <p:nvPicPr>
          <p:cNvPr id="150" name="Picture 5" descr="676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57899" y="6469961"/>
            <a:ext cx="6091239" cy="447675"/>
          </a:xfrm>
          <a:prstGeom prst="rect">
            <a:avLst/>
          </a:prstGeom>
          <a:noFill/>
          <a:extLst>
            <a:ext uri="{909E8E84-426E-40DD-AFC4-6F175D3DCCD1}">
              <a14:hiddenFill xmlns:a14="http://schemas.microsoft.com/office/drawing/2010/main">
                <a:solidFill>
                  <a:srgbClr val="FFFFFF"/>
                </a:solidFill>
              </a14:hiddenFill>
            </a:ext>
          </a:extLst>
        </p:spPr>
      </p:pic>
      <p:pic>
        <p:nvPicPr>
          <p:cNvPr id="15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16" y="5707468"/>
            <a:ext cx="966788" cy="966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2" name="Picture 11" descr="cartoons-desi-glitters-101"/>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97840" y="5609768"/>
            <a:ext cx="1112103" cy="1112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051981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51"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008439"/>
            <a:ext cx="12192000" cy="2849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 name="Rectangle 151"/>
          <p:cNvSpPr/>
          <p:nvPr/>
        </p:nvSpPr>
        <p:spPr>
          <a:xfrm>
            <a:off x="200297" y="185729"/>
            <a:ext cx="11399520" cy="1419043"/>
          </a:xfrm>
          <a:prstGeom prst="rect">
            <a:avLst/>
          </a:prstGeom>
        </p:spPr>
        <p:txBody>
          <a:bodyPr wrap="square">
            <a:spAutoFit/>
          </a:bodyPr>
          <a:lstStyle/>
          <a:p>
            <a:pPr marL="259080" indent="-6350" algn="just">
              <a:lnSpc>
                <a:spcPct val="112000"/>
              </a:lnSpc>
              <a:spcAft>
                <a:spcPts val="300"/>
              </a:spcAft>
            </a:pPr>
            <a:r>
              <a:rPr lang="en-US" sz="4000" b="1" dirty="0" err="1">
                <a:solidFill>
                  <a:srgbClr val="181717"/>
                </a:solidFill>
                <a:latin typeface="Times New Roman" panose="02020603050405020304" pitchFamily="18" charset="0"/>
                <a:ea typeface="Times New Roman" panose="02020603050405020304" pitchFamily="18" charset="0"/>
              </a:rPr>
              <a:t>Câu</a:t>
            </a:r>
            <a:r>
              <a:rPr lang="en-US" sz="4000" b="1" dirty="0">
                <a:solidFill>
                  <a:srgbClr val="181717"/>
                </a:solidFill>
                <a:latin typeface="Times New Roman" panose="02020603050405020304" pitchFamily="18" charset="0"/>
                <a:ea typeface="Times New Roman" panose="02020603050405020304" pitchFamily="18" charset="0"/>
              </a:rPr>
              <a:t> 3</a:t>
            </a:r>
            <a:r>
              <a:rPr lang="en-US" sz="4000"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Vì</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sao</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vào</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mùa</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nước</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nổi</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người</a:t>
            </a:r>
            <a:r>
              <a:rPr lang="en-US" sz="4000" i="1" dirty="0">
                <a:solidFill>
                  <a:srgbClr val="181717"/>
                </a:solidFill>
                <a:latin typeface="Times New Roman" panose="02020603050405020304" pitchFamily="18" charset="0"/>
                <a:ea typeface="Times New Roman" panose="02020603050405020304" pitchFamily="18" charset="0"/>
              </a:rPr>
              <a:t> ta </a:t>
            </a:r>
            <a:r>
              <a:rPr lang="en-US" sz="4000" i="1" dirty="0" err="1">
                <a:solidFill>
                  <a:srgbClr val="181717"/>
                </a:solidFill>
                <a:latin typeface="Times New Roman" panose="02020603050405020304" pitchFamily="18" charset="0"/>
                <a:ea typeface="Times New Roman" panose="02020603050405020304" pitchFamily="18" charset="0"/>
              </a:rPr>
              <a:t>phải</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làm</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cầu</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từ</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cửa</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trước</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vào</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đến</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tận</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bếp</a:t>
            </a:r>
            <a:r>
              <a:rPr lang="en-US" sz="4000" i="1" dirty="0">
                <a:solidFill>
                  <a:srgbClr val="181717"/>
                </a:solidFill>
                <a:latin typeface="Times New Roman" panose="02020603050405020304" pitchFamily="18" charset="0"/>
                <a:ea typeface="Times New Roman" panose="02020603050405020304" pitchFamily="18" charset="0"/>
              </a:rPr>
              <a:t>?</a:t>
            </a:r>
            <a:endParaRPr lang="en-US" sz="4000" dirty="0">
              <a:solidFill>
                <a:srgbClr val="181717"/>
              </a:solidFill>
              <a:latin typeface="Times New Roman" panose="02020603050405020304" pitchFamily="18" charset="0"/>
              <a:ea typeface="Times New Roman" panose="02020603050405020304" pitchFamily="18" charset="0"/>
            </a:endParaRPr>
          </a:p>
        </p:txBody>
      </p:sp>
      <p:sp>
        <p:nvSpPr>
          <p:cNvPr id="153" name="Rectangle 152"/>
          <p:cNvSpPr/>
          <p:nvPr/>
        </p:nvSpPr>
        <p:spPr>
          <a:xfrm>
            <a:off x="481148" y="1954675"/>
            <a:ext cx="11229703" cy="1938992"/>
          </a:xfrm>
          <a:prstGeom prst="rect">
            <a:avLst/>
          </a:prstGeom>
        </p:spPr>
        <p:txBody>
          <a:bodyPr wrap="square">
            <a:spAutoFit/>
          </a:bodyPr>
          <a:lstStyle/>
          <a:p>
            <a:r>
              <a:rPr lang="en-US" sz="4000">
                <a:solidFill>
                  <a:srgbClr val="FF0000"/>
                </a:solidFill>
                <a:latin typeface="Times New Roman" panose="02020603050405020304" pitchFamily="18" charset="0"/>
                <a:ea typeface="Times New Roman" panose="02020603050405020304" pitchFamily="18" charset="0"/>
              </a:rPr>
              <a:t>Vào mùa nước nổi, người ta phải làm cầu từ cửa trước vào đến tận bếp vì nước ngập lên những viên gạch, không đi lại được</a:t>
            </a:r>
            <a:r>
              <a:rPr lang="en-US" sz="4000" i="1">
                <a:solidFill>
                  <a:srgbClr val="FF0000"/>
                </a:solidFill>
                <a:latin typeface="Times New Roman" panose="02020603050405020304" pitchFamily="18" charset="0"/>
                <a:ea typeface="Times New Roman" panose="02020603050405020304" pitchFamily="18" charset="0"/>
              </a:rPr>
              <a:t>.</a:t>
            </a:r>
            <a:endParaRPr lang="en-US" sz="4000">
              <a:solidFill>
                <a:srgbClr val="FF0000"/>
              </a:solidFill>
            </a:endParaRPr>
          </a:p>
        </p:txBody>
      </p:sp>
    </p:spTree>
    <p:extLst>
      <p:ext uri="{BB962C8B-B14F-4D97-AF65-F5344CB8AC3E}">
        <p14:creationId xmlns:p14="http://schemas.microsoft.com/office/powerpoint/2010/main" val="151314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1"/>
                                        </p:tgtEl>
                                        <p:attrNameLst>
                                          <p:attrName>style.visibility</p:attrName>
                                        </p:attrNameLst>
                                      </p:cBhvr>
                                      <p:to>
                                        <p:strVal val="visible"/>
                                      </p:to>
                                    </p:set>
                                    <p:animEffect transition="in" filter="fade">
                                      <p:cBhvr>
                                        <p:cTn id="7" dur="1000"/>
                                        <p:tgtEl>
                                          <p:spTgt spid="151"/>
                                        </p:tgtEl>
                                      </p:cBhvr>
                                    </p:animEffect>
                                    <p:anim calcmode="lin" valueType="num">
                                      <p:cBhvr>
                                        <p:cTn id="8" dur="1000" fill="hold"/>
                                        <p:tgtEl>
                                          <p:spTgt spid="151"/>
                                        </p:tgtEl>
                                        <p:attrNameLst>
                                          <p:attrName>ppt_x</p:attrName>
                                        </p:attrNameLst>
                                      </p:cBhvr>
                                      <p:tavLst>
                                        <p:tav tm="0">
                                          <p:val>
                                            <p:strVal val="#ppt_x"/>
                                          </p:val>
                                        </p:tav>
                                        <p:tav tm="100000">
                                          <p:val>
                                            <p:strVal val="#ppt_x"/>
                                          </p:val>
                                        </p:tav>
                                      </p:tavLst>
                                    </p:anim>
                                    <p:anim calcmode="lin" valueType="num">
                                      <p:cBhvr>
                                        <p:cTn id="9" dur="1000" fill="hold"/>
                                        <p:tgtEl>
                                          <p:spTgt spid="15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52"/>
                                        </p:tgtEl>
                                        <p:attrNameLst>
                                          <p:attrName>style.visibility</p:attrName>
                                        </p:attrNameLst>
                                      </p:cBhvr>
                                      <p:to>
                                        <p:strVal val="visible"/>
                                      </p:to>
                                    </p:set>
                                    <p:animEffect transition="in" filter="fade">
                                      <p:cBhvr>
                                        <p:cTn id="14" dur="500"/>
                                        <p:tgtEl>
                                          <p:spTgt spid="15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53"/>
                                        </p:tgtEl>
                                        <p:attrNameLst>
                                          <p:attrName>style.visibility</p:attrName>
                                        </p:attrNameLst>
                                      </p:cBhvr>
                                      <p:to>
                                        <p:strVal val="visible"/>
                                      </p:to>
                                    </p:set>
                                    <p:animEffect transition="in" filter="fade">
                                      <p:cBhvr>
                                        <p:cTn id="19" dur="500"/>
                                        <p:tgtEl>
                                          <p:spTgt spid="1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 grpId="0"/>
      <p:bldP spid="153"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92"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344091"/>
            <a:ext cx="12192000" cy="3513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3" name="Rectangle 292"/>
          <p:cNvSpPr/>
          <p:nvPr/>
        </p:nvSpPr>
        <p:spPr>
          <a:xfrm>
            <a:off x="835769" y="1193466"/>
            <a:ext cx="10946928" cy="707886"/>
          </a:xfrm>
          <a:prstGeom prst="rect">
            <a:avLst/>
          </a:prstGeom>
        </p:spPr>
        <p:txBody>
          <a:bodyPr wrap="square">
            <a:spAutoFit/>
          </a:bodyPr>
          <a:lstStyle/>
          <a:p>
            <a:r>
              <a:rPr lang="en-US" sz="4000" b="1" dirty="0" err="1">
                <a:solidFill>
                  <a:srgbClr val="181717"/>
                </a:solidFill>
                <a:latin typeface="Times New Roman" panose="02020603050405020304" pitchFamily="18" charset="0"/>
                <a:ea typeface="Times New Roman" panose="02020603050405020304" pitchFamily="18" charset="0"/>
              </a:rPr>
              <a:t>Câu</a:t>
            </a:r>
            <a:r>
              <a:rPr lang="en-US" sz="4000" b="1" dirty="0">
                <a:solidFill>
                  <a:srgbClr val="181717"/>
                </a:solidFill>
                <a:latin typeface="Times New Roman" panose="02020603050405020304" pitchFamily="18" charset="0"/>
                <a:ea typeface="Times New Roman" panose="02020603050405020304" pitchFamily="18" charset="0"/>
              </a:rPr>
              <a:t> 4.</a:t>
            </a:r>
            <a:r>
              <a:rPr lang="en-US" sz="4000"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Em</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thích</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nhất</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hình</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ảnh</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nào</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trong</a:t>
            </a:r>
            <a:r>
              <a:rPr lang="en-US" sz="4000" i="1" dirty="0">
                <a:solidFill>
                  <a:srgbClr val="181717"/>
                </a:solidFill>
                <a:latin typeface="Times New Roman" panose="02020603050405020304" pitchFamily="18" charset="0"/>
                <a:ea typeface="Times New Roman" panose="02020603050405020304" pitchFamily="18" charset="0"/>
              </a:rPr>
              <a:t> </a:t>
            </a:r>
            <a:r>
              <a:rPr lang="en-US" sz="4000" i="1" dirty="0" err="1">
                <a:solidFill>
                  <a:srgbClr val="181717"/>
                </a:solidFill>
                <a:latin typeface="Times New Roman" panose="02020603050405020304" pitchFamily="18" charset="0"/>
                <a:ea typeface="Times New Roman" panose="02020603050405020304" pitchFamily="18" charset="0"/>
              </a:rPr>
              <a:t>bài</a:t>
            </a:r>
            <a:r>
              <a:rPr lang="en-US" sz="4000" dirty="0">
                <a:solidFill>
                  <a:srgbClr val="181717"/>
                </a:solidFill>
                <a:latin typeface="Times New Roman" panose="02020603050405020304" pitchFamily="18" charset="0"/>
                <a:ea typeface="Times New Roman" panose="02020603050405020304" pitchFamily="18" charset="0"/>
              </a:rPr>
              <a:t>?</a:t>
            </a:r>
            <a:endParaRPr lang="en-US" sz="4000" dirty="0"/>
          </a:p>
        </p:txBody>
      </p:sp>
    </p:spTree>
    <p:extLst>
      <p:ext uri="{BB962C8B-B14F-4D97-AF65-F5344CB8AC3E}">
        <p14:creationId xmlns:p14="http://schemas.microsoft.com/office/powerpoint/2010/main" val="3292646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92"/>
                                        </p:tgtEl>
                                        <p:attrNameLst>
                                          <p:attrName>style.visibility</p:attrName>
                                        </p:attrNameLst>
                                      </p:cBhvr>
                                      <p:to>
                                        <p:strVal val="visible"/>
                                      </p:to>
                                    </p:set>
                                    <p:animEffect transition="in" filter="fade">
                                      <p:cBhvr>
                                        <p:cTn id="7" dur="1000"/>
                                        <p:tgtEl>
                                          <p:spTgt spid="292"/>
                                        </p:tgtEl>
                                      </p:cBhvr>
                                    </p:animEffect>
                                    <p:anim calcmode="lin" valueType="num">
                                      <p:cBhvr>
                                        <p:cTn id="8" dur="1000" fill="hold"/>
                                        <p:tgtEl>
                                          <p:spTgt spid="292"/>
                                        </p:tgtEl>
                                        <p:attrNameLst>
                                          <p:attrName>ppt_x</p:attrName>
                                        </p:attrNameLst>
                                      </p:cBhvr>
                                      <p:tavLst>
                                        <p:tav tm="0">
                                          <p:val>
                                            <p:strVal val="#ppt_x"/>
                                          </p:val>
                                        </p:tav>
                                        <p:tav tm="100000">
                                          <p:val>
                                            <p:strVal val="#ppt_x"/>
                                          </p:val>
                                        </p:tav>
                                      </p:tavLst>
                                    </p:anim>
                                    <p:anim calcmode="lin" valueType="num">
                                      <p:cBhvr>
                                        <p:cTn id="9" dur="1000" fill="hold"/>
                                        <p:tgtEl>
                                          <p:spTgt spid="29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93"/>
                                        </p:tgtEl>
                                        <p:attrNameLst>
                                          <p:attrName>style.visibility</p:attrName>
                                        </p:attrNameLst>
                                      </p:cBhvr>
                                      <p:to>
                                        <p:strVal val="visible"/>
                                      </p:to>
                                    </p:set>
                                    <p:animEffect transition="in" filter="wipe(down)">
                                      <p:cBhvr>
                                        <p:cTn id="14" dur="500"/>
                                        <p:tgtEl>
                                          <p:spTgt spid="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3"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extBox 1"/>
          <p:cNvSpPr txBox="1"/>
          <p:nvPr/>
        </p:nvSpPr>
        <p:spPr>
          <a:xfrm>
            <a:off x="2170612" y="997428"/>
            <a:ext cx="7850777"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b="1" dirty="0" err="1" smtClean="0">
                <a:solidFill>
                  <a:schemeClr val="bg1"/>
                </a:solidFill>
                <a:latin typeface="HP001 4 hàng" panose="020B0603050302020204" pitchFamily="34" charset="0"/>
              </a:rPr>
              <a:t>Thứ</a:t>
            </a:r>
            <a:r>
              <a:rPr lang="en-US" sz="3200" b="1" dirty="0" smtClean="0">
                <a:solidFill>
                  <a:schemeClr val="bg1"/>
                </a:solidFill>
                <a:latin typeface="HP001 4 hàng" panose="020B0603050302020204" pitchFamily="34" charset="0"/>
              </a:rPr>
              <a:t> </a:t>
            </a:r>
            <a:r>
              <a:rPr lang="en-US" sz="3200" b="1" dirty="0" err="1" smtClean="0">
                <a:solidFill>
                  <a:schemeClr val="bg1"/>
                </a:solidFill>
                <a:latin typeface="HP001 4 hàng" panose="020B0603050302020204" pitchFamily="34" charset="0"/>
              </a:rPr>
              <a:t>tư</a:t>
            </a:r>
            <a:r>
              <a:rPr lang="en-US" sz="3200" b="1" dirty="0" smtClean="0">
                <a:solidFill>
                  <a:schemeClr val="bg1"/>
                </a:solidFill>
                <a:latin typeface="HP001 4 hàng" panose="020B0603050302020204" pitchFamily="34" charset="0"/>
              </a:rPr>
              <a:t> </a:t>
            </a:r>
            <a:r>
              <a:rPr lang="en-US" sz="3200" b="1" dirty="0" err="1" smtClean="0">
                <a:solidFill>
                  <a:schemeClr val="bg1"/>
                </a:solidFill>
                <a:latin typeface="HP001 4 hàng" panose="020B0603050302020204" pitchFamily="34" charset="0"/>
              </a:rPr>
              <a:t>ngày</a:t>
            </a:r>
            <a:r>
              <a:rPr lang="en-US" sz="3200" b="1" dirty="0" smtClean="0">
                <a:solidFill>
                  <a:schemeClr val="bg1"/>
                </a:solidFill>
                <a:latin typeface="HP001 4 hàng" panose="020B0603050302020204" pitchFamily="34" charset="0"/>
              </a:rPr>
              <a:t> </a:t>
            </a:r>
            <a:r>
              <a:rPr lang="en-US" sz="3200" b="1" dirty="0" smtClean="0">
                <a:solidFill>
                  <a:schemeClr val="bg1"/>
                </a:solidFill>
                <a:latin typeface="HP001 4 hàng" panose="020B0603050302020204" pitchFamily="34" charset="0"/>
              </a:rPr>
              <a:t>19 </a:t>
            </a:r>
            <a:r>
              <a:rPr lang="en-US" sz="3200" b="1" dirty="0" err="1" smtClean="0">
                <a:solidFill>
                  <a:schemeClr val="bg1"/>
                </a:solidFill>
                <a:latin typeface="HP001 4 hàng" panose="020B0603050302020204" pitchFamily="34" charset="0"/>
              </a:rPr>
              <a:t>tháng</a:t>
            </a:r>
            <a:r>
              <a:rPr lang="en-US" sz="3200" b="1" dirty="0" smtClean="0">
                <a:solidFill>
                  <a:schemeClr val="bg1"/>
                </a:solidFill>
                <a:latin typeface="HP001 4 hàng" panose="020B0603050302020204" pitchFamily="34" charset="0"/>
              </a:rPr>
              <a:t> 1 </a:t>
            </a:r>
            <a:r>
              <a:rPr lang="en-US" sz="3200" b="1" dirty="0" err="1" smtClean="0">
                <a:solidFill>
                  <a:schemeClr val="bg1"/>
                </a:solidFill>
                <a:latin typeface="HP001 4 hàng" panose="020B0603050302020204" pitchFamily="34" charset="0"/>
              </a:rPr>
              <a:t>năm</a:t>
            </a:r>
            <a:r>
              <a:rPr lang="en-US" sz="3200" b="1" dirty="0" smtClean="0">
                <a:solidFill>
                  <a:schemeClr val="bg1"/>
                </a:solidFill>
                <a:latin typeface="HP001 4 hàng" panose="020B0603050302020204" pitchFamily="34" charset="0"/>
              </a:rPr>
              <a:t> 2022</a:t>
            </a:r>
          </a:p>
        </p:txBody>
      </p:sp>
      <p:sp>
        <p:nvSpPr>
          <p:cNvPr id="3" name="Rectangle 2"/>
          <p:cNvSpPr/>
          <p:nvPr/>
        </p:nvSpPr>
        <p:spPr>
          <a:xfrm>
            <a:off x="4630783" y="1686634"/>
            <a:ext cx="6096000" cy="584775"/>
          </a:xfrm>
          <a:prstGeom prst="rect">
            <a:avLst/>
          </a:prstGeom>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b="1" dirty="0" err="1">
                <a:solidFill>
                  <a:schemeClr val="bg1"/>
                </a:solidFill>
                <a:latin typeface="HP001 4 hàng" panose="020B0603050302020204" pitchFamily="34" charset="0"/>
              </a:rPr>
              <a:t>Tập</a:t>
            </a:r>
            <a:r>
              <a:rPr lang="en-US" sz="3200" b="1" dirty="0">
                <a:solidFill>
                  <a:schemeClr val="bg1"/>
                </a:solidFill>
                <a:latin typeface="HP001 4 hàng" panose="020B0603050302020204" pitchFamily="34" charset="0"/>
              </a:rPr>
              <a:t> </a:t>
            </a:r>
            <a:r>
              <a:rPr lang="en-US" sz="3200" b="1" dirty="0" err="1" smtClean="0">
                <a:solidFill>
                  <a:schemeClr val="bg1"/>
                </a:solidFill>
                <a:latin typeface="HP001 4 hàng" panose="020B0603050302020204" pitchFamily="34" charset="0"/>
              </a:rPr>
              <a:t>đọc</a:t>
            </a:r>
            <a:endParaRPr lang="en-US" sz="3200" b="1" dirty="0">
              <a:solidFill>
                <a:schemeClr val="bg1"/>
              </a:solidFill>
              <a:latin typeface="HP001 4 hàng" panose="020B0603050302020204" pitchFamily="34" charset="0"/>
            </a:endParaRPr>
          </a:p>
        </p:txBody>
      </p:sp>
      <p:sp>
        <p:nvSpPr>
          <p:cNvPr id="4" name="Rectangle 3"/>
          <p:cNvSpPr/>
          <p:nvPr/>
        </p:nvSpPr>
        <p:spPr>
          <a:xfrm>
            <a:off x="3798719" y="2375840"/>
            <a:ext cx="2701381" cy="58477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b="1" dirty="0" err="1" smtClean="0">
                <a:solidFill>
                  <a:schemeClr val="bg1"/>
                </a:solidFill>
                <a:latin typeface="HP001 4 hàng" panose="020B0603050302020204" pitchFamily="34" charset="0"/>
              </a:rPr>
              <a:t>Mùa</a:t>
            </a:r>
            <a:r>
              <a:rPr lang="en-US" sz="3200" b="1" dirty="0" smtClean="0">
                <a:solidFill>
                  <a:schemeClr val="bg1"/>
                </a:solidFill>
                <a:latin typeface="HP001 4 hàng" panose="020B0603050302020204" pitchFamily="34" charset="0"/>
              </a:rPr>
              <a:t> </a:t>
            </a:r>
            <a:r>
              <a:rPr lang="en-US" sz="3200" b="1" dirty="0" err="1" smtClean="0">
                <a:solidFill>
                  <a:schemeClr val="bg1"/>
                </a:solidFill>
                <a:latin typeface="HP001 4 hàng" panose="020B0603050302020204" pitchFamily="34" charset="0"/>
              </a:rPr>
              <a:t>nước</a:t>
            </a:r>
            <a:r>
              <a:rPr lang="en-US" sz="3200" b="1" dirty="0" smtClean="0">
                <a:solidFill>
                  <a:schemeClr val="bg1"/>
                </a:solidFill>
                <a:latin typeface="HP001 4 hàng" panose="020B0603050302020204" pitchFamily="34" charset="0"/>
              </a:rPr>
              <a:t> </a:t>
            </a:r>
            <a:r>
              <a:rPr lang="en-US" sz="3200" b="1" dirty="0" err="1" smtClean="0">
                <a:solidFill>
                  <a:schemeClr val="bg1"/>
                </a:solidFill>
                <a:latin typeface="HP001 4 hàng" panose="020B0603050302020204" pitchFamily="34" charset="0"/>
              </a:rPr>
              <a:t>nổi</a:t>
            </a:r>
            <a:endParaRPr lang="vi-VN" sz="3200" b="1" dirty="0">
              <a:solidFill>
                <a:schemeClr val="bg1"/>
              </a:solidFill>
              <a:latin typeface="HP001 4 hàng" panose="020B0603050302020204" pitchFamily="34" charset="0"/>
            </a:endParaRPr>
          </a:p>
        </p:txBody>
      </p:sp>
    </p:spTree>
    <p:extLst>
      <p:ext uri="{BB962C8B-B14F-4D97-AF65-F5344CB8AC3E}">
        <p14:creationId xmlns:p14="http://schemas.microsoft.com/office/powerpoint/2010/main" val="380887829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371" y="318978"/>
            <a:ext cx="2525486" cy="198879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3305" y="268941"/>
            <a:ext cx="3690783" cy="2630752"/>
          </a:xfrm>
          <a:prstGeom prst="rect">
            <a:avLst/>
          </a:prstGeom>
        </p:spPr>
      </p:pic>
      <p:sp>
        <p:nvSpPr>
          <p:cNvPr id="4" name="TextBox 3"/>
          <p:cNvSpPr txBox="1"/>
          <p:nvPr/>
        </p:nvSpPr>
        <p:spPr>
          <a:xfrm>
            <a:off x="1966120" y="3719964"/>
            <a:ext cx="9254874" cy="1107996"/>
          </a:xfrm>
          <a:prstGeom prst="rect">
            <a:avLst/>
          </a:prstGeom>
          <a:noFill/>
        </p:spPr>
        <p:txBody>
          <a:bodyPr wrap="square" rtlCol="0">
            <a:spAutoFit/>
          </a:bodyPr>
          <a:lstStyle/>
          <a:p>
            <a:pPr algn="ctr"/>
            <a:r>
              <a:rPr lang="en-US" sz="6600" dirty="0" err="1" smtClean="0">
                <a:solidFill>
                  <a:srgbClr val="002060"/>
                </a:solidFill>
                <a:latin typeface="Arial-Rounded" pitchFamily="34" charset="0"/>
                <a:ea typeface="Arial-Rounded" pitchFamily="34" charset="0"/>
                <a:cs typeface="Arial-Rounded" pitchFamily="34" charset="0"/>
              </a:rPr>
              <a:t>Luyện</a:t>
            </a:r>
            <a:r>
              <a:rPr lang="en-US" sz="6600" dirty="0" smtClean="0">
                <a:solidFill>
                  <a:srgbClr val="002060"/>
                </a:solidFill>
                <a:latin typeface="Arial-Rounded" pitchFamily="34" charset="0"/>
                <a:ea typeface="Arial-Rounded" pitchFamily="34" charset="0"/>
                <a:cs typeface="Arial-Rounded" pitchFamily="34" charset="0"/>
              </a:rPr>
              <a:t> </a:t>
            </a:r>
            <a:r>
              <a:rPr lang="en-US" sz="6600" dirty="0" err="1" smtClean="0">
                <a:solidFill>
                  <a:srgbClr val="002060"/>
                </a:solidFill>
                <a:latin typeface="Arial-Rounded" pitchFamily="34" charset="0"/>
                <a:ea typeface="Arial-Rounded" pitchFamily="34" charset="0"/>
                <a:cs typeface="Arial-Rounded" pitchFamily="34" charset="0"/>
              </a:rPr>
              <a:t>đọc</a:t>
            </a:r>
            <a:r>
              <a:rPr lang="en-US" sz="6600" dirty="0" smtClean="0">
                <a:solidFill>
                  <a:srgbClr val="002060"/>
                </a:solidFill>
                <a:latin typeface="Arial-Rounded" pitchFamily="34" charset="0"/>
                <a:ea typeface="Arial-Rounded" pitchFamily="34" charset="0"/>
                <a:cs typeface="Arial-Rounded" pitchFamily="34" charset="0"/>
              </a:rPr>
              <a:t> </a:t>
            </a:r>
            <a:r>
              <a:rPr lang="en-US" sz="6600" dirty="0" err="1" smtClean="0">
                <a:solidFill>
                  <a:srgbClr val="002060"/>
                </a:solidFill>
                <a:latin typeface="Arial-Rounded" pitchFamily="34" charset="0"/>
                <a:ea typeface="Arial-Rounded" pitchFamily="34" charset="0"/>
                <a:cs typeface="Arial-Rounded" pitchFamily="34" charset="0"/>
              </a:rPr>
              <a:t>lại</a:t>
            </a:r>
            <a:endParaRPr lang="en-US" sz="6600" dirty="0">
              <a:solidFill>
                <a:srgbClr val="00206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2590321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Lst>
          </a:blip>
          <a:stretch>
            <a:fillRect/>
          </a:stretch>
        </p:blipFill>
        <p:spPr>
          <a:xfrm>
            <a:off x="3661592" y="0"/>
            <a:ext cx="3309938" cy="656198"/>
          </a:xfrm>
          <a:prstGeom prst="rect">
            <a:avLst/>
          </a:prstGeom>
        </p:spPr>
      </p:pic>
      <p:pic>
        <p:nvPicPr>
          <p:cNvPr id="11" name="Picture 10"/>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Lst>
          </a:blip>
          <a:stretch>
            <a:fillRect/>
          </a:stretch>
        </p:blipFill>
        <p:spPr>
          <a:xfrm>
            <a:off x="248189" y="656198"/>
            <a:ext cx="11943811" cy="3093115"/>
          </a:xfrm>
          <a:prstGeom prst="rect">
            <a:avLst/>
          </a:prstGeom>
        </p:spPr>
      </p:pic>
      <p:pic>
        <p:nvPicPr>
          <p:cNvPr id="12" name="Picture 11"/>
          <p:cNvPicPr>
            <a:picLocks noChangeAspect="1"/>
          </p:cNvPicPr>
          <p:nvPr/>
        </p:nvPicPr>
        <p:blipFill>
          <a:blip r:embed="rId6"/>
          <a:stretch>
            <a:fillRect/>
          </a:stretch>
        </p:blipFill>
        <p:spPr>
          <a:xfrm>
            <a:off x="140862" y="3733800"/>
            <a:ext cx="11910275" cy="3017247"/>
          </a:xfrm>
          <a:prstGeom prst="rect">
            <a:avLst/>
          </a:prstGeom>
        </p:spPr>
      </p:pic>
      <p:sp>
        <p:nvSpPr>
          <p:cNvPr id="13" name="Cloud 12">
            <a:extLst>
              <a:ext uri="{FF2B5EF4-FFF2-40B4-BE49-F238E27FC236}">
                <a16:creationId xmlns:a16="http://schemas.microsoft.com/office/drawing/2014/main" id="{C25BA23A-47C2-4D9B-BB25-E2DC6FF53916}"/>
              </a:ext>
            </a:extLst>
          </p:cNvPr>
          <p:cNvSpPr/>
          <p:nvPr/>
        </p:nvSpPr>
        <p:spPr>
          <a:xfrm>
            <a:off x="7561997" y="-91003"/>
            <a:ext cx="4343400" cy="747201"/>
          </a:xfrm>
          <a:prstGeom prst="cloud">
            <a:avLst/>
          </a:prstGeom>
          <a:solidFill>
            <a:schemeClr val="accent2">
              <a:lumMod val="40000"/>
              <a:lumOff val="6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toàn</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bài</a:t>
            </a:r>
            <a:endPar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79324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6B0087-0CF3-482D-A242-4DCF2786D526}"/>
              </a:ext>
            </a:extLst>
          </p:cNvPr>
          <p:cNvSpPr txBox="1"/>
          <p:nvPr/>
        </p:nvSpPr>
        <p:spPr>
          <a:xfrm>
            <a:off x="4253023" y="2923953"/>
            <a:ext cx="4114800" cy="1107996"/>
          </a:xfrm>
          <a:prstGeom prst="rect">
            <a:avLst/>
          </a:prstGeom>
          <a:noFill/>
        </p:spPr>
        <p:txBody>
          <a:bodyPr wrap="square" rtlCol="0">
            <a:spAutoFit/>
          </a:bodyPr>
          <a:lstStyle/>
          <a:p>
            <a:r>
              <a:rPr lang="en-US" sz="6600" dirty="0" err="1">
                <a:solidFill>
                  <a:srgbClr val="00B050"/>
                </a:solidFill>
              </a:rPr>
              <a:t>Luyện</a:t>
            </a:r>
            <a:r>
              <a:rPr lang="en-US" sz="6600" dirty="0">
                <a:solidFill>
                  <a:srgbClr val="00B050"/>
                </a:solidFill>
              </a:rPr>
              <a:t> </a:t>
            </a:r>
            <a:r>
              <a:rPr lang="en-US" sz="6600" dirty="0" err="1">
                <a:solidFill>
                  <a:srgbClr val="00B050"/>
                </a:solidFill>
              </a:rPr>
              <a:t>tập</a:t>
            </a:r>
            <a:endParaRPr lang="en-US" sz="6600" dirty="0">
              <a:solidFill>
                <a:srgbClr val="00B050"/>
              </a:solidFill>
            </a:endParaRPr>
          </a:p>
        </p:txBody>
      </p:sp>
    </p:spTree>
    <p:extLst>
      <p:ext uri="{BB962C8B-B14F-4D97-AF65-F5344CB8AC3E}">
        <p14:creationId xmlns:p14="http://schemas.microsoft.com/office/powerpoint/2010/main" val="78275643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27DBD9-8EB5-4E1B-87B5-273B35CF930E}"/>
              </a:ext>
            </a:extLst>
          </p:cNvPr>
          <p:cNvPicPr>
            <a:picLocks noChangeAspect="1"/>
          </p:cNvPicPr>
          <p:nvPr/>
        </p:nvPicPr>
        <p:blipFill>
          <a:blip r:embed="rId2">
            <a:clrChange>
              <a:clrFrom>
                <a:srgbClr val="FEFFFE"/>
              </a:clrFrom>
              <a:clrTo>
                <a:srgbClr val="FEFFFE">
                  <a:alpha val="0"/>
                </a:srgbClr>
              </a:clrTo>
            </a:clrChange>
            <a:extLst>
              <a:ext uri="{BEBA8EAE-BF5A-486C-A8C5-ECC9F3942E4B}">
                <a14:imgProps xmlns:a14="http://schemas.microsoft.com/office/drawing/2010/main">
                  <a14:imgLayer r:embed="rId3">
                    <a14:imgEffect>
                      <a14:sharpenSoften amount="33000"/>
                    </a14:imgEffect>
                    <a14:imgEffect>
                      <a14:brightnessContrast contrast="1000"/>
                    </a14:imgEffect>
                  </a14:imgLayer>
                </a14:imgProps>
              </a:ext>
            </a:extLst>
          </a:blip>
          <a:stretch>
            <a:fillRect/>
          </a:stretch>
        </p:blipFill>
        <p:spPr>
          <a:xfrm>
            <a:off x="1087991" y="402282"/>
            <a:ext cx="1123564" cy="753555"/>
          </a:xfrm>
          <a:prstGeom prst="rect">
            <a:avLst/>
          </a:prstGeom>
        </p:spPr>
      </p:pic>
      <p:sp>
        <p:nvSpPr>
          <p:cNvPr id="4" name="TextBox 3">
            <a:extLst>
              <a:ext uri="{FF2B5EF4-FFF2-40B4-BE49-F238E27FC236}">
                <a16:creationId xmlns:a16="http://schemas.microsoft.com/office/drawing/2014/main" id="{986EBFFC-1F8C-4E61-BB1D-479E100F11E7}"/>
              </a:ext>
            </a:extLst>
          </p:cNvPr>
          <p:cNvSpPr txBox="1"/>
          <p:nvPr/>
        </p:nvSpPr>
        <p:spPr>
          <a:xfrm>
            <a:off x="1781711" y="323219"/>
            <a:ext cx="2704241" cy="730200"/>
          </a:xfrm>
          <a:prstGeom prst="rect">
            <a:avLst/>
          </a:prstGeom>
          <a:noFill/>
        </p:spPr>
        <p:txBody>
          <a:bodyPr wrap="square" rtlCol="0">
            <a:spAutoFit/>
          </a:bodyPr>
          <a:lstStyle/>
          <a:p>
            <a:pPr algn="ctr">
              <a:lnSpc>
                <a:spcPct val="150000"/>
              </a:lnSpc>
            </a:pPr>
            <a:r>
              <a:rPr lang="vi-VN" sz="3200" b="1" dirty="0">
                <a:solidFill>
                  <a:srgbClr val="17479D"/>
                </a:solidFill>
                <a:latin typeface="+mj-lt"/>
              </a:rPr>
              <a:t> LUYỆN TẬP</a:t>
            </a:r>
            <a:endParaRPr lang="en-US" sz="3200" b="1" dirty="0">
              <a:solidFill>
                <a:srgbClr val="17479D"/>
              </a:solidFill>
              <a:latin typeface="+mj-lt"/>
            </a:endParaRPr>
          </a:p>
        </p:txBody>
      </p:sp>
      <p:pic>
        <p:nvPicPr>
          <p:cNvPr id="157" name="Picture 156"/>
          <p:cNvPicPr>
            <a:picLocks noChangeAspect="1"/>
          </p:cNvPicPr>
          <p:nvPr/>
        </p:nvPicPr>
        <p:blipFill>
          <a:blip r:embed="rId4"/>
          <a:stretch>
            <a:fillRect/>
          </a:stretch>
        </p:blipFill>
        <p:spPr>
          <a:xfrm>
            <a:off x="271819" y="2270476"/>
            <a:ext cx="11674682" cy="1371976"/>
          </a:xfrm>
          <a:prstGeom prst="rect">
            <a:avLst/>
          </a:prstGeom>
        </p:spPr>
      </p:pic>
      <p:sp>
        <p:nvSpPr>
          <p:cNvPr id="158" name="Rectangle 157"/>
          <p:cNvSpPr/>
          <p:nvPr/>
        </p:nvSpPr>
        <p:spPr>
          <a:xfrm>
            <a:off x="271819" y="1337040"/>
            <a:ext cx="11693174" cy="781752"/>
          </a:xfrm>
          <a:prstGeom prst="rect">
            <a:avLst/>
          </a:prstGeom>
        </p:spPr>
        <p:txBody>
          <a:bodyPr wrap="square">
            <a:spAutoFit/>
          </a:bodyPr>
          <a:lstStyle/>
          <a:p>
            <a:pPr marL="194945" indent="-6350" algn="just">
              <a:lnSpc>
                <a:spcPct val="112000"/>
              </a:lnSpc>
              <a:spcAft>
                <a:spcPts val="200"/>
              </a:spcAft>
            </a:pPr>
            <a:r>
              <a:rPr lang="en-US" sz="4000" b="1">
                <a:solidFill>
                  <a:srgbClr val="181717"/>
                </a:solidFill>
                <a:latin typeface="Times New Roman" panose="02020603050405020304" pitchFamily="18" charset="0"/>
                <a:ea typeface="Times New Roman" panose="02020603050405020304" pitchFamily="18" charset="0"/>
              </a:rPr>
              <a:t>Câu 1</a:t>
            </a:r>
            <a:r>
              <a:rPr lang="en-US" sz="4000" i="1">
                <a:solidFill>
                  <a:srgbClr val="181717"/>
                </a:solidFill>
                <a:latin typeface="Times New Roman" panose="02020603050405020304" pitchFamily="18" charset="0"/>
                <a:ea typeface="Times New Roman" panose="02020603050405020304" pitchFamily="18" charset="0"/>
              </a:rPr>
              <a:t>. Tìm từ chỉ đặc điểm của mưa có trong bài đọc.</a:t>
            </a:r>
            <a:endParaRPr lang="en-US" sz="4000">
              <a:solidFill>
                <a:srgbClr val="181717"/>
              </a:solidFill>
              <a:latin typeface="Times New Roman" panose="02020603050405020304" pitchFamily="18" charset="0"/>
              <a:ea typeface="Times New Roman" panose="02020603050405020304" pitchFamily="18" charset="0"/>
            </a:endParaRPr>
          </a:p>
        </p:txBody>
      </p:sp>
      <p:pic>
        <p:nvPicPr>
          <p:cNvPr id="159" name="图片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3540034"/>
            <a:ext cx="12192000" cy="3317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 name="Picture 159" descr="Tick cross wrong vector icon design. Download a Free Preview or High  Quality Adobe Illustrator Ai, EPS, … | Kids cartoon characters, Vector icon  design, Icon design"/>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9487" b="69744" l="53400" r="93000">
                        <a14:foregroundMark x1="82400" y1="36923" x2="69400" y2="52821"/>
                      </a14:backgroundRemoval>
                    </a14:imgEffect>
                  </a14:imgLayer>
                </a14:imgProps>
              </a:ext>
              <a:ext uri="{28A0092B-C50C-407E-A947-70E740481C1C}">
                <a14:useLocalDpi xmlns:a14="http://schemas.microsoft.com/office/drawing/2010/main" val="0"/>
              </a:ext>
            </a:extLst>
          </a:blip>
          <a:srcRect l="52167" t="18504" r="5833" b="28675"/>
          <a:stretch/>
        </p:blipFill>
        <p:spPr bwMode="auto">
          <a:xfrm>
            <a:off x="2442171" y="2016427"/>
            <a:ext cx="862148" cy="845726"/>
          </a:xfrm>
          <a:prstGeom prst="rect">
            <a:avLst/>
          </a:prstGeom>
          <a:noFill/>
          <a:extLst>
            <a:ext uri="{909E8E84-426E-40DD-AFC4-6F175D3DCCD1}">
              <a14:hiddenFill xmlns:a14="http://schemas.microsoft.com/office/drawing/2010/main">
                <a:solidFill>
                  <a:srgbClr val="FFFFFF"/>
                </a:solidFill>
              </a14:hiddenFill>
            </a:ext>
          </a:extLst>
        </p:spPr>
      </p:pic>
      <p:pic>
        <p:nvPicPr>
          <p:cNvPr id="161" name="Picture 160" descr="Tick cross wrong vector icon design. Download a Free Preview or High  Quality Adobe Illustrator Ai, EPS, … | Kids cartoon characters, Vector icon  design, Icon design"/>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9487" b="69744" l="53400" r="93000">
                        <a14:foregroundMark x1="82400" y1="36923" x2="69400" y2="52821"/>
                      </a14:backgroundRemoval>
                    </a14:imgEffect>
                  </a14:imgLayer>
                </a14:imgProps>
              </a:ext>
              <a:ext uri="{28A0092B-C50C-407E-A947-70E740481C1C}">
                <a14:useLocalDpi xmlns:a14="http://schemas.microsoft.com/office/drawing/2010/main" val="0"/>
              </a:ext>
            </a:extLst>
          </a:blip>
          <a:srcRect l="52167" t="18504" r="5833" b="28675"/>
          <a:stretch/>
        </p:blipFill>
        <p:spPr bwMode="auto">
          <a:xfrm>
            <a:off x="8355290" y="1972114"/>
            <a:ext cx="905691" cy="888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0956464"/>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9"/>
                                            </p:tgtEl>
                                            <p:attrNameLst>
                                              <p:attrName>style.visibility</p:attrName>
                                            </p:attrNameLst>
                                          </p:cBhvr>
                                          <p:to>
                                            <p:strVal val="visible"/>
                                          </p:to>
                                        </p:set>
                                        <p:animEffect transition="in" filter="fade">
                                          <p:cBhvr>
                                            <p:cTn id="7" dur="1000"/>
                                            <p:tgtEl>
                                              <p:spTgt spid="159"/>
                                            </p:tgtEl>
                                          </p:cBhvr>
                                        </p:animEffect>
                                        <p:anim calcmode="lin" valueType="num">
                                          <p:cBhvr>
                                            <p:cTn id="8" dur="1000" fill="hold"/>
                                            <p:tgtEl>
                                              <p:spTgt spid="159"/>
                                            </p:tgtEl>
                                            <p:attrNameLst>
                                              <p:attrName>ppt_x</p:attrName>
                                            </p:attrNameLst>
                                          </p:cBhvr>
                                          <p:tavLst>
                                            <p:tav tm="0">
                                              <p:val>
                                                <p:strVal val="#ppt_x"/>
                                              </p:val>
                                            </p:tav>
                                            <p:tav tm="100000">
                                              <p:val>
                                                <p:strVal val="#ppt_x"/>
                                              </p:val>
                                            </p:tav>
                                          </p:tavLst>
                                        </p:anim>
                                        <p:anim calcmode="lin" valueType="num">
                                          <p:cBhvr>
                                            <p:cTn id="9" dur="1000" fill="hold"/>
                                            <p:tgtEl>
                                              <p:spTgt spid="159"/>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158"/>
                                            </p:tgtEl>
                                            <p:attrNameLst>
                                              <p:attrName>style.visibility</p:attrName>
                                            </p:attrNameLst>
                                          </p:cBhvr>
                                          <p:to>
                                            <p:strVal val="visible"/>
                                          </p:to>
                                        </p:set>
                                        <p:animEffect transition="in" filter="fade">
                                          <p:cBhvr>
                                            <p:cTn id="12" dur="500"/>
                                            <p:tgtEl>
                                              <p:spTgt spid="15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7"/>
                                            </p:tgtEl>
                                            <p:attrNameLst>
                                              <p:attrName>style.visibility</p:attrName>
                                            </p:attrNameLst>
                                          </p:cBhvr>
                                          <p:to>
                                            <p:strVal val="visible"/>
                                          </p:to>
                                        </p:set>
                                        <p:animEffect transition="in" filter="fade">
                                          <p:cBhvr>
                                            <p:cTn id="17" dur="500"/>
                                            <p:tgtEl>
                                              <p:spTgt spid="15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14:presetBounceEnd="40000">
                                      <p:stCondLst>
                                        <p:cond delay="0"/>
                                      </p:stCondLst>
                                      <p:childTnLst>
                                        <p:set>
                                          <p:cBhvr>
                                            <p:cTn id="21" dur="1" fill="hold">
                                              <p:stCondLst>
                                                <p:cond delay="0"/>
                                              </p:stCondLst>
                                            </p:cTn>
                                            <p:tgtEl>
                                              <p:spTgt spid="160"/>
                                            </p:tgtEl>
                                            <p:attrNameLst>
                                              <p:attrName>style.visibility</p:attrName>
                                            </p:attrNameLst>
                                          </p:cBhvr>
                                          <p:to>
                                            <p:strVal val="visible"/>
                                          </p:to>
                                        </p:set>
                                        <p:anim calcmode="lin" valueType="num" p14:bounceEnd="40000">
                                          <p:cBhvr additive="base">
                                            <p:cTn id="22" dur="500" fill="hold"/>
                                            <p:tgtEl>
                                              <p:spTgt spid="160"/>
                                            </p:tgtEl>
                                            <p:attrNameLst>
                                              <p:attrName>ppt_x</p:attrName>
                                            </p:attrNameLst>
                                          </p:cBhvr>
                                          <p:tavLst>
                                            <p:tav tm="0">
                                              <p:val>
                                                <p:strVal val="1+#ppt_w/2"/>
                                              </p:val>
                                            </p:tav>
                                            <p:tav tm="100000">
                                              <p:val>
                                                <p:strVal val="#ppt_x"/>
                                              </p:val>
                                            </p:tav>
                                          </p:tavLst>
                                        </p:anim>
                                        <p:anim calcmode="lin" valueType="num" p14:bounceEnd="40000">
                                          <p:cBhvr additive="base">
                                            <p:cTn id="23" dur="500" fill="hold"/>
                                            <p:tgtEl>
                                              <p:spTgt spid="160"/>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nodeType="clickEffect" p14:presetBounceEnd="40000">
                                      <p:stCondLst>
                                        <p:cond delay="0"/>
                                      </p:stCondLst>
                                      <p:childTnLst>
                                        <p:set>
                                          <p:cBhvr>
                                            <p:cTn id="27" dur="1" fill="hold">
                                              <p:stCondLst>
                                                <p:cond delay="0"/>
                                              </p:stCondLst>
                                            </p:cTn>
                                            <p:tgtEl>
                                              <p:spTgt spid="161"/>
                                            </p:tgtEl>
                                            <p:attrNameLst>
                                              <p:attrName>style.visibility</p:attrName>
                                            </p:attrNameLst>
                                          </p:cBhvr>
                                          <p:to>
                                            <p:strVal val="visible"/>
                                          </p:to>
                                        </p:set>
                                        <p:anim calcmode="lin" valueType="num" p14:bounceEnd="40000">
                                          <p:cBhvr additive="base">
                                            <p:cTn id="28" dur="500" fill="hold"/>
                                            <p:tgtEl>
                                              <p:spTgt spid="161"/>
                                            </p:tgtEl>
                                            <p:attrNameLst>
                                              <p:attrName>ppt_x</p:attrName>
                                            </p:attrNameLst>
                                          </p:cBhvr>
                                          <p:tavLst>
                                            <p:tav tm="0">
                                              <p:val>
                                                <p:strVal val="1+#ppt_w/2"/>
                                              </p:val>
                                            </p:tav>
                                            <p:tav tm="100000">
                                              <p:val>
                                                <p:strVal val="#ppt_x"/>
                                              </p:val>
                                            </p:tav>
                                          </p:tavLst>
                                        </p:anim>
                                        <p:anim calcmode="lin" valueType="num" p14:bounceEnd="40000">
                                          <p:cBhvr additive="base">
                                            <p:cTn id="29" dur="500" fill="hold"/>
                                            <p:tgtEl>
                                              <p:spTgt spid="16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9"/>
                                            </p:tgtEl>
                                            <p:attrNameLst>
                                              <p:attrName>style.visibility</p:attrName>
                                            </p:attrNameLst>
                                          </p:cBhvr>
                                          <p:to>
                                            <p:strVal val="visible"/>
                                          </p:to>
                                        </p:set>
                                        <p:animEffect transition="in" filter="fade">
                                          <p:cBhvr>
                                            <p:cTn id="7" dur="1000"/>
                                            <p:tgtEl>
                                              <p:spTgt spid="159"/>
                                            </p:tgtEl>
                                          </p:cBhvr>
                                        </p:animEffect>
                                        <p:anim calcmode="lin" valueType="num">
                                          <p:cBhvr>
                                            <p:cTn id="8" dur="1000" fill="hold"/>
                                            <p:tgtEl>
                                              <p:spTgt spid="159"/>
                                            </p:tgtEl>
                                            <p:attrNameLst>
                                              <p:attrName>ppt_x</p:attrName>
                                            </p:attrNameLst>
                                          </p:cBhvr>
                                          <p:tavLst>
                                            <p:tav tm="0">
                                              <p:val>
                                                <p:strVal val="#ppt_x"/>
                                              </p:val>
                                            </p:tav>
                                            <p:tav tm="100000">
                                              <p:val>
                                                <p:strVal val="#ppt_x"/>
                                              </p:val>
                                            </p:tav>
                                          </p:tavLst>
                                        </p:anim>
                                        <p:anim calcmode="lin" valueType="num">
                                          <p:cBhvr>
                                            <p:cTn id="9" dur="1000" fill="hold"/>
                                            <p:tgtEl>
                                              <p:spTgt spid="159"/>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158"/>
                                            </p:tgtEl>
                                            <p:attrNameLst>
                                              <p:attrName>style.visibility</p:attrName>
                                            </p:attrNameLst>
                                          </p:cBhvr>
                                          <p:to>
                                            <p:strVal val="visible"/>
                                          </p:to>
                                        </p:set>
                                        <p:animEffect transition="in" filter="fade">
                                          <p:cBhvr>
                                            <p:cTn id="12" dur="500"/>
                                            <p:tgtEl>
                                              <p:spTgt spid="15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7"/>
                                            </p:tgtEl>
                                            <p:attrNameLst>
                                              <p:attrName>style.visibility</p:attrName>
                                            </p:attrNameLst>
                                          </p:cBhvr>
                                          <p:to>
                                            <p:strVal val="visible"/>
                                          </p:to>
                                        </p:set>
                                        <p:animEffect transition="in" filter="fade">
                                          <p:cBhvr>
                                            <p:cTn id="17" dur="500"/>
                                            <p:tgtEl>
                                              <p:spTgt spid="15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160"/>
                                            </p:tgtEl>
                                            <p:attrNameLst>
                                              <p:attrName>style.visibility</p:attrName>
                                            </p:attrNameLst>
                                          </p:cBhvr>
                                          <p:to>
                                            <p:strVal val="visible"/>
                                          </p:to>
                                        </p:set>
                                        <p:anim calcmode="lin" valueType="num">
                                          <p:cBhvr additive="base">
                                            <p:cTn id="22" dur="500" fill="hold"/>
                                            <p:tgtEl>
                                              <p:spTgt spid="160"/>
                                            </p:tgtEl>
                                            <p:attrNameLst>
                                              <p:attrName>ppt_x</p:attrName>
                                            </p:attrNameLst>
                                          </p:cBhvr>
                                          <p:tavLst>
                                            <p:tav tm="0">
                                              <p:val>
                                                <p:strVal val="1+#ppt_w/2"/>
                                              </p:val>
                                            </p:tav>
                                            <p:tav tm="100000">
                                              <p:val>
                                                <p:strVal val="#ppt_x"/>
                                              </p:val>
                                            </p:tav>
                                          </p:tavLst>
                                        </p:anim>
                                        <p:anim calcmode="lin" valueType="num">
                                          <p:cBhvr additive="base">
                                            <p:cTn id="23" dur="500" fill="hold"/>
                                            <p:tgtEl>
                                              <p:spTgt spid="160"/>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nodeType="clickEffect">
                                      <p:stCondLst>
                                        <p:cond delay="0"/>
                                      </p:stCondLst>
                                      <p:childTnLst>
                                        <p:set>
                                          <p:cBhvr>
                                            <p:cTn id="27" dur="1" fill="hold">
                                              <p:stCondLst>
                                                <p:cond delay="0"/>
                                              </p:stCondLst>
                                            </p:cTn>
                                            <p:tgtEl>
                                              <p:spTgt spid="161"/>
                                            </p:tgtEl>
                                            <p:attrNameLst>
                                              <p:attrName>style.visibility</p:attrName>
                                            </p:attrNameLst>
                                          </p:cBhvr>
                                          <p:to>
                                            <p:strVal val="visible"/>
                                          </p:to>
                                        </p:set>
                                        <p:anim calcmode="lin" valueType="num">
                                          <p:cBhvr additive="base">
                                            <p:cTn id="28" dur="500" fill="hold"/>
                                            <p:tgtEl>
                                              <p:spTgt spid="161"/>
                                            </p:tgtEl>
                                            <p:attrNameLst>
                                              <p:attrName>ppt_x</p:attrName>
                                            </p:attrNameLst>
                                          </p:cBhvr>
                                          <p:tavLst>
                                            <p:tav tm="0">
                                              <p:val>
                                                <p:strVal val="1+#ppt_w/2"/>
                                              </p:val>
                                            </p:tav>
                                            <p:tav tm="100000">
                                              <p:val>
                                                <p:strVal val="#ppt_x"/>
                                              </p:val>
                                            </p:tav>
                                          </p:tavLst>
                                        </p:anim>
                                        <p:anim calcmode="lin" valueType="num">
                                          <p:cBhvr additive="base">
                                            <p:cTn id="29" dur="500" fill="hold"/>
                                            <p:tgtEl>
                                              <p:spTgt spid="16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540034"/>
            <a:ext cx="12192000" cy="3317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 name="Rectangle 148"/>
          <p:cNvSpPr/>
          <p:nvPr/>
        </p:nvSpPr>
        <p:spPr>
          <a:xfrm>
            <a:off x="851266" y="837361"/>
            <a:ext cx="10199911" cy="707886"/>
          </a:xfrm>
          <a:prstGeom prst="rect">
            <a:avLst/>
          </a:prstGeom>
        </p:spPr>
        <p:txBody>
          <a:bodyPr wrap="square">
            <a:spAutoFit/>
          </a:bodyPr>
          <a:lstStyle/>
          <a:p>
            <a:r>
              <a:rPr lang="en-US" sz="4000" b="1">
                <a:solidFill>
                  <a:srgbClr val="181717"/>
                </a:solidFill>
                <a:latin typeface="Times New Roman" panose="02020603050405020304" pitchFamily="18" charset="0"/>
                <a:ea typeface="Times New Roman" panose="02020603050405020304" pitchFamily="18" charset="0"/>
              </a:rPr>
              <a:t>Câu 2</a:t>
            </a:r>
            <a:r>
              <a:rPr lang="en-US" sz="4000" i="1">
                <a:solidFill>
                  <a:srgbClr val="181717"/>
                </a:solidFill>
                <a:latin typeface="Times New Roman" panose="02020603050405020304" pitchFamily="18" charset="0"/>
                <a:ea typeface="Times New Roman" panose="02020603050405020304" pitchFamily="18" charset="0"/>
              </a:rPr>
              <a:t>. Tìm thêm từ ngữ tả mưa.</a:t>
            </a:r>
            <a:endParaRPr lang="en-US" sz="4000"/>
          </a:p>
        </p:txBody>
      </p:sp>
      <p:sp>
        <p:nvSpPr>
          <p:cNvPr id="150" name="Rectangle 149"/>
          <p:cNvSpPr/>
          <p:nvPr/>
        </p:nvSpPr>
        <p:spPr>
          <a:xfrm>
            <a:off x="851266" y="1985600"/>
            <a:ext cx="9826734" cy="707886"/>
          </a:xfrm>
          <a:prstGeom prst="rect">
            <a:avLst/>
          </a:prstGeom>
        </p:spPr>
        <p:txBody>
          <a:bodyPr wrap="square">
            <a:spAutoFit/>
          </a:bodyPr>
          <a:lstStyle/>
          <a:p>
            <a:r>
              <a:rPr lang="en-US" sz="4000" b="1">
                <a:solidFill>
                  <a:srgbClr val="FF0000"/>
                </a:solidFill>
                <a:latin typeface="Times New Roman" panose="02020603050405020304" pitchFamily="18" charset="0"/>
                <a:ea typeface="Times New Roman" panose="02020603050405020304" pitchFamily="18" charset="0"/>
              </a:rPr>
              <a:t>ào ào, tí tách, lộp bộp,…</a:t>
            </a:r>
            <a:endParaRPr lang="en-US" sz="4000" b="1">
              <a:solidFill>
                <a:srgbClr val="FF0000"/>
              </a:solidFill>
            </a:endParaRPr>
          </a:p>
        </p:txBody>
      </p:sp>
    </p:spTree>
    <p:extLst>
      <p:ext uri="{BB962C8B-B14F-4D97-AF65-F5344CB8AC3E}">
        <p14:creationId xmlns:p14="http://schemas.microsoft.com/office/powerpoint/2010/main" val="3390438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8"/>
                                        </p:tgtEl>
                                        <p:attrNameLst>
                                          <p:attrName>style.visibility</p:attrName>
                                        </p:attrNameLst>
                                      </p:cBhvr>
                                      <p:to>
                                        <p:strVal val="visible"/>
                                      </p:to>
                                    </p:set>
                                    <p:animEffect transition="in" filter="fade">
                                      <p:cBhvr>
                                        <p:cTn id="7" dur="1000"/>
                                        <p:tgtEl>
                                          <p:spTgt spid="148"/>
                                        </p:tgtEl>
                                      </p:cBhvr>
                                    </p:animEffect>
                                    <p:anim calcmode="lin" valueType="num">
                                      <p:cBhvr>
                                        <p:cTn id="8" dur="1000" fill="hold"/>
                                        <p:tgtEl>
                                          <p:spTgt spid="148"/>
                                        </p:tgtEl>
                                        <p:attrNameLst>
                                          <p:attrName>ppt_x</p:attrName>
                                        </p:attrNameLst>
                                      </p:cBhvr>
                                      <p:tavLst>
                                        <p:tav tm="0">
                                          <p:val>
                                            <p:strVal val="#ppt_x"/>
                                          </p:val>
                                        </p:tav>
                                        <p:tav tm="100000">
                                          <p:val>
                                            <p:strVal val="#ppt_x"/>
                                          </p:val>
                                        </p:tav>
                                      </p:tavLst>
                                    </p:anim>
                                    <p:anim calcmode="lin" valueType="num">
                                      <p:cBhvr>
                                        <p:cTn id="9" dur="1000" fill="hold"/>
                                        <p:tgtEl>
                                          <p:spTgt spid="14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49"/>
                                        </p:tgtEl>
                                        <p:attrNameLst>
                                          <p:attrName>style.visibility</p:attrName>
                                        </p:attrNameLst>
                                      </p:cBhvr>
                                      <p:to>
                                        <p:strVal val="visible"/>
                                      </p:to>
                                    </p:set>
                                    <p:animEffect transition="in" filter="fade">
                                      <p:cBhvr>
                                        <p:cTn id="14" dur="500"/>
                                        <p:tgtEl>
                                          <p:spTgt spid="14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50"/>
                                        </p:tgtEl>
                                        <p:attrNameLst>
                                          <p:attrName>style.visibility</p:attrName>
                                        </p:attrNameLst>
                                      </p:cBhvr>
                                      <p:to>
                                        <p:strVal val="visible"/>
                                      </p:to>
                                    </p:set>
                                    <p:animEffect transition="in" filter="fade">
                                      <p:cBhvr>
                                        <p:cTn id="19" dur="500"/>
                                        <p:tgtEl>
                                          <p:spTgt spid="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 grpId="0"/>
      <p:bldP spid="15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81863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7C27E7-3EBB-44E4-B587-606D4BE648FB}"/>
              </a:ext>
            </a:extLst>
          </p:cNvPr>
          <p:cNvSpPr txBox="1"/>
          <p:nvPr/>
        </p:nvSpPr>
        <p:spPr>
          <a:xfrm>
            <a:off x="3530010" y="2945218"/>
            <a:ext cx="5295014" cy="1938992"/>
          </a:xfrm>
          <a:prstGeom prst="rect">
            <a:avLst/>
          </a:prstGeom>
          <a:noFill/>
        </p:spPr>
        <p:txBody>
          <a:bodyPr wrap="square" rtlCol="0">
            <a:spAutoFit/>
          </a:bodyPr>
          <a:lstStyle/>
          <a:p>
            <a:pPr algn="ctr"/>
            <a:r>
              <a:rPr lang="en-US" sz="6000" dirty="0" err="1"/>
              <a:t>Tiết</a:t>
            </a:r>
            <a:r>
              <a:rPr lang="en-US" sz="6000" dirty="0"/>
              <a:t> 1 + 2</a:t>
            </a:r>
          </a:p>
          <a:p>
            <a:pPr algn="ctr"/>
            <a:r>
              <a:rPr lang="en-US" sz="6000" dirty="0" err="1"/>
              <a:t>Đọc</a:t>
            </a:r>
            <a:endParaRPr lang="en-US" sz="6000" dirty="0"/>
          </a:p>
        </p:txBody>
      </p:sp>
    </p:spTree>
    <p:extLst>
      <p:ext uri="{BB962C8B-B14F-4D97-AF65-F5344CB8AC3E}">
        <p14:creationId xmlns:p14="http://schemas.microsoft.com/office/powerpoint/2010/main" val="29072102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2522084" y="0"/>
            <a:ext cx="5707516" cy="1023417"/>
          </a:xfrm>
          <a:prstGeom prst="rect">
            <a:avLst/>
          </a:prstGeom>
        </p:spPr>
      </p:pic>
      <p:pic>
        <p:nvPicPr>
          <p:cNvPr id="9" name="Picture 8"/>
          <p:cNvPicPr>
            <a:picLocks noChangeAspect="1"/>
          </p:cNvPicPr>
          <p:nvPr/>
        </p:nvPicPr>
        <p:blipFill>
          <a:blip r:embed="rId3"/>
          <a:stretch>
            <a:fillRect/>
          </a:stretch>
        </p:blipFill>
        <p:spPr>
          <a:xfrm>
            <a:off x="527297" y="945039"/>
            <a:ext cx="10994143" cy="5756400"/>
          </a:xfrm>
          <a:prstGeom prst="rect">
            <a:avLst/>
          </a:prstGeom>
        </p:spPr>
      </p:pic>
    </p:spTree>
    <p:extLst>
      <p:ext uri="{BB962C8B-B14F-4D97-AF65-F5344CB8AC3E}">
        <p14:creationId xmlns:p14="http://schemas.microsoft.com/office/powerpoint/2010/main" val="40529896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EFD972A-C98F-42FB-BB1E-E519F95EED02}"/>
              </a:ext>
            </a:extLst>
          </p:cNvPr>
          <p:cNvSpPr txBox="1"/>
          <p:nvPr/>
        </p:nvSpPr>
        <p:spPr>
          <a:xfrm>
            <a:off x="894716" y="923120"/>
            <a:ext cx="2195457" cy="769441"/>
          </a:xfrm>
          <a:prstGeom prst="rect">
            <a:avLst/>
          </a:prstGeom>
          <a:noFill/>
        </p:spPr>
        <p:txBody>
          <a:bodyPr wrap="square" rtlCol="0">
            <a:spAutoFit/>
          </a:bodyPr>
          <a:lstStyle/>
          <a:p>
            <a:r>
              <a:rPr lang="en-US" sz="4400" dirty="0">
                <a:solidFill>
                  <a:schemeClr val="accent1"/>
                </a:solidFill>
                <a:latin typeface="+mj-lt"/>
              </a:rPr>
              <a:t>BÀI </a:t>
            </a:r>
            <a:r>
              <a:rPr lang="en-US" sz="4400" dirty="0">
                <a:solidFill>
                  <a:schemeClr val="accent1"/>
                </a:solidFill>
                <a:latin typeface="+mj-lt"/>
              </a:rPr>
              <a:t>2</a:t>
            </a:r>
            <a:endParaRPr lang="en-US" sz="4400" dirty="0">
              <a:solidFill>
                <a:schemeClr val="accent1"/>
              </a:solidFill>
              <a:latin typeface="+mj-lt"/>
            </a:endParaRPr>
          </a:p>
        </p:txBody>
      </p:sp>
      <p:pic>
        <p:nvPicPr>
          <p:cNvPr id="5" name="Picture 4">
            <a:extLst>
              <a:ext uri="{FF2B5EF4-FFF2-40B4-BE49-F238E27FC236}">
                <a16:creationId xmlns:a16="http://schemas.microsoft.com/office/drawing/2014/main" id="{74557BFB-E5F4-48C1-877E-0A5B9C52C377}"/>
              </a:ext>
            </a:extLst>
          </p:cNvPr>
          <p:cNvPicPr>
            <a:picLocks noChangeAspect="1"/>
          </p:cNvPicPr>
          <p:nvPr/>
        </p:nvPicPr>
        <p:blipFill>
          <a:blip r:embed="rId2">
            <a:clrChange>
              <a:clrFrom>
                <a:srgbClr val="FFFEFE"/>
              </a:clrFrom>
              <a:clrTo>
                <a:srgbClr val="FFFEFE">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2591096" y="1958982"/>
            <a:ext cx="998155" cy="526055"/>
          </a:xfrm>
          <a:prstGeom prst="rect">
            <a:avLst/>
          </a:prstGeom>
        </p:spPr>
      </p:pic>
      <p:sp>
        <p:nvSpPr>
          <p:cNvPr id="7" name="TextBox 6">
            <a:extLst>
              <a:ext uri="{FF2B5EF4-FFF2-40B4-BE49-F238E27FC236}">
                <a16:creationId xmlns:a16="http://schemas.microsoft.com/office/drawing/2014/main" id="{8BBEF2F3-5C2B-4655-A035-F85D49CC6C45}"/>
              </a:ext>
            </a:extLst>
          </p:cNvPr>
          <p:cNvSpPr txBox="1"/>
          <p:nvPr/>
        </p:nvSpPr>
        <p:spPr>
          <a:xfrm>
            <a:off x="3688287" y="1189812"/>
            <a:ext cx="5180697" cy="707886"/>
          </a:xfrm>
          <a:prstGeom prst="rect">
            <a:avLst/>
          </a:prstGeom>
          <a:noFill/>
        </p:spPr>
        <p:txBody>
          <a:bodyPr wrap="square" rtlCol="0">
            <a:spAutoFit/>
          </a:bodyPr>
          <a:lstStyle/>
          <a:p>
            <a:pPr algn="ctr"/>
            <a:r>
              <a:rPr lang="en-US" sz="4000" dirty="0" smtClean="0">
                <a:solidFill>
                  <a:srgbClr val="FF0000"/>
                </a:solidFill>
                <a:latin typeface="+mj-lt"/>
              </a:rPr>
              <a:t>MÙA NƯỚC NỔI</a:t>
            </a:r>
            <a:endParaRPr lang="en-US" sz="4000" dirty="0">
              <a:solidFill>
                <a:srgbClr val="FF0000"/>
              </a:solidFill>
              <a:latin typeface="+mj-lt"/>
            </a:endParaRPr>
          </a:p>
        </p:txBody>
      </p:sp>
      <p:pic>
        <p:nvPicPr>
          <p:cNvPr id="6" name="Picture 5"/>
          <p:cNvPicPr>
            <a:picLocks noChangeAspect="1"/>
          </p:cNvPicPr>
          <p:nvPr/>
        </p:nvPicPr>
        <p:blipFill>
          <a:blip r:embed="rId4"/>
          <a:stretch>
            <a:fillRect/>
          </a:stretch>
        </p:blipFill>
        <p:spPr>
          <a:xfrm>
            <a:off x="527297" y="2485037"/>
            <a:ext cx="11664703" cy="4216402"/>
          </a:xfrm>
          <a:prstGeom prst="rect">
            <a:avLst/>
          </a:prstGeom>
        </p:spPr>
      </p:pic>
    </p:spTree>
    <p:extLst>
      <p:ext uri="{BB962C8B-B14F-4D97-AF65-F5344CB8AC3E}">
        <p14:creationId xmlns:p14="http://schemas.microsoft.com/office/powerpoint/2010/main" val="2819909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Lst>
          </a:blip>
          <a:stretch>
            <a:fillRect/>
          </a:stretch>
        </p:blipFill>
        <p:spPr>
          <a:xfrm>
            <a:off x="3661592" y="0"/>
            <a:ext cx="3309938" cy="656198"/>
          </a:xfrm>
          <a:prstGeom prst="rect">
            <a:avLst/>
          </a:prstGeom>
        </p:spPr>
      </p:pic>
      <p:pic>
        <p:nvPicPr>
          <p:cNvPr id="6" name="Picture 5"/>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bright="20000" contrast="-40000"/>
                    </a14:imgEffect>
                  </a14:imgLayer>
                </a14:imgProps>
              </a:ext>
            </a:extLst>
          </a:blip>
          <a:stretch>
            <a:fillRect/>
          </a:stretch>
        </p:blipFill>
        <p:spPr>
          <a:xfrm>
            <a:off x="248189" y="656198"/>
            <a:ext cx="11943811" cy="3093115"/>
          </a:xfrm>
          <a:prstGeom prst="rect">
            <a:avLst/>
          </a:prstGeom>
        </p:spPr>
      </p:pic>
      <p:pic>
        <p:nvPicPr>
          <p:cNvPr id="7" name="Picture 6"/>
          <p:cNvPicPr>
            <a:picLocks noChangeAspect="1"/>
          </p:cNvPicPr>
          <p:nvPr/>
        </p:nvPicPr>
        <p:blipFill>
          <a:blip r:embed="rId8"/>
          <a:stretch>
            <a:fillRect/>
          </a:stretch>
        </p:blipFill>
        <p:spPr>
          <a:xfrm>
            <a:off x="140862" y="3733800"/>
            <a:ext cx="11910275" cy="3017247"/>
          </a:xfrm>
          <a:prstGeom prst="rect">
            <a:avLst/>
          </a:prstGeom>
        </p:spPr>
      </p:pic>
      <p:pic>
        <p:nvPicPr>
          <p:cNvPr id="2" name="[hanhtrangso.nxbgd.vn] HĐ đọc văn bản_ Mùa nước nổi_HT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791199" y="3139713"/>
            <a:ext cx="609600" cy="609600"/>
          </a:xfrm>
          <a:prstGeom prst="rect">
            <a:avLst/>
          </a:prstGeom>
        </p:spPr>
      </p:pic>
      <p:sp>
        <p:nvSpPr>
          <p:cNvPr id="8" name="Cloud 7">
            <a:extLst>
              <a:ext uri="{FF2B5EF4-FFF2-40B4-BE49-F238E27FC236}">
                <a16:creationId xmlns:a16="http://schemas.microsoft.com/office/drawing/2014/main" id="{2873E136-3F6A-476D-ACB1-355B8F61C242}"/>
              </a:ext>
            </a:extLst>
          </p:cNvPr>
          <p:cNvSpPr/>
          <p:nvPr/>
        </p:nvSpPr>
        <p:spPr>
          <a:xfrm>
            <a:off x="7465613" y="1"/>
            <a:ext cx="5066022" cy="561702"/>
          </a:xfrm>
          <a:prstGeom prst="cloud">
            <a:avLst/>
          </a:prstGeom>
          <a:solidFill>
            <a:schemeClr val="accent2">
              <a:lumMod val="40000"/>
              <a:lumOff val="6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mẫu</a:t>
            </a:r>
            <a:endPar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31671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8"/>
                                        </p:tgtEl>
                                      </p:cBhvr>
                                    </p:animEffect>
                                    <p:set>
                                      <p:cBhvr>
                                        <p:cTn id="18"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9" fill="hold" display="0">
                  <p:stCondLst>
                    <p:cond delay="indefinite"/>
                  </p:stCondLst>
                  <p:endCondLst>
                    <p:cond evt="onStopAudio" delay="0">
                      <p:tgtEl>
                        <p:sldTgt/>
                      </p:tgtEl>
                    </p:cond>
                  </p:endCondLst>
                </p:cTn>
                <p:tgtEl>
                  <p:spTgt spid="2"/>
                </p:tgtEl>
              </p:cMediaNode>
            </p:audio>
          </p:childTnLst>
        </p:cTn>
      </p:par>
    </p:tnLst>
    <p:bldLst>
      <p:bldP spid="8" grpId="0" animBg="1"/>
      <p:bldP spid="8" grpId="1"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Lst>
          </a:blip>
          <a:stretch>
            <a:fillRect/>
          </a:stretch>
        </p:blipFill>
        <p:spPr>
          <a:xfrm>
            <a:off x="3600316" y="0"/>
            <a:ext cx="3309938" cy="656198"/>
          </a:xfrm>
          <a:prstGeom prst="rect">
            <a:avLst/>
          </a:prstGeom>
        </p:spPr>
      </p:pic>
      <p:pic>
        <p:nvPicPr>
          <p:cNvPr id="10" name="Picture 9"/>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Lst>
          </a:blip>
          <a:stretch>
            <a:fillRect/>
          </a:stretch>
        </p:blipFill>
        <p:spPr>
          <a:xfrm>
            <a:off x="186913" y="656198"/>
            <a:ext cx="11943811" cy="3093115"/>
          </a:xfrm>
          <a:prstGeom prst="rect">
            <a:avLst/>
          </a:prstGeom>
        </p:spPr>
      </p:pic>
      <p:pic>
        <p:nvPicPr>
          <p:cNvPr id="11" name="Picture 10"/>
          <p:cNvPicPr>
            <a:picLocks noChangeAspect="1"/>
          </p:cNvPicPr>
          <p:nvPr/>
        </p:nvPicPr>
        <p:blipFill>
          <a:blip r:embed="rId6"/>
          <a:stretch>
            <a:fillRect/>
          </a:stretch>
        </p:blipFill>
        <p:spPr>
          <a:xfrm>
            <a:off x="160786" y="3749312"/>
            <a:ext cx="11910275" cy="3017247"/>
          </a:xfrm>
          <a:prstGeom prst="rect">
            <a:avLst/>
          </a:prstGeom>
        </p:spPr>
      </p:pic>
      <p:sp>
        <p:nvSpPr>
          <p:cNvPr id="12" name="TextBox 11">
            <a:hlinkClick r:id="" action="ppaction://noaction"/>
          </p:cNvPr>
          <p:cNvSpPr txBox="1">
            <a:spLocks noChangeArrowheads="1"/>
          </p:cNvSpPr>
          <p:nvPr/>
        </p:nvSpPr>
        <p:spPr bwMode="auto">
          <a:xfrm>
            <a:off x="213039" y="522366"/>
            <a:ext cx="5647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r>
              <a:rPr lang="en-GB" altLang="en-US" sz="3600" b="1">
                <a:solidFill>
                  <a:srgbClr val="FF0000"/>
                </a:solidFill>
                <a:cs typeface="Times New Roman" panose="02020603050405020304" pitchFamily="18" charset="0"/>
              </a:rPr>
              <a:t>1</a:t>
            </a:r>
          </a:p>
        </p:txBody>
      </p:sp>
      <p:sp>
        <p:nvSpPr>
          <p:cNvPr id="13" name="TextBox 12">
            <a:hlinkClick r:id="" action="ppaction://noaction"/>
          </p:cNvPr>
          <p:cNvSpPr txBox="1">
            <a:spLocks noChangeArrowheads="1"/>
          </p:cNvSpPr>
          <p:nvPr/>
        </p:nvSpPr>
        <p:spPr bwMode="auto">
          <a:xfrm>
            <a:off x="160787" y="2135839"/>
            <a:ext cx="5647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r>
              <a:rPr lang="en-GB" altLang="en-US" sz="3600" b="1">
                <a:solidFill>
                  <a:srgbClr val="FF0000"/>
                </a:solidFill>
                <a:cs typeface="Times New Roman" panose="02020603050405020304" pitchFamily="18" charset="0"/>
              </a:rPr>
              <a:t>2</a:t>
            </a:r>
          </a:p>
        </p:txBody>
      </p:sp>
      <p:sp>
        <p:nvSpPr>
          <p:cNvPr id="14" name="TextBox 13">
            <a:hlinkClick r:id="" action="ppaction://noaction"/>
          </p:cNvPr>
          <p:cNvSpPr txBox="1">
            <a:spLocks noChangeArrowheads="1"/>
          </p:cNvSpPr>
          <p:nvPr/>
        </p:nvSpPr>
        <p:spPr bwMode="auto">
          <a:xfrm>
            <a:off x="101123" y="3586881"/>
            <a:ext cx="5647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r>
              <a:rPr lang="en-GB" altLang="en-US" sz="3600" b="1">
                <a:solidFill>
                  <a:srgbClr val="FF0000"/>
                </a:solidFill>
                <a:cs typeface="Times New Roman" panose="02020603050405020304" pitchFamily="18" charset="0"/>
              </a:rPr>
              <a:t>3</a:t>
            </a:r>
          </a:p>
        </p:txBody>
      </p:sp>
      <p:sp>
        <p:nvSpPr>
          <p:cNvPr id="18" name="TextBox 17">
            <a:hlinkClick r:id="" action="ppaction://noaction"/>
          </p:cNvPr>
          <p:cNvSpPr txBox="1">
            <a:spLocks noChangeArrowheads="1"/>
          </p:cNvSpPr>
          <p:nvPr/>
        </p:nvSpPr>
        <p:spPr bwMode="auto">
          <a:xfrm>
            <a:off x="199976" y="5176720"/>
            <a:ext cx="5647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r>
              <a:rPr lang="en-GB" altLang="en-US" sz="3600" b="1">
                <a:solidFill>
                  <a:srgbClr val="FF0000"/>
                </a:solidFill>
                <a:cs typeface="Times New Roman" panose="02020603050405020304" pitchFamily="18" charset="0"/>
              </a:rPr>
              <a:t>4</a:t>
            </a:r>
          </a:p>
        </p:txBody>
      </p:sp>
      <p:sp>
        <p:nvSpPr>
          <p:cNvPr id="19" name="Cloud 18">
            <a:extLst>
              <a:ext uri="{FF2B5EF4-FFF2-40B4-BE49-F238E27FC236}">
                <a16:creationId xmlns:a16="http://schemas.microsoft.com/office/drawing/2014/main" id="{C25BA23A-47C2-4D9B-BB25-E2DC6FF53916}"/>
              </a:ext>
            </a:extLst>
          </p:cNvPr>
          <p:cNvSpPr/>
          <p:nvPr/>
        </p:nvSpPr>
        <p:spPr>
          <a:xfrm>
            <a:off x="7123341" y="4575426"/>
            <a:ext cx="5066022" cy="1162605"/>
          </a:xfrm>
          <a:prstGeom prst="cloud">
            <a:avLst/>
          </a:prstGeom>
          <a:solidFill>
            <a:schemeClr val="accent2">
              <a:lumMod val="40000"/>
              <a:lumOff val="6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Bài</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có</a:t>
            </a:r>
            <a:r>
              <a:rPr lang="en-US" sz="36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mấy</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đoạn</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20" name="Cloud 19">
            <a:extLst>
              <a:ext uri="{FF2B5EF4-FFF2-40B4-BE49-F238E27FC236}">
                <a16:creationId xmlns:a16="http://schemas.microsoft.com/office/drawing/2014/main" id="{2873E136-3F6A-476D-ACB1-355B8F61C242}"/>
              </a:ext>
            </a:extLst>
          </p:cNvPr>
          <p:cNvSpPr/>
          <p:nvPr/>
        </p:nvSpPr>
        <p:spPr>
          <a:xfrm>
            <a:off x="7125978" y="4575426"/>
            <a:ext cx="5066022" cy="1162605"/>
          </a:xfrm>
          <a:prstGeom prst="cloud">
            <a:avLst/>
          </a:prstGeom>
          <a:solidFill>
            <a:schemeClr val="accent2">
              <a:lumMod val="40000"/>
              <a:lumOff val="6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nối</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tiếp</a:t>
            </a:r>
            <a:r>
              <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đoạn</a:t>
            </a:r>
            <a:endPar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854219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19"/>
                                        </p:tgtEl>
                                      </p:cBhvr>
                                    </p:animEffect>
                                    <p:set>
                                      <p:cBhvr>
                                        <p:cTn id="14" dur="1" fill="hold">
                                          <p:stCondLst>
                                            <p:cond delay="499"/>
                                          </p:stCondLst>
                                        </p:cTn>
                                        <p:tgtEl>
                                          <p:spTgt spid="1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1000"/>
                                        <p:tgtEl>
                                          <p:spTgt spid="20"/>
                                        </p:tgtEl>
                                      </p:cBhvr>
                                    </p:animEffect>
                                    <p:anim calcmode="lin" valueType="num">
                                      <p:cBhvr>
                                        <p:cTn id="40" dur="1000" fill="hold"/>
                                        <p:tgtEl>
                                          <p:spTgt spid="20"/>
                                        </p:tgtEl>
                                        <p:attrNameLst>
                                          <p:attrName>ppt_x</p:attrName>
                                        </p:attrNameLst>
                                      </p:cBhvr>
                                      <p:tavLst>
                                        <p:tav tm="0">
                                          <p:val>
                                            <p:strVal val="#ppt_x"/>
                                          </p:val>
                                        </p:tav>
                                        <p:tav tm="100000">
                                          <p:val>
                                            <p:strVal val="#ppt_x"/>
                                          </p:val>
                                        </p:tav>
                                      </p:tavLst>
                                    </p:anim>
                                    <p:anim calcmode="lin" valueType="num">
                                      <p:cBhvr>
                                        <p:cTn id="4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1" nodeType="clickEffect">
                                  <p:stCondLst>
                                    <p:cond delay="0"/>
                                  </p:stCondLst>
                                  <p:childTnLst>
                                    <p:animEffect transition="out" filter="fade">
                                      <p:cBhvr>
                                        <p:cTn id="45" dur="500"/>
                                        <p:tgtEl>
                                          <p:spTgt spid="20"/>
                                        </p:tgtEl>
                                      </p:cBhvr>
                                    </p:animEffect>
                                    <p:set>
                                      <p:cBhvr>
                                        <p:cTn id="46"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8" grpId="0"/>
      <p:bldP spid="19" grpId="0" animBg="1"/>
      <p:bldP spid="19" grpId="1" animBg="1"/>
      <p:bldP spid="20" grpId="0" animBg="1"/>
      <p:bldP spid="20"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
          <p:cNvPicPr>
            <a:picLocks noChangeAspect="1"/>
          </p:cNvPicPr>
          <p:nvPr/>
        </p:nvPicPr>
        <p:blipFill>
          <a:blip r:embed="rId11"/>
          <a:stretch>
            <a:fillRect/>
          </a:stretch>
        </p:blipFill>
        <p:spPr>
          <a:xfrm>
            <a:off x="-14605" y="5208270"/>
            <a:ext cx="12197080" cy="1725295"/>
          </a:xfrm>
          <a:prstGeom prst="rect">
            <a:avLst/>
          </a:prstGeom>
        </p:spPr>
      </p:pic>
      <p:grpSp>
        <p:nvGrpSpPr>
          <p:cNvPr id="3" name="组合 490"/>
          <p:cNvGrpSpPr/>
          <p:nvPr/>
        </p:nvGrpSpPr>
        <p:grpSpPr>
          <a:xfrm>
            <a:off x="4000254" y="1509183"/>
            <a:ext cx="742949" cy="742951"/>
            <a:chOff x="1206500" y="6161088"/>
            <a:chExt cx="1466850" cy="1465261"/>
          </a:xfrm>
        </p:grpSpPr>
        <p:sp>
          <p:nvSpPr>
            <p:cNvPr id="4" name="Freeform 328"/>
            <p:cNvSpPr>
              <a:spLocks noEditPoints="1"/>
            </p:cNvSpPr>
            <p:nvPr/>
          </p:nvSpPr>
          <p:spPr bwMode="auto">
            <a:xfrm>
              <a:off x="1244112" y="6233254"/>
              <a:ext cx="1429238" cy="1393095"/>
            </a:xfrm>
            <a:custGeom>
              <a:avLst/>
              <a:gdLst>
                <a:gd name="T0" fmla="*/ 373 w 381"/>
                <a:gd name="T1" fmla="*/ 253 h 370"/>
                <a:gd name="T2" fmla="*/ 195 w 381"/>
                <a:gd name="T3" fmla="*/ 0 h 370"/>
                <a:gd name="T4" fmla="*/ 116 w 381"/>
                <a:gd name="T5" fmla="*/ 39 h 370"/>
                <a:gd name="T6" fmla="*/ 28 w 381"/>
                <a:gd name="T7" fmla="*/ 200 h 370"/>
                <a:gd name="T8" fmla="*/ 7 w 381"/>
                <a:gd name="T9" fmla="*/ 269 h 370"/>
                <a:gd name="T10" fmla="*/ 41 w 381"/>
                <a:gd name="T11" fmla="*/ 357 h 370"/>
                <a:gd name="T12" fmla="*/ 103 w 381"/>
                <a:gd name="T13" fmla="*/ 312 h 370"/>
                <a:gd name="T14" fmla="*/ 198 w 381"/>
                <a:gd name="T15" fmla="*/ 181 h 370"/>
                <a:gd name="T16" fmla="*/ 324 w 381"/>
                <a:gd name="T17" fmla="*/ 334 h 370"/>
                <a:gd name="T18" fmla="*/ 373 w 381"/>
                <a:gd name="T19" fmla="*/ 253 h 370"/>
                <a:gd name="T20" fmla="*/ 217 w 381"/>
                <a:gd name="T21" fmla="*/ 143 h 370"/>
                <a:gd name="T22" fmla="*/ 143 w 381"/>
                <a:gd name="T23" fmla="*/ 130 h 370"/>
                <a:gd name="T24" fmla="*/ 138 w 381"/>
                <a:gd name="T25" fmla="*/ 107 h 370"/>
                <a:gd name="T26" fmla="*/ 199 w 381"/>
                <a:gd name="T27" fmla="*/ 75 h 370"/>
                <a:gd name="T28" fmla="*/ 217 w 381"/>
                <a:gd name="T29" fmla="*/ 14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1" h="370">
                  <a:moveTo>
                    <a:pt x="373" y="253"/>
                  </a:moveTo>
                  <a:cubicBezTo>
                    <a:pt x="353" y="167"/>
                    <a:pt x="307" y="0"/>
                    <a:pt x="195" y="0"/>
                  </a:cubicBezTo>
                  <a:cubicBezTo>
                    <a:pt x="164" y="0"/>
                    <a:pt x="137" y="17"/>
                    <a:pt x="116" y="39"/>
                  </a:cubicBezTo>
                  <a:cubicBezTo>
                    <a:pt x="74" y="83"/>
                    <a:pt x="47" y="143"/>
                    <a:pt x="28" y="200"/>
                  </a:cubicBezTo>
                  <a:cubicBezTo>
                    <a:pt x="22" y="218"/>
                    <a:pt x="12" y="243"/>
                    <a:pt x="7" y="269"/>
                  </a:cubicBezTo>
                  <a:cubicBezTo>
                    <a:pt x="0" y="305"/>
                    <a:pt x="3" y="342"/>
                    <a:pt x="41" y="357"/>
                  </a:cubicBezTo>
                  <a:cubicBezTo>
                    <a:pt x="74" y="370"/>
                    <a:pt x="96" y="340"/>
                    <a:pt x="103" y="312"/>
                  </a:cubicBezTo>
                  <a:cubicBezTo>
                    <a:pt x="129" y="208"/>
                    <a:pt x="146" y="189"/>
                    <a:pt x="198" y="181"/>
                  </a:cubicBezTo>
                  <a:cubicBezTo>
                    <a:pt x="292" y="165"/>
                    <a:pt x="242" y="326"/>
                    <a:pt x="324" y="334"/>
                  </a:cubicBezTo>
                  <a:cubicBezTo>
                    <a:pt x="367" y="338"/>
                    <a:pt x="381" y="287"/>
                    <a:pt x="373" y="253"/>
                  </a:cubicBezTo>
                  <a:moveTo>
                    <a:pt x="217" y="143"/>
                  </a:moveTo>
                  <a:cubicBezTo>
                    <a:pt x="197" y="146"/>
                    <a:pt x="155" y="148"/>
                    <a:pt x="143" y="130"/>
                  </a:cubicBezTo>
                  <a:cubicBezTo>
                    <a:pt x="137" y="121"/>
                    <a:pt x="136" y="114"/>
                    <a:pt x="138" y="107"/>
                  </a:cubicBezTo>
                  <a:cubicBezTo>
                    <a:pt x="145" y="87"/>
                    <a:pt x="181" y="74"/>
                    <a:pt x="199" y="75"/>
                  </a:cubicBezTo>
                  <a:cubicBezTo>
                    <a:pt x="238" y="78"/>
                    <a:pt x="270" y="136"/>
                    <a:pt x="217" y="143"/>
                  </a:cubicBezTo>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Freeform 329"/>
            <p:cNvSpPr/>
            <p:nvPr/>
          </p:nvSpPr>
          <p:spPr bwMode="auto">
            <a:xfrm>
              <a:off x="1266053" y="7403578"/>
              <a:ext cx="316563" cy="150605"/>
            </a:xfrm>
            <a:custGeom>
              <a:avLst/>
              <a:gdLst>
                <a:gd name="T0" fmla="*/ 84 w 84"/>
                <a:gd name="T1" fmla="*/ 0 h 40"/>
                <a:gd name="T2" fmla="*/ 0 w 84"/>
                <a:gd name="T3" fmla="*/ 5 h 40"/>
                <a:gd name="T4" fmla="*/ 10 w 84"/>
                <a:gd name="T5" fmla="*/ 27 h 40"/>
                <a:gd name="T6" fmla="*/ 40 w 84"/>
                <a:gd name="T7" fmla="*/ 40 h 40"/>
                <a:gd name="T8" fmla="*/ 47 w 84"/>
                <a:gd name="T9" fmla="*/ 39 h 40"/>
                <a:gd name="T10" fmla="*/ 84 w 84"/>
                <a:gd name="T11" fmla="*/ 0 h 40"/>
              </a:gdLst>
              <a:ahLst/>
              <a:cxnLst>
                <a:cxn ang="0">
                  <a:pos x="T0" y="T1"/>
                </a:cxn>
                <a:cxn ang="0">
                  <a:pos x="T2" y="T3"/>
                </a:cxn>
                <a:cxn ang="0">
                  <a:pos x="T4" y="T5"/>
                </a:cxn>
                <a:cxn ang="0">
                  <a:pos x="T6" y="T7"/>
                </a:cxn>
                <a:cxn ang="0">
                  <a:pos x="T8" y="T9"/>
                </a:cxn>
                <a:cxn ang="0">
                  <a:pos x="T10" y="T11"/>
                </a:cxn>
              </a:cxnLst>
              <a:rect l="0" t="0" r="r" b="b"/>
              <a:pathLst>
                <a:path w="84" h="40">
                  <a:moveTo>
                    <a:pt x="84" y="0"/>
                  </a:moveTo>
                  <a:cubicBezTo>
                    <a:pt x="56" y="3"/>
                    <a:pt x="28" y="4"/>
                    <a:pt x="0" y="5"/>
                  </a:cubicBezTo>
                  <a:cubicBezTo>
                    <a:pt x="2" y="13"/>
                    <a:pt x="5" y="21"/>
                    <a:pt x="10" y="27"/>
                  </a:cubicBezTo>
                  <a:cubicBezTo>
                    <a:pt x="18" y="34"/>
                    <a:pt x="29" y="40"/>
                    <a:pt x="40" y="40"/>
                  </a:cubicBezTo>
                  <a:cubicBezTo>
                    <a:pt x="42" y="40"/>
                    <a:pt x="45" y="40"/>
                    <a:pt x="47" y="39"/>
                  </a:cubicBezTo>
                  <a:cubicBezTo>
                    <a:pt x="68" y="34"/>
                    <a:pt x="78" y="18"/>
                    <a:pt x="84"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Freeform 332"/>
            <p:cNvSpPr>
              <a:spLocks noEditPoints="1"/>
            </p:cNvSpPr>
            <p:nvPr/>
          </p:nvSpPr>
          <p:spPr bwMode="auto">
            <a:xfrm>
              <a:off x="2351089" y="7151688"/>
              <a:ext cx="300036" cy="338139"/>
            </a:xfrm>
            <a:custGeom>
              <a:avLst/>
              <a:gdLst>
                <a:gd name="T0" fmla="*/ 2147483646 w 80"/>
                <a:gd name="T1" fmla="*/ 2147483646 h 90"/>
                <a:gd name="T2" fmla="*/ 2147483646 w 80"/>
                <a:gd name="T3" fmla="*/ 2147483646 h 90"/>
                <a:gd name="T4" fmla="*/ 2147483646 w 80"/>
                <a:gd name="T5" fmla="*/ 2147483646 h 90"/>
                <a:gd name="T6" fmla="*/ 2147483646 w 80"/>
                <a:gd name="T7" fmla="*/ 2147483646 h 90"/>
                <a:gd name="T8" fmla="*/ 2147483646 w 80"/>
                <a:gd name="T9" fmla="*/ 2147483646 h 90"/>
                <a:gd name="T10" fmla="*/ 2147483646 w 80"/>
                <a:gd name="T11" fmla="*/ 2147483646 h 90"/>
                <a:gd name="T12" fmla="*/ 0 w 80"/>
                <a:gd name="T13" fmla="*/ 2147483646 h 90"/>
                <a:gd name="T14" fmla="*/ 2147483646 w 80"/>
                <a:gd name="T15" fmla="*/ 2147483646 h 90"/>
                <a:gd name="T16" fmla="*/ 0 w 80"/>
                <a:gd name="T17" fmla="*/ 2147483646 h 90"/>
                <a:gd name="T18" fmla="*/ 0 w 80"/>
                <a:gd name="T19" fmla="*/ 2147483646 h 90"/>
                <a:gd name="T20" fmla="*/ 2147483646 w 80"/>
                <a:gd name="T21" fmla="*/ 0 h 90"/>
                <a:gd name="T22" fmla="*/ 2147483646 w 80"/>
                <a:gd name="T23" fmla="*/ 2147483646 h 90"/>
                <a:gd name="T24" fmla="*/ 2147483646 w 80"/>
                <a:gd name="T25" fmla="*/ 2147483646 h 90"/>
                <a:gd name="T26" fmla="*/ 2147483646 w 80"/>
                <a:gd name="T27" fmla="*/ 2147483646 h 90"/>
                <a:gd name="T28" fmla="*/ 2147483646 w 80"/>
                <a:gd name="T29" fmla="*/ 0 h 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0" h="90">
                  <a:moveTo>
                    <a:pt x="28" y="90"/>
                  </a:moveTo>
                  <a:cubicBezTo>
                    <a:pt x="28" y="90"/>
                    <a:pt x="29" y="90"/>
                    <a:pt x="29" y="90"/>
                  </a:cubicBezTo>
                  <a:cubicBezTo>
                    <a:pt x="29" y="90"/>
                    <a:pt x="28" y="90"/>
                    <a:pt x="28" y="90"/>
                  </a:cubicBezTo>
                  <a:moveTo>
                    <a:pt x="28" y="90"/>
                  </a:moveTo>
                  <a:cubicBezTo>
                    <a:pt x="28" y="90"/>
                    <a:pt x="28" y="90"/>
                    <a:pt x="28" y="90"/>
                  </a:cubicBezTo>
                  <a:cubicBezTo>
                    <a:pt x="28" y="90"/>
                    <a:pt x="28" y="90"/>
                    <a:pt x="28" y="90"/>
                  </a:cubicBezTo>
                  <a:moveTo>
                    <a:pt x="0" y="77"/>
                  </a:moveTo>
                  <a:cubicBezTo>
                    <a:pt x="7" y="84"/>
                    <a:pt x="16" y="89"/>
                    <a:pt x="28" y="90"/>
                  </a:cubicBezTo>
                  <a:cubicBezTo>
                    <a:pt x="16" y="89"/>
                    <a:pt x="7" y="84"/>
                    <a:pt x="0" y="77"/>
                  </a:cubicBezTo>
                  <a:cubicBezTo>
                    <a:pt x="0" y="77"/>
                    <a:pt x="0" y="77"/>
                    <a:pt x="0" y="77"/>
                  </a:cubicBezTo>
                  <a:moveTo>
                    <a:pt x="76" y="0"/>
                  </a:moveTo>
                  <a:cubicBezTo>
                    <a:pt x="77" y="3"/>
                    <a:pt x="78" y="6"/>
                    <a:pt x="78" y="9"/>
                  </a:cubicBezTo>
                  <a:cubicBezTo>
                    <a:pt x="80" y="15"/>
                    <a:pt x="80" y="21"/>
                    <a:pt x="80" y="28"/>
                  </a:cubicBezTo>
                  <a:cubicBezTo>
                    <a:pt x="80" y="21"/>
                    <a:pt x="80" y="15"/>
                    <a:pt x="78" y="9"/>
                  </a:cubicBezTo>
                  <a:cubicBezTo>
                    <a:pt x="78" y="6"/>
                    <a:pt x="77" y="3"/>
                    <a:pt x="76" y="0"/>
                  </a:cubicBezTo>
                </a:path>
              </a:pathLst>
            </a:custGeom>
            <a:solidFill>
              <a:srgbClr val="F5A3BD"/>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Freeform 333"/>
            <p:cNvSpPr>
              <a:spLocks noEditPoints="1"/>
            </p:cNvSpPr>
            <p:nvPr/>
          </p:nvSpPr>
          <p:spPr bwMode="auto">
            <a:xfrm>
              <a:off x="2265892" y="7099232"/>
              <a:ext cx="385519" cy="389063"/>
            </a:xfrm>
            <a:custGeom>
              <a:avLst/>
              <a:gdLst>
                <a:gd name="T0" fmla="*/ 49 w 103"/>
                <a:gd name="T1" fmla="*/ 39 h 104"/>
                <a:gd name="T2" fmla="*/ 47 w 103"/>
                <a:gd name="T3" fmla="*/ 37 h 104"/>
                <a:gd name="T4" fmla="*/ 46 w 103"/>
                <a:gd name="T5" fmla="*/ 32 h 104"/>
                <a:gd name="T6" fmla="*/ 48 w 103"/>
                <a:gd name="T7" fmla="*/ 30 h 104"/>
                <a:gd name="T8" fmla="*/ 48 w 103"/>
                <a:gd name="T9" fmla="*/ 30 h 104"/>
                <a:gd name="T10" fmla="*/ 50 w 103"/>
                <a:gd name="T11" fmla="*/ 31 h 104"/>
                <a:gd name="T12" fmla="*/ 51 w 103"/>
                <a:gd name="T13" fmla="*/ 36 h 104"/>
                <a:gd name="T14" fmla="*/ 49 w 103"/>
                <a:gd name="T15" fmla="*/ 39 h 104"/>
                <a:gd name="T16" fmla="*/ 49 w 103"/>
                <a:gd name="T17" fmla="*/ 39 h 104"/>
                <a:gd name="T18" fmla="*/ 89 w 103"/>
                <a:gd name="T19" fmla="*/ 4 h 104"/>
                <a:gd name="T20" fmla="*/ 0 w 103"/>
                <a:gd name="T21" fmla="*/ 45 h 104"/>
                <a:gd name="T22" fmla="*/ 16 w 103"/>
                <a:gd name="T23" fmla="*/ 84 h 104"/>
                <a:gd name="T24" fmla="*/ 45 w 103"/>
                <a:gd name="T25" fmla="*/ 94 h 104"/>
                <a:gd name="T26" fmla="*/ 92 w 103"/>
                <a:gd name="T27" fmla="*/ 45 h 104"/>
                <a:gd name="T28" fmla="*/ 89 w 103"/>
                <a:gd name="T29" fmla="*/ 4 h 104"/>
                <a:gd name="T30" fmla="*/ 96 w 103"/>
                <a:gd name="T31" fmla="*/ 0 h 104"/>
                <a:gd name="T32" fmla="*/ 90 w 103"/>
                <a:gd name="T33" fmla="*/ 3 h 104"/>
                <a:gd name="T34" fmla="*/ 88 w 103"/>
                <a:gd name="T35" fmla="*/ 65 h 104"/>
                <a:gd name="T36" fmla="*/ 46 w 103"/>
                <a:gd name="T37" fmla="*/ 97 h 104"/>
                <a:gd name="T38" fmla="*/ 34 w 103"/>
                <a:gd name="T39" fmla="*/ 95 h 104"/>
                <a:gd name="T40" fmla="*/ 23 w 103"/>
                <a:gd name="T41" fmla="*/ 91 h 104"/>
                <a:gd name="T42" fmla="*/ 51 w 103"/>
                <a:gd name="T43" fmla="*/ 104 h 104"/>
                <a:gd name="T44" fmla="*/ 51 w 103"/>
                <a:gd name="T45" fmla="*/ 104 h 104"/>
                <a:gd name="T46" fmla="*/ 51 w 103"/>
                <a:gd name="T47" fmla="*/ 104 h 104"/>
                <a:gd name="T48" fmla="*/ 51 w 103"/>
                <a:gd name="T49" fmla="*/ 104 h 104"/>
                <a:gd name="T50" fmla="*/ 52 w 103"/>
                <a:gd name="T51" fmla="*/ 104 h 104"/>
                <a:gd name="T52" fmla="*/ 52 w 103"/>
                <a:gd name="T53" fmla="*/ 104 h 104"/>
                <a:gd name="T54" fmla="*/ 57 w 103"/>
                <a:gd name="T55" fmla="*/ 104 h 104"/>
                <a:gd name="T56" fmla="*/ 103 w 103"/>
                <a:gd name="T57" fmla="*/ 42 h 104"/>
                <a:gd name="T58" fmla="*/ 101 w 103"/>
                <a:gd name="T59" fmla="*/ 23 h 104"/>
                <a:gd name="T60" fmla="*/ 99 w 103"/>
                <a:gd name="T61" fmla="*/ 14 h 104"/>
                <a:gd name="T62" fmla="*/ 96 w 103"/>
                <a:gd name="T63"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3" h="104">
                  <a:moveTo>
                    <a:pt x="49" y="39"/>
                  </a:moveTo>
                  <a:cubicBezTo>
                    <a:pt x="48" y="39"/>
                    <a:pt x="47" y="38"/>
                    <a:pt x="47" y="37"/>
                  </a:cubicBezTo>
                  <a:cubicBezTo>
                    <a:pt x="47" y="37"/>
                    <a:pt x="47" y="35"/>
                    <a:pt x="46" y="32"/>
                  </a:cubicBezTo>
                  <a:cubicBezTo>
                    <a:pt x="46" y="31"/>
                    <a:pt x="47" y="30"/>
                    <a:pt x="48" y="30"/>
                  </a:cubicBezTo>
                  <a:cubicBezTo>
                    <a:pt x="48" y="30"/>
                    <a:pt x="48" y="30"/>
                    <a:pt x="48" y="30"/>
                  </a:cubicBezTo>
                  <a:cubicBezTo>
                    <a:pt x="49" y="30"/>
                    <a:pt x="50" y="30"/>
                    <a:pt x="50" y="31"/>
                  </a:cubicBezTo>
                  <a:cubicBezTo>
                    <a:pt x="51" y="35"/>
                    <a:pt x="51" y="36"/>
                    <a:pt x="51" y="36"/>
                  </a:cubicBezTo>
                  <a:cubicBezTo>
                    <a:pt x="51" y="37"/>
                    <a:pt x="50" y="38"/>
                    <a:pt x="49" y="39"/>
                  </a:cubicBezTo>
                  <a:cubicBezTo>
                    <a:pt x="49" y="39"/>
                    <a:pt x="49" y="39"/>
                    <a:pt x="49" y="39"/>
                  </a:cubicBezTo>
                  <a:moveTo>
                    <a:pt x="89" y="4"/>
                  </a:moveTo>
                  <a:cubicBezTo>
                    <a:pt x="61" y="20"/>
                    <a:pt x="31" y="34"/>
                    <a:pt x="0" y="45"/>
                  </a:cubicBezTo>
                  <a:cubicBezTo>
                    <a:pt x="4" y="59"/>
                    <a:pt x="9" y="73"/>
                    <a:pt x="16" y="84"/>
                  </a:cubicBezTo>
                  <a:cubicBezTo>
                    <a:pt x="25" y="91"/>
                    <a:pt x="35" y="94"/>
                    <a:pt x="45" y="94"/>
                  </a:cubicBezTo>
                  <a:cubicBezTo>
                    <a:pt x="68" y="94"/>
                    <a:pt x="90" y="76"/>
                    <a:pt x="92" y="45"/>
                  </a:cubicBezTo>
                  <a:cubicBezTo>
                    <a:pt x="94" y="32"/>
                    <a:pt x="92" y="18"/>
                    <a:pt x="89" y="4"/>
                  </a:cubicBezTo>
                  <a:moveTo>
                    <a:pt x="96" y="0"/>
                  </a:moveTo>
                  <a:cubicBezTo>
                    <a:pt x="94" y="1"/>
                    <a:pt x="92" y="2"/>
                    <a:pt x="90" y="3"/>
                  </a:cubicBezTo>
                  <a:cubicBezTo>
                    <a:pt x="95" y="24"/>
                    <a:pt x="97" y="45"/>
                    <a:pt x="88" y="65"/>
                  </a:cubicBezTo>
                  <a:cubicBezTo>
                    <a:pt x="80" y="83"/>
                    <a:pt x="65" y="97"/>
                    <a:pt x="46" y="97"/>
                  </a:cubicBezTo>
                  <a:cubicBezTo>
                    <a:pt x="42" y="97"/>
                    <a:pt x="38" y="96"/>
                    <a:pt x="34" y="95"/>
                  </a:cubicBezTo>
                  <a:cubicBezTo>
                    <a:pt x="30" y="94"/>
                    <a:pt x="26" y="93"/>
                    <a:pt x="23" y="91"/>
                  </a:cubicBezTo>
                  <a:cubicBezTo>
                    <a:pt x="30" y="98"/>
                    <a:pt x="39" y="103"/>
                    <a:pt x="51" y="104"/>
                  </a:cubicBezTo>
                  <a:cubicBezTo>
                    <a:pt x="51" y="104"/>
                    <a:pt x="51" y="104"/>
                    <a:pt x="51" y="104"/>
                  </a:cubicBezTo>
                  <a:cubicBezTo>
                    <a:pt x="51" y="104"/>
                    <a:pt x="51" y="104"/>
                    <a:pt x="51" y="104"/>
                  </a:cubicBezTo>
                  <a:cubicBezTo>
                    <a:pt x="51" y="104"/>
                    <a:pt x="51" y="104"/>
                    <a:pt x="51" y="104"/>
                  </a:cubicBezTo>
                  <a:cubicBezTo>
                    <a:pt x="51" y="104"/>
                    <a:pt x="52" y="104"/>
                    <a:pt x="52" y="104"/>
                  </a:cubicBezTo>
                  <a:cubicBezTo>
                    <a:pt x="52" y="104"/>
                    <a:pt x="52" y="104"/>
                    <a:pt x="52" y="104"/>
                  </a:cubicBezTo>
                  <a:cubicBezTo>
                    <a:pt x="53" y="104"/>
                    <a:pt x="55" y="104"/>
                    <a:pt x="57" y="104"/>
                  </a:cubicBezTo>
                  <a:cubicBezTo>
                    <a:pt x="89" y="104"/>
                    <a:pt x="103" y="72"/>
                    <a:pt x="103" y="42"/>
                  </a:cubicBezTo>
                  <a:cubicBezTo>
                    <a:pt x="103" y="35"/>
                    <a:pt x="103" y="29"/>
                    <a:pt x="101" y="23"/>
                  </a:cubicBezTo>
                  <a:cubicBezTo>
                    <a:pt x="101" y="20"/>
                    <a:pt x="100" y="17"/>
                    <a:pt x="99" y="14"/>
                  </a:cubicBezTo>
                  <a:cubicBezTo>
                    <a:pt x="98" y="10"/>
                    <a:pt x="97" y="5"/>
                    <a:pt x="96"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Freeform 334"/>
            <p:cNvSpPr/>
            <p:nvPr/>
          </p:nvSpPr>
          <p:spPr bwMode="auto">
            <a:xfrm>
              <a:off x="1206500" y="6161088"/>
              <a:ext cx="1438642" cy="1418196"/>
            </a:xfrm>
            <a:custGeom>
              <a:avLst/>
              <a:gdLst>
                <a:gd name="T0" fmla="*/ 8 w 383"/>
                <a:gd name="T1" fmla="*/ 278 h 377"/>
                <a:gd name="T2" fmla="*/ 91 w 383"/>
                <a:gd name="T3" fmla="*/ 81 h 377"/>
                <a:gd name="T4" fmla="*/ 224 w 383"/>
                <a:gd name="T5" fmla="*/ 15 h 377"/>
                <a:gd name="T6" fmla="*/ 352 w 383"/>
                <a:gd name="T7" fmla="*/ 189 h 377"/>
                <a:gd name="T8" fmla="*/ 374 w 383"/>
                <a:gd name="T9" fmla="*/ 294 h 377"/>
                <a:gd name="T10" fmla="*/ 289 w 383"/>
                <a:gd name="T11" fmla="*/ 323 h 377"/>
                <a:gd name="T12" fmla="*/ 220 w 383"/>
                <a:gd name="T13" fmla="*/ 190 h 377"/>
                <a:gd name="T14" fmla="*/ 126 w 383"/>
                <a:gd name="T15" fmla="*/ 247 h 377"/>
                <a:gd name="T16" fmla="*/ 111 w 383"/>
                <a:gd name="T17" fmla="*/ 291 h 377"/>
                <a:gd name="T18" fmla="*/ 63 w 383"/>
                <a:gd name="T19" fmla="*/ 369 h 377"/>
                <a:gd name="T20" fmla="*/ 14 w 383"/>
                <a:gd name="T21" fmla="*/ 343 h 377"/>
                <a:gd name="T22" fmla="*/ 8 w 383"/>
                <a:gd name="T23" fmla="*/ 278 h 377"/>
                <a:gd name="T24" fmla="*/ 7 w 383"/>
                <a:gd name="T25" fmla="*/ 280 h 377"/>
                <a:gd name="T26" fmla="*/ 62 w 383"/>
                <a:gd name="T27" fmla="*/ 371 h 377"/>
                <a:gd name="T28" fmla="*/ 106 w 383"/>
                <a:gd name="T29" fmla="*/ 314 h 377"/>
                <a:gd name="T30" fmla="*/ 175 w 383"/>
                <a:gd name="T31" fmla="*/ 197 h 377"/>
                <a:gd name="T32" fmla="*/ 246 w 383"/>
                <a:gd name="T33" fmla="*/ 210 h 377"/>
                <a:gd name="T34" fmla="*/ 316 w 383"/>
                <a:gd name="T35" fmla="*/ 344 h 377"/>
                <a:gd name="T36" fmla="*/ 370 w 383"/>
                <a:gd name="T37" fmla="*/ 314 h 377"/>
                <a:gd name="T38" fmla="*/ 365 w 383"/>
                <a:gd name="T39" fmla="*/ 225 h 377"/>
                <a:gd name="T40" fmla="*/ 200 w 383"/>
                <a:gd name="T41" fmla="*/ 9 h 377"/>
                <a:gd name="T42" fmla="*/ 73 w 383"/>
                <a:gd name="T43" fmla="*/ 108 h 377"/>
                <a:gd name="T44" fmla="*/ 7 w 383"/>
                <a:gd name="T45" fmla="*/ 280 h 377"/>
                <a:gd name="T46" fmla="*/ 8 w 383"/>
                <a:gd name="T47" fmla="*/ 278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3" h="377">
                  <a:moveTo>
                    <a:pt x="8" y="278"/>
                  </a:moveTo>
                  <a:cubicBezTo>
                    <a:pt x="23" y="210"/>
                    <a:pt x="51" y="137"/>
                    <a:pt x="91" y="81"/>
                  </a:cubicBezTo>
                  <a:cubicBezTo>
                    <a:pt x="122" y="36"/>
                    <a:pt x="167" y="0"/>
                    <a:pt x="224" y="15"/>
                  </a:cubicBezTo>
                  <a:cubicBezTo>
                    <a:pt x="296" y="35"/>
                    <a:pt x="331" y="125"/>
                    <a:pt x="352" y="189"/>
                  </a:cubicBezTo>
                  <a:cubicBezTo>
                    <a:pt x="363" y="221"/>
                    <a:pt x="377" y="260"/>
                    <a:pt x="374" y="294"/>
                  </a:cubicBezTo>
                  <a:cubicBezTo>
                    <a:pt x="370" y="343"/>
                    <a:pt x="317" y="360"/>
                    <a:pt x="289" y="323"/>
                  </a:cubicBezTo>
                  <a:cubicBezTo>
                    <a:pt x="261" y="287"/>
                    <a:pt x="275" y="201"/>
                    <a:pt x="220" y="190"/>
                  </a:cubicBezTo>
                  <a:cubicBezTo>
                    <a:pt x="177" y="181"/>
                    <a:pt x="142" y="212"/>
                    <a:pt x="126" y="247"/>
                  </a:cubicBezTo>
                  <a:cubicBezTo>
                    <a:pt x="120" y="261"/>
                    <a:pt x="116" y="276"/>
                    <a:pt x="111" y="291"/>
                  </a:cubicBezTo>
                  <a:cubicBezTo>
                    <a:pt x="103" y="321"/>
                    <a:pt x="98" y="360"/>
                    <a:pt x="63" y="369"/>
                  </a:cubicBezTo>
                  <a:cubicBezTo>
                    <a:pt x="44" y="374"/>
                    <a:pt x="23" y="358"/>
                    <a:pt x="14" y="343"/>
                  </a:cubicBezTo>
                  <a:cubicBezTo>
                    <a:pt x="1" y="325"/>
                    <a:pt x="4" y="299"/>
                    <a:pt x="8" y="278"/>
                  </a:cubicBezTo>
                  <a:cubicBezTo>
                    <a:pt x="8" y="279"/>
                    <a:pt x="7" y="280"/>
                    <a:pt x="7" y="280"/>
                  </a:cubicBezTo>
                  <a:cubicBezTo>
                    <a:pt x="0" y="319"/>
                    <a:pt x="9" y="377"/>
                    <a:pt x="62" y="371"/>
                  </a:cubicBezTo>
                  <a:cubicBezTo>
                    <a:pt x="88" y="369"/>
                    <a:pt x="100" y="336"/>
                    <a:pt x="106" y="314"/>
                  </a:cubicBezTo>
                  <a:cubicBezTo>
                    <a:pt x="117" y="271"/>
                    <a:pt x="128" y="214"/>
                    <a:pt x="175" y="197"/>
                  </a:cubicBezTo>
                  <a:cubicBezTo>
                    <a:pt x="200" y="189"/>
                    <a:pt x="229" y="187"/>
                    <a:pt x="246" y="210"/>
                  </a:cubicBezTo>
                  <a:cubicBezTo>
                    <a:pt x="275" y="248"/>
                    <a:pt x="259" y="330"/>
                    <a:pt x="316" y="344"/>
                  </a:cubicBezTo>
                  <a:cubicBezTo>
                    <a:pt x="342" y="351"/>
                    <a:pt x="361" y="335"/>
                    <a:pt x="370" y="314"/>
                  </a:cubicBezTo>
                  <a:cubicBezTo>
                    <a:pt x="383" y="285"/>
                    <a:pt x="372" y="253"/>
                    <a:pt x="365" y="225"/>
                  </a:cubicBezTo>
                  <a:cubicBezTo>
                    <a:pt x="343" y="143"/>
                    <a:pt x="301" y="15"/>
                    <a:pt x="200" y="9"/>
                  </a:cubicBezTo>
                  <a:cubicBezTo>
                    <a:pt x="141" y="6"/>
                    <a:pt x="100" y="63"/>
                    <a:pt x="73" y="108"/>
                  </a:cubicBezTo>
                  <a:cubicBezTo>
                    <a:pt x="42" y="159"/>
                    <a:pt x="20" y="221"/>
                    <a:pt x="7" y="280"/>
                  </a:cubicBezTo>
                  <a:cubicBezTo>
                    <a:pt x="7" y="280"/>
                    <a:pt x="8" y="279"/>
                    <a:pt x="8" y="278"/>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Freeform 335"/>
            <p:cNvSpPr/>
            <p:nvPr/>
          </p:nvSpPr>
          <p:spPr bwMode="auto">
            <a:xfrm>
              <a:off x="1711122" y="6493674"/>
              <a:ext cx="463876" cy="288659"/>
            </a:xfrm>
            <a:custGeom>
              <a:avLst/>
              <a:gdLst>
                <a:gd name="T0" fmla="*/ 11 w 124"/>
                <a:gd name="T1" fmla="*/ 34 h 77"/>
                <a:gd name="T2" fmla="*/ 80 w 124"/>
                <a:gd name="T3" fmla="*/ 6 h 77"/>
                <a:gd name="T4" fmla="*/ 116 w 124"/>
                <a:gd name="T5" fmla="*/ 41 h 77"/>
                <a:gd name="T6" fmla="*/ 62 w 124"/>
                <a:gd name="T7" fmla="*/ 72 h 77"/>
                <a:gd name="T8" fmla="*/ 11 w 124"/>
                <a:gd name="T9" fmla="*/ 34 h 77"/>
                <a:gd name="T10" fmla="*/ 10 w 124"/>
                <a:gd name="T11" fmla="*/ 36 h 77"/>
                <a:gd name="T12" fmla="*/ 85 w 124"/>
                <a:gd name="T13" fmla="*/ 72 h 77"/>
                <a:gd name="T14" fmla="*/ 118 w 124"/>
                <a:gd name="T15" fmla="*/ 44 h 77"/>
                <a:gd name="T16" fmla="*/ 62 w 124"/>
                <a:gd name="T17" fmla="*/ 3 h 77"/>
                <a:gd name="T18" fmla="*/ 10 w 124"/>
                <a:gd name="T19" fmla="*/ 36 h 77"/>
                <a:gd name="T20" fmla="*/ 11 w 124"/>
                <a:gd name="T21" fmla="*/ 34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4" h="77">
                  <a:moveTo>
                    <a:pt x="11" y="34"/>
                  </a:moveTo>
                  <a:cubicBezTo>
                    <a:pt x="20" y="11"/>
                    <a:pt x="57" y="0"/>
                    <a:pt x="80" y="6"/>
                  </a:cubicBezTo>
                  <a:cubicBezTo>
                    <a:pt x="96" y="10"/>
                    <a:pt x="111" y="25"/>
                    <a:pt x="116" y="41"/>
                  </a:cubicBezTo>
                  <a:cubicBezTo>
                    <a:pt x="124" y="71"/>
                    <a:pt x="80" y="72"/>
                    <a:pt x="62" y="72"/>
                  </a:cubicBezTo>
                  <a:cubicBezTo>
                    <a:pt x="40" y="72"/>
                    <a:pt x="4" y="65"/>
                    <a:pt x="11" y="34"/>
                  </a:cubicBezTo>
                  <a:cubicBezTo>
                    <a:pt x="11" y="35"/>
                    <a:pt x="10" y="36"/>
                    <a:pt x="10" y="36"/>
                  </a:cubicBezTo>
                  <a:cubicBezTo>
                    <a:pt x="0" y="77"/>
                    <a:pt x="61" y="75"/>
                    <a:pt x="85" y="72"/>
                  </a:cubicBezTo>
                  <a:cubicBezTo>
                    <a:pt x="102" y="71"/>
                    <a:pt x="118" y="63"/>
                    <a:pt x="118" y="44"/>
                  </a:cubicBezTo>
                  <a:cubicBezTo>
                    <a:pt x="117" y="18"/>
                    <a:pt x="86" y="0"/>
                    <a:pt x="62" y="3"/>
                  </a:cubicBezTo>
                  <a:cubicBezTo>
                    <a:pt x="42" y="5"/>
                    <a:pt x="18" y="16"/>
                    <a:pt x="10" y="36"/>
                  </a:cubicBezTo>
                  <a:cubicBezTo>
                    <a:pt x="10" y="36"/>
                    <a:pt x="11" y="35"/>
                    <a:pt x="11" y="34"/>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Freeform 336"/>
            <p:cNvSpPr>
              <a:spLocks noEditPoints="1"/>
            </p:cNvSpPr>
            <p:nvPr/>
          </p:nvSpPr>
          <p:spPr bwMode="auto">
            <a:xfrm>
              <a:off x="1397693" y="6355619"/>
              <a:ext cx="1040586" cy="859703"/>
            </a:xfrm>
            <a:custGeom>
              <a:avLst/>
              <a:gdLst>
                <a:gd name="T0" fmla="*/ 1 w 277"/>
                <a:gd name="T1" fmla="*/ 226 h 228"/>
                <a:gd name="T2" fmla="*/ 4 w 277"/>
                <a:gd name="T3" fmla="*/ 227 h 228"/>
                <a:gd name="T4" fmla="*/ 8 w 277"/>
                <a:gd name="T5" fmla="*/ 205 h 228"/>
                <a:gd name="T6" fmla="*/ 269 w 277"/>
                <a:gd name="T7" fmla="*/ 190 h 228"/>
                <a:gd name="T8" fmla="*/ 275 w 277"/>
                <a:gd name="T9" fmla="*/ 211 h 228"/>
                <a:gd name="T10" fmla="*/ 273 w 277"/>
                <a:gd name="T11" fmla="*/ 189 h 228"/>
                <a:gd name="T12" fmla="*/ 17 w 277"/>
                <a:gd name="T13" fmla="*/ 168 h 228"/>
                <a:gd name="T14" fmla="*/ 13 w 277"/>
                <a:gd name="T15" fmla="*/ 189 h 228"/>
                <a:gd name="T16" fmla="*/ 20 w 277"/>
                <a:gd name="T17" fmla="*/ 166 h 228"/>
                <a:gd name="T18" fmla="*/ 260 w 277"/>
                <a:gd name="T19" fmla="*/ 149 h 228"/>
                <a:gd name="T20" fmla="*/ 266 w 277"/>
                <a:gd name="T21" fmla="*/ 172 h 228"/>
                <a:gd name="T22" fmla="*/ 262 w 277"/>
                <a:gd name="T23" fmla="*/ 150 h 228"/>
                <a:gd name="T24" fmla="*/ 31 w 277"/>
                <a:gd name="T25" fmla="*/ 130 h 228"/>
                <a:gd name="T26" fmla="*/ 26 w 277"/>
                <a:gd name="T27" fmla="*/ 151 h 228"/>
                <a:gd name="T28" fmla="*/ 34 w 277"/>
                <a:gd name="T29" fmla="*/ 129 h 228"/>
                <a:gd name="T30" fmla="*/ 247 w 277"/>
                <a:gd name="T31" fmla="*/ 111 h 228"/>
                <a:gd name="T32" fmla="*/ 254 w 277"/>
                <a:gd name="T33" fmla="*/ 134 h 228"/>
                <a:gd name="T34" fmla="*/ 249 w 277"/>
                <a:gd name="T35" fmla="*/ 112 h 228"/>
                <a:gd name="T36" fmla="*/ 47 w 277"/>
                <a:gd name="T37" fmla="*/ 93 h 228"/>
                <a:gd name="T38" fmla="*/ 40 w 277"/>
                <a:gd name="T39" fmla="*/ 114 h 228"/>
                <a:gd name="T40" fmla="*/ 50 w 277"/>
                <a:gd name="T41" fmla="*/ 92 h 228"/>
                <a:gd name="T42" fmla="*/ 230 w 277"/>
                <a:gd name="T43" fmla="*/ 74 h 228"/>
                <a:gd name="T44" fmla="*/ 238 w 277"/>
                <a:gd name="T45" fmla="*/ 95 h 228"/>
                <a:gd name="T46" fmla="*/ 242 w 277"/>
                <a:gd name="T47" fmla="*/ 94 h 228"/>
                <a:gd name="T48" fmla="*/ 68 w 277"/>
                <a:gd name="T49" fmla="*/ 57 h 228"/>
                <a:gd name="T50" fmla="*/ 57 w 277"/>
                <a:gd name="T51" fmla="*/ 78 h 228"/>
                <a:gd name="T52" fmla="*/ 70 w 277"/>
                <a:gd name="T53" fmla="*/ 60 h 228"/>
                <a:gd name="T54" fmla="*/ 211 w 277"/>
                <a:gd name="T55" fmla="*/ 40 h 228"/>
                <a:gd name="T56" fmla="*/ 220 w 277"/>
                <a:gd name="T57" fmla="*/ 60 h 228"/>
                <a:gd name="T58" fmla="*/ 223 w 277"/>
                <a:gd name="T59" fmla="*/ 58 h 228"/>
                <a:gd name="T60" fmla="*/ 93 w 277"/>
                <a:gd name="T61" fmla="*/ 25 h 228"/>
                <a:gd name="T62" fmla="*/ 78 w 277"/>
                <a:gd name="T63" fmla="*/ 44 h 228"/>
                <a:gd name="T64" fmla="*/ 81 w 277"/>
                <a:gd name="T65" fmla="*/ 44 h 228"/>
                <a:gd name="T66" fmla="*/ 93 w 277"/>
                <a:gd name="T67" fmla="*/ 25 h 228"/>
                <a:gd name="T68" fmla="*/ 181 w 277"/>
                <a:gd name="T69" fmla="*/ 15 h 228"/>
                <a:gd name="T70" fmla="*/ 198 w 277"/>
                <a:gd name="T71" fmla="*/ 29 h 228"/>
                <a:gd name="T72" fmla="*/ 184 w 277"/>
                <a:gd name="T73" fmla="*/ 12 h 228"/>
                <a:gd name="T74" fmla="*/ 125 w 277"/>
                <a:gd name="T75" fmla="*/ 3 h 228"/>
                <a:gd name="T76" fmla="*/ 108 w 277"/>
                <a:gd name="T77" fmla="*/ 16 h 228"/>
                <a:gd name="T78" fmla="*/ 128 w 277"/>
                <a:gd name="T79" fmla="*/ 5 h 228"/>
                <a:gd name="T80" fmla="*/ 145 w 277"/>
                <a:gd name="T81" fmla="*/ 0 h 228"/>
                <a:gd name="T82" fmla="*/ 145 w 277"/>
                <a:gd name="T83" fmla="*/ 4 h 228"/>
                <a:gd name="T84" fmla="*/ 164 w 277"/>
                <a:gd name="T85" fmla="*/ 7 h 228"/>
                <a:gd name="T86" fmla="*/ 165 w 277"/>
                <a:gd name="T87" fmla="*/ 3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7" h="228">
                  <a:moveTo>
                    <a:pt x="8" y="205"/>
                  </a:moveTo>
                  <a:cubicBezTo>
                    <a:pt x="7" y="205"/>
                    <a:pt x="6" y="205"/>
                    <a:pt x="6" y="206"/>
                  </a:cubicBezTo>
                  <a:cubicBezTo>
                    <a:pt x="4" y="213"/>
                    <a:pt x="2" y="220"/>
                    <a:pt x="1" y="226"/>
                  </a:cubicBezTo>
                  <a:cubicBezTo>
                    <a:pt x="0" y="227"/>
                    <a:pt x="1" y="228"/>
                    <a:pt x="2" y="228"/>
                  </a:cubicBezTo>
                  <a:cubicBezTo>
                    <a:pt x="3" y="228"/>
                    <a:pt x="3" y="228"/>
                    <a:pt x="3" y="228"/>
                  </a:cubicBezTo>
                  <a:cubicBezTo>
                    <a:pt x="3" y="228"/>
                    <a:pt x="4" y="227"/>
                    <a:pt x="4" y="227"/>
                  </a:cubicBezTo>
                  <a:cubicBezTo>
                    <a:pt x="6" y="221"/>
                    <a:pt x="8" y="214"/>
                    <a:pt x="10" y="207"/>
                  </a:cubicBezTo>
                  <a:cubicBezTo>
                    <a:pt x="10" y="206"/>
                    <a:pt x="9" y="205"/>
                    <a:pt x="8" y="205"/>
                  </a:cubicBezTo>
                  <a:cubicBezTo>
                    <a:pt x="8" y="205"/>
                    <a:pt x="8" y="205"/>
                    <a:pt x="8" y="205"/>
                  </a:cubicBezTo>
                  <a:moveTo>
                    <a:pt x="271" y="188"/>
                  </a:moveTo>
                  <a:cubicBezTo>
                    <a:pt x="271" y="188"/>
                    <a:pt x="270" y="188"/>
                    <a:pt x="270" y="188"/>
                  </a:cubicBezTo>
                  <a:cubicBezTo>
                    <a:pt x="269" y="188"/>
                    <a:pt x="269" y="189"/>
                    <a:pt x="269" y="190"/>
                  </a:cubicBezTo>
                  <a:cubicBezTo>
                    <a:pt x="269" y="190"/>
                    <a:pt x="269" y="190"/>
                    <a:pt x="269" y="190"/>
                  </a:cubicBezTo>
                  <a:cubicBezTo>
                    <a:pt x="271" y="197"/>
                    <a:pt x="272" y="204"/>
                    <a:pt x="273" y="210"/>
                  </a:cubicBezTo>
                  <a:cubicBezTo>
                    <a:pt x="274" y="210"/>
                    <a:pt x="274" y="211"/>
                    <a:pt x="275" y="211"/>
                  </a:cubicBezTo>
                  <a:cubicBezTo>
                    <a:pt x="276" y="211"/>
                    <a:pt x="276" y="211"/>
                    <a:pt x="276" y="211"/>
                  </a:cubicBezTo>
                  <a:cubicBezTo>
                    <a:pt x="277" y="211"/>
                    <a:pt x="277" y="210"/>
                    <a:pt x="277" y="209"/>
                  </a:cubicBezTo>
                  <a:cubicBezTo>
                    <a:pt x="276" y="203"/>
                    <a:pt x="275" y="196"/>
                    <a:pt x="273" y="189"/>
                  </a:cubicBezTo>
                  <a:cubicBezTo>
                    <a:pt x="273" y="188"/>
                    <a:pt x="272" y="188"/>
                    <a:pt x="271" y="188"/>
                  </a:cubicBezTo>
                  <a:moveTo>
                    <a:pt x="19" y="166"/>
                  </a:moveTo>
                  <a:cubicBezTo>
                    <a:pt x="18" y="166"/>
                    <a:pt x="18" y="167"/>
                    <a:pt x="17" y="168"/>
                  </a:cubicBezTo>
                  <a:cubicBezTo>
                    <a:pt x="15" y="174"/>
                    <a:pt x="13" y="181"/>
                    <a:pt x="11" y="187"/>
                  </a:cubicBezTo>
                  <a:cubicBezTo>
                    <a:pt x="11" y="188"/>
                    <a:pt x="12" y="189"/>
                    <a:pt x="13" y="189"/>
                  </a:cubicBezTo>
                  <a:cubicBezTo>
                    <a:pt x="13" y="189"/>
                    <a:pt x="13" y="189"/>
                    <a:pt x="13" y="189"/>
                  </a:cubicBezTo>
                  <a:cubicBezTo>
                    <a:pt x="14" y="189"/>
                    <a:pt x="15" y="189"/>
                    <a:pt x="15" y="188"/>
                  </a:cubicBezTo>
                  <a:cubicBezTo>
                    <a:pt x="17" y="182"/>
                    <a:pt x="19" y="175"/>
                    <a:pt x="21" y="169"/>
                  </a:cubicBezTo>
                  <a:cubicBezTo>
                    <a:pt x="22" y="168"/>
                    <a:pt x="21" y="167"/>
                    <a:pt x="20" y="166"/>
                  </a:cubicBezTo>
                  <a:cubicBezTo>
                    <a:pt x="20" y="166"/>
                    <a:pt x="20" y="166"/>
                    <a:pt x="19" y="166"/>
                  </a:cubicBezTo>
                  <a:moveTo>
                    <a:pt x="260" y="149"/>
                  </a:moveTo>
                  <a:cubicBezTo>
                    <a:pt x="260" y="149"/>
                    <a:pt x="260" y="149"/>
                    <a:pt x="260" y="149"/>
                  </a:cubicBezTo>
                  <a:cubicBezTo>
                    <a:pt x="259" y="149"/>
                    <a:pt x="258" y="150"/>
                    <a:pt x="258" y="151"/>
                  </a:cubicBezTo>
                  <a:cubicBezTo>
                    <a:pt x="260" y="158"/>
                    <a:pt x="262" y="164"/>
                    <a:pt x="264" y="171"/>
                  </a:cubicBezTo>
                  <a:cubicBezTo>
                    <a:pt x="264" y="172"/>
                    <a:pt x="265" y="172"/>
                    <a:pt x="266" y="172"/>
                  </a:cubicBezTo>
                  <a:cubicBezTo>
                    <a:pt x="266" y="172"/>
                    <a:pt x="266" y="172"/>
                    <a:pt x="266" y="172"/>
                  </a:cubicBezTo>
                  <a:cubicBezTo>
                    <a:pt x="267" y="172"/>
                    <a:pt x="268" y="171"/>
                    <a:pt x="268" y="170"/>
                  </a:cubicBezTo>
                  <a:cubicBezTo>
                    <a:pt x="266" y="163"/>
                    <a:pt x="264" y="157"/>
                    <a:pt x="262" y="150"/>
                  </a:cubicBezTo>
                  <a:cubicBezTo>
                    <a:pt x="262" y="149"/>
                    <a:pt x="261" y="149"/>
                    <a:pt x="260" y="149"/>
                  </a:cubicBezTo>
                  <a:moveTo>
                    <a:pt x="33" y="129"/>
                  </a:moveTo>
                  <a:cubicBezTo>
                    <a:pt x="32" y="129"/>
                    <a:pt x="31" y="129"/>
                    <a:pt x="31" y="130"/>
                  </a:cubicBezTo>
                  <a:cubicBezTo>
                    <a:pt x="29" y="136"/>
                    <a:pt x="26" y="142"/>
                    <a:pt x="24" y="149"/>
                  </a:cubicBezTo>
                  <a:cubicBezTo>
                    <a:pt x="24" y="150"/>
                    <a:pt x="24" y="151"/>
                    <a:pt x="25" y="151"/>
                  </a:cubicBezTo>
                  <a:cubicBezTo>
                    <a:pt x="26" y="151"/>
                    <a:pt x="26" y="151"/>
                    <a:pt x="26" y="151"/>
                  </a:cubicBezTo>
                  <a:cubicBezTo>
                    <a:pt x="27" y="151"/>
                    <a:pt x="27" y="151"/>
                    <a:pt x="28" y="150"/>
                  </a:cubicBezTo>
                  <a:cubicBezTo>
                    <a:pt x="30" y="144"/>
                    <a:pt x="32" y="138"/>
                    <a:pt x="35" y="131"/>
                  </a:cubicBezTo>
                  <a:cubicBezTo>
                    <a:pt x="35" y="130"/>
                    <a:pt x="35" y="129"/>
                    <a:pt x="34" y="129"/>
                  </a:cubicBezTo>
                  <a:cubicBezTo>
                    <a:pt x="33" y="129"/>
                    <a:pt x="33" y="129"/>
                    <a:pt x="33" y="129"/>
                  </a:cubicBezTo>
                  <a:moveTo>
                    <a:pt x="247" y="111"/>
                  </a:moveTo>
                  <a:cubicBezTo>
                    <a:pt x="247" y="111"/>
                    <a:pt x="247" y="111"/>
                    <a:pt x="247" y="111"/>
                  </a:cubicBezTo>
                  <a:cubicBezTo>
                    <a:pt x="246" y="111"/>
                    <a:pt x="245" y="113"/>
                    <a:pt x="246" y="114"/>
                  </a:cubicBezTo>
                  <a:cubicBezTo>
                    <a:pt x="248" y="120"/>
                    <a:pt x="250" y="126"/>
                    <a:pt x="252" y="132"/>
                  </a:cubicBezTo>
                  <a:cubicBezTo>
                    <a:pt x="253" y="133"/>
                    <a:pt x="253" y="134"/>
                    <a:pt x="254" y="134"/>
                  </a:cubicBezTo>
                  <a:cubicBezTo>
                    <a:pt x="255" y="134"/>
                    <a:pt x="255" y="134"/>
                    <a:pt x="255" y="134"/>
                  </a:cubicBezTo>
                  <a:cubicBezTo>
                    <a:pt x="256" y="133"/>
                    <a:pt x="256" y="132"/>
                    <a:pt x="256" y="131"/>
                  </a:cubicBezTo>
                  <a:cubicBezTo>
                    <a:pt x="254" y="125"/>
                    <a:pt x="252" y="118"/>
                    <a:pt x="249" y="112"/>
                  </a:cubicBezTo>
                  <a:cubicBezTo>
                    <a:pt x="249" y="111"/>
                    <a:pt x="248" y="111"/>
                    <a:pt x="247" y="111"/>
                  </a:cubicBezTo>
                  <a:moveTo>
                    <a:pt x="49" y="92"/>
                  </a:moveTo>
                  <a:cubicBezTo>
                    <a:pt x="48" y="92"/>
                    <a:pt x="47" y="92"/>
                    <a:pt x="47" y="93"/>
                  </a:cubicBezTo>
                  <a:cubicBezTo>
                    <a:pt x="44" y="99"/>
                    <a:pt x="41" y="105"/>
                    <a:pt x="39" y="111"/>
                  </a:cubicBezTo>
                  <a:cubicBezTo>
                    <a:pt x="38" y="112"/>
                    <a:pt x="39" y="113"/>
                    <a:pt x="40" y="114"/>
                  </a:cubicBezTo>
                  <a:cubicBezTo>
                    <a:pt x="40" y="114"/>
                    <a:pt x="40" y="114"/>
                    <a:pt x="40" y="114"/>
                  </a:cubicBezTo>
                  <a:cubicBezTo>
                    <a:pt x="41" y="114"/>
                    <a:pt x="42" y="114"/>
                    <a:pt x="42" y="113"/>
                  </a:cubicBezTo>
                  <a:cubicBezTo>
                    <a:pt x="45" y="107"/>
                    <a:pt x="48" y="101"/>
                    <a:pt x="51" y="95"/>
                  </a:cubicBezTo>
                  <a:cubicBezTo>
                    <a:pt x="51" y="94"/>
                    <a:pt x="51" y="93"/>
                    <a:pt x="50" y="92"/>
                  </a:cubicBezTo>
                  <a:cubicBezTo>
                    <a:pt x="49" y="92"/>
                    <a:pt x="49" y="92"/>
                    <a:pt x="49" y="92"/>
                  </a:cubicBezTo>
                  <a:moveTo>
                    <a:pt x="231" y="74"/>
                  </a:moveTo>
                  <a:cubicBezTo>
                    <a:pt x="231" y="74"/>
                    <a:pt x="231" y="74"/>
                    <a:pt x="230" y="74"/>
                  </a:cubicBezTo>
                  <a:cubicBezTo>
                    <a:pt x="229" y="75"/>
                    <a:pt x="229" y="76"/>
                    <a:pt x="230" y="77"/>
                  </a:cubicBezTo>
                  <a:cubicBezTo>
                    <a:pt x="230" y="77"/>
                    <a:pt x="230" y="77"/>
                    <a:pt x="230" y="77"/>
                  </a:cubicBezTo>
                  <a:cubicBezTo>
                    <a:pt x="233" y="83"/>
                    <a:pt x="235" y="89"/>
                    <a:pt x="238" y="95"/>
                  </a:cubicBezTo>
                  <a:cubicBezTo>
                    <a:pt x="238" y="96"/>
                    <a:pt x="239" y="96"/>
                    <a:pt x="240" y="96"/>
                  </a:cubicBezTo>
                  <a:cubicBezTo>
                    <a:pt x="241" y="96"/>
                    <a:pt x="241" y="96"/>
                    <a:pt x="241" y="96"/>
                  </a:cubicBezTo>
                  <a:cubicBezTo>
                    <a:pt x="242" y="96"/>
                    <a:pt x="242" y="95"/>
                    <a:pt x="242" y="94"/>
                  </a:cubicBezTo>
                  <a:cubicBezTo>
                    <a:pt x="239" y="87"/>
                    <a:pt x="236" y="81"/>
                    <a:pt x="233" y="75"/>
                  </a:cubicBezTo>
                  <a:cubicBezTo>
                    <a:pt x="233" y="75"/>
                    <a:pt x="232" y="74"/>
                    <a:pt x="231" y="74"/>
                  </a:cubicBezTo>
                  <a:moveTo>
                    <a:pt x="68" y="57"/>
                  </a:moveTo>
                  <a:cubicBezTo>
                    <a:pt x="68" y="57"/>
                    <a:pt x="67" y="57"/>
                    <a:pt x="67" y="58"/>
                  </a:cubicBezTo>
                  <a:cubicBezTo>
                    <a:pt x="63" y="63"/>
                    <a:pt x="60" y="69"/>
                    <a:pt x="56" y="75"/>
                  </a:cubicBezTo>
                  <a:cubicBezTo>
                    <a:pt x="56" y="76"/>
                    <a:pt x="56" y="77"/>
                    <a:pt x="57" y="78"/>
                  </a:cubicBezTo>
                  <a:cubicBezTo>
                    <a:pt x="58" y="78"/>
                    <a:pt x="58" y="78"/>
                    <a:pt x="58" y="78"/>
                  </a:cubicBezTo>
                  <a:cubicBezTo>
                    <a:pt x="59" y="78"/>
                    <a:pt x="59" y="78"/>
                    <a:pt x="60" y="77"/>
                  </a:cubicBezTo>
                  <a:cubicBezTo>
                    <a:pt x="63" y="71"/>
                    <a:pt x="66" y="65"/>
                    <a:pt x="70" y="60"/>
                  </a:cubicBezTo>
                  <a:cubicBezTo>
                    <a:pt x="70" y="59"/>
                    <a:pt x="70" y="58"/>
                    <a:pt x="69" y="57"/>
                  </a:cubicBezTo>
                  <a:cubicBezTo>
                    <a:pt x="69" y="57"/>
                    <a:pt x="69" y="57"/>
                    <a:pt x="68" y="57"/>
                  </a:cubicBezTo>
                  <a:moveTo>
                    <a:pt x="211" y="40"/>
                  </a:moveTo>
                  <a:cubicBezTo>
                    <a:pt x="210" y="40"/>
                    <a:pt x="210" y="40"/>
                    <a:pt x="209" y="40"/>
                  </a:cubicBezTo>
                  <a:cubicBezTo>
                    <a:pt x="209" y="41"/>
                    <a:pt x="208" y="42"/>
                    <a:pt x="209" y="43"/>
                  </a:cubicBezTo>
                  <a:cubicBezTo>
                    <a:pt x="213" y="48"/>
                    <a:pt x="217" y="54"/>
                    <a:pt x="220" y="60"/>
                  </a:cubicBezTo>
                  <a:cubicBezTo>
                    <a:pt x="220" y="60"/>
                    <a:pt x="221" y="61"/>
                    <a:pt x="222" y="61"/>
                  </a:cubicBezTo>
                  <a:cubicBezTo>
                    <a:pt x="223" y="60"/>
                    <a:pt x="223" y="60"/>
                    <a:pt x="223" y="60"/>
                  </a:cubicBezTo>
                  <a:cubicBezTo>
                    <a:pt x="224" y="60"/>
                    <a:pt x="224" y="59"/>
                    <a:pt x="223" y="58"/>
                  </a:cubicBezTo>
                  <a:cubicBezTo>
                    <a:pt x="220" y="52"/>
                    <a:pt x="216" y="46"/>
                    <a:pt x="212" y="41"/>
                  </a:cubicBezTo>
                  <a:cubicBezTo>
                    <a:pt x="212" y="40"/>
                    <a:pt x="211" y="40"/>
                    <a:pt x="211" y="40"/>
                  </a:cubicBezTo>
                  <a:moveTo>
                    <a:pt x="93" y="25"/>
                  </a:moveTo>
                  <a:cubicBezTo>
                    <a:pt x="92" y="25"/>
                    <a:pt x="92" y="26"/>
                    <a:pt x="91" y="26"/>
                  </a:cubicBezTo>
                  <a:cubicBezTo>
                    <a:pt x="87" y="31"/>
                    <a:pt x="82" y="36"/>
                    <a:pt x="78" y="41"/>
                  </a:cubicBezTo>
                  <a:cubicBezTo>
                    <a:pt x="77" y="42"/>
                    <a:pt x="78" y="43"/>
                    <a:pt x="78" y="44"/>
                  </a:cubicBezTo>
                  <a:cubicBezTo>
                    <a:pt x="79" y="44"/>
                    <a:pt x="79" y="44"/>
                    <a:pt x="80" y="44"/>
                  </a:cubicBezTo>
                  <a:cubicBezTo>
                    <a:pt x="80" y="44"/>
                    <a:pt x="81" y="44"/>
                    <a:pt x="81" y="44"/>
                  </a:cubicBezTo>
                  <a:cubicBezTo>
                    <a:pt x="81" y="44"/>
                    <a:pt x="81" y="44"/>
                    <a:pt x="81" y="44"/>
                  </a:cubicBezTo>
                  <a:cubicBezTo>
                    <a:pt x="85" y="38"/>
                    <a:pt x="90" y="33"/>
                    <a:pt x="94" y="29"/>
                  </a:cubicBezTo>
                  <a:cubicBezTo>
                    <a:pt x="95" y="28"/>
                    <a:pt x="95" y="27"/>
                    <a:pt x="94" y="26"/>
                  </a:cubicBezTo>
                  <a:cubicBezTo>
                    <a:pt x="94" y="26"/>
                    <a:pt x="93" y="25"/>
                    <a:pt x="93" y="25"/>
                  </a:cubicBezTo>
                  <a:moveTo>
                    <a:pt x="182" y="12"/>
                  </a:moveTo>
                  <a:cubicBezTo>
                    <a:pt x="182" y="12"/>
                    <a:pt x="181" y="12"/>
                    <a:pt x="181" y="13"/>
                  </a:cubicBezTo>
                  <a:cubicBezTo>
                    <a:pt x="180" y="14"/>
                    <a:pt x="180" y="15"/>
                    <a:pt x="181" y="15"/>
                  </a:cubicBezTo>
                  <a:cubicBezTo>
                    <a:pt x="187" y="19"/>
                    <a:pt x="192" y="23"/>
                    <a:pt x="196" y="28"/>
                  </a:cubicBezTo>
                  <a:cubicBezTo>
                    <a:pt x="197" y="29"/>
                    <a:pt x="197" y="29"/>
                    <a:pt x="198" y="29"/>
                  </a:cubicBezTo>
                  <a:cubicBezTo>
                    <a:pt x="198" y="29"/>
                    <a:pt x="198" y="29"/>
                    <a:pt x="198" y="29"/>
                  </a:cubicBezTo>
                  <a:cubicBezTo>
                    <a:pt x="198" y="29"/>
                    <a:pt x="199" y="29"/>
                    <a:pt x="199" y="28"/>
                  </a:cubicBezTo>
                  <a:cubicBezTo>
                    <a:pt x="200" y="27"/>
                    <a:pt x="200" y="26"/>
                    <a:pt x="199" y="25"/>
                  </a:cubicBezTo>
                  <a:cubicBezTo>
                    <a:pt x="194" y="20"/>
                    <a:pt x="189" y="16"/>
                    <a:pt x="184" y="12"/>
                  </a:cubicBezTo>
                  <a:cubicBezTo>
                    <a:pt x="183" y="12"/>
                    <a:pt x="183" y="12"/>
                    <a:pt x="182" y="12"/>
                  </a:cubicBezTo>
                  <a:moveTo>
                    <a:pt x="126" y="3"/>
                  </a:moveTo>
                  <a:cubicBezTo>
                    <a:pt x="125" y="3"/>
                    <a:pt x="125" y="3"/>
                    <a:pt x="125" y="3"/>
                  </a:cubicBezTo>
                  <a:cubicBezTo>
                    <a:pt x="119" y="6"/>
                    <a:pt x="113" y="9"/>
                    <a:pt x="107" y="13"/>
                  </a:cubicBezTo>
                  <a:cubicBezTo>
                    <a:pt x="106" y="13"/>
                    <a:pt x="106" y="15"/>
                    <a:pt x="106" y="16"/>
                  </a:cubicBezTo>
                  <a:cubicBezTo>
                    <a:pt x="107" y="16"/>
                    <a:pt x="107" y="16"/>
                    <a:pt x="108" y="16"/>
                  </a:cubicBezTo>
                  <a:cubicBezTo>
                    <a:pt x="108" y="16"/>
                    <a:pt x="109" y="16"/>
                    <a:pt x="109" y="16"/>
                  </a:cubicBezTo>
                  <a:cubicBezTo>
                    <a:pt x="115" y="12"/>
                    <a:pt x="120" y="9"/>
                    <a:pt x="126" y="7"/>
                  </a:cubicBezTo>
                  <a:cubicBezTo>
                    <a:pt x="127" y="7"/>
                    <a:pt x="128" y="6"/>
                    <a:pt x="128" y="5"/>
                  </a:cubicBezTo>
                  <a:cubicBezTo>
                    <a:pt x="127" y="4"/>
                    <a:pt x="127" y="3"/>
                    <a:pt x="126" y="3"/>
                  </a:cubicBezTo>
                  <a:moveTo>
                    <a:pt x="146" y="0"/>
                  </a:moveTo>
                  <a:cubicBezTo>
                    <a:pt x="145" y="0"/>
                    <a:pt x="145" y="0"/>
                    <a:pt x="145" y="0"/>
                  </a:cubicBezTo>
                  <a:cubicBezTo>
                    <a:pt x="144" y="0"/>
                    <a:pt x="143" y="1"/>
                    <a:pt x="143" y="2"/>
                  </a:cubicBezTo>
                  <a:cubicBezTo>
                    <a:pt x="143" y="3"/>
                    <a:pt x="144" y="4"/>
                    <a:pt x="145" y="4"/>
                  </a:cubicBezTo>
                  <a:cubicBezTo>
                    <a:pt x="145" y="4"/>
                    <a:pt x="145" y="4"/>
                    <a:pt x="145" y="4"/>
                  </a:cubicBezTo>
                  <a:cubicBezTo>
                    <a:pt x="145" y="4"/>
                    <a:pt x="145" y="4"/>
                    <a:pt x="145" y="4"/>
                  </a:cubicBezTo>
                  <a:cubicBezTo>
                    <a:pt x="146" y="4"/>
                    <a:pt x="146" y="4"/>
                    <a:pt x="146" y="4"/>
                  </a:cubicBezTo>
                  <a:cubicBezTo>
                    <a:pt x="152" y="4"/>
                    <a:pt x="158" y="5"/>
                    <a:pt x="164" y="7"/>
                  </a:cubicBezTo>
                  <a:cubicBezTo>
                    <a:pt x="165" y="7"/>
                    <a:pt x="165" y="7"/>
                    <a:pt x="165" y="7"/>
                  </a:cubicBezTo>
                  <a:cubicBezTo>
                    <a:pt x="166" y="7"/>
                    <a:pt x="166" y="6"/>
                    <a:pt x="167" y="6"/>
                  </a:cubicBezTo>
                  <a:cubicBezTo>
                    <a:pt x="167" y="4"/>
                    <a:pt x="166" y="3"/>
                    <a:pt x="165" y="3"/>
                  </a:cubicBezTo>
                  <a:cubicBezTo>
                    <a:pt x="159" y="1"/>
                    <a:pt x="153" y="0"/>
                    <a:pt x="146"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1" name="Text Box 4"/>
          <p:cNvSpPr txBox="1">
            <a:spLocks noChangeArrowheads="1"/>
          </p:cNvSpPr>
          <p:nvPr>
            <p:custDataLst>
              <p:tags r:id="rId1"/>
            </p:custDataLst>
          </p:nvPr>
        </p:nvSpPr>
        <p:spPr bwMode="auto">
          <a:xfrm>
            <a:off x="474980" y="412750"/>
            <a:ext cx="6295390" cy="62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zh-CN" altLang="en-US"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Line 13"/>
          <p:cNvSpPr>
            <a:spLocks noChangeShapeType="1"/>
          </p:cNvSpPr>
          <p:nvPr>
            <p:custDataLst>
              <p:tags r:id="rId2"/>
            </p:custDataLst>
          </p:nvPr>
        </p:nvSpPr>
        <p:spPr bwMode="auto">
          <a:xfrm>
            <a:off x="4834221" y="1875367"/>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AutoShape 14"/>
          <p:cNvSpPr/>
          <p:nvPr>
            <p:custDataLst>
              <p:tags r:id="rId3"/>
            </p:custDataLst>
          </p:nvPr>
        </p:nvSpPr>
        <p:spPr>
          <a:xfrm>
            <a:off x="5543304" y="1657350"/>
            <a:ext cx="3467100" cy="448733"/>
          </a:xfrm>
          <a:prstGeom prst="homePlate">
            <a:avLst>
              <a:gd name="adj" fmla="val 137465"/>
            </a:avLst>
          </a:prstGeom>
          <a:noFill/>
          <a:ln w="9525" cap="rnd" cmpd="sng">
            <a:solidFill>
              <a:srgbClr val="808080"/>
            </a:solidFill>
            <a:prstDash val="sysDot"/>
            <a:miter/>
            <a:headEnd type="none" w="med" len="med"/>
            <a:tailEnd type="none" w="med" len="med"/>
          </a:ln>
        </p:spPr>
        <p:txBody>
          <a:bodyPr anchor="ctr"/>
          <a:lstStyle/>
          <a:p>
            <a:pPr lvl="0" algn="ctr">
              <a:defRPr/>
            </a:pPr>
            <a:r>
              <a:rPr lang="en-US" sz="3600" dirty="0" err="1" smtClean="0">
                <a:solidFill>
                  <a:srgbClr val="FF0000"/>
                </a:solidFill>
              </a:rPr>
              <a:t>Sướt</a:t>
            </a:r>
            <a:r>
              <a:rPr lang="en-US" sz="3600" dirty="0" smtClean="0">
                <a:solidFill>
                  <a:srgbClr val="FF0000"/>
                </a:solidFill>
              </a:rPr>
              <a:t> </a:t>
            </a:r>
            <a:r>
              <a:rPr lang="en-US" sz="3600" dirty="0" err="1" smtClean="0">
                <a:solidFill>
                  <a:srgbClr val="FF0000"/>
                </a:solidFill>
              </a:rPr>
              <a:t>mướt</a:t>
            </a:r>
            <a:endParaRPr lang="en-US" sz="3600" dirty="0">
              <a:solidFill>
                <a:srgbClr val="FF0000"/>
              </a:solidFill>
            </a:endParaRPr>
          </a:p>
        </p:txBody>
      </p:sp>
      <p:sp>
        <p:nvSpPr>
          <p:cNvPr id="14" name="Line 13"/>
          <p:cNvSpPr>
            <a:spLocks noChangeShapeType="1"/>
          </p:cNvSpPr>
          <p:nvPr>
            <p:custDataLst>
              <p:tags r:id="rId4"/>
            </p:custDataLst>
          </p:nvPr>
        </p:nvSpPr>
        <p:spPr bwMode="auto">
          <a:xfrm>
            <a:off x="5168654" y="2925234"/>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AutoShape 14"/>
          <p:cNvSpPr>
            <a:spLocks noChangeArrowheads="1"/>
          </p:cNvSpPr>
          <p:nvPr>
            <p:custDataLst>
              <p:tags r:id="rId5"/>
            </p:custDataLst>
          </p:nvPr>
        </p:nvSpPr>
        <p:spPr bwMode="auto">
          <a:xfrm>
            <a:off x="5877737" y="2709334"/>
            <a:ext cx="3467100" cy="446617"/>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lvl="0" algn="ctr" defTabSz="685800" eaLnBrk="1" hangingPunct="1">
              <a:defRPr/>
            </a:pPr>
            <a:r>
              <a:rPr lang="en-US" altLang="zh-CN" sz="3600" noProof="0" dirty="0" err="1" smtClean="0">
                <a:solidFill>
                  <a:srgbClr val="FF0000"/>
                </a:solidFill>
              </a:rPr>
              <a:t>Nước</a:t>
            </a:r>
            <a:r>
              <a:rPr lang="en-US" altLang="zh-CN" sz="3600" noProof="0" dirty="0" smtClean="0">
                <a:solidFill>
                  <a:srgbClr val="FF0000"/>
                </a:solidFill>
              </a:rPr>
              <a:t> </a:t>
            </a:r>
            <a:r>
              <a:rPr lang="en-US" altLang="zh-CN" sz="3600" noProof="0" dirty="0" err="1" smtClean="0">
                <a:solidFill>
                  <a:srgbClr val="FF0000"/>
                </a:solidFill>
              </a:rPr>
              <a:t>lũ</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Line 13"/>
          <p:cNvSpPr>
            <a:spLocks noChangeShapeType="1"/>
          </p:cNvSpPr>
          <p:nvPr>
            <p:custDataLst>
              <p:tags r:id="rId6"/>
            </p:custDataLst>
          </p:nvPr>
        </p:nvSpPr>
        <p:spPr bwMode="auto">
          <a:xfrm>
            <a:off x="5503088" y="3977217"/>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AutoShape 14"/>
          <p:cNvSpPr>
            <a:spLocks noChangeArrowheads="1"/>
          </p:cNvSpPr>
          <p:nvPr>
            <p:custDataLst>
              <p:tags r:id="rId7"/>
            </p:custDataLst>
          </p:nvPr>
        </p:nvSpPr>
        <p:spPr bwMode="auto">
          <a:xfrm>
            <a:off x="6212170" y="3759201"/>
            <a:ext cx="3467100" cy="448733"/>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44450" algn="ctr"/>
            <a:r>
              <a:rPr lang="en-US" sz="3600" dirty="0" err="1" smtClean="0">
                <a:solidFill>
                  <a:srgbClr val="FF0000"/>
                </a:solidFill>
              </a:rPr>
              <a:t>Cửu</a:t>
            </a:r>
            <a:r>
              <a:rPr lang="en-US" sz="3600" dirty="0" smtClean="0">
                <a:solidFill>
                  <a:srgbClr val="FF0000"/>
                </a:solidFill>
              </a:rPr>
              <a:t> Long</a:t>
            </a:r>
            <a:endParaRPr lang="vi-VN" sz="3600" dirty="0">
              <a:solidFill>
                <a:srgbClr val="FF0000"/>
              </a:solidFill>
            </a:endParaRPr>
          </a:p>
        </p:txBody>
      </p:sp>
      <p:grpSp>
        <p:nvGrpSpPr>
          <p:cNvPr id="20" name="组合 2"/>
          <p:cNvGrpSpPr/>
          <p:nvPr/>
        </p:nvGrpSpPr>
        <p:grpSpPr>
          <a:xfrm>
            <a:off x="4487088" y="2556934"/>
            <a:ext cx="556683" cy="755649"/>
            <a:chOff x="1912093" y="3035874"/>
            <a:chExt cx="556574" cy="754146"/>
          </a:xfrm>
        </p:grpSpPr>
        <p:sp>
          <p:nvSpPr>
            <p:cNvPr id="21" name="Freeform 352"/>
            <p:cNvSpPr>
              <a:spLocks noEditPoints="1"/>
            </p:cNvSpPr>
            <p:nvPr/>
          </p:nvSpPr>
          <p:spPr bwMode="auto">
            <a:xfrm>
              <a:off x="1918436" y="3066040"/>
              <a:ext cx="550231" cy="712865"/>
            </a:xfrm>
            <a:custGeom>
              <a:avLst/>
              <a:gdLst>
                <a:gd name="T0" fmla="*/ 241 w 290"/>
                <a:gd name="T1" fmla="*/ 170 h 374"/>
                <a:gd name="T2" fmla="*/ 272 w 290"/>
                <a:gd name="T3" fmla="*/ 130 h 374"/>
                <a:gd name="T4" fmla="*/ 266 w 290"/>
                <a:gd name="T5" fmla="*/ 67 h 374"/>
                <a:gd name="T6" fmla="*/ 147 w 290"/>
                <a:gd name="T7" fmla="*/ 3 h 374"/>
                <a:gd name="T8" fmla="*/ 50 w 290"/>
                <a:gd name="T9" fmla="*/ 66 h 374"/>
                <a:gd name="T10" fmla="*/ 23 w 290"/>
                <a:gd name="T11" fmla="*/ 152 h 374"/>
                <a:gd name="T12" fmla="*/ 109 w 290"/>
                <a:gd name="T13" fmla="*/ 364 h 374"/>
                <a:gd name="T14" fmla="*/ 239 w 290"/>
                <a:gd name="T15" fmla="*/ 327 h 374"/>
                <a:gd name="T16" fmla="*/ 263 w 290"/>
                <a:gd name="T17" fmla="*/ 209 h 374"/>
                <a:gd name="T18" fmla="*/ 241 w 290"/>
                <a:gd name="T19" fmla="*/ 170 h 374"/>
                <a:gd name="T20" fmla="*/ 186 w 290"/>
                <a:gd name="T21" fmla="*/ 273 h 374"/>
                <a:gd name="T22" fmla="*/ 92 w 290"/>
                <a:gd name="T23" fmla="*/ 253 h 374"/>
                <a:gd name="T24" fmla="*/ 133 w 290"/>
                <a:gd name="T25" fmla="*/ 201 h 374"/>
                <a:gd name="T26" fmla="*/ 186 w 290"/>
                <a:gd name="T27" fmla="*/ 273 h 374"/>
                <a:gd name="T28" fmla="*/ 186 w 290"/>
                <a:gd name="T29" fmla="*/ 141 h 374"/>
                <a:gd name="T30" fmla="*/ 100 w 290"/>
                <a:gd name="T31" fmla="*/ 101 h 374"/>
                <a:gd name="T32" fmla="*/ 150 w 290"/>
                <a:gd name="T33" fmla="*/ 59 h 374"/>
                <a:gd name="T34" fmla="*/ 186 w 290"/>
                <a:gd name="T35" fmla="*/ 141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0" h="374">
                  <a:moveTo>
                    <a:pt x="241" y="170"/>
                  </a:moveTo>
                  <a:cubicBezTo>
                    <a:pt x="246" y="155"/>
                    <a:pt x="266" y="145"/>
                    <a:pt x="272" y="130"/>
                  </a:cubicBezTo>
                  <a:cubicBezTo>
                    <a:pt x="281" y="109"/>
                    <a:pt x="280" y="86"/>
                    <a:pt x="266" y="67"/>
                  </a:cubicBezTo>
                  <a:cubicBezTo>
                    <a:pt x="243" y="35"/>
                    <a:pt x="193" y="5"/>
                    <a:pt x="147" y="3"/>
                  </a:cubicBezTo>
                  <a:cubicBezTo>
                    <a:pt x="99" y="0"/>
                    <a:pt x="68" y="31"/>
                    <a:pt x="50" y="66"/>
                  </a:cubicBezTo>
                  <a:cubicBezTo>
                    <a:pt x="35" y="94"/>
                    <a:pt x="27" y="127"/>
                    <a:pt x="23" y="152"/>
                  </a:cubicBezTo>
                  <a:cubicBezTo>
                    <a:pt x="12" y="221"/>
                    <a:pt x="0" y="343"/>
                    <a:pt x="109" y="364"/>
                  </a:cubicBezTo>
                  <a:cubicBezTo>
                    <a:pt x="159" y="374"/>
                    <a:pt x="205" y="359"/>
                    <a:pt x="239" y="327"/>
                  </a:cubicBezTo>
                  <a:cubicBezTo>
                    <a:pt x="269" y="299"/>
                    <a:pt x="290" y="245"/>
                    <a:pt x="263" y="209"/>
                  </a:cubicBezTo>
                  <a:cubicBezTo>
                    <a:pt x="251" y="194"/>
                    <a:pt x="233" y="189"/>
                    <a:pt x="241" y="170"/>
                  </a:cubicBezTo>
                  <a:moveTo>
                    <a:pt x="186" y="273"/>
                  </a:moveTo>
                  <a:cubicBezTo>
                    <a:pt x="152" y="295"/>
                    <a:pt x="88" y="324"/>
                    <a:pt x="92" y="253"/>
                  </a:cubicBezTo>
                  <a:cubicBezTo>
                    <a:pt x="92" y="253"/>
                    <a:pt x="99" y="205"/>
                    <a:pt x="133" y="201"/>
                  </a:cubicBezTo>
                  <a:cubicBezTo>
                    <a:pt x="167" y="198"/>
                    <a:pt x="220" y="251"/>
                    <a:pt x="186" y="273"/>
                  </a:cubicBezTo>
                  <a:moveTo>
                    <a:pt x="186" y="141"/>
                  </a:moveTo>
                  <a:cubicBezTo>
                    <a:pt x="148" y="155"/>
                    <a:pt x="80" y="170"/>
                    <a:pt x="100" y="101"/>
                  </a:cubicBezTo>
                  <a:cubicBezTo>
                    <a:pt x="100" y="101"/>
                    <a:pt x="116" y="56"/>
                    <a:pt x="150" y="59"/>
                  </a:cubicBezTo>
                  <a:cubicBezTo>
                    <a:pt x="185" y="63"/>
                    <a:pt x="224" y="126"/>
                    <a:pt x="186" y="141"/>
                  </a:cubicBezTo>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Freeform 354"/>
            <p:cNvSpPr>
              <a:spLocks noEditPoints="1"/>
            </p:cNvSpPr>
            <p:nvPr/>
          </p:nvSpPr>
          <p:spPr bwMode="auto">
            <a:xfrm>
              <a:off x="2007234" y="3569333"/>
              <a:ext cx="431305" cy="195284"/>
            </a:xfrm>
            <a:custGeom>
              <a:avLst/>
              <a:gdLst>
                <a:gd name="T0" fmla="*/ 59 w 227"/>
                <a:gd name="T1" fmla="*/ 59 h 103"/>
                <a:gd name="T2" fmla="*/ 59 w 227"/>
                <a:gd name="T3" fmla="*/ 55 h 103"/>
                <a:gd name="T4" fmla="*/ 79 w 227"/>
                <a:gd name="T5" fmla="*/ 57 h 103"/>
                <a:gd name="T6" fmla="*/ 79 w 227"/>
                <a:gd name="T7" fmla="*/ 61 h 103"/>
                <a:gd name="T8" fmla="*/ 117 w 227"/>
                <a:gd name="T9" fmla="*/ 50 h 103"/>
                <a:gd name="T10" fmla="*/ 120 w 227"/>
                <a:gd name="T11" fmla="*/ 51 h 103"/>
                <a:gd name="T12" fmla="*/ 100 w 227"/>
                <a:gd name="T13" fmla="*/ 59 h 103"/>
                <a:gd name="T14" fmla="*/ 97 w 227"/>
                <a:gd name="T15" fmla="*/ 58 h 103"/>
                <a:gd name="T16" fmla="*/ 117 w 227"/>
                <a:gd name="T17" fmla="*/ 50 h 103"/>
                <a:gd name="T18" fmla="*/ 215 w 227"/>
                <a:gd name="T19" fmla="*/ 5 h 103"/>
                <a:gd name="T20" fmla="*/ 153 w 227"/>
                <a:gd name="T21" fmla="*/ 28 h 103"/>
                <a:gd name="T22" fmla="*/ 137 w 227"/>
                <a:gd name="T23" fmla="*/ 44 h 103"/>
                <a:gd name="T24" fmla="*/ 134 w 227"/>
                <a:gd name="T25" fmla="*/ 43 h 103"/>
                <a:gd name="T26" fmla="*/ 149 w 227"/>
                <a:gd name="T27" fmla="*/ 29 h 103"/>
                <a:gd name="T28" fmla="*/ 0 w 227"/>
                <a:gd name="T29" fmla="*/ 63 h 103"/>
                <a:gd name="T30" fmla="*/ 174 w 227"/>
                <a:gd name="T31" fmla="*/ 61 h 103"/>
                <a:gd name="T32" fmla="*/ 215 w 227"/>
                <a:gd name="T33" fmla="*/ 5 h 103"/>
                <a:gd name="T34" fmla="*/ 215 w 227"/>
                <a:gd name="T35" fmla="*/ 5 h 103"/>
                <a:gd name="T36" fmla="*/ 168 w 227"/>
                <a:gd name="T37" fmla="*/ 67 h 103"/>
                <a:gd name="T38" fmla="*/ 0 w 227"/>
                <a:gd name="T39" fmla="*/ 66 h 103"/>
                <a:gd name="T40" fmla="*/ 61 w 227"/>
                <a:gd name="T41" fmla="*/ 100 h 103"/>
                <a:gd name="T42" fmla="*/ 62 w 227"/>
                <a:gd name="T43" fmla="*/ 100 h 103"/>
                <a:gd name="T44" fmla="*/ 62 w 227"/>
                <a:gd name="T45" fmla="*/ 100 h 103"/>
                <a:gd name="T46" fmla="*/ 92 w 227"/>
                <a:gd name="T47" fmla="*/ 103 h 103"/>
                <a:gd name="T48" fmla="*/ 192 w 227"/>
                <a:gd name="T49" fmla="*/ 63 h 103"/>
                <a:gd name="T50" fmla="*/ 192 w 227"/>
                <a:gd name="T51" fmla="*/ 63 h 103"/>
                <a:gd name="T52" fmla="*/ 192 w 227"/>
                <a:gd name="T53" fmla="*/ 63 h 103"/>
                <a:gd name="T54" fmla="*/ 193 w 227"/>
                <a:gd name="T55" fmla="*/ 63 h 103"/>
                <a:gd name="T56" fmla="*/ 193 w 227"/>
                <a:gd name="T57" fmla="*/ 62 h 103"/>
                <a:gd name="T58" fmla="*/ 193 w 227"/>
                <a:gd name="T59" fmla="*/ 62 h 103"/>
                <a:gd name="T60" fmla="*/ 193 w 227"/>
                <a:gd name="T61" fmla="*/ 62 h 103"/>
                <a:gd name="T62" fmla="*/ 227 w 227"/>
                <a:gd name="T6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7" h="103">
                  <a:moveTo>
                    <a:pt x="79" y="61"/>
                  </a:moveTo>
                  <a:cubicBezTo>
                    <a:pt x="73" y="61"/>
                    <a:pt x="66" y="60"/>
                    <a:pt x="59" y="59"/>
                  </a:cubicBezTo>
                  <a:cubicBezTo>
                    <a:pt x="58" y="59"/>
                    <a:pt x="57" y="58"/>
                    <a:pt x="57" y="57"/>
                  </a:cubicBezTo>
                  <a:cubicBezTo>
                    <a:pt x="58" y="56"/>
                    <a:pt x="58" y="55"/>
                    <a:pt x="59" y="55"/>
                  </a:cubicBezTo>
                  <a:cubicBezTo>
                    <a:pt x="60" y="55"/>
                    <a:pt x="60" y="55"/>
                    <a:pt x="60" y="55"/>
                  </a:cubicBezTo>
                  <a:cubicBezTo>
                    <a:pt x="66" y="56"/>
                    <a:pt x="73" y="57"/>
                    <a:pt x="79" y="57"/>
                  </a:cubicBezTo>
                  <a:cubicBezTo>
                    <a:pt x="80" y="57"/>
                    <a:pt x="81" y="58"/>
                    <a:pt x="81" y="59"/>
                  </a:cubicBezTo>
                  <a:cubicBezTo>
                    <a:pt x="81" y="60"/>
                    <a:pt x="80" y="61"/>
                    <a:pt x="79" y="61"/>
                  </a:cubicBezTo>
                  <a:cubicBezTo>
                    <a:pt x="79" y="61"/>
                    <a:pt x="79" y="61"/>
                    <a:pt x="79" y="61"/>
                  </a:cubicBezTo>
                  <a:moveTo>
                    <a:pt x="117" y="50"/>
                  </a:moveTo>
                  <a:cubicBezTo>
                    <a:pt x="118" y="49"/>
                    <a:pt x="118" y="49"/>
                    <a:pt x="118" y="49"/>
                  </a:cubicBezTo>
                  <a:cubicBezTo>
                    <a:pt x="119" y="49"/>
                    <a:pt x="120" y="50"/>
                    <a:pt x="120" y="51"/>
                  </a:cubicBezTo>
                  <a:cubicBezTo>
                    <a:pt x="121" y="52"/>
                    <a:pt x="120" y="53"/>
                    <a:pt x="119" y="53"/>
                  </a:cubicBezTo>
                  <a:cubicBezTo>
                    <a:pt x="113" y="56"/>
                    <a:pt x="106" y="58"/>
                    <a:pt x="100" y="59"/>
                  </a:cubicBezTo>
                  <a:cubicBezTo>
                    <a:pt x="99" y="59"/>
                    <a:pt x="99" y="59"/>
                    <a:pt x="99" y="59"/>
                  </a:cubicBezTo>
                  <a:cubicBezTo>
                    <a:pt x="98" y="59"/>
                    <a:pt x="97" y="59"/>
                    <a:pt x="97" y="58"/>
                  </a:cubicBezTo>
                  <a:cubicBezTo>
                    <a:pt x="97" y="57"/>
                    <a:pt x="98" y="55"/>
                    <a:pt x="99" y="55"/>
                  </a:cubicBezTo>
                  <a:cubicBezTo>
                    <a:pt x="105" y="54"/>
                    <a:pt x="111" y="52"/>
                    <a:pt x="117" y="50"/>
                  </a:cubicBezTo>
                  <a:cubicBezTo>
                    <a:pt x="117" y="50"/>
                    <a:pt x="117" y="50"/>
                    <a:pt x="117" y="50"/>
                  </a:cubicBezTo>
                  <a:moveTo>
                    <a:pt x="215" y="5"/>
                  </a:moveTo>
                  <a:cubicBezTo>
                    <a:pt x="194" y="13"/>
                    <a:pt x="173" y="21"/>
                    <a:pt x="153" y="28"/>
                  </a:cubicBezTo>
                  <a:cubicBezTo>
                    <a:pt x="153" y="28"/>
                    <a:pt x="153" y="28"/>
                    <a:pt x="153" y="28"/>
                  </a:cubicBezTo>
                  <a:cubicBezTo>
                    <a:pt x="154" y="29"/>
                    <a:pt x="154" y="30"/>
                    <a:pt x="153" y="31"/>
                  </a:cubicBezTo>
                  <a:cubicBezTo>
                    <a:pt x="148" y="36"/>
                    <a:pt x="143" y="40"/>
                    <a:pt x="137" y="44"/>
                  </a:cubicBezTo>
                  <a:cubicBezTo>
                    <a:pt x="137" y="44"/>
                    <a:pt x="136" y="44"/>
                    <a:pt x="136" y="44"/>
                  </a:cubicBezTo>
                  <a:cubicBezTo>
                    <a:pt x="135" y="44"/>
                    <a:pt x="135" y="44"/>
                    <a:pt x="134" y="43"/>
                  </a:cubicBezTo>
                  <a:cubicBezTo>
                    <a:pt x="134" y="42"/>
                    <a:pt x="134" y="41"/>
                    <a:pt x="135" y="40"/>
                  </a:cubicBezTo>
                  <a:cubicBezTo>
                    <a:pt x="140" y="37"/>
                    <a:pt x="145" y="33"/>
                    <a:pt x="149" y="29"/>
                  </a:cubicBezTo>
                  <a:cubicBezTo>
                    <a:pt x="145" y="30"/>
                    <a:pt x="140" y="32"/>
                    <a:pt x="136" y="33"/>
                  </a:cubicBezTo>
                  <a:cubicBezTo>
                    <a:pt x="90" y="47"/>
                    <a:pt x="45" y="56"/>
                    <a:pt x="0" y="63"/>
                  </a:cubicBezTo>
                  <a:cubicBezTo>
                    <a:pt x="23" y="83"/>
                    <a:pt x="53" y="93"/>
                    <a:pt x="84" y="93"/>
                  </a:cubicBezTo>
                  <a:cubicBezTo>
                    <a:pt x="116" y="93"/>
                    <a:pt x="149" y="82"/>
                    <a:pt x="174" y="61"/>
                  </a:cubicBezTo>
                  <a:cubicBezTo>
                    <a:pt x="188" y="50"/>
                    <a:pt x="201" y="34"/>
                    <a:pt x="210" y="17"/>
                  </a:cubicBezTo>
                  <a:cubicBezTo>
                    <a:pt x="212" y="13"/>
                    <a:pt x="213" y="9"/>
                    <a:pt x="215" y="5"/>
                  </a:cubicBezTo>
                  <a:moveTo>
                    <a:pt x="227" y="0"/>
                  </a:moveTo>
                  <a:cubicBezTo>
                    <a:pt x="223" y="2"/>
                    <a:pt x="219" y="3"/>
                    <a:pt x="215" y="5"/>
                  </a:cubicBezTo>
                  <a:cubicBezTo>
                    <a:pt x="213" y="9"/>
                    <a:pt x="212" y="13"/>
                    <a:pt x="210" y="17"/>
                  </a:cubicBezTo>
                  <a:cubicBezTo>
                    <a:pt x="200" y="37"/>
                    <a:pt x="186" y="54"/>
                    <a:pt x="168" y="67"/>
                  </a:cubicBezTo>
                  <a:cubicBezTo>
                    <a:pt x="142" y="85"/>
                    <a:pt x="111" y="94"/>
                    <a:pt x="81" y="94"/>
                  </a:cubicBezTo>
                  <a:cubicBezTo>
                    <a:pt x="51" y="94"/>
                    <a:pt x="22" y="85"/>
                    <a:pt x="0" y="66"/>
                  </a:cubicBezTo>
                  <a:cubicBezTo>
                    <a:pt x="14" y="82"/>
                    <a:pt x="34" y="94"/>
                    <a:pt x="61" y="100"/>
                  </a:cubicBezTo>
                  <a:cubicBezTo>
                    <a:pt x="61" y="100"/>
                    <a:pt x="61" y="100"/>
                    <a:pt x="61" y="100"/>
                  </a:cubicBezTo>
                  <a:cubicBezTo>
                    <a:pt x="61" y="100"/>
                    <a:pt x="61" y="100"/>
                    <a:pt x="62" y="100"/>
                  </a:cubicBezTo>
                  <a:cubicBezTo>
                    <a:pt x="62" y="100"/>
                    <a:pt x="62" y="100"/>
                    <a:pt x="62" y="100"/>
                  </a:cubicBezTo>
                  <a:cubicBezTo>
                    <a:pt x="62" y="100"/>
                    <a:pt x="62" y="100"/>
                    <a:pt x="62" y="100"/>
                  </a:cubicBezTo>
                  <a:cubicBezTo>
                    <a:pt x="62" y="100"/>
                    <a:pt x="62" y="100"/>
                    <a:pt x="62" y="100"/>
                  </a:cubicBezTo>
                  <a:cubicBezTo>
                    <a:pt x="62" y="100"/>
                    <a:pt x="62" y="100"/>
                    <a:pt x="62" y="100"/>
                  </a:cubicBezTo>
                  <a:cubicBezTo>
                    <a:pt x="72" y="102"/>
                    <a:pt x="82" y="103"/>
                    <a:pt x="92" y="103"/>
                  </a:cubicBezTo>
                  <a:cubicBezTo>
                    <a:pt x="130" y="103"/>
                    <a:pt x="165" y="88"/>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3" y="63"/>
                    <a:pt x="193" y="63"/>
                  </a:cubicBezTo>
                  <a:cubicBezTo>
                    <a:pt x="193" y="63"/>
                    <a:pt x="193" y="63"/>
                    <a:pt x="193" y="63"/>
                  </a:cubicBezTo>
                  <a:cubicBezTo>
                    <a:pt x="193" y="63"/>
                    <a:pt x="193" y="62"/>
                    <a:pt x="193" y="62"/>
                  </a:cubicBezTo>
                  <a:cubicBezTo>
                    <a:pt x="193" y="62"/>
                    <a:pt x="193" y="62"/>
                    <a:pt x="193" y="62"/>
                  </a:cubicBezTo>
                  <a:cubicBezTo>
                    <a:pt x="193" y="62"/>
                    <a:pt x="193" y="62"/>
                    <a:pt x="193" y="62"/>
                  </a:cubicBezTo>
                  <a:cubicBezTo>
                    <a:pt x="193" y="62"/>
                    <a:pt x="193" y="62"/>
                    <a:pt x="193" y="62"/>
                  </a:cubicBezTo>
                  <a:cubicBezTo>
                    <a:pt x="193" y="62"/>
                    <a:pt x="193" y="62"/>
                    <a:pt x="193" y="62"/>
                  </a:cubicBezTo>
                  <a:cubicBezTo>
                    <a:pt x="193" y="62"/>
                    <a:pt x="193" y="62"/>
                    <a:pt x="193" y="62"/>
                  </a:cubicBezTo>
                  <a:cubicBezTo>
                    <a:pt x="209" y="46"/>
                    <a:pt x="223" y="23"/>
                    <a:pt x="227" y="0"/>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Freeform 355"/>
            <p:cNvSpPr/>
            <p:nvPr/>
          </p:nvSpPr>
          <p:spPr bwMode="auto">
            <a:xfrm>
              <a:off x="1912093" y="3035874"/>
              <a:ext cx="528032" cy="754146"/>
            </a:xfrm>
            <a:custGeom>
              <a:avLst/>
              <a:gdLst>
                <a:gd name="T0" fmla="*/ 44 w 278"/>
                <a:gd name="T1" fmla="*/ 73 h 396"/>
                <a:gd name="T2" fmla="*/ 177 w 278"/>
                <a:gd name="T3" fmla="*/ 17 h 396"/>
                <a:gd name="T4" fmla="*/ 270 w 278"/>
                <a:gd name="T5" fmla="*/ 119 h 396"/>
                <a:gd name="T6" fmla="*/ 237 w 278"/>
                <a:gd name="T7" fmla="*/ 172 h 396"/>
                <a:gd name="T8" fmla="*/ 235 w 278"/>
                <a:gd name="T9" fmla="*/ 196 h 396"/>
                <a:gd name="T10" fmla="*/ 252 w 278"/>
                <a:gd name="T11" fmla="*/ 213 h 396"/>
                <a:gd name="T12" fmla="*/ 267 w 278"/>
                <a:gd name="T13" fmla="*/ 242 h 396"/>
                <a:gd name="T14" fmla="*/ 224 w 278"/>
                <a:gd name="T15" fmla="*/ 341 h 396"/>
                <a:gd name="T16" fmla="*/ 22 w 278"/>
                <a:gd name="T17" fmla="*/ 302 h 396"/>
                <a:gd name="T18" fmla="*/ 12 w 278"/>
                <a:gd name="T19" fmla="*/ 203 h 396"/>
                <a:gd name="T20" fmla="*/ 44 w 278"/>
                <a:gd name="T21" fmla="*/ 73 h 396"/>
                <a:gd name="T22" fmla="*/ 43 w 278"/>
                <a:gd name="T23" fmla="*/ 73 h 396"/>
                <a:gd name="T24" fmla="*/ 16 w 278"/>
                <a:gd name="T25" fmla="*/ 288 h 396"/>
                <a:gd name="T26" fmla="*/ 218 w 278"/>
                <a:gd name="T27" fmla="*/ 347 h 396"/>
                <a:gd name="T28" fmla="*/ 267 w 278"/>
                <a:gd name="T29" fmla="*/ 277 h 396"/>
                <a:gd name="T30" fmla="*/ 260 w 278"/>
                <a:gd name="T31" fmla="*/ 220 h 396"/>
                <a:gd name="T32" fmla="*/ 239 w 278"/>
                <a:gd name="T33" fmla="*/ 197 h 396"/>
                <a:gd name="T34" fmla="*/ 257 w 278"/>
                <a:gd name="T35" fmla="*/ 150 h 396"/>
                <a:gd name="T36" fmla="*/ 258 w 278"/>
                <a:gd name="T37" fmla="*/ 69 h 396"/>
                <a:gd name="T38" fmla="*/ 124 w 278"/>
                <a:gd name="T39" fmla="*/ 9 h 396"/>
                <a:gd name="T40" fmla="*/ 43 w 278"/>
                <a:gd name="T41" fmla="*/ 73 h 396"/>
                <a:gd name="T42" fmla="*/ 44 w 278"/>
                <a:gd name="T43" fmla="*/ 73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8" h="396">
                  <a:moveTo>
                    <a:pt x="44" y="73"/>
                  </a:moveTo>
                  <a:cubicBezTo>
                    <a:pt x="72" y="20"/>
                    <a:pt x="120" y="0"/>
                    <a:pt x="177" y="17"/>
                  </a:cubicBezTo>
                  <a:cubicBezTo>
                    <a:pt x="221" y="31"/>
                    <a:pt x="274" y="68"/>
                    <a:pt x="270" y="119"/>
                  </a:cubicBezTo>
                  <a:cubicBezTo>
                    <a:pt x="269" y="144"/>
                    <a:pt x="248" y="154"/>
                    <a:pt x="237" y="172"/>
                  </a:cubicBezTo>
                  <a:cubicBezTo>
                    <a:pt x="232" y="180"/>
                    <a:pt x="231" y="188"/>
                    <a:pt x="235" y="196"/>
                  </a:cubicBezTo>
                  <a:cubicBezTo>
                    <a:pt x="239" y="202"/>
                    <a:pt x="247" y="208"/>
                    <a:pt x="252" y="213"/>
                  </a:cubicBezTo>
                  <a:cubicBezTo>
                    <a:pt x="260" y="221"/>
                    <a:pt x="265" y="231"/>
                    <a:pt x="267" y="242"/>
                  </a:cubicBezTo>
                  <a:cubicBezTo>
                    <a:pt x="277" y="279"/>
                    <a:pt x="251" y="319"/>
                    <a:pt x="224" y="341"/>
                  </a:cubicBezTo>
                  <a:cubicBezTo>
                    <a:pt x="161" y="393"/>
                    <a:pt x="53" y="382"/>
                    <a:pt x="22" y="302"/>
                  </a:cubicBezTo>
                  <a:cubicBezTo>
                    <a:pt x="10" y="271"/>
                    <a:pt x="10" y="236"/>
                    <a:pt x="12" y="203"/>
                  </a:cubicBezTo>
                  <a:cubicBezTo>
                    <a:pt x="15" y="158"/>
                    <a:pt x="24" y="113"/>
                    <a:pt x="44" y="73"/>
                  </a:cubicBezTo>
                  <a:cubicBezTo>
                    <a:pt x="45" y="71"/>
                    <a:pt x="43" y="73"/>
                    <a:pt x="43" y="73"/>
                  </a:cubicBezTo>
                  <a:cubicBezTo>
                    <a:pt x="12" y="135"/>
                    <a:pt x="0" y="220"/>
                    <a:pt x="16" y="288"/>
                  </a:cubicBezTo>
                  <a:cubicBezTo>
                    <a:pt x="37" y="380"/>
                    <a:pt x="147" y="396"/>
                    <a:pt x="218" y="347"/>
                  </a:cubicBezTo>
                  <a:cubicBezTo>
                    <a:pt x="242" y="330"/>
                    <a:pt x="259" y="305"/>
                    <a:pt x="267" y="277"/>
                  </a:cubicBezTo>
                  <a:cubicBezTo>
                    <a:pt x="273" y="258"/>
                    <a:pt x="270" y="237"/>
                    <a:pt x="260" y="220"/>
                  </a:cubicBezTo>
                  <a:cubicBezTo>
                    <a:pt x="255" y="211"/>
                    <a:pt x="246" y="204"/>
                    <a:pt x="239" y="197"/>
                  </a:cubicBezTo>
                  <a:cubicBezTo>
                    <a:pt x="223" y="181"/>
                    <a:pt x="246" y="162"/>
                    <a:pt x="257" y="150"/>
                  </a:cubicBezTo>
                  <a:cubicBezTo>
                    <a:pt x="278" y="128"/>
                    <a:pt x="275" y="92"/>
                    <a:pt x="258" y="69"/>
                  </a:cubicBezTo>
                  <a:cubicBezTo>
                    <a:pt x="229" y="30"/>
                    <a:pt x="172" y="4"/>
                    <a:pt x="124" y="9"/>
                  </a:cubicBezTo>
                  <a:cubicBezTo>
                    <a:pt x="87" y="13"/>
                    <a:pt x="60" y="42"/>
                    <a:pt x="43" y="73"/>
                  </a:cubicBezTo>
                  <a:cubicBezTo>
                    <a:pt x="42" y="75"/>
                    <a:pt x="43" y="73"/>
                    <a:pt x="44" y="73"/>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Freeform 356"/>
            <p:cNvSpPr>
              <a:spLocks noEditPoints="1"/>
            </p:cNvSpPr>
            <p:nvPr/>
          </p:nvSpPr>
          <p:spPr bwMode="auto">
            <a:xfrm>
              <a:off x="1981863" y="3115258"/>
              <a:ext cx="374220" cy="508056"/>
            </a:xfrm>
            <a:custGeom>
              <a:avLst/>
              <a:gdLst>
                <a:gd name="T0" fmla="*/ 162 w 197"/>
                <a:gd name="T1" fmla="*/ 267 h 267"/>
                <a:gd name="T2" fmla="*/ 13 w 197"/>
                <a:gd name="T3" fmla="*/ 245 h 267"/>
                <a:gd name="T4" fmla="*/ 21 w 197"/>
                <a:gd name="T5" fmla="*/ 266 h 267"/>
                <a:gd name="T6" fmla="*/ 24 w 197"/>
                <a:gd name="T7" fmla="*/ 263 h 267"/>
                <a:gd name="T8" fmla="*/ 13 w 197"/>
                <a:gd name="T9" fmla="*/ 245 h 267"/>
                <a:gd name="T10" fmla="*/ 176 w 197"/>
                <a:gd name="T11" fmla="*/ 251 h 267"/>
                <a:gd name="T12" fmla="*/ 179 w 197"/>
                <a:gd name="T13" fmla="*/ 253 h 267"/>
                <a:gd name="T14" fmla="*/ 187 w 197"/>
                <a:gd name="T15" fmla="*/ 233 h 267"/>
                <a:gd name="T16" fmla="*/ 1 w 197"/>
                <a:gd name="T17" fmla="*/ 209 h 267"/>
                <a:gd name="T18" fmla="*/ 7 w 197"/>
                <a:gd name="T19" fmla="*/ 230 h 267"/>
                <a:gd name="T20" fmla="*/ 3 w 197"/>
                <a:gd name="T21" fmla="*/ 206 h 267"/>
                <a:gd name="T22" fmla="*/ 192 w 197"/>
                <a:gd name="T23" fmla="*/ 196 h 267"/>
                <a:gd name="T24" fmla="*/ 191 w 197"/>
                <a:gd name="T25" fmla="*/ 215 h 267"/>
                <a:gd name="T26" fmla="*/ 195 w 197"/>
                <a:gd name="T27" fmla="*/ 216 h 267"/>
                <a:gd name="T28" fmla="*/ 194 w 197"/>
                <a:gd name="T29" fmla="*/ 194 h 267"/>
                <a:gd name="T30" fmla="*/ 0 w 197"/>
                <a:gd name="T31" fmla="*/ 183 h 267"/>
                <a:gd name="T32" fmla="*/ 2 w 197"/>
                <a:gd name="T33" fmla="*/ 191 h 267"/>
                <a:gd name="T34" fmla="*/ 4 w 197"/>
                <a:gd name="T35" fmla="*/ 183 h 267"/>
                <a:gd name="T36" fmla="*/ 2 w 197"/>
                <a:gd name="T37" fmla="*/ 167 h 267"/>
                <a:gd name="T38" fmla="*/ 175 w 197"/>
                <a:gd name="T39" fmla="*/ 162 h 267"/>
                <a:gd name="T40" fmla="*/ 189 w 197"/>
                <a:gd name="T41" fmla="*/ 179 h 267"/>
                <a:gd name="T42" fmla="*/ 186 w 197"/>
                <a:gd name="T43" fmla="*/ 168 h 267"/>
                <a:gd name="T44" fmla="*/ 6 w 197"/>
                <a:gd name="T45" fmla="*/ 127 h 267"/>
                <a:gd name="T46" fmla="*/ 4 w 197"/>
                <a:gd name="T47" fmla="*/ 151 h 267"/>
                <a:gd name="T48" fmla="*/ 8 w 197"/>
                <a:gd name="T49" fmla="*/ 129 h 267"/>
                <a:gd name="T50" fmla="*/ 175 w 197"/>
                <a:gd name="T51" fmla="*/ 124 h 267"/>
                <a:gd name="T52" fmla="*/ 166 w 197"/>
                <a:gd name="T53" fmla="*/ 137 h 267"/>
                <a:gd name="T54" fmla="*/ 167 w 197"/>
                <a:gd name="T55" fmla="*/ 146 h 267"/>
                <a:gd name="T56" fmla="*/ 177 w 197"/>
                <a:gd name="T57" fmla="*/ 128 h 267"/>
                <a:gd name="T58" fmla="*/ 195 w 197"/>
                <a:gd name="T59" fmla="*/ 90 h 267"/>
                <a:gd name="T60" fmla="*/ 187 w 197"/>
                <a:gd name="T61" fmla="*/ 110 h 267"/>
                <a:gd name="T62" fmla="*/ 190 w 197"/>
                <a:gd name="T63" fmla="*/ 112 h 267"/>
                <a:gd name="T64" fmla="*/ 195 w 197"/>
                <a:gd name="T65" fmla="*/ 91 h 267"/>
                <a:gd name="T66" fmla="*/ 12 w 197"/>
                <a:gd name="T67" fmla="*/ 89 h 267"/>
                <a:gd name="T68" fmla="*/ 9 w 197"/>
                <a:gd name="T69" fmla="*/ 111 h 267"/>
                <a:gd name="T70" fmla="*/ 14 w 197"/>
                <a:gd name="T71" fmla="*/ 88 h 267"/>
                <a:gd name="T72" fmla="*/ 186 w 197"/>
                <a:gd name="T73" fmla="*/ 53 h 267"/>
                <a:gd name="T74" fmla="*/ 193 w 197"/>
                <a:gd name="T75" fmla="*/ 73 h 267"/>
                <a:gd name="T76" fmla="*/ 197 w 197"/>
                <a:gd name="T77" fmla="*/ 72 h 267"/>
                <a:gd name="T78" fmla="*/ 187 w 197"/>
                <a:gd name="T79" fmla="*/ 52 h 267"/>
                <a:gd name="T80" fmla="*/ 25 w 197"/>
                <a:gd name="T81" fmla="*/ 53 h 267"/>
                <a:gd name="T82" fmla="*/ 20 w 197"/>
                <a:gd name="T83" fmla="*/ 72 h 267"/>
                <a:gd name="T84" fmla="*/ 38 w 197"/>
                <a:gd name="T85" fmla="*/ 38 h 267"/>
                <a:gd name="T86" fmla="*/ 159 w 197"/>
                <a:gd name="T87" fmla="*/ 24 h 267"/>
                <a:gd name="T88" fmla="*/ 173 w 197"/>
                <a:gd name="T89" fmla="*/ 40 h 267"/>
                <a:gd name="T90" fmla="*/ 176 w 197"/>
                <a:gd name="T91" fmla="*/ 37 h 267"/>
                <a:gd name="T92" fmla="*/ 66 w 197"/>
                <a:gd name="T93" fmla="*/ 8 h 267"/>
                <a:gd name="T94" fmla="*/ 48 w 197"/>
                <a:gd name="T95" fmla="*/ 23 h 267"/>
                <a:gd name="T96" fmla="*/ 66 w 197"/>
                <a:gd name="T97" fmla="*/ 11 h 267"/>
                <a:gd name="T98" fmla="*/ 124 w 197"/>
                <a:gd name="T99" fmla="*/ 5 h 267"/>
                <a:gd name="T100" fmla="*/ 141 w 197"/>
                <a:gd name="T101" fmla="*/ 17 h 267"/>
                <a:gd name="T102" fmla="*/ 143 w 197"/>
                <a:gd name="T103" fmla="*/ 13 h 267"/>
                <a:gd name="T104" fmla="*/ 95 w 197"/>
                <a:gd name="T105" fmla="*/ 0 h 267"/>
                <a:gd name="T106" fmla="*/ 84 w 197"/>
                <a:gd name="T107" fmla="*/ 5 h 267"/>
                <a:gd name="T108" fmla="*/ 99 w 197"/>
                <a:gd name="T109" fmla="*/ 4 h 267"/>
                <a:gd name="T110" fmla="*/ 106 w 197"/>
                <a:gd name="T111" fmla="*/ 3 h 267"/>
                <a:gd name="T112" fmla="*/ 96 w 197"/>
                <a:gd name="T113" fmla="*/ 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7" h="267">
                  <a:moveTo>
                    <a:pt x="164" y="265"/>
                  </a:moveTo>
                  <a:cubicBezTo>
                    <a:pt x="164" y="265"/>
                    <a:pt x="163" y="266"/>
                    <a:pt x="163" y="266"/>
                  </a:cubicBezTo>
                  <a:cubicBezTo>
                    <a:pt x="163" y="266"/>
                    <a:pt x="162" y="267"/>
                    <a:pt x="162" y="267"/>
                  </a:cubicBezTo>
                  <a:cubicBezTo>
                    <a:pt x="163" y="267"/>
                    <a:pt x="164" y="266"/>
                    <a:pt x="166" y="266"/>
                  </a:cubicBezTo>
                  <a:cubicBezTo>
                    <a:pt x="165" y="266"/>
                    <a:pt x="165" y="265"/>
                    <a:pt x="164" y="265"/>
                  </a:cubicBezTo>
                  <a:moveTo>
                    <a:pt x="13" y="245"/>
                  </a:moveTo>
                  <a:cubicBezTo>
                    <a:pt x="13" y="245"/>
                    <a:pt x="12" y="245"/>
                    <a:pt x="12" y="245"/>
                  </a:cubicBezTo>
                  <a:cubicBezTo>
                    <a:pt x="11" y="246"/>
                    <a:pt x="11" y="247"/>
                    <a:pt x="11" y="248"/>
                  </a:cubicBezTo>
                  <a:cubicBezTo>
                    <a:pt x="14" y="254"/>
                    <a:pt x="17" y="260"/>
                    <a:pt x="21" y="266"/>
                  </a:cubicBezTo>
                  <a:cubicBezTo>
                    <a:pt x="21" y="266"/>
                    <a:pt x="22" y="267"/>
                    <a:pt x="23" y="267"/>
                  </a:cubicBezTo>
                  <a:cubicBezTo>
                    <a:pt x="23" y="267"/>
                    <a:pt x="23" y="266"/>
                    <a:pt x="24" y="266"/>
                  </a:cubicBezTo>
                  <a:cubicBezTo>
                    <a:pt x="25" y="266"/>
                    <a:pt x="25" y="264"/>
                    <a:pt x="24" y="263"/>
                  </a:cubicBezTo>
                  <a:cubicBezTo>
                    <a:pt x="24" y="263"/>
                    <a:pt x="24" y="263"/>
                    <a:pt x="24" y="263"/>
                  </a:cubicBezTo>
                  <a:cubicBezTo>
                    <a:pt x="20" y="258"/>
                    <a:pt x="17" y="252"/>
                    <a:pt x="15" y="246"/>
                  </a:cubicBezTo>
                  <a:cubicBezTo>
                    <a:pt x="14" y="246"/>
                    <a:pt x="14" y="245"/>
                    <a:pt x="13" y="245"/>
                  </a:cubicBezTo>
                  <a:moveTo>
                    <a:pt x="187" y="233"/>
                  </a:moveTo>
                  <a:cubicBezTo>
                    <a:pt x="186" y="233"/>
                    <a:pt x="185" y="233"/>
                    <a:pt x="185" y="234"/>
                  </a:cubicBezTo>
                  <a:cubicBezTo>
                    <a:pt x="182" y="240"/>
                    <a:pt x="179" y="246"/>
                    <a:pt x="176" y="251"/>
                  </a:cubicBezTo>
                  <a:cubicBezTo>
                    <a:pt x="175" y="252"/>
                    <a:pt x="175" y="253"/>
                    <a:pt x="176" y="254"/>
                  </a:cubicBezTo>
                  <a:cubicBezTo>
                    <a:pt x="177" y="254"/>
                    <a:pt x="177" y="254"/>
                    <a:pt x="177" y="254"/>
                  </a:cubicBezTo>
                  <a:cubicBezTo>
                    <a:pt x="178" y="254"/>
                    <a:pt x="179" y="254"/>
                    <a:pt x="179" y="253"/>
                  </a:cubicBezTo>
                  <a:cubicBezTo>
                    <a:pt x="183" y="248"/>
                    <a:pt x="186" y="242"/>
                    <a:pt x="189" y="235"/>
                  </a:cubicBezTo>
                  <a:cubicBezTo>
                    <a:pt x="189" y="234"/>
                    <a:pt x="189" y="233"/>
                    <a:pt x="188" y="233"/>
                  </a:cubicBezTo>
                  <a:cubicBezTo>
                    <a:pt x="187" y="233"/>
                    <a:pt x="187" y="233"/>
                    <a:pt x="187" y="233"/>
                  </a:cubicBezTo>
                  <a:moveTo>
                    <a:pt x="3" y="206"/>
                  </a:moveTo>
                  <a:cubicBezTo>
                    <a:pt x="3" y="206"/>
                    <a:pt x="3" y="206"/>
                    <a:pt x="3" y="206"/>
                  </a:cubicBezTo>
                  <a:cubicBezTo>
                    <a:pt x="2" y="207"/>
                    <a:pt x="1" y="208"/>
                    <a:pt x="1" y="209"/>
                  </a:cubicBezTo>
                  <a:cubicBezTo>
                    <a:pt x="2" y="215"/>
                    <a:pt x="3" y="222"/>
                    <a:pt x="5" y="229"/>
                  </a:cubicBezTo>
                  <a:cubicBezTo>
                    <a:pt x="5" y="230"/>
                    <a:pt x="6" y="230"/>
                    <a:pt x="7" y="230"/>
                  </a:cubicBezTo>
                  <a:cubicBezTo>
                    <a:pt x="7" y="230"/>
                    <a:pt x="7" y="230"/>
                    <a:pt x="7" y="230"/>
                  </a:cubicBezTo>
                  <a:cubicBezTo>
                    <a:pt x="8" y="230"/>
                    <a:pt x="9" y="229"/>
                    <a:pt x="9" y="228"/>
                  </a:cubicBezTo>
                  <a:cubicBezTo>
                    <a:pt x="7" y="221"/>
                    <a:pt x="6" y="215"/>
                    <a:pt x="5" y="208"/>
                  </a:cubicBezTo>
                  <a:cubicBezTo>
                    <a:pt x="5" y="207"/>
                    <a:pt x="4" y="206"/>
                    <a:pt x="3" y="206"/>
                  </a:cubicBezTo>
                  <a:moveTo>
                    <a:pt x="194" y="194"/>
                  </a:moveTo>
                  <a:cubicBezTo>
                    <a:pt x="194" y="194"/>
                    <a:pt x="194" y="194"/>
                    <a:pt x="194" y="194"/>
                  </a:cubicBezTo>
                  <a:cubicBezTo>
                    <a:pt x="193" y="194"/>
                    <a:pt x="192" y="195"/>
                    <a:pt x="192" y="196"/>
                  </a:cubicBezTo>
                  <a:cubicBezTo>
                    <a:pt x="192" y="196"/>
                    <a:pt x="192" y="196"/>
                    <a:pt x="192" y="196"/>
                  </a:cubicBezTo>
                  <a:cubicBezTo>
                    <a:pt x="192" y="198"/>
                    <a:pt x="192" y="200"/>
                    <a:pt x="192" y="201"/>
                  </a:cubicBezTo>
                  <a:cubicBezTo>
                    <a:pt x="192" y="206"/>
                    <a:pt x="192" y="211"/>
                    <a:pt x="191" y="215"/>
                  </a:cubicBezTo>
                  <a:cubicBezTo>
                    <a:pt x="191" y="216"/>
                    <a:pt x="191" y="217"/>
                    <a:pt x="192" y="218"/>
                  </a:cubicBezTo>
                  <a:cubicBezTo>
                    <a:pt x="193" y="218"/>
                    <a:pt x="193" y="218"/>
                    <a:pt x="193" y="218"/>
                  </a:cubicBezTo>
                  <a:cubicBezTo>
                    <a:pt x="194" y="218"/>
                    <a:pt x="195" y="217"/>
                    <a:pt x="195" y="216"/>
                  </a:cubicBezTo>
                  <a:cubicBezTo>
                    <a:pt x="196" y="211"/>
                    <a:pt x="196" y="206"/>
                    <a:pt x="196" y="201"/>
                  </a:cubicBezTo>
                  <a:cubicBezTo>
                    <a:pt x="196" y="200"/>
                    <a:pt x="196" y="198"/>
                    <a:pt x="196" y="196"/>
                  </a:cubicBezTo>
                  <a:cubicBezTo>
                    <a:pt x="196" y="195"/>
                    <a:pt x="195" y="194"/>
                    <a:pt x="194" y="194"/>
                  </a:cubicBezTo>
                  <a:moveTo>
                    <a:pt x="2" y="167"/>
                  </a:moveTo>
                  <a:cubicBezTo>
                    <a:pt x="1" y="167"/>
                    <a:pt x="0" y="167"/>
                    <a:pt x="0" y="168"/>
                  </a:cubicBezTo>
                  <a:cubicBezTo>
                    <a:pt x="0" y="173"/>
                    <a:pt x="0" y="178"/>
                    <a:pt x="0" y="183"/>
                  </a:cubicBezTo>
                  <a:cubicBezTo>
                    <a:pt x="0" y="185"/>
                    <a:pt x="0" y="187"/>
                    <a:pt x="0" y="189"/>
                  </a:cubicBezTo>
                  <a:cubicBezTo>
                    <a:pt x="0" y="190"/>
                    <a:pt x="1" y="191"/>
                    <a:pt x="2" y="191"/>
                  </a:cubicBezTo>
                  <a:cubicBezTo>
                    <a:pt x="2" y="191"/>
                    <a:pt x="2" y="191"/>
                    <a:pt x="2" y="191"/>
                  </a:cubicBezTo>
                  <a:cubicBezTo>
                    <a:pt x="3" y="190"/>
                    <a:pt x="4" y="190"/>
                    <a:pt x="4" y="188"/>
                  </a:cubicBezTo>
                  <a:cubicBezTo>
                    <a:pt x="4" y="188"/>
                    <a:pt x="4" y="188"/>
                    <a:pt x="4" y="188"/>
                  </a:cubicBezTo>
                  <a:cubicBezTo>
                    <a:pt x="4" y="187"/>
                    <a:pt x="4" y="185"/>
                    <a:pt x="4" y="183"/>
                  </a:cubicBezTo>
                  <a:cubicBezTo>
                    <a:pt x="4" y="178"/>
                    <a:pt x="4" y="173"/>
                    <a:pt x="4" y="169"/>
                  </a:cubicBezTo>
                  <a:cubicBezTo>
                    <a:pt x="4" y="167"/>
                    <a:pt x="3" y="167"/>
                    <a:pt x="2" y="167"/>
                  </a:cubicBezTo>
                  <a:cubicBezTo>
                    <a:pt x="2" y="167"/>
                    <a:pt x="2" y="167"/>
                    <a:pt x="2" y="167"/>
                  </a:cubicBezTo>
                  <a:moveTo>
                    <a:pt x="177" y="159"/>
                  </a:moveTo>
                  <a:cubicBezTo>
                    <a:pt x="176" y="159"/>
                    <a:pt x="176" y="159"/>
                    <a:pt x="175" y="159"/>
                  </a:cubicBezTo>
                  <a:cubicBezTo>
                    <a:pt x="175" y="160"/>
                    <a:pt x="175" y="161"/>
                    <a:pt x="175" y="162"/>
                  </a:cubicBezTo>
                  <a:cubicBezTo>
                    <a:pt x="178" y="165"/>
                    <a:pt x="181" y="167"/>
                    <a:pt x="183" y="171"/>
                  </a:cubicBezTo>
                  <a:cubicBezTo>
                    <a:pt x="185" y="173"/>
                    <a:pt x="186" y="175"/>
                    <a:pt x="187" y="177"/>
                  </a:cubicBezTo>
                  <a:cubicBezTo>
                    <a:pt x="187" y="178"/>
                    <a:pt x="188" y="179"/>
                    <a:pt x="189" y="179"/>
                  </a:cubicBezTo>
                  <a:cubicBezTo>
                    <a:pt x="190" y="178"/>
                    <a:pt x="190" y="178"/>
                    <a:pt x="190" y="178"/>
                  </a:cubicBezTo>
                  <a:cubicBezTo>
                    <a:pt x="191" y="178"/>
                    <a:pt x="191" y="177"/>
                    <a:pt x="191" y="176"/>
                  </a:cubicBezTo>
                  <a:cubicBezTo>
                    <a:pt x="189" y="173"/>
                    <a:pt x="188" y="171"/>
                    <a:pt x="186" y="168"/>
                  </a:cubicBezTo>
                  <a:cubicBezTo>
                    <a:pt x="184" y="165"/>
                    <a:pt x="181" y="162"/>
                    <a:pt x="178" y="159"/>
                  </a:cubicBezTo>
                  <a:cubicBezTo>
                    <a:pt x="178" y="159"/>
                    <a:pt x="177" y="159"/>
                    <a:pt x="177" y="159"/>
                  </a:cubicBezTo>
                  <a:moveTo>
                    <a:pt x="6" y="127"/>
                  </a:moveTo>
                  <a:cubicBezTo>
                    <a:pt x="5" y="127"/>
                    <a:pt x="4" y="127"/>
                    <a:pt x="4" y="128"/>
                  </a:cubicBezTo>
                  <a:cubicBezTo>
                    <a:pt x="3" y="135"/>
                    <a:pt x="2" y="141"/>
                    <a:pt x="2" y="148"/>
                  </a:cubicBezTo>
                  <a:cubicBezTo>
                    <a:pt x="2" y="149"/>
                    <a:pt x="2" y="150"/>
                    <a:pt x="4" y="151"/>
                  </a:cubicBezTo>
                  <a:cubicBezTo>
                    <a:pt x="4" y="151"/>
                    <a:pt x="4" y="151"/>
                    <a:pt x="4" y="151"/>
                  </a:cubicBezTo>
                  <a:cubicBezTo>
                    <a:pt x="5" y="151"/>
                    <a:pt x="6" y="150"/>
                    <a:pt x="6" y="149"/>
                  </a:cubicBezTo>
                  <a:cubicBezTo>
                    <a:pt x="6" y="142"/>
                    <a:pt x="7" y="135"/>
                    <a:pt x="8" y="129"/>
                  </a:cubicBezTo>
                  <a:cubicBezTo>
                    <a:pt x="8" y="128"/>
                    <a:pt x="7" y="127"/>
                    <a:pt x="6" y="127"/>
                  </a:cubicBezTo>
                  <a:cubicBezTo>
                    <a:pt x="6" y="127"/>
                    <a:pt x="6" y="127"/>
                    <a:pt x="6" y="127"/>
                  </a:cubicBezTo>
                  <a:moveTo>
                    <a:pt x="175" y="124"/>
                  </a:moveTo>
                  <a:cubicBezTo>
                    <a:pt x="175" y="124"/>
                    <a:pt x="174" y="125"/>
                    <a:pt x="174" y="125"/>
                  </a:cubicBezTo>
                  <a:cubicBezTo>
                    <a:pt x="174" y="125"/>
                    <a:pt x="174" y="125"/>
                    <a:pt x="174" y="125"/>
                  </a:cubicBezTo>
                  <a:cubicBezTo>
                    <a:pt x="171" y="129"/>
                    <a:pt x="168" y="133"/>
                    <a:pt x="166" y="137"/>
                  </a:cubicBezTo>
                  <a:cubicBezTo>
                    <a:pt x="165" y="140"/>
                    <a:pt x="165" y="142"/>
                    <a:pt x="165" y="144"/>
                  </a:cubicBezTo>
                  <a:cubicBezTo>
                    <a:pt x="165" y="145"/>
                    <a:pt x="166" y="146"/>
                    <a:pt x="167" y="146"/>
                  </a:cubicBezTo>
                  <a:cubicBezTo>
                    <a:pt x="167" y="146"/>
                    <a:pt x="167" y="146"/>
                    <a:pt x="167" y="146"/>
                  </a:cubicBezTo>
                  <a:cubicBezTo>
                    <a:pt x="168" y="146"/>
                    <a:pt x="169" y="145"/>
                    <a:pt x="169" y="144"/>
                  </a:cubicBezTo>
                  <a:cubicBezTo>
                    <a:pt x="169" y="142"/>
                    <a:pt x="169" y="141"/>
                    <a:pt x="170" y="138"/>
                  </a:cubicBezTo>
                  <a:cubicBezTo>
                    <a:pt x="171" y="135"/>
                    <a:pt x="174" y="131"/>
                    <a:pt x="177" y="128"/>
                  </a:cubicBezTo>
                  <a:cubicBezTo>
                    <a:pt x="178" y="127"/>
                    <a:pt x="178" y="126"/>
                    <a:pt x="177" y="125"/>
                  </a:cubicBezTo>
                  <a:cubicBezTo>
                    <a:pt x="176" y="125"/>
                    <a:pt x="176" y="124"/>
                    <a:pt x="175" y="124"/>
                  </a:cubicBezTo>
                  <a:moveTo>
                    <a:pt x="195" y="90"/>
                  </a:moveTo>
                  <a:cubicBezTo>
                    <a:pt x="194" y="90"/>
                    <a:pt x="193" y="91"/>
                    <a:pt x="193" y="92"/>
                  </a:cubicBezTo>
                  <a:cubicBezTo>
                    <a:pt x="192" y="96"/>
                    <a:pt x="191" y="100"/>
                    <a:pt x="190" y="105"/>
                  </a:cubicBezTo>
                  <a:cubicBezTo>
                    <a:pt x="189" y="106"/>
                    <a:pt x="188" y="108"/>
                    <a:pt x="187" y="110"/>
                  </a:cubicBezTo>
                  <a:cubicBezTo>
                    <a:pt x="186" y="111"/>
                    <a:pt x="186" y="112"/>
                    <a:pt x="187" y="113"/>
                  </a:cubicBezTo>
                  <a:cubicBezTo>
                    <a:pt x="188" y="113"/>
                    <a:pt x="188" y="113"/>
                    <a:pt x="188" y="113"/>
                  </a:cubicBezTo>
                  <a:cubicBezTo>
                    <a:pt x="189" y="113"/>
                    <a:pt x="190" y="113"/>
                    <a:pt x="190" y="112"/>
                  </a:cubicBezTo>
                  <a:cubicBezTo>
                    <a:pt x="191" y="110"/>
                    <a:pt x="193" y="108"/>
                    <a:pt x="193" y="106"/>
                  </a:cubicBezTo>
                  <a:cubicBezTo>
                    <a:pt x="195" y="102"/>
                    <a:pt x="196" y="97"/>
                    <a:pt x="197" y="93"/>
                  </a:cubicBezTo>
                  <a:cubicBezTo>
                    <a:pt x="197" y="92"/>
                    <a:pt x="196" y="91"/>
                    <a:pt x="195" y="91"/>
                  </a:cubicBezTo>
                  <a:cubicBezTo>
                    <a:pt x="195" y="90"/>
                    <a:pt x="195" y="90"/>
                    <a:pt x="195" y="90"/>
                  </a:cubicBezTo>
                  <a:moveTo>
                    <a:pt x="14" y="87"/>
                  </a:moveTo>
                  <a:cubicBezTo>
                    <a:pt x="13" y="87"/>
                    <a:pt x="12" y="88"/>
                    <a:pt x="12" y="89"/>
                  </a:cubicBezTo>
                  <a:cubicBezTo>
                    <a:pt x="10" y="96"/>
                    <a:pt x="8" y="102"/>
                    <a:pt x="7" y="109"/>
                  </a:cubicBezTo>
                  <a:cubicBezTo>
                    <a:pt x="7" y="110"/>
                    <a:pt x="8" y="111"/>
                    <a:pt x="9" y="111"/>
                  </a:cubicBezTo>
                  <a:cubicBezTo>
                    <a:pt x="9" y="111"/>
                    <a:pt x="9" y="111"/>
                    <a:pt x="9" y="111"/>
                  </a:cubicBezTo>
                  <a:cubicBezTo>
                    <a:pt x="10" y="111"/>
                    <a:pt x="11" y="110"/>
                    <a:pt x="11" y="109"/>
                  </a:cubicBezTo>
                  <a:cubicBezTo>
                    <a:pt x="12" y="103"/>
                    <a:pt x="14" y="97"/>
                    <a:pt x="16" y="90"/>
                  </a:cubicBezTo>
                  <a:cubicBezTo>
                    <a:pt x="16" y="89"/>
                    <a:pt x="15" y="88"/>
                    <a:pt x="14" y="88"/>
                  </a:cubicBezTo>
                  <a:cubicBezTo>
                    <a:pt x="14" y="87"/>
                    <a:pt x="14" y="87"/>
                    <a:pt x="14" y="87"/>
                  </a:cubicBezTo>
                  <a:moveTo>
                    <a:pt x="187" y="52"/>
                  </a:moveTo>
                  <a:cubicBezTo>
                    <a:pt x="187" y="52"/>
                    <a:pt x="186" y="52"/>
                    <a:pt x="186" y="53"/>
                  </a:cubicBezTo>
                  <a:cubicBezTo>
                    <a:pt x="185" y="53"/>
                    <a:pt x="185" y="54"/>
                    <a:pt x="185" y="55"/>
                  </a:cubicBezTo>
                  <a:cubicBezTo>
                    <a:pt x="186" y="56"/>
                    <a:pt x="186" y="56"/>
                    <a:pt x="186" y="56"/>
                  </a:cubicBezTo>
                  <a:cubicBezTo>
                    <a:pt x="189" y="61"/>
                    <a:pt x="191" y="67"/>
                    <a:pt x="193" y="73"/>
                  </a:cubicBezTo>
                  <a:cubicBezTo>
                    <a:pt x="193" y="74"/>
                    <a:pt x="194" y="75"/>
                    <a:pt x="195" y="75"/>
                  </a:cubicBezTo>
                  <a:cubicBezTo>
                    <a:pt x="195" y="75"/>
                    <a:pt x="195" y="75"/>
                    <a:pt x="195" y="75"/>
                  </a:cubicBezTo>
                  <a:cubicBezTo>
                    <a:pt x="196" y="74"/>
                    <a:pt x="197" y="73"/>
                    <a:pt x="197" y="72"/>
                  </a:cubicBezTo>
                  <a:cubicBezTo>
                    <a:pt x="195" y="66"/>
                    <a:pt x="193" y="60"/>
                    <a:pt x="189" y="54"/>
                  </a:cubicBezTo>
                  <a:cubicBezTo>
                    <a:pt x="189" y="53"/>
                    <a:pt x="189" y="53"/>
                    <a:pt x="189" y="53"/>
                  </a:cubicBezTo>
                  <a:cubicBezTo>
                    <a:pt x="188" y="53"/>
                    <a:pt x="188" y="52"/>
                    <a:pt x="187" y="52"/>
                  </a:cubicBezTo>
                  <a:moveTo>
                    <a:pt x="37" y="34"/>
                  </a:moveTo>
                  <a:cubicBezTo>
                    <a:pt x="36" y="34"/>
                    <a:pt x="35" y="35"/>
                    <a:pt x="35" y="35"/>
                  </a:cubicBezTo>
                  <a:cubicBezTo>
                    <a:pt x="31" y="41"/>
                    <a:pt x="28" y="47"/>
                    <a:pt x="25" y="53"/>
                  </a:cubicBezTo>
                  <a:cubicBezTo>
                    <a:pt x="22" y="58"/>
                    <a:pt x="20" y="64"/>
                    <a:pt x="18" y="70"/>
                  </a:cubicBezTo>
                  <a:cubicBezTo>
                    <a:pt x="17" y="71"/>
                    <a:pt x="18" y="72"/>
                    <a:pt x="19" y="72"/>
                  </a:cubicBezTo>
                  <a:cubicBezTo>
                    <a:pt x="20" y="72"/>
                    <a:pt x="20" y="72"/>
                    <a:pt x="20" y="72"/>
                  </a:cubicBezTo>
                  <a:cubicBezTo>
                    <a:pt x="20" y="72"/>
                    <a:pt x="21" y="72"/>
                    <a:pt x="22" y="71"/>
                  </a:cubicBezTo>
                  <a:cubicBezTo>
                    <a:pt x="24" y="65"/>
                    <a:pt x="26" y="60"/>
                    <a:pt x="28" y="55"/>
                  </a:cubicBezTo>
                  <a:cubicBezTo>
                    <a:pt x="31" y="49"/>
                    <a:pt x="34" y="43"/>
                    <a:pt x="38" y="38"/>
                  </a:cubicBezTo>
                  <a:cubicBezTo>
                    <a:pt x="39" y="37"/>
                    <a:pt x="39" y="35"/>
                    <a:pt x="38" y="35"/>
                  </a:cubicBezTo>
                  <a:cubicBezTo>
                    <a:pt x="37" y="35"/>
                    <a:pt x="37" y="34"/>
                    <a:pt x="37" y="34"/>
                  </a:cubicBezTo>
                  <a:moveTo>
                    <a:pt x="159" y="24"/>
                  </a:moveTo>
                  <a:cubicBezTo>
                    <a:pt x="159" y="24"/>
                    <a:pt x="158" y="24"/>
                    <a:pt x="158" y="25"/>
                  </a:cubicBezTo>
                  <a:cubicBezTo>
                    <a:pt x="157" y="25"/>
                    <a:pt x="157" y="27"/>
                    <a:pt x="158" y="27"/>
                  </a:cubicBezTo>
                  <a:cubicBezTo>
                    <a:pt x="163" y="31"/>
                    <a:pt x="168" y="36"/>
                    <a:pt x="173" y="40"/>
                  </a:cubicBezTo>
                  <a:cubicBezTo>
                    <a:pt x="173" y="41"/>
                    <a:pt x="174" y="41"/>
                    <a:pt x="174" y="41"/>
                  </a:cubicBezTo>
                  <a:cubicBezTo>
                    <a:pt x="175" y="41"/>
                    <a:pt x="175" y="41"/>
                    <a:pt x="176" y="40"/>
                  </a:cubicBezTo>
                  <a:cubicBezTo>
                    <a:pt x="177" y="39"/>
                    <a:pt x="177" y="38"/>
                    <a:pt x="176" y="37"/>
                  </a:cubicBezTo>
                  <a:cubicBezTo>
                    <a:pt x="171" y="33"/>
                    <a:pt x="166" y="28"/>
                    <a:pt x="160" y="24"/>
                  </a:cubicBezTo>
                  <a:cubicBezTo>
                    <a:pt x="160" y="24"/>
                    <a:pt x="160" y="24"/>
                    <a:pt x="159" y="24"/>
                  </a:cubicBezTo>
                  <a:moveTo>
                    <a:pt x="66" y="8"/>
                  </a:moveTo>
                  <a:cubicBezTo>
                    <a:pt x="65" y="8"/>
                    <a:pt x="65" y="8"/>
                    <a:pt x="65" y="8"/>
                  </a:cubicBezTo>
                  <a:cubicBezTo>
                    <a:pt x="59" y="11"/>
                    <a:pt x="53" y="15"/>
                    <a:pt x="48" y="20"/>
                  </a:cubicBezTo>
                  <a:cubicBezTo>
                    <a:pt x="47" y="20"/>
                    <a:pt x="47" y="22"/>
                    <a:pt x="48" y="23"/>
                  </a:cubicBezTo>
                  <a:cubicBezTo>
                    <a:pt x="48" y="23"/>
                    <a:pt x="49" y="23"/>
                    <a:pt x="49" y="23"/>
                  </a:cubicBezTo>
                  <a:cubicBezTo>
                    <a:pt x="50" y="23"/>
                    <a:pt x="50" y="23"/>
                    <a:pt x="51" y="23"/>
                  </a:cubicBezTo>
                  <a:cubicBezTo>
                    <a:pt x="56" y="18"/>
                    <a:pt x="61" y="14"/>
                    <a:pt x="66" y="11"/>
                  </a:cubicBezTo>
                  <a:cubicBezTo>
                    <a:pt x="67" y="11"/>
                    <a:pt x="68" y="10"/>
                    <a:pt x="67" y="9"/>
                  </a:cubicBezTo>
                  <a:cubicBezTo>
                    <a:pt x="67" y="8"/>
                    <a:pt x="66" y="8"/>
                    <a:pt x="66" y="8"/>
                  </a:cubicBezTo>
                  <a:moveTo>
                    <a:pt x="124" y="5"/>
                  </a:moveTo>
                  <a:cubicBezTo>
                    <a:pt x="123" y="5"/>
                    <a:pt x="122" y="6"/>
                    <a:pt x="122" y="7"/>
                  </a:cubicBezTo>
                  <a:cubicBezTo>
                    <a:pt x="122" y="8"/>
                    <a:pt x="122" y="9"/>
                    <a:pt x="123" y="9"/>
                  </a:cubicBezTo>
                  <a:cubicBezTo>
                    <a:pt x="129" y="11"/>
                    <a:pt x="135" y="14"/>
                    <a:pt x="141" y="17"/>
                  </a:cubicBezTo>
                  <a:cubicBezTo>
                    <a:pt x="142" y="17"/>
                    <a:pt x="142" y="17"/>
                    <a:pt x="142" y="17"/>
                  </a:cubicBezTo>
                  <a:cubicBezTo>
                    <a:pt x="143" y="17"/>
                    <a:pt x="144" y="17"/>
                    <a:pt x="144" y="16"/>
                  </a:cubicBezTo>
                  <a:cubicBezTo>
                    <a:pt x="144" y="15"/>
                    <a:pt x="144" y="14"/>
                    <a:pt x="143" y="13"/>
                  </a:cubicBezTo>
                  <a:cubicBezTo>
                    <a:pt x="137" y="10"/>
                    <a:pt x="131" y="7"/>
                    <a:pt x="124" y="5"/>
                  </a:cubicBezTo>
                  <a:cubicBezTo>
                    <a:pt x="124" y="5"/>
                    <a:pt x="124" y="5"/>
                    <a:pt x="124" y="5"/>
                  </a:cubicBezTo>
                  <a:moveTo>
                    <a:pt x="95" y="0"/>
                  </a:moveTo>
                  <a:cubicBezTo>
                    <a:pt x="91" y="0"/>
                    <a:pt x="88" y="1"/>
                    <a:pt x="84" y="1"/>
                  </a:cubicBezTo>
                  <a:cubicBezTo>
                    <a:pt x="83" y="1"/>
                    <a:pt x="82" y="2"/>
                    <a:pt x="82" y="4"/>
                  </a:cubicBezTo>
                  <a:cubicBezTo>
                    <a:pt x="83" y="5"/>
                    <a:pt x="83" y="5"/>
                    <a:pt x="84" y="5"/>
                  </a:cubicBezTo>
                  <a:cubicBezTo>
                    <a:pt x="85" y="5"/>
                    <a:pt x="85" y="5"/>
                    <a:pt x="85" y="5"/>
                  </a:cubicBezTo>
                  <a:cubicBezTo>
                    <a:pt x="88" y="5"/>
                    <a:pt x="92" y="4"/>
                    <a:pt x="96" y="4"/>
                  </a:cubicBezTo>
                  <a:cubicBezTo>
                    <a:pt x="97" y="4"/>
                    <a:pt x="98" y="4"/>
                    <a:pt x="99" y="4"/>
                  </a:cubicBezTo>
                  <a:cubicBezTo>
                    <a:pt x="101" y="5"/>
                    <a:pt x="102" y="5"/>
                    <a:pt x="104" y="5"/>
                  </a:cubicBezTo>
                  <a:cubicBezTo>
                    <a:pt x="104" y="5"/>
                    <a:pt x="104" y="5"/>
                    <a:pt x="104" y="5"/>
                  </a:cubicBezTo>
                  <a:cubicBezTo>
                    <a:pt x="105" y="5"/>
                    <a:pt x="106" y="4"/>
                    <a:pt x="106" y="3"/>
                  </a:cubicBezTo>
                  <a:cubicBezTo>
                    <a:pt x="106" y="2"/>
                    <a:pt x="106" y="1"/>
                    <a:pt x="105" y="1"/>
                  </a:cubicBezTo>
                  <a:cubicBezTo>
                    <a:pt x="103" y="1"/>
                    <a:pt x="101" y="1"/>
                    <a:pt x="99" y="0"/>
                  </a:cubicBezTo>
                  <a:cubicBezTo>
                    <a:pt x="98" y="0"/>
                    <a:pt x="97" y="0"/>
                    <a:pt x="96" y="0"/>
                  </a:cubicBezTo>
                  <a:cubicBezTo>
                    <a:pt x="95" y="0"/>
                    <a:pt x="95" y="0"/>
                    <a:pt x="95" y="0"/>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Freeform 360"/>
            <p:cNvSpPr/>
            <p:nvPr/>
          </p:nvSpPr>
          <p:spPr bwMode="auto">
            <a:xfrm>
              <a:off x="2083346" y="3064452"/>
              <a:ext cx="253709" cy="288957"/>
            </a:xfrm>
            <a:custGeom>
              <a:avLst/>
              <a:gdLst>
                <a:gd name="T0" fmla="*/ 8 w 134"/>
                <a:gd name="T1" fmla="*/ 96 h 152"/>
                <a:gd name="T2" fmla="*/ 101 w 134"/>
                <a:gd name="T3" fmla="*/ 132 h 152"/>
                <a:gd name="T4" fmla="*/ 32 w 134"/>
                <a:gd name="T5" fmla="*/ 147 h 152"/>
                <a:gd name="T6" fmla="*/ 8 w 134"/>
                <a:gd name="T7" fmla="*/ 96 h 152"/>
                <a:gd name="T8" fmla="*/ 6 w 134"/>
                <a:gd name="T9" fmla="*/ 98 h 152"/>
                <a:gd name="T10" fmla="*/ 12 w 134"/>
                <a:gd name="T11" fmla="*/ 142 h 152"/>
                <a:gd name="T12" fmla="*/ 53 w 134"/>
                <a:gd name="T13" fmla="*/ 148 h 152"/>
                <a:gd name="T14" fmla="*/ 109 w 134"/>
                <a:gd name="T15" fmla="*/ 121 h 152"/>
                <a:gd name="T16" fmla="*/ 43 w 134"/>
                <a:gd name="T17" fmla="*/ 56 h 152"/>
                <a:gd name="T18" fmla="*/ 7 w 134"/>
                <a:gd name="T19" fmla="*/ 98 h 152"/>
                <a:gd name="T20" fmla="*/ 8 w 134"/>
                <a:gd name="T21" fmla="*/ 9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4" h="152">
                  <a:moveTo>
                    <a:pt x="8" y="96"/>
                  </a:moveTo>
                  <a:cubicBezTo>
                    <a:pt x="43" y="0"/>
                    <a:pt x="134" y="106"/>
                    <a:pt x="101" y="132"/>
                  </a:cubicBezTo>
                  <a:cubicBezTo>
                    <a:pt x="85" y="145"/>
                    <a:pt x="52" y="149"/>
                    <a:pt x="32" y="147"/>
                  </a:cubicBezTo>
                  <a:cubicBezTo>
                    <a:pt x="4" y="145"/>
                    <a:pt x="2" y="119"/>
                    <a:pt x="8" y="96"/>
                  </a:cubicBezTo>
                  <a:cubicBezTo>
                    <a:pt x="8" y="96"/>
                    <a:pt x="7" y="97"/>
                    <a:pt x="6" y="98"/>
                  </a:cubicBezTo>
                  <a:cubicBezTo>
                    <a:pt x="3" y="112"/>
                    <a:pt x="0" y="130"/>
                    <a:pt x="12" y="142"/>
                  </a:cubicBezTo>
                  <a:cubicBezTo>
                    <a:pt x="22" y="152"/>
                    <a:pt x="40" y="150"/>
                    <a:pt x="53" y="148"/>
                  </a:cubicBezTo>
                  <a:cubicBezTo>
                    <a:pt x="70" y="146"/>
                    <a:pt x="104" y="142"/>
                    <a:pt x="109" y="121"/>
                  </a:cubicBezTo>
                  <a:cubicBezTo>
                    <a:pt x="116" y="88"/>
                    <a:pt x="76" y="46"/>
                    <a:pt x="43" y="56"/>
                  </a:cubicBezTo>
                  <a:cubicBezTo>
                    <a:pt x="26" y="61"/>
                    <a:pt x="13" y="81"/>
                    <a:pt x="7" y="98"/>
                  </a:cubicBezTo>
                  <a:cubicBezTo>
                    <a:pt x="6" y="98"/>
                    <a:pt x="7" y="96"/>
                    <a:pt x="8" y="96"/>
                  </a:cubicBezTo>
                  <a:close/>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Freeform 361"/>
            <p:cNvSpPr/>
            <p:nvPr/>
          </p:nvSpPr>
          <p:spPr bwMode="auto">
            <a:xfrm>
              <a:off x="2080175" y="3418504"/>
              <a:ext cx="204553" cy="214336"/>
            </a:xfrm>
            <a:custGeom>
              <a:avLst/>
              <a:gdLst>
                <a:gd name="T0" fmla="*/ 2 w 107"/>
                <a:gd name="T1" fmla="*/ 61 h 113"/>
                <a:gd name="T2" fmla="*/ 55 w 107"/>
                <a:gd name="T3" fmla="*/ 13 h 113"/>
                <a:gd name="T4" fmla="*/ 104 w 107"/>
                <a:gd name="T5" fmla="*/ 68 h 113"/>
                <a:gd name="T6" fmla="*/ 38 w 107"/>
                <a:gd name="T7" fmla="*/ 106 h 113"/>
                <a:gd name="T8" fmla="*/ 2 w 107"/>
                <a:gd name="T9" fmla="*/ 61 h 113"/>
                <a:gd name="T10" fmla="*/ 0 w 107"/>
                <a:gd name="T11" fmla="*/ 63 h 113"/>
                <a:gd name="T12" fmla="*/ 15 w 107"/>
                <a:gd name="T13" fmla="*/ 105 h 113"/>
                <a:gd name="T14" fmla="*/ 60 w 107"/>
                <a:gd name="T15" fmla="*/ 102 h 113"/>
                <a:gd name="T16" fmla="*/ 106 w 107"/>
                <a:gd name="T17" fmla="*/ 60 h 113"/>
                <a:gd name="T18" fmla="*/ 27 w 107"/>
                <a:gd name="T19" fmla="*/ 15 h 113"/>
                <a:gd name="T20" fmla="*/ 0 w 107"/>
                <a:gd name="T21" fmla="*/ 63 h 113"/>
                <a:gd name="T22" fmla="*/ 2 w 107"/>
                <a:gd name="T23" fmla="*/ 6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7" h="113">
                  <a:moveTo>
                    <a:pt x="2" y="61"/>
                  </a:moveTo>
                  <a:cubicBezTo>
                    <a:pt x="5" y="33"/>
                    <a:pt x="25" y="7"/>
                    <a:pt x="55" y="13"/>
                  </a:cubicBezTo>
                  <a:cubicBezTo>
                    <a:pt x="78" y="18"/>
                    <a:pt x="106" y="43"/>
                    <a:pt x="104" y="68"/>
                  </a:cubicBezTo>
                  <a:cubicBezTo>
                    <a:pt x="103" y="89"/>
                    <a:pt x="54" y="104"/>
                    <a:pt x="38" y="106"/>
                  </a:cubicBezTo>
                  <a:cubicBezTo>
                    <a:pt x="9" y="111"/>
                    <a:pt x="0" y="86"/>
                    <a:pt x="2" y="61"/>
                  </a:cubicBezTo>
                  <a:cubicBezTo>
                    <a:pt x="2" y="62"/>
                    <a:pt x="0" y="63"/>
                    <a:pt x="0" y="63"/>
                  </a:cubicBezTo>
                  <a:cubicBezTo>
                    <a:pt x="0" y="79"/>
                    <a:pt x="0" y="96"/>
                    <a:pt x="15" y="105"/>
                  </a:cubicBezTo>
                  <a:cubicBezTo>
                    <a:pt x="28" y="113"/>
                    <a:pt x="47" y="107"/>
                    <a:pt x="60" y="102"/>
                  </a:cubicBezTo>
                  <a:cubicBezTo>
                    <a:pt x="78" y="95"/>
                    <a:pt x="107" y="83"/>
                    <a:pt x="106" y="60"/>
                  </a:cubicBezTo>
                  <a:cubicBezTo>
                    <a:pt x="104" y="27"/>
                    <a:pt x="55" y="0"/>
                    <a:pt x="27" y="15"/>
                  </a:cubicBezTo>
                  <a:cubicBezTo>
                    <a:pt x="11" y="24"/>
                    <a:pt x="3" y="47"/>
                    <a:pt x="0" y="63"/>
                  </a:cubicBezTo>
                  <a:cubicBezTo>
                    <a:pt x="0" y="63"/>
                    <a:pt x="1" y="62"/>
                    <a:pt x="2" y="61"/>
                  </a:cubicBezTo>
                  <a:close/>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7" name="组合 4"/>
          <p:cNvGrpSpPr/>
          <p:nvPr/>
        </p:nvGrpSpPr>
        <p:grpSpPr>
          <a:xfrm>
            <a:off x="4787654" y="3617383"/>
            <a:ext cx="626533" cy="770467"/>
            <a:chOff x="2212827" y="4096403"/>
            <a:chExt cx="624841" cy="769407"/>
          </a:xfrm>
        </p:grpSpPr>
        <p:sp>
          <p:nvSpPr>
            <p:cNvPr id="28" name="Freeform 387"/>
            <p:cNvSpPr/>
            <p:nvPr/>
          </p:nvSpPr>
          <p:spPr bwMode="auto">
            <a:xfrm>
              <a:off x="2287364" y="4118613"/>
              <a:ext cx="550304" cy="747197"/>
            </a:xfrm>
            <a:custGeom>
              <a:avLst/>
              <a:gdLst>
                <a:gd name="T0" fmla="*/ 209 w 290"/>
                <a:gd name="T1" fmla="*/ 123 h 392"/>
                <a:gd name="T2" fmla="*/ 265 w 290"/>
                <a:gd name="T3" fmla="*/ 132 h 392"/>
                <a:gd name="T4" fmla="*/ 273 w 290"/>
                <a:gd name="T5" fmla="*/ 68 h 392"/>
                <a:gd name="T6" fmla="*/ 213 w 290"/>
                <a:gd name="T7" fmla="*/ 25 h 392"/>
                <a:gd name="T8" fmla="*/ 28 w 290"/>
                <a:gd name="T9" fmla="*/ 111 h 392"/>
                <a:gd name="T10" fmla="*/ 4 w 290"/>
                <a:gd name="T11" fmla="*/ 174 h 392"/>
                <a:gd name="T12" fmla="*/ 7 w 290"/>
                <a:gd name="T13" fmla="*/ 267 h 392"/>
                <a:gd name="T14" fmla="*/ 173 w 290"/>
                <a:gd name="T15" fmla="*/ 379 h 392"/>
                <a:gd name="T16" fmla="*/ 240 w 290"/>
                <a:gd name="T17" fmla="*/ 352 h 392"/>
                <a:gd name="T18" fmla="*/ 270 w 290"/>
                <a:gd name="T19" fmla="*/ 309 h 392"/>
                <a:gd name="T20" fmla="*/ 216 w 290"/>
                <a:gd name="T21" fmla="*/ 293 h 392"/>
                <a:gd name="T22" fmla="*/ 127 w 290"/>
                <a:gd name="T23" fmla="*/ 307 h 392"/>
                <a:gd name="T24" fmla="*/ 71 w 290"/>
                <a:gd name="T25" fmla="*/ 226 h 392"/>
                <a:gd name="T26" fmla="*/ 90 w 290"/>
                <a:gd name="T27" fmla="*/ 149 h 392"/>
                <a:gd name="T28" fmla="*/ 138 w 290"/>
                <a:gd name="T29" fmla="*/ 108 h 392"/>
                <a:gd name="T30" fmla="*/ 209 w 290"/>
                <a:gd name="T31" fmla="*/ 123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0" h="392">
                  <a:moveTo>
                    <a:pt x="209" y="123"/>
                  </a:moveTo>
                  <a:cubicBezTo>
                    <a:pt x="225" y="130"/>
                    <a:pt x="248" y="141"/>
                    <a:pt x="265" y="132"/>
                  </a:cubicBezTo>
                  <a:cubicBezTo>
                    <a:pt x="290" y="120"/>
                    <a:pt x="285" y="86"/>
                    <a:pt x="273" y="68"/>
                  </a:cubicBezTo>
                  <a:cubicBezTo>
                    <a:pt x="259" y="47"/>
                    <a:pt x="237" y="33"/>
                    <a:pt x="213" y="25"/>
                  </a:cubicBezTo>
                  <a:cubicBezTo>
                    <a:pt x="141" y="0"/>
                    <a:pt x="62" y="47"/>
                    <a:pt x="28" y="111"/>
                  </a:cubicBezTo>
                  <a:cubicBezTo>
                    <a:pt x="17" y="129"/>
                    <a:pt x="8" y="153"/>
                    <a:pt x="4" y="174"/>
                  </a:cubicBezTo>
                  <a:cubicBezTo>
                    <a:pt x="0" y="203"/>
                    <a:pt x="0" y="240"/>
                    <a:pt x="7" y="267"/>
                  </a:cubicBezTo>
                  <a:cubicBezTo>
                    <a:pt x="28" y="343"/>
                    <a:pt x="93" y="392"/>
                    <a:pt x="173" y="379"/>
                  </a:cubicBezTo>
                  <a:cubicBezTo>
                    <a:pt x="197" y="375"/>
                    <a:pt x="221" y="366"/>
                    <a:pt x="240" y="352"/>
                  </a:cubicBezTo>
                  <a:cubicBezTo>
                    <a:pt x="254" y="342"/>
                    <a:pt x="272" y="328"/>
                    <a:pt x="270" y="309"/>
                  </a:cubicBezTo>
                  <a:cubicBezTo>
                    <a:pt x="267" y="282"/>
                    <a:pt x="232" y="287"/>
                    <a:pt x="216" y="293"/>
                  </a:cubicBezTo>
                  <a:cubicBezTo>
                    <a:pt x="188" y="303"/>
                    <a:pt x="157" y="313"/>
                    <a:pt x="127" y="307"/>
                  </a:cubicBezTo>
                  <a:cubicBezTo>
                    <a:pt x="93" y="299"/>
                    <a:pt x="73" y="259"/>
                    <a:pt x="71" y="226"/>
                  </a:cubicBezTo>
                  <a:cubicBezTo>
                    <a:pt x="70" y="201"/>
                    <a:pt x="78" y="171"/>
                    <a:pt x="90" y="149"/>
                  </a:cubicBezTo>
                  <a:cubicBezTo>
                    <a:pt x="100" y="131"/>
                    <a:pt x="117" y="114"/>
                    <a:pt x="138" y="108"/>
                  </a:cubicBezTo>
                  <a:cubicBezTo>
                    <a:pt x="164" y="100"/>
                    <a:pt x="186" y="111"/>
                    <a:pt x="209" y="123"/>
                  </a:cubicBezTo>
                </a:path>
              </a:pathLst>
            </a:custGeom>
            <a:solidFill>
              <a:schemeClr val="accent3">
                <a:lumMod val="60000"/>
                <a:lumOff val="40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Freeform 389"/>
            <p:cNvSpPr>
              <a:spLocks noEditPoints="1"/>
            </p:cNvSpPr>
            <p:nvPr/>
          </p:nvSpPr>
          <p:spPr bwMode="auto">
            <a:xfrm>
              <a:off x="2374588" y="4667509"/>
              <a:ext cx="428191" cy="160227"/>
            </a:xfrm>
            <a:custGeom>
              <a:avLst/>
              <a:gdLst>
                <a:gd name="T0" fmla="*/ 115 w 225"/>
                <a:gd name="T1" fmla="*/ 50 h 84"/>
                <a:gd name="T2" fmla="*/ 113 w 225"/>
                <a:gd name="T3" fmla="*/ 49 h 84"/>
                <a:gd name="T4" fmla="*/ 114 w 225"/>
                <a:gd name="T5" fmla="*/ 46 h 84"/>
                <a:gd name="T6" fmla="*/ 134 w 225"/>
                <a:gd name="T7" fmla="*/ 44 h 84"/>
                <a:gd name="T8" fmla="*/ 134 w 225"/>
                <a:gd name="T9" fmla="*/ 44 h 84"/>
                <a:gd name="T10" fmla="*/ 136 w 225"/>
                <a:gd name="T11" fmla="*/ 46 h 84"/>
                <a:gd name="T12" fmla="*/ 135 w 225"/>
                <a:gd name="T13" fmla="*/ 48 h 84"/>
                <a:gd name="T14" fmla="*/ 115 w 225"/>
                <a:gd name="T15" fmla="*/ 50 h 84"/>
                <a:gd name="T16" fmla="*/ 115 w 225"/>
                <a:gd name="T17" fmla="*/ 50 h 84"/>
                <a:gd name="T18" fmla="*/ 95 w 225"/>
                <a:gd name="T19" fmla="*/ 50 h 84"/>
                <a:gd name="T20" fmla="*/ 94 w 225"/>
                <a:gd name="T21" fmla="*/ 50 h 84"/>
                <a:gd name="T22" fmla="*/ 74 w 225"/>
                <a:gd name="T23" fmla="*/ 47 h 84"/>
                <a:gd name="T24" fmla="*/ 73 w 225"/>
                <a:gd name="T25" fmla="*/ 45 h 84"/>
                <a:gd name="T26" fmla="*/ 75 w 225"/>
                <a:gd name="T27" fmla="*/ 43 h 84"/>
                <a:gd name="T28" fmla="*/ 75 w 225"/>
                <a:gd name="T29" fmla="*/ 43 h 84"/>
                <a:gd name="T30" fmla="*/ 95 w 225"/>
                <a:gd name="T31" fmla="*/ 46 h 84"/>
                <a:gd name="T32" fmla="*/ 97 w 225"/>
                <a:gd name="T33" fmla="*/ 48 h 84"/>
                <a:gd name="T34" fmla="*/ 95 w 225"/>
                <a:gd name="T35" fmla="*/ 50 h 84"/>
                <a:gd name="T36" fmla="*/ 154 w 225"/>
                <a:gd name="T37" fmla="*/ 43 h 84"/>
                <a:gd name="T38" fmla="*/ 152 w 225"/>
                <a:gd name="T39" fmla="*/ 42 h 84"/>
                <a:gd name="T40" fmla="*/ 153 w 225"/>
                <a:gd name="T41" fmla="*/ 39 h 84"/>
                <a:gd name="T42" fmla="*/ 172 w 225"/>
                <a:gd name="T43" fmla="*/ 33 h 84"/>
                <a:gd name="T44" fmla="*/ 173 w 225"/>
                <a:gd name="T45" fmla="*/ 33 h 84"/>
                <a:gd name="T46" fmla="*/ 175 w 225"/>
                <a:gd name="T47" fmla="*/ 34 h 84"/>
                <a:gd name="T48" fmla="*/ 174 w 225"/>
                <a:gd name="T49" fmla="*/ 37 h 84"/>
                <a:gd name="T50" fmla="*/ 154 w 225"/>
                <a:gd name="T51" fmla="*/ 43 h 84"/>
                <a:gd name="T52" fmla="*/ 154 w 225"/>
                <a:gd name="T53" fmla="*/ 43 h 84"/>
                <a:gd name="T54" fmla="*/ 195 w 225"/>
                <a:gd name="T55" fmla="*/ 0 h 84"/>
                <a:gd name="T56" fmla="*/ 170 w 225"/>
                <a:gd name="T57" fmla="*/ 5 h 84"/>
                <a:gd name="T58" fmla="*/ 170 w 225"/>
                <a:gd name="T59" fmla="*/ 5 h 84"/>
                <a:gd name="T60" fmla="*/ 167 w 225"/>
                <a:gd name="T61" fmla="*/ 6 h 84"/>
                <a:gd name="T62" fmla="*/ 167 w 225"/>
                <a:gd name="T63" fmla="*/ 6 h 84"/>
                <a:gd name="T64" fmla="*/ 166 w 225"/>
                <a:gd name="T65" fmla="*/ 6 h 84"/>
                <a:gd name="T66" fmla="*/ 110 w 225"/>
                <a:gd name="T67" fmla="*/ 20 h 84"/>
                <a:gd name="T68" fmla="*/ 54 w 225"/>
                <a:gd name="T69" fmla="*/ 36 h 84"/>
                <a:gd name="T70" fmla="*/ 57 w 225"/>
                <a:gd name="T71" fmla="*/ 37 h 84"/>
                <a:gd name="T72" fmla="*/ 58 w 225"/>
                <a:gd name="T73" fmla="*/ 40 h 84"/>
                <a:gd name="T74" fmla="*/ 56 w 225"/>
                <a:gd name="T75" fmla="*/ 41 h 84"/>
                <a:gd name="T76" fmla="*/ 55 w 225"/>
                <a:gd name="T77" fmla="*/ 41 h 84"/>
                <a:gd name="T78" fmla="*/ 48 w 225"/>
                <a:gd name="T79" fmla="*/ 38 h 84"/>
                <a:gd name="T80" fmla="*/ 0 w 225"/>
                <a:gd name="T81" fmla="*/ 46 h 84"/>
                <a:gd name="T82" fmla="*/ 47 w 225"/>
                <a:gd name="T83" fmla="*/ 76 h 84"/>
                <a:gd name="T84" fmla="*/ 97 w 225"/>
                <a:gd name="T85" fmla="*/ 84 h 84"/>
                <a:gd name="T86" fmla="*/ 193 w 225"/>
                <a:gd name="T87" fmla="*/ 52 h 84"/>
                <a:gd name="T88" fmla="*/ 215 w 225"/>
                <a:gd name="T89" fmla="*/ 5 h 84"/>
                <a:gd name="T90" fmla="*/ 195 w 225"/>
                <a:gd name="T91"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5" h="84">
                  <a:moveTo>
                    <a:pt x="115" y="50"/>
                  </a:moveTo>
                  <a:cubicBezTo>
                    <a:pt x="113" y="50"/>
                    <a:pt x="113" y="50"/>
                    <a:pt x="113" y="49"/>
                  </a:cubicBezTo>
                  <a:cubicBezTo>
                    <a:pt x="112" y="47"/>
                    <a:pt x="113" y="46"/>
                    <a:pt x="114" y="46"/>
                  </a:cubicBezTo>
                  <a:cubicBezTo>
                    <a:pt x="121" y="46"/>
                    <a:pt x="127" y="45"/>
                    <a:pt x="134" y="44"/>
                  </a:cubicBezTo>
                  <a:cubicBezTo>
                    <a:pt x="134" y="44"/>
                    <a:pt x="134" y="44"/>
                    <a:pt x="134" y="44"/>
                  </a:cubicBezTo>
                  <a:cubicBezTo>
                    <a:pt x="135" y="44"/>
                    <a:pt x="136" y="45"/>
                    <a:pt x="136" y="46"/>
                  </a:cubicBezTo>
                  <a:cubicBezTo>
                    <a:pt x="137" y="47"/>
                    <a:pt x="136" y="48"/>
                    <a:pt x="135" y="48"/>
                  </a:cubicBezTo>
                  <a:cubicBezTo>
                    <a:pt x="128" y="49"/>
                    <a:pt x="121" y="50"/>
                    <a:pt x="115" y="50"/>
                  </a:cubicBezTo>
                  <a:cubicBezTo>
                    <a:pt x="115" y="50"/>
                    <a:pt x="115" y="50"/>
                    <a:pt x="115" y="50"/>
                  </a:cubicBezTo>
                  <a:moveTo>
                    <a:pt x="95" y="50"/>
                  </a:moveTo>
                  <a:cubicBezTo>
                    <a:pt x="94" y="50"/>
                    <a:pt x="94" y="50"/>
                    <a:pt x="94" y="50"/>
                  </a:cubicBezTo>
                  <a:cubicBezTo>
                    <a:pt x="87" y="50"/>
                    <a:pt x="81" y="49"/>
                    <a:pt x="74" y="47"/>
                  </a:cubicBezTo>
                  <a:cubicBezTo>
                    <a:pt x="73" y="47"/>
                    <a:pt x="73" y="46"/>
                    <a:pt x="73" y="45"/>
                  </a:cubicBezTo>
                  <a:cubicBezTo>
                    <a:pt x="73" y="44"/>
                    <a:pt x="74" y="43"/>
                    <a:pt x="75" y="43"/>
                  </a:cubicBezTo>
                  <a:cubicBezTo>
                    <a:pt x="75" y="43"/>
                    <a:pt x="75" y="43"/>
                    <a:pt x="75" y="43"/>
                  </a:cubicBezTo>
                  <a:cubicBezTo>
                    <a:pt x="81" y="45"/>
                    <a:pt x="88" y="46"/>
                    <a:pt x="95" y="46"/>
                  </a:cubicBezTo>
                  <a:cubicBezTo>
                    <a:pt x="96" y="46"/>
                    <a:pt x="97" y="47"/>
                    <a:pt x="97" y="48"/>
                  </a:cubicBezTo>
                  <a:cubicBezTo>
                    <a:pt x="96" y="50"/>
                    <a:pt x="96" y="50"/>
                    <a:pt x="95" y="50"/>
                  </a:cubicBezTo>
                  <a:moveTo>
                    <a:pt x="154" y="43"/>
                  </a:moveTo>
                  <a:cubicBezTo>
                    <a:pt x="153" y="43"/>
                    <a:pt x="152" y="43"/>
                    <a:pt x="152" y="42"/>
                  </a:cubicBezTo>
                  <a:cubicBezTo>
                    <a:pt x="152" y="41"/>
                    <a:pt x="152" y="40"/>
                    <a:pt x="153" y="39"/>
                  </a:cubicBezTo>
                  <a:cubicBezTo>
                    <a:pt x="159" y="38"/>
                    <a:pt x="166" y="36"/>
                    <a:pt x="172" y="33"/>
                  </a:cubicBezTo>
                  <a:cubicBezTo>
                    <a:pt x="172" y="33"/>
                    <a:pt x="173" y="33"/>
                    <a:pt x="173" y="33"/>
                  </a:cubicBezTo>
                  <a:cubicBezTo>
                    <a:pt x="174" y="33"/>
                    <a:pt x="174" y="33"/>
                    <a:pt x="175" y="34"/>
                  </a:cubicBezTo>
                  <a:cubicBezTo>
                    <a:pt x="175" y="35"/>
                    <a:pt x="175" y="36"/>
                    <a:pt x="174" y="37"/>
                  </a:cubicBezTo>
                  <a:cubicBezTo>
                    <a:pt x="167" y="39"/>
                    <a:pt x="161" y="41"/>
                    <a:pt x="154" y="43"/>
                  </a:cubicBezTo>
                  <a:cubicBezTo>
                    <a:pt x="154" y="43"/>
                    <a:pt x="154" y="43"/>
                    <a:pt x="154" y="43"/>
                  </a:cubicBezTo>
                  <a:moveTo>
                    <a:pt x="195" y="0"/>
                  </a:moveTo>
                  <a:cubicBezTo>
                    <a:pt x="186" y="0"/>
                    <a:pt x="176" y="2"/>
                    <a:pt x="170" y="5"/>
                  </a:cubicBezTo>
                  <a:cubicBezTo>
                    <a:pt x="170" y="5"/>
                    <a:pt x="170" y="5"/>
                    <a:pt x="170" y="5"/>
                  </a:cubicBezTo>
                  <a:cubicBezTo>
                    <a:pt x="169" y="5"/>
                    <a:pt x="168" y="6"/>
                    <a:pt x="167" y="6"/>
                  </a:cubicBezTo>
                  <a:cubicBezTo>
                    <a:pt x="167" y="6"/>
                    <a:pt x="167" y="6"/>
                    <a:pt x="167" y="6"/>
                  </a:cubicBezTo>
                  <a:cubicBezTo>
                    <a:pt x="167" y="6"/>
                    <a:pt x="166" y="6"/>
                    <a:pt x="166" y="6"/>
                  </a:cubicBezTo>
                  <a:cubicBezTo>
                    <a:pt x="149" y="13"/>
                    <a:pt x="129" y="19"/>
                    <a:pt x="110" y="20"/>
                  </a:cubicBezTo>
                  <a:cubicBezTo>
                    <a:pt x="92" y="27"/>
                    <a:pt x="73" y="32"/>
                    <a:pt x="54" y="36"/>
                  </a:cubicBezTo>
                  <a:cubicBezTo>
                    <a:pt x="55" y="37"/>
                    <a:pt x="56" y="37"/>
                    <a:pt x="57" y="37"/>
                  </a:cubicBezTo>
                  <a:cubicBezTo>
                    <a:pt x="58" y="38"/>
                    <a:pt x="58" y="39"/>
                    <a:pt x="58" y="40"/>
                  </a:cubicBezTo>
                  <a:cubicBezTo>
                    <a:pt x="57" y="41"/>
                    <a:pt x="57" y="41"/>
                    <a:pt x="56" y="41"/>
                  </a:cubicBezTo>
                  <a:cubicBezTo>
                    <a:pt x="55" y="41"/>
                    <a:pt x="55" y="41"/>
                    <a:pt x="55" y="41"/>
                  </a:cubicBezTo>
                  <a:cubicBezTo>
                    <a:pt x="53" y="40"/>
                    <a:pt x="50" y="39"/>
                    <a:pt x="48" y="38"/>
                  </a:cubicBezTo>
                  <a:cubicBezTo>
                    <a:pt x="32" y="41"/>
                    <a:pt x="16" y="44"/>
                    <a:pt x="0" y="46"/>
                  </a:cubicBezTo>
                  <a:cubicBezTo>
                    <a:pt x="13" y="59"/>
                    <a:pt x="29" y="70"/>
                    <a:pt x="47" y="76"/>
                  </a:cubicBezTo>
                  <a:cubicBezTo>
                    <a:pt x="63" y="81"/>
                    <a:pt x="80" y="84"/>
                    <a:pt x="97" y="84"/>
                  </a:cubicBezTo>
                  <a:cubicBezTo>
                    <a:pt x="131" y="84"/>
                    <a:pt x="166" y="73"/>
                    <a:pt x="193" y="52"/>
                  </a:cubicBezTo>
                  <a:cubicBezTo>
                    <a:pt x="205" y="43"/>
                    <a:pt x="225" y="20"/>
                    <a:pt x="215" y="5"/>
                  </a:cubicBezTo>
                  <a:cubicBezTo>
                    <a:pt x="210" y="2"/>
                    <a:pt x="202" y="0"/>
                    <a:pt x="195"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0" name="Freeform 392"/>
            <p:cNvSpPr/>
            <p:nvPr/>
          </p:nvSpPr>
          <p:spPr bwMode="auto">
            <a:xfrm>
              <a:off x="2212827" y="4096403"/>
              <a:ext cx="623256" cy="748783"/>
            </a:xfrm>
            <a:custGeom>
              <a:avLst/>
              <a:gdLst>
                <a:gd name="T0" fmla="*/ 241 w 328"/>
                <a:gd name="T1" fmla="*/ 128 h 393"/>
                <a:gd name="T2" fmla="*/ 313 w 328"/>
                <a:gd name="T3" fmla="*/ 119 h 393"/>
                <a:gd name="T4" fmla="*/ 247 w 328"/>
                <a:gd name="T5" fmla="*/ 28 h 393"/>
                <a:gd name="T6" fmla="*/ 54 w 328"/>
                <a:gd name="T7" fmla="*/ 127 h 393"/>
                <a:gd name="T8" fmla="*/ 113 w 328"/>
                <a:gd name="T9" fmla="*/ 370 h 393"/>
                <a:gd name="T10" fmla="*/ 244 w 328"/>
                <a:gd name="T11" fmla="*/ 373 h 393"/>
                <a:gd name="T12" fmla="*/ 303 w 328"/>
                <a:gd name="T13" fmla="*/ 313 h 393"/>
                <a:gd name="T14" fmla="*/ 249 w 328"/>
                <a:gd name="T15" fmla="*/ 296 h 393"/>
                <a:gd name="T16" fmla="*/ 133 w 328"/>
                <a:gd name="T17" fmla="*/ 295 h 393"/>
                <a:gd name="T18" fmla="*/ 108 w 328"/>
                <a:gd name="T19" fmla="*/ 193 h 393"/>
                <a:gd name="T20" fmla="*/ 177 w 328"/>
                <a:gd name="T21" fmla="*/ 112 h 393"/>
                <a:gd name="T22" fmla="*/ 241 w 328"/>
                <a:gd name="T23" fmla="*/ 128 h 393"/>
                <a:gd name="T24" fmla="*/ 242 w 328"/>
                <a:gd name="T25" fmla="*/ 126 h 393"/>
                <a:gd name="T26" fmla="*/ 165 w 328"/>
                <a:gd name="T27" fmla="*/ 113 h 393"/>
                <a:gd name="T28" fmla="*/ 126 w 328"/>
                <a:gd name="T29" fmla="*/ 148 h 393"/>
                <a:gd name="T30" fmla="*/ 105 w 328"/>
                <a:gd name="T31" fmla="*/ 246 h 393"/>
                <a:gd name="T32" fmla="*/ 136 w 328"/>
                <a:gd name="T33" fmla="*/ 301 h 393"/>
                <a:gd name="T34" fmla="*/ 214 w 328"/>
                <a:gd name="T35" fmla="*/ 309 h 393"/>
                <a:gd name="T36" fmla="*/ 274 w 328"/>
                <a:gd name="T37" fmla="*/ 294 h 393"/>
                <a:gd name="T38" fmla="*/ 295 w 328"/>
                <a:gd name="T39" fmla="*/ 300 h 393"/>
                <a:gd name="T40" fmla="*/ 278 w 328"/>
                <a:gd name="T41" fmla="*/ 352 h 393"/>
                <a:gd name="T42" fmla="*/ 132 w 328"/>
                <a:gd name="T43" fmla="*/ 376 h 393"/>
                <a:gd name="T44" fmla="*/ 46 w 328"/>
                <a:gd name="T45" fmla="*/ 286 h 393"/>
                <a:gd name="T46" fmla="*/ 217 w 328"/>
                <a:gd name="T47" fmla="*/ 24 h 393"/>
                <a:gd name="T48" fmla="*/ 307 w 328"/>
                <a:gd name="T49" fmla="*/ 77 h 393"/>
                <a:gd name="T50" fmla="*/ 293 w 328"/>
                <a:gd name="T51" fmla="*/ 137 h 393"/>
                <a:gd name="T52" fmla="*/ 242 w 328"/>
                <a:gd name="T53" fmla="*/ 126 h 393"/>
                <a:gd name="T54" fmla="*/ 241 w 328"/>
                <a:gd name="T55" fmla="*/ 12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28" h="393">
                  <a:moveTo>
                    <a:pt x="241" y="128"/>
                  </a:moveTo>
                  <a:cubicBezTo>
                    <a:pt x="263" y="139"/>
                    <a:pt x="303" y="151"/>
                    <a:pt x="313" y="119"/>
                  </a:cubicBezTo>
                  <a:cubicBezTo>
                    <a:pt x="328" y="75"/>
                    <a:pt x="283" y="42"/>
                    <a:pt x="247" y="28"/>
                  </a:cubicBezTo>
                  <a:cubicBezTo>
                    <a:pt x="169" y="0"/>
                    <a:pt x="86" y="58"/>
                    <a:pt x="54" y="127"/>
                  </a:cubicBezTo>
                  <a:cubicBezTo>
                    <a:pt x="16" y="210"/>
                    <a:pt x="28" y="321"/>
                    <a:pt x="113" y="370"/>
                  </a:cubicBezTo>
                  <a:cubicBezTo>
                    <a:pt x="152" y="392"/>
                    <a:pt x="203" y="391"/>
                    <a:pt x="244" y="373"/>
                  </a:cubicBezTo>
                  <a:cubicBezTo>
                    <a:pt x="267" y="362"/>
                    <a:pt x="303" y="343"/>
                    <a:pt x="303" y="313"/>
                  </a:cubicBezTo>
                  <a:cubicBezTo>
                    <a:pt x="303" y="286"/>
                    <a:pt x="265" y="291"/>
                    <a:pt x="249" y="296"/>
                  </a:cubicBezTo>
                  <a:cubicBezTo>
                    <a:pt x="212" y="309"/>
                    <a:pt x="167" y="324"/>
                    <a:pt x="133" y="295"/>
                  </a:cubicBezTo>
                  <a:cubicBezTo>
                    <a:pt x="104" y="270"/>
                    <a:pt x="100" y="227"/>
                    <a:pt x="108" y="193"/>
                  </a:cubicBezTo>
                  <a:cubicBezTo>
                    <a:pt x="116" y="155"/>
                    <a:pt x="139" y="120"/>
                    <a:pt x="177" y="112"/>
                  </a:cubicBezTo>
                  <a:cubicBezTo>
                    <a:pt x="199" y="106"/>
                    <a:pt x="222" y="118"/>
                    <a:pt x="241" y="128"/>
                  </a:cubicBezTo>
                  <a:cubicBezTo>
                    <a:pt x="242" y="126"/>
                    <a:pt x="242" y="126"/>
                    <a:pt x="242" y="126"/>
                  </a:cubicBezTo>
                  <a:cubicBezTo>
                    <a:pt x="217" y="113"/>
                    <a:pt x="193" y="103"/>
                    <a:pt x="165" y="113"/>
                  </a:cubicBezTo>
                  <a:cubicBezTo>
                    <a:pt x="148" y="119"/>
                    <a:pt x="136" y="134"/>
                    <a:pt x="126" y="148"/>
                  </a:cubicBezTo>
                  <a:cubicBezTo>
                    <a:pt x="107" y="176"/>
                    <a:pt x="99" y="214"/>
                    <a:pt x="105" y="246"/>
                  </a:cubicBezTo>
                  <a:cubicBezTo>
                    <a:pt x="109" y="267"/>
                    <a:pt x="120" y="287"/>
                    <a:pt x="136" y="301"/>
                  </a:cubicBezTo>
                  <a:cubicBezTo>
                    <a:pt x="157" y="319"/>
                    <a:pt x="189" y="315"/>
                    <a:pt x="214" y="309"/>
                  </a:cubicBezTo>
                  <a:cubicBezTo>
                    <a:pt x="235" y="304"/>
                    <a:pt x="253" y="294"/>
                    <a:pt x="274" y="294"/>
                  </a:cubicBezTo>
                  <a:cubicBezTo>
                    <a:pt x="282" y="293"/>
                    <a:pt x="289" y="296"/>
                    <a:pt x="295" y="300"/>
                  </a:cubicBezTo>
                  <a:cubicBezTo>
                    <a:pt x="314" y="315"/>
                    <a:pt x="291" y="341"/>
                    <a:pt x="278" y="352"/>
                  </a:cubicBezTo>
                  <a:cubicBezTo>
                    <a:pt x="237" y="384"/>
                    <a:pt x="181" y="393"/>
                    <a:pt x="132" y="376"/>
                  </a:cubicBezTo>
                  <a:cubicBezTo>
                    <a:pt x="91" y="361"/>
                    <a:pt x="61" y="326"/>
                    <a:pt x="46" y="286"/>
                  </a:cubicBezTo>
                  <a:cubicBezTo>
                    <a:pt x="0" y="172"/>
                    <a:pt x="86" y="14"/>
                    <a:pt x="217" y="24"/>
                  </a:cubicBezTo>
                  <a:cubicBezTo>
                    <a:pt x="252" y="27"/>
                    <a:pt x="289" y="47"/>
                    <a:pt x="307" y="77"/>
                  </a:cubicBezTo>
                  <a:cubicBezTo>
                    <a:pt x="320" y="97"/>
                    <a:pt x="318" y="128"/>
                    <a:pt x="293" y="137"/>
                  </a:cubicBezTo>
                  <a:cubicBezTo>
                    <a:pt x="277" y="143"/>
                    <a:pt x="256" y="133"/>
                    <a:pt x="242" y="126"/>
                  </a:cubicBezTo>
                  <a:cubicBezTo>
                    <a:pt x="241" y="128"/>
                    <a:pt x="241" y="128"/>
                    <a:pt x="241" y="128"/>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1" name="Freeform 393"/>
            <p:cNvSpPr>
              <a:spLocks noEditPoints="1"/>
            </p:cNvSpPr>
            <p:nvPr/>
          </p:nvSpPr>
          <p:spPr bwMode="auto">
            <a:xfrm>
              <a:off x="2344456" y="4228075"/>
              <a:ext cx="418675" cy="512408"/>
            </a:xfrm>
            <a:custGeom>
              <a:avLst/>
              <a:gdLst>
                <a:gd name="T0" fmla="*/ 53 w 221"/>
                <a:gd name="T1" fmla="*/ 260 h 269"/>
                <a:gd name="T2" fmla="*/ 64 w 221"/>
                <a:gd name="T3" fmla="*/ 269 h 269"/>
                <a:gd name="T4" fmla="*/ 55 w 221"/>
                <a:gd name="T5" fmla="*/ 259 h 269"/>
                <a:gd name="T6" fmla="*/ 26 w 221"/>
                <a:gd name="T7" fmla="*/ 231 h 269"/>
                <a:gd name="T8" fmla="*/ 24 w 221"/>
                <a:gd name="T9" fmla="*/ 234 h 269"/>
                <a:gd name="T10" fmla="*/ 39 w 221"/>
                <a:gd name="T11" fmla="*/ 250 h 269"/>
                <a:gd name="T12" fmla="*/ 40 w 221"/>
                <a:gd name="T13" fmla="*/ 247 h 269"/>
                <a:gd name="T14" fmla="*/ 26 w 221"/>
                <a:gd name="T15" fmla="*/ 231 h 269"/>
                <a:gd name="T16" fmla="*/ 7 w 221"/>
                <a:gd name="T17" fmla="*/ 196 h 269"/>
                <a:gd name="T18" fmla="*/ 14 w 221"/>
                <a:gd name="T19" fmla="*/ 217 h 269"/>
                <a:gd name="T20" fmla="*/ 16 w 221"/>
                <a:gd name="T21" fmla="*/ 218 h 269"/>
                <a:gd name="T22" fmla="*/ 10 w 221"/>
                <a:gd name="T23" fmla="*/ 197 h 269"/>
                <a:gd name="T24" fmla="*/ 2 w 221"/>
                <a:gd name="T25" fmla="*/ 156 h 269"/>
                <a:gd name="T26" fmla="*/ 0 w 221"/>
                <a:gd name="T27" fmla="*/ 158 h 269"/>
                <a:gd name="T28" fmla="*/ 4 w 221"/>
                <a:gd name="T29" fmla="*/ 180 h 269"/>
                <a:gd name="T30" fmla="*/ 6 w 221"/>
                <a:gd name="T31" fmla="*/ 178 h 269"/>
                <a:gd name="T32" fmla="*/ 2 w 221"/>
                <a:gd name="T33" fmla="*/ 156 h 269"/>
                <a:gd name="T34" fmla="*/ 4 w 221"/>
                <a:gd name="T35" fmla="*/ 118 h 269"/>
                <a:gd name="T36" fmla="*/ 3 w 221"/>
                <a:gd name="T37" fmla="*/ 140 h 269"/>
                <a:gd name="T38" fmla="*/ 5 w 221"/>
                <a:gd name="T39" fmla="*/ 138 h 269"/>
                <a:gd name="T40" fmla="*/ 7 w 221"/>
                <a:gd name="T41" fmla="*/ 116 h 269"/>
                <a:gd name="T42" fmla="*/ 20 w 221"/>
                <a:gd name="T43" fmla="*/ 79 h 269"/>
                <a:gd name="T44" fmla="*/ 18 w 221"/>
                <a:gd name="T45" fmla="*/ 80 h 269"/>
                <a:gd name="T46" fmla="*/ 12 w 221"/>
                <a:gd name="T47" fmla="*/ 101 h 269"/>
                <a:gd name="T48" fmla="*/ 14 w 221"/>
                <a:gd name="T49" fmla="*/ 100 h 269"/>
                <a:gd name="T50" fmla="*/ 21 w 221"/>
                <a:gd name="T51" fmla="*/ 79 h 269"/>
                <a:gd name="T52" fmla="*/ 42 w 221"/>
                <a:gd name="T53" fmla="*/ 45 h 269"/>
                <a:gd name="T54" fmla="*/ 32 w 221"/>
                <a:gd name="T55" fmla="*/ 58 h 269"/>
                <a:gd name="T56" fmla="*/ 29 w 221"/>
                <a:gd name="T57" fmla="*/ 65 h 269"/>
                <a:gd name="T58" fmla="*/ 32 w 221"/>
                <a:gd name="T59" fmla="*/ 65 h 269"/>
                <a:gd name="T60" fmla="*/ 43 w 221"/>
                <a:gd name="T61" fmla="*/ 49 h 269"/>
                <a:gd name="T62" fmla="*/ 42 w 221"/>
                <a:gd name="T63" fmla="*/ 45 h 269"/>
                <a:gd name="T64" fmla="*/ 201 w 221"/>
                <a:gd name="T65" fmla="*/ 25 h 269"/>
                <a:gd name="T66" fmla="*/ 217 w 221"/>
                <a:gd name="T67" fmla="*/ 39 h 269"/>
                <a:gd name="T68" fmla="*/ 220 w 221"/>
                <a:gd name="T69" fmla="*/ 39 h 269"/>
                <a:gd name="T70" fmla="*/ 220 w 221"/>
                <a:gd name="T71" fmla="*/ 36 h 269"/>
                <a:gd name="T72" fmla="*/ 202 w 221"/>
                <a:gd name="T73" fmla="*/ 24 h 269"/>
                <a:gd name="T74" fmla="*/ 70 w 221"/>
                <a:gd name="T75" fmla="*/ 18 h 269"/>
                <a:gd name="T76" fmla="*/ 54 w 221"/>
                <a:gd name="T77" fmla="*/ 34 h 269"/>
                <a:gd name="T78" fmla="*/ 57 w 221"/>
                <a:gd name="T79" fmla="*/ 34 h 269"/>
                <a:gd name="T80" fmla="*/ 73 w 221"/>
                <a:gd name="T81" fmla="*/ 19 h 269"/>
                <a:gd name="T82" fmla="*/ 166 w 221"/>
                <a:gd name="T83" fmla="*/ 6 h 269"/>
                <a:gd name="T84" fmla="*/ 166 w 221"/>
                <a:gd name="T85" fmla="*/ 10 h 269"/>
                <a:gd name="T86" fmla="*/ 185 w 221"/>
                <a:gd name="T87" fmla="*/ 18 h 269"/>
                <a:gd name="T88" fmla="*/ 186 w 221"/>
                <a:gd name="T89" fmla="*/ 14 h 269"/>
                <a:gd name="T90" fmla="*/ 166 w 221"/>
                <a:gd name="T91" fmla="*/ 6 h 269"/>
                <a:gd name="T92" fmla="*/ 107 w 221"/>
                <a:gd name="T93" fmla="*/ 2 h 269"/>
                <a:gd name="T94" fmla="*/ 87 w 221"/>
                <a:gd name="T95" fmla="*/ 8 h 269"/>
                <a:gd name="T96" fmla="*/ 88 w 221"/>
                <a:gd name="T97" fmla="*/ 12 h 269"/>
                <a:gd name="T98" fmla="*/ 108 w 221"/>
                <a:gd name="T99" fmla="*/ 6 h 269"/>
                <a:gd name="T100" fmla="*/ 107 w 221"/>
                <a:gd name="T101" fmla="*/ 2 h 269"/>
                <a:gd name="T102" fmla="*/ 127 w 221"/>
                <a:gd name="T103" fmla="*/ 0 h 269"/>
                <a:gd name="T104" fmla="*/ 127 w 221"/>
                <a:gd name="T105" fmla="*/ 4 h 269"/>
                <a:gd name="T106" fmla="*/ 128 w 221"/>
                <a:gd name="T107" fmla="*/ 4 h 269"/>
                <a:gd name="T108" fmla="*/ 147 w 221"/>
                <a:gd name="T109" fmla="*/ 6 h 269"/>
                <a:gd name="T110" fmla="*/ 149 w 221"/>
                <a:gd name="T111" fmla="*/ 4 h 269"/>
                <a:gd name="T112" fmla="*/ 128 w 221"/>
                <a:gd name="T113"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1" h="269">
                  <a:moveTo>
                    <a:pt x="54" y="259"/>
                  </a:moveTo>
                  <a:cubicBezTo>
                    <a:pt x="54" y="259"/>
                    <a:pt x="53" y="259"/>
                    <a:pt x="53" y="260"/>
                  </a:cubicBezTo>
                  <a:cubicBezTo>
                    <a:pt x="52" y="261"/>
                    <a:pt x="52" y="262"/>
                    <a:pt x="53" y="262"/>
                  </a:cubicBezTo>
                  <a:cubicBezTo>
                    <a:pt x="57" y="265"/>
                    <a:pt x="60" y="267"/>
                    <a:pt x="64" y="269"/>
                  </a:cubicBezTo>
                  <a:cubicBezTo>
                    <a:pt x="66" y="268"/>
                    <a:pt x="68" y="268"/>
                    <a:pt x="70" y="267"/>
                  </a:cubicBezTo>
                  <a:cubicBezTo>
                    <a:pt x="65" y="265"/>
                    <a:pt x="60" y="262"/>
                    <a:pt x="55" y="259"/>
                  </a:cubicBezTo>
                  <a:cubicBezTo>
                    <a:pt x="55" y="259"/>
                    <a:pt x="55" y="259"/>
                    <a:pt x="54" y="259"/>
                  </a:cubicBezTo>
                  <a:moveTo>
                    <a:pt x="26" y="231"/>
                  </a:moveTo>
                  <a:cubicBezTo>
                    <a:pt x="25" y="231"/>
                    <a:pt x="25" y="231"/>
                    <a:pt x="24" y="232"/>
                  </a:cubicBezTo>
                  <a:cubicBezTo>
                    <a:pt x="24" y="232"/>
                    <a:pt x="23" y="233"/>
                    <a:pt x="24" y="234"/>
                  </a:cubicBezTo>
                  <a:cubicBezTo>
                    <a:pt x="28" y="240"/>
                    <a:pt x="32" y="245"/>
                    <a:pt x="37" y="250"/>
                  </a:cubicBezTo>
                  <a:cubicBezTo>
                    <a:pt x="38" y="250"/>
                    <a:pt x="38" y="250"/>
                    <a:pt x="39" y="250"/>
                  </a:cubicBezTo>
                  <a:cubicBezTo>
                    <a:pt x="39" y="250"/>
                    <a:pt x="40" y="250"/>
                    <a:pt x="40" y="250"/>
                  </a:cubicBezTo>
                  <a:cubicBezTo>
                    <a:pt x="41" y="249"/>
                    <a:pt x="41" y="248"/>
                    <a:pt x="40" y="247"/>
                  </a:cubicBezTo>
                  <a:cubicBezTo>
                    <a:pt x="35" y="242"/>
                    <a:pt x="31" y="237"/>
                    <a:pt x="27" y="232"/>
                  </a:cubicBezTo>
                  <a:cubicBezTo>
                    <a:pt x="27" y="231"/>
                    <a:pt x="26" y="231"/>
                    <a:pt x="26" y="231"/>
                  </a:cubicBezTo>
                  <a:moveTo>
                    <a:pt x="8" y="195"/>
                  </a:moveTo>
                  <a:cubicBezTo>
                    <a:pt x="8" y="195"/>
                    <a:pt x="8" y="195"/>
                    <a:pt x="7" y="196"/>
                  </a:cubicBezTo>
                  <a:cubicBezTo>
                    <a:pt x="6" y="196"/>
                    <a:pt x="6" y="197"/>
                    <a:pt x="6" y="198"/>
                  </a:cubicBezTo>
                  <a:cubicBezTo>
                    <a:pt x="8" y="205"/>
                    <a:pt x="11" y="211"/>
                    <a:pt x="14" y="217"/>
                  </a:cubicBezTo>
                  <a:cubicBezTo>
                    <a:pt x="14" y="218"/>
                    <a:pt x="15" y="218"/>
                    <a:pt x="15" y="218"/>
                  </a:cubicBezTo>
                  <a:cubicBezTo>
                    <a:pt x="16" y="218"/>
                    <a:pt x="16" y="218"/>
                    <a:pt x="16" y="218"/>
                  </a:cubicBezTo>
                  <a:cubicBezTo>
                    <a:pt x="17" y="217"/>
                    <a:pt x="18" y="216"/>
                    <a:pt x="17" y="215"/>
                  </a:cubicBezTo>
                  <a:cubicBezTo>
                    <a:pt x="14" y="209"/>
                    <a:pt x="12" y="203"/>
                    <a:pt x="10" y="197"/>
                  </a:cubicBezTo>
                  <a:cubicBezTo>
                    <a:pt x="10" y="196"/>
                    <a:pt x="9" y="195"/>
                    <a:pt x="8" y="195"/>
                  </a:cubicBezTo>
                  <a:moveTo>
                    <a:pt x="2" y="156"/>
                  </a:moveTo>
                  <a:cubicBezTo>
                    <a:pt x="2" y="156"/>
                    <a:pt x="2" y="156"/>
                    <a:pt x="2" y="156"/>
                  </a:cubicBezTo>
                  <a:cubicBezTo>
                    <a:pt x="1" y="156"/>
                    <a:pt x="0" y="157"/>
                    <a:pt x="0" y="158"/>
                  </a:cubicBezTo>
                  <a:cubicBezTo>
                    <a:pt x="0" y="165"/>
                    <a:pt x="1" y="172"/>
                    <a:pt x="2" y="178"/>
                  </a:cubicBezTo>
                  <a:cubicBezTo>
                    <a:pt x="2" y="179"/>
                    <a:pt x="3" y="180"/>
                    <a:pt x="4" y="180"/>
                  </a:cubicBezTo>
                  <a:cubicBezTo>
                    <a:pt x="4" y="180"/>
                    <a:pt x="4" y="180"/>
                    <a:pt x="4" y="180"/>
                  </a:cubicBezTo>
                  <a:cubicBezTo>
                    <a:pt x="5" y="180"/>
                    <a:pt x="6" y="179"/>
                    <a:pt x="6" y="178"/>
                  </a:cubicBezTo>
                  <a:cubicBezTo>
                    <a:pt x="5" y="171"/>
                    <a:pt x="4" y="165"/>
                    <a:pt x="4" y="158"/>
                  </a:cubicBezTo>
                  <a:cubicBezTo>
                    <a:pt x="4" y="157"/>
                    <a:pt x="3" y="156"/>
                    <a:pt x="2" y="156"/>
                  </a:cubicBezTo>
                  <a:moveTo>
                    <a:pt x="6" y="116"/>
                  </a:moveTo>
                  <a:cubicBezTo>
                    <a:pt x="6" y="116"/>
                    <a:pt x="5" y="117"/>
                    <a:pt x="4" y="118"/>
                  </a:cubicBezTo>
                  <a:cubicBezTo>
                    <a:pt x="3" y="125"/>
                    <a:pt x="2" y="131"/>
                    <a:pt x="1" y="138"/>
                  </a:cubicBezTo>
                  <a:cubicBezTo>
                    <a:pt x="1" y="139"/>
                    <a:pt x="2" y="140"/>
                    <a:pt x="3" y="140"/>
                  </a:cubicBezTo>
                  <a:cubicBezTo>
                    <a:pt x="3" y="140"/>
                    <a:pt x="3" y="140"/>
                    <a:pt x="3" y="140"/>
                  </a:cubicBezTo>
                  <a:cubicBezTo>
                    <a:pt x="4" y="140"/>
                    <a:pt x="5" y="139"/>
                    <a:pt x="5" y="138"/>
                  </a:cubicBezTo>
                  <a:cubicBezTo>
                    <a:pt x="6" y="132"/>
                    <a:pt x="7" y="125"/>
                    <a:pt x="8" y="119"/>
                  </a:cubicBezTo>
                  <a:cubicBezTo>
                    <a:pt x="9" y="118"/>
                    <a:pt x="8" y="117"/>
                    <a:pt x="7" y="116"/>
                  </a:cubicBezTo>
                  <a:cubicBezTo>
                    <a:pt x="7" y="116"/>
                    <a:pt x="7" y="116"/>
                    <a:pt x="6" y="116"/>
                  </a:cubicBezTo>
                  <a:moveTo>
                    <a:pt x="20" y="79"/>
                  </a:moveTo>
                  <a:cubicBezTo>
                    <a:pt x="19" y="79"/>
                    <a:pt x="19" y="79"/>
                    <a:pt x="18" y="80"/>
                  </a:cubicBezTo>
                  <a:cubicBezTo>
                    <a:pt x="18" y="80"/>
                    <a:pt x="18" y="80"/>
                    <a:pt x="18" y="80"/>
                  </a:cubicBezTo>
                  <a:cubicBezTo>
                    <a:pt x="15" y="86"/>
                    <a:pt x="13" y="92"/>
                    <a:pt x="10" y="99"/>
                  </a:cubicBezTo>
                  <a:cubicBezTo>
                    <a:pt x="10" y="100"/>
                    <a:pt x="11" y="101"/>
                    <a:pt x="12" y="101"/>
                  </a:cubicBezTo>
                  <a:cubicBezTo>
                    <a:pt x="12" y="101"/>
                    <a:pt x="12" y="101"/>
                    <a:pt x="12" y="101"/>
                  </a:cubicBezTo>
                  <a:cubicBezTo>
                    <a:pt x="13" y="101"/>
                    <a:pt x="14" y="101"/>
                    <a:pt x="14" y="100"/>
                  </a:cubicBezTo>
                  <a:cubicBezTo>
                    <a:pt x="16" y="94"/>
                    <a:pt x="19" y="88"/>
                    <a:pt x="22" y="82"/>
                  </a:cubicBezTo>
                  <a:cubicBezTo>
                    <a:pt x="23" y="81"/>
                    <a:pt x="22" y="80"/>
                    <a:pt x="21" y="79"/>
                  </a:cubicBezTo>
                  <a:cubicBezTo>
                    <a:pt x="21" y="79"/>
                    <a:pt x="21" y="79"/>
                    <a:pt x="20" y="79"/>
                  </a:cubicBezTo>
                  <a:moveTo>
                    <a:pt x="42" y="45"/>
                  </a:moveTo>
                  <a:cubicBezTo>
                    <a:pt x="41" y="45"/>
                    <a:pt x="41" y="46"/>
                    <a:pt x="40" y="46"/>
                  </a:cubicBezTo>
                  <a:cubicBezTo>
                    <a:pt x="37" y="50"/>
                    <a:pt x="34" y="54"/>
                    <a:pt x="32" y="58"/>
                  </a:cubicBezTo>
                  <a:cubicBezTo>
                    <a:pt x="30" y="59"/>
                    <a:pt x="29" y="61"/>
                    <a:pt x="29" y="63"/>
                  </a:cubicBezTo>
                  <a:cubicBezTo>
                    <a:pt x="28" y="63"/>
                    <a:pt x="28" y="65"/>
                    <a:pt x="29" y="65"/>
                  </a:cubicBezTo>
                  <a:cubicBezTo>
                    <a:pt x="29" y="65"/>
                    <a:pt x="30" y="66"/>
                    <a:pt x="30" y="66"/>
                  </a:cubicBezTo>
                  <a:cubicBezTo>
                    <a:pt x="31" y="66"/>
                    <a:pt x="31" y="65"/>
                    <a:pt x="32" y="65"/>
                  </a:cubicBezTo>
                  <a:cubicBezTo>
                    <a:pt x="33" y="63"/>
                    <a:pt x="34" y="62"/>
                    <a:pt x="35" y="60"/>
                  </a:cubicBezTo>
                  <a:cubicBezTo>
                    <a:pt x="38" y="56"/>
                    <a:pt x="41" y="52"/>
                    <a:pt x="43" y="49"/>
                  </a:cubicBezTo>
                  <a:cubicBezTo>
                    <a:pt x="44" y="48"/>
                    <a:pt x="44" y="47"/>
                    <a:pt x="43" y="46"/>
                  </a:cubicBezTo>
                  <a:cubicBezTo>
                    <a:pt x="43" y="46"/>
                    <a:pt x="42" y="45"/>
                    <a:pt x="42" y="45"/>
                  </a:cubicBezTo>
                  <a:moveTo>
                    <a:pt x="202" y="24"/>
                  </a:moveTo>
                  <a:cubicBezTo>
                    <a:pt x="202" y="24"/>
                    <a:pt x="201" y="24"/>
                    <a:pt x="201" y="25"/>
                  </a:cubicBezTo>
                  <a:cubicBezTo>
                    <a:pt x="200" y="26"/>
                    <a:pt x="200" y="27"/>
                    <a:pt x="201" y="27"/>
                  </a:cubicBezTo>
                  <a:cubicBezTo>
                    <a:pt x="211" y="34"/>
                    <a:pt x="217" y="39"/>
                    <a:pt x="217" y="39"/>
                  </a:cubicBezTo>
                  <a:cubicBezTo>
                    <a:pt x="218" y="39"/>
                    <a:pt x="218" y="39"/>
                    <a:pt x="219" y="39"/>
                  </a:cubicBezTo>
                  <a:cubicBezTo>
                    <a:pt x="219" y="39"/>
                    <a:pt x="220" y="39"/>
                    <a:pt x="220" y="39"/>
                  </a:cubicBezTo>
                  <a:cubicBezTo>
                    <a:pt x="221" y="38"/>
                    <a:pt x="221" y="37"/>
                    <a:pt x="220" y="36"/>
                  </a:cubicBezTo>
                  <a:cubicBezTo>
                    <a:pt x="220" y="36"/>
                    <a:pt x="220" y="36"/>
                    <a:pt x="220" y="36"/>
                  </a:cubicBezTo>
                  <a:cubicBezTo>
                    <a:pt x="220" y="36"/>
                    <a:pt x="214" y="31"/>
                    <a:pt x="203" y="24"/>
                  </a:cubicBezTo>
                  <a:cubicBezTo>
                    <a:pt x="203" y="24"/>
                    <a:pt x="203" y="24"/>
                    <a:pt x="202" y="24"/>
                  </a:cubicBezTo>
                  <a:moveTo>
                    <a:pt x="71" y="18"/>
                  </a:moveTo>
                  <a:cubicBezTo>
                    <a:pt x="70" y="18"/>
                    <a:pt x="70" y="18"/>
                    <a:pt x="70" y="18"/>
                  </a:cubicBezTo>
                  <a:cubicBezTo>
                    <a:pt x="64" y="22"/>
                    <a:pt x="59" y="26"/>
                    <a:pt x="54" y="31"/>
                  </a:cubicBezTo>
                  <a:cubicBezTo>
                    <a:pt x="53" y="32"/>
                    <a:pt x="53" y="33"/>
                    <a:pt x="54" y="34"/>
                  </a:cubicBezTo>
                  <a:cubicBezTo>
                    <a:pt x="54" y="34"/>
                    <a:pt x="55" y="35"/>
                    <a:pt x="55" y="35"/>
                  </a:cubicBezTo>
                  <a:cubicBezTo>
                    <a:pt x="56" y="35"/>
                    <a:pt x="56" y="34"/>
                    <a:pt x="57" y="34"/>
                  </a:cubicBezTo>
                  <a:cubicBezTo>
                    <a:pt x="62" y="29"/>
                    <a:pt x="67" y="25"/>
                    <a:pt x="72" y="22"/>
                  </a:cubicBezTo>
                  <a:cubicBezTo>
                    <a:pt x="73" y="21"/>
                    <a:pt x="73" y="20"/>
                    <a:pt x="73" y="19"/>
                  </a:cubicBezTo>
                  <a:cubicBezTo>
                    <a:pt x="72" y="18"/>
                    <a:pt x="72" y="18"/>
                    <a:pt x="71" y="18"/>
                  </a:cubicBezTo>
                  <a:moveTo>
                    <a:pt x="166" y="6"/>
                  </a:moveTo>
                  <a:cubicBezTo>
                    <a:pt x="166" y="6"/>
                    <a:pt x="165" y="7"/>
                    <a:pt x="164" y="8"/>
                  </a:cubicBezTo>
                  <a:cubicBezTo>
                    <a:pt x="164" y="9"/>
                    <a:pt x="165" y="10"/>
                    <a:pt x="166" y="10"/>
                  </a:cubicBezTo>
                  <a:cubicBezTo>
                    <a:pt x="172" y="13"/>
                    <a:pt x="178" y="15"/>
                    <a:pt x="184" y="18"/>
                  </a:cubicBezTo>
                  <a:cubicBezTo>
                    <a:pt x="185" y="18"/>
                    <a:pt x="185" y="18"/>
                    <a:pt x="185" y="18"/>
                  </a:cubicBezTo>
                  <a:cubicBezTo>
                    <a:pt x="186" y="18"/>
                    <a:pt x="186" y="18"/>
                    <a:pt x="187" y="17"/>
                  </a:cubicBezTo>
                  <a:cubicBezTo>
                    <a:pt x="187" y="16"/>
                    <a:pt x="187" y="15"/>
                    <a:pt x="186" y="14"/>
                  </a:cubicBezTo>
                  <a:cubicBezTo>
                    <a:pt x="180" y="11"/>
                    <a:pt x="174" y="9"/>
                    <a:pt x="167" y="7"/>
                  </a:cubicBezTo>
                  <a:cubicBezTo>
                    <a:pt x="167" y="6"/>
                    <a:pt x="167" y="6"/>
                    <a:pt x="166" y="6"/>
                  </a:cubicBezTo>
                  <a:moveTo>
                    <a:pt x="107" y="2"/>
                  </a:moveTo>
                  <a:cubicBezTo>
                    <a:pt x="107" y="2"/>
                    <a:pt x="107" y="2"/>
                    <a:pt x="107" y="2"/>
                  </a:cubicBezTo>
                  <a:cubicBezTo>
                    <a:pt x="107" y="2"/>
                    <a:pt x="107" y="2"/>
                    <a:pt x="107" y="2"/>
                  </a:cubicBezTo>
                  <a:cubicBezTo>
                    <a:pt x="100" y="4"/>
                    <a:pt x="94" y="6"/>
                    <a:pt x="87" y="8"/>
                  </a:cubicBezTo>
                  <a:cubicBezTo>
                    <a:pt x="86" y="9"/>
                    <a:pt x="86" y="10"/>
                    <a:pt x="86" y="11"/>
                  </a:cubicBezTo>
                  <a:cubicBezTo>
                    <a:pt x="87" y="12"/>
                    <a:pt x="88" y="12"/>
                    <a:pt x="88" y="12"/>
                  </a:cubicBezTo>
                  <a:cubicBezTo>
                    <a:pt x="89" y="12"/>
                    <a:pt x="89" y="12"/>
                    <a:pt x="89" y="12"/>
                  </a:cubicBezTo>
                  <a:cubicBezTo>
                    <a:pt x="95" y="9"/>
                    <a:pt x="102" y="7"/>
                    <a:pt x="108" y="6"/>
                  </a:cubicBezTo>
                  <a:cubicBezTo>
                    <a:pt x="109" y="6"/>
                    <a:pt x="109" y="5"/>
                    <a:pt x="109" y="4"/>
                  </a:cubicBezTo>
                  <a:cubicBezTo>
                    <a:pt x="109" y="3"/>
                    <a:pt x="108" y="2"/>
                    <a:pt x="107" y="2"/>
                  </a:cubicBezTo>
                  <a:moveTo>
                    <a:pt x="128" y="0"/>
                  </a:moveTo>
                  <a:cubicBezTo>
                    <a:pt x="127" y="0"/>
                    <a:pt x="127" y="0"/>
                    <a:pt x="127" y="0"/>
                  </a:cubicBezTo>
                  <a:cubicBezTo>
                    <a:pt x="126" y="0"/>
                    <a:pt x="125" y="1"/>
                    <a:pt x="125" y="2"/>
                  </a:cubicBezTo>
                  <a:cubicBezTo>
                    <a:pt x="125" y="3"/>
                    <a:pt x="126" y="4"/>
                    <a:pt x="127" y="4"/>
                  </a:cubicBezTo>
                  <a:cubicBezTo>
                    <a:pt x="127" y="4"/>
                    <a:pt x="127" y="4"/>
                    <a:pt x="127" y="4"/>
                  </a:cubicBezTo>
                  <a:cubicBezTo>
                    <a:pt x="128" y="4"/>
                    <a:pt x="128" y="4"/>
                    <a:pt x="128" y="4"/>
                  </a:cubicBezTo>
                  <a:cubicBezTo>
                    <a:pt x="128" y="4"/>
                    <a:pt x="128" y="4"/>
                    <a:pt x="128" y="4"/>
                  </a:cubicBezTo>
                  <a:cubicBezTo>
                    <a:pt x="135" y="4"/>
                    <a:pt x="141" y="5"/>
                    <a:pt x="147" y="6"/>
                  </a:cubicBezTo>
                  <a:cubicBezTo>
                    <a:pt x="147" y="6"/>
                    <a:pt x="147" y="6"/>
                    <a:pt x="147" y="6"/>
                  </a:cubicBezTo>
                  <a:cubicBezTo>
                    <a:pt x="148" y="6"/>
                    <a:pt x="149" y="5"/>
                    <a:pt x="149" y="4"/>
                  </a:cubicBezTo>
                  <a:cubicBezTo>
                    <a:pt x="149" y="3"/>
                    <a:pt x="148" y="2"/>
                    <a:pt x="147" y="2"/>
                  </a:cubicBezTo>
                  <a:cubicBezTo>
                    <a:pt x="141" y="1"/>
                    <a:pt x="135" y="0"/>
                    <a:pt x="128"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Freeform 394"/>
            <p:cNvSpPr>
              <a:spLocks noEditPoints="1"/>
            </p:cNvSpPr>
            <p:nvPr/>
          </p:nvSpPr>
          <p:spPr bwMode="auto">
            <a:xfrm>
              <a:off x="2466570" y="4730965"/>
              <a:ext cx="239470" cy="31728"/>
            </a:xfrm>
            <a:custGeom>
              <a:avLst/>
              <a:gdLst>
                <a:gd name="T0" fmla="*/ 86 w 127"/>
                <a:gd name="T1" fmla="*/ 11 h 17"/>
                <a:gd name="T2" fmla="*/ 86 w 127"/>
                <a:gd name="T3" fmla="*/ 11 h 17"/>
                <a:gd name="T4" fmla="*/ 66 w 127"/>
                <a:gd name="T5" fmla="*/ 13 h 17"/>
                <a:gd name="T6" fmla="*/ 65 w 127"/>
                <a:gd name="T7" fmla="*/ 16 h 17"/>
                <a:gd name="T8" fmla="*/ 67 w 127"/>
                <a:gd name="T9" fmla="*/ 17 h 17"/>
                <a:gd name="T10" fmla="*/ 67 w 127"/>
                <a:gd name="T11" fmla="*/ 17 h 17"/>
                <a:gd name="T12" fmla="*/ 87 w 127"/>
                <a:gd name="T13" fmla="*/ 15 h 17"/>
                <a:gd name="T14" fmla="*/ 88 w 127"/>
                <a:gd name="T15" fmla="*/ 13 h 17"/>
                <a:gd name="T16" fmla="*/ 86 w 127"/>
                <a:gd name="T17" fmla="*/ 11 h 17"/>
                <a:gd name="T18" fmla="*/ 27 w 127"/>
                <a:gd name="T19" fmla="*/ 10 h 17"/>
                <a:gd name="T20" fmla="*/ 25 w 127"/>
                <a:gd name="T21" fmla="*/ 12 h 17"/>
                <a:gd name="T22" fmla="*/ 26 w 127"/>
                <a:gd name="T23" fmla="*/ 14 h 17"/>
                <a:gd name="T24" fmla="*/ 46 w 127"/>
                <a:gd name="T25" fmla="*/ 17 h 17"/>
                <a:gd name="T26" fmla="*/ 47 w 127"/>
                <a:gd name="T27" fmla="*/ 17 h 17"/>
                <a:gd name="T28" fmla="*/ 49 w 127"/>
                <a:gd name="T29" fmla="*/ 15 h 17"/>
                <a:gd name="T30" fmla="*/ 47 w 127"/>
                <a:gd name="T31" fmla="*/ 13 h 17"/>
                <a:gd name="T32" fmla="*/ 27 w 127"/>
                <a:gd name="T33" fmla="*/ 10 h 17"/>
                <a:gd name="T34" fmla="*/ 27 w 127"/>
                <a:gd name="T35" fmla="*/ 10 h 17"/>
                <a:gd name="T36" fmla="*/ 6 w 127"/>
                <a:gd name="T37" fmla="*/ 3 h 17"/>
                <a:gd name="T38" fmla="*/ 0 w 127"/>
                <a:gd name="T39" fmla="*/ 5 h 17"/>
                <a:gd name="T40" fmla="*/ 7 w 127"/>
                <a:gd name="T41" fmla="*/ 8 h 17"/>
                <a:gd name="T42" fmla="*/ 8 w 127"/>
                <a:gd name="T43" fmla="*/ 8 h 17"/>
                <a:gd name="T44" fmla="*/ 10 w 127"/>
                <a:gd name="T45" fmla="*/ 7 h 17"/>
                <a:gd name="T46" fmla="*/ 9 w 127"/>
                <a:gd name="T47" fmla="*/ 4 h 17"/>
                <a:gd name="T48" fmla="*/ 6 w 127"/>
                <a:gd name="T49" fmla="*/ 3 h 17"/>
                <a:gd name="T50" fmla="*/ 125 w 127"/>
                <a:gd name="T51" fmla="*/ 0 h 17"/>
                <a:gd name="T52" fmla="*/ 124 w 127"/>
                <a:gd name="T53" fmla="*/ 0 h 17"/>
                <a:gd name="T54" fmla="*/ 105 w 127"/>
                <a:gd name="T55" fmla="*/ 6 h 17"/>
                <a:gd name="T56" fmla="*/ 104 w 127"/>
                <a:gd name="T57" fmla="*/ 9 h 17"/>
                <a:gd name="T58" fmla="*/ 106 w 127"/>
                <a:gd name="T59" fmla="*/ 10 h 17"/>
                <a:gd name="T60" fmla="*/ 106 w 127"/>
                <a:gd name="T61" fmla="*/ 10 h 17"/>
                <a:gd name="T62" fmla="*/ 126 w 127"/>
                <a:gd name="T63" fmla="*/ 4 h 17"/>
                <a:gd name="T64" fmla="*/ 127 w 127"/>
                <a:gd name="T65" fmla="*/ 1 h 17"/>
                <a:gd name="T66" fmla="*/ 125 w 127"/>
                <a:gd name="T6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7" h="17">
                  <a:moveTo>
                    <a:pt x="86" y="11"/>
                  </a:moveTo>
                  <a:cubicBezTo>
                    <a:pt x="86" y="11"/>
                    <a:pt x="86" y="11"/>
                    <a:pt x="86" y="11"/>
                  </a:cubicBezTo>
                  <a:cubicBezTo>
                    <a:pt x="79" y="12"/>
                    <a:pt x="73" y="13"/>
                    <a:pt x="66" y="13"/>
                  </a:cubicBezTo>
                  <a:cubicBezTo>
                    <a:pt x="65" y="13"/>
                    <a:pt x="64" y="14"/>
                    <a:pt x="65" y="16"/>
                  </a:cubicBezTo>
                  <a:cubicBezTo>
                    <a:pt x="65" y="17"/>
                    <a:pt x="65" y="17"/>
                    <a:pt x="67" y="17"/>
                  </a:cubicBezTo>
                  <a:cubicBezTo>
                    <a:pt x="67" y="17"/>
                    <a:pt x="67" y="17"/>
                    <a:pt x="67" y="17"/>
                  </a:cubicBezTo>
                  <a:cubicBezTo>
                    <a:pt x="73" y="17"/>
                    <a:pt x="80" y="16"/>
                    <a:pt x="87" y="15"/>
                  </a:cubicBezTo>
                  <a:cubicBezTo>
                    <a:pt x="88" y="15"/>
                    <a:pt x="89" y="14"/>
                    <a:pt x="88" y="13"/>
                  </a:cubicBezTo>
                  <a:cubicBezTo>
                    <a:pt x="88" y="12"/>
                    <a:pt x="87" y="11"/>
                    <a:pt x="86" y="11"/>
                  </a:cubicBezTo>
                  <a:moveTo>
                    <a:pt x="27" y="10"/>
                  </a:moveTo>
                  <a:cubicBezTo>
                    <a:pt x="26" y="10"/>
                    <a:pt x="25" y="11"/>
                    <a:pt x="25" y="12"/>
                  </a:cubicBezTo>
                  <a:cubicBezTo>
                    <a:pt x="25" y="13"/>
                    <a:pt x="25" y="14"/>
                    <a:pt x="26" y="14"/>
                  </a:cubicBezTo>
                  <a:cubicBezTo>
                    <a:pt x="33" y="16"/>
                    <a:pt x="39" y="17"/>
                    <a:pt x="46" y="17"/>
                  </a:cubicBezTo>
                  <a:cubicBezTo>
                    <a:pt x="47" y="17"/>
                    <a:pt x="47" y="17"/>
                    <a:pt x="47" y="17"/>
                  </a:cubicBezTo>
                  <a:cubicBezTo>
                    <a:pt x="48" y="17"/>
                    <a:pt x="48" y="17"/>
                    <a:pt x="49" y="15"/>
                  </a:cubicBezTo>
                  <a:cubicBezTo>
                    <a:pt x="49" y="14"/>
                    <a:pt x="48" y="13"/>
                    <a:pt x="47" y="13"/>
                  </a:cubicBezTo>
                  <a:cubicBezTo>
                    <a:pt x="40" y="13"/>
                    <a:pt x="33" y="12"/>
                    <a:pt x="27" y="10"/>
                  </a:cubicBezTo>
                  <a:cubicBezTo>
                    <a:pt x="27" y="10"/>
                    <a:pt x="27" y="10"/>
                    <a:pt x="27" y="10"/>
                  </a:cubicBezTo>
                  <a:moveTo>
                    <a:pt x="6" y="3"/>
                  </a:moveTo>
                  <a:cubicBezTo>
                    <a:pt x="4" y="4"/>
                    <a:pt x="2" y="4"/>
                    <a:pt x="0" y="5"/>
                  </a:cubicBezTo>
                  <a:cubicBezTo>
                    <a:pt x="2" y="6"/>
                    <a:pt x="5" y="7"/>
                    <a:pt x="7" y="8"/>
                  </a:cubicBezTo>
                  <a:cubicBezTo>
                    <a:pt x="8" y="8"/>
                    <a:pt x="8" y="8"/>
                    <a:pt x="8" y="8"/>
                  </a:cubicBezTo>
                  <a:cubicBezTo>
                    <a:pt x="9" y="8"/>
                    <a:pt x="9" y="8"/>
                    <a:pt x="10" y="7"/>
                  </a:cubicBezTo>
                  <a:cubicBezTo>
                    <a:pt x="10" y="6"/>
                    <a:pt x="10" y="5"/>
                    <a:pt x="9" y="4"/>
                  </a:cubicBezTo>
                  <a:cubicBezTo>
                    <a:pt x="8" y="4"/>
                    <a:pt x="7" y="4"/>
                    <a:pt x="6" y="3"/>
                  </a:cubicBezTo>
                  <a:moveTo>
                    <a:pt x="125" y="0"/>
                  </a:moveTo>
                  <a:cubicBezTo>
                    <a:pt x="125" y="0"/>
                    <a:pt x="124" y="0"/>
                    <a:pt x="124" y="0"/>
                  </a:cubicBezTo>
                  <a:cubicBezTo>
                    <a:pt x="118" y="3"/>
                    <a:pt x="111" y="5"/>
                    <a:pt x="105" y="6"/>
                  </a:cubicBezTo>
                  <a:cubicBezTo>
                    <a:pt x="104" y="7"/>
                    <a:pt x="104" y="8"/>
                    <a:pt x="104" y="9"/>
                  </a:cubicBezTo>
                  <a:cubicBezTo>
                    <a:pt x="104" y="10"/>
                    <a:pt x="105" y="10"/>
                    <a:pt x="106" y="10"/>
                  </a:cubicBezTo>
                  <a:cubicBezTo>
                    <a:pt x="106" y="10"/>
                    <a:pt x="106" y="10"/>
                    <a:pt x="106" y="10"/>
                  </a:cubicBezTo>
                  <a:cubicBezTo>
                    <a:pt x="113" y="8"/>
                    <a:pt x="119" y="6"/>
                    <a:pt x="126" y="4"/>
                  </a:cubicBezTo>
                  <a:cubicBezTo>
                    <a:pt x="127" y="3"/>
                    <a:pt x="127" y="2"/>
                    <a:pt x="127" y="1"/>
                  </a:cubicBezTo>
                  <a:cubicBezTo>
                    <a:pt x="126" y="0"/>
                    <a:pt x="126" y="0"/>
                    <a:pt x="125"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40" name="图片 4" descr="dabcd06a6544a19734e2cd66cdc765b5"/>
          <p:cNvPicPr>
            <a:picLocks noChangeAspect="1"/>
          </p:cNvPicPr>
          <p:nvPr/>
        </p:nvPicPr>
        <p:blipFill>
          <a:blip r:embed="rId12"/>
          <a:stretch>
            <a:fillRect/>
          </a:stretch>
        </p:blipFill>
        <p:spPr>
          <a:xfrm>
            <a:off x="1088390" y="2875280"/>
            <a:ext cx="3167380" cy="3745230"/>
          </a:xfrm>
          <a:prstGeom prst="rect">
            <a:avLst/>
          </a:prstGeom>
        </p:spPr>
      </p:pic>
      <p:sp>
        <p:nvSpPr>
          <p:cNvPr id="33" name="AutoShape 14"/>
          <p:cNvSpPr>
            <a:spLocks noChangeArrowheads="1"/>
          </p:cNvSpPr>
          <p:nvPr>
            <p:custDataLst>
              <p:tags r:id="rId8"/>
            </p:custDataLst>
          </p:nvPr>
        </p:nvSpPr>
        <p:spPr bwMode="auto">
          <a:xfrm>
            <a:off x="6212170" y="4822707"/>
            <a:ext cx="3467100" cy="448733"/>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44450" algn="ctr"/>
            <a:r>
              <a:rPr lang="en-US" sz="3600" dirty="0" err="1" smtClean="0">
                <a:solidFill>
                  <a:srgbClr val="FF0000"/>
                </a:solidFill>
              </a:rPr>
              <a:t>Lắt</a:t>
            </a:r>
            <a:r>
              <a:rPr lang="en-US" sz="3600" dirty="0" smtClean="0">
                <a:solidFill>
                  <a:srgbClr val="FF0000"/>
                </a:solidFill>
              </a:rPr>
              <a:t> </a:t>
            </a:r>
            <a:r>
              <a:rPr lang="en-US" sz="3600" dirty="0" err="1" smtClean="0">
                <a:solidFill>
                  <a:srgbClr val="FF0000"/>
                </a:solidFill>
              </a:rPr>
              <a:t>lẻo</a:t>
            </a:r>
            <a:endParaRPr lang="vi-VN" sz="3600" dirty="0">
              <a:solidFill>
                <a:srgbClr val="FF0000"/>
              </a:solidFill>
            </a:endParaRPr>
          </a:p>
        </p:txBody>
      </p:sp>
      <p:sp>
        <p:nvSpPr>
          <p:cNvPr id="34" name="Line 13"/>
          <p:cNvSpPr>
            <a:spLocks noChangeShapeType="1"/>
          </p:cNvSpPr>
          <p:nvPr>
            <p:custDataLst>
              <p:tags r:id="rId9"/>
            </p:custDataLst>
          </p:nvPr>
        </p:nvSpPr>
        <p:spPr bwMode="auto">
          <a:xfrm>
            <a:off x="5835404" y="5027083"/>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5" name="组合 6"/>
          <p:cNvGrpSpPr/>
          <p:nvPr/>
        </p:nvGrpSpPr>
        <p:grpSpPr>
          <a:xfrm>
            <a:off x="5155954" y="4694767"/>
            <a:ext cx="582083" cy="732367"/>
            <a:chOff x="2581827" y="5172193"/>
            <a:chExt cx="579866" cy="731658"/>
          </a:xfrm>
        </p:grpSpPr>
        <p:sp>
          <p:nvSpPr>
            <p:cNvPr id="36" name="Freeform 409"/>
            <p:cNvSpPr>
              <a:spLocks noEditPoints="1"/>
            </p:cNvSpPr>
            <p:nvPr/>
          </p:nvSpPr>
          <p:spPr bwMode="auto">
            <a:xfrm>
              <a:off x="2588164" y="5181716"/>
              <a:ext cx="573529" cy="722135"/>
            </a:xfrm>
            <a:custGeom>
              <a:avLst/>
              <a:gdLst>
                <a:gd name="T0" fmla="*/ 106 w 302"/>
                <a:gd name="T1" fmla="*/ 6 h 379"/>
                <a:gd name="T2" fmla="*/ 28 w 302"/>
                <a:gd name="T3" fmla="*/ 106 h 379"/>
                <a:gd name="T4" fmla="*/ 86 w 302"/>
                <a:gd name="T5" fmla="*/ 367 h 379"/>
                <a:gd name="T6" fmla="*/ 203 w 302"/>
                <a:gd name="T7" fmla="*/ 340 h 379"/>
                <a:gd name="T8" fmla="*/ 302 w 302"/>
                <a:gd name="T9" fmla="*/ 196 h 379"/>
                <a:gd name="T10" fmla="*/ 106 w 302"/>
                <a:gd name="T11" fmla="*/ 6 h 379"/>
                <a:gd name="T12" fmla="*/ 220 w 302"/>
                <a:gd name="T13" fmla="*/ 200 h 379"/>
                <a:gd name="T14" fmla="*/ 165 w 302"/>
                <a:gd name="T15" fmla="*/ 257 h 379"/>
                <a:gd name="T16" fmla="*/ 112 w 302"/>
                <a:gd name="T17" fmla="*/ 261 h 379"/>
                <a:gd name="T18" fmla="*/ 104 w 302"/>
                <a:gd name="T19" fmla="*/ 141 h 379"/>
                <a:gd name="T20" fmla="*/ 146 w 302"/>
                <a:gd name="T21" fmla="*/ 101 h 379"/>
                <a:gd name="T22" fmla="*/ 220 w 302"/>
                <a:gd name="T23" fmla="*/ 200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2" h="379">
                  <a:moveTo>
                    <a:pt x="106" y="6"/>
                  </a:moveTo>
                  <a:cubicBezTo>
                    <a:pt x="55" y="10"/>
                    <a:pt x="34" y="55"/>
                    <a:pt x="28" y="106"/>
                  </a:cubicBezTo>
                  <a:cubicBezTo>
                    <a:pt x="19" y="175"/>
                    <a:pt x="0" y="338"/>
                    <a:pt x="86" y="367"/>
                  </a:cubicBezTo>
                  <a:cubicBezTo>
                    <a:pt x="123" y="379"/>
                    <a:pt x="171" y="358"/>
                    <a:pt x="203" y="340"/>
                  </a:cubicBezTo>
                  <a:cubicBezTo>
                    <a:pt x="252" y="312"/>
                    <a:pt x="302" y="257"/>
                    <a:pt x="302" y="196"/>
                  </a:cubicBezTo>
                  <a:cubicBezTo>
                    <a:pt x="302" y="62"/>
                    <a:pt x="175" y="0"/>
                    <a:pt x="106" y="6"/>
                  </a:cubicBezTo>
                  <a:moveTo>
                    <a:pt x="220" y="200"/>
                  </a:moveTo>
                  <a:cubicBezTo>
                    <a:pt x="216" y="227"/>
                    <a:pt x="190" y="248"/>
                    <a:pt x="165" y="257"/>
                  </a:cubicBezTo>
                  <a:cubicBezTo>
                    <a:pt x="150" y="263"/>
                    <a:pt x="127" y="269"/>
                    <a:pt x="112" y="261"/>
                  </a:cubicBezTo>
                  <a:cubicBezTo>
                    <a:pt x="75" y="242"/>
                    <a:pt x="95" y="171"/>
                    <a:pt x="104" y="141"/>
                  </a:cubicBezTo>
                  <a:cubicBezTo>
                    <a:pt x="110" y="118"/>
                    <a:pt x="123" y="100"/>
                    <a:pt x="146" y="101"/>
                  </a:cubicBezTo>
                  <a:cubicBezTo>
                    <a:pt x="177" y="104"/>
                    <a:pt x="229" y="140"/>
                    <a:pt x="220" y="200"/>
                  </a:cubicBezTo>
                </a:path>
              </a:pathLst>
            </a:custGeom>
            <a:solidFill>
              <a:schemeClr val="accent4">
                <a:lumMod val="60000"/>
                <a:lumOff val="40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Freeform 411"/>
            <p:cNvSpPr>
              <a:spLocks noEditPoints="1"/>
            </p:cNvSpPr>
            <p:nvPr/>
          </p:nvSpPr>
          <p:spPr bwMode="auto">
            <a:xfrm>
              <a:off x="2653122" y="5708636"/>
              <a:ext cx="456288" cy="177756"/>
            </a:xfrm>
            <a:custGeom>
              <a:avLst/>
              <a:gdLst>
                <a:gd name="T0" fmla="*/ 72 w 240"/>
                <a:gd name="T1" fmla="*/ 44 h 94"/>
                <a:gd name="T2" fmla="*/ 72 w 240"/>
                <a:gd name="T3" fmla="*/ 44 h 94"/>
                <a:gd name="T4" fmla="*/ 58 w 240"/>
                <a:gd name="T5" fmla="*/ 42 h 94"/>
                <a:gd name="T6" fmla="*/ 52 w 240"/>
                <a:gd name="T7" fmla="*/ 39 h 94"/>
                <a:gd name="T8" fmla="*/ 51 w 240"/>
                <a:gd name="T9" fmla="*/ 37 h 94"/>
                <a:gd name="T10" fmla="*/ 53 w 240"/>
                <a:gd name="T11" fmla="*/ 36 h 94"/>
                <a:gd name="T12" fmla="*/ 53 w 240"/>
                <a:gd name="T13" fmla="*/ 36 h 94"/>
                <a:gd name="T14" fmla="*/ 59 w 240"/>
                <a:gd name="T15" fmla="*/ 38 h 94"/>
                <a:gd name="T16" fmla="*/ 72 w 240"/>
                <a:gd name="T17" fmla="*/ 40 h 94"/>
                <a:gd name="T18" fmla="*/ 74 w 240"/>
                <a:gd name="T19" fmla="*/ 43 h 94"/>
                <a:gd name="T20" fmla="*/ 72 w 240"/>
                <a:gd name="T21" fmla="*/ 44 h 94"/>
                <a:gd name="T22" fmla="*/ 110 w 240"/>
                <a:gd name="T23" fmla="*/ 34 h 94"/>
                <a:gd name="T24" fmla="*/ 111 w 240"/>
                <a:gd name="T25" fmla="*/ 34 h 94"/>
                <a:gd name="T26" fmla="*/ 113 w 240"/>
                <a:gd name="T27" fmla="*/ 35 h 94"/>
                <a:gd name="T28" fmla="*/ 112 w 240"/>
                <a:gd name="T29" fmla="*/ 38 h 94"/>
                <a:gd name="T30" fmla="*/ 92 w 240"/>
                <a:gd name="T31" fmla="*/ 43 h 94"/>
                <a:gd name="T32" fmla="*/ 92 w 240"/>
                <a:gd name="T33" fmla="*/ 43 h 94"/>
                <a:gd name="T34" fmla="*/ 90 w 240"/>
                <a:gd name="T35" fmla="*/ 42 h 94"/>
                <a:gd name="T36" fmla="*/ 91 w 240"/>
                <a:gd name="T37" fmla="*/ 39 h 94"/>
                <a:gd name="T38" fmla="*/ 110 w 240"/>
                <a:gd name="T39" fmla="*/ 34 h 94"/>
                <a:gd name="T40" fmla="*/ 110 w 240"/>
                <a:gd name="T41" fmla="*/ 34 h 94"/>
                <a:gd name="T42" fmla="*/ 212 w 240"/>
                <a:gd name="T43" fmla="*/ 11 h 94"/>
                <a:gd name="T44" fmla="*/ 187 w 240"/>
                <a:gd name="T45" fmla="*/ 16 h 94"/>
                <a:gd name="T46" fmla="*/ 149 w 240"/>
                <a:gd name="T47" fmla="*/ 20 h 94"/>
                <a:gd name="T48" fmla="*/ 148 w 240"/>
                <a:gd name="T49" fmla="*/ 21 h 94"/>
                <a:gd name="T50" fmla="*/ 130 w 240"/>
                <a:gd name="T51" fmla="*/ 30 h 94"/>
                <a:gd name="T52" fmla="*/ 130 w 240"/>
                <a:gd name="T53" fmla="*/ 31 h 94"/>
                <a:gd name="T54" fmla="*/ 128 w 240"/>
                <a:gd name="T55" fmla="*/ 29 h 94"/>
                <a:gd name="T56" fmla="*/ 129 w 240"/>
                <a:gd name="T57" fmla="*/ 27 h 94"/>
                <a:gd name="T58" fmla="*/ 139 w 240"/>
                <a:gd name="T59" fmla="*/ 21 h 94"/>
                <a:gd name="T60" fmla="*/ 0 w 240"/>
                <a:gd name="T61" fmla="*/ 35 h 94"/>
                <a:gd name="T62" fmla="*/ 17 w 240"/>
                <a:gd name="T63" fmla="*/ 66 h 94"/>
                <a:gd name="T64" fmla="*/ 66 w 240"/>
                <a:gd name="T65" fmla="*/ 84 h 94"/>
                <a:gd name="T66" fmla="*/ 77 w 240"/>
                <a:gd name="T67" fmla="*/ 83 h 94"/>
                <a:gd name="T68" fmla="*/ 212 w 240"/>
                <a:gd name="T69" fmla="*/ 11 h 94"/>
                <a:gd name="T70" fmla="*/ 240 w 240"/>
                <a:gd name="T71" fmla="*/ 0 h 94"/>
                <a:gd name="T72" fmla="*/ 214 w 240"/>
                <a:gd name="T73" fmla="*/ 10 h 94"/>
                <a:gd name="T74" fmla="*/ 196 w 240"/>
                <a:gd name="T75" fmla="*/ 28 h 94"/>
                <a:gd name="T76" fmla="*/ 68 w 240"/>
                <a:gd name="T77" fmla="*/ 86 h 94"/>
                <a:gd name="T78" fmla="*/ 64 w 240"/>
                <a:gd name="T79" fmla="*/ 86 h 94"/>
                <a:gd name="T80" fmla="*/ 25 w 240"/>
                <a:gd name="T81" fmla="*/ 75 h 94"/>
                <a:gd name="T82" fmla="*/ 51 w 240"/>
                <a:gd name="T83" fmla="*/ 90 h 94"/>
                <a:gd name="T84" fmla="*/ 51 w 240"/>
                <a:gd name="T85" fmla="*/ 90 h 94"/>
                <a:gd name="T86" fmla="*/ 51 w 240"/>
                <a:gd name="T87" fmla="*/ 90 h 94"/>
                <a:gd name="T88" fmla="*/ 51 w 240"/>
                <a:gd name="T89" fmla="*/ 90 h 94"/>
                <a:gd name="T90" fmla="*/ 51 w 240"/>
                <a:gd name="T91" fmla="*/ 90 h 94"/>
                <a:gd name="T92" fmla="*/ 51 w 240"/>
                <a:gd name="T93" fmla="*/ 90 h 94"/>
                <a:gd name="T94" fmla="*/ 51 w 240"/>
                <a:gd name="T95" fmla="*/ 90 h 94"/>
                <a:gd name="T96" fmla="*/ 52 w 240"/>
                <a:gd name="T97" fmla="*/ 90 h 94"/>
                <a:gd name="T98" fmla="*/ 52 w 240"/>
                <a:gd name="T99" fmla="*/ 90 h 94"/>
                <a:gd name="T100" fmla="*/ 52 w 240"/>
                <a:gd name="T101" fmla="*/ 90 h 94"/>
                <a:gd name="T102" fmla="*/ 52 w 240"/>
                <a:gd name="T103" fmla="*/ 90 h 94"/>
                <a:gd name="T104" fmla="*/ 52 w 240"/>
                <a:gd name="T105" fmla="*/ 91 h 94"/>
                <a:gd name="T106" fmla="*/ 52 w 240"/>
                <a:gd name="T107" fmla="*/ 91 h 94"/>
                <a:gd name="T108" fmla="*/ 52 w 240"/>
                <a:gd name="T109" fmla="*/ 91 h 94"/>
                <a:gd name="T110" fmla="*/ 52 w 240"/>
                <a:gd name="T111" fmla="*/ 91 h 94"/>
                <a:gd name="T112" fmla="*/ 76 w 240"/>
                <a:gd name="T113" fmla="*/ 94 h 94"/>
                <a:gd name="T114" fmla="*/ 169 w 240"/>
                <a:gd name="T115" fmla="*/ 64 h 94"/>
                <a:gd name="T116" fmla="*/ 240 w 240"/>
                <a:gd name="T117"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40" h="94">
                  <a:moveTo>
                    <a:pt x="72" y="44"/>
                  </a:moveTo>
                  <a:cubicBezTo>
                    <a:pt x="72" y="44"/>
                    <a:pt x="72" y="44"/>
                    <a:pt x="72" y="44"/>
                  </a:cubicBezTo>
                  <a:cubicBezTo>
                    <a:pt x="67" y="44"/>
                    <a:pt x="62" y="43"/>
                    <a:pt x="58" y="42"/>
                  </a:cubicBezTo>
                  <a:cubicBezTo>
                    <a:pt x="56" y="41"/>
                    <a:pt x="54" y="40"/>
                    <a:pt x="52" y="39"/>
                  </a:cubicBezTo>
                  <a:cubicBezTo>
                    <a:pt x="51" y="39"/>
                    <a:pt x="50" y="38"/>
                    <a:pt x="51" y="37"/>
                  </a:cubicBezTo>
                  <a:cubicBezTo>
                    <a:pt x="51" y="36"/>
                    <a:pt x="52" y="36"/>
                    <a:pt x="53" y="36"/>
                  </a:cubicBezTo>
                  <a:cubicBezTo>
                    <a:pt x="53" y="36"/>
                    <a:pt x="53" y="36"/>
                    <a:pt x="53" y="36"/>
                  </a:cubicBezTo>
                  <a:cubicBezTo>
                    <a:pt x="55" y="37"/>
                    <a:pt x="57" y="37"/>
                    <a:pt x="59" y="38"/>
                  </a:cubicBezTo>
                  <a:cubicBezTo>
                    <a:pt x="63" y="39"/>
                    <a:pt x="68" y="40"/>
                    <a:pt x="72" y="40"/>
                  </a:cubicBezTo>
                  <a:cubicBezTo>
                    <a:pt x="73" y="41"/>
                    <a:pt x="74" y="42"/>
                    <a:pt x="74" y="43"/>
                  </a:cubicBezTo>
                  <a:cubicBezTo>
                    <a:pt x="74" y="44"/>
                    <a:pt x="73" y="44"/>
                    <a:pt x="72" y="44"/>
                  </a:cubicBezTo>
                  <a:moveTo>
                    <a:pt x="110" y="34"/>
                  </a:moveTo>
                  <a:cubicBezTo>
                    <a:pt x="111" y="34"/>
                    <a:pt x="111" y="34"/>
                    <a:pt x="111" y="34"/>
                  </a:cubicBezTo>
                  <a:cubicBezTo>
                    <a:pt x="112" y="34"/>
                    <a:pt x="113" y="35"/>
                    <a:pt x="113" y="35"/>
                  </a:cubicBezTo>
                  <a:cubicBezTo>
                    <a:pt x="113" y="36"/>
                    <a:pt x="113" y="38"/>
                    <a:pt x="112" y="38"/>
                  </a:cubicBezTo>
                  <a:cubicBezTo>
                    <a:pt x="105" y="40"/>
                    <a:pt x="99" y="42"/>
                    <a:pt x="92" y="43"/>
                  </a:cubicBezTo>
                  <a:cubicBezTo>
                    <a:pt x="92" y="43"/>
                    <a:pt x="92" y="43"/>
                    <a:pt x="92" y="43"/>
                  </a:cubicBezTo>
                  <a:cubicBezTo>
                    <a:pt x="91" y="43"/>
                    <a:pt x="90" y="43"/>
                    <a:pt x="90" y="42"/>
                  </a:cubicBezTo>
                  <a:cubicBezTo>
                    <a:pt x="90" y="40"/>
                    <a:pt x="90" y="39"/>
                    <a:pt x="91" y="39"/>
                  </a:cubicBezTo>
                  <a:cubicBezTo>
                    <a:pt x="98" y="38"/>
                    <a:pt x="104" y="36"/>
                    <a:pt x="110" y="34"/>
                  </a:cubicBezTo>
                  <a:cubicBezTo>
                    <a:pt x="110" y="34"/>
                    <a:pt x="110" y="34"/>
                    <a:pt x="110" y="34"/>
                  </a:cubicBezTo>
                  <a:moveTo>
                    <a:pt x="212" y="11"/>
                  </a:moveTo>
                  <a:cubicBezTo>
                    <a:pt x="204" y="13"/>
                    <a:pt x="195" y="15"/>
                    <a:pt x="187" y="16"/>
                  </a:cubicBezTo>
                  <a:cubicBezTo>
                    <a:pt x="174" y="17"/>
                    <a:pt x="162" y="19"/>
                    <a:pt x="149" y="20"/>
                  </a:cubicBezTo>
                  <a:cubicBezTo>
                    <a:pt x="149" y="21"/>
                    <a:pt x="149" y="21"/>
                    <a:pt x="148" y="21"/>
                  </a:cubicBezTo>
                  <a:cubicBezTo>
                    <a:pt x="143" y="24"/>
                    <a:pt x="137" y="27"/>
                    <a:pt x="130" y="30"/>
                  </a:cubicBezTo>
                  <a:cubicBezTo>
                    <a:pt x="130" y="31"/>
                    <a:pt x="130" y="31"/>
                    <a:pt x="130" y="31"/>
                  </a:cubicBezTo>
                  <a:cubicBezTo>
                    <a:pt x="129" y="31"/>
                    <a:pt x="128" y="30"/>
                    <a:pt x="128" y="29"/>
                  </a:cubicBezTo>
                  <a:cubicBezTo>
                    <a:pt x="127" y="28"/>
                    <a:pt x="128" y="27"/>
                    <a:pt x="129" y="27"/>
                  </a:cubicBezTo>
                  <a:cubicBezTo>
                    <a:pt x="132" y="25"/>
                    <a:pt x="136" y="23"/>
                    <a:pt x="139" y="21"/>
                  </a:cubicBezTo>
                  <a:cubicBezTo>
                    <a:pt x="93" y="27"/>
                    <a:pt x="47" y="34"/>
                    <a:pt x="0" y="35"/>
                  </a:cubicBezTo>
                  <a:cubicBezTo>
                    <a:pt x="4" y="47"/>
                    <a:pt x="10" y="57"/>
                    <a:pt x="17" y="66"/>
                  </a:cubicBezTo>
                  <a:cubicBezTo>
                    <a:pt x="30" y="77"/>
                    <a:pt x="47" y="84"/>
                    <a:pt x="66" y="84"/>
                  </a:cubicBezTo>
                  <a:cubicBezTo>
                    <a:pt x="70" y="84"/>
                    <a:pt x="73" y="84"/>
                    <a:pt x="77" y="83"/>
                  </a:cubicBezTo>
                  <a:cubicBezTo>
                    <a:pt x="127" y="76"/>
                    <a:pt x="179" y="48"/>
                    <a:pt x="212" y="11"/>
                  </a:cubicBezTo>
                  <a:moveTo>
                    <a:pt x="240" y="0"/>
                  </a:moveTo>
                  <a:cubicBezTo>
                    <a:pt x="232" y="4"/>
                    <a:pt x="223" y="8"/>
                    <a:pt x="214" y="10"/>
                  </a:cubicBezTo>
                  <a:cubicBezTo>
                    <a:pt x="208" y="17"/>
                    <a:pt x="202" y="23"/>
                    <a:pt x="196" y="28"/>
                  </a:cubicBezTo>
                  <a:cubicBezTo>
                    <a:pt x="163" y="56"/>
                    <a:pt x="113" y="86"/>
                    <a:pt x="68" y="86"/>
                  </a:cubicBezTo>
                  <a:cubicBezTo>
                    <a:pt x="66" y="86"/>
                    <a:pt x="65" y="86"/>
                    <a:pt x="64" y="86"/>
                  </a:cubicBezTo>
                  <a:cubicBezTo>
                    <a:pt x="49" y="86"/>
                    <a:pt x="36" y="82"/>
                    <a:pt x="25" y="75"/>
                  </a:cubicBezTo>
                  <a:cubicBezTo>
                    <a:pt x="33" y="81"/>
                    <a:pt x="41" y="87"/>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2" y="90"/>
                    <a:pt x="52" y="90"/>
                    <a:pt x="52" y="90"/>
                  </a:cubicBezTo>
                  <a:cubicBezTo>
                    <a:pt x="52" y="90"/>
                    <a:pt x="52" y="90"/>
                    <a:pt x="52" y="90"/>
                  </a:cubicBezTo>
                  <a:cubicBezTo>
                    <a:pt x="52" y="90"/>
                    <a:pt x="52" y="90"/>
                    <a:pt x="52" y="90"/>
                  </a:cubicBezTo>
                  <a:cubicBezTo>
                    <a:pt x="52" y="90"/>
                    <a:pt x="52" y="90"/>
                    <a:pt x="52" y="90"/>
                  </a:cubicBezTo>
                  <a:cubicBezTo>
                    <a:pt x="52" y="91"/>
                    <a:pt x="52" y="91"/>
                    <a:pt x="52" y="91"/>
                  </a:cubicBezTo>
                  <a:cubicBezTo>
                    <a:pt x="52" y="91"/>
                    <a:pt x="52" y="91"/>
                    <a:pt x="52" y="91"/>
                  </a:cubicBezTo>
                  <a:cubicBezTo>
                    <a:pt x="52" y="91"/>
                    <a:pt x="52" y="91"/>
                    <a:pt x="52" y="91"/>
                  </a:cubicBezTo>
                  <a:cubicBezTo>
                    <a:pt x="52" y="91"/>
                    <a:pt x="52" y="91"/>
                    <a:pt x="52" y="91"/>
                  </a:cubicBezTo>
                  <a:cubicBezTo>
                    <a:pt x="60" y="93"/>
                    <a:pt x="68" y="94"/>
                    <a:pt x="76" y="94"/>
                  </a:cubicBezTo>
                  <a:cubicBezTo>
                    <a:pt x="108" y="94"/>
                    <a:pt x="143" y="78"/>
                    <a:pt x="169" y="64"/>
                  </a:cubicBezTo>
                  <a:cubicBezTo>
                    <a:pt x="195" y="49"/>
                    <a:pt x="221" y="27"/>
                    <a:pt x="240"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 name="Freeform 412"/>
            <p:cNvSpPr/>
            <p:nvPr/>
          </p:nvSpPr>
          <p:spPr bwMode="auto">
            <a:xfrm>
              <a:off x="2581827" y="5172193"/>
              <a:ext cx="579866" cy="704677"/>
            </a:xfrm>
            <a:custGeom>
              <a:avLst/>
              <a:gdLst>
                <a:gd name="T0" fmla="*/ 20 w 305"/>
                <a:gd name="T1" fmla="*/ 101 h 370"/>
                <a:gd name="T2" fmla="*/ 60 w 305"/>
                <a:gd name="T3" fmla="*/ 16 h 370"/>
                <a:gd name="T4" fmla="*/ 113 w 305"/>
                <a:gd name="T5" fmla="*/ 3 h 370"/>
                <a:gd name="T6" fmla="*/ 203 w 305"/>
                <a:gd name="T7" fmla="*/ 33 h 370"/>
                <a:gd name="T8" fmla="*/ 275 w 305"/>
                <a:gd name="T9" fmla="*/ 112 h 370"/>
                <a:gd name="T10" fmla="*/ 251 w 305"/>
                <a:gd name="T11" fmla="*/ 290 h 370"/>
                <a:gd name="T12" fmla="*/ 114 w 305"/>
                <a:gd name="T13" fmla="*/ 364 h 370"/>
                <a:gd name="T14" fmla="*/ 29 w 305"/>
                <a:gd name="T15" fmla="*/ 313 h 370"/>
                <a:gd name="T16" fmla="*/ 20 w 305"/>
                <a:gd name="T17" fmla="*/ 101 h 370"/>
                <a:gd name="T18" fmla="*/ 19 w 305"/>
                <a:gd name="T19" fmla="*/ 103 h 370"/>
                <a:gd name="T20" fmla="*/ 25 w 305"/>
                <a:gd name="T21" fmla="*/ 308 h 370"/>
                <a:gd name="T22" fmla="*/ 101 w 305"/>
                <a:gd name="T23" fmla="*/ 367 h 370"/>
                <a:gd name="T24" fmla="*/ 233 w 305"/>
                <a:gd name="T25" fmla="*/ 309 h 370"/>
                <a:gd name="T26" fmla="*/ 288 w 305"/>
                <a:gd name="T27" fmla="*/ 227 h 370"/>
                <a:gd name="T28" fmla="*/ 274 w 305"/>
                <a:gd name="T29" fmla="*/ 106 h 370"/>
                <a:gd name="T30" fmla="*/ 108 w 305"/>
                <a:gd name="T31" fmla="*/ 1 h 370"/>
                <a:gd name="T32" fmla="*/ 19 w 305"/>
                <a:gd name="T33" fmla="*/ 103 h 370"/>
                <a:gd name="T34" fmla="*/ 20 w 305"/>
                <a:gd name="T35" fmla="*/ 101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5" h="370">
                  <a:moveTo>
                    <a:pt x="20" y="101"/>
                  </a:moveTo>
                  <a:cubicBezTo>
                    <a:pt x="25" y="70"/>
                    <a:pt x="33" y="36"/>
                    <a:pt x="60" y="16"/>
                  </a:cubicBezTo>
                  <a:cubicBezTo>
                    <a:pt x="75" y="5"/>
                    <a:pt x="95" y="2"/>
                    <a:pt x="113" y="3"/>
                  </a:cubicBezTo>
                  <a:cubicBezTo>
                    <a:pt x="145" y="4"/>
                    <a:pt x="176" y="17"/>
                    <a:pt x="203" y="33"/>
                  </a:cubicBezTo>
                  <a:cubicBezTo>
                    <a:pt x="234" y="52"/>
                    <a:pt x="259" y="80"/>
                    <a:pt x="275" y="112"/>
                  </a:cubicBezTo>
                  <a:cubicBezTo>
                    <a:pt x="305" y="172"/>
                    <a:pt x="296" y="239"/>
                    <a:pt x="251" y="290"/>
                  </a:cubicBezTo>
                  <a:cubicBezTo>
                    <a:pt x="217" y="328"/>
                    <a:pt x="165" y="357"/>
                    <a:pt x="114" y="364"/>
                  </a:cubicBezTo>
                  <a:cubicBezTo>
                    <a:pt x="75" y="370"/>
                    <a:pt x="45" y="347"/>
                    <a:pt x="29" y="313"/>
                  </a:cubicBezTo>
                  <a:cubicBezTo>
                    <a:pt x="0" y="250"/>
                    <a:pt x="11" y="168"/>
                    <a:pt x="20" y="101"/>
                  </a:cubicBezTo>
                  <a:cubicBezTo>
                    <a:pt x="20" y="102"/>
                    <a:pt x="19" y="103"/>
                    <a:pt x="19" y="103"/>
                  </a:cubicBezTo>
                  <a:cubicBezTo>
                    <a:pt x="10" y="170"/>
                    <a:pt x="1" y="243"/>
                    <a:pt x="25" y="308"/>
                  </a:cubicBezTo>
                  <a:cubicBezTo>
                    <a:pt x="37" y="342"/>
                    <a:pt x="64" y="366"/>
                    <a:pt x="101" y="367"/>
                  </a:cubicBezTo>
                  <a:cubicBezTo>
                    <a:pt x="147" y="369"/>
                    <a:pt x="199" y="338"/>
                    <a:pt x="233" y="309"/>
                  </a:cubicBezTo>
                  <a:cubicBezTo>
                    <a:pt x="258" y="287"/>
                    <a:pt x="278" y="259"/>
                    <a:pt x="288" y="227"/>
                  </a:cubicBezTo>
                  <a:cubicBezTo>
                    <a:pt x="301" y="188"/>
                    <a:pt x="292" y="142"/>
                    <a:pt x="274" y="106"/>
                  </a:cubicBezTo>
                  <a:cubicBezTo>
                    <a:pt x="244" y="45"/>
                    <a:pt x="175" y="1"/>
                    <a:pt x="108" y="1"/>
                  </a:cubicBezTo>
                  <a:cubicBezTo>
                    <a:pt x="49" y="0"/>
                    <a:pt x="26" y="53"/>
                    <a:pt x="19" y="103"/>
                  </a:cubicBezTo>
                  <a:cubicBezTo>
                    <a:pt x="19" y="103"/>
                    <a:pt x="20" y="102"/>
                    <a:pt x="20" y="101"/>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Freeform 413"/>
            <p:cNvSpPr>
              <a:spLocks noEditPoints="1"/>
            </p:cNvSpPr>
            <p:nvPr/>
          </p:nvSpPr>
          <p:spPr bwMode="auto">
            <a:xfrm>
              <a:off x="2662628" y="5253136"/>
              <a:ext cx="419848" cy="507875"/>
            </a:xfrm>
            <a:custGeom>
              <a:avLst/>
              <a:gdLst>
                <a:gd name="T0" fmla="*/ 134 w 221"/>
                <a:gd name="T1" fmla="*/ 260 h 267"/>
                <a:gd name="T2" fmla="*/ 142 w 221"/>
                <a:gd name="T3" fmla="*/ 256 h 267"/>
                <a:gd name="T4" fmla="*/ 17 w 221"/>
                <a:gd name="T5" fmla="*/ 250 h 267"/>
                <a:gd name="T6" fmla="*/ 33 w 221"/>
                <a:gd name="T7" fmla="*/ 267 h 267"/>
                <a:gd name="T8" fmla="*/ 19 w 221"/>
                <a:gd name="T9" fmla="*/ 247 h 267"/>
                <a:gd name="T10" fmla="*/ 173 w 221"/>
                <a:gd name="T11" fmla="*/ 233 h 267"/>
                <a:gd name="T12" fmla="*/ 159 w 221"/>
                <a:gd name="T13" fmla="*/ 250 h 267"/>
                <a:gd name="T14" fmla="*/ 176 w 221"/>
                <a:gd name="T15" fmla="*/ 234 h 267"/>
                <a:gd name="T16" fmla="*/ 6 w 221"/>
                <a:gd name="T17" fmla="*/ 210 h 267"/>
                <a:gd name="T18" fmla="*/ 11 w 221"/>
                <a:gd name="T19" fmla="*/ 233 h 267"/>
                <a:gd name="T20" fmla="*/ 8 w 221"/>
                <a:gd name="T21" fmla="*/ 211 h 267"/>
                <a:gd name="T22" fmla="*/ 199 w 221"/>
                <a:gd name="T23" fmla="*/ 203 h 267"/>
                <a:gd name="T24" fmla="*/ 189 w 221"/>
                <a:gd name="T25" fmla="*/ 223 h 267"/>
                <a:gd name="T26" fmla="*/ 202 w 221"/>
                <a:gd name="T27" fmla="*/ 203 h 267"/>
                <a:gd name="T28" fmla="*/ 2 w 221"/>
                <a:gd name="T29" fmla="*/ 170 h 267"/>
                <a:gd name="T30" fmla="*/ 3 w 221"/>
                <a:gd name="T31" fmla="*/ 194 h 267"/>
                <a:gd name="T32" fmla="*/ 4 w 221"/>
                <a:gd name="T33" fmla="*/ 172 h 267"/>
                <a:gd name="T34" fmla="*/ 214 w 221"/>
                <a:gd name="T35" fmla="*/ 168 h 267"/>
                <a:gd name="T36" fmla="*/ 210 w 221"/>
                <a:gd name="T37" fmla="*/ 189 h 267"/>
                <a:gd name="T38" fmla="*/ 217 w 221"/>
                <a:gd name="T39" fmla="*/ 166 h 267"/>
                <a:gd name="T40" fmla="*/ 1 w 221"/>
                <a:gd name="T41" fmla="*/ 132 h 267"/>
                <a:gd name="T42" fmla="*/ 2 w 221"/>
                <a:gd name="T43" fmla="*/ 154 h 267"/>
                <a:gd name="T44" fmla="*/ 3 w 221"/>
                <a:gd name="T45" fmla="*/ 130 h 267"/>
                <a:gd name="T46" fmla="*/ 217 w 221"/>
                <a:gd name="T47" fmla="*/ 126 h 267"/>
                <a:gd name="T48" fmla="*/ 217 w 221"/>
                <a:gd name="T49" fmla="*/ 148 h 267"/>
                <a:gd name="T50" fmla="*/ 221 w 221"/>
                <a:gd name="T51" fmla="*/ 148 h 267"/>
                <a:gd name="T52" fmla="*/ 217 w 221"/>
                <a:gd name="T53" fmla="*/ 126 h 267"/>
                <a:gd name="T54" fmla="*/ 3 w 221"/>
                <a:gd name="T55" fmla="*/ 112 h 267"/>
                <a:gd name="T56" fmla="*/ 7 w 221"/>
                <a:gd name="T57" fmla="*/ 112 h 267"/>
                <a:gd name="T58" fmla="*/ 7 w 221"/>
                <a:gd name="T59" fmla="*/ 90 h 267"/>
                <a:gd name="T60" fmla="*/ 205 w 221"/>
                <a:gd name="T61" fmla="*/ 91 h 267"/>
                <a:gd name="T62" fmla="*/ 214 w 221"/>
                <a:gd name="T63" fmla="*/ 111 h 267"/>
                <a:gd name="T64" fmla="*/ 207 w 221"/>
                <a:gd name="T65" fmla="*/ 88 h 267"/>
                <a:gd name="T66" fmla="*/ 6 w 221"/>
                <a:gd name="T67" fmla="*/ 79 h 267"/>
                <a:gd name="T68" fmla="*/ 10 w 221"/>
                <a:gd name="T69" fmla="*/ 80 h 267"/>
                <a:gd name="T70" fmla="*/ 12 w 221"/>
                <a:gd name="T71" fmla="*/ 58 h 267"/>
                <a:gd name="T72" fmla="*/ 184 w 221"/>
                <a:gd name="T73" fmla="*/ 57 h 267"/>
                <a:gd name="T74" fmla="*/ 197 w 221"/>
                <a:gd name="T75" fmla="*/ 74 h 267"/>
                <a:gd name="T76" fmla="*/ 187 w 221"/>
                <a:gd name="T77" fmla="*/ 55 h 267"/>
                <a:gd name="T78" fmla="*/ 154 w 221"/>
                <a:gd name="T79" fmla="*/ 28 h 267"/>
                <a:gd name="T80" fmla="*/ 170 w 221"/>
                <a:gd name="T81" fmla="*/ 43 h 267"/>
                <a:gd name="T82" fmla="*/ 173 w 221"/>
                <a:gd name="T83" fmla="*/ 40 h 267"/>
                <a:gd name="T84" fmla="*/ 28 w 221"/>
                <a:gd name="T85" fmla="*/ 21 h 267"/>
                <a:gd name="T86" fmla="*/ 18 w 221"/>
                <a:gd name="T87" fmla="*/ 43 h 267"/>
                <a:gd name="T88" fmla="*/ 30 w 221"/>
                <a:gd name="T89" fmla="*/ 25 h 267"/>
                <a:gd name="T90" fmla="*/ 121 w 221"/>
                <a:gd name="T91" fmla="*/ 9 h 267"/>
                <a:gd name="T92" fmla="*/ 138 w 221"/>
                <a:gd name="T93" fmla="*/ 21 h 267"/>
                <a:gd name="T94" fmla="*/ 140 w 221"/>
                <a:gd name="T95" fmla="*/ 17 h 267"/>
                <a:gd name="T96" fmla="*/ 62 w 221"/>
                <a:gd name="T97" fmla="*/ 1 h 267"/>
                <a:gd name="T98" fmla="*/ 41 w 221"/>
                <a:gd name="T99" fmla="*/ 11 h 267"/>
                <a:gd name="T100" fmla="*/ 62 w 221"/>
                <a:gd name="T101" fmla="*/ 5 h 267"/>
                <a:gd name="T102" fmla="*/ 82 w 221"/>
                <a:gd name="T103" fmla="*/ 0 h 267"/>
                <a:gd name="T104" fmla="*/ 101 w 221"/>
                <a:gd name="T105" fmla="*/ 7 h 267"/>
                <a:gd name="T106" fmla="*/ 102 w 221"/>
                <a:gd name="T107" fmla="*/ 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 h="267">
                  <a:moveTo>
                    <a:pt x="142" y="256"/>
                  </a:moveTo>
                  <a:cubicBezTo>
                    <a:pt x="142" y="256"/>
                    <a:pt x="142" y="257"/>
                    <a:pt x="141" y="257"/>
                  </a:cubicBezTo>
                  <a:cubicBezTo>
                    <a:pt x="139" y="258"/>
                    <a:pt x="137" y="259"/>
                    <a:pt x="134" y="260"/>
                  </a:cubicBezTo>
                  <a:cubicBezTo>
                    <a:pt x="138" y="260"/>
                    <a:pt x="141" y="260"/>
                    <a:pt x="144" y="259"/>
                  </a:cubicBezTo>
                  <a:cubicBezTo>
                    <a:pt x="144" y="259"/>
                    <a:pt x="144" y="258"/>
                    <a:pt x="144" y="257"/>
                  </a:cubicBezTo>
                  <a:cubicBezTo>
                    <a:pt x="144" y="257"/>
                    <a:pt x="143" y="256"/>
                    <a:pt x="142" y="256"/>
                  </a:cubicBezTo>
                  <a:moveTo>
                    <a:pt x="19" y="247"/>
                  </a:moveTo>
                  <a:cubicBezTo>
                    <a:pt x="19" y="247"/>
                    <a:pt x="19" y="248"/>
                    <a:pt x="18" y="248"/>
                  </a:cubicBezTo>
                  <a:cubicBezTo>
                    <a:pt x="17" y="248"/>
                    <a:pt x="17" y="249"/>
                    <a:pt x="17" y="250"/>
                  </a:cubicBezTo>
                  <a:cubicBezTo>
                    <a:pt x="21" y="257"/>
                    <a:pt x="25" y="262"/>
                    <a:pt x="30" y="267"/>
                  </a:cubicBezTo>
                  <a:cubicBezTo>
                    <a:pt x="30" y="267"/>
                    <a:pt x="31" y="267"/>
                    <a:pt x="31" y="267"/>
                  </a:cubicBezTo>
                  <a:cubicBezTo>
                    <a:pt x="32" y="267"/>
                    <a:pt x="32" y="267"/>
                    <a:pt x="33" y="267"/>
                  </a:cubicBezTo>
                  <a:cubicBezTo>
                    <a:pt x="33" y="266"/>
                    <a:pt x="33" y="265"/>
                    <a:pt x="33" y="264"/>
                  </a:cubicBezTo>
                  <a:cubicBezTo>
                    <a:pt x="28" y="260"/>
                    <a:pt x="24" y="254"/>
                    <a:pt x="21" y="249"/>
                  </a:cubicBezTo>
                  <a:cubicBezTo>
                    <a:pt x="21" y="248"/>
                    <a:pt x="20" y="247"/>
                    <a:pt x="19" y="247"/>
                  </a:cubicBezTo>
                  <a:moveTo>
                    <a:pt x="175" y="233"/>
                  </a:moveTo>
                  <a:cubicBezTo>
                    <a:pt x="174" y="233"/>
                    <a:pt x="174" y="233"/>
                    <a:pt x="173" y="233"/>
                  </a:cubicBezTo>
                  <a:cubicBezTo>
                    <a:pt x="173" y="233"/>
                    <a:pt x="173" y="233"/>
                    <a:pt x="173" y="233"/>
                  </a:cubicBezTo>
                  <a:cubicBezTo>
                    <a:pt x="168" y="238"/>
                    <a:pt x="163" y="242"/>
                    <a:pt x="158" y="246"/>
                  </a:cubicBezTo>
                  <a:cubicBezTo>
                    <a:pt x="157" y="247"/>
                    <a:pt x="157" y="248"/>
                    <a:pt x="158" y="249"/>
                  </a:cubicBezTo>
                  <a:cubicBezTo>
                    <a:pt x="158" y="249"/>
                    <a:pt x="159" y="250"/>
                    <a:pt x="159" y="250"/>
                  </a:cubicBezTo>
                  <a:cubicBezTo>
                    <a:pt x="160" y="250"/>
                    <a:pt x="160" y="249"/>
                    <a:pt x="160" y="249"/>
                  </a:cubicBezTo>
                  <a:cubicBezTo>
                    <a:pt x="166" y="245"/>
                    <a:pt x="171" y="241"/>
                    <a:pt x="176" y="236"/>
                  </a:cubicBezTo>
                  <a:cubicBezTo>
                    <a:pt x="177" y="236"/>
                    <a:pt x="177" y="234"/>
                    <a:pt x="176" y="234"/>
                  </a:cubicBezTo>
                  <a:cubicBezTo>
                    <a:pt x="176" y="233"/>
                    <a:pt x="175" y="233"/>
                    <a:pt x="175" y="233"/>
                  </a:cubicBezTo>
                  <a:moveTo>
                    <a:pt x="6" y="210"/>
                  </a:moveTo>
                  <a:cubicBezTo>
                    <a:pt x="6" y="210"/>
                    <a:pt x="6" y="210"/>
                    <a:pt x="6" y="210"/>
                  </a:cubicBezTo>
                  <a:cubicBezTo>
                    <a:pt x="5" y="210"/>
                    <a:pt x="4" y="211"/>
                    <a:pt x="4" y="212"/>
                  </a:cubicBezTo>
                  <a:cubicBezTo>
                    <a:pt x="6" y="219"/>
                    <a:pt x="7" y="226"/>
                    <a:pt x="9" y="232"/>
                  </a:cubicBezTo>
                  <a:cubicBezTo>
                    <a:pt x="10" y="233"/>
                    <a:pt x="10" y="233"/>
                    <a:pt x="11" y="233"/>
                  </a:cubicBezTo>
                  <a:cubicBezTo>
                    <a:pt x="12" y="233"/>
                    <a:pt x="12" y="233"/>
                    <a:pt x="12" y="233"/>
                  </a:cubicBezTo>
                  <a:cubicBezTo>
                    <a:pt x="13" y="233"/>
                    <a:pt x="14" y="232"/>
                    <a:pt x="13" y="231"/>
                  </a:cubicBezTo>
                  <a:cubicBezTo>
                    <a:pt x="11" y="224"/>
                    <a:pt x="10" y="218"/>
                    <a:pt x="8" y="211"/>
                  </a:cubicBezTo>
                  <a:cubicBezTo>
                    <a:pt x="8" y="210"/>
                    <a:pt x="7" y="210"/>
                    <a:pt x="6" y="210"/>
                  </a:cubicBezTo>
                  <a:moveTo>
                    <a:pt x="201" y="203"/>
                  </a:moveTo>
                  <a:cubicBezTo>
                    <a:pt x="200" y="203"/>
                    <a:pt x="199" y="203"/>
                    <a:pt x="199" y="203"/>
                  </a:cubicBezTo>
                  <a:cubicBezTo>
                    <a:pt x="195" y="209"/>
                    <a:pt x="191" y="214"/>
                    <a:pt x="187" y="219"/>
                  </a:cubicBezTo>
                  <a:cubicBezTo>
                    <a:pt x="186" y="220"/>
                    <a:pt x="186" y="221"/>
                    <a:pt x="187" y="222"/>
                  </a:cubicBezTo>
                  <a:cubicBezTo>
                    <a:pt x="188" y="222"/>
                    <a:pt x="188" y="223"/>
                    <a:pt x="189" y="223"/>
                  </a:cubicBezTo>
                  <a:cubicBezTo>
                    <a:pt x="189" y="223"/>
                    <a:pt x="190" y="222"/>
                    <a:pt x="190" y="222"/>
                  </a:cubicBezTo>
                  <a:cubicBezTo>
                    <a:pt x="194" y="217"/>
                    <a:pt x="199" y="211"/>
                    <a:pt x="202" y="206"/>
                  </a:cubicBezTo>
                  <a:cubicBezTo>
                    <a:pt x="203" y="205"/>
                    <a:pt x="203" y="203"/>
                    <a:pt x="202" y="203"/>
                  </a:cubicBezTo>
                  <a:cubicBezTo>
                    <a:pt x="201" y="203"/>
                    <a:pt x="201" y="203"/>
                    <a:pt x="201" y="203"/>
                  </a:cubicBezTo>
                  <a:moveTo>
                    <a:pt x="2" y="170"/>
                  </a:moveTo>
                  <a:cubicBezTo>
                    <a:pt x="2" y="170"/>
                    <a:pt x="2" y="170"/>
                    <a:pt x="2" y="170"/>
                  </a:cubicBezTo>
                  <a:cubicBezTo>
                    <a:pt x="1" y="170"/>
                    <a:pt x="0" y="171"/>
                    <a:pt x="0" y="172"/>
                  </a:cubicBezTo>
                  <a:cubicBezTo>
                    <a:pt x="0" y="179"/>
                    <a:pt x="1" y="186"/>
                    <a:pt x="1" y="192"/>
                  </a:cubicBezTo>
                  <a:cubicBezTo>
                    <a:pt x="2" y="193"/>
                    <a:pt x="2" y="194"/>
                    <a:pt x="3" y="194"/>
                  </a:cubicBezTo>
                  <a:cubicBezTo>
                    <a:pt x="4" y="194"/>
                    <a:pt x="4" y="194"/>
                    <a:pt x="4" y="194"/>
                  </a:cubicBezTo>
                  <a:cubicBezTo>
                    <a:pt x="5" y="194"/>
                    <a:pt x="6" y="193"/>
                    <a:pt x="5" y="192"/>
                  </a:cubicBezTo>
                  <a:cubicBezTo>
                    <a:pt x="5" y="185"/>
                    <a:pt x="4" y="179"/>
                    <a:pt x="4" y="172"/>
                  </a:cubicBezTo>
                  <a:cubicBezTo>
                    <a:pt x="4" y="171"/>
                    <a:pt x="3" y="170"/>
                    <a:pt x="2" y="170"/>
                  </a:cubicBezTo>
                  <a:moveTo>
                    <a:pt x="216" y="166"/>
                  </a:moveTo>
                  <a:cubicBezTo>
                    <a:pt x="215" y="166"/>
                    <a:pt x="215" y="167"/>
                    <a:pt x="214" y="168"/>
                  </a:cubicBezTo>
                  <a:cubicBezTo>
                    <a:pt x="213" y="174"/>
                    <a:pt x="211" y="180"/>
                    <a:pt x="208" y="186"/>
                  </a:cubicBezTo>
                  <a:cubicBezTo>
                    <a:pt x="208" y="187"/>
                    <a:pt x="208" y="188"/>
                    <a:pt x="209" y="189"/>
                  </a:cubicBezTo>
                  <a:cubicBezTo>
                    <a:pt x="210" y="189"/>
                    <a:pt x="210" y="189"/>
                    <a:pt x="210" y="189"/>
                  </a:cubicBezTo>
                  <a:cubicBezTo>
                    <a:pt x="211" y="189"/>
                    <a:pt x="211" y="188"/>
                    <a:pt x="212" y="188"/>
                  </a:cubicBezTo>
                  <a:cubicBezTo>
                    <a:pt x="215" y="181"/>
                    <a:pt x="217" y="175"/>
                    <a:pt x="218" y="168"/>
                  </a:cubicBezTo>
                  <a:cubicBezTo>
                    <a:pt x="218" y="167"/>
                    <a:pt x="218" y="166"/>
                    <a:pt x="217" y="166"/>
                  </a:cubicBezTo>
                  <a:cubicBezTo>
                    <a:pt x="217" y="166"/>
                    <a:pt x="216" y="166"/>
                    <a:pt x="216" y="166"/>
                  </a:cubicBezTo>
                  <a:moveTo>
                    <a:pt x="3" y="130"/>
                  </a:moveTo>
                  <a:cubicBezTo>
                    <a:pt x="2" y="130"/>
                    <a:pt x="1" y="131"/>
                    <a:pt x="1" y="132"/>
                  </a:cubicBezTo>
                  <a:cubicBezTo>
                    <a:pt x="1" y="138"/>
                    <a:pt x="0" y="145"/>
                    <a:pt x="0" y="152"/>
                  </a:cubicBezTo>
                  <a:cubicBezTo>
                    <a:pt x="0" y="153"/>
                    <a:pt x="1" y="154"/>
                    <a:pt x="2" y="154"/>
                  </a:cubicBezTo>
                  <a:cubicBezTo>
                    <a:pt x="2" y="154"/>
                    <a:pt x="2" y="154"/>
                    <a:pt x="2" y="154"/>
                  </a:cubicBezTo>
                  <a:cubicBezTo>
                    <a:pt x="3" y="154"/>
                    <a:pt x="4" y="153"/>
                    <a:pt x="4" y="152"/>
                  </a:cubicBezTo>
                  <a:cubicBezTo>
                    <a:pt x="4" y="145"/>
                    <a:pt x="5" y="139"/>
                    <a:pt x="5" y="132"/>
                  </a:cubicBezTo>
                  <a:cubicBezTo>
                    <a:pt x="5" y="131"/>
                    <a:pt x="4" y="130"/>
                    <a:pt x="3" y="130"/>
                  </a:cubicBezTo>
                  <a:cubicBezTo>
                    <a:pt x="3" y="130"/>
                    <a:pt x="3" y="130"/>
                    <a:pt x="3" y="130"/>
                  </a:cubicBezTo>
                  <a:moveTo>
                    <a:pt x="217" y="126"/>
                  </a:moveTo>
                  <a:cubicBezTo>
                    <a:pt x="217" y="126"/>
                    <a:pt x="217" y="126"/>
                    <a:pt x="217" y="126"/>
                  </a:cubicBezTo>
                  <a:cubicBezTo>
                    <a:pt x="216" y="126"/>
                    <a:pt x="215" y="127"/>
                    <a:pt x="215" y="128"/>
                  </a:cubicBezTo>
                  <a:cubicBezTo>
                    <a:pt x="216" y="135"/>
                    <a:pt x="217" y="141"/>
                    <a:pt x="217" y="148"/>
                  </a:cubicBezTo>
                  <a:cubicBezTo>
                    <a:pt x="217" y="148"/>
                    <a:pt x="217" y="148"/>
                    <a:pt x="217" y="148"/>
                  </a:cubicBezTo>
                  <a:cubicBezTo>
                    <a:pt x="217" y="149"/>
                    <a:pt x="217" y="150"/>
                    <a:pt x="219" y="150"/>
                  </a:cubicBezTo>
                  <a:cubicBezTo>
                    <a:pt x="219" y="150"/>
                    <a:pt x="219" y="150"/>
                    <a:pt x="219" y="150"/>
                  </a:cubicBezTo>
                  <a:cubicBezTo>
                    <a:pt x="220" y="150"/>
                    <a:pt x="221" y="149"/>
                    <a:pt x="221" y="148"/>
                  </a:cubicBezTo>
                  <a:cubicBezTo>
                    <a:pt x="221" y="148"/>
                    <a:pt x="221" y="148"/>
                    <a:pt x="221" y="148"/>
                  </a:cubicBezTo>
                  <a:cubicBezTo>
                    <a:pt x="221" y="141"/>
                    <a:pt x="220" y="134"/>
                    <a:pt x="219" y="128"/>
                  </a:cubicBezTo>
                  <a:cubicBezTo>
                    <a:pt x="219" y="127"/>
                    <a:pt x="218" y="126"/>
                    <a:pt x="217" y="126"/>
                  </a:cubicBezTo>
                  <a:moveTo>
                    <a:pt x="7" y="90"/>
                  </a:moveTo>
                  <a:cubicBezTo>
                    <a:pt x="6" y="90"/>
                    <a:pt x="5" y="91"/>
                    <a:pt x="5" y="92"/>
                  </a:cubicBezTo>
                  <a:cubicBezTo>
                    <a:pt x="4" y="98"/>
                    <a:pt x="3" y="105"/>
                    <a:pt x="3" y="112"/>
                  </a:cubicBezTo>
                  <a:cubicBezTo>
                    <a:pt x="3" y="113"/>
                    <a:pt x="3" y="114"/>
                    <a:pt x="4" y="114"/>
                  </a:cubicBezTo>
                  <a:cubicBezTo>
                    <a:pt x="5" y="114"/>
                    <a:pt x="5" y="114"/>
                    <a:pt x="5" y="114"/>
                  </a:cubicBezTo>
                  <a:cubicBezTo>
                    <a:pt x="6" y="114"/>
                    <a:pt x="6" y="113"/>
                    <a:pt x="7" y="112"/>
                  </a:cubicBezTo>
                  <a:cubicBezTo>
                    <a:pt x="7" y="105"/>
                    <a:pt x="8" y="99"/>
                    <a:pt x="9" y="92"/>
                  </a:cubicBezTo>
                  <a:cubicBezTo>
                    <a:pt x="9" y="91"/>
                    <a:pt x="8" y="90"/>
                    <a:pt x="7" y="90"/>
                  </a:cubicBezTo>
                  <a:cubicBezTo>
                    <a:pt x="7" y="90"/>
                    <a:pt x="7" y="90"/>
                    <a:pt x="7" y="90"/>
                  </a:cubicBezTo>
                  <a:moveTo>
                    <a:pt x="207" y="88"/>
                  </a:moveTo>
                  <a:cubicBezTo>
                    <a:pt x="206" y="88"/>
                    <a:pt x="206" y="88"/>
                    <a:pt x="206" y="88"/>
                  </a:cubicBezTo>
                  <a:cubicBezTo>
                    <a:pt x="205" y="88"/>
                    <a:pt x="204" y="90"/>
                    <a:pt x="205" y="91"/>
                  </a:cubicBezTo>
                  <a:cubicBezTo>
                    <a:pt x="208" y="97"/>
                    <a:pt x="210" y="103"/>
                    <a:pt x="211" y="109"/>
                  </a:cubicBezTo>
                  <a:cubicBezTo>
                    <a:pt x="212" y="110"/>
                    <a:pt x="213" y="111"/>
                    <a:pt x="213" y="111"/>
                  </a:cubicBezTo>
                  <a:cubicBezTo>
                    <a:pt x="214" y="111"/>
                    <a:pt x="214" y="111"/>
                    <a:pt x="214" y="111"/>
                  </a:cubicBezTo>
                  <a:cubicBezTo>
                    <a:pt x="215" y="110"/>
                    <a:pt x="216" y="109"/>
                    <a:pt x="215" y="108"/>
                  </a:cubicBezTo>
                  <a:cubicBezTo>
                    <a:pt x="214" y="101"/>
                    <a:pt x="211" y="95"/>
                    <a:pt x="209" y="89"/>
                  </a:cubicBezTo>
                  <a:cubicBezTo>
                    <a:pt x="208" y="88"/>
                    <a:pt x="208" y="88"/>
                    <a:pt x="207" y="88"/>
                  </a:cubicBezTo>
                  <a:moveTo>
                    <a:pt x="12" y="58"/>
                  </a:moveTo>
                  <a:cubicBezTo>
                    <a:pt x="11" y="58"/>
                    <a:pt x="10" y="58"/>
                    <a:pt x="10" y="59"/>
                  </a:cubicBezTo>
                  <a:cubicBezTo>
                    <a:pt x="8" y="66"/>
                    <a:pt x="7" y="72"/>
                    <a:pt x="6" y="79"/>
                  </a:cubicBezTo>
                  <a:cubicBezTo>
                    <a:pt x="6" y="80"/>
                    <a:pt x="7" y="81"/>
                    <a:pt x="8" y="81"/>
                  </a:cubicBezTo>
                  <a:cubicBezTo>
                    <a:pt x="8" y="81"/>
                    <a:pt x="8" y="81"/>
                    <a:pt x="8" y="81"/>
                  </a:cubicBezTo>
                  <a:cubicBezTo>
                    <a:pt x="9" y="81"/>
                    <a:pt x="10" y="81"/>
                    <a:pt x="10" y="80"/>
                  </a:cubicBezTo>
                  <a:cubicBezTo>
                    <a:pt x="11" y="73"/>
                    <a:pt x="12" y="66"/>
                    <a:pt x="14" y="60"/>
                  </a:cubicBezTo>
                  <a:cubicBezTo>
                    <a:pt x="14" y="59"/>
                    <a:pt x="14" y="58"/>
                    <a:pt x="12" y="58"/>
                  </a:cubicBezTo>
                  <a:cubicBezTo>
                    <a:pt x="12" y="58"/>
                    <a:pt x="12" y="58"/>
                    <a:pt x="12" y="58"/>
                  </a:cubicBezTo>
                  <a:moveTo>
                    <a:pt x="186" y="54"/>
                  </a:moveTo>
                  <a:cubicBezTo>
                    <a:pt x="185" y="54"/>
                    <a:pt x="185" y="54"/>
                    <a:pt x="184" y="55"/>
                  </a:cubicBezTo>
                  <a:cubicBezTo>
                    <a:pt x="183" y="55"/>
                    <a:pt x="183" y="57"/>
                    <a:pt x="184" y="57"/>
                  </a:cubicBezTo>
                  <a:cubicBezTo>
                    <a:pt x="184" y="57"/>
                    <a:pt x="184" y="57"/>
                    <a:pt x="184" y="57"/>
                  </a:cubicBezTo>
                  <a:cubicBezTo>
                    <a:pt x="188" y="62"/>
                    <a:pt x="192" y="68"/>
                    <a:pt x="196" y="73"/>
                  </a:cubicBezTo>
                  <a:cubicBezTo>
                    <a:pt x="196" y="74"/>
                    <a:pt x="197" y="74"/>
                    <a:pt x="197" y="74"/>
                  </a:cubicBezTo>
                  <a:cubicBezTo>
                    <a:pt x="198" y="74"/>
                    <a:pt x="198" y="74"/>
                    <a:pt x="198" y="74"/>
                  </a:cubicBezTo>
                  <a:cubicBezTo>
                    <a:pt x="199" y="73"/>
                    <a:pt x="200" y="72"/>
                    <a:pt x="199" y="71"/>
                  </a:cubicBezTo>
                  <a:cubicBezTo>
                    <a:pt x="195" y="65"/>
                    <a:pt x="191" y="60"/>
                    <a:pt x="187" y="55"/>
                  </a:cubicBezTo>
                  <a:cubicBezTo>
                    <a:pt x="187" y="54"/>
                    <a:pt x="186" y="54"/>
                    <a:pt x="186" y="54"/>
                  </a:cubicBezTo>
                  <a:moveTo>
                    <a:pt x="156" y="27"/>
                  </a:moveTo>
                  <a:cubicBezTo>
                    <a:pt x="155" y="27"/>
                    <a:pt x="155" y="28"/>
                    <a:pt x="154" y="28"/>
                  </a:cubicBezTo>
                  <a:cubicBezTo>
                    <a:pt x="154" y="29"/>
                    <a:pt x="154" y="30"/>
                    <a:pt x="155" y="31"/>
                  </a:cubicBezTo>
                  <a:cubicBezTo>
                    <a:pt x="155" y="31"/>
                    <a:pt x="155" y="31"/>
                    <a:pt x="155" y="31"/>
                  </a:cubicBezTo>
                  <a:cubicBezTo>
                    <a:pt x="160" y="35"/>
                    <a:pt x="165" y="39"/>
                    <a:pt x="170" y="43"/>
                  </a:cubicBezTo>
                  <a:cubicBezTo>
                    <a:pt x="171" y="44"/>
                    <a:pt x="171" y="44"/>
                    <a:pt x="172" y="44"/>
                  </a:cubicBezTo>
                  <a:cubicBezTo>
                    <a:pt x="172" y="44"/>
                    <a:pt x="173" y="44"/>
                    <a:pt x="173" y="43"/>
                  </a:cubicBezTo>
                  <a:cubicBezTo>
                    <a:pt x="174" y="42"/>
                    <a:pt x="174" y="41"/>
                    <a:pt x="173" y="40"/>
                  </a:cubicBezTo>
                  <a:cubicBezTo>
                    <a:pt x="168" y="36"/>
                    <a:pt x="163" y="32"/>
                    <a:pt x="157" y="28"/>
                  </a:cubicBezTo>
                  <a:cubicBezTo>
                    <a:pt x="157" y="27"/>
                    <a:pt x="156" y="27"/>
                    <a:pt x="156" y="27"/>
                  </a:cubicBezTo>
                  <a:moveTo>
                    <a:pt x="28" y="21"/>
                  </a:moveTo>
                  <a:cubicBezTo>
                    <a:pt x="28" y="21"/>
                    <a:pt x="27" y="22"/>
                    <a:pt x="27" y="22"/>
                  </a:cubicBezTo>
                  <a:cubicBezTo>
                    <a:pt x="23" y="27"/>
                    <a:pt x="19" y="33"/>
                    <a:pt x="16" y="40"/>
                  </a:cubicBezTo>
                  <a:cubicBezTo>
                    <a:pt x="16" y="41"/>
                    <a:pt x="16" y="42"/>
                    <a:pt x="18" y="43"/>
                  </a:cubicBezTo>
                  <a:cubicBezTo>
                    <a:pt x="18" y="43"/>
                    <a:pt x="18" y="43"/>
                    <a:pt x="18" y="43"/>
                  </a:cubicBezTo>
                  <a:cubicBezTo>
                    <a:pt x="19" y="43"/>
                    <a:pt x="20" y="42"/>
                    <a:pt x="20" y="41"/>
                  </a:cubicBezTo>
                  <a:cubicBezTo>
                    <a:pt x="23" y="35"/>
                    <a:pt x="26" y="30"/>
                    <a:pt x="30" y="25"/>
                  </a:cubicBezTo>
                  <a:cubicBezTo>
                    <a:pt x="31" y="24"/>
                    <a:pt x="30" y="23"/>
                    <a:pt x="30" y="22"/>
                  </a:cubicBezTo>
                  <a:cubicBezTo>
                    <a:pt x="29" y="22"/>
                    <a:pt x="29" y="21"/>
                    <a:pt x="28" y="21"/>
                  </a:cubicBezTo>
                  <a:moveTo>
                    <a:pt x="121" y="9"/>
                  </a:moveTo>
                  <a:cubicBezTo>
                    <a:pt x="120" y="9"/>
                    <a:pt x="119" y="9"/>
                    <a:pt x="119" y="10"/>
                  </a:cubicBezTo>
                  <a:cubicBezTo>
                    <a:pt x="118" y="11"/>
                    <a:pt x="119" y="12"/>
                    <a:pt x="120" y="13"/>
                  </a:cubicBezTo>
                  <a:cubicBezTo>
                    <a:pt x="126" y="15"/>
                    <a:pt x="132" y="18"/>
                    <a:pt x="138" y="21"/>
                  </a:cubicBezTo>
                  <a:cubicBezTo>
                    <a:pt x="139" y="21"/>
                    <a:pt x="139" y="21"/>
                    <a:pt x="139" y="21"/>
                  </a:cubicBezTo>
                  <a:cubicBezTo>
                    <a:pt x="140" y="21"/>
                    <a:pt x="140" y="21"/>
                    <a:pt x="141" y="20"/>
                  </a:cubicBezTo>
                  <a:cubicBezTo>
                    <a:pt x="141" y="19"/>
                    <a:pt x="141" y="18"/>
                    <a:pt x="140" y="17"/>
                  </a:cubicBezTo>
                  <a:cubicBezTo>
                    <a:pt x="134" y="14"/>
                    <a:pt x="127" y="11"/>
                    <a:pt x="121" y="9"/>
                  </a:cubicBezTo>
                  <a:cubicBezTo>
                    <a:pt x="121" y="9"/>
                    <a:pt x="121" y="9"/>
                    <a:pt x="121" y="9"/>
                  </a:cubicBezTo>
                  <a:moveTo>
                    <a:pt x="62" y="1"/>
                  </a:moveTo>
                  <a:cubicBezTo>
                    <a:pt x="62" y="1"/>
                    <a:pt x="62" y="1"/>
                    <a:pt x="61" y="1"/>
                  </a:cubicBezTo>
                  <a:cubicBezTo>
                    <a:pt x="54" y="3"/>
                    <a:pt x="48" y="5"/>
                    <a:pt x="42" y="8"/>
                  </a:cubicBezTo>
                  <a:cubicBezTo>
                    <a:pt x="41" y="9"/>
                    <a:pt x="41" y="10"/>
                    <a:pt x="41" y="11"/>
                  </a:cubicBezTo>
                  <a:cubicBezTo>
                    <a:pt x="42" y="12"/>
                    <a:pt x="42" y="12"/>
                    <a:pt x="43" y="12"/>
                  </a:cubicBezTo>
                  <a:cubicBezTo>
                    <a:pt x="44" y="12"/>
                    <a:pt x="44" y="12"/>
                    <a:pt x="44" y="12"/>
                  </a:cubicBezTo>
                  <a:cubicBezTo>
                    <a:pt x="49" y="9"/>
                    <a:pt x="55" y="6"/>
                    <a:pt x="62" y="5"/>
                  </a:cubicBezTo>
                  <a:cubicBezTo>
                    <a:pt x="63" y="5"/>
                    <a:pt x="64" y="4"/>
                    <a:pt x="64" y="3"/>
                  </a:cubicBezTo>
                  <a:cubicBezTo>
                    <a:pt x="64" y="2"/>
                    <a:pt x="63" y="1"/>
                    <a:pt x="62" y="1"/>
                  </a:cubicBezTo>
                  <a:moveTo>
                    <a:pt x="82" y="0"/>
                  </a:moveTo>
                  <a:cubicBezTo>
                    <a:pt x="81" y="0"/>
                    <a:pt x="80" y="1"/>
                    <a:pt x="80" y="2"/>
                  </a:cubicBezTo>
                  <a:cubicBezTo>
                    <a:pt x="80" y="3"/>
                    <a:pt x="80" y="4"/>
                    <a:pt x="82" y="4"/>
                  </a:cubicBezTo>
                  <a:cubicBezTo>
                    <a:pt x="88" y="5"/>
                    <a:pt x="94" y="6"/>
                    <a:pt x="101" y="7"/>
                  </a:cubicBezTo>
                  <a:cubicBezTo>
                    <a:pt x="101" y="7"/>
                    <a:pt x="101" y="7"/>
                    <a:pt x="101" y="7"/>
                  </a:cubicBezTo>
                  <a:cubicBezTo>
                    <a:pt x="102" y="7"/>
                    <a:pt x="103" y="6"/>
                    <a:pt x="103" y="6"/>
                  </a:cubicBezTo>
                  <a:cubicBezTo>
                    <a:pt x="104" y="4"/>
                    <a:pt x="103" y="3"/>
                    <a:pt x="102" y="3"/>
                  </a:cubicBezTo>
                  <a:cubicBezTo>
                    <a:pt x="95" y="2"/>
                    <a:pt x="88" y="1"/>
                    <a:pt x="82" y="0"/>
                  </a:cubicBezTo>
                  <a:cubicBezTo>
                    <a:pt x="82" y="0"/>
                    <a:pt x="82" y="0"/>
                    <a:pt x="82"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 name="Freeform 414"/>
            <p:cNvSpPr>
              <a:spLocks noEditPoints="1"/>
            </p:cNvSpPr>
            <p:nvPr/>
          </p:nvSpPr>
          <p:spPr bwMode="auto">
            <a:xfrm>
              <a:off x="2746598" y="5745140"/>
              <a:ext cx="188536" cy="46026"/>
            </a:xfrm>
            <a:custGeom>
              <a:avLst/>
              <a:gdLst>
                <a:gd name="T0" fmla="*/ 3 w 99"/>
                <a:gd name="T1" fmla="*/ 16 h 24"/>
                <a:gd name="T2" fmla="*/ 1 w 99"/>
                <a:gd name="T3" fmla="*/ 17 h 24"/>
                <a:gd name="T4" fmla="*/ 2 w 99"/>
                <a:gd name="T5" fmla="*/ 19 h 24"/>
                <a:gd name="T6" fmla="*/ 8 w 99"/>
                <a:gd name="T7" fmla="*/ 22 h 24"/>
                <a:gd name="T8" fmla="*/ 22 w 99"/>
                <a:gd name="T9" fmla="*/ 24 h 24"/>
                <a:gd name="T10" fmla="*/ 22 w 99"/>
                <a:gd name="T11" fmla="*/ 24 h 24"/>
                <a:gd name="T12" fmla="*/ 24 w 99"/>
                <a:gd name="T13" fmla="*/ 23 h 24"/>
                <a:gd name="T14" fmla="*/ 22 w 99"/>
                <a:gd name="T15" fmla="*/ 20 h 24"/>
                <a:gd name="T16" fmla="*/ 9 w 99"/>
                <a:gd name="T17" fmla="*/ 18 h 24"/>
                <a:gd name="T18" fmla="*/ 3 w 99"/>
                <a:gd name="T19" fmla="*/ 16 h 24"/>
                <a:gd name="T20" fmla="*/ 3 w 99"/>
                <a:gd name="T21" fmla="*/ 16 h 24"/>
                <a:gd name="T22" fmla="*/ 61 w 99"/>
                <a:gd name="T23" fmla="*/ 14 h 24"/>
                <a:gd name="T24" fmla="*/ 60 w 99"/>
                <a:gd name="T25" fmla="*/ 14 h 24"/>
                <a:gd name="T26" fmla="*/ 60 w 99"/>
                <a:gd name="T27" fmla="*/ 14 h 24"/>
                <a:gd name="T28" fmla="*/ 41 w 99"/>
                <a:gd name="T29" fmla="*/ 19 h 24"/>
                <a:gd name="T30" fmla="*/ 40 w 99"/>
                <a:gd name="T31" fmla="*/ 22 h 24"/>
                <a:gd name="T32" fmla="*/ 42 w 99"/>
                <a:gd name="T33" fmla="*/ 23 h 24"/>
                <a:gd name="T34" fmla="*/ 42 w 99"/>
                <a:gd name="T35" fmla="*/ 23 h 24"/>
                <a:gd name="T36" fmla="*/ 62 w 99"/>
                <a:gd name="T37" fmla="*/ 18 h 24"/>
                <a:gd name="T38" fmla="*/ 63 w 99"/>
                <a:gd name="T39" fmla="*/ 15 h 24"/>
                <a:gd name="T40" fmla="*/ 61 w 99"/>
                <a:gd name="T41" fmla="*/ 14 h 24"/>
                <a:gd name="T42" fmla="*/ 99 w 99"/>
                <a:gd name="T43" fmla="*/ 0 h 24"/>
                <a:gd name="T44" fmla="*/ 89 w 99"/>
                <a:gd name="T45" fmla="*/ 1 h 24"/>
                <a:gd name="T46" fmla="*/ 79 w 99"/>
                <a:gd name="T47" fmla="*/ 7 h 24"/>
                <a:gd name="T48" fmla="*/ 78 w 99"/>
                <a:gd name="T49" fmla="*/ 9 h 24"/>
                <a:gd name="T50" fmla="*/ 80 w 99"/>
                <a:gd name="T51" fmla="*/ 11 h 24"/>
                <a:gd name="T52" fmla="*/ 80 w 99"/>
                <a:gd name="T53" fmla="*/ 10 h 24"/>
                <a:gd name="T54" fmla="*/ 98 w 99"/>
                <a:gd name="T55" fmla="*/ 1 h 24"/>
                <a:gd name="T56" fmla="*/ 99 w 99"/>
                <a:gd name="T5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9" h="24">
                  <a:moveTo>
                    <a:pt x="3" y="16"/>
                  </a:moveTo>
                  <a:cubicBezTo>
                    <a:pt x="2" y="16"/>
                    <a:pt x="1" y="16"/>
                    <a:pt x="1" y="17"/>
                  </a:cubicBezTo>
                  <a:cubicBezTo>
                    <a:pt x="0" y="18"/>
                    <a:pt x="1" y="19"/>
                    <a:pt x="2" y="19"/>
                  </a:cubicBezTo>
                  <a:cubicBezTo>
                    <a:pt x="4" y="20"/>
                    <a:pt x="6" y="21"/>
                    <a:pt x="8" y="22"/>
                  </a:cubicBezTo>
                  <a:cubicBezTo>
                    <a:pt x="12" y="23"/>
                    <a:pt x="17" y="24"/>
                    <a:pt x="22" y="24"/>
                  </a:cubicBezTo>
                  <a:cubicBezTo>
                    <a:pt x="22" y="24"/>
                    <a:pt x="22" y="24"/>
                    <a:pt x="22" y="24"/>
                  </a:cubicBezTo>
                  <a:cubicBezTo>
                    <a:pt x="23" y="24"/>
                    <a:pt x="24" y="24"/>
                    <a:pt x="24" y="23"/>
                  </a:cubicBezTo>
                  <a:cubicBezTo>
                    <a:pt x="24" y="22"/>
                    <a:pt x="23" y="21"/>
                    <a:pt x="22" y="20"/>
                  </a:cubicBezTo>
                  <a:cubicBezTo>
                    <a:pt x="18" y="20"/>
                    <a:pt x="13" y="19"/>
                    <a:pt x="9" y="18"/>
                  </a:cubicBezTo>
                  <a:cubicBezTo>
                    <a:pt x="7" y="17"/>
                    <a:pt x="5" y="17"/>
                    <a:pt x="3" y="16"/>
                  </a:cubicBezTo>
                  <a:cubicBezTo>
                    <a:pt x="3" y="16"/>
                    <a:pt x="3" y="16"/>
                    <a:pt x="3" y="16"/>
                  </a:cubicBezTo>
                  <a:moveTo>
                    <a:pt x="61" y="14"/>
                  </a:moveTo>
                  <a:cubicBezTo>
                    <a:pt x="61" y="14"/>
                    <a:pt x="61" y="14"/>
                    <a:pt x="60" y="14"/>
                  </a:cubicBezTo>
                  <a:cubicBezTo>
                    <a:pt x="60" y="14"/>
                    <a:pt x="60" y="14"/>
                    <a:pt x="60" y="14"/>
                  </a:cubicBezTo>
                  <a:cubicBezTo>
                    <a:pt x="54" y="16"/>
                    <a:pt x="48" y="18"/>
                    <a:pt x="41" y="19"/>
                  </a:cubicBezTo>
                  <a:cubicBezTo>
                    <a:pt x="40" y="19"/>
                    <a:pt x="40" y="20"/>
                    <a:pt x="40" y="22"/>
                  </a:cubicBezTo>
                  <a:cubicBezTo>
                    <a:pt x="40" y="23"/>
                    <a:pt x="41" y="23"/>
                    <a:pt x="42" y="23"/>
                  </a:cubicBezTo>
                  <a:cubicBezTo>
                    <a:pt x="42" y="23"/>
                    <a:pt x="42" y="23"/>
                    <a:pt x="42" y="23"/>
                  </a:cubicBezTo>
                  <a:cubicBezTo>
                    <a:pt x="49" y="22"/>
                    <a:pt x="55" y="20"/>
                    <a:pt x="62" y="18"/>
                  </a:cubicBezTo>
                  <a:cubicBezTo>
                    <a:pt x="63" y="18"/>
                    <a:pt x="63" y="16"/>
                    <a:pt x="63" y="15"/>
                  </a:cubicBezTo>
                  <a:cubicBezTo>
                    <a:pt x="63" y="15"/>
                    <a:pt x="62" y="14"/>
                    <a:pt x="61" y="14"/>
                  </a:cubicBezTo>
                  <a:moveTo>
                    <a:pt x="99" y="0"/>
                  </a:moveTo>
                  <a:cubicBezTo>
                    <a:pt x="96" y="1"/>
                    <a:pt x="93" y="1"/>
                    <a:pt x="89" y="1"/>
                  </a:cubicBezTo>
                  <a:cubicBezTo>
                    <a:pt x="86" y="3"/>
                    <a:pt x="82" y="5"/>
                    <a:pt x="79" y="7"/>
                  </a:cubicBezTo>
                  <a:cubicBezTo>
                    <a:pt x="78" y="7"/>
                    <a:pt x="77" y="8"/>
                    <a:pt x="78" y="9"/>
                  </a:cubicBezTo>
                  <a:cubicBezTo>
                    <a:pt x="78" y="10"/>
                    <a:pt x="79" y="11"/>
                    <a:pt x="80" y="11"/>
                  </a:cubicBezTo>
                  <a:cubicBezTo>
                    <a:pt x="80" y="10"/>
                    <a:pt x="80" y="10"/>
                    <a:pt x="80" y="10"/>
                  </a:cubicBezTo>
                  <a:cubicBezTo>
                    <a:pt x="87" y="7"/>
                    <a:pt x="93" y="4"/>
                    <a:pt x="98" y="1"/>
                  </a:cubicBezTo>
                  <a:cubicBezTo>
                    <a:pt x="99" y="1"/>
                    <a:pt x="99" y="1"/>
                    <a:pt x="99"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2" name="Freeform 415"/>
            <p:cNvSpPr/>
            <p:nvPr/>
          </p:nvSpPr>
          <p:spPr bwMode="auto">
            <a:xfrm>
              <a:off x="2714911" y="5335666"/>
              <a:ext cx="305777" cy="355513"/>
            </a:xfrm>
            <a:custGeom>
              <a:avLst/>
              <a:gdLst>
                <a:gd name="T0" fmla="*/ 29 w 161"/>
                <a:gd name="T1" fmla="*/ 51 h 186"/>
                <a:gd name="T2" fmla="*/ 119 w 161"/>
                <a:gd name="T3" fmla="*/ 38 h 186"/>
                <a:gd name="T4" fmla="*/ 143 w 161"/>
                <a:gd name="T5" fmla="*/ 79 h 186"/>
                <a:gd name="T6" fmla="*/ 105 w 161"/>
                <a:gd name="T7" fmla="*/ 161 h 186"/>
                <a:gd name="T8" fmla="*/ 18 w 161"/>
                <a:gd name="T9" fmla="*/ 144 h 186"/>
                <a:gd name="T10" fmla="*/ 29 w 161"/>
                <a:gd name="T11" fmla="*/ 51 h 186"/>
                <a:gd name="T12" fmla="*/ 28 w 161"/>
                <a:gd name="T13" fmla="*/ 53 h 186"/>
                <a:gd name="T14" fmla="*/ 29 w 161"/>
                <a:gd name="T15" fmla="*/ 169 h 186"/>
                <a:gd name="T16" fmla="*/ 99 w 161"/>
                <a:gd name="T17" fmla="*/ 165 h 186"/>
                <a:gd name="T18" fmla="*/ 140 w 161"/>
                <a:gd name="T19" fmla="*/ 127 h 186"/>
                <a:gd name="T20" fmla="*/ 99 w 161"/>
                <a:gd name="T21" fmla="*/ 21 h 186"/>
                <a:gd name="T22" fmla="*/ 46 w 161"/>
                <a:gd name="T23" fmla="*/ 21 h 186"/>
                <a:gd name="T24" fmla="*/ 28 w 161"/>
                <a:gd name="T25" fmla="*/ 53 h 186"/>
                <a:gd name="T26" fmla="*/ 29 w 161"/>
                <a:gd name="T27" fmla="*/ 5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1" h="186">
                  <a:moveTo>
                    <a:pt x="29" y="51"/>
                  </a:moveTo>
                  <a:cubicBezTo>
                    <a:pt x="46" y="0"/>
                    <a:pt x="89" y="10"/>
                    <a:pt x="119" y="38"/>
                  </a:cubicBezTo>
                  <a:cubicBezTo>
                    <a:pt x="131" y="49"/>
                    <a:pt x="139" y="64"/>
                    <a:pt x="143" y="79"/>
                  </a:cubicBezTo>
                  <a:cubicBezTo>
                    <a:pt x="152" y="113"/>
                    <a:pt x="134" y="144"/>
                    <a:pt x="105" y="161"/>
                  </a:cubicBezTo>
                  <a:cubicBezTo>
                    <a:pt x="75" y="179"/>
                    <a:pt x="29" y="185"/>
                    <a:pt x="18" y="144"/>
                  </a:cubicBezTo>
                  <a:cubicBezTo>
                    <a:pt x="10" y="114"/>
                    <a:pt x="21" y="79"/>
                    <a:pt x="29" y="51"/>
                  </a:cubicBezTo>
                  <a:cubicBezTo>
                    <a:pt x="29" y="51"/>
                    <a:pt x="28" y="52"/>
                    <a:pt x="28" y="53"/>
                  </a:cubicBezTo>
                  <a:cubicBezTo>
                    <a:pt x="18" y="86"/>
                    <a:pt x="0" y="141"/>
                    <a:pt x="29" y="169"/>
                  </a:cubicBezTo>
                  <a:cubicBezTo>
                    <a:pt x="47" y="186"/>
                    <a:pt x="80" y="174"/>
                    <a:pt x="99" y="165"/>
                  </a:cubicBezTo>
                  <a:cubicBezTo>
                    <a:pt x="117" y="157"/>
                    <a:pt x="131" y="144"/>
                    <a:pt x="140" y="127"/>
                  </a:cubicBezTo>
                  <a:cubicBezTo>
                    <a:pt x="161" y="88"/>
                    <a:pt x="134" y="40"/>
                    <a:pt x="99" y="21"/>
                  </a:cubicBezTo>
                  <a:cubicBezTo>
                    <a:pt x="82" y="11"/>
                    <a:pt x="62" y="7"/>
                    <a:pt x="46" y="21"/>
                  </a:cubicBezTo>
                  <a:cubicBezTo>
                    <a:pt x="36" y="28"/>
                    <a:pt x="32" y="42"/>
                    <a:pt x="28" y="53"/>
                  </a:cubicBezTo>
                  <a:cubicBezTo>
                    <a:pt x="28" y="53"/>
                    <a:pt x="29" y="52"/>
                    <a:pt x="29" y="51"/>
                  </a:cubicBezTo>
                  <a:close/>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556659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fade">
                                      <p:cBhvr>
                                        <p:cTn id="16" dur="1000"/>
                                        <p:tgtEl>
                                          <p:spTgt spid="40"/>
                                        </p:tgtEl>
                                      </p:cBhvr>
                                    </p:animEffect>
                                    <p:anim calcmode="lin" valueType="num">
                                      <p:cBhvr>
                                        <p:cTn id="17" dur="1000" fill="hold"/>
                                        <p:tgtEl>
                                          <p:spTgt spid="40"/>
                                        </p:tgtEl>
                                        <p:attrNameLst>
                                          <p:attrName>ppt_x</p:attrName>
                                        </p:attrNameLst>
                                      </p:cBhvr>
                                      <p:tavLst>
                                        <p:tav tm="0">
                                          <p:val>
                                            <p:strVal val="#ppt_x"/>
                                          </p:val>
                                        </p:tav>
                                        <p:tav tm="100000">
                                          <p:val>
                                            <p:strVal val="#ppt_x"/>
                                          </p:val>
                                        </p:tav>
                                      </p:tavLst>
                                    </p:anim>
                                    <p:anim calcmode="lin" valueType="num">
                                      <p:cBhvr>
                                        <p:cTn id="18"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down)">
                                      <p:cBhvr>
                                        <p:cTn id="39" dur="580">
                                          <p:stCondLst>
                                            <p:cond delay="0"/>
                                          </p:stCondLst>
                                        </p:cTn>
                                        <p:tgtEl>
                                          <p:spTgt spid="12"/>
                                        </p:tgtEl>
                                      </p:cBhvr>
                                    </p:animEffect>
                                    <p:anim calcmode="lin" valueType="num">
                                      <p:cBhvr>
                                        <p:cTn id="40"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45" dur="26">
                                          <p:stCondLst>
                                            <p:cond delay="650"/>
                                          </p:stCondLst>
                                        </p:cTn>
                                        <p:tgtEl>
                                          <p:spTgt spid="12"/>
                                        </p:tgtEl>
                                      </p:cBhvr>
                                      <p:to x="100000" y="60000"/>
                                    </p:animScale>
                                    <p:animScale>
                                      <p:cBhvr>
                                        <p:cTn id="46" dur="166" decel="50000">
                                          <p:stCondLst>
                                            <p:cond delay="676"/>
                                          </p:stCondLst>
                                        </p:cTn>
                                        <p:tgtEl>
                                          <p:spTgt spid="12"/>
                                        </p:tgtEl>
                                      </p:cBhvr>
                                      <p:to x="100000" y="100000"/>
                                    </p:animScale>
                                    <p:animScale>
                                      <p:cBhvr>
                                        <p:cTn id="47" dur="26">
                                          <p:stCondLst>
                                            <p:cond delay="1312"/>
                                          </p:stCondLst>
                                        </p:cTn>
                                        <p:tgtEl>
                                          <p:spTgt spid="12"/>
                                        </p:tgtEl>
                                      </p:cBhvr>
                                      <p:to x="100000" y="80000"/>
                                    </p:animScale>
                                    <p:animScale>
                                      <p:cBhvr>
                                        <p:cTn id="48" dur="166" decel="50000">
                                          <p:stCondLst>
                                            <p:cond delay="1338"/>
                                          </p:stCondLst>
                                        </p:cTn>
                                        <p:tgtEl>
                                          <p:spTgt spid="12"/>
                                        </p:tgtEl>
                                      </p:cBhvr>
                                      <p:to x="100000" y="100000"/>
                                    </p:animScale>
                                    <p:animScale>
                                      <p:cBhvr>
                                        <p:cTn id="49" dur="26">
                                          <p:stCondLst>
                                            <p:cond delay="1642"/>
                                          </p:stCondLst>
                                        </p:cTn>
                                        <p:tgtEl>
                                          <p:spTgt spid="12"/>
                                        </p:tgtEl>
                                      </p:cBhvr>
                                      <p:to x="100000" y="90000"/>
                                    </p:animScale>
                                    <p:animScale>
                                      <p:cBhvr>
                                        <p:cTn id="50" dur="166" decel="50000">
                                          <p:stCondLst>
                                            <p:cond delay="1668"/>
                                          </p:stCondLst>
                                        </p:cTn>
                                        <p:tgtEl>
                                          <p:spTgt spid="12"/>
                                        </p:tgtEl>
                                      </p:cBhvr>
                                      <p:to x="100000" y="100000"/>
                                    </p:animScale>
                                    <p:animScale>
                                      <p:cBhvr>
                                        <p:cTn id="51" dur="26">
                                          <p:stCondLst>
                                            <p:cond delay="1808"/>
                                          </p:stCondLst>
                                        </p:cTn>
                                        <p:tgtEl>
                                          <p:spTgt spid="12"/>
                                        </p:tgtEl>
                                      </p:cBhvr>
                                      <p:to x="100000" y="95000"/>
                                    </p:animScale>
                                    <p:animScale>
                                      <p:cBhvr>
                                        <p:cTn id="52" dur="166" decel="50000">
                                          <p:stCondLst>
                                            <p:cond delay="1834"/>
                                          </p:stCondLst>
                                        </p:cTn>
                                        <p:tgtEl>
                                          <p:spTgt spid="12"/>
                                        </p:tgtEl>
                                      </p:cBhvr>
                                      <p:to x="100000" y="100000"/>
                                    </p:animScale>
                                  </p:childTnLst>
                                </p:cTn>
                              </p:par>
                              <p:par>
                                <p:cTn id="53" presetID="26" presetClass="entr" presetSubtype="0" fill="hold" grpId="1" nodeType="with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wipe(down)">
                                      <p:cBhvr>
                                        <p:cTn id="55" dur="580">
                                          <p:stCondLst>
                                            <p:cond delay="0"/>
                                          </p:stCondLst>
                                        </p:cTn>
                                        <p:tgtEl>
                                          <p:spTgt spid="13"/>
                                        </p:tgtEl>
                                      </p:cBhvr>
                                    </p:animEffect>
                                    <p:anim calcmode="lin" valueType="num">
                                      <p:cBhvr>
                                        <p:cTn id="56"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61" dur="26">
                                          <p:stCondLst>
                                            <p:cond delay="650"/>
                                          </p:stCondLst>
                                        </p:cTn>
                                        <p:tgtEl>
                                          <p:spTgt spid="13"/>
                                        </p:tgtEl>
                                      </p:cBhvr>
                                      <p:to x="100000" y="60000"/>
                                    </p:animScale>
                                    <p:animScale>
                                      <p:cBhvr>
                                        <p:cTn id="62" dur="166" decel="50000">
                                          <p:stCondLst>
                                            <p:cond delay="676"/>
                                          </p:stCondLst>
                                        </p:cTn>
                                        <p:tgtEl>
                                          <p:spTgt spid="13"/>
                                        </p:tgtEl>
                                      </p:cBhvr>
                                      <p:to x="100000" y="100000"/>
                                    </p:animScale>
                                    <p:animScale>
                                      <p:cBhvr>
                                        <p:cTn id="63" dur="26">
                                          <p:stCondLst>
                                            <p:cond delay="1312"/>
                                          </p:stCondLst>
                                        </p:cTn>
                                        <p:tgtEl>
                                          <p:spTgt spid="13"/>
                                        </p:tgtEl>
                                      </p:cBhvr>
                                      <p:to x="100000" y="80000"/>
                                    </p:animScale>
                                    <p:animScale>
                                      <p:cBhvr>
                                        <p:cTn id="64" dur="166" decel="50000">
                                          <p:stCondLst>
                                            <p:cond delay="1338"/>
                                          </p:stCondLst>
                                        </p:cTn>
                                        <p:tgtEl>
                                          <p:spTgt spid="13"/>
                                        </p:tgtEl>
                                      </p:cBhvr>
                                      <p:to x="100000" y="100000"/>
                                    </p:animScale>
                                    <p:animScale>
                                      <p:cBhvr>
                                        <p:cTn id="65" dur="26">
                                          <p:stCondLst>
                                            <p:cond delay="1642"/>
                                          </p:stCondLst>
                                        </p:cTn>
                                        <p:tgtEl>
                                          <p:spTgt spid="13"/>
                                        </p:tgtEl>
                                      </p:cBhvr>
                                      <p:to x="100000" y="90000"/>
                                    </p:animScale>
                                    <p:animScale>
                                      <p:cBhvr>
                                        <p:cTn id="66" dur="166" decel="50000">
                                          <p:stCondLst>
                                            <p:cond delay="1668"/>
                                          </p:stCondLst>
                                        </p:cTn>
                                        <p:tgtEl>
                                          <p:spTgt spid="13"/>
                                        </p:tgtEl>
                                      </p:cBhvr>
                                      <p:to x="100000" y="100000"/>
                                    </p:animScale>
                                    <p:animScale>
                                      <p:cBhvr>
                                        <p:cTn id="67" dur="26">
                                          <p:stCondLst>
                                            <p:cond delay="1808"/>
                                          </p:stCondLst>
                                        </p:cTn>
                                        <p:tgtEl>
                                          <p:spTgt spid="13"/>
                                        </p:tgtEl>
                                      </p:cBhvr>
                                      <p:to x="100000" y="95000"/>
                                    </p:animScale>
                                    <p:animScale>
                                      <p:cBhvr>
                                        <p:cTn id="68" dur="166" decel="50000">
                                          <p:stCondLst>
                                            <p:cond delay="1834"/>
                                          </p:stCondLst>
                                        </p:cTn>
                                        <p:tgtEl>
                                          <p:spTgt spid="13"/>
                                        </p:tgtEl>
                                      </p:cBhvr>
                                      <p:to x="100000" y="100000"/>
                                    </p:animScale>
                                  </p:childTnLst>
                                </p:cTn>
                              </p:par>
                            </p:childTnLst>
                          </p:cTn>
                        </p:par>
                      </p:childTnLst>
                    </p:cTn>
                  </p:par>
                  <p:par>
                    <p:cTn id="69" fill="hold">
                      <p:stCondLst>
                        <p:cond delay="indefinite"/>
                      </p:stCondLst>
                      <p:childTnLst>
                        <p:par>
                          <p:cTn id="70" fill="hold">
                            <p:stCondLst>
                              <p:cond delay="0"/>
                            </p:stCondLst>
                            <p:childTnLst>
                              <p:par>
                                <p:cTn id="71" presetID="26" presetClass="entr" presetSubtype="0" fill="hold" nodeType="clickEffect">
                                  <p:stCondLst>
                                    <p:cond delay="0"/>
                                  </p:stCondLst>
                                  <p:childTnLst>
                                    <p:set>
                                      <p:cBhvr>
                                        <p:cTn id="72" dur="1" fill="hold">
                                          <p:stCondLst>
                                            <p:cond delay="0"/>
                                          </p:stCondLst>
                                        </p:cTn>
                                        <p:tgtEl>
                                          <p:spTgt spid="14"/>
                                        </p:tgtEl>
                                        <p:attrNameLst>
                                          <p:attrName>style.visibility</p:attrName>
                                        </p:attrNameLst>
                                      </p:cBhvr>
                                      <p:to>
                                        <p:strVal val="visible"/>
                                      </p:to>
                                    </p:set>
                                    <p:animEffect transition="in" filter="wipe(down)">
                                      <p:cBhvr>
                                        <p:cTn id="73" dur="580">
                                          <p:stCondLst>
                                            <p:cond delay="0"/>
                                          </p:stCondLst>
                                        </p:cTn>
                                        <p:tgtEl>
                                          <p:spTgt spid="14"/>
                                        </p:tgtEl>
                                      </p:cBhvr>
                                    </p:animEffect>
                                    <p:anim calcmode="lin" valueType="num">
                                      <p:cBhvr>
                                        <p:cTn id="7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79" dur="26">
                                          <p:stCondLst>
                                            <p:cond delay="650"/>
                                          </p:stCondLst>
                                        </p:cTn>
                                        <p:tgtEl>
                                          <p:spTgt spid="14"/>
                                        </p:tgtEl>
                                      </p:cBhvr>
                                      <p:to x="100000" y="60000"/>
                                    </p:animScale>
                                    <p:animScale>
                                      <p:cBhvr>
                                        <p:cTn id="80" dur="166" decel="50000">
                                          <p:stCondLst>
                                            <p:cond delay="676"/>
                                          </p:stCondLst>
                                        </p:cTn>
                                        <p:tgtEl>
                                          <p:spTgt spid="14"/>
                                        </p:tgtEl>
                                      </p:cBhvr>
                                      <p:to x="100000" y="100000"/>
                                    </p:animScale>
                                    <p:animScale>
                                      <p:cBhvr>
                                        <p:cTn id="81" dur="26">
                                          <p:stCondLst>
                                            <p:cond delay="1312"/>
                                          </p:stCondLst>
                                        </p:cTn>
                                        <p:tgtEl>
                                          <p:spTgt spid="14"/>
                                        </p:tgtEl>
                                      </p:cBhvr>
                                      <p:to x="100000" y="80000"/>
                                    </p:animScale>
                                    <p:animScale>
                                      <p:cBhvr>
                                        <p:cTn id="82" dur="166" decel="50000">
                                          <p:stCondLst>
                                            <p:cond delay="1338"/>
                                          </p:stCondLst>
                                        </p:cTn>
                                        <p:tgtEl>
                                          <p:spTgt spid="14"/>
                                        </p:tgtEl>
                                      </p:cBhvr>
                                      <p:to x="100000" y="100000"/>
                                    </p:animScale>
                                    <p:animScale>
                                      <p:cBhvr>
                                        <p:cTn id="83" dur="26">
                                          <p:stCondLst>
                                            <p:cond delay="1642"/>
                                          </p:stCondLst>
                                        </p:cTn>
                                        <p:tgtEl>
                                          <p:spTgt spid="14"/>
                                        </p:tgtEl>
                                      </p:cBhvr>
                                      <p:to x="100000" y="90000"/>
                                    </p:animScale>
                                    <p:animScale>
                                      <p:cBhvr>
                                        <p:cTn id="84" dur="166" decel="50000">
                                          <p:stCondLst>
                                            <p:cond delay="1668"/>
                                          </p:stCondLst>
                                        </p:cTn>
                                        <p:tgtEl>
                                          <p:spTgt spid="14"/>
                                        </p:tgtEl>
                                      </p:cBhvr>
                                      <p:to x="100000" y="100000"/>
                                    </p:animScale>
                                    <p:animScale>
                                      <p:cBhvr>
                                        <p:cTn id="85" dur="26">
                                          <p:stCondLst>
                                            <p:cond delay="1808"/>
                                          </p:stCondLst>
                                        </p:cTn>
                                        <p:tgtEl>
                                          <p:spTgt spid="14"/>
                                        </p:tgtEl>
                                      </p:cBhvr>
                                      <p:to x="100000" y="95000"/>
                                    </p:animScale>
                                    <p:animScale>
                                      <p:cBhvr>
                                        <p:cTn id="86" dur="166" decel="50000">
                                          <p:stCondLst>
                                            <p:cond delay="1834"/>
                                          </p:stCondLst>
                                        </p:cTn>
                                        <p:tgtEl>
                                          <p:spTgt spid="14"/>
                                        </p:tgtEl>
                                      </p:cBhvr>
                                      <p:to x="100000" y="100000"/>
                                    </p:animScale>
                                  </p:childTnLst>
                                </p:cTn>
                              </p:par>
                              <p:par>
                                <p:cTn id="87" presetID="26" presetClass="entr" presetSubtype="0" fill="hold" nodeType="withEffect">
                                  <p:stCondLst>
                                    <p:cond delay="0"/>
                                  </p:stCondLst>
                                  <p:childTnLst>
                                    <p:set>
                                      <p:cBhvr>
                                        <p:cTn id="88" dur="1" fill="hold">
                                          <p:stCondLst>
                                            <p:cond delay="0"/>
                                          </p:stCondLst>
                                        </p:cTn>
                                        <p:tgtEl>
                                          <p:spTgt spid="20"/>
                                        </p:tgtEl>
                                        <p:attrNameLst>
                                          <p:attrName>style.visibility</p:attrName>
                                        </p:attrNameLst>
                                      </p:cBhvr>
                                      <p:to>
                                        <p:strVal val="visible"/>
                                      </p:to>
                                    </p:set>
                                    <p:animEffect transition="in" filter="wipe(down)">
                                      <p:cBhvr>
                                        <p:cTn id="89" dur="580">
                                          <p:stCondLst>
                                            <p:cond delay="0"/>
                                          </p:stCondLst>
                                        </p:cTn>
                                        <p:tgtEl>
                                          <p:spTgt spid="20"/>
                                        </p:tgtEl>
                                      </p:cBhvr>
                                    </p:animEffect>
                                    <p:anim calcmode="lin" valueType="num">
                                      <p:cBhvr>
                                        <p:cTn id="90"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95" dur="26">
                                          <p:stCondLst>
                                            <p:cond delay="650"/>
                                          </p:stCondLst>
                                        </p:cTn>
                                        <p:tgtEl>
                                          <p:spTgt spid="20"/>
                                        </p:tgtEl>
                                      </p:cBhvr>
                                      <p:to x="100000" y="60000"/>
                                    </p:animScale>
                                    <p:animScale>
                                      <p:cBhvr>
                                        <p:cTn id="96" dur="166" decel="50000">
                                          <p:stCondLst>
                                            <p:cond delay="676"/>
                                          </p:stCondLst>
                                        </p:cTn>
                                        <p:tgtEl>
                                          <p:spTgt spid="20"/>
                                        </p:tgtEl>
                                      </p:cBhvr>
                                      <p:to x="100000" y="100000"/>
                                    </p:animScale>
                                    <p:animScale>
                                      <p:cBhvr>
                                        <p:cTn id="97" dur="26">
                                          <p:stCondLst>
                                            <p:cond delay="1312"/>
                                          </p:stCondLst>
                                        </p:cTn>
                                        <p:tgtEl>
                                          <p:spTgt spid="20"/>
                                        </p:tgtEl>
                                      </p:cBhvr>
                                      <p:to x="100000" y="80000"/>
                                    </p:animScale>
                                    <p:animScale>
                                      <p:cBhvr>
                                        <p:cTn id="98" dur="166" decel="50000">
                                          <p:stCondLst>
                                            <p:cond delay="1338"/>
                                          </p:stCondLst>
                                        </p:cTn>
                                        <p:tgtEl>
                                          <p:spTgt spid="20"/>
                                        </p:tgtEl>
                                      </p:cBhvr>
                                      <p:to x="100000" y="100000"/>
                                    </p:animScale>
                                    <p:animScale>
                                      <p:cBhvr>
                                        <p:cTn id="99" dur="26">
                                          <p:stCondLst>
                                            <p:cond delay="1642"/>
                                          </p:stCondLst>
                                        </p:cTn>
                                        <p:tgtEl>
                                          <p:spTgt spid="20"/>
                                        </p:tgtEl>
                                      </p:cBhvr>
                                      <p:to x="100000" y="90000"/>
                                    </p:animScale>
                                    <p:animScale>
                                      <p:cBhvr>
                                        <p:cTn id="100" dur="166" decel="50000">
                                          <p:stCondLst>
                                            <p:cond delay="1668"/>
                                          </p:stCondLst>
                                        </p:cTn>
                                        <p:tgtEl>
                                          <p:spTgt spid="20"/>
                                        </p:tgtEl>
                                      </p:cBhvr>
                                      <p:to x="100000" y="100000"/>
                                    </p:animScale>
                                    <p:animScale>
                                      <p:cBhvr>
                                        <p:cTn id="101" dur="26">
                                          <p:stCondLst>
                                            <p:cond delay="1808"/>
                                          </p:stCondLst>
                                        </p:cTn>
                                        <p:tgtEl>
                                          <p:spTgt spid="20"/>
                                        </p:tgtEl>
                                      </p:cBhvr>
                                      <p:to x="100000" y="95000"/>
                                    </p:animScale>
                                    <p:animScale>
                                      <p:cBhvr>
                                        <p:cTn id="102" dur="166" decel="50000">
                                          <p:stCondLst>
                                            <p:cond delay="1834"/>
                                          </p:stCondLst>
                                        </p:cTn>
                                        <p:tgtEl>
                                          <p:spTgt spid="20"/>
                                        </p:tgtEl>
                                      </p:cBhvr>
                                      <p:to x="100000" y="100000"/>
                                    </p:animScale>
                                  </p:childTnLst>
                                </p:cTn>
                              </p:par>
                              <p:par>
                                <p:cTn id="103" presetID="26" presetClass="entr" presetSubtype="0" fill="hold" grpId="1" nodeType="withEffect">
                                  <p:stCondLst>
                                    <p:cond delay="0"/>
                                  </p:stCondLst>
                                  <p:childTnLst>
                                    <p:set>
                                      <p:cBhvr>
                                        <p:cTn id="104" dur="1" fill="hold">
                                          <p:stCondLst>
                                            <p:cond delay="0"/>
                                          </p:stCondLst>
                                        </p:cTn>
                                        <p:tgtEl>
                                          <p:spTgt spid="15"/>
                                        </p:tgtEl>
                                        <p:attrNameLst>
                                          <p:attrName>style.visibility</p:attrName>
                                        </p:attrNameLst>
                                      </p:cBhvr>
                                      <p:to>
                                        <p:strVal val="visible"/>
                                      </p:to>
                                    </p:set>
                                    <p:animEffect transition="in" filter="wipe(down)">
                                      <p:cBhvr>
                                        <p:cTn id="105" dur="580">
                                          <p:stCondLst>
                                            <p:cond delay="0"/>
                                          </p:stCondLst>
                                        </p:cTn>
                                        <p:tgtEl>
                                          <p:spTgt spid="15"/>
                                        </p:tgtEl>
                                      </p:cBhvr>
                                    </p:animEffect>
                                    <p:anim calcmode="lin" valueType="num">
                                      <p:cBhvr>
                                        <p:cTn id="106"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07"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08"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09"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10"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11" dur="26">
                                          <p:stCondLst>
                                            <p:cond delay="650"/>
                                          </p:stCondLst>
                                        </p:cTn>
                                        <p:tgtEl>
                                          <p:spTgt spid="15"/>
                                        </p:tgtEl>
                                      </p:cBhvr>
                                      <p:to x="100000" y="60000"/>
                                    </p:animScale>
                                    <p:animScale>
                                      <p:cBhvr>
                                        <p:cTn id="112" dur="166" decel="50000">
                                          <p:stCondLst>
                                            <p:cond delay="676"/>
                                          </p:stCondLst>
                                        </p:cTn>
                                        <p:tgtEl>
                                          <p:spTgt spid="15"/>
                                        </p:tgtEl>
                                      </p:cBhvr>
                                      <p:to x="100000" y="100000"/>
                                    </p:animScale>
                                    <p:animScale>
                                      <p:cBhvr>
                                        <p:cTn id="113" dur="26">
                                          <p:stCondLst>
                                            <p:cond delay="1312"/>
                                          </p:stCondLst>
                                        </p:cTn>
                                        <p:tgtEl>
                                          <p:spTgt spid="15"/>
                                        </p:tgtEl>
                                      </p:cBhvr>
                                      <p:to x="100000" y="80000"/>
                                    </p:animScale>
                                    <p:animScale>
                                      <p:cBhvr>
                                        <p:cTn id="114" dur="166" decel="50000">
                                          <p:stCondLst>
                                            <p:cond delay="1338"/>
                                          </p:stCondLst>
                                        </p:cTn>
                                        <p:tgtEl>
                                          <p:spTgt spid="15"/>
                                        </p:tgtEl>
                                      </p:cBhvr>
                                      <p:to x="100000" y="100000"/>
                                    </p:animScale>
                                    <p:animScale>
                                      <p:cBhvr>
                                        <p:cTn id="115" dur="26">
                                          <p:stCondLst>
                                            <p:cond delay="1642"/>
                                          </p:stCondLst>
                                        </p:cTn>
                                        <p:tgtEl>
                                          <p:spTgt spid="15"/>
                                        </p:tgtEl>
                                      </p:cBhvr>
                                      <p:to x="100000" y="90000"/>
                                    </p:animScale>
                                    <p:animScale>
                                      <p:cBhvr>
                                        <p:cTn id="116" dur="166" decel="50000">
                                          <p:stCondLst>
                                            <p:cond delay="1668"/>
                                          </p:stCondLst>
                                        </p:cTn>
                                        <p:tgtEl>
                                          <p:spTgt spid="15"/>
                                        </p:tgtEl>
                                      </p:cBhvr>
                                      <p:to x="100000" y="100000"/>
                                    </p:animScale>
                                    <p:animScale>
                                      <p:cBhvr>
                                        <p:cTn id="117" dur="26">
                                          <p:stCondLst>
                                            <p:cond delay="1808"/>
                                          </p:stCondLst>
                                        </p:cTn>
                                        <p:tgtEl>
                                          <p:spTgt spid="15"/>
                                        </p:tgtEl>
                                      </p:cBhvr>
                                      <p:to x="100000" y="95000"/>
                                    </p:animScale>
                                    <p:animScale>
                                      <p:cBhvr>
                                        <p:cTn id="118" dur="166" decel="50000">
                                          <p:stCondLst>
                                            <p:cond delay="1834"/>
                                          </p:stCondLst>
                                        </p:cTn>
                                        <p:tgtEl>
                                          <p:spTgt spid="15"/>
                                        </p:tgtEl>
                                      </p:cBhvr>
                                      <p:to x="100000" y="100000"/>
                                    </p:animScale>
                                  </p:childTnLst>
                                </p:cTn>
                              </p:par>
                            </p:childTnLst>
                          </p:cTn>
                        </p:par>
                      </p:childTnLst>
                    </p:cTn>
                  </p:par>
                  <p:par>
                    <p:cTn id="119" fill="hold">
                      <p:stCondLst>
                        <p:cond delay="indefinite"/>
                      </p:stCondLst>
                      <p:childTnLst>
                        <p:par>
                          <p:cTn id="120" fill="hold">
                            <p:stCondLst>
                              <p:cond delay="0"/>
                            </p:stCondLst>
                            <p:childTnLst>
                              <p:par>
                                <p:cTn id="121" presetID="26" presetClass="entr" presetSubtype="0" fill="hold" nodeType="clickEffect">
                                  <p:stCondLst>
                                    <p:cond delay="0"/>
                                  </p:stCondLst>
                                  <p:childTnLst>
                                    <p:set>
                                      <p:cBhvr>
                                        <p:cTn id="122" dur="1" fill="hold">
                                          <p:stCondLst>
                                            <p:cond delay="0"/>
                                          </p:stCondLst>
                                        </p:cTn>
                                        <p:tgtEl>
                                          <p:spTgt spid="16"/>
                                        </p:tgtEl>
                                        <p:attrNameLst>
                                          <p:attrName>style.visibility</p:attrName>
                                        </p:attrNameLst>
                                      </p:cBhvr>
                                      <p:to>
                                        <p:strVal val="visible"/>
                                      </p:to>
                                    </p:set>
                                    <p:animEffect transition="in" filter="wipe(down)">
                                      <p:cBhvr>
                                        <p:cTn id="123" dur="580">
                                          <p:stCondLst>
                                            <p:cond delay="0"/>
                                          </p:stCondLst>
                                        </p:cTn>
                                        <p:tgtEl>
                                          <p:spTgt spid="16"/>
                                        </p:tgtEl>
                                      </p:cBhvr>
                                    </p:animEffect>
                                    <p:anim calcmode="lin" valueType="num">
                                      <p:cBhvr>
                                        <p:cTn id="124"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25"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26"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27"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28"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29" dur="26">
                                          <p:stCondLst>
                                            <p:cond delay="650"/>
                                          </p:stCondLst>
                                        </p:cTn>
                                        <p:tgtEl>
                                          <p:spTgt spid="16"/>
                                        </p:tgtEl>
                                      </p:cBhvr>
                                      <p:to x="100000" y="60000"/>
                                    </p:animScale>
                                    <p:animScale>
                                      <p:cBhvr>
                                        <p:cTn id="130" dur="166" decel="50000">
                                          <p:stCondLst>
                                            <p:cond delay="676"/>
                                          </p:stCondLst>
                                        </p:cTn>
                                        <p:tgtEl>
                                          <p:spTgt spid="16"/>
                                        </p:tgtEl>
                                      </p:cBhvr>
                                      <p:to x="100000" y="100000"/>
                                    </p:animScale>
                                    <p:animScale>
                                      <p:cBhvr>
                                        <p:cTn id="131" dur="26">
                                          <p:stCondLst>
                                            <p:cond delay="1312"/>
                                          </p:stCondLst>
                                        </p:cTn>
                                        <p:tgtEl>
                                          <p:spTgt spid="16"/>
                                        </p:tgtEl>
                                      </p:cBhvr>
                                      <p:to x="100000" y="80000"/>
                                    </p:animScale>
                                    <p:animScale>
                                      <p:cBhvr>
                                        <p:cTn id="132" dur="166" decel="50000">
                                          <p:stCondLst>
                                            <p:cond delay="1338"/>
                                          </p:stCondLst>
                                        </p:cTn>
                                        <p:tgtEl>
                                          <p:spTgt spid="16"/>
                                        </p:tgtEl>
                                      </p:cBhvr>
                                      <p:to x="100000" y="100000"/>
                                    </p:animScale>
                                    <p:animScale>
                                      <p:cBhvr>
                                        <p:cTn id="133" dur="26">
                                          <p:stCondLst>
                                            <p:cond delay="1642"/>
                                          </p:stCondLst>
                                        </p:cTn>
                                        <p:tgtEl>
                                          <p:spTgt spid="16"/>
                                        </p:tgtEl>
                                      </p:cBhvr>
                                      <p:to x="100000" y="90000"/>
                                    </p:animScale>
                                    <p:animScale>
                                      <p:cBhvr>
                                        <p:cTn id="134" dur="166" decel="50000">
                                          <p:stCondLst>
                                            <p:cond delay="1668"/>
                                          </p:stCondLst>
                                        </p:cTn>
                                        <p:tgtEl>
                                          <p:spTgt spid="16"/>
                                        </p:tgtEl>
                                      </p:cBhvr>
                                      <p:to x="100000" y="100000"/>
                                    </p:animScale>
                                    <p:animScale>
                                      <p:cBhvr>
                                        <p:cTn id="135" dur="26">
                                          <p:stCondLst>
                                            <p:cond delay="1808"/>
                                          </p:stCondLst>
                                        </p:cTn>
                                        <p:tgtEl>
                                          <p:spTgt spid="16"/>
                                        </p:tgtEl>
                                      </p:cBhvr>
                                      <p:to x="100000" y="95000"/>
                                    </p:animScale>
                                    <p:animScale>
                                      <p:cBhvr>
                                        <p:cTn id="136" dur="166" decel="50000">
                                          <p:stCondLst>
                                            <p:cond delay="1834"/>
                                          </p:stCondLst>
                                        </p:cTn>
                                        <p:tgtEl>
                                          <p:spTgt spid="16"/>
                                        </p:tgtEl>
                                      </p:cBhvr>
                                      <p:to x="100000" y="100000"/>
                                    </p:animScale>
                                  </p:childTnLst>
                                </p:cTn>
                              </p:par>
                              <p:par>
                                <p:cTn id="137" presetID="26" presetClass="entr" presetSubtype="0" fill="hold" nodeType="withEffect">
                                  <p:stCondLst>
                                    <p:cond delay="0"/>
                                  </p:stCondLst>
                                  <p:childTnLst>
                                    <p:set>
                                      <p:cBhvr>
                                        <p:cTn id="138" dur="1" fill="hold">
                                          <p:stCondLst>
                                            <p:cond delay="0"/>
                                          </p:stCondLst>
                                        </p:cTn>
                                        <p:tgtEl>
                                          <p:spTgt spid="27"/>
                                        </p:tgtEl>
                                        <p:attrNameLst>
                                          <p:attrName>style.visibility</p:attrName>
                                        </p:attrNameLst>
                                      </p:cBhvr>
                                      <p:to>
                                        <p:strVal val="visible"/>
                                      </p:to>
                                    </p:set>
                                    <p:animEffect transition="in" filter="wipe(down)">
                                      <p:cBhvr>
                                        <p:cTn id="139" dur="580">
                                          <p:stCondLst>
                                            <p:cond delay="0"/>
                                          </p:stCondLst>
                                        </p:cTn>
                                        <p:tgtEl>
                                          <p:spTgt spid="27"/>
                                        </p:tgtEl>
                                      </p:cBhvr>
                                    </p:animEffect>
                                    <p:anim calcmode="lin" valueType="num">
                                      <p:cBhvr>
                                        <p:cTn id="140"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141"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42"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143"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144"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145" dur="26">
                                          <p:stCondLst>
                                            <p:cond delay="650"/>
                                          </p:stCondLst>
                                        </p:cTn>
                                        <p:tgtEl>
                                          <p:spTgt spid="27"/>
                                        </p:tgtEl>
                                      </p:cBhvr>
                                      <p:to x="100000" y="60000"/>
                                    </p:animScale>
                                    <p:animScale>
                                      <p:cBhvr>
                                        <p:cTn id="146" dur="166" decel="50000">
                                          <p:stCondLst>
                                            <p:cond delay="676"/>
                                          </p:stCondLst>
                                        </p:cTn>
                                        <p:tgtEl>
                                          <p:spTgt spid="27"/>
                                        </p:tgtEl>
                                      </p:cBhvr>
                                      <p:to x="100000" y="100000"/>
                                    </p:animScale>
                                    <p:animScale>
                                      <p:cBhvr>
                                        <p:cTn id="147" dur="26">
                                          <p:stCondLst>
                                            <p:cond delay="1312"/>
                                          </p:stCondLst>
                                        </p:cTn>
                                        <p:tgtEl>
                                          <p:spTgt spid="27"/>
                                        </p:tgtEl>
                                      </p:cBhvr>
                                      <p:to x="100000" y="80000"/>
                                    </p:animScale>
                                    <p:animScale>
                                      <p:cBhvr>
                                        <p:cTn id="148" dur="166" decel="50000">
                                          <p:stCondLst>
                                            <p:cond delay="1338"/>
                                          </p:stCondLst>
                                        </p:cTn>
                                        <p:tgtEl>
                                          <p:spTgt spid="27"/>
                                        </p:tgtEl>
                                      </p:cBhvr>
                                      <p:to x="100000" y="100000"/>
                                    </p:animScale>
                                    <p:animScale>
                                      <p:cBhvr>
                                        <p:cTn id="149" dur="26">
                                          <p:stCondLst>
                                            <p:cond delay="1642"/>
                                          </p:stCondLst>
                                        </p:cTn>
                                        <p:tgtEl>
                                          <p:spTgt spid="27"/>
                                        </p:tgtEl>
                                      </p:cBhvr>
                                      <p:to x="100000" y="90000"/>
                                    </p:animScale>
                                    <p:animScale>
                                      <p:cBhvr>
                                        <p:cTn id="150" dur="166" decel="50000">
                                          <p:stCondLst>
                                            <p:cond delay="1668"/>
                                          </p:stCondLst>
                                        </p:cTn>
                                        <p:tgtEl>
                                          <p:spTgt spid="27"/>
                                        </p:tgtEl>
                                      </p:cBhvr>
                                      <p:to x="100000" y="100000"/>
                                    </p:animScale>
                                    <p:animScale>
                                      <p:cBhvr>
                                        <p:cTn id="151" dur="26">
                                          <p:stCondLst>
                                            <p:cond delay="1808"/>
                                          </p:stCondLst>
                                        </p:cTn>
                                        <p:tgtEl>
                                          <p:spTgt spid="27"/>
                                        </p:tgtEl>
                                      </p:cBhvr>
                                      <p:to x="100000" y="95000"/>
                                    </p:animScale>
                                    <p:animScale>
                                      <p:cBhvr>
                                        <p:cTn id="152" dur="166" decel="50000">
                                          <p:stCondLst>
                                            <p:cond delay="1834"/>
                                          </p:stCondLst>
                                        </p:cTn>
                                        <p:tgtEl>
                                          <p:spTgt spid="27"/>
                                        </p:tgtEl>
                                      </p:cBhvr>
                                      <p:to x="100000" y="100000"/>
                                    </p:animScale>
                                  </p:childTnLst>
                                </p:cTn>
                              </p:par>
                              <p:par>
                                <p:cTn id="153" presetID="26" presetClass="entr" presetSubtype="0" fill="hold" grpId="1" nodeType="withEffect">
                                  <p:stCondLst>
                                    <p:cond delay="0"/>
                                  </p:stCondLst>
                                  <p:childTnLst>
                                    <p:set>
                                      <p:cBhvr>
                                        <p:cTn id="154" dur="1" fill="hold">
                                          <p:stCondLst>
                                            <p:cond delay="0"/>
                                          </p:stCondLst>
                                        </p:cTn>
                                        <p:tgtEl>
                                          <p:spTgt spid="17"/>
                                        </p:tgtEl>
                                        <p:attrNameLst>
                                          <p:attrName>style.visibility</p:attrName>
                                        </p:attrNameLst>
                                      </p:cBhvr>
                                      <p:to>
                                        <p:strVal val="visible"/>
                                      </p:to>
                                    </p:set>
                                    <p:animEffect transition="in" filter="wipe(down)">
                                      <p:cBhvr>
                                        <p:cTn id="155" dur="580">
                                          <p:stCondLst>
                                            <p:cond delay="0"/>
                                          </p:stCondLst>
                                        </p:cTn>
                                        <p:tgtEl>
                                          <p:spTgt spid="17"/>
                                        </p:tgtEl>
                                      </p:cBhvr>
                                    </p:animEffect>
                                    <p:anim calcmode="lin" valueType="num">
                                      <p:cBhvr>
                                        <p:cTn id="156"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57"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58"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59"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60"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61" dur="26">
                                          <p:stCondLst>
                                            <p:cond delay="650"/>
                                          </p:stCondLst>
                                        </p:cTn>
                                        <p:tgtEl>
                                          <p:spTgt spid="17"/>
                                        </p:tgtEl>
                                      </p:cBhvr>
                                      <p:to x="100000" y="60000"/>
                                    </p:animScale>
                                    <p:animScale>
                                      <p:cBhvr>
                                        <p:cTn id="162" dur="166" decel="50000">
                                          <p:stCondLst>
                                            <p:cond delay="676"/>
                                          </p:stCondLst>
                                        </p:cTn>
                                        <p:tgtEl>
                                          <p:spTgt spid="17"/>
                                        </p:tgtEl>
                                      </p:cBhvr>
                                      <p:to x="100000" y="100000"/>
                                    </p:animScale>
                                    <p:animScale>
                                      <p:cBhvr>
                                        <p:cTn id="163" dur="26">
                                          <p:stCondLst>
                                            <p:cond delay="1312"/>
                                          </p:stCondLst>
                                        </p:cTn>
                                        <p:tgtEl>
                                          <p:spTgt spid="17"/>
                                        </p:tgtEl>
                                      </p:cBhvr>
                                      <p:to x="100000" y="80000"/>
                                    </p:animScale>
                                    <p:animScale>
                                      <p:cBhvr>
                                        <p:cTn id="164" dur="166" decel="50000">
                                          <p:stCondLst>
                                            <p:cond delay="1338"/>
                                          </p:stCondLst>
                                        </p:cTn>
                                        <p:tgtEl>
                                          <p:spTgt spid="17"/>
                                        </p:tgtEl>
                                      </p:cBhvr>
                                      <p:to x="100000" y="100000"/>
                                    </p:animScale>
                                    <p:animScale>
                                      <p:cBhvr>
                                        <p:cTn id="165" dur="26">
                                          <p:stCondLst>
                                            <p:cond delay="1642"/>
                                          </p:stCondLst>
                                        </p:cTn>
                                        <p:tgtEl>
                                          <p:spTgt spid="17"/>
                                        </p:tgtEl>
                                      </p:cBhvr>
                                      <p:to x="100000" y="90000"/>
                                    </p:animScale>
                                    <p:animScale>
                                      <p:cBhvr>
                                        <p:cTn id="166" dur="166" decel="50000">
                                          <p:stCondLst>
                                            <p:cond delay="1668"/>
                                          </p:stCondLst>
                                        </p:cTn>
                                        <p:tgtEl>
                                          <p:spTgt spid="17"/>
                                        </p:tgtEl>
                                      </p:cBhvr>
                                      <p:to x="100000" y="100000"/>
                                    </p:animScale>
                                    <p:animScale>
                                      <p:cBhvr>
                                        <p:cTn id="167" dur="26">
                                          <p:stCondLst>
                                            <p:cond delay="1808"/>
                                          </p:stCondLst>
                                        </p:cTn>
                                        <p:tgtEl>
                                          <p:spTgt spid="17"/>
                                        </p:tgtEl>
                                      </p:cBhvr>
                                      <p:to x="100000" y="95000"/>
                                    </p:animScale>
                                    <p:animScale>
                                      <p:cBhvr>
                                        <p:cTn id="168" dur="166" decel="50000">
                                          <p:stCondLst>
                                            <p:cond delay="1834"/>
                                          </p:stCondLst>
                                        </p:cTn>
                                        <p:tgtEl>
                                          <p:spTgt spid="17"/>
                                        </p:tgtEl>
                                      </p:cBhvr>
                                      <p:to x="100000" y="100000"/>
                                    </p:animScale>
                                  </p:childTnLst>
                                </p:cTn>
                              </p:par>
                            </p:childTnLst>
                          </p:cTn>
                        </p:par>
                      </p:childTnLst>
                    </p:cTn>
                  </p:par>
                  <p:par>
                    <p:cTn id="169" fill="hold">
                      <p:stCondLst>
                        <p:cond delay="indefinite"/>
                      </p:stCondLst>
                      <p:childTnLst>
                        <p:par>
                          <p:cTn id="170" fill="hold">
                            <p:stCondLst>
                              <p:cond delay="0"/>
                            </p:stCondLst>
                            <p:childTnLst>
                              <p:par>
                                <p:cTn id="171" presetID="26" presetClass="entr" presetSubtype="0" fill="hold" nodeType="clickEffect">
                                  <p:stCondLst>
                                    <p:cond delay="0"/>
                                  </p:stCondLst>
                                  <p:childTnLst>
                                    <p:set>
                                      <p:cBhvr>
                                        <p:cTn id="172" dur="1" fill="hold">
                                          <p:stCondLst>
                                            <p:cond delay="0"/>
                                          </p:stCondLst>
                                        </p:cTn>
                                        <p:tgtEl>
                                          <p:spTgt spid="34"/>
                                        </p:tgtEl>
                                        <p:attrNameLst>
                                          <p:attrName>style.visibility</p:attrName>
                                        </p:attrNameLst>
                                      </p:cBhvr>
                                      <p:to>
                                        <p:strVal val="visible"/>
                                      </p:to>
                                    </p:set>
                                    <p:animEffect transition="in" filter="wipe(down)">
                                      <p:cBhvr>
                                        <p:cTn id="173" dur="580">
                                          <p:stCondLst>
                                            <p:cond delay="0"/>
                                          </p:stCondLst>
                                        </p:cTn>
                                        <p:tgtEl>
                                          <p:spTgt spid="34"/>
                                        </p:tgtEl>
                                      </p:cBhvr>
                                    </p:animEffect>
                                    <p:anim calcmode="lin" valueType="num">
                                      <p:cBhvr>
                                        <p:cTn id="174"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175"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176"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177"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178"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179" dur="26">
                                          <p:stCondLst>
                                            <p:cond delay="650"/>
                                          </p:stCondLst>
                                        </p:cTn>
                                        <p:tgtEl>
                                          <p:spTgt spid="34"/>
                                        </p:tgtEl>
                                      </p:cBhvr>
                                      <p:to x="100000" y="60000"/>
                                    </p:animScale>
                                    <p:animScale>
                                      <p:cBhvr>
                                        <p:cTn id="180" dur="166" decel="50000">
                                          <p:stCondLst>
                                            <p:cond delay="676"/>
                                          </p:stCondLst>
                                        </p:cTn>
                                        <p:tgtEl>
                                          <p:spTgt spid="34"/>
                                        </p:tgtEl>
                                      </p:cBhvr>
                                      <p:to x="100000" y="100000"/>
                                    </p:animScale>
                                    <p:animScale>
                                      <p:cBhvr>
                                        <p:cTn id="181" dur="26">
                                          <p:stCondLst>
                                            <p:cond delay="1312"/>
                                          </p:stCondLst>
                                        </p:cTn>
                                        <p:tgtEl>
                                          <p:spTgt spid="34"/>
                                        </p:tgtEl>
                                      </p:cBhvr>
                                      <p:to x="100000" y="80000"/>
                                    </p:animScale>
                                    <p:animScale>
                                      <p:cBhvr>
                                        <p:cTn id="182" dur="166" decel="50000">
                                          <p:stCondLst>
                                            <p:cond delay="1338"/>
                                          </p:stCondLst>
                                        </p:cTn>
                                        <p:tgtEl>
                                          <p:spTgt spid="34"/>
                                        </p:tgtEl>
                                      </p:cBhvr>
                                      <p:to x="100000" y="100000"/>
                                    </p:animScale>
                                    <p:animScale>
                                      <p:cBhvr>
                                        <p:cTn id="183" dur="26">
                                          <p:stCondLst>
                                            <p:cond delay="1642"/>
                                          </p:stCondLst>
                                        </p:cTn>
                                        <p:tgtEl>
                                          <p:spTgt spid="34"/>
                                        </p:tgtEl>
                                      </p:cBhvr>
                                      <p:to x="100000" y="90000"/>
                                    </p:animScale>
                                    <p:animScale>
                                      <p:cBhvr>
                                        <p:cTn id="184" dur="166" decel="50000">
                                          <p:stCondLst>
                                            <p:cond delay="1668"/>
                                          </p:stCondLst>
                                        </p:cTn>
                                        <p:tgtEl>
                                          <p:spTgt spid="34"/>
                                        </p:tgtEl>
                                      </p:cBhvr>
                                      <p:to x="100000" y="100000"/>
                                    </p:animScale>
                                    <p:animScale>
                                      <p:cBhvr>
                                        <p:cTn id="185" dur="26">
                                          <p:stCondLst>
                                            <p:cond delay="1808"/>
                                          </p:stCondLst>
                                        </p:cTn>
                                        <p:tgtEl>
                                          <p:spTgt spid="34"/>
                                        </p:tgtEl>
                                      </p:cBhvr>
                                      <p:to x="100000" y="95000"/>
                                    </p:animScale>
                                    <p:animScale>
                                      <p:cBhvr>
                                        <p:cTn id="186" dur="166" decel="50000">
                                          <p:stCondLst>
                                            <p:cond delay="1834"/>
                                          </p:stCondLst>
                                        </p:cTn>
                                        <p:tgtEl>
                                          <p:spTgt spid="34"/>
                                        </p:tgtEl>
                                      </p:cBhvr>
                                      <p:to x="100000" y="100000"/>
                                    </p:animScale>
                                  </p:childTnLst>
                                </p:cTn>
                              </p:par>
                              <p:par>
                                <p:cTn id="187" presetID="26" presetClass="entr" presetSubtype="0" fill="hold" nodeType="withEffect">
                                  <p:stCondLst>
                                    <p:cond delay="0"/>
                                  </p:stCondLst>
                                  <p:childTnLst>
                                    <p:set>
                                      <p:cBhvr>
                                        <p:cTn id="188" dur="1" fill="hold">
                                          <p:stCondLst>
                                            <p:cond delay="0"/>
                                          </p:stCondLst>
                                        </p:cTn>
                                        <p:tgtEl>
                                          <p:spTgt spid="35"/>
                                        </p:tgtEl>
                                        <p:attrNameLst>
                                          <p:attrName>style.visibility</p:attrName>
                                        </p:attrNameLst>
                                      </p:cBhvr>
                                      <p:to>
                                        <p:strVal val="visible"/>
                                      </p:to>
                                    </p:set>
                                    <p:animEffect transition="in" filter="wipe(down)">
                                      <p:cBhvr>
                                        <p:cTn id="189" dur="580">
                                          <p:stCondLst>
                                            <p:cond delay="0"/>
                                          </p:stCondLst>
                                        </p:cTn>
                                        <p:tgtEl>
                                          <p:spTgt spid="35"/>
                                        </p:tgtEl>
                                      </p:cBhvr>
                                    </p:animEffect>
                                    <p:anim calcmode="lin" valueType="num">
                                      <p:cBhvr>
                                        <p:cTn id="190"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191"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192"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193"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194"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195" dur="26">
                                          <p:stCondLst>
                                            <p:cond delay="650"/>
                                          </p:stCondLst>
                                        </p:cTn>
                                        <p:tgtEl>
                                          <p:spTgt spid="35"/>
                                        </p:tgtEl>
                                      </p:cBhvr>
                                      <p:to x="100000" y="60000"/>
                                    </p:animScale>
                                    <p:animScale>
                                      <p:cBhvr>
                                        <p:cTn id="196" dur="166" decel="50000">
                                          <p:stCondLst>
                                            <p:cond delay="676"/>
                                          </p:stCondLst>
                                        </p:cTn>
                                        <p:tgtEl>
                                          <p:spTgt spid="35"/>
                                        </p:tgtEl>
                                      </p:cBhvr>
                                      <p:to x="100000" y="100000"/>
                                    </p:animScale>
                                    <p:animScale>
                                      <p:cBhvr>
                                        <p:cTn id="197" dur="26">
                                          <p:stCondLst>
                                            <p:cond delay="1312"/>
                                          </p:stCondLst>
                                        </p:cTn>
                                        <p:tgtEl>
                                          <p:spTgt spid="35"/>
                                        </p:tgtEl>
                                      </p:cBhvr>
                                      <p:to x="100000" y="80000"/>
                                    </p:animScale>
                                    <p:animScale>
                                      <p:cBhvr>
                                        <p:cTn id="198" dur="166" decel="50000">
                                          <p:stCondLst>
                                            <p:cond delay="1338"/>
                                          </p:stCondLst>
                                        </p:cTn>
                                        <p:tgtEl>
                                          <p:spTgt spid="35"/>
                                        </p:tgtEl>
                                      </p:cBhvr>
                                      <p:to x="100000" y="100000"/>
                                    </p:animScale>
                                    <p:animScale>
                                      <p:cBhvr>
                                        <p:cTn id="199" dur="26">
                                          <p:stCondLst>
                                            <p:cond delay="1642"/>
                                          </p:stCondLst>
                                        </p:cTn>
                                        <p:tgtEl>
                                          <p:spTgt spid="35"/>
                                        </p:tgtEl>
                                      </p:cBhvr>
                                      <p:to x="100000" y="90000"/>
                                    </p:animScale>
                                    <p:animScale>
                                      <p:cBhvr>
                                        <p:cTn id="200" dur="166" decel="50000">
                                          <p:stCondLst>
                                            <p:cond delay="1668"/>
                                          </p:stCondLst>
                                        </p:cTn>
                                        <p:tgtEl>
                                          <p:spTgt spid="35"/>
                                        </p:tgtEl>
                                      </p:cBhvr>
                                      <p:to x="100000" y="100000"/>
                                    </p:animScale>
                                    <p:animScale>
                                      <p:cBhvr>
                                        <p:cTn id="201" dur="26">
                                          <p:stCondLst>
                                            <p:cond delay="1808"/>
                                          </p:stCondLst>
                                        </p:cTn>
                                        <p:tgtEl>
                                          <p:spTgt spid="35"/>
                                        </p:tgtEl>
                                      </p:cBhvr>
                                      <p:to x="100000" y="95000"/>
                                    </p:animScale>
                                    <p:animScale>
                                      <p:cBhvr>
                                        <p:cTn id="202" dur="166" decel="50000">
                                          <p:stCondLst>
                                            <p:cond delay="1834"/>
                                          </p:stCondLst>
                                        </p:cTn>
                                        <p:tgtEl>
                                          <p:spTgt spid="35"/>
                                        </p:tgtEl>
                                      </p:cBhvr>
                                      <p:to x="100000" y="100000"/>
                                    </p:animScale>
                                  </p:childTnLst>
                                </p:cTn>
                              </p:par>
                              <p:par>
                                <p:cTn id="203" presetID="26" presetClass="entr" presetSubtype="0" fill="hold" grpId="1" nodeType="withEffect">
                                  <p:stCondLst>
                                    <p:cond delay="0"/>
                                  </p:stCondLst>
                                  <p:childTnLst>
                                    <p:set>
                                      <p:cBhvr>
                                        <p:cTn id="204" dur="1" fill="hold">
                                          <p:stCondLst>
                                            <p:cond delay="0"/>
                                          </p:stCondLst>
                                        </p:cTn>
                                        <p:tgtEl>
                                          <p:spTgt spid="33"/>
                                        </p:tgtEl>
                                        <p:attrNameLst>
                                          <p:attrName>style.visibility</p:attrName>
                                        </p:attrNameLst>
                                      </p:cBhvr>
                                      <p:to>
                                        <p:strVal val="visible"/>
                                      </p:to>
                                    </p:set>
                                    <p:animEffect transition="in" filter="wipe(down)">
                                      <p:cBhvr>
                                        <p:cTn id="205" dur="580">
                                          <p:stCondLst>
                                            <p:cond delay="0"/>
                                          </p:stCondLst>
                                        </p:cTn>
                                        <p:tgtEl>
                                          <p:spTgt spid="33"/>
                                        </p:tgtEl>
                                      </p:cBhvr>
                                    </p:animEffect>
                                    <p:anim calcmode="lin" valueType="num">
                                      <p:cBhvr>
                                        <p:cTn id="206"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207"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208"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209"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210"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211" dur="26">
                                          <p:stCondLst>
                                            <p:cond delay="650"/>
                                          </p:stCondLst>
                                        </p:cTn>
                                        <p:tgtEl>
                                          <p:spTgt spid="33"/>
                                        </p:tgtEl>
                                      </p:cBhvr>
                                      <p:to x="100000" y="60000"/>
                                    </p:animScale>
                                    <p:animScale>
                                      <p:cBhvr>
                                        <p:cTn id="212" dur="166" decel="50000">
                                          <p:stCondLst>
                                            <p:cond delay="676"/>
                                          </p:stCondLst>
                                        </p:cTn>
                                        <p:tgtEl>
                                          <p:spTgt spid="33"/>
                                        </p:tgtEl>
                                      </p:cBhvr>
                                      <p:to x="100000" y="100000"/>
                                    </p:animScale>
                                    <p:animScale>
                                      <p:cBhvr>
                                        <p:cTn id="213" dur="26">
                                          <p:stCondLst>
                                            <p:cond delay="1312"/>
                                          </p:stCondLst>
                                        </p:cTn>
                                        <p:tgtEl>
                                          <p:spTgt spid="33"/>
                                        </p:tgtEl>
                                      </p:cBhvr>
                                      <p:to x="100000" y="80000"/>
                                    </p:animScale>
                                    <p:animScale>
                                      <p:cBhvr>
                                        <p:cTn id="214" dur="166" decel="50000">
                                          <p:stCondLst>
                                            <p:cond delay="1338"/>
                                          </p:stCondLst>
                                        </p:cTn>
                                        <p:tgtEl>
                                          <p:spTgt spid="33"/>
                                        </p:tgtEl>
                                      </p:cBhvr>
                                      <p:to x="100000" y="100000"/>
                                    </p:animScale>
                                    <p:animScale>
                                      <p:cBhvr>
                                        <p:cTn id="215" dur="26">
                                          <p:stCondLst>
                                            <p:cond delay="1642"/>
                                          </p:stCondLst>
                                        </p:cTn>
                                        <p:tgtEl>
                                          <p:spTgt spid="33"/>
                                        </p:tgtEl>
                                      </p:cBhvr>
                                      <p:to x="100000" y="90000"/>
                                    </p:animScale>
                                    <p:animScale>
                                      <p:cBhvr>
                                        <p:cTn id="216" dur="166" decel="50000">
                                          <p:stCondLst>
                                            <p:cond delay="1668"/>
                                          </p:stCondLst>
                                        </p:cTn>
                                        <p:tgtEl>
                                          <p:spTgt spid="33"/>
                                        </p:tgtEl>
                                      </p:cBhvr>
                                      <p:to x="100000" y="100000"/>
                                    </p:animScale>
                                    <p:animScale>
                                      <p:cBhvr>
                                        <p:cTn id="217" dur="26">
                                          <p:stCondLst>
                                            <p:cond delay="1808"/>
                                          </p:stCondLst>
                                        </p:cTn>
                                        <p:tgtEl>
                                          <p:spTgt spid="33"/>
                                        </p:tgtEl>
                                      </p:cBhvr>
                                      <p:to x="100000" y="95000"/>
                                    </p:animScale>
                                    <p:animScale>
                                      <p:cBhvr>
                                        <p:cTn id="218" dur="166" decel="50000">
                                          <p:stCondLst>
                                            <p:cond delay="1834"/>
                                          </p:stCondLst>
                                        </p:cTn>
                                        <p:tgtEl>
                                          <p:spTgt spid="3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animBg="1"/>
      <p:bldP spid="13" grpId="1" animBg="1"/>
      <p:bldP spid="15" grpId="0" animBg="1"/>
      <p:bldP spid="15" grpId="1" animBg="1"/>
      <p:bldP spid="17" grpId="0" animBg="1"/>
      <p:bldP spid="17" grpId="1" animBg="1"/>
      <p:bldP spid="33" grpId="0" animBg="1"/>
      <p:bldP spid="33" grpId="1"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Rectangle 12"/>
          <p:cNvSpPr/>
          <p:nvPr/>
        </p:nvSpPr>
        <p:spPr>
          <a:xfrm>
            <a:off x="2559941" y="324167"/>
            <a:ext cx="6191118" cy="1015663"/>
          </a:xfrm>
          <a:prstGeom prst="rect">
            <a:avLst/>
          </a:prstGeom>
          <a:solidFill>
            <a:srgbClr val="92D050"/>
          </a:solidFill>
          <a:ln>
            <a:solidFill>
              <a:schemeClr val="accent6">
                <a:lumMod val="75000"/>
              </a:schemeClr>
            </a:solidFill>
          </a:ln>
        </p:spPr>
        <p:txBody>
          <a:bodyPr wrap="none" lIns="91440" tIns="45720" rIns="91440" bIns="45720">
            <a:spAutoFit/>
          </a:bodyPr>
          <a:lstStyle/>
          <a:p>
            <a:pPr algn="ctr"/>
            <a:r>
              <a:rPr lang="en-US" sz="6000" b="1" dirty="0" err="1">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Luyện</a:t>
            </a:r>
            <a:r>
              <a:rPr lang="en-US" sz="60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6000" b="1" err="1">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đọc</a:t>
            </a:r>
            <a:r>
              <a:rPr lang="en-US" sz="6000" b="1">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a:t>
            </a:r>
            <a:r>
              <a:rPr lang="en-US" sz="6000" b="1"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câu dài</a:t>
            </a:r>
            <a:endParaRPr lang="en-US" sz="60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p:txBody>
      </p:sp>
      <p:grpSp>
        <p:nvGrpSpPr>
          <p:cNvPr id="15" name="组合 5"/>
          <p:cNvGrpSpPr>
            <a:grpSpLocks/>
          </p:cNvGrpSpPr>
          <p:nvPr/>
        </p:nvGrpSpPr>
        <p:grpSpPr bwMode="auto">
          <a:xfrm>
            <a:off x="81828" y="4350367"/>
            <a:ext cx="12110172" cy="2527300"/>
            <a:chOff x="-6350" y="6061075"/>
            <a:chExt cx="12204701" cy="2527300"/>
          </a:xfrm>
        </p:grpSpPr>
        <p:sp>
          <p:nvSpPr>
            <p:cNvPr id="16" name="Freeform 15"/>
            <p:cNvSpPr>
              <a:spLocks/>
            </p:cNvSpPr>
            <p:nvPr/>
          </p:nvSpPr>
          <p:spPr bwMode="auto">
            <a:xfrm>
              <a:off x="1380067" y="7564438"/>
              <a:ext cx="35984" cy="1017587"/>
            </a:xfrm>
            <a:custGeom>
              <a:avLst/>
              <a:gdLst>
                <a:gd name="T0" fmla="*/ 6 w 6"/>
                <a:gd name="T1" fmla="*/ 3 h 165"/>
                <a:gd name="T2" fmla="*/ 3 w 6"/>
                <a:gd name="T3" fmla="*/ 0 h 165"/>
                <a:gd name="T4" fmla="*/ 0 w 6"/>
                <a:gd name="T5" fmla="*/ 3 h 165"/>
                <a:gd name="T6" fmla="*/ 0 w 6"/>
                <a:gd name="T7" fmla="*/ 165 h 165"/>
                <a:gd name="T8" fmla="*/ 6 w 6"/>
                <a:gd name="T9" fmla="*/ 165 h 165"/>
                <a:gd name="T10" fmla="*/ 6 w 6"/>
                <a:gd name="T11" fmla="*/ 3 h 165"/>
              </a:gdLst>
              <a:ahLst/>
              <a:cxnLst>
                <a:cxn ang="0">
                  <a:pos x="T0" y="T1"/>
                </a:cxn>
                <a:cxn ang="0">
                  <a:pos x="T2" y="T3"/>
                </a:cxn>
                <a:cxn ang="0">
                  <a:pos x="T4" y="T5"/>
                </a:cxn>
                <a:cxn ang="0">
                  <a:pos x="T6" y="T7"/>
                </a:cxn>
                <a:cxn ang="0">
                  <a:pos x="T8" y="T9"/>
                </a:cxn>
                <a:cxn ang="0">
                  <a:pos x="T10" y="T11"/>
                </a:cxn>
              </a:cxnLst>
              <a:rect l="0" t="0" r="r" b="b"/>
              <a:pathLst>
                <a:path w="6" h="165">
                  <a:moveTo>
                    <a:pt x="6" y="3"/>
                  </a:moveTo>
                  <a:cubicBezTo>
                    <a:pt x="6" y="1"/>
                    <a:pt x="5" y="0"/>
                    <a:pt x="3" y="0"/>
                  </a:cubicBezTo>
                  <a:cubicBezTo>
                    <a:pt x="2" y="0"/>
                    <a:pt x="0" y="1"/>
                    <a:pt x="0" y="3"/>
                  </a:cubicBezTo>
                  <a:cubicBezTo>
                    <a:pt x="0" y="165"/>
                    <a:pt x="0" y="165"/>
                    <a:pt x="0" y="165"/>
                  </a:cubicBezTo>
                  <a:cubicBezTo>
                    <a:pt x="6" y="165"/>
                    <a:pt x="6" y="165"/>
                    <a:pt x="6" y="165"/>
                  </a:cubicBezTo>
                  <a:lnTo>
                    <a:pt x="6" y="3"/>
                  </a:lnTo>
                  <a:close/>
                </a:path>
              </a:pathLst>
            </a:custGeom>
            <a:solidFill>
              <a:srgbClr val="359A00"/>
            </a:solidFill>
            <a:ln>
              <a:noFill/>
            </a:ln>
            <a:extLst/>
          </p:spPr>
          <p:txBody>
            <a:bodyPr lIns="68580" tIns="34290" rIns="68580" bIns="34290"/>
            <a:lstStyle/>
            <a:p>
              <a:pPr>
                <a:defRPr/>
              </a:pPr>
              <a:endParaRPr lang="zh-CN" altLang="en-US" sz="1350"/>
            </a:p>
          </p:txBody>
        </p:sp>
        <p:sp>
          <p:nvSpPr>
            <p:cNvPr id="17" name="Freeform 16"/>
            <p:cNvSpPr>
              <a:spLocks/>
            </p:cNvSpPr>
            <p:nvPr/>
          </p:nvSpPr>
          <p:spPr bwMode="auto">
            <a:xfrm>
              <a:off x="622301" y="6935788"/>
              <a:ext cx="35984" cy="1646237"/>
            </a:xfrm>
            <a:custGeom>
              <a:avLst/>
              <a:gdLst>
                <a:gd name="T0" fmla="*/ 6 w 6"/>
                <a:gd name="T1" fmla="*/ 4 h 267"/>
                <a:gd name="T2" fmla="*/ 3 w 6"/>
                <a:gd name="T3" fmla="*/ 0 h 267"/>
                <a:gd name="T4" fmla="*/ 0 w 6"/>
                <a:gd name="T5" fmla="*/ 4 h 267"/>
                <a:gd name="T6" fmla="*/ 0 w 6"/>
                <a:gd name="T7" fmla="*/ 267 h 267"/>
                <a:gd name="T8" fmla="*/ 6 w 6"/>
                <a:gd name="T9" fmla="*/ 267 h 267"/>
                <a:gd name="T10" fmla="*/ 6 w 6"/>
                <a:gd name="T11" fmla="*/ 4 h 267"/>
              </a:gdLst>
              <a:ahLst/>
              <a:cxnLst>
                <a:cxn ang="0">
                  <a:pos x="T0" y="T1"/>
                </a:cxn>
                <a:cxn ang="0">
                  <a:pos x="T2" y="T3"/>
                </a:cxn>
                <a:cxn ang="0">
                  <a:pos x="T4" y="T5"/>
                </a:cxn>
                <a:cxn ang="0">
                  <a:pos x="T6" y="T7"/>
                </a:cxn>
                <a:cxn ang="0">
                  <a:pos x="T8" y="T9"/>
                </a:cxn>
                <a:cxn ang="0">
                  <a:pos x="T10" y="T11"/>
                </a:cxn>
              </a:cxnLst>
              <a:rect l="0" t="0" r="r" b="b"/>
              <a:pathLst>
                <a:path w="6" h="267">
                  <a:moveTo>
                    <a:pt x="6" y="4"/>
                  </a:moveTo>
                  <a:cubicBezTo>
                    <a:pt x="6" y="2"/>
                    <a:pt x="5" y="0"/>
                    <a:pt x="3" y="0"/>
                  </a:cubicBezTo>
                  <a:cubicBezTo>
                    <a:pt x="2" y="0"/>
                    <a:pt x="0" y="2"/>
                    <a:pt x="0" y="4"/>
                  </a:cubicBezTo>
                  <a:cubicBezTo>
                    <a:pt x="0" y="267"/>
                    <a:pt x="0" y="267"/>
                    <a:pt x="0" y="267"/>
                  </a:cubicBezTo>
                  <a:cubicBezTo>
                    <a:pt x="6" y="267"/>
                    <a:pt x="6" y="267"/>
                    <a:pt x="6" y="267"/>
                  </a:cubicBezTo>
                  <a:lnTo>
                    <a:pt x="6" y="4"/>
                  </a:lnTo>
                  <a:close/>
                </a:path>
              </a:pathLst>
            </a:custGeom>
            <a:solidFill>
              <a:srgbClr val="359A00"/>
            </a:solidFill>
            <a:ln>
              <a:noFill/>
            </a:ln>
            <a:extLst/>
          </p:spPr>
          <p:txBody>
            <a:bodyPr lIns="68580" tIns="34290" rIns="68580" bIns="34290"/>
            <a:lstStyle/>
            <a:p>
              <a:pPr>
                <a:defRPr/>
              </a:pPr>
              <a:endParaRPr lang="zh-CN" altLang="en-US" sz="1350"/>
            </a:p>
          </p:txBody>
        </p:sp>
        <p:sp>
          <p:nvSpPr>
            <p:cNvPr id="18" name="Freeform 17"/>
            <p:cNvSpPr>
              <a:spLocks/>
            </p:cNvSpPr>
            <p:nvPr/>
          </p:nvSpPr>
          <p:spPr bwMode="auto">
            <a:xfrm>
              <a:off x="1680634" y="6492875"/>
              <a:ext cx="38100" cy="2089150"/>
            </a:xfrm>
            <a:custGeom>
              <a:avLst/>
              <a:gdLst>
                <a:gd name="T0" fmla="*/ 6 w 6"/>
                <a:gd name="T1" fmla="*/ 6 h 339"/>
                <a:gd name="T2" fmla="*/ 3 w 6"/>
                <a:gd name="T3" fmla="*/ 0 h 339"/>
                <a:gd name="T4" fmla="*/ 0 w 6"/>
                <a:gd name="T5" fmla="*/ 6 h 339"/>
                <a:gd name="T6" fmla="*/ 0 w 6"/>
                <a:gd name="T7" fmla="*/ 339 h 339"/>
                <a:gd name="T8" fmla="*/ 6 w 6"/>
                <a:gd name="T9" fmla="*/ 339 h 339"/>
                <a:gd name="T10" fmla="*/ 6 w 6"/>
                <a:gd name="T11" fmla="*/ 6 h 339"/>
              </a:gdLst>
              <a:ahLst/>
              <a:cxnLst>
                <a:cxn ang="0">
                  <a:pos x="T0" y="T1"/>
                </a:cxn>
                <a:cxn ang="0">
                  <a:pos x="T2" y="T3"/>
                </a:cxn>
                <a:cxn ang="0">
                  <a:pos x="T4" y="T5"/>
                </a:cxn>
                <a:cxn ang="0">
                  <a:pos x="T6" y="T7"/>
                </a:cxn>
                <a:cxn ang="0">
                  <a:pos x="T8" y="T9"/>
                </a:cxn>
                <a:cxn ang="0">
                  <a:pos x="T10" y="T11"/>
                </a:cxn>
              </a:cxnLst>
              <a:rect l="0" t="0" r="r" b="b"/>
              <a:pathLst>
                <a:path w="6" h="339">
                  <a:moveTo>
                    <a:pt x="6" y="6"/>
                  </a:moveTo>
                  <a:cubicBezTo>
                    <a:pt x="6" y="3"/>
                    <a:pt x="5" y="0"/>
                    <a:pt x="3" y="0"/>
                  </a:cubicBezTo>
                  <a:cubicBezTo>
                    <a:pt x="2" y="0"/>
                    <a:pt x="0" y="3"/>
                    <a:pt x="0" y="6"/>
                  </a:cubicBezTo>
                  <a:cubicBezTo>
                    <a:pt x="0" y="339"/>
                    <a:pt x="0" y="339"/>
                    <a:pt x="0" y="339"/>
                  </a:cubicBezTo>
                  <a:cubicBezTo>
                    <a:pt x="6" y="339"/>
                    <a:pt x="6" y="339"/>
                    <a:pt x="6" y="339"/>
                  </a:cubicBezTo>
                  <a:lnTo>
                    <a:pt x="6" y="6"/>
                  </a:lnTo>
                  <a:close/>
                </a:path>
              </a:pathLst>
            </a:custGeom>
            <a:solidFill>
              <a:srgbClr val="359A00"/>
            </a:solidFill>
            <a:ln>
              <a:noFill/>
            </a:ln>
            <a:extLst/>
          </p:spPr>
          <p:txBody>
            <a:bodyPr lIns="68580" tIns="34290" rIns="68580" bIns="34290"/>
            <a:lstStyle/>
            <a:p>
              <a:pPr>
                <a:defRPr/>
              </a:pPr>
              <a:endParaRPr lang="zh-CN" altLang="en-US" sz="1350"/>
            </a:p>
          </p:txBody>
        </p:sp>
        <p:sp>
          <p:nvSpPr>
            <p:cNvPr id="19" name="Freeform 18"/>
            <p:cNvSpPr>
              <a:spLocks/>
            </p:cNvSpPr>
            <p:nvPr/>
          </p:nvSpPr>
          <p:spPr bwMode="auto">
            <a:xfrm>
              <a:off x="2338918" y="6683375"/>
              <a:ext cx="38100" cy="1898650"/>
            </a:xfrm>
            <a:custGeom>
              <a:avLst/>
              <a:gdLst>
                <a:gd name="T0" fmla="*/ 6 w 6"/>
                <a:gd name="T1" fmla="*/ 4 h 308"/>
                <a:gd name="T2" fmla="*/ 3 w 6"/>
                <a:gd name="T3" fmla="*/ 0 h 308"/>
                <a:gd name="T4" fmla="*/ 0 w 6"/>
                <a:gd name="T5" fmla="*/ 4 h 308"/>
                <a:gd name="T6" fmla="*/ 0 w 6"/>
                <a:gd name="T7" fmla="*/ 308 h 308"/>
                <a:gd name="T8" fmla="*/ 6 w 6"/>
                <a:gd name="T9" fmla="*/ 308 h 308"/>
                <a:gd name="T10" fmla="*/ 6 w 6"/>
                <a:gd name="T11" fmla="*/ 4 h 308"/>
              </a:gdLst>
              <a:ahLst/>
              <a:cxnLst>
                <a:cxn ang="0">
                  <a:pos x="T0" y="T1"/>
                </a:cxn>
                <a:cxn ang="0">
                  <a:pos x="T2" y="T3"/>
                </a:cxn>
                <a:cxn ang="0">
                  <a:pos x="T4" y="T5"/>
                </a:cxn>
                <a:cxn ang="0">
                  <a:pos x="T6" y="T7"/>
                </a:cxn>
                <a:cxn ang="0">
                  <a:pos x="T8" y="T9"/>
                </a:cxn>
                <a:cxn ang="0">
                  <a:pos x="T10" y="T11"/>
                </a:cxn>
              </a:cxnLst>
              <a:rect l="0" t="0" r="r" b="b"/>
              <a:pathLst>
                <a:path w="6" h="308">
                  <a:moveTo>
                    <a:pt x="6" y="4"/>
                  </a:moveTo>
                  <a:cubicBezTo>
                    <a:pt x="6" y="2"/>
                    <a:pt x="4" y="0"/>
                    <a:pt x="3" y="0"/>
                  </a:cubicBezTo>
                  <a:cubicBezTo>
                    <a:pt x="1" y="0"/>
                    <a:pt x="0" y="2"/>
                    <a:pt x="0" y="4"/>
                  </a:cubicBezTo>
                  <a:cubicBezTo>
                    <a:pt x="0" y="308"/>
                    <a:pt x="0" y="308"/>
                    <a:pt x="0" y="308"/>
                  </a:cubicBezTo>
                  <a:cubicBezTo>
                    <a:pt x="6" y="308"/>
                    <a:pt x="6" y="308"/>
                    <a:pt x="6" y="308"/>
                  </a:cubicBezTo>
                  <a:lnTo>
                    <a:pt x="6" y="4"/>
                  </a:lnTo>
                  <a:close/>
                </a:path>
              </a:pathLst>
            </a:custGeom>
            <a:solidFill>
              <a:srgbClr val="359A00"/>
            </a:solidFill>
            <a:ln>
              <a:noFill/>
            </a:ln>
            <a:extLst/>
          </p:spPr>
          <p:txBody>
            <a:bodyPr lIns="68580" tIns="34290" rIns="68580" bIns="34290"/>
            <a:lstStyle/>
            <a:p>
              <a:pPr>
                <a:defRPr/>
              </a:pPr>
              <a:endParaRPr lang="zh-CN" altLang="en-US" sz="1350"/>
            </a:p>
          </p:txBody>
        </p:sp>
        <p:sp>
          <p:nvSpPr>
            <p:cNvPr id="20" name="Freeform 19"/>
            <p:cNvSpPr>
              <a:spLocks/>
            </p:cNvSpPr>
            <p:nvPr/>
          </p:nvSpPr>
          <p:spPr bwMode="auto">
            <a:xfrm>
              <a:off x="2611967" y="7485063"/>
              <a:ext cx="29633" cy="1096962"/>
            </a:xfrm>
            <a:custGeom>
              <a:avLst/>
              <a:gdLst>
                <a:gd name="T0" fmla="*/ 5 w 5"/>
                <a:gd name="T1" fmla="*/ 3 h 178"/>
                <a:gd name="T2" fmla="*/ 2 w 5"/>
                <a:gd name="T3" fmla="*/ 0 h 178"/>
                <a:gd name="T4" fmla="*/ 0 w 5"/>
                <a:gd name="T5" fmla="*/ 3 h 178"/>
                <a:gd name="T6" fmla="*/ 0 w 5"/>
                <a:gd name="T7" fmla="*/ 178 h 178"/>
                <a:gd name="T8" fmla="*/ 5 w 5"/>
                <a:gd name="T9" fmla="*/ 178 h 178"/>
                <a:gd name="T10" fmla="*/ 5 w 5"/>
                <a:gd name="T11" fmla="*/ 3 h 178"/>
              </a:gdLst>
              <a:ahLst/>
              <a:cxnLst>
                <a:cxn ang="0">
                  <a:pos x="T0" y="T1"/>
                </a:cxn>
                <a:cxn ang="0">
                  <a:pos x="T2" y="T3"/>
                </a:cxn>
                <a:cxn ang="0">
                  <a:pos x="T4" y="T5"/>
                </a:cxn>
                <a:cxn ang="0">
                  <a:pos x="T6" y="T7"/>
                </a:cxn>
                <a:cxn ang="0">
                  <a:pos x="T8" y="T9"/>
                </a:cxn>
                <a:cxn ang="0">
                  <a:pos x="T10" y="T11"/>
                </a:cxn>
              </a:cxnLst>
              <a:rect l="0" t="0" r="r" b="b"/>
              <a:pathLst>
                <a:path w="5" h="178">
                  <a:moveTo>
                    <a:pt x="5" y="3"/>
                  </a:moveTo>
                  <a:cubicBezTo>
                    <a:pt x="5" y="2"/>
                    <a:pt x="4" y="0"/>
                    <a:pt x="2" y="0"/>
                  </a:cubicBezTo>
                  <a:cubicBezTo>
                    <a:pt x="1" y="0"/>
                    <a:pt x="0" y="2"/>
                    <a:pt x="0" y="3"/>
                  </a:cubicBezTo>
                  <a:cubicBezTo>
                    <a:pt x="0" y="178"/>
                    <a:pt x="0" y="178"/>
                    <a:pt x="0" y="178"/>
                  </a:cubicBezTo>
                  <a:cubicBezTo>
                    <a:pt x="5" y="178"/>
                    <a:pt x="5" y="178"/>
                    <a:pt x="5" y="178"/>
                  </a:cubicBezTo>
                  <a:lnTo>
                    <a:pt x="5" y="3"/>
                  </a:lnTo>
                  <a:close/>
                </a:path>
              </a:pathLst>
            </a:custGeom>
            <a:solidFill>
              <a:srgbClr val="359A00"/>
            </a:solidFill>
            <a:ln>
              <a:noFill/>
            </a:ln>
            <a:extLst/>
          </p:spPr>
          <p:txBody>
            <a:bodyPr lIns="68580" tIns="34290" rIns="68580" bIns="34290"/>
            <a:lstStyle/>
            <a:p>
              <a:pPr>
                <a:defRPr/>
              </a:pPr>
              <a:endParaRPr lang="zh-CN" altLang="en-US" sz="1350"/>
            </a:p>
          </p:txBody>
        </p:sp>
        <p:sp>
          <p:nvSpPr>
            <p:cNvPr id="21" name="Freeform 20"/>
            <p:cNvSpPr>
              <a:spLocks/>
            </p:cNvSpPr>
            <p:nvPr/>
          </p:nvSpPr>
          <p:spPr bwMode="auto">
            <a:xfrm>
              <a:off x="836085" y="6819900"/>
              <a:ext cx="1159933" cy="1077913"/>
            </a:xfrm>
            <a:custGeom>
              <a:avLst/>
              <a:gdLst>
                <a:gd name="T0" fmla="*/ 85 w 188"/>
                <a:gd name="T1" fmla="*/ 70 h 175"/>
                <a:gd name="T2" fmla="*/ 79 w 188"/>
                <a:gd name="T3" fmla="*/ 5 h 175"/>
                <a:gd name="T4" fmla="*/ 98 w 188"/>
                <a:gd name="T5" fmla="*/ 65 h 175"/>
                <a:gd name="T6" fmla="*/ 149 w 188"/>
                <a:gd name="T7" fmla="*/ 44 h 175"/>
                <a:gd name="T8" fmla="*/ 117 w 188"/>
                <a:gd name="T9" fmla="*/ 81 h 175"/>
                <a:gd name="T10" fmla="*/ 178 w 188"/>
                <a:gd name="T11" fmla="*/ 99 h 175"/>
                <a:gd name="T12" fmla="*/ 113 w 188"/>
                <a:gd name="T13" fmla="*/ 100 h 175"/>
                <a:gd name="T14" fmla="*/ 139 w 188"/>
                <a:gd name="T15" fmla="*/ 151 h 175"/>
                <a:gd name="T16" fmla="*/ 98 w 188"/>
                <a:gd name="T17" fmla="*/ 115 h 175"/>
                <a:gd name="T18" fmla="*/ 90 w 188"/>
                <a:gd name="T19" fmla="*/ 171 h 175"/>
                <a:gd name="T20" fmla="*/ 73 w 188"/>
                <a:gd name="T21" fmla="*/ 120 h 175"/>
                <a:gd name="T22" fmla="*/ 19 w 188"/>
                <a:gd name="T23" fmla="*/ 131 h 175"/>
                <a:gd name="T24" fmla="*/ 59 w 188"/>
                <a:gd name="T25" fmla="*/ 104 h 175"/>
                <a:gd name="T26" fmla="*/ 11 w 188"/>
                <a:gd name="T27" fmla="*/ 67 h 175"/>
                <a:gd name="T28" fmla="*/ 70 w 188"/>
                <a:gd name="T29" fmla="*/ 77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8" h="175">
                  <a:moveTo>
                    <a:pt x="85" y="70"/>
                  </a:moveTo>
                  <a:cubicBezTo>
                    <a:pt x="59" y="74"/>
                    <a:pt x="51" y="9"/>
                    <a:pt x="79" y="5"/>
                  </a:cubicBezTo>
                  <a:cubicBezTo>
                    <a:pt x="111" y="0"/>
                    <a:pt x="102" y="49"/>
                    <a:pt x="98" y="65"/>
                  </a:cubicBezTo>
                  <a:cubicBezTo>
                    <a:pt x="106" y="52"/>
                    <a:pt x="139" y="15"/>
                    <a:pt x="149" y="44"/>
                  </a:cubicBezTo>
                  <a:cubicBezTo>
                    <a:pt x="156" y="63"/>
                    <a:pt x="128" y="72"/>
                    <a:pt x="117" y="81"/>
                  </a:cubicBezTo>
                  <a:cubicBezTo>
                    <a:pt x="131" y="67"/>
                    <a:pt x="188" y="74"/>
                    <a:pt x="178" y="99"/>
                  </a:cubicBezTo>
                  <a:cubicBezTo>
                    <a:pt x="169" y="119"/>
                    <a:pt x="127" y="105"/>
                    <a:pt x="113" y="100"/>
                  </a:cubicBezTo>
                  <a:cubicBezTo>
                    <a:pt x="129" y="109"/>
                    <a:pt x="171" y="135"/>
                    <a:pt x="139" y="151"/>
                  </a:cubicBezTo>
                  <a:cubicBezTo>
                    <a:pt x="113" y="165"/>
                    <a:pt x="105" y="132"/>
                    <a:pt x="98" y="115"/>
                  </a:cubicBezTo>
                  <a:cubicBezTo>
                    <a:pt x="102" y="131"/>
                    <a:pt x="114" y="166"/>
                    <a:pt x="90" y="171"/>
                  </a:cubicBezTo>
                  <a:cubicBezTo>
                    <a:pt x="66" y="175"/>
                    <a:pt x="57" y="134"/>
                    <a:pt x="73" y="120"/>
                  </a:cubicBezTo>
                  <a:cubicBezTo>
                    <a:pt x="64" y="130"/>
                    <a:pt x="30" y="151"/>
                    <a:pt x="19" y="131"/>
                  </a:cubicBezTo>
                  <a:cubicBezTo>
                    <a:pt x="7" y="108"/>
                    <a:pt x="49" y="108"/>
                    <a:pt x="59" y="104"/>
                  </a:cubicBezTo>
                  <a:cubicBezTo>
                    <a:pt x="44" y="106"/>
                    <a:pt x="0" y="88"/>
                    <a:pt x="11" y="67"/>
                  </a:cubicBezTo>
                  <a:cubicBezTo>
                    <a:pt x="21" y="46"/>
                    <a:pt x="66" y="70"/>
                    <a:pt x="70" y="77"/>
                  </a:cubicBezTo>
                </a:path>
              </a:pathLst>
            </a:custGeom>
            <a:solidFill>
              <a:srgbClr val="FFFFFF"/>
            </a:solidFill>
            <a:ln>
              <a:noFill/>
            </a:ln>
            <a:extLst/>
          </p:spPr>
          <p:txBody>
            <a:bodyPr lIns="68580" tIns="34290" rIns="68580" bIns="34290"/>
            <a:lstStyle/>
            <a:p>
              <a:pPr>
                <a:defRPr/>
              </a:pPr>
              <a:endParaRPr lang="zh-CN" altLang="en-US" sz="1350"/>
            </a:p>
          </p:txBody>
        </p:sp>
        <p:sp>
          <p:nvSpPr>
            <p:cNvPr id="22" name="Oval 21"/>
            <p:cNvSpPr>
              <a:spLocks noChangeArrowheads="1"/>
            </p:cNvSpPr>
            <p:nvPr/>
          </p:nvSpPr>
          <p:spPr bwMode="auto">
            <a:xfrm>
              <a:off x="1157818" y="7164388"/>
              <a:ext cx="480483" cy="474662"/>
            </a:xfrm>
            <a:prstGeom prst="ellipse">
              <a:avLst/>
            </a:prstGeom>
            <a:solidFill>
              <a:srgbClr val="440000"/>
            </a:solidFill>
            <a:ln>
              <a:noFill/>
            </a:ln>
            <a:extLst/>
          </p:spPr>
          <p:txBody>
            <a:bodyPr lIns="68580" tIns="34290" rIns="68580" bIns="34290"/>
            <a:lstStyle/>
            <a:p>
              <a:pPr>
                <a:defRPr/>
              </a:pPr>
              <a:endParaRPr lang="zh-CN" altLang="en-US" sz="1350"/>
            </a:p>
          </p:txBody>
        </p:sp>
        <p:sp>
          <p:nvSpPr>
            <p:cNvPr id="23" name="Oval 22"/>
            <p:cNvSpPr>
              <a:spLocks noChangeArrowheads="1"/>
            </p:cNvSpPr>
            <p:nvPr/>
          </p:nvSpPr>
          <p:spPr bwMode="auto">
            <a:xfrm>
              <a:off x="1231901" y="7288213"/>
              <a:ext cx="16933" cy="11112"/>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24" name="Oval 23"/>
            <p:cNvSpPr>
              <a:spLocks noChangeArrowheads="1"/>
            </p:cNvSpPr>
            <p:nvPr/>
          </p:nvSpPr>
          <p:spPr bwMode="auto">
            <a:xfrm>
              <a:off x="1416051" y="7245350"/>
              <a:ext cx="12700" cy="11113"/>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25" name="Oval 24"/>
            <p:cNvSpPr>
              <a:spLocks noChangeArrowheads="1"/>
            </p:cNvSpPr>
            <p:nvPr/>
          </p:nvSpPr>
          <p:spPr bwMode="auto">
            <a:xfrm>
              <a:off x="1373718" y="7331075"/>
              <a:ext cx="19049" cy="190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26" name="Oval 25"/>
            <p:cNvSpPr>
              <a:spLocks noChangeArrowheads="1"/>
            </p:cNvSpPr>
            <p:nvPr/>
          </p:nvSpPr>
          <p:spPr bwMode="auto">
            <a:xfrm>
              <a:off x="1557867" y="7331075"/>
              <a:ext cx="12700" cy="1270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27" name="Oval 26"/>
            <p:cNvSpPr>
              <a:spLocks noChangeArrowheads="1"/>
            </p:cNvSpPr>
            <p:nvPr/>
          </p:nvSpPr>
          <p:spPr bwMode="auto">
            <a:xfrm>
              <a:off x="1500718" y="7459663"/>
              <a:ext cx="19049" cy="190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28" name="Oval 27"/>
            <p:cNvSpPr>
              <a:spLocks noChangeArrowheads="1"/>
            </p:cNvSpPr>
            <p:nvPr/>
          </p:nvSpPr>
          <p:spPr bwMode="auto">
            <a:xfrm>
              <a:off x="1255185" y="7429500"/>
              <a:ext cx="19049" cy="1270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29" name="Oval 28"/>
            <p:cNvSpPr>
              <a:spLocks noChangeArrowheads="1"/>
            </p:cNvSpPr>
            <p:nvPr/>
          </p:nvSpPr>
          <p:spPr bwMode="auto">
            <a:xfrm>
              <a:off x="1422401" y="7454900"/>
              <a:ext cx="12700" cy="11113"/>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30" name="Oval 29"/>
            <p:cNvSpPr>
              <a:spLocks noChangeArrowheads="1"/>
            </p:cNvSpPr>
            <p:nvPr/>
          </p:nvSpPr>
          <p:spPr bwMode="auto">
            <a:xfrm>
              <a:off x="1392767" y="7559675"/>
              <a:ext cx="10584" cy="11113"/>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31" name="Freeform 30"/>
            <p:cNvSpPr>
              <a:spLocks/>
            </p:cNvSpPr>
            <p:nvPr/>
          </p:nvSpPr>
          <p:spPr bwMode="auto">
            <a:xfrm>
              <a:off x="300567" y="6456363"/>
              <a:ext cx="721784" cy="671512"/>
            </a:xfrm>
            <a:custGeom>
              <a:avLst/>
              <a:gdLst>
                <a:gd name="T0" fmla="*/ 52 w 117"/>
                <a:gd name="T1" fmla="*/ 43 h 109"/>
                <a:gd name="T2" fmla="*/ 49 w 117"/>
                <a:gd name="T3" fmla="*/ 2 h 109"/>
                <a:gd name="T4" fmla="*/ 61 w 117"/>
                <a:gd name="T5" fmla="*/ 40 h 109"/>
                <a:gd name="T6" fmla="*/ 93 w 117"/>
                <a:gd name="T7" fmla="*/ 27 h 109"/>
                <a:gd name="T8" fmla="*/ 73 w 117"/>
                <a:gd name="T9" fmla="*/ 50 h 109"/>
                <a:gd name="T10" fmla="*/ 110 w 117"/>
                <a:gd name="T11" fmla="*/ 61 h 109"/>
                <a:gd name="T12" fmla="*/ 70 w 117"/>
                <a:gd name="T13" fmla="*/ 62 h 109"/>
                <a:gd name="T14" fmla="*/ 86 w 117"/>
                <a:gd name="T15" fmla="*/ 94 h 109"/>
                <a:gd name="T16" fmla="*/ 60 w 117"/>
                <a:gd name="T17" fmla="*/ 71 h 109"/>
                <a:gd name="T18" fmla="*/ 56 w 117"/>
                <a:gd name="T19" fmla="*/ 106 h 109"/>
                <a:gd name="T20" fmla="*/ 45 w 117"/>
                <a:gd name="T21" fmla="*/ 74 h 109"/>
                <a:gd name="T22" fmla="*/ 11 w 117"/>
                <a:gd name="T23" fmla="*/ 81 h 109"/>
                <a:gd name="T24" fmla="*/ 37 w 117"/>
                <a:gd name="T25" fmla="*/ 64 h 109"/>
                <a:gd name="T26" fmla="*/ 6 w 117"/>
                <a:gd name="T27" fmla="*/ 41 h 109"/>
                <a:gd name="T28" fmla="*/ 43 w 117"/>
                <a:gd name="T29" fmla="*/ 4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 h="109">
                  <a:moveTo>
                    <a:pt x="52" y="43"/>
                  </a:moveTo>
                  <a:cubicBezTo>
                    <a:pt x="36" y="45"/>
                    <a:pt x="31" y="5"/>
                    <a:pt x="49" y="2"/>
                  </a:cubicBezTo>
                  <a:cubicBezTo>
                    <a:pt x="69" y="0"/>
                    <a:pt x="63" y="30"/>
                    <a:pt x="61" y="40"/>
                  </a:cubicBezTo>
                  <a:cubicBezTo>
                    <a:pt x="66" y="32"/>
                    <a:pt x="86" y="9"/>
                    <a:pt x="93" y="27"/>
                  </a:cubicBezTo>
                  <a:cubicBezTo>
                    <a:pt x="97" y="38"/>
                    <a:pt x="79" y="44"/>
                    <a:pt x="73" y="50"/>
                  </a:cubicBezTo>
                  <a:cubicBezTo>
                    <a:pt x="81" y="41"/>
                    <a:pt x="117" y="46"/>
                    <a:pt x="110" y="61"/>
                  </a:cubicBezTo>
                  <a:cubicBezTo>
                    <a:pt x="105" y="73"/>
                    <a:pt x="79" y="65"/>
                    <a:pt x="70" y="62"/>
                  </a:cubicBezTo>
                  <a:cubicBezTo>
                    <a:pt x="80" y="67"/>
                    <a:pt x="106" y="83"/>
                    <a:pt x="86" y="94"/>
                  </a:cubicBezTo>
                  <a:cubicBezTo>
                    <a:pt x="70" y="102"/>
                    <a:pt x="65" y="81"/>
                    <a:pt x="60" y="71"/>
                  </a:cubicBezTo>
                  <a:cubicBezTo>
                    <a:pt x="63" y="81"/>
                    <a:pt x="71" y="103"/>
                    <a:pt x="56" y="106"/>
                  </a:cubicBezTo>
                  <a:cubicBezTo>
                    <a:pt x="41" y="109"/>
                    <a:pt x="35" y="83"/>
                    <a:pt x="45" y="74"/>
                  </a:cubicBezTo>
                  <a:cubicBezTo>
                    <a:pt x="39" y="81"/>
                    <a:pt x="18" y="93"/>
                    <a:pt x="11" y="81"/>
                  </a:cubicBezTo>
                  <a:cubicBezTo>
                    <a:pt x="4" y="67"/>
                    <a:pt x="30" y="66"/>
                    <a:pt x="37" y="64"/>
                  </a:cubicBezTo>
                  <a:cubicBezTo>
                    <a:pt x="27" y="65"/>
                    <a:pt x="0" y="54"/>
                    <a:pt x="6" y="41"/>
                  </a:cubicBezTo>
                  <a:cubicBezTo>
                    <a:pt x="13" y="28"/>
                    <a:pt x="40" y="43"/>
                    <a:pt x="43" y="48"/>
                  </a:cubicBezTo>
                </a:path>
              </a:pathLst>
            </a:custGeom>
            <a:solidFill>
              <a:srgbClr val="FFFFFF"/>
            </a:solidFill>
            <a:ln>
              <a:noFill/>
            </a:ln>
            <a:extLst/>
          </p:spPr>
          <p:txBody>
            <a:bodyPr lIns="68580" tIns="34290" rIns="68580" bIns="34290"/>
            <a:lstStyle/>
            <a:p>
              <a:pPr>
                <a:defRPr/>
              </a:pPr>
              <a:endParaRPr lang="zh-CN" altLang="en-US" sz="1350"/>
            </a:p>
          </p:txBody>
        </p:sp>
        <p:sp>
          <p:nvSpPr>
            <p:cNvPr id="32" name="Oval 31"/>
            <p:cNvSpPr>
              <a:spLocks noChangeArrowheads="1"/>
            </p:cNvSpPr>
            <p:nvPr/>
          </p:nvSpPr>
          <p:spPr bwMode="auto">
            <a:xfrm>
              <a:off x="497418" y="6665913"/>
              <a:ext cx="296333" cy="295275"/>
            </a:xfrm>
            <a:prstGeom prst="ellipse">
              <a:avLst/>
            </a:prstGeom>
            <a:solidFill>
              <a:srgbClr val="440000"/>
            </a:solidFill>
            <a:ln>
              <a:noFill/>
            </a:ln>
            <a:extLst/>
          </p:spPr>
          <p:txBody>
            <a:bodyPr lIns="68580" tIns="34290" rIns="68580" bIns="34290"/>
            <a:lstStyle/>
            <a:p>
              <a:pPr>
                <a:defRPr/>
              </a:pPr>
              <a:endParaRPr lang="zh-CN" altLang="en-US" sz="1350"/>
            </a:p>
          </p:txBody>
        </p:sp>
        <p:sp>
          <p:nvSpPr>
            <p:cNvPr id="33" name="Oval 32"/>
            <p:cNvSpPr>
              <a:spLocks noChangeArrowheads="1"/>
            </p:cNvSpPr>
            <p:nvPr/>
          </p:nvSpPr>
          <p:spPr bwMode="auto">
            <a:xfrm>
              <a:off x="548218" y="6745288"/>
              <a:ext cx="6349"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34" name="Oval 33"/>
            <p:cNvSpPr>
              <a:spLocks noChangeArrowheads="1"/>
            </p:cNvSpPr>
            <p:nvPr/>
          </p:nvSpPr>
          <p:spPr bwMode="auto">
            <a:xfrm>
              <a:off x="658285" y="6715125"/>
              <a:ext cx="6349" cy="11113"/>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35" name="Oval 34"/>
            <p:cNvSpPr>
              <a:spLocks noChangeArrowheads="1"/>
            </p:cNvSpPr>
            <p:nvPr/>
          </p:nvSpPr>
          <p:spPr bwMode="auto">
            <a:xfrm>
              <a:off x="632885" y="6770688"/>
              <a:ext cx="6349" cy="11112"/>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36" name="Oval 35"/>
            <p:cNvSpPr>
              <a:spLocks noChangeArrowheads="1"/>
            </p:cNvSpPr>
            <p:nvPr/>
          </p:nvSpPr>
          <p:spPr bwMode="auto">
            <a:xfrm>
              <a:off x="745067" y="6770688"/>
              <a:ext cx="12700" cy="4762"/>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37" name="Oval 36"/>
            <p:cNvSpPr>
              <a:spLocks noChangeArrowheads="1"/>
            </p:cNvSpPr>
            <p:nvPr/>
          </p:nvSpPr>
          <p:spPr bwMode="auto">
            <a:xfrm>
              <a:off x="713318" y="6850063"/>
              <a:ext cx="6349" cy="1270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38" name="Oval 37"/>
            <p:cNvSpPr>
              <a:spLocks noChangeArrowheads="1"/>
            </p:cNvSpPr>
            <p:nvPr/>
          </p:nvSpPr>
          <p:spPr bwMode="auto">
            <a:xfrm>
              <a:off x="560918" y="6831013"/>
              <a:ext cx="12700"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39" name="Oval 38"/>
            <p:cNvSpPr>
              <a:spLocks noChangeArrowheads="1"/>
            </p:cNvSpPr>
            <p:nvPr/>
          </p:nvSpPr>
          <p:spPr bwMode="auto">
            <a:xfrm>
              <a:off x="664634" y="6843713"/>
              <a:ext cx="6351" cy="1270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40" name="Oval 39"/>
            <p:cNvSpPr>
              <a:spLocks noChangeArrowheads="1"/>
            </p:cNvSpPr>
            <p:nvPr/>
          </p:nvSpPr>
          <p:spPr bwMode="auto">
            <a:xfrm>
              <a:off x="645585" y="6911975"/>
              <a:ext cx="6349"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41" name="Freeform 40"/>
            <p:cNvSpPr>
              <a:spLocks/>
            </p:cNvSpPr>
            <p:nvPr/>
          </p:nvSpPr>
          <p:spPr bwMode="auto">
            <a:xfrm>
              <a:off x="2277534" y="7108825"/>
              <a:ext cx="721784" cy="671513"/>
            </a:xfrm>
            <a:custGeom>
              <a:avLst/>
              <a:gdLst>
                <a:gd name="T0" fmla="*/ 53 w 117"/>
                <a:gd name="T1" fmla="*/ 43 h 109"/>
                <a:gd name="T2" fmla="*/ 50 w 117"/>
                <a:gd name="T3" fmla="*/ 3 h 109"/>
                <a:gd name="T4" fmla="*/ 61 w 117"/>
                <a:gd name="T5" fmla="*/ 40 h 109"/>
                <a:gd name="T6" fmla="*/ 93 w 117"/>
                <a:gd name="T7" fmla="*/ 27 h 109"/>
                <a:gd name="T8" fmla="*/ 73 w 117"/>
                <a:gd name="T9" fmla="*/ 50 h 109"/>
                <a:gd name="T10" fmla="*/ 111 w 117"/>
                <a:gd name="T11" fmla="*/ 61 h 109"/>
                <a:gd name="T12" fmla="*/ 71 w 117"/>
                <a:gd name="T13" fmla="*/ 62 h 109"/>
                <a:gd name="T14" fmla="*/ 87 w 117"/>
                <a:gd name="T15" fmla="*/ 94 h 109"/>
                <a:gd name="T16" fmla="*/ 61 w 117"/>
                <a:gd name="T17" fmla="*/ 71 h 109"/>
                <a:gd name="T18" fmla="*/ 56 w 117"/>
                <a:gd name="T19" fmla="*/ 106 h 109"/>
                <a:gd name="T20" fmla="*/ 46 w 117"/>
                <a:gd name="T21" fmla="*/ 74 h 109"/>
                <a:gd name="T22" fmla="*/ 12 w 117"/>
                <a:gd name="T23" fmla="*/ 81 h 109"/>
                <a:gd name="T24" fmla="*/ 37 w 117"/>
                <a:gd name="T25" fmla="*/ 64 h 109"/>
                <a:gd name="T26" fmla="*/ 7 w 117"/>
                <a:gd name="T27" fmla="*/ 41 h 109"/>
                <a:gd name="T28" fmla="*/ 44 w 117"/>
                <a:gd name="T29" fmla="*/ 4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 h="109">
                  <a:moveTo>
                    <a:pt x="53" y="43"/>
                  </a:moveTo>
                  <a:cubicBezTo>
                    <a:pt x="37" y="46"/>
                    <a:pt x="32" y="5"/>
                    <a:pt x="50" y="3"/>
                  </a:cubicBezTo>
                  <a:cubicBezTo>
                    <a:pt x="69" y="0"/>
                    <a:pt x="64" y="30"/>
                    <a:pt x="61" y="40"/>
                  </a:cubicBezTo>
                  <a:cubicBezTo>
                    <a:pt x="66" y="32"/>
                    <a:pt x="87" y="9"/>
                    <a:pt x="93" y="27"/>
                  </a:cubicBezTo>
                  <a:cubicBezTo>
                    <a:pt x="97" y="39"/>
                    <a:pt x="80" y="44"/>
                    <a:pt x="73" y="50"/>
                  </a:cubicBezTo>
                  <a:cubicBezTo>
                    <a:pt x="82" y="41"/>
                    <a:pt x="117" y="46"/>
                    <a:pt x="111" y="61"/>
                  </a:cubicBezTo>
                  <a:cubicBezTo>
                    <a:pt x="105" y="74"/>
                    <a:pt x="79" y="65"/>
                    <a:pt x="71" y="62"/>
                  </a:cubicBezTo>
                  <a:cubicBezTo>
                    <a:pt x="80" y="67"/>
                    <a:pt x="107" y="84"/>
                    <a:pt x="87" y="94"/>
                  </a:cubicBezTo>
                  <a:cubicBezTo>
                    <a:pt x="70" y="102"/>
                    <a:pt x="66" y="82"/>
                    <a:pt x="61" y="71"/>
                  </a:cubicBezTo>
                  <a:cubicBezTo>
                    <a:pt x="64" y="81"/>
                    <a:pt x="71" y="103"/>
                    <a:pt x="56" y="106"/>
                  </a:cubicBezTo>
                  <a:cubicBezTo>
                    <a:pt x="41" y="109"/>
                    <a:pt x="35" y="83"/>
                    <a:pt x="46" y="74"/>
                  </a:cubicBezTo>
                  <a:cubicBezTo>
                    <a:pt x="40" y="81"/>
                    <a:pt x="18" y="94"/>
                    <a:pt x="12" y="81"/>
                  </a:cubicBezTo>
                  <a:cubicBezTo>
                    <a:pt x="4" y="67"/>
                    <a:pt x="30" y="67"/>
                    <a:pt x="37" y="64"/>
                  </a:cubicBezTo>
                  <a:cubicBezTo>
                    <a:pt x="28" y="66"/>
                    <a:pt x="0" y="55"/>
                    <a:pt x="7" y="41"/>
                  </a:cubicBezTo>
                  <a:cubicBezTo>
                    <a:pt x="13" y="28"/>
                    <a:pt x="41" y="43"/>
                    <a:pt x="44" y="48"/>
                  </a:cubicBezTo>
                </a:path>
              </a:pathLst>
            </a:custGeom>
            <a:solidFill>
              <a:srgbClr val="FFFFFF"/>
            </a:solidFill>
            <a:ln>
              <a:noFill/>
            </a:ln>
            <a:extLst/>
          </p:spPr>
          <p:txBody>
            <a:bodyPr lIns="68580" tIns="34290" rIns="68580" bIns="34290"/>
            <a:lstStyle/>
            <a:p>
              <a:pPr>
                <a:defRPr/>
              </a:pPr>
              <a:endParaRPr lang="zh-CN" altLang="en-US" sz="1350"/>
            </a:p>
          </p:txBody>
        </p:sp>
        <p:sp>
          <p:nvSpPr>
            <p:cNvPr id="42" name="Oval 41"/>
            <p:cNvSpPr>
              <a:spLocks noChangeArrowheads="1"/>
            </p:cNvSpPr>
            <p:nvPr/>
          </p:nvSpPr>
          <p:spPr bwMode="auto">
            <a:xfrm>
              <a:off x="2480734" y="7324725"/>
              <a:ext cx="296333" cy="295275"/>
            </a:xfrm>
            <a:prstGeom prst="ellipse">
              <a:avLst/>
            </a:prstGeom>
            <a:solidFill>
              <a:srgbClr val="440000"/>
            </a:solidFill>
            <a:ln>
              <a:noFill/>
            </a:ln>
            <a:extLst/>
          </p:spPr>
          <p:txBody>
            <a:bodyPr lIns="68580" tIns="34290" rIns="68580" bIns="34290"/>
            <a:lstStyle/>
            <a:p>
              <a:pPr>
                <a:defRPr/>
              </a:pPr>
              <a:endParaRPr lang="zh-CN" altLang="en-US" sz="1350"/>
            </a:p>
          </p:txBody>
        </p:sp>
        <p:sp>
          <p:nvSpPr>
            <p:cNvPr id="43" name="Oval 42"/>
            <p:cNvSpPr>
              <a:spLocks noChangeArrowheads="1"/>
            </p:cNvSpPr>
            <p:nvPr/>
          </p:nvSpPr>
          <p:spPr bwMode="auto">
            <a:xfrm>
              <a:off x="2523067" y="7399338"/>
              <a:ext cx="12700" cy="4762"/>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44" name="Oval 43"/>
            <p:cNvSpPr>
              <a:spLocks noChangeArrowheads="1"/>
            </p:cNvSpPr>
            <p:nvPr/>
          </p:nvSpPr>
          <p:spPr bwMode="auto">
            <a:xfrm>
              <a:off x="2641601" y="7373938"/>
              <a:ext cx="6351"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45" name="Oval 44"/>
            <p:cNvSpPr>
              <a:spLocks noChangeArrowheads="1"/>
            </p:cNvSpPr>
            <p:nvPr/>
          </p:nvSpPr>
          <p:spPr bwMode="auto">
            <a:xfrm>
              <a:off x="2611967" y="7429500"/>
              <a:ext cx="10584"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46" name="Oval 45"/>
            <p:cNvSpPr>
              <a:spLocks noChangeArrowheads="1"/>
            </p:cNvSpPr>
            <p:nvPr/>
          </p:nvSpPr>
          <p:spPr bwMode="auto">
            <a:xfrm>
              <a:off x="2726267" y="7423150"/>
              <a:ext cx="6351"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47" name="Oval 46"/>
            <p:cNvSpPr>
              <a:spLocks noChangeArrowheads="1"/>
            </p:cNvSpPr>
            <p:nvPr/>
          </p:nvSpPr>
          <p:spPr bwMode="auto">
            <a:xfrm>
              <a:off x="2696634" y="7508875"/>
              <a:ext cx="6351"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48" name="Oval 47"/>
            <p:cNvSpPr>
              <a:spLocks noChangeArrowheads="1"/>
            </p:cNvSpPr>
            <p:nvPr/>
          </p:nvSpPr>
          <p:spPr bwMode="auto">
            <a:xfrm>
              <a:off x="2542118" y="7485063"/>
              <a:ext cx="6349" cy="1270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49" name="Oval 48"/>
            <p:cNvSpPr>
              <a:spLocks noChangeArrowheads="1"/>
            </p:cNvSpPr>
            <p:nvPr/>
          </p:nvSpPr>
          <p:spPr bwMode="auto">
            <a:xfrm>
              <a:off x="2641601" y="7504113"/>
              <a:ext cx="12700" cy="4762"/>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50" name="Oval 49"/>
            <p:cNvSpPr>
              <a:spLocks noChangeArrowheads="1"/>
            </p:cNvSpPr>
            <p:nvPr/>
          </p:nvSpPr>
          <p:spPr bwMode="auto">
            <a:xfrm>
              <a:off x="2622551" y="7564438"/>
              <a:ext cx="12700" cy="1270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51" name="Freeform 50"/>
            <p:cNvSpPr>
              <a:spLocks/>
            </p:cNvSpPr>
            <p:nvPr/>
          </p:nvSpPr>
          <p:spPr bwMode="auto">
            <a:xfrm>
              <a:off x="2129367" y="6516688"/>
              <a:ext cx="499533" cy="468312"/>
            </a:xfrm>
            <a:custGeom>
              <a:avLst/>
              <a:gdLst>
                <a:gd name="T0" fmla="*/ 36 w 81"/>
                <a:gd name="T1" fmla="*/ 30 h 76"/>
                <a:gd name="T2" fmla="*/ 34 w 81"/>
                <a:gd name="T3" fmla="*/ 2 h 76"/>
                <a:gd name="T4" fmla="*/ 42 w 81"/>
                <a:gd name="T5" fmla="*/ 28 h 76"/>
                <a:gd name="T6" fmla="*/ 65 w 81"/>
                <a:gd name="T7" fmla="*/ 19 h 76"/>
                <a:gd name="T8" fmla="*/ 50 w 81"/>
                <a:gd name="T9" fmla="*/ 35 h 76"/>
                <a:gd name="T10" fmla="*/ 77 w 81"/>
                <a:gd name="T11" fmla="*/ 42 h 76"/>
                <a:gd name="T12" fmla="*/ 49 w 81"/>
                <a:gd name="T13" fmla="*/ 43 h 76"/>
                <a:gd name="T14" fmla="*/ 60 w 81"/>
                <a:gd name="T15" fmla="*/ 65 h 76"/>
                <a:gd name="T16" fmla="*/ 42 w 81"/>
                <a:gd name="T17" fmla="*/ 50 h 76"/>
                <a:gd name="T18" fmla="*/ 39 w 81"/>
                <a:gd name="T19" fmla="*/ 74 h 76"/>
                <a:gd name="T20" fmla="*/ 31 w 81"/>
                <a:gd name="T21" fmla="*/ 52 h 76"/>
                <a:gd name="T22" fmla="*/ 8 w 81"/>
                <a:gd name="T23" fmla="*/ 56 h 76"/>
                <a:gd name="T24" fmla="*/ 25 w 81"/>
                <a:gd name="T25" fmla="*/ 45 h 76"/>
                <a:gd name="T26" fmla="*/ 4 w 81"/>
                <a:gd name="T27" fmla="*/ 29 h 76"/>
                <a:gd name="T28" fmla="*/ 30 w 81"/>
                <a:gd name="T29" fmla="*/ 33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1" h="76">
                  <a:moveTo>
                    <a:pt x="36" y="30"/>
                  </a:moveTo>
                  <a:cubicBezTo>
                    <a:pt x="25" y="32"/>
                    <a:pt x="21" y="4"/>
                    <a:pt x="34" y="2"/>
                  </a:cubicBezTo>
                  <a:cubicBezTo>
                    <a:pt x="48" y="0"/>
                    <a:pt x="44" y="21"/>
                    <a:pt x="42" y="28"/>
                  </a:cubicBezTo>
                  <a:cubicBezTo>
                    <a:pt x="46" y="22"/>
                    <a:pt x="60" y="6"/>
                    <a:pt x="65" y="19"/>
                  </a:cubicBezTo>
                  <a:cubicBezTo>
                    <a:pt x="67" y="27"/>
                    <a:pt x="55" y="31"/>
                    <a:pt x="50" y="35"/>
                  </a:cubicBezTo>
                  <a:cubicBezTo>
                    <a:pt x="56" y="29"/>
                    <a:pt x="81" y="32"/>
                    <a:pt x="77" y="42"/>
                  </a:cubicBezTo>
                  <a:cubicBezTo>
                    <a:pt x="73" y="51"/>
                    <a:pt x="55" y="45"/>
                    <a:pt x="49" y="43"/>
                  </a:cubicBezTo>
                  <a:cubicBezTo>
                    <a:pt x="56" y="47"/>
                    <a:pt x="74" y="58"/>
                    <a:pt x="60" y="65"/>
                  </a:cubicBezTo>
                  <a:cubicBezTo>
                    <a:pt x="48" y="71"/>
                    <a:pt x="45" y="57"/>
                    <a:pt x="42" y="50"/>
                  </a:cubicBezTo>
                  <a:cubicBezTo>
                    <a:pt x="44" y="57"/>
                    <a:pt x="49" y="72"/>
                    <a:pt x="39" y="74"/>
                  </a:cubicBezTo>
                  <a:cubicBezTo>
                    <a:pt x="28" y="76"/>
                    <a:pt x="24" y="58"/>
                    <a:pt x="31" y="52"/>
                  </a:cubicBezTo>
                  <a:cubicBezTo>
                    <a:pt x="27" y="56"/>
                    <a:pt x="12" y="65"/>
                    <a:pt x="8" y="56"/>
                  </a:cubicBezTo>
                  <a:cubicBezTo>
                    <a:pt x="2" y="47"/>
                    <a:pt x="21" y="46"/>
                    <a:pt x="25" y="45"/>
                  </a:cubicBezTo>
                  <a:cubicBezTo>
                    <a:pt x="19" y="46"/>
                    <a:pt x="0" y="38"/>
                    <a:pt x="4" y="29"/>
                  </a:cubicBezTo>
                  <a:cubicBezTo>
                    <a:pt x="9" y="20"/>
                    <a:pt x="28" y="30"/>
                    <a:pt x="30" y="33"/>
                  </a:cubicBezTo>
                </a:path>
              </a:pathLst>
            </a:custGeom>
            <a:solidFill>
              <a:srgbClr val="FFFFFF"/>
            </a:solidFill>
            <a:ln>
              <a:noFill/>
            </a:ln>
            <a:extLst/>
          </p:spPr>
          <p:txBody>
            <a:bodyPr lIns="68580" tIns="34290" rIns="68580" bIns="34290"/>
            <a:lstStyle/>
            <a:p>
              <a:pPr>
                <a:defRPr/>
              </a:pPr>
              <a:endParaRPr lang="zh-CN" altLang="en-US" sz="1350"/>
            </a:p>
          </p:txBody>
        </p:sp>
        <p:sp>
          <p:nvSpPr>
            <p:cNvPr id="52" name="Oval 51"/>
            <p:cNvSpPr>
              <a:spLocks noChangeArrowheads="1"/>
            </p:cNvSpPr>
            <p:nvPr/>
          </p:nvSpPr>
          <p:spPr bwMode="auto">
            <a:xfrm>
              <a:off x="2264834" y="6665913"/>
              <a:ext cx="209551" cy="209550"/>
            </a:xfrm>
            <a:prstGeom prst="ellipse">
              <a:avLst/>
            </a:prstGeom>
            <a:solidFill>
              <a:srgbClr val="440000"/>
            </a:solidFill>
            <a:ln>
              <a:noFill/>
            </a:ln>
            <a:extLst/>
          </p:spPr>
          <p:txBody>
            <a:bodyPr lIns="68580" tIns="34290" rIns="68580" bIns="34290"/>
            <a:lstStyle/>
            <a:p>
              <a:pPr>
                <a:defRPr/>
              </a:pPr>
              <a:endParaRPr lang="zh-CN" altLang="en-US" sz="1350"/>
            </a:p>
          </p:txBody>
        </p:sp>
        <p:sp>
          <p:nvSpPr>
            <p:cNvPr id="53" name="Oval 52"/>
            <p:cNvSpPr>
              <a:spLocks noChangeArrowheads="1"/>
            </p:cNvSpPr>
            <p:nvPr/>
          </p:nvSpPr>
          <p:spPr bwMode="auto">
            <a:xfrm>
              <a:off x="2302934" y="6719888"/>
              <a:ext cx="2117"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54" name="Oval 53"/>
            <p:cNvSpPr>
              <a:spLocks noChangeArrowheads="1"/>
            </p:cNvSpPr>
            <p:nvPr/>
          </p:nvSpPr>
          <p:spPr bwMode="auto">
            <a:xfrm>
              <a:off x="2377018" y="6702425"/>
              <a:ext cx="6349"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55" name="Oval 54"/>
            <p:cNvSpPr>
              <a:spLocks noChangeArrowheads="1"/>
            </p:cNvSpPr>
            <p:nvPr/>
          </p:nvSpPr>
          <p:spPr bwMode="auto">
            <a:xfrm>
              <a:off x="2357967" y="6738938"/>
              <a:ext cx="6351"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56" name="Oval 55"/>
            <p:cNvSpPr>
              <a:spLocks noChangeArrowheads="1"/>
            </p:cNvSpPr>
            <p:nvPr/>
          </p:nvSpPr>
          <p:spPr bwMode="auto">
            <a:xfrm>
              <a:off x="2438401" y="6732588"/>
              <a:ext cx="6351"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57" name="Oval 56"/>
            <p:cNvSpPr>
              <a:spLocks noChangeArrowheads="1"/>
            </p:cNvSpPr>
            <p:nvPr/>
          </p:nvSpPr>
          <p:spPr bwMode="auto">
            <a:xfrm>
              <a:off x="2419351" y="6794500"/>
              <a:ext cx="6349"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58" name="Oval 57"/>
            <p:cNvSpPr>
              <a:spLocks noChangeArrowheads="1"/>
            </p:cNvSpPr>
            <p:nvPr/>
          </p:nvSpPr>
          <p:spPr bwMode="auto">
            <a:xfrm>
              <a:off x="2307167" y="6781800"/>
              <a:ext cx="6351"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59" name="Oval 58"/>
            <p:cNvSpPr>
              <a:spLocks noChangeArrowheads="1"/>
            </p:cNvSpPr>
            <p:nvPr/>
          </p:nvSpPr>
          <p:spPr bwMode="auto">
            <a:xfrm>
              <a:off x="2383367" y="6788150"/>
              <a:ext cx="6351"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60" name="Oval 59"/>
            <p:cNvSpPr>
              <a:spLocks noChangeArrowheads="1"/>
            </p:cNvSpPr>
            <p:nvPr/>
          </p:nvSpPr>
          <p:spPr bwMode="auto">
            <a:xfrm>
              <a:off x="2370667" y="6837363"/>
              <a:ext cx="6351"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61" name="Freeform 60"/>
            <p:cNvSpPr>
              <a:spLocks/>
            </p:cNvSpPr>
            <p:nvPr/>
          </p:nvSpPr>
          <p:spPr bwMode="auto">
            <a:xfrm>
              <a:off x="1297518" y="6061075"/>
              <a:ext cx="692149" cy="647700"/>
            </a:xfrm>
            <a:custGeom>
              <a:avLst/>
              <a:gdLst>
                <a:gd name="T0" fmla="*/ 50 w 112"/>
                <a:gd name="T1" fmla="*/ 42 h 105"/>
                <a:gd name="T2" fmla="*/ 47 w 112"/>
                <a:gd name="T3" fmla="*/ 2 h 105"/>
                <a:gd name="T4" fmla="*/ 58 w 112"/>
                <a:gd name="T5" fmla="*/ 38 h 105"/>
                <a:gd name="T6" fmla="*/ 89 w 112"/>
                <a:gd name="T7" fmla="*/ 26 h 105"/>
                <a:gd name="T8" fmla="*/ 70 w 112"/>
                <a:gd name="T9" fmla="*/ 48 h 105"/>
                <a:gd name="T10" fmla="*/ 106 w 112"/>
                <a:gd name="T11" fmla="*/ 59 h 105"/>
                <a:gd name="T12" fmla="*/ 67 w 112"/>
                <a:gd name="T13" fmla="*/ 60 h 105"/>
                <a:gd name="T14" fmla="*/ 83 w 112"/>
                <a:gd name="T15" fmla="*/ 90 h 105"/>
                <a:gd name="T16" fmla="*/ 58 w 112"/>
                <a:gd name="T17" fmla="*/ 68 h 105"/>
                <a:gd name="T18" fmla="*/ 53 w 112"/>
                <a:gd name="T19" fmla="*/ 102 h 105"/>
                <a:gd name="T20" fmla="*/ 43 w 112"/>
                <a:gd name="T21" fmla="*/ 71 h 105"/>
                <a:gd name="T22" fmla="*/ 11 w 112"/>
                <a:gd name="T23" fmla="*/ 78 h 105"/>
                <a:gd name="T24" fmla="*/ 35 w 112"/>
                <a:gd name="T25" fmla="*/ 62 h 105"/>
                <a:gd name="T26" fmla="*/ 6 w 112"/>
                <a:gd name="T27" fmla="*/ 40 h 105"/>
                <a:gd name="T28" fmla="*/ 42 w 112"/>
                <a:gd name="T29" fmla="*/ 46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2" h="105">
                  <a:moveTo>
                    <a:pt x="50" y="42"/>
                  </a:moveTo>
                  <a:cubicBezTo>
                    <a:pt x="35" y="44"/>
                    <a:pt x="30" y="5"/>
                    <a:pt x="47" y="2"/>
                  </a:cubicBezTo>
                  <a:cubicBezTo>
                    <a:pt x="66" y="0"/>
                    <a:pt x="60" y="29"/>
                    <a:pt x="58" y="38"/>
                  </a:cubicBezTo>
                  <a:cubicBezTo>
                    <a:pt x="63" y="31"/>
                    <a:pt x="83" y="8"/>
                    <a:pt x="89" y="26"/>
                  </a:cubicBezTo>
                  <a:cubicBezTo>
                    <a:pt x="93" y="37"/>
                    <a:pt x="76" y="43"/>
                    <a:pt x="70" y="48"/>
                  </a:cubicBezTo>
                  <a:cubicBezTo>
                    <a:pt x="78" y="40"/>
                    <a:pt x="112" y="44"/>
                    <a:pt x="106" y="59"/>
                  </a:cubicBezTo>
                  <a:cubicBezTo>
                    <a:pt x="101" y="71"/>
                    <a:pt x="76" y="63"/>
                    <a:pt x="67" y="60"/>
                  </a:cubicBezTo>
                  <a:cubicBezTo>
                    <a:pt x="77" y="65"/>
                    <a:pt x="102" y="80"/>
                    <a:pt x="83" y="90"/>
                  </a:cubicBezTo>
                  <a:cubicBezTo>
                    <a:pt x="67" y="98"/>
                    <a:pt x="62" y="78"/>
                    <a:pt x="58" y="68"/>
                  </a:cubicBezTo>
                  <a:cubicBezTo>
                    <a:pt x="60" y="78"/>
                    <a:pt x="68" y="99"/>
                    <a:pt x="53" y="102"/>
                  </a:cubicBezTo>
                  <a:cubicBezTo>
                    <a:pt x="39" y="105"/>
                    <a:pt x="33" y="80"/>
                    <a:pt x="43" y="71"/>
                  </a:cubicBezTo>
                  <a:cubicBezTo>
                    <a:pt x="38" y="78"/>
                    <a:pt x="17" y="90"/>
                    <a:pt x="11" y="78"/>
                  </a:cubicBezTo>
                  <a:cubicBezTo>
                    <a:pt x="3" y="64"/>
                    <a:pt x="29" y="64"/>
                    <a:pt x="35" y="62"/>
                  </a:cubicBezTo>
                  <a:cubicBezTo>
                    <a:pt x="26" y="63"/>
                    <a:pt x="0" y="52"/>
                    <a:pt x="6" y="40"/>
                  </a:cubicBezTo>
                  <a:cubicBezTo>
                    <a:pt x="12" y="27"/>
                    <a:pt x="39" y="41"/>
                    <a:pt x="42" y="46"/>
                  </a:cubicBezTo>
                </a:path>
              </a:pathLst>
            </a:custGeom>
            <a:solidFill>
              <a:srgbClr val="FFFFFF"/>
            </a:solidFill>
            <a:ln>
              <a:noFill/>
            </a:ln>
            <a:extLst/>
          </p:spPr>
          <p:txBody>
            <a:bodyPr lIns="68580" tIns="34290" rIns="68580" bIns="34290"/>
            <a:lstStyle/>
            <a:p>
              <a:pPr>
                <a:defRPr/>
              </a:pPr>
              <a:endParaRPr lang="zh-CN" altLang="en-US" sz="1350"/>
            </a:p>
          </p:txBody>
        </p:sp>
        <p:sp>
          <p:nvSpPr>
            <p:cNvPr id="62" name="Oval 61"/>
            <p:cNvSpPr>
              <a:spLocks noChangeArrowheads="1"/>
            </p:cNvSpPr>
            <p:nvPr/>
          </p:nvSpPr>
          <p:spPr bwMode="auto">
            <a:xfrm>
              <a:off x="1490134" y="6264275"/>
              <a:ext cx="283633" cy="284163"/>
            </a:xfrm>
            <a:prstGeom prst="ellipse">
              <a:avLst/>
            </a:prstGeom>
            <a:solidFill>
              <a:srgbClr val="440000"/>
            </a:solidFill>
            <a:ln>
              <a:noFill/>
            </a:ln>
            <a:extLst/>
          </p:spPr>
          <p:txBody>
            <a:bodyPr lIns="68580" tIns="34290" rIns="68580" bIns="34290"/>
            <a:lstStyle/>
            <a:p>
              <a:pPr>
                <a:defRPr/>
              </a:pPr>
              <a:endParaRPr lang="zh-CN" altLang="en-US" sz="1350"/>
            </a:p>
          </p:txBody>
        </p:sp>
        <p:sp>
          <p:nvSpPr>
            <p:cNvPr id="63" name="Oval 62"/>
            <p:cNvSpPr>
              <a:spLocks noChangeArrowheads="1"/>
            </p:cNvSpPr>
            <p:nvPr/>
          </p:nvSpPr>
          <p:spPr bwMode="auto">
            <a:xfrm>
              <a:off x="1532467" y="6338888"/>
              <a:ext cx="6351"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64" name="Oval 63"/>
            <p:cNvSpPr>
              <a:spLocks noChangeArrowheads="1"/>
            </p:cNvSpPr>
            <p:nvPr/>
          </p:nvSpPr>
          <p:spPr bwMode="auto">
            <a:xfrm>
              <a:off x="1644651" y="6313488"/>
              <a:ext cx="4233"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65" name="Oval 64"/>
            <p:cNvSpPr>
              <a:spLocks noChangeArrowheads="1"/>
            </p:cNvSpPr>
            <p:nvPr/>
          </p:nvSpPr>
          <p:spPr bwMode="auto">
            <a:xfrm>
              <a:off x="1619251" y="6362700"/>
              <a:ext cx="6349" cy="1270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66" name="Oval 65"/>
            <p:cNvSpPr>
              <a:spLocks noChangeArrowheads="1"/>
            </p:cNvSpPr>
            <p:nvPr/>
          </p:nvSpPr>
          <p:spPr bwMode="auto">
            <a:xfrm>
              <a:off x="1722967" y="6362700"/>
              <a:ext cx="12700"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67" name="Oval 66"/>
            <p:cNvSpPr>
              <a:spLocks noChangeArrowheads="1"/>
            </p:cNvSpPr>
            <p:nvPr/>
          </p:nvSpPr>
          <p:spPr bwMode="auto">
            <a:xfrm>
              <a:off x="1693334" y="6443663"/>
              <a:ext cx="12700"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68" name="Oval 67"/>
            <p:cNvSpPr>
              <a:spLocks noChangeArrowheads="1"/>
            </p:cNvSpPr>
            <p:nvPr/>
          </p:nvSpPr>
          <p:spPr bwMode="auto">
            <a:xfrm>
              <a:off x="1545167" y="6424613"/>
              <a:ext cx="12700"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69" name="Oval 68"/>
            <p:cNvSpPr>
              <a:spLocks noChangeArrowheads="1"/>
            </p:cNvSpPr>
            <p:nvPr/>
          </p:nvSpPr>
          <p:spPr bwMode="auto">
            <a:xfrm>
              <a:off x="1644651" y="6437313"/>
              <a:ext cx="10583"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70" name="Oval 69"/>
            <p:cNvSpPr>
              <a:spLocks noChangeArrowheads="1"/>
            </p:cNvSpPr>
            <p:nvPr/>
          </p:nvSpPr>
          <p:spPr bwMode="auto">
            <a:xfrm>
              <a:off x="1625601" y="6499225"/>
              <a:ext cx="12700" cy="11113"/>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71" name="Freeform 70"/>
            <p:cNvSpPr>
              <a:spLocks/>
            </p:cNvSpPr>
            <p:nvPr/>
          </p:nvSpPr>
          <p:spPr bwMode="auto">
            <a:xfrm>
              <a:off x="929218" y="7910513"/>
              <a:ext cx="457200" cy="393700"/>
            </a:xfrm>
            <a:custGeom>
              <a:avLst/>
              <a:gdLst>
                <a:gd name="T0" fmla="*/ 0 w 74"/>
                <a:gd name="T1" fmla="*/ 7 h 64"/>
                <a:gd name="T2" fmla="*/ 74 w 74"/>
                <a:gd name="T3" fmla="*/ 64 h 64"/>
                <a:gd name="T4" fmla="*/ 0 w 74"/>
                <a:gd name="T5" fmla="*/ 7 h 64"/>
              </a:gdLst>
              <a:ahLst/>
              <a:cxnLst>
                <a:cxn ang="0">
                  <a:pos x="T0" y="T1"/>
                </a:cxn>
                <a:cxn ang="0">
                  <a:pos x="T2" y="T3"/>
                </a:cxn>
                <a:cxn ang="0">
                  <a:pos x="T4" y="T5"/>
                </a:cxn>
              </a:cxnLst>
              <a:rect l="0" t="0" r="r" b="b"/>
              <a:pathLst>
                <a:path w="74" h="64">
                  <a:moveTo>
                    <a:pt x="0" y="7"/>
                  </a:moveTo>
                  <a:cubicBezTo>
                    <a:pt x="74" y="64"/>
                    <a:pt x="74" y="64"/>
                    <a:pt x="74" y="64"/>
                  </a:cubicBezTo>
                  <a:cubicBezTo>
                    <a:pt x="73" y="57"/>
                    <a:pt x="58" y="0"/>
                    <a:pt x="0" y="7"/>
                  </a:cubicBezTo>
                  <a:close/>
                </a:path>
              </a:pathLst>
            </a:custGeom>
            <a:solidFill>
              <a:srgbClr val="2BA400"/>
            </a:solidFill>
            <a:ln>
              <a:noFill/>
            </a:ln>
            <a:extLst/>
          </p:spPr>
          <p:txBody>
            <a:bodyPr lIns="68580" tIns="34290" rIns="68580" bIns="34290"/>
            <a:lstStyle/>
            <a:p>
              <a:pPr>
                <a:defRPr/>
              </a:pPr>
              <a:endParaRPr lang="zh-CN" altLang="en-US" sz="1350"/>
            </a:p>
          </p:txBody>
        </p:sp>
        <p:sp>
          <p:nvSpPr>
            <p:cNvPr id="72" name="Freeform 71"/>
            <p:cNvSpPr>
              <a:spLocks/>
            </p:cNvSpPr>
            <p:nvPr/>
          </p:nvSpPr>
          <p:spPr bwMode="auto">
            <a:xfrm>
              <a:off x="903818" y="7953375"/>
              <a:ext cx="482600" cy="431800"/>
            </a:xfrm>
            <a:custGeom>
              <a:avLst/>
              <a:gdLst>
                <a:gd name="T0" fmla="*/ 4 w 78"/>
                <a:gd name="T1" fmla="*/ 0 h 70"/>
                <a:gd name="T2" fmla="*/ 0 w 78"/>
                <a:gd name="T3" fmla="*/ 1 h 70"/>
                <a:gd name="T4" fmla="*/ 78 w 78"/>
                <a:gd name="T5" fmla="*/ 58 h 70"/>
                <a:gd name="T6" fmla="*/ 78 w 78"/>
                <a:gd name="T7" fmla="*/ 57 h 70"/>
                <a:gd name="T8" fmla="*/ 4 w 78"/>
                <a:gd name="T9" fmla="*/ 0 h 70"/>
              </a:gdLst>
              <a:ahLst/>
              <a:cxnLst>
                <a:cxn ang="0">
                  <a:pos x="T0" y="T1"/>
                </a:cxn>
                <a:cxn ang="0">
                  <a:pos x="T2" y="T3"/>
                </a:cxn>
                <a:cxn ang="0">
                  <a:pos x="T4" y="T5"/>
                </a:cxn>
                <a:cxn ang="0">
                  <a:pos x="T6" y="T7"/>
                </a:cxn>
                <a:cxn ang="0">
                  <a:pos x="T8" y="T9"/>
                </a:cxn>
              </a:cxnLst>
              <a:rect l="0" t="0" r="r" b="b"/>
              <a:pathLst>
                <a:path w="78" h="70">
                  <a:moveTo>
                    <a:pt x="4" y="0"/>
                  </a:moveTo>
                  <a:cubicBezTo>
                    <a:pt x="3" y="1"/>
                    <a:pt x="1" y="1"/>
                    <a:pt x="0" y="1"/>
                  </a:cubicBezTo>
                  <a:cubicBezTo>
                    <a:pt x="0" y="1"/>
                    <a:pt x="16" y="70"/>
                    <a:pt x="78" y="58"/>
                  </a:cubicBezTo>
                  <a:cubicBezTo>
                    <a:pt x="78" y="58"/>
                    <a:pt x="78" y="57"/>
                    <a:pt x="78" y="57"/>
                  </a:cubicBezTo>
                  <a:lnTo>
                    <a:pt x="4" y="0"/>
                  </a:lnTo>
                  <a:close/>
                </a:path>
              </a:pathLst>
            </a:custGeom>
            <a:solidFill>
              <a:srgbClr val="236000"/>
            </a:solidFill>
            <a:ln>
              <a:noFill/>
            </a:ln>
            <a:extLst/>
          </p:spPr>
          <p:txBody>
            <a:bodyPr lIns="68580" tIns="34290" rIns="68580" bIns="34290"/>
            <a:lstStyle/>
            <a:p>
              <a:pPr>
                <a:defRPr/>
              </a:pPr>
              <a:endParaRPr lang="zh-CN" altLang="en-US" sz="1350"/>
            </a:p>
          </p:txBody>
        </p:sp>
        <p:sp>
          <p:nvSpPr>
            <p:cNvPr id="73" name="Freeform 72"/>
            <p:cNvSpPr>
              <a:spLocks/>
            </p:cNvSpPr>
            <p:nvPr/>
          </p:nvSpPr>
          <p:spPr bwMode="auto">
            <a:xfrm>
              <a:off x="154518" y="7183438"/>
              <a:ext cx="455083" cy="393700"/>
            </a:xfrm>
            <a:custGeom>
              <a:avLst/>
              <a:gdLst>
                <a:gd name="T0" fmla="*/ 0 w 74"/>
                <a:gd name="T1" fmla="*/ 8 h 64"/>
                <a:gd name="T2" fmla="*/ 74 w 74"/>
                <a:gd name="T3" fmla="*/ 64 h 64"/>
                <a:gd name="T4" fmla="*/ 0 w 74"/>
                <a:gd name="T5" fmla="*/ 8 h 64"/>
              </a:gdLst>
              <a:ahLst/>
              <a:cxnLst>
                <a:cxn ang="0">
                  <a:pos x="T0" y="T1"/>
                </a:cxn>
                <a:cxn ang="0">
                  <a:pos x="T2" y="T3"/>
                </a:cxn>
                <a:cxn ang="0">
                  <a:pos x="T4" y="T5"/>
                </a:cxn>
              </a:cxnLst>
              <a:rect l="0" t="0" r="r" b="b"/>
              <a:pathLst>
                <a:path w="74" h="64">
                  <a:moveTo>
                    <a:pt x="0" y="8"/>
                  </a:moveTo>
                  <a:cubicBezTo>
                    <a:pt x="74" y="64"/>
                    <a:pt x="74" y="64"/>
                    <a:pt x="74" y="64"/>
                  </a:cubicBezTo>
                  <a:cubicBezTo>
                    <a:pt x="73" y="57"/>
                    <a:pt x="58" y="0"/>
                    <a:pt x="0" y="8"/>
                  </a:cubicBezTo>
                  <a:close/>
                </a:path>
              </a:pathLst>
            </a:custGeom>
            <a:solidFill>
              <a:srgbClr val="2BA400"/>
            </a:solidFill>
            <a:ln>
              <a:noFill/>
            </a:ln>
            <a:extLst/>
          </p:spPr>
          <p:txBody>
            <a:bodyPr lIns="68580" tIns="34290" rIns="68580" bIns="34290"/>
            <a:lstStyle/>
            <a:p>
              <a:pPr>
                <a:defRPr/>
              </a:pPr>
              <a:endParaRPr lang="zh-CN" altLang="en-US" sz="1350"/>
            </a:p>
          </p:txBody>
        </p:sp>
        <p:sp>
          <p:nvSpPr>
            <p:cNvPr id="74" name="Freeform 73"/>
            <p:cNvSpPr>
              <a:spLocks/>
            </p:cNvSpPr>
            <p:nvPr/>
          </p:nvSpPr>
          <p:spPr bwMode="auto">
            <a:xfrm>
              <a:off x="129118" y="7232650"/>
              <a:ext cx="486833" cy="425450"/>
            </a:xfrm>
            <a:custGeom>
              <a:avLst/>
              <a:gdLst>
                <a:gd name="T0" fmla="*/ 4 w 79"/>
                <a:gd name="T1" fmla="*/ 0 h 69"/>
                <a:gd name="T2" fmla="*/ 0 w 79"/>
                <a:gd name="T3" fmla="*/ 1 h 69"/>
                <a:gd name="T4" fmla="*/ 79 w 79"/>
                <a:gd name="T5" fmla="*/ 57 h 69"/>
                <a:gd name="T6" fmla="*/ 78 w 79"/>
                <a:gd name="T7" fmla="*/ 56 h 69"/>
                <a:gd name="T8" fmla="*/ 4 w 79"/>
                <a:gd name="T9" fmla="*/ 0 h 69"/>
              </a:gdLst>
              <a:ahLst/>
              <a:cxnLst>
                <a:cxn ang="0">
                  <a:pos x="T0" y="T1"/>
                </a:cxn>
                <a:cxn ang="0">
                  <a:pos x="T2" y="T3"/>
                </a:cxn>
                <a:cxn ang="0">
                  <a:pos x="T4" y="T5"/>
                </a:cxn>
                <a:cxn ang="0">
                  <a:pos x="T6" y="T7"/>
                </a:cxn>
                <a:cxn ang="0">
                  <a:pos x="T8" y="T9"/>
                </a:cxn>
              </a:cxnLst>
              <a:rect l="0" t="0" r="r" b="b"/>
              <a:pathLst>
                <a:path w="79" h="69">
                  <a:moveTo>
                    <a:pt x="4" y="0"/>
                  </a:moveTo>
                  <a:cubicBezTo>
                    <a:pt x="3" y="0"/>
                    <a:pt x="2" y="0"/>
                    <a:pt x="0" y="1"/>
                  </a:cubicBezTo>
                  <a:cubicBezTo>
                    <a:pt x="0" y="1"/>
                    <a:pt x="16" y="69"/>
                    <a:pt x="79" y="57"/>
                  </a:cubicBezTo>
                  <a:cubicBezTo>
                    <a:pt x="79" y="57"/>
                    <a:pt x="79" y="57"/>
                    <a:pt x="78" y="56"/>
                  </a:cubicBezTo>
                  <a:lnTo>
                    <a:pt x="4" y="0"/>
                  </a:lnTo>
                  <a:close/>
                </a:path>
              </a:pathLst>
            </a:custGeom>
            <a:solidFill>
              <a:srgbClr val="236000"/>
            </a:solidFill>
            <a:ln>
              <a:noFill/>
            </a:ln>
            <a:extLst/>
          </p:spPr>
          <p:txBody>
            <a:bodyPr lIns="68580" tIns="34290" rIns="68580" bIns="34290"/>
            <a:lstStyle/>
            <a:p>
              <a:pPr>
                <a:defRPr/>
              </a:pPr>
              <a:endParaRPr lang="zh-CN" altLang="en-US" sz="1350"/>
            </a:p>
          </p:txBody>
        </p:sp>
        <p:sp>
          <p:nvSpPr>
            <p:cNvPr id="75" name="Freeform 74"/>
            <p:cNvSpPr>
              <a:spLocks/>
            </p:cNvSpPr>
            <p:nvPr/>
          </p:nvSpPr>
          <p:spPr bwMode="auto">
            <a:xfrm>
              <a:off x="1883834" y="7239000"/>
              <a:ext cx="463551" cy="393700"/>
            </a:xfrm>
            <a:custGeom>
              <a:avLst/>
              <a:gdLst>
                <a:gd name="T0" fmla="*/ 0 w 75"/>
                <a:gd name="T1" fmla="*/ 7 h 64"/>
                <a:gd name="T2" fmla="*/ 75 w 75"/>
                <a:gd name="T3" fmla="*/ 64 h 64"/>
                <a:gd name="T4" fmla="*/ 0 w 75"/>
                <a:gd name="T5" fmla="*/ 7 h 64"/>
              </a:gdLst>
              <a:ahLst/>
              <a:cxnLst>
                <a:cxn ang="0">
                  <a:pos x="T0" y="T1"/>
                </a:cxn>
                <a:cxn ang="0">
                  <a:pos x="T2" y="T3"/>
                </a:cxn>
                <a:cxn ang="0">
                  <a:pos x="T4" y="T5"/>
                </a:cxn>
              </a:cxnLst>
              <a:rect l="0" t="0" r="r" b="b"/>
              <a:pathLst>
                <a:path w="75" h="64">
                  <a:moveTo>
                    <a:pt x="0" y="7"/>
                  </a:moveTo>
                  <a:cubicBezTo>
                    <a:pt x="75" y="64"/>
                    <a:pt x="75" y="64"/>
                    <a:pt x="75" y="64"/>
                  </a:cubicBezTo>
                  <a:cubicBezTo>
                    <a:pt x="73" y="57"/>
                    <a:pt x="58" y="0"/>
                    <a:pt x="0" y="7"/>
                  </a:cubicBezTo>
                  <a:close/>
                </a:path>
              </a:pathLst>
            </a:custGeom>
            <a:solidFill>
              <a:srgbClr val="2BA400"/>
            </a:solidFill>
            <a:ln>
              <a:noFill/>
            </a:ln>
            <a:extLst/>
          </p:spPr>
          <p:txBody>
            <a:bodyPr lIns="68580" tIns="34290" rIns="68580" bIns="34290"/>
            <a:lstStyle/>
            <a:p>
              <a:pPr>
                <a:defRPr/>
              </a:pPr>
              <a:endParaRPr lang="zh-CN" altLang="en-US" sz="1350"/>
            </a:p>
          </p:txBody>
        </p:sp>
        <p:sp>
          <p:nvSpPr>
            <p:cNvPr id="76" name="Freeform 75"/>
            <p:cNvSpPr>
              <a:spLocks/>
            </p:cNvSpPr>
            <p:nvPr/>
          </p:nvSpPr>
          <p:spPr bwMode="auto">
            <a:xfrm>
              <a:off x="1864785" y="7281863"/>
              <a:ext cx="482600" cy="431800"/>
            </a:xfrm>
            <a:custGeom>
              <a:avLst/>
              <a:gdLst>
                <a:gd name="T0" fmla="*/ 3 w 78"/>
                <a:gd name="T1" fmla="*/ 0 h 70"/>
                <a:gd name="T2" fmla="*/ 0 w 78"/>
                <a:gd name="T3" fmla="*/ 1 h 70"/>
                <a:gd name="T4" fmla="*/ 78 w 78"/>
                <a:gd name="T5" fmla="*/ 57 h 70"/>
                <a:gd name="T6" fmla="*/ 78 w 78"/>
                <a:gd name="T7" fmla="*/ 57 h 70"/>
                <a:gd name="T8" fmla="*/ 3 w 78"/>
                <a:gd name="T9" fmla="*/ 0 h 70"/>
              </a:gdLst>
              <a:ahLst/>
              <a:cxnLst>
                <a:cxn ang="0">
                  <a:pos x="T0" y="T1"/>
                </a:cxn>
                <a:cxn ang="0">
                  <a:pos x="T2" y="T3"/>
                </a:cxn>
                <a:cxn ang="0">
                  <a:pos x="T4" y="T5"/>
                </a:cxn>
                <a:cxn ang="0">
                  <a:pos x="T6" y="T7"/>
                </a:cxn>
                <a:cxn ang="0">
                  <a:pos x="T8" y="T9"/>
                </a:cxn>
              </a:cxnLst>
              <a:rect l="0" t="0" r="r" b="b"/>
              <a:pathLst>
                <a:path w="78" h="70">
                  <a:moveTo>
                    <a:pt x="3" y="0"/>
                  </a:moveTo>
                  <a:cubicBezTo>
                    <a:pt x="2" y="0"/>
                    <a:pt x="1" y="0"/>
                    <a:pt x="0" y="1"/>
                  </a:cubicBezTo>
                  <a:cubicBezTo>
                    <a:pt x="0" y="1"/>
                    <a:pt x="15" y="70"/>
                    <a:pt x="78" y="57"/>
                  </a:cubicBezTo>
                  <a:cubicBezTo>
                    <a:pt x="78" y="57"/>
                    <a:pt x="78" y="57"/>
                    <a:pt x="78" y="57"/>
                  </a:cubicBezTo>
                  <a:lnTo>
                    <a:pt x="3" y="0"/>
                  </a:lnTo>
                  <a:close/>
                </a:path>
              </a:pathLst>
            </a:custGeom>
            <a:solidFill>
              <a:srgbClr val="236000"/>
            </a:solidFill>
            <a:ln>
              <a:noFill/>
            </a:ln>
            <a:extLst/>
          </p:spPr>
          <p:txBody>
            <a:bodyPr lIns="68580" tIns="34290" rIns="68580" bIns="34290"/>
            <a:lstStyle/>
            <a:p>
              <a:pPr>
                <a:defRPr/>
              </a:pPr>
              <a:endParaRPr lang="zh-CN" altLang="en-US" sz="1350"/>
            </a:p>
          </p:txBody>
        </p:sp>
        <p:sp>
          <p:nvSpPr>
            <p:cNvPr id="77" name="Freeform 76"/>
            <p:cNvSpPr>
              <a:spLocks/>
            </p:cNvSpPr>
            <p:nvPr/>
          </p:nvSpPr>
          <p:spPr bwMode="auto">
            <a:xfrm>
              <a:off x="645585" y="7423150"/>
              <a:ext cx="406400" cy="406400"/>
            </a:xfrm>
            <a:custGeom>
              <a:avLst/>
              <a:gdLst>
                <a:gd name="T0" fmla="*/ 66 w 66"/>
                <a:gd name="T1" fmla="*/ 0 h 66"/>
                <a:gd name="T2" fmla="*/ 0 w 66"/>
                <a:gd name="T3" fmla="*/ 66 h 66"/>
                <a:gd name="T4" fmla="*/ 66 w 66"/>
                <a:gd name="T5" fmla="*/ 0 h 66"/>
              </a:gdLst>
              <a:ahLst/>
              <a:cxnLst>
                <a:cxn ang="0">
                  <a:pos x="T0" y="T1"/>
                </a:cxn>
                <a:cxn ang="0">
                  <a:pos x="T2" y="T3"/>
                </a:cxn>
                <a:cxn ang="0">
                  <a:pos x="T4" y="T5"/>
                </a:cxn>
              </a:cxnLst>
              <a:rect l="0" t="0" r="r" b="b"/>
              <a:pathLst>
                <a:path w="66" h="66">
                  <a:moveTo>
                    <a:pt x="66" y="0"/>
                  </a:moveTo>
                  <a:cubicBezTo>
                    <a:pt x="0" y="66"/>
                    <a:pt x="0" y="66"/>
                    <a:pt x="0" y="66"/>
                  </a:cubicBezTo>
                  <a:cubicBezTo>
                    <a:pt x="1" y="59"/>
                    <a:pt x="7" y="0"/>
                    <a:pt x="66" y="0"/>
                  </a:cubicBezTo>
                  <a:close/>
                </a:path>
              </a:pathLst>
            </a:custGeom>
            <a:solidFill>
              <a:srgbClr val="2BA400"/>
            </a:solidFill>
            <a:ln>
              <a:noFill/>
            </a:ln>
            <a:extLst/>
          </p:spPr>
          <p:txBody>
            <a:bodyPr lIns="68580" tIns="34290" rIns="68580" bIns="34290"/>
            <a:lstStyle/>
            <a:p>
              <a:pPr>
                <a:defRPr/>
              </a:pPr>
              <a:endParaRPr lang="zh-CN" altLang="en-US" sz="1350"/>
            </a:p>
          </p:txBody>
        </p:sp>
        <p:sp>
          <p:nvSpPr>
            <p:cNvPr id="78" name="Freeform 77"/>
            <p:cNvSpPr>
              <a:spLocks/>
            </p:cNvSpPr>
            <p:nvPr/>
          </p:nvSpPr>
          <p:spPr bwMode="auto">
            <a:xfrm>
              <a:off x="645585" y="7423150"/>
              <a:ext cx="425449" cy="431800"/>
            </a:xfrm>
            <a:custGeom>
              <a:avLst/>
              <a:gdLst>
                <a:gd name="T0" fmla="*/ 66 w 69"/>
                <a:gd name="T1" fmla="*/ 0 h 70"/>
                <a:gd name="T2" fmla="*/ 69 w 69"/>
                <a:gd name="T3" fmla="*/ 0 h 70"/>
                <a:gd name="T4" fmla="*/ 0 w 69"/>
                <a:gd name="T5" fmla="*/ 67 h 70"/>
                <a:gd name="T6" fmla="*/ 0 w 69"/>
                <a:gd name="T7" fmla="*/ 66 h 70"/>
                <a:gd name="T8" fmla="*/ 66 w 69"/>
                <a:gd name="T9" fmla="*/ 0 h 70"/>
              </a:gdLst>
              <a:ahLst/>
              <a:cxnLst>
                <a:cxn ang="0">
                  <a:pos x="T0" y="T1"/>
                </a:cxn>
                <a:cxn ang="0">
                  <a:pos x="T2" y="T3"/>
                </a:cxn>
                <a:cxn ang="0">
                  <a:pos x="T4" y="T5"/>
                </a:cxn>
                <a:cxn ang="0">
                  <a:pos x="T6" y="T7"/>
                </a:cxn>
                <a:cxn ang="0">
                  <a:pos x="T8" y="T9"/>
                </a:cxn>
              </a:cxnLst>
              <a:rect l="0" t="0" r="r" b="b"/>
              <a:pathLst>
                <a:path w="69" h="70">
                  <a:moveTo>
                    <a:pt x="66" y="0"/>
                  </a:moveTo>
                  <a:cubicBezTo>
                    <a:pt x="67" y="0"/>
                    <a:pt x="68" y="0"/>
                    <a:pt x="69" y="0"/>
                  </a:cubicBezTo>
                  <a:cubicBezTo>
                    <a:pt x="69" y="0"/>
                    <a:pt x="64" y="70"/>
                    <a:pt x="0" y="67"/>
                  </a:cubicBezTo>
                  <a:cubicBezTo>
                    <a:pt x="0" y="67"/>
                    <a:pt x="0" y="67"/>
                    <a:pt x="0" y="66"/>
                  </a:cubicBezTo>
                  <a:lnTo>
                    <a:pt x="66" y="0"/>
                  </a:lnTo>
                  <a:close/>
                </a:path>
              </a:pathLst>
            </a:custGeom>
            <a:solidFill>
              <a:srgbClr val="236000"/>
            </a:solidFill>
            <a:ln>
              <a:noFill/>
            </a:ln>
            <a:extLst/>
          </p:spPr>
          <p:txBody>
            <a:bodyPr lIns="68580" tIns="34290" rIns="68580" bIns="34290"/>
            <a:lstStyle/>
            <a:p>
              <a:pPr>
                <a:defRPr/>
              </a:pPr>
              <a:endParaRPr lang="zh-CN" altLang="en-US" sz="1350"/>
            </a:p>
          </p:txBody>
        </p:sp>
        <p:sp>
          <p:nvSpPr>
            <p:cNvPr id="79" name="Freeform 78"/>
            <p:cNvSpPr>
              <a:spLocks/>
            </p:cNvSpPr>
            <p:nvPr/>
          </p:nvSpPr>
          <p:spPr bwMode="auto">
            <a:xfrm>
              <a:off x="1722967" y="6627813"/>
              <a:ext cx="406400" cy="412750"/>
            </a:xfrm>
            <a:custGeom>
              <a:avLst/>
              <a:gdLst>
                <a:gd name="T0" fmla="*/ 66 w 66"/>
                <a:gd name="T1" fmla="*/ 0 h 67"/>
                <a:gd name="T2" fmla="*/ 0 w 66"/>
                <a:gd name="T3" fmla="*/ 67 h 67"/>
                <a:gd name="T4" fmla="*/ 66 w 66"/>
                <a:gd name="T5" fmla="*/ 0 h 67"/>
              </a:gdLst>
              <a:ahLst/>
              <a:cxnLst>
                <a:cxn ang="0">
                  <a:pos x="T0" y="T1"/>
                </a:cxn>
                <a:cxn ang="0">
                  <a:pos x="T2" y="T3"/>
                </a:cxn>
                <a:cxn ang="0">
                  <a:pos x="T4" y="T5"/>
                </a:cxn>
              </a:cxnLst>
              <a:rect l="0" t="0" r="r" b="b"/>
              <a:pathLst>
                <a:path w="66" h="67">
                  <a:moveTo>
                    <a:pt x="66" y="0"/>
                  </a:moveTo>
                  <a:cubicBezTo>
                    <a:pt x="0" y="67"/>
                    <a:pt x="0" y="67"/>
                    <a:pt x="0" y="67"/>
                  </a:cubicBezTo>
                  <a:cubicBezTo>
                    <a:pt x="0" y="60"/>
                    <a:pt x="7" y="1"/>
                    <a:pt x="66" y="0"/>
                  </a:cubicBezTo>
                  <a:close/>
                </a:path>
              </a:pathLst>
            </a:custGeom>
            <a:solidFill>
              <a:srgbClr val="2BA400"/>
            </a:solidFill>
            <a:ln>
              <a:noFill/>
            </a:ln>
            <a:extLst/>
          </p:spPr>
          <p:txBody>
            <a:bodyPr lIns="68580" tIns="34290" rIns="68580" bIns="34290"/>
            <a:lstStyle/>
            <a:p>
              <a:pPr>
                <a:defRPr/>
              </a:pPr>
              <a:endParaRPr lang="zh-CN" altLang="en-US" sz="1350"/>
            </a:p>
          </p:txBody>
        </p:sp>
        <p:sp>
          <p:nvSpPr>
            <p:cNvPr id="80" name="Freeform 79"/>
            <p:cNvSpPr>
              <a:spLocks/>
            </p:cNvSpPr>
            <p:nvPr/>
          </p:nvSpPr>
          <p:spPr bwMode="auto">
            <a:xfrm>
              <a:off x="1722967" y="6627813"/>
              <a:ext cx="425451" cy="438150"/>
            </a:xfrm>
            <a:custGeom>
              <a:avLst/>
              <a:gdLst>
                <a:gd name="T0" fmla="*/ 66 w 69"/>
                <a:gd name="T1" fmla="*/ 0 h 71"/>
                <a:gd name="T2" fmla="*/ 69 w 69"/>
                <a:gd name="T3" fmla="*/ 0 h 71"/>
                <a:gd name="T4" fmla="*/ 0 w 69"/>
                <a:gd name="T5" fmla="*/ 67 h 71"/>
                <a:gd name="T6" fmla="*/ 0 w 69"/>
                <a:gd name="T7" fmla="*/ 67 h 71"/>
                <a:gd name="T8" fmla="*/ 66 w 69"/>
                <a:gd name="T9" fmla="*/ 0 h 71"/>
              </a:gdLst>
              <a:ahLst/>
              <a:cxnLst>
                <a:cxn ang="0">
                  <a:pos x="T0" y="T1"/>
                </a:cxn>
                <a:cxn ang="0">
                  <a:pos x="T2" y="T3"/>
                </a:cxn>
                <a:cxn ang="0">
                  <a:pos x="T4" y="T5"/>
                </a:cxn>
                <a:cxn ang="0">
                  <a:pos x="T6" y="T7"/>
                </a:cxn>
                <a:cxn ang="0">
                  <a:pos x="T8" y="T9"/>
                </a:cxn>
              </a:cxnLst>
              <a:rect l="0" t="0" r="r" b="b"/>
              <a:pathLst>
                <a:path w="69" h="71">
                  <a:moveTo>
                    <a:pt x="66" y="0"/>
                  </a:moveTo>
                  <a:cubicBezTo>
                    <a:pt x="67" y="0"/>
                    <a:pt x="68" y="0"/>
                    <a:pt x="69" y="0"/>
                  </a:cubicBezTo>
                  <a:cubicBezTo>
                    <a:pt x="69" y="0"/>
                    <a:pt x="64" y="71"/>
                    <a:pt x="0" y="67"/>
                  </a:cubicBezTo>
                  <a:cubicBezTo>
                    <a:pt x="0" y="67"/>
                    <a:pt x="0" y="67"/>
                    <a:pt x="0" y="67"/>
                  </a:cubicBezTo>
                  <a:lnTo>
                    <a:pt x="66" y="0"/>
                  </a:lnTo>
                  <a:close/>
                </a:path>
              </a:pathLst>
            </a:custGeom>
            <a:solidFill>
              <a:srgbClr val="236000"/>
            </a:solidFill>
            <a:ln>
              <a:noFill/>
            </a:ln>
            <a:extLst/>
          </p:spPr>
          <p:txBody>
            <a:bodyPr lIns="68580" tIns="34290" rIns="68580" bIns="34290"/>
            <a:lstStyle/>
            <a:p>
              <a:pPr>
                <a:defRPr/>
              </a:pPr>
              <a:endParaRPr lang="zh-CN" altLang="en-US" sz="1350"/>
            </a:p>
          </p:txBody>
        </p:sp>
        <p:sp>
          <p:nvSpPr>
            <p:cNvPr id="81" name="Freeform 80"/>
            <p:cNvSpPr>
              <a:spLocks/>
            </p:cNvSpPr>
            <p:nvPr/>
          </p:nvSpPr>
          <p:spPr bwMode="auto">
            <a:xfrm>
              <a:off x="2635251" y="7664450"/>
              <a:ext cx="522816" cy="528638"/>
            </a:xfrm>
            <a:custGeom>
              <a:avLst/>
              <a:gdLst>
                <a:gd name="T0" fmla="*/ 85 w 85"/>
                <a:gd name="T1" fmla="*/ 0 h 86"/>
                <a:gd name="T2" fmla="*/ 0 w 85"/>
                <a:gd name="T3" fmla="*/ 86 h 86"/>
                <a:gd name="T4" fmla="*/ 85 w 85"/>
                <a:gd name="T5" fmla="*/ 0 h 86"/>
              </a:gdLst>
              <a:ahLst/>
              <a:cxnLst>
                <a:cxn ang="0">
                  <a:pos x="T0" y="T1"/>
                </a:cxn>
                <a:cxn ang="0">
                  <a:pos x="T2" y="T3"/>
                </a:cxn>
                <a:cxn ang="0">
                  <a:pos x="T4" y="T5"/>
                </a:cxn>
              </a:cxnLst>
              <a:rect l="0" t="0" r="r" b="b"/>
              <a:pathLst>
                <a:path w="85" h="86">
                  <a:moveTo>
                    <a:pt x="85" y="0"/>
                  </a:moveTo>
                  <a:cubicBezTo>
                    <a:pt x="0" y="86"/>
                    <a:pt x="0" y="86"/>
                    <a:pt x="0" y="86"/>
                  </a:cubicBezTo>
                  <a:cubicBezTo>
                    <a:pt x="1" y="76"/>
                    <a:pt x="10" y="1"/>
                    <a:pt x="85" y="0"/>
                  </a:cubicBezTo>
                  <a:close/>
                </a:path>
              </a:pathLst>
            </a:custGeom>
            <a:solidFill>
              <a:srgbClr val="2BA400"/>
            </a:solidFill>
            <a:ln>
              <a:noFill/>
            </a:ln>
            <a:extLst/>
          </p:spPr>
          <p:txBody>
            <a:bodyPr lIns="68580" tIns="34290" rIns="68580" bIns="34290"/>
            <a:lstStyle/>
            <a:p>
              <a:pPr>
                <a:defRPr/>
              </a:pPr>
              <a:endParaRPr lang="zh-CN" altLang="en-US" sz="1350"/>
            </a:p>
          </p:txBody>
        </p:sp>
        <p:sp>
          <p:nvSpPr>
            <p:cNvPr id="82" name="Freeform 81"/>
            <p:cNvSpPr>
              <a:spLocks/>
            </p:cNvSpPr>
            <p:nvPr/>
          </p:nvSpPr>
          <p:spPr bwMode="auto">
            <a:xfrm>
              <a:off x="2635251" y="7664450"/>
              <a:ext cx="554567" cy="560388"/>
            </a:xfrm>
            <a:custGeom>
              <a:avLst/>
              <a:gdLst>
                <a:gd name="T0" fmla="*/ 85 w 90"/>
                <a:gd name="T1" fmla="*/ 0 h 91"/>
                <a:gd name="T2" fmla="*/ 90 w 90"/>
                <a:gd name="T3" fmla="*/ 0 h 91"/>
                <a:gd name="T4" fmla="*/ 0 w 90"/>
                <a:gd name="T5" fmla="*/ 86 h 91"/>
                <a:gd name="T6" fmla="*/ 0 w 90"/>
                <a:gd name="T7" fmla="*/ 86 h 91"/>
                <a:gd name="T8" fmla="*/ 85 w 90"/>
                <a:gd name="T9" fmla="*/ 0 h 91"/>
              </a:gdLst>
              <a:ahLst/>
              <a:cxnLst>
                <a:cxn ang="0">
                  <a:pos x="T0" y="T1"/>
                </a:cxn>
                <a:cxn ang="0">
                  <a:pos x="T2" y="T3"/>
                </a:cxn>
                <a:cxn ang="0">
                  <a:pos x="T4" y="T5"/>
                </a:cxn>
                <a:cxn ang="0">
                  <a:pos x="T6" y="T7"/>
                </a:cxn>
                <a:cxn ang="0">
                  <a:pos x="T8" y="T9"/>
                </a:cxn>
              </a:cxnLst>
              <a:rect l="0" t="0" r="r" b="b"/>
              <a:pathLst>
                <a:path w="90" h="91">
                  <a:moveTo>
                    <a:pt x="85" y="0"/>
                  </a:moveTo>
                  <a:cubicBezTo>
                    <a:pt x="86" y="0"/>
                    <a:pt x="88" y="0"/>
                    <a:pt x="90" y="0"/>
                  </a:cubicBezTo>
                  <a:cubicBezTo>
                    <a:pt x="90" y="0"/>
                    <a:pt x="82" y="91"/>
                    <a:pt x="0" y="86"/>
                  </a:cubicBezTo>
                  <a:cubicBezTo>
                    <a:pt x="0" y="86"/>
                    <a:pt x="0" y="86"/>
                    <a:pt x="0" y="86"/>
                  </a:cubicBezTo>
                  <a:lnTo>
                    <a:pt x="85" y="0"/>
                  </a:lnTo>
                  <a:close/>
                </a:path>
              </a:pathLst>
            </a:custGeom>
            <a:solidFill>
              <a:srgbClr val="236000"/>
            </a:solidFill>
            <a:ln>
              <a:noFill/>
            </a:ln>
            <a:extLst/>
          </p:spPr>
          <p:txBody>
            <a:bodyPr lIns="68580" tIns="34290" rIns="68580" bIns="34290"/>
            <a:lstStyle/>
            <a:p>
              <a:pPr>
                <a:defRPr/>
              </a:pPr>
              <a:endParaRPr lang="zh-CN" altLang="en-US" sz="1350"/>
            </a:p>
          </p:txBody>
        </p:sp>
        <p:sp>
          <p:nvSpPr>
            <p:cNvPr id="83" name="Freeform 82"/>
            <p:cNvSpPr>
              <a:spLocks/>
            </p:cNvSpPr>
            <p:nvPr/>
          </p:nvSpPr>
          <p:spPr bwMode="auto">
            <a:xfrm>
              <a:off x="10972800" y="7404100"/>
              <a:ext cx="29633" cy="1177925"/>
            </a:xfrm>
            <a:custGeom>
              <a:avLst/>
              <a:gdLst>
                <a:gd name="T0" fmla="*/ 5 w 5"/>
                <a:gd name="T1" fmla="*/ 5 h 191"/>
                <a:gd name="T2" fmla="*/ 2 w 5"/>
                <a:gd name="T3" fmla="*/ 0 h 191"/>
                <a:gd name="T4" fmla="*/ 0 w 5"/>
                <a:gd name="T5" fmla="*/ 5 h 191"/>
                <a:gd name="T6" fmla="*/ 0 w 5"/>
                <a:gd name="T7" fmla="*/ 191 h 191"/>
                <a:gd name="T8" fmla="*/ 5 w 5"/>
                <a:gd name="T9" fmla="*/ 191 h 191"/>
                <a:gd name="T10" fmla="*/ 5 w 5"/>
                <a:gd name="T11" fmla="*/ 5 h 191"/>
              </a:gdLst>
              <a:ahLst/>
              <a:cxnLst>
                <a:cxn ang="0">
                  <a:pos x="T0" y="T1"/>
                </a:cxn>
                <a:cxn ang="0">
                  <a:pos x="T2" y="T3"/>
                </a:cxn>
                <a:cxn ang="0">
                  <a:pos x="T4" y="T5"/>
                </a:cxn>
                <a:cxn ang="0">
                  <a:pos x="T6" y="T7"/>
                </a:cxn>
                <a:cxn ang="0">
                  <a:pos x="T8" y="T9"/>
                </a:cxn>
                <a:cxn ang="0">
                  <a:pos x="T10" y="T11"/>
                </a:cxn>
              </a:cxnLst>
              <a:rect l="0" t="0" r="r" b="b"/>
              <a:pathLst>
                <a:path w="5" h="191">
                  <a:moveTo>
                    <a:pt x="5" y="5"/>
                  </a:moveTo>
                  <a:cubicBezTo>
                    <a:pt x="5" y="2"/>
                    <a:pt x="4" y="0"/>
                    <a:pt x="2" y="0"/>
                  </a:cubicBezTo>
                  <a:cubicBezTo>
                    <a:pt x="1" y="0"/>
                    <a:pt x="0" y="2"/>
                    <a:pt x="0" y="5"/>
                  </a:cubicBezTo>
                  <a:cubicBezTo>
                    <a:pt x="0" y="191"/>
                    <a:pt x="0" y="191"/>
                    <a:pt x="0" y="191"/>
                  </a:cubicBezTo>
                  <a:cubicBezTo>
                    <a:pt x="5" y="191"/>
                    <a:pt x="5" y="191"/>
                    <a:pt x="5" y="191"/>
                  </a:cubicBezTo>
                  <a:lnTo>
                    <a:pt x="5" y="5"/>
                  </a:lnTo>
                  <a:close/>
                </a:path>
              </a:pathLst>
            </a:custGeom>
            <a:solidFill>
              <a:srgbClr val="359A00"/>
            </a:solidFill>
            <a:ln>
              <a:noFill/>
            </a:ln>
            <a:extLst/>
          </p:spPr>
          <p:txBody>
            <a:bodyPr lIns="68580" tIns="34290" rIns="68580" bIns="34290"/>
            <a:lstStyle/>
            <a:p>
              <a:pPr>
                <a:defRPr/>
              </a:pPr>
              <a:endParaRPr lang="zh-CN" altLang="en-US" sz="1350"/>
            </a:p>
          </p:txBody>
        </p:sp>
        <p:sp>
          <p:nvSpPr>
            <p:cNvPr id="84" name="Freeform 83"/>
            <p:cNvSpPr>
              <a:spLocks/>
            </p:cNvSpPr>
            <p:nvPr/>
          </p:nvSpPr>
          <p:spPr bwMode="auto">
            <a:xfrm>
              <a:off x="11857567" y="7521575"/>
              <a:ext cx="38100" cy="1060450"/>
            </a:xfrm>
            <a:custGeom>
              <a:avLst/>
              <a:gdLst>
                <a:gd name="T0" fmla="*/ 6 w 6"/>
                <a:gd name="T1" fmla="*/ 4 h 172"/>
                <a:gd name="T2" fmla="*/ 3 w 6"/>
                <a:gd name="T3" fmla="*/ 0 h 172"/>
                <a:gd name="T4" fmla="*/ 0 w 6"/>
                <a:gd name="T5" fmla="*/ 4 h 172"/>
                <a:gd name="T6" fmla="*/ 0 w 6"/>
                <a:gd name="T7" fmla="*/ 172 h 172"/>
                <a:gd name="T8" fmla="*/ 6 w 6"/>
                <a:gd name="T9" fmla="*/ 172 h 172"/>
                <a:gd name="T10" fmla="*/ 6 w 6"/>
                <a:gd name="T11" fmla="*/ 4 h 172"/>
              </a:gdLst>
              <a:ahLst/>
              <a:cxnLst>
                <a:cxn ang="0">
                  <a:pos x="T0" y="T1"/>
                </a:cxn>
                <a:cxn ang="0">
                  <a:pos x="T2" y="T3"/>
                </a:cxn>
                <a:cxn ang="0">
                  <a:pos x="T4" y="T5"/>
                </a:cxn>
                <a:cxn ang="0">
                  <a:pos x="T6" y="T7"/>
                </a:cxn>
                <a:cxn ang="0">
                  <a:pos x="T8" y="T9"/>
                </a:cxn>
                <a:cxn ang="0">
                  <a:pos x="T10" y="T11"/>
                </a:cxn>
              </a:cxnLst>
              <a:rect l="0" t="0" r="r" b="b"/>
              <a:pathLst>
                <a:path w="6" h="172">
                  <a:moveTo>
                    <a:pt x="6" y="4"/>
                  </a:moveTo>
                  <a:cubicBezTo>
                    <a:pt x="6" y="2"/>
                    <a:pt x="5" y="0"/>
                    <a:pt x="3" y="0"/>
                  </a:cubicBezTo>
                  <a:cubicBezTo>
                    <a:pt x="2" y="0"/>
                    <a:pt x="0" y="2"/>
                    <a:pt x="0" y="4"/>
                  </a:cubicBezTo>
                  <a:cubicBezTo>
                    <a:pt x="0" y="172"/>
                    <a:pt x="0" y="172"/>
                    <a:pt x="0" y="172"/>
                  </a:cubicBezTo>
                  <a:cubicBezTo>
                    <a:pt x="6" y="172"/>
                    <a:pt x="6" y="172"/>
                    <a:pt x="6" y="172"/>
                  </a:cubicBezTo>
                  <a:lnTo>
                    <a:pt x="6" y="4"/>
                  </a:lnTo>
                  <a:close/>
                </a:path>
              </a:pathLst>
            </a:custGeom>
            <a:solidFill>
              <a:srgbClr val="359A00"/>
            </a:solidFill>
            <a:ln>
              <a:noFill/>
            </a:ln>
            <a:extLst/>
          </p:spPr>
          <p:txBody>
            <a:bodyPr lIns="68580" tIns="34290" rIns="68580" bIns="34290"/>
            <a:lstStyle/>
            <a:p>
              <a:pPr>
                <a:defRPr/>
              </a:pPr>
              <a:endParaRPr lang="zh-CN" altLang="en-US" sz="1350"/>
            </a:p>
          </p:txBody>
        </p:sp>
        <p:sp>
          <p:nvSpPr>
            <p:cNvPr id="85" name="Freeform 84"/>
            <p:cNvSpPr>
              <a:spLocks/>
            </p:cNvSpPr>
            <p:nvPr/>
          </p:nvSpPr>
          <p:spPr bwMode="auto">
            <a:xfrm>
              <a:off x="10041467" y="7472363"/>
              <a:ext cx="38100" cy="1109662"/>
            </a:xfrm>
            <a:custGeom>
              <a:avLst/>
              <a:gdLst>
                <a:gd name="T0" fmla="*/ 6 w 6"/>
                <a:gd name="T1" fmla="*/ 4 h 180"/>
                <a:gd name="T2" fmla="*/ 3 w 6"/>
                <a:gd name="T3" fmla="*/ 0 h 180"/>
                <a:gd name="T4" fmla="*/ 0 w 6"/>
                <a:gd name="T5" fmla="*/ 4 h 180"/>
                <a:gd name="T6" fmla="*/ 0 w 6"/>
                <a:gd name="T7" fmla="*/ 180 h 180"/>
                <a:gd name="T8" fmla="*/ 6 w 6"/>
                <a:gd name="T9" fmla="*/ 180 h 180"/>
                <a:gd name="T10" fmla="*/ 6 w 6"/>
                <a:gd name="T11" fmla="*/ 4 h 180"/>
              </a:gdLst>
              <a:ahLst/>
              <a:cxnLst>
                <a:cxn ang="0">
                  <a:pos x="T0" y="T1"/>
                </a:cxn>
                <a:cxn ang="0">
                  <a:pos x="T2" y="T3"/>
                </a:cxn>
                <a:cxn ang="0">
                  <a:pos x="T4" y="T5"/>
                </a:cxn>
                <a:cxn ang="0">
                  <a:pos x="T6" y="T7"/>
                </a:cxn>
                <a:cxn ang="0">
                  <a:pos x="T8" y="T9"/>
                </a:cxn>
                <a:cxn ang="0">
                  <a:pos x="T10" y="T11"/>
                </a:cxn>
              </a:cxnLst>
              <a:rect l="0" t="0" r="r" b="b"/>
              <a:pathLst>
                <a:path w="6" h="180">
                  <a:moveTo>
                    <a:pt x="6" y="4"/>
                  </a:moveTo>
                  <a:cubicBezTo>
                    <a:pt x="6" y="2"/>
                    <a:pt x="5" y="0"/>
                    <a:pt x="3" y="0"/>
                  </a:cubicBezTo>
                  <a:cubicBezTo>
                    <a:pt x="2" y="0"/>
                    <a:pt x="0" y="2"/>
                    <a:pt x="0" y="4"/>
                  </a:cubicBezTo>
                  <a:cubicBezTo>
                    <a:pt x="0" y="180"/>
                    <a:pt x="0" y="180"/>
                    <a:pt x="0" y="180"/>
                  </a:cubicBezTo>
                  <a:cubicBezTo>
                    <a:pt x="6" y="180"/>
                    <a:pt x="6" y="180"/>
                    <a:pt x="6" y="180"/>
                  </a:cubicBezTo>
                  <a:lnTo>
                    <a:pt x="6" y="4"/>
                  </a:lnTo>
                  <a:close/>
                </a:path>
              </a:pathLst>
            </a:custGeom>
            <a:solidFill>
              <a:srgbClr val="359A00"/>
            </a:solidFill>
            <a:ln>
              <a:noFill/>
            </a:ln>
            <a:extLst/>
          </p:spPr>
          <p:txBody>
            <a:bodyPr lIns="68580" tIns="34290" rIns="68580" bIns="34290"/>
            <a:lstStyle/>
            <a:p>
              <a:pPr>
                <a:defRPr/>
              </a:pPr>
              <a:endParaRPr lang="zh-CN" altLang="en-US" sz="1350"/>
            </a:p>
          </p:txBody>
        </p:sp>
        <p:sp>
          <p:nvSpPr>
            <p:cNvPr id="86" name="Freeform 85"/>
            <p:cNvSpPr>
              <a:spLocks/>
            </p:cNvSpPr>
            <p:nvPr/>
          </p:nvSpPr>
          <p:spPr bwMode="auto">
            <a:xfrm>
              <a:off x="11605684" y="6899275"/>
              <a:ext cx="38100" cy="1682750"/>
            </a:xfrm>
            <a:custGeom>
              <a:avLst/>
              <a:gdLst>
                <a:gd name="T0" fmla="*/ 6 w 6"/>
                <a:gd name="T1" fmla="*/ 4 h 273"/>
                <a:gd name="T2" fmla="*/ 3 w 6"/>
                <a:gd name="T3" fmla="*/ 0 h 273"/>
                <a:gd name="T4" fmla="*/ 0 w 6"/>
                <a:gd name="T5" fmla="*/ 4 h 273"/>
                <a:gd name="T6" fmla="*/ 0 w 6"/>
                <a:gd name="T7" fmla="*/ 273 h 273"/>
                <a:gd name="T8" fmla="*/ 6 w 6"/>
                <a:gd name="T9" fmla="*/ 273 h 273"/>
                <a:gd name="T10" fmla="*/ 6 w 6"/>
                <a:gd name="T11" fmla="*/ 4 h 273"/>
              </a:gdLst>
              <a:ahLst/>
              <a:cxnLst>
                <a:cxn ang="0">
                  <a:pos x="T0" y="T1"/>
                </a:cxn>
                <a:cxn ang="0">
                  <a:pos x="T2" y="T3"/>
                </a:cxn>
                <a:cxn ang="0">
                  <a:pos x="T4" y="T5"/>
                </a:cxn>
                <a:cxn ang="0">
                  <a:pos x="T6" y="T7"/>
                </a:cxn>
                <a:cxn ang="0">
                  <a:pos x="T8" y="T9"/>
                </a:cxn>
                <a:cxn ang="0">
                  <a:pos x="T10" y="T11"/>
                </a:cxn>
              </a:cxnLst>
              <a:rect l="0" t="0" r="r" b="b"/>
              <a:pathLst>
                <a:path w="6" h="273">
                  <a:moveTo>
                    <a:pt x="6" y="4"/>
                  </a:moveTo>
                  <a:cubicBezTo>
                    <a:pt x="6" y="2"/>
                    <a:pt x="5" y="0"/>
                    <a:pt x="3" y="0"/>
                  </a:cubicBezTo>
                  <a:cubicBezTo>
                    <a:pt x="2" y="0"/>
                    <a:pt x="0" y="2"/>
                    <a:pt x="0" y="4"/>
                  </a:cubicBezTo>
                  <a:cubicBezTo>
                    <a:pt x="0" y="273"/>
                    <a:pt x="0" y="273"/>
                    <a:pt x="0" y="273"/>
                  </a:cubicBezTo>
                  <a:cubicBezTo>
                    <a:pt x="6" y="273"/>
                    <a:pt x="6" y="273"/>
                    <a:pt x="6" y="273"/>
                  </a:cubicBezTo>
                  <a:lnTo>
                    <a:pt x="6" y="4"/>
                  </a:lnTo>
                  <a:close/>
                </a:path>
              </a:pathLst>
            </a:custGeom>
            <a:solidFill>
              <a:srgbClr val="359A00"/>
            </a:solidFill>
            <a:ln>
              <a:noFill/>
            </a:ln>
            <a:extLst/>
          </p:spPr>
          <p:txBody>
            <a:bodyPr lIns="68580" tIns="34290" rIns="68580" bIns="34290"/>
            <a:lstStyle/>
            <a:p>
              <a:pPr>
                <a:defRPr/>
              </a:pPr>
              <a:endParaRPr lang="zh-CN" altLang="en-US" sz="1350"/>
            </a:p>
          </p:txBody>
        </p:sp>
        <p:sp>
          <p:nvSpPr>
            <p:cNvPr id="87" name="Freeform 86"/>
            <p:cNvSpPr>
              <a:spLocks/>
            </p:cNvSpPr>
            <p:nvPr/>
          </p:nvSpPr>
          <p:spPr bwMode="auto">
            <a:xfrm>
              <a:off x="11273367" y="6486525"/>
              <a:ext cx="715433" cy="671513"/>
            </a:xfrm>
            <a:custGeom>
              <a:avLst/>
              <a:gdLst>
                <a:gd name="T0" fmla="*/ 52 w 116"/>
                <a:gd name="T1" fmla="*/ 44 h 109"/>
                <a:gd name="T2" fmla="*/ 49 w 116"/>
                <a:gd name="T3" fmla="*/ 3 h 109"/>
                <a:gd name="T4" fmla="*/ 61 w 116"/>
                <a:gd name="T5" fmla="*/ 40 h 109"/>
                <a:gd name="T6" fmla="*/ 92 w 116"/>
                <a:gd name="T7" fmla="*/ 27 h 109"/>
                <a:gd name="T8" fmla="*/ 72 w 116"/>
                <a:gd name="T9" fmla="*/ 50 h 109"/>
                <a:gd name="T10" fmla="*/ 110 w 116"/>
                <a:gd name="T11" fmla="*/ 61 h 109"/>
                <a:gd name="T12" fmla="*/ 70 w 116"/>
                <a:gd name="T13" fmla="*/ 62 h 109"/>
                <a:gd name="T14" fmla="*/ 86 w 116"/>
                <a:gd name="T15" fmla="*/ 94 h 109"/>
                <a:gd name="T16" fmla="*/ 60 w 116"/>
                <a:gd name="T17" fmla="*/ 71 h 109"/>
                <a:gd name="T18" fmla="*/ 55 w 116"/>
                <a:gd name="T19" fmla="*/ 106 h 109"/>
                <a:gd name="T20" fmla="*/ 45 w 116"/>
                <a:gd name="T21" fmla="*/ 74 h 109"/>
                <a:gd name="T22" fmla="*/ 11 w 116"/>
                <a:gd name="T23" fmla="*/ 81 h 109"/>
                <a:gd name="T24" fmla="*/ 36 w 116"/>
                <a:gd name="T25" fmla="*/ 65 h 109"/>
                <a:gd name="T26" fmla="*/ 6 w 116"/>
                <a:gd name="T27" fmla="*/ 42 h 109"/>
                <a:gd name="T28" fmla="*/ 43 w 116"/>
                <a:gd name="T29" fmla="*/ 4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6" h="109">
                  <a:moveTo>
                    <a:pt x="52" y="44"/>
                  </a:moveTo>
                  <a:cubicBezTo>
                    <a:pt x="36" y="46"/>
                    <a:pt x="31" y="6"/>
                    <a:pt x="49" y="3"/>
                  </a:cubicBezTo>
                  <a:cubicBezTo>
                    <a:pt x="68" y="0"/>
                    <a:pt x="63" y="30"/>
                    <a:pt x="61" y="40"/>
                  </a:cubicBezTo>
                  <a:cubicBezTo>
                    <a:pt x="65" y="32"/>
                    <a:pt x="86" y="9"/>
                    <a:pt x="92" y="27"/>
                  </a:cubicBezTo>
                  <a:cubicBezTo>
                    <a:pt x="96" y="39"/>
                    <a:pt x="79" y="45"/>
                    <a:pt x="72" y="50"/>
                  </a:cubicBezTo>
                  <a:cubicBezTo>
                    <a:pt x="81" y="42"/>
                    <a:pt x="116" y="46"/>
                    <a:pt x="110" y="61"/>
                  </a:cubicBezTo>
                  <a:cubicBezTo>
                    <a:pt x="105" y="74"/>
                    <a:pt x="78" y="65"/>
                    <a:pt x="70" y="62"/>
                  </a:cubicBezTo>
                  <a:cubicBezTo>
                    <a:pt x="80" y="68"/>
                    <a:pt x="106" y="84"/>
                    <a:pt x="86" y="94"/>
                  </a:cubicBezTo>
                  <a:cubicBezTo>
                    <a:pt x="69" y="103"/>
                    <a:pt x="65" y="82"/>
                    <a:pt x="60" y="71"/>
                  </a:cubicBezTo>
                  <a:cubicBezTo>
                    <a:pt x="63" y="82"/>
                    <a:pt x="70" y="103"/>
                    <a:pt x="55" y="106"/>
                  </a:cubicBezTo>
                  <a:cubicBezTo>
                    <a:pt x="41" y="109"/>
                    <a:pt x="35" y="83"/>
                    <a:pt x="45" y="74"/>
                  </a:cubicBezTo>
                  <a:cubicBezTo>
                    <a:pt x="39" y="81"/>
                    <a:pt x="18" y="94"/>
                    <a:pt x="11" y="81"/>
                  </a:cubicBezTo>
                  <a:cubicBezTo>
                    <a:pt x="3" y="67"/>
                    <a:pt x="30" y="67"/>
                    <a:pt x="36" y="65"/>
                  </a:cubicBezTo>
                  <a:cubicBezTo>
                    <a:pt x="27" y="66"/>
                    <a:pt x="0" y="55"/>
                    <a:pt x="6" y="42"/>
                  </a:cubicBezTo>
                  <a:cubicBezTo>
                    <a:pt x="13" y="29"/>
                    <a:pt x="40" y="43"/>
                    <a:pt x="43" y="48"/>
                  </a:cubicBezTo>
                </a:path>
              </a:pathLst>
            </a:custGeom>
            <a:solidFill>
              <a:srgbClr val="FFFFFF"/>
            </a:solidFill>
            <a:ln>
              <a:noFill/>
            </a:ln>
            <a:extLst/>
          </p:spPr>
          <p:txBody>
            <a:bodyPr lIns="68580" tIns="34290" rIns="68580" bIns="34290"/>
            <a:lstStyle/>
            <a:p>
              <a:pPr>
                <a:defRPr/>
              </a:pPr>
              <a:endParaRPr lang="zh-CN" altLang="en-US" sz="1350"/>
            </a:p>
          </p:txBody>
        </p:sp>
        <p:sp>
          <p:nvSpPr>
            <p:cNvPr id="88" name="Oval 87"/>
            <p:cNvSpPr>
              <a:spLocks noChangeArrowheads="1"/>
            </p:cNvSpPr>
            <p:nvPr/>
          </p:nvSpPr>
          <p:spPr bwMode="auto">
            <a:xfrm>
              <a:off x="11470218" y="6702425"/>
              <a:ext cx="296333" cy="295275"/>
            </a:xfrm>
            <a:prstGeom prst="ellipse">
              <a:avLst/>
            </a:prstGeom>
            <a:solidFill>
              <a:srgbClr val="440000"/>
            </a:solidFill>
            <a:ln>
              <a:noFill/>
            </a:ln>
            <a:extLst/>
          </p:spPr>
          <p:txBody>
            <a:bodyPr lIns="68580" tIns="34290" rIns="68580" bIns="34290"/>
            <a:lstStyle/>
            <a:p>
              <a:pPr>
                <a:defRPr/>
              </a:pPr>
              <a:endParaRPr lang="zh-CN" altLang="en-US" sz="1350"/>
            </a:p>
          </p:txBody>
        </p:sp>
        <p:sp>
          <p:nvSpPr>
            <p:cNvPr id="89" name="Oval 88"/>
            <p:cNvSpPr>
              <a:spLocks noChangeArrowheads="1"/>
            </p:cNvSpPr>
            <p:nvPr/>
          </p:nvSpPr>
          <p:spPr bwMode="auto">
            <a:xfrm>
              <a:off x="11514667" y="6775450"/>
              <a:ext cx="12700"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90" name="Oval 89"/>
            <p:cNvSpPr>
              <a:spLocks noChangeArrowheads="1"/>
            </p:cNvSpPr>
            <p:nvPr/>
          </p:nvSpPr>
          <p:spPr bwMode="auto">
            <a:xfrm>
              <a:off x="11631084" y="6751638"/>
              <a:ext cx="6349"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91" name="Oval 90"/>
            <p:cNvSpPr>
              <a:spLocks noChangeArrowheads="1"/>
            </p:cNvSpPr>
            <p:nvPr/>
          </p:nvSpPr>
          <p:spPr bwMode="auto">
            <a:xfrm>
              <a:off x="11605684" y="6807200"/>
              <a:ext cx="6349"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92" name="Oval 91"/>
            <p:cNvSpPr>
              <a:spLocks noChangeArrowheads="1"/>
            </p:cNvSpPr>
            <p:nvPr/>
          </p:nvSpPr>
          <p:spPr bwMode="auto">
            <a:xfrm>
              <a:off x="11717867" y="6800850"/>
              <a:ext cx="6351" cy="1270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93" name="Oval 92"/>
            <p:cNvSpPr>
              <a:spLocks noChangeArrowheads="1"/>
            </p:cNvSpPr>
            <p:nvPr/>
          </p:nvSpPr>
          <p:spPr bwMode="auto">
            <a:xfrm>
              <a:off x="11686118" y="6886575"/>
              <a:ext cx="6349"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94" name="Oval 93"/>
            <p:cNvSpPr>
              <a:spLocks noChangeArrowheads="1"/>
            </p:cNvSpPr>
            <p:nvPr/>
          </p:nvSpPr>
          <p:spPr bwMode="auto">
            <a:xfrm>
              <a:off x="11533718" y="6862763"/>
              <a:ext cx="6349" cy="1270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95" name="Oval 94"/>
            <p:cNvSpPr>
              <a:spLocks noChangeArrowheads="1"/>
            </p:cNvSpPr>
            <p:nvPr/>
          </p:nvSpPr>
          <p:spPr bwMode="auto">
            <a:xfrm>
              <a:off x="11631084" y="6880225"/>
              <a:ext cx="12700"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96" name="Oval 95"/>
            <p:cNvSpPr>
              <a:spLocks noChangeArrowheads="1"/>
            </p:cNvSpPr>
            <p:nvPr/>
          </p:nvSpPr>
          <p:spPr bwMode="auto">
            <a:xfrm>
              <a:off x="11612034" y="6948488"/>
              <a:ext cx="12700"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97" name="Freeform 96"/>
            <p:cNvSpPr>
              <a:spLocks/>
            </p:cNvSpPr>
            <p:nvPr/>
          </p:nvSpPr>
          <p:spPr bwMode="auto">
            <a:xfrm>
              <a:off x="11982451" y="7435850"/>
              <a:ext cx="12700" cy="12700"/>
            </a:xfrm>
            <a:custGeom>
              <a:avLst/>
              <a:gdLst>
                <a:gd name="T0" fmla="*/ 2 w 2"/>
                <a:gd name="T1" fmla="*/ 0 h 2"/>
                <a:gd name="T2" fmla="*/ 0 w 2"/>
                <a:gd name="T3" fmla="*/ 2 h 2"/>
                <a:gd name="T4" fmla="*/ 2 w 2"/>
                <a:gd name="T5" fmla="*/ 0 h 2"/>
              </a:gdLst>
              <a:ahLst/>
              <a:cxnLst>
                <a:cxn ang="0">
                  <a:pos x="T0" y="T1"/>
                </a:cxn>
                <a:cxn ang="0">
                  <a:pos x="T2" y="T3"/>
                </a:cxn>
                <a:cxn ang="0">
                  <a:pos x="T4" y="T5"/>
                </a:cxn>
              </a:cxnLst>
              <a:rect l="0" t="0" r="r" b="b"/>
              <a:pathLst>
                <a:path w="2" h="2">
                  <a:moveTo>
                    <a:pt x="2" y="0"/>
                  </a:moveTo>
                  <a:cubicBezTo>
                    <a:pt x="1" y="1"/>
                    <a:pt x="1" y="1"/>
                    <a:pt x="0" y="2"/>
                  </a:cubicBezTo>
                  <a:cubicBezTo>
                    <a:pt x="1" y="2"/>
                    <a:pt x="1" y="1"/>
                    <a:pt x="2" y="0"/>
                  </a:cubicBezTo>
                  <a:close/>
                </a:path>
              </a:pathLst>
            </a:custGeom>
            <a:solidFill>
              <a:srgbClr val="FFFFFF"/>
            </a:solidFill>
            <a:ln>
              <a:noFill/>
            </a:ln>
            <a:extLst/>
          </p:spPr>
          <p:txBody>
            <a:bodyPr lIns="68580" tIns="34290" rIns="68580" bIns="34290"/>
            <a:lstStyle/>
            <a:p>
              <a:pPr>
                <a:defRPr/>
              </a:pPr>
              <a:endParaRPr lang="zh-CN" altLang="en-US" sz="1350"/>
            </a:p>
          </p:txBody>
        </p:sp>
        <p:sp>
          <p:nvSpPr>
            <p:cNvPr id="98" name="Freeform 97"/>
            <p:cNvSpPr>
              <a:spLocks/>
            </p:cNvSpPr>
            <p:nvPr/>
          </p:nvSpPr>
          <p:spPr bwMode="auto">
            <a:xfrm>
              <a:off x="11552767" y="7151688"/>
              <a:ext cx="645584" cy="641350"/>
            </a:xfrm>
            <a:custGeom>
              <a:avLst/>
              <a:gdLst>
                <a:gd name="T0" fmla="*/ 72 w 105"/>
                <a:gd name="T1" fmla="*/ 46 h 104"/>
                <a:gd name="T2" fmla="*/ 70 w 105"/>
                <a:gd name="T3" fmla="*/ 48 h 104"/>
                <a:gd name="T4" fmla="*/ 72 w 105"/>
                <a:gd name="T5" fmla="*/ 46 h 104"/>
                <a:gd name="T6" fmla="*/ 90 w 105"/>
                <a:gd name="T7" fmla="*/ 26 h 104"/>
                <a:gd name="T8" fmla="*/ 59 w 105"/>
                <a:gd name="T9" fmla="*/ 38 h 104"/>
                <a:gd name="T10" fmla="*/ 48 w 105"/>
                <a:gd name="T11" fmla="*/ 2 h 104"/>
                <a:gd name="T12" fmla="*/ 51 w 105"/>
                <a:gd name="T13" fmla="*/ 42 h 104"/>
                <a:gd name="T14" fmla="*/ 42 w 105"/>
                <a:gd name="T15" fmla="*/ 46 h 104"/>
                <a:gd name="T16" fmla="*/ 7 w 105"/>
                <a:gd name="T17" fmla="*/ 40 h 104"/>
                <a:gd name="T18" fmla="*/ 36 w 105"/>
                <a:gd name="T19" fmla="*/ 62 h 104"/>
                <a:gd name="T20" fmla="*/ 11 w 105"/>
                <a:gd name="T21" fmla="*/ 78 h 104"/>
                <a:gd name="T22" fmla="*/ 44 w 105"/>
                <a:gd name="T23" fmla="*/ 71 h 104"/>
                <a:gd name="T24" fmla="*/ 54 w 105"/>
                <a:gd name="T25" fmla="*/ 102 h 104"/>
                <a:gd name="T26" fmla="*/ 59 w 105"/>
                <a:gd name="T27" fmla="*/ 68 h 104"/>
                <a:gd name="T28" fmla="*/ 83 w 105"/>
                <a:gd name="T29" fmla="*/ 90 h 104"/>
                <a:gd name="T30" fmla="*/ 68 w 105"/>
                <a:gd name="T31" fmla="*/ 59 h 104"/>
                <a:gd name="T32" fmla="*/ 105 w 105"/>
                <a:gd name="T33" fmla="*/ 61 h 104"/>
                <a:gd name="T34" fmla="*/ 105 w 105"/>
                <a:gd name="T35" fmla="*/ 50 h 104"/>
                <a:gd name="T36" fmla="*/ 72 w 105"/>
                <a:gd name="T37" fmla="*/ 4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5" h="104">
                  <a:moveTo>
                    <a:pt x="72" y="46"/>
                  </a:moveTo>
                  <a:cubicBezTo>
                    <a:pt x="71" y="47"/>
                    <a:pt x="71" y="48"/>
                    <a:pt x="70" y="48"/>
                  </a:cubicBezTo>
                  <a:cubicBezTo>
                    <a:pt x="71" y="47"/>
                    <a:pt x="71" y="47"/>
                    <a:pt x="72" y="46"/>
                  </a:cubicBezTo>
                  <a:cubicBezTo>
                    <a:pt x="79" y="41"/>
                    <a:pt x="93" y="36"/>
                    <a:pt x="90" y="26"/>
                  </a:cubicBezTo>
                  <a:cubicBezTo>
                    <a:pt x="84" y="8"/>
                    <a:pt x="63" y="30"/>
                    <a:pt x="59" y="38"/>
                  </a:cubicBezTo>
                  <a:cubicBezTo>
                    <a:pt x="61" y="29"/>
                    <a:pt x="66" y="0"/>
                    <a:pt x="48" y="2"/>
                  </a:cubicBezTo>
                  <a:cubicBezTo>
                    <a:pt x="30" y="5"/>
                    <a:pt x="35" y="44"/>
                    <a:pt x="51" y="42"/>
                  </a:cubicBezTo>
                  <a:cubicBezTo>
                    <a:pt x="42" y="46"/>
                    <a:pt x="42" y="46"/>
                    <a:pt x="42" y="46"/>
                  </a:cubicBezTo>
                  <a:cubicBezTo>
                    <a:pt x="39" y="41"/>
                    <a:pt x="13" y="27"/>
                    <a:pt x="7" y="40"/>
                  </a:cubicBezTo>
                  <a:cubicBezTo>
                    <a:pt x="0" y="52"/>
                    <a:pt x="27" y="63"/>
                    <a:pt x="36" y="62"/>
                  </a:cubicBezTo>
                  <a:cubicBezTo>
                    <a:pt x="29" y="64"/>
                    <a:pt x="4" y="64"/>
                    <a:pt x="11" y="78"/>
                  </a:cubicBezTo>
                  <a:cubicBezTo>
                    <a:pt x="18" y="90"/>
                    <a:pt x="38" y="78"/>
                    <a:pt x="44" y="71"/>
                  </a:cubicBezTo>
                  <a:cubicBezTo>
                    <a:pt x="34" y="79"/>
                    <a:pt x="40" y="104"/>
                    <a:pt x="54" y="102"/>
                  </a:cubicBezTo>
                  <a:cubicBezTo>
                    <a:pt x="68" y="99"/>
                    <a:pt x="61" y="78"/>
                    <a:pt x="59" y="68"/>
                  </a:cubicBezTo>
                  <a:cubicBezTo>
                    <a:pt x="63" y="78"/>
                    <a:pt x="67" y="98"/>
                    <a:pt x="83" y="90"/>
                  </a:cubicBezTo>
                  <a:cubicBezTo>
                    <a:pt x="103" y="80"/>
                    <a:pt x="77" y="65"/>
                    <a:pt x="68" y="59"/>
                  </a:cubicBezTo>
                  <a:cubicBezTo>
                    <a:pt x="75" y="62"/>
                    <a:pt x="97" y="69"/>
                    <a:pt x="105" y="61"/>
                  </a:cubicBezTo>
                  <a:cubicBezTo>
                    <a:pt x="105" y="50"/>
                    <a:pt x="105" y="50"/>
                    <a:pt x="105" y="50"/>
                  </a:cubicBezTo>
                  <a:cubicBezTo>
                    <a:pt x="98" y="43"/>
                    <a:pt x="80" y="42"/>
                    <a:pt x="72" y="46"/>
                  </a:cubicBezTo>
                  <a:close/>
                </a:path>
              </a:pathLst>
            </a:custGeom>
            <a:solidFill>
              <a:srgbClr val="FFFFFF"/>
            </a:solidFill>
            <a:ln>
              <a:noFill/>
            </a:ln>
            <a:extLst/>
          </p:spPr>
          <p:txBody>
            <a:bodyPr lIns="68580" tIns="34290" rIns="68580" bIns="34290"/>
            <a:lstStyle/>
            <a:p>
              <a:pPr>
                <a:defRPr/>
              </a:pPr>
              <a:endParaRPr lang="zh-CN" altLang="en-US" sz="1350"/>
            </a:p>
          </p:txBody>
        </p:sp>
        <p:sp>
          <p:nvSpPr>
            <p:cNvPr id="99" name="Oval 98"/>
            <p:cNvSpPr>
              <a:spLocks noChangeArrowheads="1"/>
            </p:cNvSpPr>
            <p:nvPr/>
          </p:nvSpPr>
          <p:spPr bwMode="auto">
            <a:xfrm>
              <a:off x="11743267" y="7354888"/>
              <a:ext cx="287867" cy="284162"/>
            </a:xfrm>
            <a:prstGeom prst="ellipse">
              <a:avLst/>
            </a:prstGeom>
            <a:solidFill>
              <a:srgbClr val="440000"/>
            </a:solidFill>
            <a:ln>
              <a:noFill/>
            </a:ln>
            <a:extLst/>
          </p:spPr>
          <p:txBody>
            <a:bodyPr lIns="68580" tIns="34290" rIns="68580" bIns="34290"/>
            <a:lstStyle/>
            <a:p>
              <a:pPr>
                <a:defRPr/>
              </a:pPr>
              <a:endParaRPr lang="zh-CN" altLang="en-US" sz="1350"/>
            </a:p>
          </p:txBody>
        </p:sp>
        <p:sp>
          <p:nvSpPr>
            <p:cNvPr id="100" name="Oval 99"/>
            <p:cNvSpPr>
              <a:spLocks noChangeArrowheads="1"/>
            </p:cNvSpPr>
            <p:nvPr/>
          </p:nvSpPr>
          <p:spPr bwMode="auto">
            <a:xfrm>
              <a:off x="11791951" y="7429500"/>
              <a:ext cx="6349"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101" name="Oval 100"/>
            <p:cNvSpPr>
              <a:spLocks noChangeArrowheads="1"/>
            </p:cNvSpPr>
            <p:nvPr/>
          </p:nvSpPr>
          <p:spPr bwMode="auto">
            <a:xfrm>
              <a:off x="11895667" y="7404100"/>
              <a:ext cx="12700"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102" name="Oval 101"/>
            <p:cNvSpPr>
              <a:spLocks noChangeArrowheads="1"/>
            </p:cNvSpPr>
            <p:nvPr/>
          </p:nvSpPr>
          <p:spPr bwMode="auto">
            <a:xfrm>
              <a:off x="11870267" y="7454900"/>
              <a:ext cx="12700" cy="11113"/>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103" name="Oval 102"/>
            <p:cNvSpPr>
              <a:spLocks noChangeArrowheads="1"/>
            </p:cNvSpPr>
            <p:nvPr/>
          </p:nvSpPr>
          <p:spPr bwMode="auto">
            <a:xfrm>
              <a:off x="11982451" y="7454900"/>
              <a:ext cx="6349" cy="4763"/>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104" name="Oval 103"/>
            <p:cNvSpPr>
              <a:spLocks noChangeArrowheads="1"/>
            </p:cNvSpPr>
            <p:nvPr/>
          </p:nvSpPr>
          <p:spPr bwMode="auto">
            <a:xfrm>
              <a:off x="11952818" y="7534275"/>
              <a:ext cx="6349"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105" name="Oval 104"/>
            <p:cNvSpPr>
              <a:spLocks noChangeArrowheads="1"/>
            </p:cNvSpPr>
            <p:nvPr/>
          </p:nvSpPr>
          <p:spPr bwMode="auto">
            <a:xfrm>
              <a:off x="11804651" y="7515225"/>
              <a:ext cx="4233"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106" name="Oval 105"/>
            <p:cNvSpPr>
              <a:spLocks noChangeArrowheads="1"/>
            </p:cNvSpPr>
            <p:nvPr/>
          </p:nvSpPr>
          <p:spPr bwMode="auto">
            <a:xfrm>
              <a:off x="11902018" y="7527925"/>
              <a:ext cx="6349"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107" name="Oval 106"/>
            <p:cNvSpPr>
              <a:spLocks noChangeArrowheads="1"/>
            </p:cNvSpPr>
            <p:nvPr/>
          </p:nvSpPr>
          <p:spPr bwMode="auto">
            <a:xfrm>
              <a:off x="11882967" y="7589838"/>
              <a:ext cx="6351" cy="1270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108" name="Freeform 107"/>
            <p:cNvSpPr>
              <a:spLocks/>
            </p:cNvSpPr>
            <p:nvPr/>
          </p:nvSpPr>
          <p:spPr bwMode="auto">
            <a:xfrm>
              <a:off x="9673167" y="7127875"/>
              <a:ext cx="690033" cy="646113"/>
            </a:xfrm>
            <a:custGeom>
              <a:avLst/>
              <a:gdLst>
                <a:gd name="T0" fmla="*/ 50 w 112"/>
                <a:gd name="T1" fmla="*/ 42 h 105"/>
                <a:gd name="T2" fmla="*/ 47 w 112"/>
                <a:gd name="T3" fmla="*/ 3 h 105"/>
                <a:gd name="T4" fmla="*/ 58 w 112"/>
                <a:gd name="T5" fmla="*/ 38 h 105"/>
                <a:gd name="T6" fmla="*/ 89 w 112"/>
                <a:gd name="T7" fmla="*/ 26 h 105"/>
                <a:gd name="T8" fmla="*/ 70 w 112"/>
                <a:gd name="T9" fmla="*/ 48 h 105"/>
                <a:gd name="T10" fmla="*/ 106 w 112"/>
                <a:gd name="T11" fmla="*/ 59 h 105"/>
                <a:gd name="T12" fmla="*/ 67 w 112"/>
                <a:gd name="T13" fmla="*/ 60 h 105"/>
                <a:gd name="T14" fmla="*/ 83 w 112"/>
                <a:gd name="T15" fmla="*/ 90 h 105"/>
                <a:gd name="T16" fmla="*/ 58 w 112"/>
                <a:gd name="T17" fmla="*/ 69 h 105"/>
                <a:gd name="T18" fmla="*/ 53 w 112"/>
                <a:gd name="T19" fmla="*/ 102 h 105"/>
                <a:gd name="T20" fmla="*/ 43 w 112"/>
                <a:gd name="T21" fmla="*/ 71 h 105"/>
                <a:gd name="T22" fmla="*/ 11 w 112"/>
                <a:gd name="T23" fmla="*/ 78 h 105"/>
                <a:gd name="T24" fmla="*/ 35 w 112"/>
                <a:gd name="T25" fmla="*/ 62 h 105"/>
                <a:gd name="T26" fmla="*/ 6 w 112"/>
                <a:gd name="T27" fmla="*/ 40 h 105"/>
                <a:gd name="T28" fmla="*/ 42 w 112"/>
                <a:gd name="T29" fmla="*/ 46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2" h="105">
                  <a:moveTo>
                    <a:pt x="50" y="42"/>
                  </a:moveTo>
                  <a:cubicBezTo>
                    <a:pt x="35" y="44"/>
                    <a:pt x="30" y="5"/>
                    <a:pt x="47" y="3"/>
                  </a:cubicBezTo>
                  <a:cubicBezTo>
                    <a:pt x="66" y="0"/>
                    <a:pt x="60" y="29"/>
                    <a:pt x="58" y="38"/>
                  </a:cubicBezTo>
                  <a:cubicBezTo>
                    <a:pt x="63" y="31"/>
                    <a:pt x="83" y="9"/>
                    <a:pt x="89" y="26"/>
                  </a:cubicBezTo>
                  <a:cubicBezTo>
                    <a:pt x="93" y="37"/>
                    <a:pt x="76" y="43"/>
                    <a:pt x="70" y="48"/>
                  </a:cubicBezTo>
                  <a:cubicBezTo>
                    <a:pt x="78" y="40"/>
                    <a:pt x="112" y="44"/>
                    <a:pt x="106" y="59"/>
                  </a:cubicBezTo>
                  <a:cubicBezTo>
                    <a:pt x="101" y="71"/>
                    <a:pt x="76" y="63"/>
                    <a:pt x="67" y="60"/>
                  </a:cubicBezTo>
                  <a:cubicBezTo>
                    <a:pt x="77" y="65"/>
                    <a:pt x="102" y="80"/>
                    <a:pt x="83" y="90"/>
                  </a:cubicBezTo>
                  <a:cubicBezTo>
                    <a:pt x="67" y="98"/>
                    <a:pt x="62" y="79"/>
                    <a:pt x="58" y="69"/>
                  </a:cubicBezTo>
                  <a:cubicBezTo>
                    <a:pt x="61" y="78"/>
                    <a:pt x="68" y="99"/>
                    <a:pt x="53" y="102"/>
                  </a:cubicBezTo>
                  <a:cubicBezTo>
                    <a:pt x="39" y="105"/>
                    <a:pt x="33" y="80"/>
                    <a:pt x="43" y="71"/>
                  </a:cubicBezTo>
                  <a:cubicBezTo>
                    <a:pt x="38" y="78"/>
                    <a:pt x="17" y="90"/>
                    <a:pt x="11" y="78"/>
                  </a:cubicBezTo>
                  <a:cubicBezTo>
                    <a:pt x="3" y="65"/>
                    <a:pt x="29" y="64"/>
                    <a:pt x="35" y="62"/>
                  </a:cubicBezTo>
                  <a:cubicBezTo>
                    <a:pt x="26" y="63"/>
                    <a:pt x="0" y="53"/>
                    <a:pt x="6" y="40"/>
                  </a:cubicBezTo>
                  <a:cubicBezTo>
                    <a:pt x="12" y="27"/>
                    <a:pt x="39" y="42"/>
                    <a:pt x="42" y="46"/>
                  </a:cubicBezTo>
                </a:path>
              </a:pathLst>
            </a:custGeom>
            <a:solidFill>
              <a:srgbClr val="FFFFFF"/>
            </a:solidFill>
            <a:ln>
              <a:noFill/>
            </a:ln>
            <a:extLst/>
          </p:spPr>
          <p:txBody>
            <a:bodyPr lIns="68580" tIns="34290" rIns="68580" bIns="34290"/>
            <a:lstStyle/>
            <a:p>
              <a:pPr>
                <a:defRPr/>
              </a:pPr>
              <a:endParaRPr lang="zh-CN" altLang="en-US" sz="1350"/>
            </a:p>
          </p:txBody>
        </p:sp>
        <p:sp>
          <p:nvSpPr>
            <p:cNvPr id="109" name="Oval 108"/>
            <p:cNvSpPr>
              <a:spLocks noChangeArrowheads="1"/>
            </p:cNvSpPr>
            <p:nvPr/>
          </p:nvSpPr>
          <p:spPr bwMode="auto">
            <a:xfrm>
              <a:off x="9863667" y="7331075"/>
              <a:ext cx="283633" cy="282575"/>
            </a:xfrm>
            <a:prstGeom prst="ellipse">
              <a:avLst/>
            </a:prstGeom>
            <a:solidFill>
              <a:srgbClr val="440000"/>
            </a:solidFill>
            <a:ln>
              <a:noFill/>
            </a:ln>
            <a:extLst/>
          </p:spPr>
          <p:txBody>
            <a:bodyPr lIns="68580" tIns="34290" rIns="68580" bIns="34290"/>
            <a:lstStyle/>
            <a:p>
              <a:pPr>
                <a:defRPr/>
              </a:pPr>
              <a:endParaRPr lang="zh-CN" altLang="en-US" sz="1350"/>
            </a:p>
          </p:txBody>
        </p:sp>
        <p:sp>
          <p:nvSpPr>
            <p:cNvPr id="110" name="Oval 109"/>
            <p:cNvSpPr>
              <a:spLocks noChangeArrowheads="1"/>
            </p:cNvSpPr>
            <p:nvPr/>
          </p:nvSpPr>
          <p:spPr bwMode="auto">
            <a:xfrm>
              <a:off x="9908118" y="7404100"/>
              <a:ext cx="6349"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111" name="Oval 110"/>
            <p:cNvSpPr>
              <a:spLocks noChangeArrowheads="1"/>
            </p:cNvSpPr>
            <p:nvPr/>
          </p:nvSpPr>
          <p:spPr bwMode="auto">
            <a:xfrm>
              <a:off x="10018184" y="7380288"/>
              <a:ext cx="6349"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112" name="Oval 111"/>
            <p:cNvSpPr>
              <a:spLocks noChangeArrowheads="1"/>
            </p:cNvSpPr>
            <p:nvPr/>
          </p:nvSpPr>
          <p:spPr bwMode="auto">
            <a:xfrm>
              <a:off x="9992784" y="7435850"/>
              <a:ext cx="6349"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113" name="Oval 112"/>
            <p:cNvSpPr>
              <a:spLocks noChangeArrowheads="1"/>
            </p:cNvSpPr>
            <p:nvPr/>
          </p:nvSpPr>
          <p:spPr bwMode="auto">
            <a:xfrm>
              <a:off x="10104967" y="7429500"/>
              <a:ext cx="6351"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114" name="Oval 113"/>
            <p:cNvSpPr>
              <a:spLocks noChangeArrowheads="1"/>
            </p:cNvSpPr>
            <p:nvPr/>
          </p:nvSpPr>
          <p:spPr bwMode="auto">
            <a:xfrm>
              <a:off x="10066867" y="7508875"/>
              <a:ext cx="12700" cy="1270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115" name="Oval 114"/>
            <p:cNvSpPr>
              <a:spLocks noChangeArrowheads="1"/>
            </p:cNvSpPr>
            <p:nvPr/>
          </p:nvSpPr>
          <p:spPr bwMode="auto">
            <a:xfrm>
              <a:off x="9920818" y="7491413"/>
              <a:ext cx="10583" cy="63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116" name="Oval 115"/>
            <p:cNvSpPr>
              <a:spLocks noChangeArrowheads="1"/>
            </p:cNvSpPr>
            <p:nvPr/>
          </p:nvSpPr>
          <p:spPr bwMode="auto">
            <a:xfrm>
              <a:off x="10018184" y="7504113"/>
              <a:ext cx="12700" cy="4762"/>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117" name="Oval 116"/>
            <p:cNvSpPr>
              <a:spLocks noChangeArrowheads="1"/>
            </p:cNvSpPr>
            <p:nvPr/>
          </p:nvSpPr>
          <p:spPr bwMode="auto">
            <a:xfrm>
              <a:off x="9999134" y="7564438"/>
              <a:ext cx="12700" cy="1270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118" name="Freeform 117"/>
            <p:cNvSpPr>
              <a:spLocks/>
            </p:cNvSpPr>
            <p:nvPr/>
          </p:nvSpPr>
          <p:spPr bwMode="auto">
            <a:xfrm>
              <a:off x="9592734" y="7639050"/>
              <a:ext cx="457200" cy="395288"/>
            </a:xfrm>
            <a:custGeom>
              <a:avLst/>
              <a:gdLst>
                <a:gd name="T0" fmla="*/ 0 w 74"/>
                <a:gd name="T1" fmla="*/ 8 h 64"/>
                <a:gd name="T2" fmla="*/ 74 w 74"/>
                <a:gd name="T3" fmla="*/ 64 h 64"/>
                <a:gd name="T4" fmla="*/ 0 w 74"/>
                <a:gd name="T5" fmla="*/ 8 h 64"/>
              </a:gdLst>
              <a:ahLst/>
              <a:cxnLst>
                <a:cxn ang="0">
                  <a:pos x="T0" y="T1"/>
                </a:cxn>
                <a:cxn ang="0">
                  <a:pos x="T2" y="T3"/>
                </a:cxn>
                <a:cxn ang="0">
                  <a:pos x="T4" y="T5"/>
                </a:cxn>
              </a:cxnLst>
              <a:rect l="0" t="0" r="r" b="b"/>
              <a:pathLst>
                <a:path w="74" h="64">
                  <a:moveTo>
                    <a:pt x="0" y="8"/>
                  </a:moveTo>
                  <a:cubicBezTo>
                    <a:pt x="74" y="64"/>
                    <a:pt x="74" y="64"/>
                    <a:pt x="74" y="64"/>
                  </a:cubicBezTo>
                  <a:cubicBezTo>
                    <a:pt x="72" y="57"/>
                    <a:pt x="58" y="0"/>
                    <a:pt x="0" y="8"/>
                  </a:cubicBezTo>
                  <a:close/>
                </a:path>
              </a:pathLst>
            </a:custGeom>
            <a:solidFill>
              <a:srgbClr val="2BA400"/>
            </a:solidFill>
            <a:ln>
              <a:noFill/>
            </a:ln>
            <a:extLst/>
          </p:spPr>
          <p:txBody>
            <a:bodyPr lIns="68580" tIns="34290" rIns="68580" bIns="34290"/>
            <a:lstStyle/>
            <a:p>
              <a:pPr>
                <a:defRPr/>
              </a:pPr>
              <a:endParaRPr lang="zh-CN" altLang="en-US" sz="1350"/>
            </a:p>
          </p:txBody>
        </p:sp>
        <p:sp>
          <p:nvSpPr>
            <p:cNvPr id="119" name="Freeform 118"/>
            <p:cNvSpPr>
              <a:spLocks/>
            </p:cNvSpPr>
            <p:nvPr/>
          </p:nvSpPr>
          <p:spPr bwMode="auto">
            <a:xfrm>
              <a:off x="9569451" y="7688263"/>
              <a:ext cx="478367" cy="425450"/>
            </a:xfrm>
            <a:custGeom>
              <a:avLst/>
              <a:gdLst>
                <a:gd name="T0" fmla="*/ 4 w 78"/>
                <a:gd name="T1" fmla="*/ 0 h 69"/>
                <a:gd name="T2" fmla="*/ 0 w 78"/>
                <a:gd name="T3" fmla="*/ 0 h 69"/>
                <a:gd name="T4" fmla="*/ 78 w 78"/>
                <a:gd name="T5" fmla="*/ 57 h 69"/>
                <a:gd name="T6" fmla="*/ 78 w 78"/>
                <a:gd name="T7" fmla="*/ 56 h 69"/>
                <a:gd name="T8" fmla="*/ 4 w 78"/>
                <a:gd name="T9" fmla="*/ 0 h 69"/>
              </a:gdLst>
              <a:ahLst/>
              <a:cxnLst>
                <a:cxn ang="0">
                  <a:pos x="T0" y="T1"/>
                </a:cxn>
                <a:cxn ang="0">
                  <a:pos x="T2" y="T3"/>
                </a:cxn>
                <a:cxn ang="0">
                  <a:pos x="T4" y="T5"/>
                </a:cxn>
                <a:cxn ang="0">
                  <a:pos x="T6" y="T7"/>
                </a:cxn>
                <a:cxn ang="0">
                  <a:pos x="T8" y="T9"/>
                </a:cxn>
              </a:cxnLst>
              <a:rect l="0" t="0" r="r" b="b"/>
              <a:pathLst>
                <a:path w="78" h="69">
                  <a:moveTo>
                    <a:pt x="4" y="0"/>
                  </a:moveTo>
                  <a:cubicBezTo>
                    <a:pt x="2" y="0"/>
                    <a:pt x="1" y="0"/>
                    <a:pt x="0" y="0"/>
                  </a:cubicBezTo>
                  <a:cubicBezTo>
                    <a:pt x="0" y="0"/>
                    <a:pt x="15" y="69"/>
                    <a:pt x="78" y="57"/>
                  </a:cubicBezTo>
                  <a:cubicBezTo>
                    <a:pt x="78" y="57"/>
                    <a:pt x="78" y="57"/>
                    <a:pt x="78" y="56"/>
                  </a:cubicBezTo>
                  <a:lnTo>
                    <a:pt x="4" y="0"/>
                  </a:lnTo>
                  <a:close/>
                </a:path>
              </a:pathLst>
            </a:custGeom>
            <a:solidFill>
              <a:srgbClr val="236000"/>
            </a:solidFill>
            <a:ln>
              <a:noFill/>
            </a:ln>
            <a:extLst/>
          </p:spPr>
          <p:txBody>
            <a:bodyPr lIns="68580" tIns="34290" rIns="68580" bIns="34290"/>
            <a:lstStyle/>
            <a:p>
              <a:pPr>
                <a:defRPr/>
              </a:pPr>
              <a:endParaRPr lang="zh-CN" altLang="en-US" sz="1350"/>
            </a:p>
          </p:txBody>
        </p:sp>
        <p:sp>
          <p:nvSpPr>
            <p:cNvPr id="120" name="Freeform 119"/>
            <p:cNvSpPr>
              <a:spLocks/>
            </p:cNvSpPr>
            <p:nvPr/>
          </p:nvSpPr>
          <p:spPr bwMode="auto">
            <a:xfrm>
              <a:off x="11108267" y="7540625"/>
              <a:ext cx="486833" cy="419100"/>
            </a:xfrm>
            <a:custGeom>
              <a:avLst/>
              <a:gdLst>
                <a:gd name="T0" fmla="*/ 0 w 79"/>
                <a:gd name="T1" fmla="*/ 8 h 68"/>
                <a:gd name="T2" fmla="*/ 79 w 79"/>
                <a:gd name="T3" fmla="*/ 68 h 68"/>
                <a:gd name="T4" fmla="*/ 0 w 79"/>
                <a:gd name="T5" fmla="*/ 8 h 68"/>
              </a:gdLst>
              <a:ahLst/>
              <a:cxnLst>
                <a:cxn ang="0">
                  <a:pos x="T0" y="T1"/>
                </a:cxn>
                <a:cxn ang="0">
                  <a:pos x="T2" y="T3"/>
                </a:cxn>
                <a:cxn ang="0">
                  <a:pos x="T4" y="T5"/>
                </a:cxn>
              </a:cxnLst>
              <a:rect l="0" t="0" r="r" b="b"/>
              <a:pathLst>
                <a:path w="79" h="68">
                  <a:moveTo>
                    <a:pt x="0" y="8"/>
                  </a:moveTo>
                  <a:cubicBezTo>
                    <a:pt x="79" y="68"/>
                    <a:pt x="79" y="68"/>
                    <a:pt x="79" y="68"/>
                  </a:cubicBezTo>
                  <a:cubicBezTo>
                    <a:pt x="78" y="61"/>
                    <a:pt x="62" y="0"/>
                    <a:pt x="0" y="8"/>
                  </a:cubicBezTo>
                  <a:close/>
                </a:path>
              </a:pathLst>
            </a:custGeom>
            <a:solidFill>
              <a:srgbClr val="2BA400"/>
            </a:solidFill>
            <a:ln>
              <a:noFill/>
            </a:ln>
            <a:extLst/>
          </p:spPr>
          <p:txBody>
            <a:bodyPr lIns="68580" tIns="34290" rIns="68580" bIns="34290"/>
            <a:lstStyle/>
            <a:p>
              <a:pPr>
                <a:defRPr/>
              </a:pPr>
              <a:endParaRPr lang="zh-CN" altLang="en-US" sz="1350"/>
            </a:p>
          </p:txBody>
        </p:sp>
        <p:sp>
          <p:nvSpPr>
            <p:cNvPr id="121" name="Freeform 120"/>
            <p:cNvSpPr>
              <a:spLocks/>
            </p:cNvSpPr>
            <p:nvPr/>
          </p:nvSpPr>
          <p:spPr bwMode="auto">
            <a:xfrm>
              <a:off x="11082867" y="7589838"/>
              <a:ext cx="518584" cy="455612"/>
            </a:xfrm>
            <a:custGeom>
              <a:avLst/>
              <a:gdLst>
                <a:gd name="T0" fmla="*/ 4 w 84"/>
                <a:gd name="T1" fmla="*/ 0 h 74"/>
                <a:gd name="T2" fmla="*/ 0 w 84"/>
                <a:gd name="T3" fmla="*/ 1 h 74"/>
                <a:gd name="T4" fmla="*/ 84 w 84"/>
                <a:gd name="T5" fmla="*/ 61 h 74"/>
                <a:gd name="T6" fmla="*/ 83 w 84"/>
                <a:gd name="T7" fmla="*/ 60 h 74"/>
                <a:gd name="T8" fmla="*/ 4 w 84"/>
                <a:gd name="T9" fmla="*/ 0 h 74"/>
              </a:gdLst>
              <a:ahLst/>
              <a:cxnLst>
                <a:cxn ang="0">
                  <a:pos x="T0" y="T1"/>
                </a:cxn>
                <a:cxn ang="0">
                  <a:pos x="T2" y="T3"/>
                </a:cxn>
                <a:cxn ang="0">
                  <a:pos x="T4" y="T5"/>
                </a:cxn>
                <a:cxn ang="0">
                  <a:pos x="T6" y="T7"/>
                </a:cxn>
                <a:cxn ang="0">
                  <a:pos x="T8" y="T9"/>
                </a:cxn>
              </a:cxnLst>
              <a:rect l="0" t="0" r="r" b="b"/>
              <a:pathLst>
                <a:path w="84" h="74">
                  <a:moveTo>
                    <a:pt x="4" y="0"/>
                  </a:moveTo>
                  <a:cubicBezTo>
                    <a:pt x="3" y="0"/>
                    <a:pt x="1" y="0"/>
                    <a:pt x="0" y="1"/>
                  </a:cubicBezTo>
                  <a:cubicBezTo>
                    <a:pt x="0" y="1"/>
                    <a:pt x="16" y="74"/>
                    <a:pt x="84" y="61"/>
                  </a:cubicBezTo>
                  <a:cubicBezTo>
                    <a:pt x="84" y="61"/>
                    <a:pt x="84" y="61"/>
                    <a:pt x="83" y="60"/>
                  </a:cubicBezTo>
                  <a:lnTo>
                    <a:pt x="4" y="0"/>
                  </a:lnTo>
                  <a:close/>
                </a:path>
              </a:pathLst>
            </a:custGeom>
            <a:solidFill>
              <a:srgbClr val="236000"/>
            </a:solidFill>
            <a:ln>
              <a:noFill/>
            </a:ln>
            <a:extLst/>
          </p:spPr>
          <p:txBody>
            <a:bodyPr lIns="68580" tIns="34290" rIns="68580" bIns="34290"/>
            <a:lstStyle/>
            <a:p>
              <a:pPr>
                <a:defRPr/>
              </a:pPr>
              <a:endParaRPr lang="zh-CN" altLang="en-US" sz="1350"/>
            </a:p>
          </p:txBody>
        </p:sp>
        <p:sp>
          <p:nvSpPr>
            <p:cNvPr id="122" name="Freeform 121"/>
            <p:cNvSpPr>
              <a:spLocks/>
            </p:cNvSpPr>
            <p:nvPr/>
          </p:nvSpPr>
          <p:spPr bwMode="auto">
            <a:xfrm>
              <a:off x="12056534" y="7700963"/>
              <a:ext cx="141817" cy="357187"/>
            </a:xfrm>
            <a:custGeom>
              <a:avLst/>
              <a:gdLst>
                <a:gd name="T0" fmla="*/ 0 w 23"/>
                <a:gd name="T1" fmla="*/ 58 h 58"/>
                <a:gd name="T2" fmla="*/ 23 w 23"/>
                <a:gd name="T3" fmla="*/ 35 h 58"/>
                <a:gd name="T4" fmla="*/ 23 w 23"/>
                <a:gd name="T5" fmla="*/ 0 h 58"/>
                <a:gd name="T6" fmla="*/ 0 w 23"/>
                <a:gd name="T7" fmla="*/ 58 h 58"/>
              </a:gdLst>
              <a:ahLst/>
              <a:cxnLst>
                <a:cxn ang="0">
                  <a:pos x="T0" y="T1"/>
                </a:cxn>
                <a:cxn ang="0">
                  <a:pos x="T2" y="T3"/>
                </a:cxn>
                <a:cxn ang="0">
                  <a:pos x="T4" y="T5"/>
                </a:cxn>
                <a:cxn ang="0">
                  <a:pos x="T6" y="T7"/>
                </a:cxn>
              </a:cxnLst>
              <a:rect l="0" t="0" r="r" b="b"/>
              <a:pathLst>
                <a:path w="23" h="58">
                  <a:moveTo>
                    <a:pt x="0" y="58"/>
                  </a:moveTo>
                  <a:cubicBezTo>
                    <a:pt x="23" y="35"/>
                    <a:pt x="23" y="35"/>
                    <a:pt x="23" y="35"/>
                  </a:cubicBezTo>
                  <a:cubicBezTo>
                    <a:pt x="23" y="0"/>
                    <a:pt x="23" y="0"/>
                    <a:pt x="23" y="0"/>
                  </a:cubicBezTo>
                  <a:cubicBezTo>
                    <a:pt x="4" y="23"/>
                    <a:pt x="1" y="52"/>
                    <a:pt x="0" y="58"/>
                  </a:cubicBezTo>
                  <a:close/>
                </a:path>
              </a:pathLst>
            </a:custGeom>
            <a:solidFill>
              <a:srgbClr val="2BA400"/>
            </a:solidFill>
            <a:ln>
              <a:noFill/>
            </a:ln>
            <a:extLst/>
          </p:spPr>
          <p:txBody>
            <a:bodyPr lIns="68580" tIns="34290" rIns="68580" bIns="34290"/>
            <a:lstStyle/>
            <a:p>
              <a:pPr>
                <a:defRPr/>
              </a:pPr>
              <a:endParaRPr lang="zh-CN" altLang="en-US" sz="1350"/>
            </a:p>
          </p:txBody>
        </p:sp>
        <p:sp>
          <p:nvSpPr>
            <p:cNvPr id="123" name="Freeform 122"/>
            <p:cNvSpPr>
              <a:spLocks/>
            </p:cNvSpPr>
            <p:nvPr/>
          </p:nvSpPr>
          <p:spPr bwMode="auto">
            <a:xfrm>
              <a:off x="12056534" y="7916863"/>
              <a:ext cx="141817" cy="147637"/>
            </a:xfrm>
            <a:custGeom>
              <a:avLst/>
              <a:gdLst>
                <a:gd name="T0" fmla="*/ 0 w 23"/>
                <a:gd name="T1" fmla="*/ 23 h 24"/>
                <a:gd name="T2" fmla="*/ 0 w 23"/>
                <a:gd name="T3" fmla="*/ 24 h 24"/>
                <a:gd name="T4" fmla="*/ 23 w 23"/>
                <a:gd name="T5" fmla="*/ 22 h 24"/>
                <a:gd name="T6" fmla="*/ 23 w 23"/>
                <a:gd name="T7" fmla="*/ 0 h 24"/>
                <a:gd name="T8" fmla="*/ 0 w 23"/>
                <a:gd name="T9" fmla="*/ 23 h 24"/>
              </a:gdLst>
              <a:ahLst/>
              <a:cxnLst>
                <a:cxn ang="0">
                  <a:pos x="T0" y="T1"/>
                </a:cxn>
                <a:cxn ang="0">
                  <a:pos x="T2" y="T3"/>
                </a:cxn>
                <a:cxn ang="0">
                  <a:pos x="T4" y="T5"/>
                </a:cxn>
                <a:cxn ang="0">
                  <a:pos x="T6" y="T7"/>
                </a:cxn>
                <a:cxn ang="0">
                  <a:pos x="T8" y="T9"/>
                </a:cxn>
              </a:cxnLst>
              <a:rect l="0" t="0" r="r" b="b"/>
              <a:pathLst>
                <a:path w="23" h="24">
                  <a:moveTo>
                    <a:pt x="0" y="23"/>
                  </a:moveTo>
                  <a:cubicBezTo>
                    <a:pt x="0" y="23"/>
                    <a:pt x="0" y="24"/>
                    <a:pt x="0" y="24"/>
                  </a:cubicBezTo>
                  <a:cubicBezTo>
                    <a:pt x="8" y="24"/>
                    <a:pt x="16" y="24"/>
                    <a:pt x="23" y="22"/>
                  </a:cubicBezTo>
                  <a:cubicBezTo>
                    <a:pt x="23" y="0"/>
                    <a:pt x="23" y="0"/>
                    <a:pt x="23" y="0"/>
                  </a:cubicBezTo>
                  <a:lnTo>
                    <a:pt x="0" y="23"/>
                  </a:lnTo>
                  <a:close/>
                </a:path>
              </a:pathLst>
            </a:custGeom>
            <a:solidFill>
              <a:srgbClr val="236000"/>
            </a:solidFill>
            <a:ln>
              <a:noFill/>
            </a:ln>
            <a:extLst/>
          </p:spPr>
          <p:txBody>
            <a:bodyPr lIns="68580" tIns="34290" rIns="68580" bIns="34290"/>
            <a:lstStyle/>
            <a:p>
              <a:pPr>
                <a:defRPr/>
              </a:pPr>
              <a:endParaRPr lang="zh-CN" altLang="en-US" sz="1350"/>
            </a:p>
          </p:txBody>
        </p:sp>
        <p:sp>
          <p:nvSpPr>
            <p:cNvPr id="124" name="Freeform 123"/>
            <p:cNvSpPr>
              <a:spLocks/>
            </p:cNvSpPr>
            <p:nvPr/>
          </p:nvSpPr>
          <p:spPr bwMode="auto">
            <a:xfrm>
              <a:off x="11034184" y="8051800"/>
              <a:ext cx="518583" cy="523875"/>
            </a:xfrm>
            <a:custGeom>
              <a:avLst/>
              <a:gdLst>
                <a:gd name="T0" fmla="*/ 84 w 84"/>
                <a:gd name="T1" fmla="*/ 0 h 85"/>
                <a:gd name="T2" fmla="*/ 0 w 84"/>
                <a:gd name="T3" fmla="*/ 85 h 85"/>
                <a:gd name="T4" fmla="*/ 84 w 84"/>
                <a:gd name="T5" fmla="*/ 0 h 85"/>
              </a:gdLst>
              <a:ahLst/>
              <a:cxnLst>
                <a:cxn ang="0">
                  <a:pos x="T0" y="T1"/>
                </a:cxn>
                <a:cxn ang="0">
                  <a:pos x="T2" y="T3"/>
                </a:cxn>
                <a:cxn ang="0">
                  <a:pos x="T4" y="T5"/>
                </a:cxn>
              </a:cxnLst>
              <a:rect l="0" t="0" r="r" b="b"/>
              <a:pathLst>
                <a:path w="84" h="85">
                  <a:moveTo>
                    <a:pt x="84" y="0"/>
                  </a:moveTo>
                  <a:cubicBezTo>
                    <a:pt x="0" y="85"/>
                    <a:pt x="0" y="85"/>
                    <a:pt x="0" y="85"/>
                  </a:cubicBezTo>
                  <a:cubicBezTo>
                    <a:pt x="0" y="76"/>
                    <a:pt x="9" y="1"/>
                    <a:pt x="84" y="0"/>
                  </a:cubicBezTo>
                  <a:close/>
                </a:path>
              </a:pathLst>
            </a:custGeom>
            <a:solidFill>
              <a:srgbClr val="2BA400"/>
            </a:solidFill>
            <a:ln>
              <a:noFill/>
            </a:ln>
            <a:extLst/>
          </p:spPr>
          <p:txBody>
            <a:bodyPr lIns="68580" tIns="34290" rIns="68580" bIns="34290"/>
            <a:lstStyle/>
            <a:p>
              <a:pPr>
                <a:defRPr/>
              </a:pPr>
              <a:endParaRPr lang="zh-CN" altLang="en-US" sz="1350"/>
            </a:p>
          </p:txBody>
        </p:sp>
        <p:sp>
          <p:nvSpPr>
            <p:cNvPr id="125" name="Freeform 124"/>
            <p:cNvSpPr>
              <a:spLocks/>
            </p:cNvSpPr>
            <p:nvPr/>
          </p:nvSpPr>
          <p:spPr bwMode="auto">
            <a:xfrm>
              <a:off x="11034184" y="8051800"/>
              <a:ext cx="548216" cy="530225"/>
            </a:xfrm>
            <a:custGeom>
              <a:avLst/>
              <a:gdLst>
                <a:gd name="T0" fmla="*/ 89 w 89"/>
                <a:gd name="T1" fmla="*/ 0 h 86"/>
                <a:gd name="T2" fmla="*/ 84 w 89"/>
                <a:gd name="T3" fmla="*/ 0 h 86"/>
                <a:gd name="T4" fmla="*/ 0 w 89"/>
                <a:gd name="T5" fmla="*/ 85 h 86"/>
                <a:gd name="T6" fmla="*/ 0 w 89"/>
                <a:gd name="T7" fmla="*/ 86 h 86"/>
                <a:gd name="T8" fmla="*/ 16 w 89"/>
                <a:gd name="T9" fmla="*/ 86 h 86"/>
                <a:gd name="T10" fmla="*/ 89 w 89"/>
                <a:gd name="T11" fmla="*/ 0 h 86"/>
              </a:gdLst>
              <a:ahLst/>
              <a:cxnLst>
                <a:cxn ang="0">
                  <a:pos x="T0" y="T1"/>
                </a:cxn>
                <a:cxn ang="0">
                  <a:pos x="T2" y="T3"/>
                </a:cxn>
                <a:cxn ang="0">
                  <a:pos x="T4" y="T5"/>
                </a:cxn>
                <a:cxn ang="0">
                  <a:pos x="T6" y="T7"/>
                </a:cxn>
                <a:cxn ang="0">
                  <a:pos x="T8" y="T9"/>
                </a:cxn>
                <a:cxn ang="0">
                  <a:pos x="T10" y="T11"/>
                </a:cxn>
              </a:cxnLst>
              <a:rect l="0" t="0" r="r" b="b"/>
              <a:pathLst>
                <a:path w="89" h="86">
                  <a:moveTo>
                    <a:pt x="89" y="0"/>
                  </a:moveTo>
                  <a:cubicBezTo>
                    <a:pt x="87" y="0"/>
                    <a:pt x="86" y="0"/>
                    <a:pt x="84" y="0"/>
                  </a:cubicBezTo>
                  <a:cubicBezTo>
                    <a:pt x="0" y="85"/>
                    <a:pt x="0" y="85"/>
                    <a:pt x="0" y="85"/>
                  </a:cubicBezTo>
                  <a:cubicBezTo>
                    <a:pt x="0" y="86"/>
                    <a:pt x="0" y="86"/>
                    <a:pt x="0" y="86"/>
                  </a:cubicBezTo>
                  <a:cubicBezTo>
                    <a:pt x="16" y="86"/>
                    <a:pt x="16" y="86"/>
                    <a:pt x="16" y="86"/>
                  </a:cubicBezTo>
                  <a:cubicBezTo>
                    <a:pt x="83" y="78"/>
                    <a:pt x="89" y="0"/>
                    <a:pt x="89" y="0"/>
                  </a:cubicBezTo>
                  <a:close/>
                </a:path>
              </a:pathLst>
            </a:custGeom>
            <a:solidFill>
              <a:srgbClr val="236000"/>
            </a:solidFill>
            <a:ln>
              <a:noFill/>
            </a:ln>
            <a:extLst/>
          </p:spPr>
          <p:txBody>
            <a:bodyPr lIns="68580" tIns="34290" rIns="68580" bIns="34290"/>
            <a:lstStyle/>
            <a:p>
              <a:pPr>
                <a:defRPr/>
              </a:pPr>
              <a:endParaRPr lang="zh-CN" altLang="en-US" sz="1350"/>
            </a:p>
          </p:txBody>
        </p:sp>
        <p:sp>
          <p:nvSpPr>
            <p:cNvPr id="126" name="Freeform 125"/>
            <p:cNvSpPr>
              <a:spLocks/>
            </p:cNvSpPr>
            <p:nvPr/>
          </p:nvSpPr>
          <p:spPr bwMode="auto">
            <a:xfrm>
              <a:off x="11034184" y="8582025"/>
              <a:ext cx="99483" cy="6350"/>
            </a:xfrm>
            <a:custGeom>
              <a:avLst/>
              <a:gdLst>
                <a:gd name="T0" fmla="*/ 0 w 16"/>
                <a:gd name="T1" fmla="*/ 0 h 1"/>
                <a:gd name="T2" fmla="*/ 0 w 16"/>
                <a:gd name="T3" fmla="*/ 0 h 1"/>
                <a:gd name="T4" fmla="*/ 16 w 16"/>
                <a:gd name="T5" fmla="*/ 0 h 1"/>
                <a:gd name="T6" fmla="*/ 0 w 16"/>
                <a:gd name="T7" fmla="*/ 0 h 1"/>
              </a:gdLst>
              <a:ahLst/>
              <a:cxnLst>
                <a:cxn ang="0">
                  <a:pos x="T0" y="T1"/>
                </a:cxn>
                <a:cxn ang="0">
                  <a:pos x="T2" y="T3"/>
                </a:cxn>
                <a:cxn ang="0">
                  <a:pos x="T4" y="T5"/>
                </a:cxn>
                <a:cxn ang="0">
                  <a:pos x="T6" y="T7"/>
                </a:cxn>
              </a:cxnLst>
              <a:rect l="0" t="0" r="r" b="b"/>
              <a:pathLst>
                <a:path w="16" h="1">
                  <a:moveTo>
                    <a:pt x="0" y="0"/>
                  </a:moveTo>
                  <a:cubicBezTo>
                    <a:pt x="0" y="0"/>
                    <a:pt x="0" y="0"/>
                    <a:pt x="0" y="0"/>
                  </a:cubicBezTo>
                  <a:cubicBezTo>
                    <a:pt x="6" y="1"/>
                    <a:pt x="11" y="0"/>
                    <a:pt x="16" y="0"/>
                  </a:cubicBezTo>
                  <a:lnTo>
                    <a:pt x="0" y="0"/>
                  </a:lnTo>
                  <a:close/>
                </a:path>
              </a:pathLst>
            </a:custGeom>
            <a:solidFill>
              <a:srgbClr val="236000"/>
            </a:solidFill>
            <a:ln>
              <a:noFill/>
            </a:ln>
            <a:extLst/>
          </p:spPr>
          <p:txBody>
            <a:bodyPr lIns="68580" tIns="34290" rIns="68580" bIns="34290"/>
            <a:lstStyle/>
            <a:p>
              <a:pPr>
                <a:defRPr/>
              </a:pPr>
              <a:endParaRPr lang="zh-CN" altLang="en-US" sz="1350"/>
            </a:p>
          </p:txBody>
        </p:sp>
        <p:sp>
          <p:nvSpPr>
            <p:cNvPr id="127" name="Freeform 126"/>
            <p:cNvSpPr>
              <a:spLocks/>
            </p:cNvSpPr>
            <p:nvPr/>
          </p:nvSpPr>
          <p:spPr bwMode="auto">
            <a:xfrm>
              <a:off x="10124018" y="7983538"/>
              <a:ext cx="522816" cy="525462"/>
            </a:xfrm>
            <a:custGeom>
              <a:avLst/>
              <a:gdLst>
                <a:gd name="T0" fmla="*/ 85 w 85"/>
                <a:gd name="T1" fmla="*/ 0 h 85"/>
                <a:gd name="T2" fmla="*/ 0 w 85"/>
                <a:gd name="T3" fmla="*/ 85 h 85"/>
                <a:gd name="T4" fmla="*/ 85 w 85"/>
                <a:gd name="T5" fmla="*/ 0 h 85"/>
              </a:gdLst>
              <a:ahLst/>
              <a:cxnLst>
                <a:cxn ang="0">
                  <a:pos x="T0" y="T1"/>
                </a:cxn>
                <a:cxn ang="0">
                  <a:pos x="T2" y="T3"/>
                </a:cxn>
                <a:cxn ang="0">
                  <a:pos x="T4" y="T5"/>
                </a:cxn>
              </a:cxnLst>
              <a:rect l="0" t="0" r="r" b="b"/>
              <a:pathLst>
                <a:path w="85" h="85">
                  <a:moveTo>
                    <a:pt x="85" y="0"/>
                  </a:moveTo>
                  <a:cubicBezTo>
                    <a:pt x="0" y="85"/>
                    <a:pt x="0" y="85"/>
                    <a:pt x="0" y="85"/>
                  </a:cubicBezTo>
                  <a:cubicBezTo>
                    <a:pt x="1" y="76"/>
                    <a:pt x="10" y="1"/>
                    <a:pt x="85" y="0"/>
                  </a:cubicBezTo>
                  <a:close/>
                </a:path>
              </a:pathLst>
            </a:custGeom>
            <a:solidFill>
              <a:srgbClr val="2BA400"/>
            </a:solidFill>
            <a:ln>
              <a:noFill/>
            </a:ln>
            <a:extLst/>
          </p:spPr>
          <p:txBody>
            <a:bodyPr lIns="68580" tIns="34290" rIns="68580" bIns="34290"/>
            <a:lstStyle/>
            <a:p>
              <a:pPr>
                <a:defRPr/>
              </a:pPr>
              <a:endParaRPr lang="zh-CN" altLang="en-US" sz="1350"/>
            </a:p>
          </p:txBody>
        </p:sp>
        <p:sp>
          <p:nvSpPr>
            <p:cNvPr id="128" name="Freeform 127"/>
            <p:cNvSpPr>
              <a:spLocks/>
            </p:cNvSpPr>
            <p:nvPr/>
          </p:nvSpPr>
          <p:spPr bwMode="auto">
            <a:xfrm>
              <a:off x="10124018" y="7983538"/>
              <a:ext cx="548216" cy="561975"/>
            </a:xfrm>
            <a:custGeom>
              <a:avLst/>
              <a:gdLst>
                <a:gd name="T0" fmla="*/ 85 w 89"/>
                <a:gd name="T1" fmla="*/ 0 h 91"/>
                <a:gd name="T2" fmla="*/ 89 w 89"/>
                <a:gd name="T3" fmla="*/ 0 h 91"/>
                <a:gd name="T4" fmla="*/ 0 w 89"/>
                <a:gd name="T5" fmla="*/ 86 h 91"/>
                <a:gd name="T6" fmla="*/ 0 w 89"/>
                <a:gd name="T7" fmla="*/ 85 h 91"/>
                <a:gd name="T8" fmla="*/ 85 w 89"/>
                <a:gd name="T9" fmla="*/ 0 h 91"/>
              </a:gdLst>
              <a:ahLst/>
              <a:cxnLst>
                <a:cxn ang="0">
                  <a:pos x="T0" y="T1"/>
                </a:cxn>
                <a:cxn ang="0">
                  <a:pos x="T2" y="T3"/>
                </a:cxn>
                <a:cxn ang="0">
                  <a:pos x="T4" y="T5"/>
                </a:cxn>
                <a:cxn ang="0">
                  <a:pos x="T6" y="T7"/>
                </a:cxn>
                <a:cxn ang="0">
                  <a:pos x="T8" y="T9"/>
                </a:cxn>
              </a:cxnLst>
              <a:rect l="0" t="0" r="r" b="b"/>
              <a:pathLst>
                <a:path w="89" h="91">
                  <a:moveTo>
                    <a:pt x="85" y="0"/>
                  </a:moveTo>
                  <a:cubicBezTo>
                    <a:pt x="86" y="0"/>
                    <a:pt x="88" y="0"/>
                    <a:pt x="89" y="0"/>
                  </a:cubicBezTo>
                  <a:cubicBezTo>
                    <a:pt x="89" y="0"/>
                    <a:pt x="82" y="91"/>
                    <a:pt x="0" y="86"/>
                  </a:cubicBezTo>
                  <a:cubicBezTo>
                    <a:pt x="0" y="86"/>
                    <a:pt x="0" y="86"/>
                    <a:pt x="0" y="85"/>
                  </a:cubicBezTo>
                  <a:lnTo>
                    <a:pt x="85" y="0"/>
                  </a:lnTo>
                  <a:close/>
                </a:path>
              </a:pathLst>
            </a:custGeom>
            <a:solidFill>
              <a:srgbClr val="236000"/>
            </a:solidFill>
            <a:ln>
              <a:noFill/>
            </a:ln>
            <a:extLst/>
          </p:spPr>
          <p:txBody>
            <a:bodyPr lIns="68580" tIns="34290" rIns="68580" bIns="34290"/>
            <a:lstStyle/>
            <a:p>
              <a:pPr>
                <a:defRPr/>
              </a:pPr>
              <a:endParaRPr lang="zh-CN" altLang="en-US" sz="1350"/>
            </a:p>
          </p:txBody>
        </p:sp>
        <p:sp>
          <p:nvSpPr>
            <p:cNvPr id="129" name="Freeform 128"/>
            <p:cNvSpPr>
              <a:spLocks/>
            </p:cNvSpPr>
            <p:nvPr/>
          </p:nvSpPr>
          <p:spPr bwMode="auto">
            <a:xfrm>
              <a:off x="10392834" y="6813550"/>
              <a:ext cx="1153584" cy="1071563"/>
            </a:xfrm>
            <a:custGeom>
              <a:avLst/>
              <a:gdLst>
                <a:gd name="T0" fmla="*/ 84 w 187"/>
                <a:gd name="T1" fmla="*/ 69 h 174"/>
                <a:gd name="T2" fmla="*/ 79 w 187"/>
                <a:gd name="T3" fmla="*/ 4 h 174"/>
                <a:gd name="T4" fmla="*/ 98 w 187"/>
                <a:gd name="T5" fmla="*/ 64 h 174"/>
                <a:gd name="T6" fmla="*/ 148 w 187"/>
                <a:gd name="T7" fmla="*/ 43 h 174"/>
                <a:gd name="T8" fmla="*/ 116 w 187"/>
                <a:gd name="T9" fmla="*/ 80 h 174"/>
                <a:gd name="T10" fmla="*/ 176 w 187"/>
                <a:gd name="T11" fmla="*/ 97 h 174"/>
                <a:gd name="T12" fmla="*/ 113 w 187"/>
                <a:gd name="T13" fmla="*/ 99 h 174"/>
                <a:gd name="T14" fmla="*/ 138 w 187"/>
                <a:gd name="T15" fmla="*/ 149 h 174"/>
                <a:gd name="T16" fmla="*/ 97 w 187"/>
                <a:gd name="T17" fmla="*/ 114 h 174"/>
                <a:gd name="T18" fmla="*/ 89 w 187"/>
                <a:gd name="T19" fmla="*/ 169 h 174"/>
                <a:gd name="T20" fmla="*/ 73 w 187"/>
                <a:gd name="T21" fmla="*/ 118 h 174"/>
                <a:gd name="T22" fmla="*/ 19 w 187"/>
                <a:gd name="T23" fmla="*/ 129 h 174"/>
                <a:gd name="T24" fmla="*/ 59 w 187"/>
                <a:gd name="T25" fmla="*/ 102 h 174"/>
                <a:gd name="T26" fmla="*/ 11 w 187"/>
                <a:gd name="T27" fmla="*/ 66 h 174"/>
                <a:gd name="T28" fmla="*/ 70 w 187"/>
                <a:gd name="T29" fmla="*/ 76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7" h="174">
                  <a:moveTo>
                    <a:pt x="84" y="69"/>
                  </a:moveTo>
                  <a:cubicBezTo>
                    <a:pt x="58" y="73"/>
                    <a:pt x="50" y="9"/>
                    <a:pt x="79" y="4"/>
                  </a:cubicBezTo>
                  <a:cubicBezTo>
                    <a:pt x="110" y="0"/>
                    <a:pt x="101" y="48"/>
                    <a:pt x="98" y="64"/>
                  </a:cubicBezTo>
                  <a:cubicBezTo>
                    <a:pt x="105" y="51"/>
                    <a:pt x="138" y="14"/>
                    <a:pt x="148" y="43"/>
                  </a:cubicBezTo>
                  <a:cubicBezTo>
                    <a:pt x="155" y="62"/>
                    <a:pt x="127" y="71"/>
                    <a:pt x="116" y="80"/>
                  </a:cubicBezTo>
                  <a:cubicBezTo>
                    <a:pt x="130" y="66"/>
                    <a:pt x="187" y="73"/>
                    <a:pt x="176" y="97"/>
                  </a:cubicBezTo>
                  <a:cubicBezTo>
                    <a:pt x="168" y="118"/>
                    <a:pt x="126" y="104"/>
                    <a:pt x="113" y="99"/>
                  </a:cubicBezTo>
                  <a:cubicBezTo>
                    <a:pt x="128" y="108"/>
                    <a:pt x="170" y="133"/>
                    <a:pt x="138" y="149"/>
                  </a:cubicBezTo>
                  <a:cubicBezTo>
                    <a:pt x="112" y="163"/>
                    <a:pt x="104" y="130"/>
                    <a:pt x="97" y="114"/>
                  </a:cubicBezTo>
                  <a:cubicBezTo>
                    <a:pt x="101" y="130"/>
                    <a:pt x="113" y="164"/>
                    <a:pt x="89" y="169"/>
                  </a:cubicBezTo>
                  <a:cubicBezTo>
                    <a:pt x="66" y="174"/>
                    <a:pt x="56" y="132"/>
                    <a:pt x="73" y="118"/>
                  </a:cubicBezTo>
                  <a:cubicBezTo>
                    <a:pt x="63" y="129"/>
                    <a:pt x="29" y="149"/>
                    <a:pt x="19" y="129"/>
                  </a:cubicBezTo>
                  <a:cubicBezTo>
                    <a:pt x="7" y="107"/>
                    <a:pt x="48" y="106"/>
                    <a:pt x="59" y="102"/>
                  </a:cubicBezTo>
                  <a:cubicBezTo>
                    <a:pt x="44" y="105"/>
                    <a:pt x="0" y="87"/>
                    <a:pt x="11" y="66"/>
                  </a:cubicBezTo>
                  <a:cubicBezTo>
                    <a:pt x="21" y="45"/>
                    <a:pt x="65" y="69"/>
                    <a:pt x="70" y="76"/>
                  </a:cubicBezTo>
                </a:path>
              </a:pathLst>
            </a:custGeom>
            <a:solidFill>
              <a:srgbClr val="FFFFFF"/>
            </a:solidFill>
            <a:ln>
              <a:noFill/>
            </a:ln>
            <a:extLst/>
          </p:spPr>
          <p:txBody>
            <a:bodyPr lIns="68580" tIns="34290" rIns="68580" bIns="34290"/>
            <a:lstStyle/>
            <a:p>
              <a:pPr>
                <a:defRPr/>
              </a:pPr>
              <a:endParaRPr lang="zh-CN" altLang="en-US" sz="1350"/>
            </a:p>
          </p:txBody>
        </p:sp>
        <p:sp>
          <p:nvSpPr>
            <p:cNvPr id="130" name="Oval 129"/>
            <p:cNvSpPr>
              <a:spLocks noChangeArrowheads="1"/>
            </p:cNvSpPr>
            <p:nvPr/>
          </p:nvSpPr>
          <p:spPr bwMode="auto">
            <a:xfrm>
              <a:off x="10714567" y="7151688"/>
              <a:ext cx="474133" cy="474662"/>
            </a:xfrm>
            <a:prstGeom prst="ellipse">
              <a:avLst/>
            </a:prstGeom>
            <a:solidFill>
              <a:srgbClr val="440000"/>
            </a:solidFill>
            <a:ln>
              <a:noFill/>
            </a:ln>
            <a:extLst/>
          </p:spPr>
          <p:txBody>
            <a:bodyPr lIns="68580" tIns="34290" rIns="68580" bIns="34290"/>
            <a:lstStyle/>
            <a:p>
              <a:pPr>
                <a:defRPr/>
              </a:pPr>
              <a:endParaRPr lang="zh-CN" altLang="en-US" sz="1350"/>
            </a:p>
          </p:txBody>
        </p:sp>
        <p:sp>
          <p:nvSpPr>
            <p:cNvPr id="131" name="Oval 130"/>
            <p:cNvSpPr>
              <a:spLocks noChangeArrowheads="1"/>
            </p:cNvSpPr>
            <p:nvPr/>
          </p:nvSpPr>
          <p:spPr bwMode="auto">
            <a:xfrm>
              <a:off x="10788651" y="7275513"/>
              <a:ext cx="10583" cy="1270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132" name="Oval 131"/>
            <p:cNvSpPr>
              <a:spLocks noChangeArrowheads="1"/>
            </p:cNvSpPr>
            <p:nvPr/>
          </p:nvSpPr>
          <p:spPr bwMode="auto">
            <a:xfrm>
              <a:off x="10966451" y="7232650"/>
              <a:ext cx="12700" cy="1270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133" name="Oval 132"/>
            <p:cNvSpPr>
              <a:spLocks noChangeArrowheads="1"/>
            </p:cNvSpPr>
            <p:nvPr/>
          </p:nvSpPr>
          <p:spPr bwMode="auto">
            <a:xfrm>
              <a:off x="10930467" y="7318375"/>
              <a:ext cx="12700" cy="1270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134" name="Oval 133"/>
            <p:cNvSpPr>
              <a:spLocks noChangeArrowheads="1"/>
            </p:cNvSpPr>
            <p:nvPr/>
          </p:nvSpPr>
          <p:spPr bwMode="auto">
            <a:xfrm>
              <a:off x="11108267" y="7312025"/>
              <a:ext cx="12700" cy="190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135" name="Oval 134"/>
            <p:cNvSpPr>
              <a:spLocks noChangeArrowheads="1"/>
            </p:cNvSpPr>
            <p:nvPr/>
          </p:nvSpPr>
          <p:spPr bwMode="auto">
            <a:xfrm>
              <a:off x="11057467" y="7448550"/>
              <a:ext cx="12700" cy="11113"/>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136" name="Oval 135"/>
            <p:cNvSpPr>
              <a:spLocks noChangeArrowheads="1"/>
            </p:cNvSpPr>
            <p:nvPr/>
          </p:nvSpPr>
          <p:spPr bwMode="auto">
            <a:xfrm>
              <a:off x="10811934" y="7416800"/>
              <a:ext cx="12700" cy="1270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137" name="Oval 136"/>
            <p:cNvSpPr>
              <a:spLocks noChangeArrowheads="1"/>
            </p:cNvSpPr>
            <p:nvPr/>
          </p:nvSpPr>
          <p:spPr bwMode="auto">
            <a:xfrm>
              <a:off x="10972800" y="7435850"/>
              <a:ext cx="12700" cy="190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138" name="Oval 137"/>
            <p:cNvSpPr>
              <a:spLocks noChangeArrowheads="1"/>
            </p:cNvSpPr>
            <p:nvPr/>
          </p:nvSpPr>
          <p:spPr bwMode="auto">
            <a:xfrm>
              <a:off x="10943167" y="7540625"/>
              <a:ext cx="16933" cy="19050"/>
            </a:xfrm>
            <a:prstGeom prst="ellipse">
              <a:avLst/>
            </a:prstGeom>
            <a:solidFill>
              <a:srgbClr val="FFFFFF"/>
            </a:solidFill>
            <a:ln>
              <a:noFill/>
            </a:ln>
            <a:extLst/>
          </p:spPr>
          <p:txBody>
            <a:bodyPr lIns="68580" tIns="34290" rIns="68580" bIns="34290"/>
            <a:lstStyle/>
            <a:p>
              <a:pPr>
                <a:defRPr/>
              </a:pPr>
              <a:endParaRPr lang="zh-CN" altLang="en-US" sz="1350"/>
            </a:p>
          </p:txBody>
        </p:sp>
        <p:sp>
          <p:nvSpPr>
            <p:cNvPr id="139" name="Rectangle 138"/>
            <p:cNvSpPr>
              <a:spLocks noChangeArrowheads="1"/>
            </p:cNvSpPr>
            <p:nvPr/>
          </p:nvSpPr>
          <p:spPr bwMode="auto">
            <a:xfrm>
              <a:off x="-6350" y="8175625"/>
              <a:ext cx="12204701" cy="184150"/>
            </a:xfrm>
            <a:prstGeom prst="rect">
              <a:avLst/>
            </a:prstGeom>
            <a:solidFill>
              <a:srgbClr val="FFFFFF"/>
            </a:solidFill>
            <a:ln>
              <a:noFill/>
            </a:ln>
            <a:extLst/>
          </p:spPr>
          <p:txBody>
            <a:bodyPr lIns="68580" tIns="34290" rIns="68580" bIns="34290"/>
            <a:lstStyle/>
            <a:p>
              <a:pPr>
                <a:defRPr/>
              </a:pPr>
              <a:endParaRPr lang="zh-CN" altLang="en-US" sz="1350"/>
            </a:p>
          </p:txBody>
        </p:sp>
        <p:sp>
          <p:nvSpPr>
            <p:cNvPr id="140" name="Freeform 139"/>
            <p:cNvSpPr>
              <a:spLocks/>
            </p:cNvSpPr>
            <p:nvPr/>
          </p:nvSpPr>
          <p:spPr bwMode="auto">
            <a:xfrm>
              <a:off x="281518" y="7799388"/>
              <a:ext cx="186267" cy="782637"/>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p:spPr>
          <p:txBody>
            <a:bodyPr lIns="68580" tIns="34290" rIns="68580" bIns="34290"/>
            <a:lstStyle/>
            <a:p>
              <a:pPr>
                <a:defRPr/>
              </a:pPr>
              <a:endParaRPr lang="zh-CN" altLang="en-US" sz="1350"/>
            </a:p>
          </p:txBody>
        </p:sp>
        <p:sp>
          <p:nvSpPr>
            <p:cNvPr id="141" name="Freeform 140"/>
            <p:cNvSpPr>
              <a:spLocks/>
            </p:cNvSpPr>
            <p:nvPr/>
          </p:nvSpPr>
          <p:spPr bwMode="auto">
            <a:xfrm>
              <a:off x="960967" y="7799388"/>
              <a:ext cx="190500" cy="782637"/>
            </a:xfrm>
            <a:custGeom>
              <a:avLst/>
              <a:gdLst>
                <a:gd name="T0" fmla="*/ 31 w 31"/>
                <a:gd name="T1" fmla="*/ 12 h 127"/>
                <a:gd name="T2" fmla="*/ 15 w 31"/>
                <a:gd name="T3" fmla="*/ 0 h 127"/>
                <a:gd name="T4" fmla="*/ 0 w 31"/>
                <a:gd name="T5" fmla="*/ 12 h 127"/>
                <a:gd name="T6" fmla="*/ 0 w 31"/>
                <a:gd name="T7" fmla="*/ 127 h 127"/>
                <a:gd name="T8" fmla="*/ 31 w 31"/>
                <a:gd name="T9" fmla="*/ 127 h 127"/>
                <a:gd name="T10" fmla="*/ 31 w 31"/>
                <a:gd name="T11" fmla="*/ 12 h 127"/>
              </a:gdLst>
              <a:ahLst/>
              <a:cxnLst>
                <a:cxn ang="0">
                  <a:pos x="T0" y="T1"/>
                </a:cxn>
                <a:cxn ang="0">
                  <a:pos x="T2" y="T3"/>
                </a:cxn>
                <a:cxn ang="0">
                  <a:pos x="T4" y="T5"/>
                </a:cxn>
                <a:cxn ang="0">
                  <a:pos x="T6" y="T7"/>
                </a:cxn>
                <a:cxn ang="0">
                  <a:pos x="T8" y="T9"/>
                </a:cxn>
                <a:cxn ang="0">
                  <a:pos x="T10" y="T11"/>
                </a:cxn>
              </a:cxnLst>
              <a:rect l="0" t="0" r="r" b="b"/>
              <a:pathLst>
                <a:path w="31" h="127">
                  <a:moveTo>
                    <a:pt x="31" y="12"/>
                  </a:moveTo>
                  <a:cubicBezTo>
                    <a:pt x="31" y="6"/>
                    <a:pt x="24" y="0"/>
                    <a:pt x="15" y="0"/>
                  </a:cubicBezTo>
                  <a:cubicBezTo>
                    <a:pt x="7" y="0"/>
                    <a:pt x="0" y="6"/>
                    <a:pt x="0" y="12"/>
                  </a:cubicBezTo>
                  <a:cubicBezTo>
                    <a:pt x="0" y="127"/>
                    <a:pt x="0" y="127"/>
                    <a:pt x="0" y="127"/>
                  </a:cubicBezTo>
                  <a:cubicBezTo>
                    <a:pt x="31" y="127"/>
                    <a:pt x="31" y="127"/>
                    <a:pt x="31" y="127"/>
                  </a:cubicBezTo>
                  <a:lnTo>
                    <a:pt x="31" y="12"/>
                  </a:lnTo>
                  <a:close/>
                </a:path>
              </a:pathLst>
            </a:custGeom>
            <a:solidFill>
              <a:srgbClr val="FFFFFF"/>
            </a:solidFill>
            <a:ln>
              <a:noFill/>
            </a:ln>
            <a:extLst/>
          </p:spPr>
          <p:txBody>
            <a:bodyPr lIns="68580" tIns="34290" rIns="68580" bIns="34290"/>
            <a:lstStyle/>
            <a:p>
              <a:pPr>
                <a:defRPr/>
              </a:pPr>
              <a:endParaRPr lang="zh-CN" altLang="en-US" sz="1350"/>
            </a:p>
          </p:txBody>
        </p:sp>
        <p:sp>
          <p:nvSpPr>
            <p:cNvPr id="142" name="Freeform 141"/>
            <p:cNvSpPr>
              <a:spLocks/>
            </p:cNvSpPr>
            <p:nvPr/>
          </p:nvSpPr>
          <p:spPr bwMode="auto">
            <a:xfrm>
              <a:off x="1644651" y="7799388"/>
              <a:ext cx="184149" cy="782637"/>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p:spPr>
          <p:txBody>
            <a:bodyPr lIns="68580" tIns="34290" rIns="68580" bIns="34290"/>
            <a:lstStyle/>
            <a:p>
              <a:pPr>
                <a:defRPr/>
              </a:pPr>
              <a:endParaRPr lang="zh-CN" altLang="en-US" sz="1350"/>
            </a:p>
          </p:txBody>
        </p:sp>
        <p:sp>
          <p:nvSpPr>
            <p:cNvPr id="143" name="Freeform 142"/>
            <p:cNvSpPr>
              <a:spLocks/>
            </p:cNvSpPr>
            <p:nvPr/>
          </p:nvSpPr>
          <p:spPr bwMode="auto">
            <a:xfrm>
              <a:off x="2319867" y="7799388"/>
              <a:ext cx="186267" cy="782637"/>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p:spPr>
          <p:txBody>
            <a:bodyPr lIns="68580" tIns="34290" rIns="68580" bIns="34290"/>
            <a:lstStyle/>
            <a:p>
              <a:pPr>
                <a:defRPr/>
              </a:pPr>
              <a:endParaRPr lang="zh-CN" altLang="en-US" sz="1350"/>
            </a:p>
          </p:txBody>
        </p:sp>
        <p:sp>
          <p:nvSpPr>
            <p:cNvPr id="144" name="Freeform 143"/>
            <p:cNvSpPr>
              <a:spLocks/>
            </p:cNvSpPr>
            <p:nvPr/>
          </p:nvSpPr>
          <p:spPr bwMode="auto">
            <a:xfrm>
              <a:off x="2999318" y="7799388"/>
              <a:ext cx="190500" cy="782637"/>
            </a:xfrm>
            <a:custGeom>
              <a:avLst/>
              <a:gdLst>
                <a:gd name="T0" fmla="*/ 31 w 31"/>
                <a:gd name="T1" fmla="*/ 12 h 127"/>
                <a:gd name="T2" fmla="*/ 16 w 31"/>
                <a:gd name="T3" fmla="*/ 0 h 127"/>
                <a:gd name="T4" fmla="*/ 0 w 31"/>
                <a:gd name="T5" fmla="*/ 12 h 127"/>
                <a:gd name="T6" fmla="*/ 0 w 31"/>
                <a:gd name="T7" fmla="*/ 127 h 127"/>
                <a:gd name="T8" fmla="*/ 31 w 31"/>
                <a:gd name="T9" fmla="*/ 127 h 127"/>
                <a:gd name="T10" fmla="*/ 31 w 31"/>
                <a:gd name="T11" fmla="*/ 12 h 127"/>
              </a:gdLst>
              <a:ahLst/>
              <a:cxnLst>
                <a:cxn ang="0">
                  <a:pos x="T0" y="T1"/>
                </a:cxn>
                <a:cxn ang="0">
                  <a:pos x="T2" y="T3"/>
                </a:cxn>
                <a:cxn ang="0">
                  <a:pos x="T4" y="T5"/>
                </a:cxn>
                <a:cxn ang="0">
                  <a:pos x="T6" y="T7"/>
                </a:cxn>
                <a:cxn ang="0">
                  <a:pos x="T8" y="T9"/>
                </a:cxn>
                <a:cxn ang="0">
                  <a:pos x="T10" y="T11"/>
                </a:cxn>
              </a:cxnLst>
              <a:rect l="0" t="0" r="r" b="b"/>
              <a:pathLst>
                <a:path w="31" h="127">
                  <a:moveTo>
                    <a:pt x="31" y="12"/>
                  </a:moveTo>
                  <a:cubicBezTo>
                    <a:pt x="31" y="6"/>
                    <a:pt x="24" y="0"/>
                    <a:pt x="16" y="0"/>
                  </a:cubicBezTo>
                  <a:cubicBezTo>
                    <a:pt x="7" y="0"/>
                    <a:pt x="0" y="6"/>
                    <a:pt x="0" y="12"/>
                  </a:cubicBezTo>
                  <a:cubicBezTo>
                    <a:pt x="0" y="127"/>
                    <a:pt x="0" y="127"/>
                    <a:pt x="0" y="127"/>
                  </a:cubicBezTo>
                  <a:cubicBezTo>
                    <a:pt x="31" y="127"/>
                    <a:pt x="31" y="127"/>
                    <a:pt x="31" y="127"/>
                  </a:cubicBezTo>
                  <a:lnTo>
                    <a:pt x="31" y="12"/>
                  </a:lnTo>
                  <a:close/>
                </a:path>
              </a:pathLst>
            </a:custGeom>
            <a:solidFill>
              <a:srgbClr val="FFFFFF"/>
            </a:solidFill>
            <a:ln>
              <a:noFill/>
            </a:ln>
            <a:extLst/>
          </p:spPr>
          <p:txBody>
            <a:bodyPr lIns="68580" tIns="34290" rIns="68580" bIns="34290"/>
            <a:lstStyle/>
            <a:p>
              <a:pPr>
                <a:defRPr/>
              </a:pPr>
              <a:endParaRPr lang="zh-CN" altLang="en-US" sz="1350"/>
            </a:p>
          </p:txBody>
        </p:sp>
        <p:sp>
          <p:nvSpPr>
            <p:cNvPr id="145" name="Freeform 144"/>
            <p:cNvSpPr>
              <a:spLocks/>
            </p:cNvSpPr>
            <p:nvPr/>
          </p:nvSpPr>
          <p:spPr bwMode="auto">
            <a:xfrm>
              <a:off x="3680885" y="7799388"/>
              <a:ext cx="186267" cy="782637"/>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p:spPr>
          <p:txBody>
            <a:bodyPr lIns="68580" tIns="34290" rIns="68580" bIns="34290"/>
            <a:lstStyle/>
            <a:p>
              <a:pPr>
                <a:defRPr/>
              </a:pPr>
              <a:endParaRPr lang="zh-CN" altLang="en-US" sz="1350"/>
            </a:p>
          </p:txBody>
        </p:sp>
        <p:sp>
          <p:nvSpPr>
            <p:cNvPr id="146" name="Freeform 145"/>
            <p:cNvSpPr>
              <a:spLocks/>
            </p:cNvSpPr>
            <p:nvPr/>
          </p:nvSpPr>
          <p:spPr bwMode="auto">
            <a:xfrm>
              <a:off x="4358218" y="7799388"/>
              <a:ext cx="184149" cy="782637"/>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4"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p:spPr>
          <p:txBody>
            <a:bodyPr lIns="68580" tIns="34290" rIns="68580" bIns="34290"/>
            <a:lstStyle/>
            <a:p>
              <a:pPr>
                <a:defRPr/>
              </a:pPr>
              <a:endParaRPr lang="zh-CN" altLang="en-US" sz="1350"/>
            </a:p>
          </p:txBody>
        </p:sp>
        <p:sp>
          <p:nvSpPr>
            <p:cNvPr id="147" name="Freeform 146"/>
            <p:cNvSpPr>
              <a:spLocks/>
            </p:cNvSpPr>
            <p:nvPr/>
          </p:nvSpPr>
          <p:spPr bwMode="auto">
            <a:xfrm>
              <a:off x="5044018" y="7799388"/>
              <a:ext cx="184149" cy="782637"/>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6"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p:spPr>
          <p:txBody>
            <a:bodyPr lIns="68580" tIns="34290" rIns="68580" bIns="34290"/>
            <a:lstStyle/>
            <a:p>
              <a:pPr>
                <a:defRPr/>
              </a:pPr>
              <a:endParaRPr lang="zh-CN" altLang="en-US" sz="1350"/>
            </a:p>
          </p:txBody>
        </p:sp>
        <p:sp>
          <p:nvSpPr>
            <p:cNvPr id="148" name="Freeform 147"/>
            <p:cNvSpPr>
              <a:spLocks/>
            </p:cNvSpPr>
            <p:nvPr/>
          </p:nvSpPr>
          <p:spPr bwMode="auto">
            <a:xfrm>
              <a:off x="5719234" y="7799388"/>
              <a:ext cx="186267" cy="782637"/>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p:spPr>
          <p:txBody>
            <a:bodyPr lIns="68580" tIns="34290" rIns="68580" bIns="34290"/>
            <a:lstStyle/>
            <a:p>
              <a:pPr>
                <a:defRPr/>
              </a:pPr>
              <a:endParaRPr lang="zh-CN" altLang="en-US" sz="1350"/>
            </a:p>
          </p:txBody>
        </p:sp>
        <p:sp>
          <p:nvSpPr>
            <p:cNvPr id="149" name="Freeform 148"/>
            <p:cNvSpPr>
              <a:spLocks/>
            </p:cNvSpPr>
            <p:nvPr/>
          </p:nvSpPr>
          <p:spPr bwMode="auto">
            <a:xfrm>
              <a:off x="6396567" y="7799388"/>
              <a:ext cx="184151" cy="782637"/>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4"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p:spPr>
          <p:txBody>
            <a:bodyPr lIns="68580" tIns="34290" rIns="68580" bIns="34290"/>
            <a:lstStyle/>
            <a:p>
              <a:pPr>
                <a:defRPr/>
              </a:pPr>
              <a:endParaRPr lang="zh-CN" altLang="en-US" sz="1350"/>
            </a:p>
          </p:txBody>
        </p:sp>
        <p:sp>
          <p:nvSpPr>
            <p:cNvPr id="150" name="Freeform 149"/>
            <p:cNvSpPr>
              <a:spLocks/>
            </p:cNvSpPr>
            <p:nvPr/>
          </p:nvSpPr>
          <p:spPr bwMode="auto">
            <a:xfrm>
              <a:off x="7082367" y="7799388"/>
              <a:ext cx="184151" cy="782637"/>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6"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p:spPr>
          <p:txBody>
            <a:bodyPr lIns="68580" tIns="34290" rIns="68580" bIns="34290"/>
            <a:lstStyle/>
            <a:p>
              <a:pPr>
                <a:defRPr/>
              </a:pPr>
              <a:endParaRPr lang="zh-CN" altLang="en-US" sz="1350"/>
            </a:p>
          </p:txBody>
        </p:sp>
        <p:sp>
          <p:nvSpPr>
            <p:cNvPr id="151" name="Freeform 150"/>
            <p:cNvSpPr>
              <a:spLocks/>
            </p:cNvSpPr>
            <p:nvPr/>
          </p:nvSpPr>
          <p:spPr bwMode="auto">
            <a:xfrm>
              <a:off x="7757584" y="7799388"/>
              <a:ext cx="186267" cy="782637"/>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p:spPr>
          <p:txBody>
            <a:bodyPr lIns="68580" tIns="34290" rIns="68580" bIns="34290"/>
            <a:lstStyle/>
            <a:p>
              <a:pPr>
                <a:defRPr/>
              </a:pPr>
              <a:endParaRPr lang="zh-CN" altLang="en-US" sz="1350"/>
            </a:p>
          </p:txBody>
        </p:sp>
        <p:sp>
          <p:nvSpPr>
            <p:cNvPr id="152" name="Freeform 151"/>
            <p:cNvSpPr>
              <a:spLocks/>
            </p:cNvSpPr>
            <p:nvPr/>
          </p:nvSpPr>
          <p:spPr bwMode="auto">
            <a:xfrm>
              <a:off x="8434918" y="7799388"/>
              <a:ext cx="184149" cy="782637"/>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4"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p:spPr>
          <p:txBody>
            <a:bodyPr lIns="68580" tIns="34290" rIns="68580" bIns="34290"/>
            <a:lstStyle/>
            <a:p>
              <a:pPr>
                <a:defRPr/>
              </a:pPr>
              <a:endParaRPr lang="zh-CN" altLang="en-US" sz="1350"/>
            </a:p>
          </p:txBody>
        </p:sp>
        <p:sp>
          <p:nvSpPr>
            <p:cNvPr id="153" name="Freeform 152"/>
            <p:cNvSpPr>
              <a:spLocks/>
            </p:cNvSpPr>
            <p:nvPr/>
          </p:nvSpPr>
          <p:spPr bwMode="auto">
            <a:xfrm>
              <a:off x="9118600" y="7799388"/>
              <a:ext cx="186267" cy="782637"/>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6"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p:spPr>
          <p:txBody>
            <a:bodyPr lIns="68580" tIns="34290" rIns="68580" bIns="34290"/>
            <a:lstStyle/>
            <a:p>
              <a:pPr>
                <a:defRPr/>
              </a:pPr>
              <a:endParaRPr lang="zh-CN" altLang="en-US" sz="1350"/>
            </a:p>
          </p:txBody>
        </p:sp>
        <p:sp>
          <p:nvSpPr>
            <p:cNvPr id="154" name="Freeform 153"/>
            <p:cNvSpPr>
              <a:spLocks/>
            </p:cNvSpPr>
            <p:nvPr/>
          </p:nvSpPr>
          <p:spPr bwMode="auto">
            <a:xfrm>
              <a:off x="9795934" y="7799388"/>
              <a:ext cx="184151" cy="782637"/>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p:spPr>
          <p:txBody>
            <a:bodyPr lIns="68580" tIns="34290" rIns="68580" bIns="34290"/>
            <a:lstStyle/>
            <a:p>
              <a:pPr>
                <a:defRPr/>
              </a:pPr>
              <a:endParaRPr lang="zh-CN" altLang="en-US" sz="1350"/>
            </a:p>
          </p:txBody>
        </p:sp>
        <p:sp>
          <p:nvSpPr>
            <p:cNvPr id="155" name="Freeform 154"/>
            <p:cNvSpPr>
              <a:spLocks/>
            </p:cNvSpPr>
            <p:nvPr/>
          </p:nvSpPr>
          <p:spPr bwMode="auto">
            <a:xfrm>
              <a:off x="10473267" y="7799388"/>
              <a:ext cx="190500" cy="782637"/>
            </a:xfrm>
            <a:custGeom>
              <a:avLst/>
              <a:gdLst>
                <a:gd name="T0" fmla="*/ 31 w 31"/>
                <a:gd name="T1" fmla="*/ 12 h 127"/>
                <a:gd name="T2" fmla="*/ 16 w 31"/>
                <a:gd name="T3" fmla="*/ 0 h 127"/>
                <a:gd name="T4" fmla="*/ 0 w 31"/>
                <a:gd name="T5" fmla="*/ 12 h 127"/>
                <a:gd name="T6" fmla="*/ 0 w 31"/>
                <a:gd name="T7" fmla="*/ 127 h 127"/>
                <a:gd name="T8" fmla="*/ 31 w 31"/>
                <a:gd name="T9" fmla="*/ 127 h 127"/>
                <a:gd name="T10" fmla="*/ 31 w 31"/>
                <a:gd name="T11" fmla="*/ 12 h 127"/>
              </a:gdLst>
              <a:ahLst/>
              <a:cxnLst>
                <a:cxn ang="0">
                  <a:pos x="T0" y="T1"/>
                </a:cxn>
                <a:cxn ang="0">
                  <a:pos x="T2" y="T3"/>
                </a:cxn>
                <a:cxn ang="0">
                  <a:pos x="T4" y="T5"/>
                </a:cxn>
                <a:cxn ang="0">
                  <a:pos x="T6" y="T7"/>
                </a:cxn>
                <a:cxn ang="0">
                  <a:pos x="T8" y="T9"/>
                </a:cxn>
                <a:cxn ang="0">
                  <a:pos x="T10" y="T11"/>
                </a:cxn>
              </a:cxnLst>
              <a:rect l="0" t="0" r="r" b="b"/>
              <a:pathLst>
                <a:path w="31" h="127">
                  <a:moveTo>
                    <a:pt x="31" y="12"/>
                  </a:moveTo>
                  <a:cubicBezTo>
                    <a:pt x="31" y="6"/>
                    <a:pt x="24" y="0"/>
                    <a:pt x="16" y="0"/>
                  </a:cubicBezTo>
                  <a:cubicBezTo>
                    <a:pt x="7" y="0"/>
                    <a:pt x="0" y="6"/>
                    <a:pt x="0" y="12"/>
                  </a:cubicBezTo>
                  <a:cubicBezTo>
                    <a:pt x="0" y="127"/>
                    <a:pt x="0" y="127"/>
                    <a:pt x="0" y="127"/>
                  </a:cubicBezTo>
                  <a:cubicBezTo>
                    <a:pt x="31" y="127"/>
                    <a:pt x="31" y="127"/>
                    <a:pt x="31" y="127"/>
                  </a:cubicBezTo>
                  <a:lnTo>
                    <a:pt x="31" y="12"/>
                  </a:lnTo>
                  <a:close/>
                </a:path>
              </a:pathLst>
            </a:custGeom>
            <a:solidFill>
              <a:srgbClr val="FFFFFF"/>
            </a:solidFill>
            <a:ln>
              <a:noFill/>
            </a:ln>
            <a:extLst/>
          </p:spPr>
          <p:txBody>
            <a:bodyPr lIns="68580" tIns="34290" rIns="68580" bIns="34290"/>
            <a:lstStyle/>
            <a:p>
              <a:pPr>
                <a:defRPr/>
              </a:pPr>
              <a:endParaRPr lang="zh-CN" altLang="en-US" sz="1350"/>
            </a:p>
          </p:txBody>
        </p:sp>
        <p:sp>
          <p:nvSpPr>
            <p:cNvPr id="156" name="Freeform 155"/>
            <p:cNvSpPr>
              <a:spLocks/>
            </p:cNvSpPr>
            <p:nvPr/>
          </p:nvSpPr>
          <p:spPr bwMode="auto">
            <a:xfrm>
              <a:off x="11156951" y="7799388"/>
              <a:ext cx="186267" cy="782637"/>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p:spPr>
          <p:txBody>
            <a:bodyPr lIns="68580" tIns="34290" rIns="68580" bIns="34290"/>
            <a:lstStyle/>
            <a:p>
              <a:pPr>
                <a:defRPr/>
              </a:pPr>
              <a:endParaRPr lang="zh-CN" altLang="en-US" sz="1350"/>
            </a:p>
          </p:txBody>
        </p:sp>
        <p:sp>
          <p:nvSpPr>
            <p:cNvPr id="157" name="Freeform 156"/>
            <p:cNvSpPr>
              <a:spLocks/>
            </p:cNvSpPr>
            <p:nvPr/>
          </p:nvSpPr>
          <p:spPr bwMode="auto">
            <a:xfrm>
              <a:off x="11834284" y="7799388"/>
              <a:ext cx="184149" cy="782637"/>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4"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p:spPr>
          <p:txBody>
            <a:bodyPr lIns="68580" tIns="34290" rIns="68580" bIns="34290"/>
            <a:lstStyle/>
            <a:p>
              <a:pPr>
                <a:defRPr/>
              </a:pPr>
              <a:endParaRPr lang="zh-CN" altLang="en-US" sz="1350"/>
            </a:p>
          </p:txBody>
        </p:sp>
      </p:grpSp>
      <p:sp>
        <p:nvSpPr>
          <p:cNvPr id="158" name="Rectangle 157"/>
          <p:cNvSpPr/>
          <p:nvPr/>
        </p:nvSpPr>
        <p:spPr>
          <a:xfrm>
            <a:off x="705610" y="2008039"/>
            <a:ext cx="10730362" cy="1409617"/>
          </a:xfrm>
          <a:prstGeom prst="rect">
            <a:avLst/>
          </a:prstGeom>
        </p:spPr>
        <p:txBody>
          <a:bodyPr wrap="square">
            <a:spAutoFit/>
          </a:bodyPr>
          <a:lstStyle/>
          <a:p>
            <a:pPr algn="just">
              <a:lnSpc>
                <a:spcPct val="107000"/>
              </a:lnSpc>
              <a:spcAft>
                <a:spcPts val="0"/>
              </a:spcAft>
            </a:pPr>
            <a:r>
              <a:rPr lang="en-US" sz="4000" dirty="0" err="1">
                <a:latin typeface="Times New Roman" panose="02020603050405020304" pitchFamily="18" charset="0"/>
                <a:cs typeface="Times New Roman" panose="02020603050405020304" pitchFamily="18" charset="0"/>
              </a:rPr>
              <a:t>Nước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ao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hồ</a:t>
            </a:r>
            <a:r>
              <a:rPr lang="en-US" sz="4000" dirty="0" smtClean="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đồng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ruộng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mùa</a:t>
            </a:r>
            <a:r>
              <a:rPr lang="en-US" sz="4000" dirty="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mưa</a:t>
            </a:r>
            <a:r>
              <a:rPr lang="en-US" sz="4000" dirty="0" smtClean="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hoà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lẫn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nước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dòng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Cửu</a:t>
            </a:r>
            <a:r>
              <a:rPr lang="en-US" sz="4000" dirty="0">
                <a:latin typeface="Times New Roman" panose="02020603050405020304" pitchFamily="18" charset="0"/>
                <a:cs typeface="Times New Roman" panose="02020603050405020304" pitchFamily="18" charset="0"/>
              </a:rPr>
              <a:t> </a:t>
            </a:r>
            <a:r>
              <a:rPr lang="en-US" sz="4000" dirty="0" smtClean="0">
                <a:latin typeface="Times New Roman" panose="02020603050405020304" pitchFamily="18" charset="0"/>
                <a:cs typeface="Times New Roman" panose="02020603050405020304" pitchFamily="18" charset="0"/>
              </a:rPr>
              <a:t>Long.</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3" name="Straight Connector 2"/>
          <p:cNvCxnSpPr/>
          <p:nvPr/>
        </p:nvCxnSpPr>
        <p:spPr>
          <a:xfrm flipH="1">
            <a:off x="11342439" y="2174187"/>
            <a:ext cx="181132" cy="44559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flipH="1">
            <a:off x="4527075" y="2174188"/>
            <a:ext cx="181132" cy="44559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flipH="1">
            <a:off x="8751059" y="2761970"/>
            <a:ext cx="181132" cy="44559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flipH="1">
            <a:off x="8841625" y="2761970"/>
            <a:ext cx="181132" cy="445591"/>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8447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8"/>
                                        </p:tgtEl>
                                        <p:attrNameLst>
                                          <p:attrName>style.visibility</p:attrName>
                                        </p:attrNameLst>
                                      </p:cBhvr>
                                      <p:to>
                                        <p:strVal val="visible"/>
                                      </p:to>
                                    </p:set>
                                    <p:animEffect transition="in" filter="wipe(left)">
                                      <p:cBhvr>
                                        <p:cTn id="7" dur="500"/>
                                        <p:tgtEl>
                                          <p:spTgt spid="15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9"/>
                                        </p:tgtEl>
                                        <p:attrNameLst>
                                          <p:attrName>style.visibility</p:attrName>
                                        </p:attrNameLst>
                                      </p:cBhvr>
                                      <p:to>
                                        <p:strVal val="visible"/>
                                      </p:to>
                                    </p:set>
                                    <p:animEffect transition="in" filter="fade">
                                      <p:cBhvr>
                                        <p:cTn id="19" dur="1000"/>
                                        <p:tgtEl>
                                          <p:spTgt spid="159"/>
                                        </p:tgtEl>
                                      </p:cBhvr>
                                    </p:animEffect>
                                    <p:anim calcmode="lin" valueType="num">
                                      <p:cBhvr>
                                        <p:cTn id="20" dur="1000" fill="hold"/>
                                        <p:tgtEl>
                                          <p:spTgt spid="159"/>
                                        </p:tgtEl>
                                        <p:attrNameLst>
                                          <p:attrName>ppt_x</p:attrName>
                                        </p:attrNameLst>
                                      </p:cBhvr>
                                      <p:tavLst>
                                        <p:tav tm="0">
                                          <p:val>
                                            <p:strVal val="#ppt_x"/>
                                          </p:val>
                                        </p:tav>
                                        <p:tav tm="100000">
                                          <p:val>
                                            <p:strVal val="#ppt_x"/>
                                          </p:val>
                                        </p:tav>
                                      </p:tavLst>
                                    </p:anim>
                                    <p:anim calcmode="lin" valueType="num">
                                      <p:cBhvr>
                                        <p:cTn id="21" dur="1000" fill="hold"/>
                                        <p:tgtEl>
                                          <p:spTgt spid="15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60"/>
                                        </p:tgtEl>
                                        <p:attrNameLst>
                                          <p:attrName>style.visibility</p:attrName>
                                        </p:attrNameLst>
                                      </p:cBhvr>
                                      <p:to>
                                        <p:strVal val="visible"/>
                                      </p:to>
                                    </p:set>
                                    <p:animEffect transition="in" filter="fade">
                                      <p:cBhvr>
                                        <p:cTn id="26" dur="1000"/>
                                        <p:tgtEl>
                                          <p:spTgt spid="160"/>
                                        </p:tgtEl>
                                      </p:cBhvr>
                                    </p:animEffect>
                                    <p:anim calcmode="lin" valueType="num">
                                      <p:cBhvr>
                                        <p:cTn id="27" dur="1000" fill="hold"/>
                                        <p:tgtEl>
                                          <p:spTgt spid="160"/>
                                        </p:tgtEl>
                                        <p:attrNameLst>
                                          <p:attrName>ppt_x</p:attrName>
                                        </p:attrNameLst>
                                      </p:cBhvr>
                                      <p:tavLst>
                                        <p:tav tm="0">
                                          <p:val>
                                            <p:strVal val="#ppt_x"/>
                                          </p:val>
                                        </p:tav>
                                        <p:tav tm="100000">
                                          <p:val>
                                            <p:strVal val="#ppt_x"/>
                                          </p:val>
                                        </p:tav>
                                      </p:tavLst>
                                    </p:anim>
                                    <p:anim calcmode="lin" valueType="num">
                                      <p:cBhvr>
                                        <p:cTn id="28" dur="1000" fill="hold"/>
                                        <p:tgtEl>
                                          <p:spTgt spid="16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61"/>
                                        </p:tgtEl>
                                        <p:attrNameLst>
                                          <p:attrName>style.visibility</p:attrName>
                                        </p:attrNameLst>
                                      </p:cBhvr>
                                      <p:to>
                                        <p:strVal val="visible"/>
                                      </p:to>
                                    </p:set>
                                    <p:animEffect transition="in" filter="fade">
                                      <p:cBhvr>
                                        <p:cTn id="33" dur="1000"/>
                                        <p:tgtEl>
                                          <p:spTgt spid="161"/>
                                        </p:tgtEl>
                                      </p:cBhvr>
                                    </p:animEffect>
                                    <p:anim calcmode="lin" valueType="num">
                                      <p:cBhvr>
                                        <p:cTn id="34" dur="1000" fill="hold"/>
                                        <p:tgtEl>
                                          <p:spTgt spid="161"/>
                                        </p:tgtEl>
                                        <p:attrNameLst>
                                          <p:attrName>ppt_x</p:attrName>
                                        </p:attrNameLst>
                                      </p:cBhvr>
                                      <p:tavLst>
                                        <p:tav tm="0">
                                          <p:val>
                                            <p:strVal val="#ppt_x"/>
                                          </p:val>
                                        </p:tav>
                                        <p:tav tm="100000">
                                          <p:val>
                                            <p:strVal val="#ppt_x"/>
                                          </p:val>
                                        </p:tav>
                                      </p:tavLst>
                                    </p:anim>
                                    <p:anim calcmode="lin" valueType="num">
                                      <p:cBhvr>
                                        <p:cTn id="35" dur="1000" fill="hold"/>
                                        <p:tgtEl>
                                          <p:spTgt spid="1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10.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2.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Text Box 4"/>
</p:tagLst>
</file>

<file path=ppt/tags/tag3.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4.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5.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6.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7.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8.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9.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674</TotalTime>
  <Words>411</Words>
  <Application>Microsoft Office PowerPoint</Application>
  <PresentationFormat>Widescreen</PresentationFormat>
  <Paragraphs>52</Paragraphs>
  <Slides>25</Slides>
  <Notes>0</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宋体</vt:lpstr>
      <vt:lpstr>Arial</vt:lpstr>
      <vt:lpstr>Arial-Rounded</vt:lpstr>
      <vt:lpstr>Calibri</vt:lpstr>
      <vt:lpstr>等线</vt:lpstr>
      <vt:lpstr>HP001 4 hàng</vt:lpstr>
      <vt:lpstr>Montserrat Medium</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Windows User</cp:lastModifiedBy>
  <cp:revision>40</cp:revision>
  <dcterms:created xsi:type="dcterms:W3CDTF">2021-07-20T01:55:21Z</dcterms:created>
  <dcterms:modified xsi:type="dcterms:W3CDTF">2022-01-18T08:45:59Z</dcterms:modified>
</cp:coreProperties>
</file>