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345" r:id="rId2"/>
    <p:sldId id="474" r:id="rId3"/>
    <p:sldId id="480" r:id="rId4"/>
    <p:sldId id="364" r:id="rId5"/>
    <p:sldId id="475" r:id="rId6"/>
    <p:sldId id="476" r:id="rId7"/>
    <p:sldId id="479" r:id="rId8"/>
    <p:sldId id="477" r:id="rId9"/>
    <p:sldId id="374" r:id="rId10"/>
    <p:sldId id="346" r:id="rId11"/>
    <p:sldId id="347" r:id="rId12"/>
    <p:sldId id="478" r:id="rId13"/>
  </p:sldIdLst>
  <p:sldSz cx="6858000" cy="51435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P001" panose="020B0604020202020204" charset="0"/>
      <p:regular r:id="rId19"/>
      <p:bold r:id="rId20"/>
    </p:embeddedFont>
    <p:embeddedFont>
      <p:font typeface="HP001 4 hàng" panose="020B0604020202020204" charset="0"/>
      <p:regular r:id="rId21"/>
      <p:bold r:id="rId22"/>
    </p:embeddedFont>
    <p:embeddedFont>
      <p:font typeface="Kalam" panose="020B0604020202020204" charset="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 varScale="1">
        <p:scale>
          <a:sx n="102" d="100"/>
          <a:sy n="102" d="100"/>
        </p:scale>
        <p:origin x="16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5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615" y="3189685"/>
            <a:ext cx="51435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2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7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239842" y="2292517"/>
            <a:ext cx="6618157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</a:t>
              </a:r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286542E-B8F4-4EEA-8F26-08E9C5195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3123D-803F-4E2F-965D-D99570BB3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1483383" y="-857250"/>
            <a:ext cx="3857625" cy="6858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404907" y="2244275"/>
            <a:ext cx="2999274" cy="5713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514350">
              <a:buClrTx/>
              <a:defRPr/>
            </a:pPr>
            <a:r>
              <a:rPr lang="en-US" sz="3713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Times New Roman"/>
              </a:rPr>
              <a:t>Chào</a:t>
            </a:r>
            <a:r>
              <a:rPr lang="en-US" sz="3713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Times New Roman"/>
              </a:rPr>
              <a:t> </a:t>
            </a:r>
            <a:r>
              <a:rPr lang="en-US" sz="3713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Times New Roman"/>
              </a:rPr>
              <a:t>tạm</a:t>
            </a:r>
            <a:r>
              <a:rPr lang="en-US" sz="3713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Times New Roman"/>
              </a:rPr>
              <a:t> </a:t>
            </a:r>
            <a:r>
              <a:rPr lang="en-US" sz="3713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Times New Roman"/>
              </a:rPr>
              <a:t>biệt</a:t>
            </a:r>
            <a:endParaRPr lang="en-US" sz="3713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2" y="627295"/>
            <a:ext cx="800100" cy="8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4331562"/>
            <a:ext cx="6859411" cy="184643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574" y="2571750"/>
            <a:ext cx="1273103" cy="21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248486" y="2866973"/>
            <a:ext cx="965273" cy="96527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rtlCol="0" anchor="ctr"/>
          <a:lstStyle/>
          <a:p>
            <a:pPr algn="ctr" defTabSz="513636">
              <a:buClrTx/>
              <a:defRPr/>
            </a:pPr>
            <a:endParaRPr lang="zh-CN" altLang="en-US" sz="802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85420" y="2944364"/>
            <a:ext cx="887882" cy="88788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rtlCol="0" anchor="ctr"/>
          <a:lstStyle/>
          <a:p>
            <a:pPr algn="ctr" defTabSz="513636">
              <a:buClrTx/>
              <a:defRPr/>
            </a:pPr>
            <a:endParaRPr lang="zh-CN" altLang="en-US" sz="802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262255" y="2262812"/>
            <a:ext cx="681528" cy="6815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rtlCol="0" anchor="ctr"/>
          <a:lstStyle/>
          <a:p>
            <a:pPr algn="ctr" defTabSz="513636">
              <a:buClrTx/>
              <a:defRPr/>
            </a:pPr>
            <a:endParaRPr lang="zh-CN" altLang="en-US" sz="802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084728" y="2476302"/>
            <a:ext cx="697138" cy="69713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rtlCol="0" anchor="ctr"/>
          <a:lstStyle/>
          <a:p>
            <a:pPr algn="ctr" defTabSz="513636">
              <a:buClrTx/>
              <a:defRPr/>
            </a:pPr>
            <a:endParaRPr lang="zh-CN" altLang="en-US" sz="802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4830550" y="1099040"/>
            <a:ext cx="989998" cy="413116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684347" y="979373"/>
            <a:ext cx="499302" cy="4993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rtlCol="0" anchor="ctr"/>
          <a:lstStyle/>
          <a:p>
            <a:pPr algn="ctr" defTabSz="513636">
              <a:buClrTx/>
              <a:defRPr/>
            </a:pPr>
            <a:endParaRPr lang="zh-CN" altLang="en-US" sz="802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933998" y="1327324"/>
            <a:ext cx="302705" cy="30270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rtlCol="0" anchor="ctr"/>
          <a:lstStyle/>
          <a:p>
            <a:pPr algn="ctr" defTabSz="513636">
              <a:buClrTx/>
              <a:defRPr/>
            </a:pPr>
            <a:endParaRPr lang="zh-CN" altLang="en-US" sz="802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" name="Chu-Dep-Net-Cang-Ngoan-Thuy-Du">
            <a:hlinkClick r:id="" action="ppaction://media"/>
            <a:extLst>
              <a:ext uri="{FF2B5EF4-FFF2-40B4-BE49-F238E27FC236}">
                <a16:creationId xmlns:a16="http://schemas.microsoft.com/office/drawing/2014/main" id="{E966E148-5FFB-E625-989F-C33928371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7107" y="208438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12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1483383" y="-857250"/>
            <a:ext cx="3857625" cy="6858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2" y="627295"/>
            <a:ext cx="800100" cy="8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4331562"/>
            <a:ext cx="6859411" cy="184643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574" y="2571750"/>
            <a:ext cx="1273103" cy="21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4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C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B3FB2D1-7367-4730-875E-E0C3AA4E8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4" t="3023" r="-2189" b="-3023"/>
          <a:stretch/>
        </p:blipFill>
        <p:spPr>
          <a:xfrm>
            <a:off x="1007010" y="2068976"/>
            <a:ext cx="2682913" cy="265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C555D-DD21-4F5B-A50E-001A1E01A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1D68A4-086B-460A-A953-8E94CCB77B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53" t="21705" r="11553" b="22274"/>
          <a:stretch/>
        </p:blipFill>
        <p:spPr>
          <a:xfrm>
            <a:off x="3689923" y="2870790"/>
            <a:ext cx="1817742" cy="1873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2017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C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B3FB2D1-7367-4730-875E-E0C3AA4E8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4" t="3023" r="-2189" b="-3023"/>
          <a:stretch/>
        </p:blipFill>
        <p:spPr>
          <a:xfrm>
            <a:off x="1881266" y="1911581"/>
            <a:ext cx="3252865" cy="2960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C555D-DD21-4F5B-A50E-001A1E01A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0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9C555D-DD21-4F5B-A50E-001A1E01A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  <p:pic>
        <p:nvPicPr>
          <p:cNvPr id="2" name="Hướng dẫn viết - C">
            <a:hlinkClick r:id="" action="ppaction://media"/>
            <a:extLst>
              <a:ext uri="{FF2B5EF4-FFF2-40B4-BE49-F238E27FC236}">
                <a16:creationId xmlns:a16="http://schemas.microsoft.com/office/drawing/2014/main" id="{7857D086-D5FD-8266-CE35-E2B13543C0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981855"/>
            <a:ext cx="6858000" cy="4161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5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1483383" y="-857250"/>
            <a:ext cx="3857625" cy="6858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2" y="627295"/>
            <a:ext cx="800100" cy="8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4331562"/>
            <a:ext cx="6859411" cy="184643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574" y="2571750"/>
            <a:ext cx="1273103" cy="21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C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9C555D-DD21-4F5B-A50E-001A1E01A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11" t="29983" r="11817" b="5203"/>
          <a:stretch/>
        </p:blipFill>
        <p:spPr>
          <a:xfrm>
            <a:off x="347821" y="310618"/>
            <a:ext cx="1318378" cy="1342271"/>
          </a:xfrm>
          <a:prstGeom prst="ellipse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1D68A4-086B-460A-A953-8E94CCB77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53" t="21705" r="11553" b="22274"/>
          <a:stretch/>
        </p:blipFill>
        <p:spPr>
          <a:xfrm>
            <a:off x="2070929" y="1903752"/>
            <a:ext cx="3130653" cy="2840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8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65477-45D9-4139-BAFA-EA887941A757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C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C">
            <a:hlinkClick r:id="" action="ppaction://media"/>
            <a:extLst>
              <a:ext uri="{FF2B5EF4-FFF2-40B4-BE49-F238E27FC236}">
                <a16:creationId xmlns:a16="http://schemas.microsoft.com/office/drawing/2014/main" id="{4BCABEF7-DB7B-4314-BBD9-9261DC71A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369"/>
          <a:stretch/>
        </p:blipFill>
        <p:spPr>
          <a:xfrm>
            <a:off x="1169582" y="1236664"/>
            <a:ext cx="4221125" cy="33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95</Words>
  <Application>Microsoft Office PowerPoint</Application>
  <PresentationFormat>Custom</PresentationFormat>
  <Paragraphs>18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UTM Cookies</vt:lpstr>
      <vt:lpstr>Arial</vt:lpstr>
      <vt:lpstr>Calibri</vt:lpstr>
      <vt:lpstr>HP001 4 hàng</vt:lpstr>
      <vt:lpstr>HP001</vt:lpstr>
      <vt:lpstr>UTM Avo</vt:lpstr>
      <vt:lpstr>Arial-Rounded</vt:lpstr>
      <vt:lpstr>Montserrat</vt:lpstr>
      <vt:lpstr>Kalam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thuthuynguyen85qn@gmail.com</cp:lastModifiedBy>
  <cp:revision>86</cp:revision>
  <dcterms:modified xsi:type="dcterms:W3CDTF">2022-09-15T14:32:06Z</dcterms:modified>
</cp:coreProperties>
</file>