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4" r:id="rId1"/>
  </p:sldMasterIdLst>
  <p:notesMasterIdLst>
    <p:notesMasterId r:id="rId33"/>
  </p:notesMasterIdLst>
  <p:sldIdLst>
    <p:sldId id="372" r:id="rId2"/>
    <p:sldId id="373" r:id="rId3"/>
    <p:sldId id="318" r:id="rId4"/>
    <p:sldId id="374" r:id="rId5"/>
    <p:sldId id="375" r:id="rId6"/>
    <p:sldId id="320" r:id="rId7"/>
    <p:sldId id="376" r:id="rId8"/>
    <p:sldId id="377" r:id="rId9"/>
    <p:sldId id="323" r:id="rId10"/>
    <p:sldId id="378" r:id="rId11"/>
    <p:sldId id="379" r:id="rId12"/>
    <p:sldId id="380" r:id="rId13"/>
    <p:sldId id="381" r:id="rId14"/>
    <p:sldId id="382" r:id="rId15"/>
    <p:sldId id="383" r:id="rId16"/>
    <p:sldId id="324" r:id="rId17"/>
    <p:sldId id="360" r:id="rId18"/>
    <p:sldId id="327" r:id="rId19"/>
    <p:sldId id="340" r:id="rId20"/>
    <p:sldId id="341" r:id="rId21"/>
    <p:sldId id="344" r:id="rId22"/>
    <p:sldId id="361" r:id="rId23"/>
    <p:sldId id="362" r:id="rId24"/>
    <p:sldId id="345" r:id="rId25"/>
    <p:sldId id="364" r:id="rId26"/>
    <p:sldId id="384" r:id="rId27"/>
    <p:sldId id="385" r:id="rId28"/>
    <p:sldId id="349" r:id="rId29"/>
    <p:sldId id="368" r:id="rId30"/>
    <p:sldId id="386" r:id="rId31"/>
    <p:sldId id="351" r:id="rId32"/>
  </p:sldIdLst>
  <p:sldSz cx="6858000" cy="5143500"/>
  <p:notesSz cx="6858000" cy="9144000"/>
  <p:embeddedFontLst>
    <p:embeddedFont>
      <p:font typeface="Kalam" panose="020B0604020202020204" charset="0"/>
      <p:regular r:id="rId34"/>
      <p:bold r:id="rId35"/>
    </p:embeddedFont>
    <p:embeddedFont>
      <p:font typeface="UTM Cookies" panose="02040603050506020204" pitchFamily="18" charset="0"/>
      <p:regular r:id="rId36"/>
    </p:embeddedFont>
    <p:embeddedFont>
      <p:font typeface="UTM Avo" panose="02040603050506020204" pitchFamily="18" charset="0"/>
      <p:regular r:id="rId37"/>
      <p:bold r:id="rId38"/>
      <p:italic r:id="rId39"/>
      <p:boldItalic r:id="rId40"/>
    </p:embeddedFont>
    <p:embeddedFont>
      <p:font typeface="Montserrat" panose="02000505000000020004" pitchFamily="2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7D574"/>
    <a:srgbClr val="000000"/>
    <a:srgbClr val="FB5B53"/>
    <a:srgbClr val="FB4C43"/>
    <a:srgbClr val="969696"/>
    <a:srgbClr val="CC7500"/>
    <a:srgbClr val="1E5CC1"/>
    <a:srgbClr val="6FC9C7"/>
    <a:srgbClr val="FFCC00"/>
    <a:srgbClr val="7EA13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98A10E9E-05DE-497A-B104-E80DA98F5660}">
  <a:tblStyle styleId="{98A10E9E-05DE-497A-B104-E80DA98F566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364" autoAdjust="0"/>
  </p:normalViewPr>
  <p:slideViewPr>
    <p:cSldViewPr snapToGrid="0">
      <p:cViewPr varScale="1">
        <p:scale>
          <a:sx n="97" d="100"/>
          <a:sy n="97" d="100"/>
        </p:scale>
        <p:origin x="7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6.fntdata"/><Relationship Id="rId21" Type="http://schemas.openxmlformats.org/officeDocument/2006/relationships/slide" Target="slides/slide20.xml"/><Relationship Id="rId34" Type="http://schemas.openxmlformats.org/officeDocument/2006/relationships/font" Target="fonts/font1.fntdata"/><Relationship Id="rId42" Type="http://schemas.openxmlformats.org/officeDocument/2006/relationships/font" Target="fonts/font9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4.fntdata"/><Relationship Id="rId40" Type="http://schemas.openxmlformats.org/officeDocument/2006/relationships/font" Target="fonts/font7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2.fntdata"/><Relationship Id="rId43" Type="http://schemas.openxmlformats.org/officeDocument/2006/relationships/font" Target="fonts/font10.fntdata"/><Relationship Id="rId48" Type="http://schemas.openxmlformats.org/officeDocument/2006/relationships/tableStyles" Target="tableStyle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38" Type="http://schemas.openxmlformats.org/officeDocument/2006/relationships/font" Target="fonts/font5.fntdata"/><Relationship Id="rId46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5332113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solidFill>
          <a:schemeClr val="accent2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34347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6FC9C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accent4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620" y="242518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0135561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" name="Group 16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18" name="Freeform 17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Freeform 18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 19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chemeClr val="bg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13" name="Group 12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14" name="Oval 13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5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 14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 15"/>
            <p:cNvSpPr/>
            <p:nvPr/>
          </p:nvSpPr>
          <p:spPr>
            <a:xfrm>
              <a:off x="254348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4072009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76392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F95D5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42721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67636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0395921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1"/>
          <p:cNvSpPr/>
          <p:nvPr userDrawn="1"/>
        </p:nvSpPr>
        <p:spPr>
          <a:xfrm>
            <a:off x="233932" y="174940"/>
            <a:ext cx="6404486" cy="1147688"/>
          </a:xfrm>
          <a:custGeom>
            <a:avLst/>
            <a:gdLst>
              <a:gd name="connsiteX0" fmla="*/ 0 w 6378151"/>
              <a:gd name="connsiteY0" fmla="*/ 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0 w 6378151"/>
              <a:gd name="connsiteY4" fmla="*/ 0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172122 w 6378151"/>
              <a:gd name="connsiteY0" fmla="*/ 161365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172122 w 6378151"/>
              <a:gd name="connsiteY4" fmla="*/ 161365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182880 h 1143000"/>
              <a:gd name="connsiteX1" fmla="*/ 6378151 w 6378151"/>
              <a:gd name="connsiteY1" fmla="*/ 0 h 1143000"/>
              <a:gd name="connsiteX2" fmla="*/ 6378151 w 6378151"/>
              <a:gd name="connsiteY2" fmla="*/ 1143000 h 1143000"/>
              <a:gd name="connsiteX3" fmla="*/ 0 w 6378151"/>
              <a:gd name="connsiteY3" fmla="*/ 1143000 h 1143000"/>
              <a:gd name="connsiteX4" fmla="*/ 204395 w 6378151"/>
              <a:gd name="connsiteY4" fmla="*/ 182880 h 1143000"/>
              <a:gd name="connsiteX0" fmla="*/ 204395 w 6378151"/>
              <a:gd name="connsiteY0" fmla="*/ 74634 h 1034754"/>
              <a:gd name="connsiteX1" fmla="*/ 6119967 w 6378151"/>
              <a:gd name="connsiteY1" fmla="*/ 63876 h 1034754"/>
              <a:gd name="connsiteX2" fmla="*/ 6378151 w 6378151"/>
              <a:gd name="connsiteY2" fmla="*/ 1034754 h 1034754"/>
              <a:gd name="connsiteX3" fmla="*/ 0 w 6378151"/>
              <a:gd name="connsiteY3" fmla="*/ 1034754 h 1034754"/>
              <a:gd name="connsiteX4" fmla="*/ 204395 w 6378151"/>
              <a:gd name="connsiteY4" fmla="*/ 74634 h 1034754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82083 h 1042203"/>
              <a:gd name="connsiteX1" fmla="*/ 6044663 w 6378151"/>
              <a:gd name="connsiteY1" fmla="*/ 39052 h 1042203"/>
              <a:gd name="connsiteX2" fmla="*/ 6378151 w 6378151"/>
              <a:gd name="connsiteY2" fmla="*/ 1042203 h 1042203"/>
              <a:gd name="connsiteX3" fmla="*/ 0 w 6378151"/>
              <a:gd name="connsiteY3" fmla="*/ 1042203 h 1042203"/>
              <a:gd name="connsiteX4" fmla="*/ 204395 w 6378151"/>
              <a:gd name="connsiteY4" fmla="*/ 82083 h 1042203"/>
              <a:gd name="connsiteX0" fmla="*/ 204395 w 6378151"/>
              <a:gd name="connsiteY0" fmla="*/ 209708 h 1169828"/>
              <a:gd name="connsiteX1" fmla="*/ 6044663 w 6378151"/>
              <a:gd name="connsiteY1" fmla="*/ 166677 h 1169828"/>
              <a:gd name="connsiteX2" fmla="*/ 6378151 w 6378151"/>
              <a:gd name="connsiteY2" fmla="*/ 1169828 h 1169828"/>
              <a:gd name="connsiteX3" fmla="*/ 0 w 6378151"/>
              <a:gd name="connsiteY3" fmla="*/ 1169828 h 1169828"/>
              <a:gd name="connsiteX4" fmla="*/ 204395 w 6378151"/>
              <a:gd name="connsiteY4" fmla="*/ 209708 h 1169828"/>
              <a:gd name="connsiteX0" fmla="*/ 204395 w 6378151"/>
              <a:gd name="connsiteY0" fmla="*/ 216207 h 1176327"/>
              <a:gd name="connsiteX1" fmla="*/ 6044663 w 6378151"/>
              <a:gd name="connsiteY1" fmla="*/ 173176 h 1176327"/>
              <a:gd name="connsiteX2" fmla="*/ 6378151 w 6378151"/>
              <a:gd name="connsiteY2" fmla="*/ 1176327 h 1176327"/>
              <a:gd name="connsiteX3" fmla="*/ 0 w 6378151"/>
              <a:gd name="connsiteY3" fmla="*/ 1176327 h 1176327"/>
              <a:gd name="connsiteX4" fmla="*/ 204395 w 6378151"/>
              <a:gd name="connsiteY4" fmla="*/ 216207 h 1176327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9132 h 1203798"/>
              <a:gd name="connsiteX1" fmla="*/ 6044663 w 6378151"/>
              <a:gd name="connsiteY1" fmla="*/ 200647 h 1203798"/>
              <a:gd name="connsiteX2" fmla="*/ 6378151 w 6378151"/>
              <a:gd name="connsiteY2" fmla="*/ 1203798 h 1203798"/>
              <a:gd name="connsiteX3" fmla="*/ 0 w 6378151"/>
              <a:gd name="connsiteY3" fmla="*/ 1203798 h 1203798"/>
              <a:gd name="connsiteX4" fmla="*/ 311971 w 6378151"/>
              <a:gd name="connsiteY4" fmla="*/ 179132 h 1203798"/>
              <a:gd name="connsiteX0" fmla="*/ 311971 w 6378151"/>
              <a:gd name="connsiteY0" fmla="*/ 171490 h 1196156"/>
              <a:gd name="connsiteX1" fmla="*/ 6044663 w 6378151"/>
              <a:gd name="connsiteY1" fmla="*/ 193005 h 1196156"/>
              <a:gd name="connsiteX2" fmla="*/ 6378151 w 6378151"/>
              <a:gd name="connsiteY2" fmla="*/ 1196156 h 1196156"/>
              <a:gd name="connsiteX3" fmla="*/ 0 w 6378151"/>
              <a:gd name="connsiteY3" fmla="*/ 1196156 h 1196156"/>
              <a:gd name="connsiteX4" fmla="*/ 311971 w 6378151"/>
              <a:gd name="connsiteY4" fmla="*/ 171490 h 1196156"/>
              <a:gd name="connsiteX0" fmla="*/ 311971 w 6378151"/>
              <a:gd name="connsiteY0" fmla="*/ 140008 h 1164674"/>
              <a:gd name="connsiteX1" fmla="*/ 6044663 w 6378151"/>
              <a:gd name="connsiteY1" fmla="*/ 161523 h 1164674"/>
              <a:gd name="connsiteX2" fmla="*/ 6378151 w 6378151"/>
              <a:gd name="connsiteY2" fmla="*/ 1164674 h 1164674"/>
              <a:gd name="connsiteX3" fmla="*/ 0 w 6378151"/>
              <a:gd name="connsiteY3" fmla="*/ 1164674 h 1164674"/>
              <a:gd name="connsiteX4" fmla="*/ 311971 w 6378151"/>
              <a:gd name="connsiteY4" fmla="*/ 140008 h 1164674"/>
              <a:gd name="connsiteX0" fmla="*/ 311971 w 6378151"/>
              <a:gd name="connsiteY0" fmla="*/ 130732 h 1155398"/>
              <a:gd name="connsiteX1" fmla="*/ 6044663 w 6378151"/>
              <a:gd name="connsiteY1" fmla="*/ 152247 h 1155398"/>
              <a:gd name="connsiteX2" fmla="*/ 6378151 w 6378151"/>
              <a:gd name="connsiteY2" fmla="*/ 1155398 h 1155398"/>
              <a:gd name="connsiteX3" fmla="*/ 0 w 6378151"/>
              <a:gd name="connsiteY3" fmla="*/ 1155398 h 1155398"/>
              <a:gd name="connsiteX4" fmla="*/ 311971 w 6378151"/>
              <a:gd name="connsiteY4" fmla="*/ 130732 h 1155398"/>
              <a:gd name="connsiteX0" fmla="*/ 311971 w 6378151"/>
              <a:gd name="connsiteY0" fmla="*/ 116775 h 1141441"/>
              <a:gd name="connsiteX1" fmla="*/ 5947844 w 6378151"/>
              <a:gd name="connsiteY1" fmla="*/ 159805 h 1141441"/>
              <a:gd name="connsiteX2" fmla="*/ 6378151 w 6378151"/>
              <a:gd name="connsiteY2" fmla="*/ 1141441 h 1141441"/>
              <a:gd name="connsiteX3" fmla="*/ 0 w 6378151"/>
              <a:gd name="connsiteY3" fmla="*/ 1141441 h 1141441"/>
              <a:gd name="connsiteX4" fmla="*/ 311971 w 6378151"/>
              <a:gd name="connsiteY4" fmla="*/ 116775 h 1141441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52822 h 1177488"/>
              <a:gd name="connsiteX1" fmla="*/ 6033906 w 6378151"/>
              <a:gd name="connsiteY1" fmla="*/ 142064 h 1177488"/>
              <a:gd name="connsiteX2" fmla="*/ 6378151 w 6378151"/>
              <a:gd name="connsiteY2" fmla="*/ 1177488 h 1177488"/>
              <a:gd name="connsiteX3" fmla="*/ 0 w 6378151"/>
              <a:gd name="connsiteY3" fmla="*/ 1177488 h 1177488"/>
              <a:gd name="connsiteX4" fmla="*/ 311971 w 6378151"/>
              <a:gd name="connsiteY4" fmla="*/ 152822 h 1177488"/>
              <a:gd name="connsiteX0" fmla="*/ 311971 w 6378151"/>
              <a:gd name="connsiteY0" fmla="*/ 119570 h 1144236"/>
              <a:gd name="connsiteX1" fmla="*/ 6033906 w 6378151"/>
              <a:gd name="connsiteY1" fmla="*/ 108812 h 1144236"/>
              <a:gd name="connsiteX2" fmla="*/ 6378151 w 6378151"/>
              <a:gd name="connsiteY2" fmla="*/ 1144236 h 1144236"/>
              <a:gd name="connsiteX3" fmla="*/ 0 w 6378151"/>
              <a:gd name="connsiteY3" fmla="*/ 1144236 h 1144236"/>
              <a:gd name="connsiteX4" fmla="*/ 311971 w 6378151"/>
              <a:gd name="connsiteY4" fmla="*/ 119570 h 1144236"/>
              <a:gd name="connsiteX0" fmla="*/ 311971 w 6378151"/>
              <a:gd name="connsiteY0" fmla="*/ 16611 h 1041277"/>
              <a:gd name="connsiteX1" fmla="*/ 6033906 w 6378151"/>
              <a:gd name="connsiteY1" fmla="*/ 5853 h 1041277"/>
              <a:gd name="connsiteX2" fmla="*/ 6378151 w 6378151"/>
              <a:gd name="connsiteY2" fmla="*/ 1041277 h 1041277"/>
              <a:gd name="connsiteX3" fmla="*/ 0 w 6378151"/>
              <a:gd name="connsiteY3" fmla="*/ 1041277 h 1041277"/>
              <a:gd name="connsiteX4" fmla="*/ 311971 w 6378151"/>
              <a:gd name="connsiteY4" fmla="*/ 16611 h 1041277"/>
              <a:gd name="connsiteX0" fmla="*/ 311971 w 6378151"/>
              <a:gd name="connsiteY0" fmla="*/ 100650 h 1125316"/>
              <a:gd name="connsiteX1" fmla="*/ 6033906 w 6378151"/>
              <a:gd name="connsiteY1" fmla="*/ 89892 h 1125316"/>
              <a:gd name="connsiteX2" fmla="*/ 6378151 w 6378151"/>
              <a:gd name="connsiteY2" fmla="*/ 1125316 h 1125316"/>
              <a:gd name="connsiteX3" fmla="*/ 0 w 6378151"/>
              <a:gd name="connsiteY3" fmla="*/ 1125316 h 1125316"/>
              <a:gd name="connsiteX4" fmla="*/ 311971 w 6378151"/>
              <a:gd name="connsiteY4" fmla="*/ 100650 h 1125316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8062 h 1132728"/>
              <a:gd name="connsiteX1" fmla="*/ 6001633 w 6378151"/>
              <a:gd name="connsiteY1" fmla="*/ 86546 h 1132728"/>
              <a:gd name="connsiteX2" fmla="*/ 6378151 w 6378151"/>
              <a:gd name="connsiteY2" fmla="*/ 1132728 h 1132728"/>
              <a:gd name="connsiteX3" fmla="*/ 0 w 6378151"/>
              <a:gd name="connsiteY3" fmla="*/ 1132728 h 1132728"/>
              <a:gd name="connsiteX4" fmla="*/ 311971 w 6378151"/>
              <a:gd name="connsiteY4" fmla="*/ 108062 h 1132728"/>
              <a:gd name="connsiteX0" fmla="*/ 311971 w 6378151"/>
              <a:gd name="connsiteY0" fmla="*/ 103312 h 1127978"/>
              <a:gd name="connsiteX1" fmla="*/ 6001633 w 6378151"/>
              <a:gd name="connsiteY1" fmla="*/ 81796 h 1127978"/>
              <a:gd name="connsiteX2" fmla="*/ 6378151 w 6378151"/>
              <a:gd name="connsiteY2" fmla="*/ 1127978 h 1127978"/>
              <a:gd name="connsiteX3" fmla="*/ 0 w 6378151"/>
              <a:gd name="connsiteY3" fmla="*/ 1127978 h 1127978"/>
              <a:gd name="connsiteX4" fmla="*/ 311971 w 6378151"/>
              <a:gd name="connsiteY4" fmla="*/ 103312 h 1127978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8455 h 1143121"/>
              <a:gd name="connsiteX1" fmla="*/ 6001633 w 6378151"/>
              <a:gd name="connsiteY1" fmla="*/ 96939 h 1143121"/>
              <a:gd name="connsiteX2" fmla="*/ 6378151 w 6378151"/>
              <a:gd name="connsiteY2" fmla="*/ 1143121 h 1143121"/>
              <a:gd name="connsiteX3" fmla="*/ 0 w 6378151"/>
              <a:gd name="connsiteY3" fmla="*/ 1143121 h 1143121"/>
              <a:gd name="connsiteX4" fmla="*/ 311971 w 6378151"/>
              <a:gd name="connsiteY4" fmla="*/ 118455 h 1143121"/>
              <a:gd name="connsiteX0" fmla="*/ 311971 w 6378151"/>
              <a:gd name="connsiteY0" fmla="*/ 113915 h 1138581"/>
              <a:gd name="connsiteX1" fmla="*/ 6001633 w 6378151"/>
              <a:gd name="connsiteY1" fmla="*/ 92399 h 1138581"/>
              <a:gd name="connsiteX2" fmla="*/ 6378151 w 6378151"/>
              <a:gd name="connsiteY2" fmla="*/ 1138581 h 1138581"/>
              <a:gd name="connsiteX3" fmla="*/ 0 w 6378151"/>
              <a:gd name="connsiteY3" fmla="*/ 1138581 h 1138581"/>
              <a:gd name="connsiteX4" fmla="*/ 311971 w 6378151"/>
              <a:gd name="connsiteY4" fmla="*/ 113915 h 1138581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  <a:gd name="connsiteX0" fmla="*/ 311971 w 6378151"/>
              <a:gd name="connsiteY0" fmla="*/ 123022 h 1147688"/>
              <a:gd name="connsiteX1" fmla="*/ 6001633 w 6378151"/>
              <a:gd name="connsiteY1" fmla="*/ 101506 h 1147688"/>
              <a:gd name="connsiteX2" fmla="*/ 6378151 w 6378151"/>
              <a:gd name="connsiteY2" fmla="*/ 1147688 h 1147688"/>
              <a:gd name="connsiteX3" fmla="*/ 0 w 6378151"/>
              <a:gd name="connsiteY3" fmla="*/ 1147688 h 1147688"/>
              <a:gd name="connsiteX4" fmla="*/ 311971 w 6378151"/>
              <a:gd name="connsiteY4" fmla="*/ 123022 h 11476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378151" h="1147688">
                <a:moveTo>
                  <a:pt x="311971" y="123022"/>
                </a:moveTo>
                <a:cubicBezTo>
                  <a:pt x="702453" y="8274"/>
                  <a:pt x="5352966" y="-74203"/>
                  <a:pt x="6001633" y="101506"/>
                </a:cubicBezTo>
                <a:cubicBezTo>
                  <a:pt x="6446285" y="575739"/>
                  <a:pt x="6266988" y="813304"/>
                  <a:pt x="6378151" y="1147688"/>
                </a:cubicBezTo>
                <a:lnTo>
                  <a:pt x="0" y="1147688"/>
                </a:lnTo>
                <a:cubicBezTo>
                  <a:pt x="57374" y="820476"/>
                  <a:pt x="-78891" y="439478"/>
                  <a:pt x="311971" y="123022"/>
                </a:cubicBezTo>
                <a:close/>
              </a:path>
            </a:pathLst>
          </a:custGeom>
          <a:solidFill>
            <a:srgbClr val="8AB0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" name="Group 3"/>
          <p:cNvGrpSpPr/>
          <p:nvPr userDrawn="1"/>
        </p:nvGrpSpPr>
        <p:grpSpPr>
          <a:xfrm>
            <a:off x="211054" y="1321594"/>
            <a:ext cx="6436810" cy="3602496"/>
            <a:chOff x="220782" y="1331119"/>
            <a:chExt cx="6436810" cy="3602496"/>
          </a:xfrm>
        </p:grpSpPr>
        <p:sp>
          <p:nvSpPr>
            <p:cNvPr id="5" name="Freeform 4"/>
            <p:cNvSpPr/>
            <p:nvPr/>
          </p:nvSpPr>
          <p:spPr>
            <a:xfrm>
              <a:off x="1630680" y="1333500"/>
              <a:ext cx="4968240" cy="7620"/>
            </a:xfrm>
            <a:custGeom>
              <a:avLst/>
              <a:gdLst>
                <a:gd name="connsiteX0" fmla="*/ 0 w 4968240"/>
                <a:gd name="connsiteY0" fmla="*/ 0 h 7620"/>
                <a:gd name="connsiteX1" fmla="*/ 2781300 w 4968240"/>
                <a:gd name="connsiteY1" fmla="*/ 0 h 7620"/>
                <a:gd name="connsiteX2" fmla="*/ 4968240 w 4968240"/>
                <a:gd name="connsiteY2" fmla="*/ 7620 h 76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4968240" h="7620">
                  <a:moveTo>
                    <a:pt x="0" y="0"/>
                  </a:moveTo>
                  <a:lnTo>
                    <a:pt x="2781300" y="0"/>
                  </a:lnTo>
                  <a:lnTo>
                    <a:pt x="4968240" y="7620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Freeform 5"/>
            <p:cNvSpPr/>
            <p:nvPr/>
          </p:nvSpPr>
          <p:spPr>
            <a:xfrm>
              <a:off x="220782" y="1333500"/>
              <a:ext cx="6436810" cy="3600115"/>
            </a:xfrm>
            <a:custGeom>
              <a:avLst/>
              <a:gdLst>
                <a:gd name="connsiteX0" fmla="*/ 6378138 w 6436810"/>
                <a:gd name="connsiteY0" fmla="*/ 0 h 3600115"/>
                <a:gd name="connsiteX1" fmla="*/ 6431478 w 6436810"/>
                <a:gd name="connsiteY1" fmla="*/ 723900 h 3600115"/>
                <a:gd name="connsiteX2" fmla="*/ 6431478 w 6436810"/>
                <a:gd name="connsiteY2" fmla="*/ 1607820 h 3600115"/>
                <a:gd name="connsiteX3" fmla="*/ 6400998 w 6436810"/>
                <a:gd name="connsiteY3" fmla="*/ 2400300 h 3600115"/>
                <a:gd name="connsiteX4" fmla="*/ 6332418 w 6436810"/>
                <a:gd name="connsiteY4" fmla="*/ 2895600 h 3600115"/>
                <a:gd name="connsiteX5" fmla="*/ 6240978 w 6436810"/>
                <a:gd name="connsiteY5" fmla="*/ 3177540 h 3600115"/>
                <a:gd name="connsiteX6" fmla="*/ 6088578 w 6436810"/>
                <a:gd name="connsiteY6" fmla="*/ 3390900 h 3600115"/>
                <a:gd name="connsiteX7" fmla="*/ 5814258 w 6436810"/>
                <a:gd name="connsiteY7" fmla="*/ 3520440 h 3600115"/>
                <a:gd name="connsiteX8" fmla="*/ 5440878 w 6436810"/>
                <a:gd name="connsiteY8" fmla="*/ 3573780 h 3600115"/>
                <a:gd name="connsiteX9" fmla="*/ 4564578 w 6436810"/>
                <a:gd name="connsiteY9" fmla="*/ 3573780 h 3600115"/>
                <a:gd name="connsiteX10" fmla="*/ 3833058 w 6436810"/>
                <a:gd name="connsiteY10" fmla="*/ 3566160 h 3600115"/>
                <a:gd name="connsiteX11" fmla="*/ 3116778 w 6436810"/>
                <a:gd name="connsiteY11" fmla="*/ 3566160 h 3600115"/>
                <a:gd name="connsiteX12" fmla="*/ 2423358 w 6436810"/>
                <a:gd name="connsiteY12" fmla="*/ 3581400 h 3600115"/>
                <a:gd name="connsiteX13" fmla="*/ 1874718 w 6436810"/>
                <a:gd name="connsiteY13" fmla="*/ 3596640 h 3600115"/>
                <a:gd name="connsiteX14" fmla="*/ 1333698 w 6436810"/>
                <a:gd name="connsiteY14" fmla="*/ 3596640 h 3600115"/>
                <a:gd name="connsiteX15" fmla="*/ 838398 w 6436810"/>
                <a:gd name="connsiteY15" fmla="*/ 3558540 h 3600115"/>
                <a:gd name="connsiteX16" fmla="*/ 579318 w 6436810"/>
                <a:gd name="connsiteY16" fmla="*/ 3497580 h 3600115"/>
                <a:gd name="connsiteX17" fmla="*/ 388818 w 6436810"/>
                <a:gd name="connsiteY17" fmla="*/ 3413760 h 3600115"/>
                <a:gd name="connsiteX18" fmla="*/ 266898 w 6436810"/>
                <a:gd name="connsiteY18" fmla="*/ 3314700 h 3600115"/>
                <a:gd name="connsiteX19" fmla="*/ 175458 w 6436810"/>
                <a:gd name="connsiteY19" fmla="*/ 3124200 h 3600115"/>
                <a:gd name="connsiteX20" fmla="*/ 114498 w 6436810"/>
                <a:gd name="connsiteY20" fmla="*/ 2910840 h 3600115"/>
                <a:gd name="connsiteX21" fmla="*/ 61158 w 6436810"/>
                <a:gd name="connsiteY21" fmla="*/ 2636520 h 3600115"/>
                <a:gd name="connsiteX22" fmla="*/ 38298 w 6436810"/>
                <a:gd name="connsiteY22" fmla="*/ 2278380 h 3600115"/>
                <a:gd name="connsiteX23" fmla="*/ 15438 w 6436810"/>
                <a:gd name="connsiteY23" fmla="*/ 1866900 h 3600115"/>
                <a:gd name="connsiteX24" fmla="*/ 15438 w 6436810"/>
                <a:gd name="connsiteY24" fmla="*/ 1455420 h 3600115"/>
                <a:gd name="connsiteX25" fmla="*/ 198 w 6436810"/>
                <a:gd name="connsiteY25" fmla="*/ 952500 h 3600115"/>
                <a:gd name="connsiteX26" fmla="*/ 7818 w 6436810"/>
                <a:gd name="connsiteY26" fmla="*/ 289560 h 3600115"/>
                <a:gd name="connsiteX27" fmla="*/ 23058 w 6436810"/>
                <a:gd name="connsiteY27" fmla="*/ 0 h 36001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6436810" h="3600115">
                  <a:moveTo>
                    <a:pt x="6378138" y="0"/>
                  </a:moveTo>
                  <a:cubicBezTo>
                    <a:pt x="6400363" y="227965"/>
                    <a:pt x="6422588" y="455930"/>
                    <a:pt x="6431478" y="723900"/>
                  </a:cubicBezTo>
                  <a:cubicBezTo>
                    <a:pt x="6440368" y="991870"/>
                    <a:pt x="6436558" y="1328420"/>
                    <a:pt x="6431478" y="1607820"/>
                  </a:cubicBezTo>
                  <a:cubicBezTo>
                    <a:pt x="6426398" y="1887220"/>
                    <a:pt x="6417508" y="2185670"/>
                    <a:pt x="6400998" y="2400300"/>
                  </a:cubicBezTo>
                  <a:cubicBezTo>
                    <a:pt x="6384488" y="2614930"/>
                    <a:pt x="6359088" y="2766060"/>
                    <a:pt x="6332418" y="2895600"/>
                  </a:cubicBezTo>
                  <a:cubicBezTo>
                    <a:pt x="6305748" y="3025140"/>
                    <a:pt x="6281618" y="3094990"/>
                    <a:pt x="6240978" y="3177540"/>
                  </a:cubicBezTo>
                  <a:cubicBezTo>
                    <a:pt x="6200338" y="3260090"/>
                    <a:pt x="6159698" y="3333750"/>
                    <a:pt x="6088578" y="3390900"/>
                  </a:cubicBezTo>
                  <a:cubicBezTo>
                    <a:pt x="6017458" y="3448050"/>
                    <a:pt x="5922208" y="3489960"/>
                    <a:pt x="5814258" y="3520440"/>
                  </a:cubicBezTo>
                  <a:cubicBezTo>
                    <a:pt x="5706308" y="3550920"/>
                    <a:pt x="5649158" y="3564890"/>
                    <a:pt x="5440878" y="3573780"/>
                  </a:cubicBezTo>
                  <a:cubicBezTo>
                    <a:pt x="5232598" y="3582670"/>
                    <a:pt x="4564578" y="3573780"/>
                    <a:pt x="4564578" y="3573780"/>
                  </a:cubicBezTo>
                  <a:lnTo>
                    <a:pt x="3833058" y="3566160"/>
                  </a:lnTo>
                  <a:lnTo>
                    <a:pt x="3116778" y="3566160"/>
                  </a:lnTo>
                  <a:cubicBezTo>
                    <a:pt x="2881828" y="3568700"/>
                    <a:pt x="2423358" y="3581400"/>
                    <a:pt x="2423358" y="3581400"/>
                  </a:cubicBezTo>
                  <a:lnTo>
                    <a:pt x="1874718" y="3596640"/>
                  </a:lnTo>
                  <a:cubicBezTo>
                    <a:pt x="1693108" y="3599180"/>
                    <a:pt x="1506418" y="3602990"/>
                    <a:pt x="1333698" y="3596640"/>
                  </a:cubicBezTo>
                  <a:cubicBezTo>
                    <a:pt x="1160978" y="3590290"/>
                    <a:pt x="964128" y="3575050"/>
                    <a:pt x="838398" y="3558540"/>
                  </a:cubicBezTo>
                  <a:cubicBezTo>
                    <a:pt x="712668" y="3542030"/>
                    <a:pt x="654248" y="3521710"/>
                    <a:pt x="579318" y="3497580"/>
                  </a:cubicBezTo>
                  <a:cubicBezTo>
                    <a:pt x="504388" y="3473450"/>
                    <a:pt x="440888" y="3444240"/>
                    <a:pt x="388818" y="3413760"/>
                  </a:cubicBezTo>
                  <a:cubicBezTo>
                    <a:pt x="336748" y="3383280"/>
                    <a:pt x="302458" y="3362960"/>
                    <a:pt x="266898" y="3314700"/>
                  </a:cubicBezTo>
                  <a:cubicBezTo>
                    <a:pt x="231338" y="3266440"/>
                    <a:pt x="200858" y="3191510"/>
                    <a:pt x="175458" y="3124200"/>
                  </a:cubicBezTo>
                  <a:cubicBezTo>
                    <a:pt x="150058" y="3056890"/>
                    <a:pt x="133548" y="2992120"/>
                    <a:pt x="114498" y="2910840"/>
                  </a:cubicBezTo>
                  <a:cubicBezTo>
                    <a:pt x="95448" y="2829560"/>
                    <a:pt x="73858" y="2741930"/>
                    <a:pt x="61158" y="2636520"/>
                  </a:cubicBezTo>
                  <a:cubicBezTo>
                    <a:pt x="48458" y="2531110"/>
                    <a:pt x="45918" y="2406650"/>
                    <a:pt x="38298" y="2278380"/>
                  </a:cubicBezTo>
                  <a:cubicBezTo>
                    <a:pt x="30678" y="2150110"/>
                    <a:pt x="19248" y="2004060"/>
                    <a:pt x="15438" y="1866900"/>
                  </a:cubicBezTo>
                  <a:cubicBezTo>
                    <a:pt x="11628" y="1729740"/>
                    <a:pt x="17978" y="1607820"/>
                    <a:pt x="15438" y="1455420"/>
                  </a:cubicBezTo>
                  <a:cubicBezTo>
                    <a:pt x="12898" y="1303020"/>
                    <a:pt x="1468" y="1146810"/>
                    <a:pt x="198" y="952500"/>
                  </a:cubicBezTo>
                  <a:cubicBezTo>
                    <a:pt x="-1072" y="758190"/>
                    <a:pt x="4008" y="448310"/>
                    <a:pt x="7818" y="289560"/>
                  </a:cubicBezTo>
                  <a:cubicBezTo>
                    <a:pt x="11628" y="130810"/>
                    <a:pt x="17343" y="65405"/>
                    <a:pt x="23058" y="0"/>
                  </a:cubicBez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Freeform 6"/>
            <p:cNvSpPr/>
            <p:nvPr/>
          </p:nvSpPr>
          <p:spPr>
            <a:xfrm>
              <a:off x="228600" y="1331119"/>
              <a:ext cx="150019" cy="4762"/>
            </a:xfrm>
            <a:custGeom>
              <a:avLst/>
              <a:gdLst>
                <a:gd name="connsiteX0" fmla="*/ 0 w 150019"/>
                <a:gd name="connsiteY0" fmla="*/ 0 h 4762"/>
                <a:gd name="connsiteX1" fmla="*/ 150019 w 150019"/>
                <a:gd name="connsiteY1" fmla="*/ 4762 h 4762"/>
                <a:gd name="connsiteX2" fmla="*/ 150019 w 150019"/>
                <a:gd name="connsiteY2" fmla="*/ 4762 h 476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</a:cxnLst>
              <a:rect l="l" t="t" r="r" b="b"/>
              <a:pathLst>
                <a:path w="150019" h="4762">
                  <a:moveTo>
                    <a:pt x="0" y="0"/>
                  </a:moveTo>
                  <a:lnTo>
                    <a:pt x="150019" y="4762"/>
                  </a:lnTo>
                  <a:lnTo>
                    <a:pt x="150019" y="4762"/>
                  </a:lnTo>
                </a:path>
              </a:pathLst>
            </a:custGeom>
            <a:noFill/>
            <a:ln>
              <a:solidFill>
                <a:srgbClr val="7EA13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8" name="Group 7"/>
          <p:cNvGrpSpPr/>
          <p:nvPr userDrawn="1"/>
        </p:nvGrpSpPr>
        <p:grpSpPr>
          <a:xfrm>
            <a:off x="282786" y="255821"/>
            <a:ext cx="1448294" cy="1448294"/>
            <a:chOff x="237072" y="234585"/>
            <a:chExt cx="1448294" cy="1448294"/>
          </a:xfrm>
        </p:grpSpPr>
        <p:sp>
          <p:nvSpPr>
            <p:cNvPr id="9" name="Oval 8"/>
            <p:cNvSpPr/>
            <p:nvPr/>
          </p:nvSpPr>
          <p:spPr>
            <a:xfrm>
              <a:off x="237072" y="234585"/>
              <a:ext cx="1448294" cy="1448294"/>
            </a:xfrm>
            <a:prstGeom prst="ellipse">
              <a:avLst/>
            </a:prstGeom>
            <a:solidFill>
              <a:srgbClr val="B7D57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/>
            <p:cNvSpPr/>
            <p:nvPr/>
          </p:nvSpPr>
          <p:spPr>
            <a:xfrm>
              <a:off x="283311" y="280824"/>
              <a:ext cx="1355815" cy="1355815"/>
            </a:xfrm>
            <a:prstGeom prst="ellipse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Oval 10"/>
            <p:cNvSpPr/>
            <p:nvPr/>
          </p:nvSpPr>
          <p:spPr>
            <a:xfrm>
              <a:off x="244823" y="252246"/>
              <a:ext cx="1419087" cy="1419087"/>
            </a:xfrm>
            <a:prstGeom prst="ellipse">
              <a:avLst/>
            </a:prstGeom>
            <a:noFill/>
            <a:ln w="9525">
              <a:solidFill>
                <a:schemeClr val="bg1">
                  <a:lumMod val="2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9964806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9"/>
          <p:cNvSpPr>
            <a:spLocks/>
          </p:cNvSpPr>
          <p:nvPr userDrawn="1"/>
        </p:nvSpPr>
        <p:spPr bwMode="auto">
          <a:xfrm rot="10800000">
            <a:off x="276225" y="239920"/>
            <a:ext cx="6315075" cy="4636880"/>
          </a:xfrm>
          <a:custGeom>
            <a:avLst/>
            <a:gdLst>
              <a:gd name="T0" fmla="*/ 2466 w 2671"/>
              <a:gd name="T1" fmla="*/ 92 h 1682"/>
              <a:gd name="T2" fmla="*/ 200 w 2671"/>
              <a:gd name="T3" fmla="*/ 99 h 1682"/>
              <a:gd name="T4" fmla="*/ 169 w 2671"/>
              <a:gd name="T5" fmla="*/ 1583 h 1682"/>
              <a:gd name="T6" fmla="*/ 2481 w 2671"/>
              <a:gd name="T7" fmla="*/ 1562 h 1682"/>
              <a:gd name="T8" fmla="*/ 2466 w 2671"/>
              <a:gd name="T9" fmla="*/ 92 h 1682"/>
              <a:gd name="connsiteX0" fmla="*/ 9074 w 9535"/>
              <a:gd name="connsiteY0" fmla="*/ 447 h 9722"/>
              <a:gd name="connsiteX1" fmla="*/ 544 w 9535"/>
              <a:gd name="connsiteY1" fmla="*/ 264 h 9722"/>
              <a:gd name="connsiteX2" fmla="*/ 475 w 9535"/>
              <a:gd name="connsiteY2" fmla="*/ 9311 h 9722"/>
              <a:gd name="connsiteX3" fmla="*/ 9131 w 9535"/>
              <a:gd name="connsiteY3" fmla="*/ 9187 h 9722"/>
              <a:gd name="connsiteX4" fmla="*/ 9074 w 9535"/>
              <a:gd name="connsiteY4" fmla="*/ 447 h 9722"/>
              <a:gd name="connsiteX0" fmla="*/ 9519 w 10001"/>
              <a:gd name="connsiteY0" fmla="*/ 986 h 10526"/>
              <a:gd name="connsiteX1" fmla="*/ 5107 w 10001"/>
              <a:gd name="connsiteY1" fmla="*/ 519 h 10526"/>
              <a:gd name="connsiteX2" fmla="*/ 573 w 10001"/>
              <a:gd name="connsiteY2" fmla="*/ 798 h 10526"/>
              <a:gd name="connsiteX3" fmla="*/ 500 w 10001"/>
              <a:gd name="connsiteY3" fmla="*/ 10103 h 10526"/>
              <a:gd name="connsiteX4" fmla="*/ 9578 w 10001"/>
              <a:gd name="connsiteY4" fmla="*/ 9976 h 10526"/>
              <a:gd name="connsiteX5" fmla="*/ 9519 w 10001"/>
              <a:gd name="connsiteY5" fmla="*/ 986 h 10526"/>
              <a:gd name="connsiteX0" fmla="*/ 9561 w 10043"/>
              <a:gd name="connsiteY0" fmla="*/ 870 h 10410"/>
              <a:gd name="connsiteX1" fmla="*/ 5149 w 10043"/>
              <a:gd name="connsiteY1" fmla="*/ 403 h 10410"/>
              <a:gd name="connsiteX2" fmla="*/ 533 w 10043"/>
              <a:gd name="connsiteY2" fmla="*/ 862 h 10410"/>
              <a:gd name="connsiteX3" fmla="*/ 542 w 10043"/>
              <a:gd name="connsiteY3" fmla="*/ 9987 h 10410"/>
              <a:gd name="connsiteX4" fmla="*/ 9620 w 10043"/>
              <a:gd name="connsiteY4" fmla="*/ 9860 h 10410"/>
              <a:gd name="connsiteX5" fmla="*/ 9561 w 10043"/>
              <a:gd name="connsiteY5" fmla="*/ 870 h 10410"/>
              <a:gd name="connsiteX0" fmla="*/ 9572 w 10054"/>
              <a:gd name="connsiteY0" fmla="*/ 835 h 10375"/>
              <a:gd name="connsiteX1" fmla="*/ 5160 w 10054"/>
              <a:gd name="connsiteY1" fmla="*/ 368 h 10375"/>
              <a:gd name="connsiteX2" fmla="*/ 544 w 10054"/>
              <a:gd name="connsiteY2" fmla="*/ 827 h 10375"/>
              <a:gd name="connsiteX3" fmla="*/ 553 w 10054"/>
              <a:gd name="connsiteY3" fmla="*/ 9952 h 10375"/>
              <a:gd name="connsiteX4" fmla="*/ 9631 w 10054"/>
              <a:gd name="connsiteY4" fmla="*/ 9825 h 10375"/>
              <a:gd name="connsiteX5" fmla="*/ 9572 w 10054"/>
              <a:gd name="connsiteY5" fmla="*/ 835 h 10375"/>
              <a:gd name="connsiteX0" fmla="*/ 9532 w 10014"/>
              <a:gd name="connsiteY0" fmla="*/ 835 h 10375"/>
              <a:gd name="connsiteX1" fmla="*/ 5120 w 10014"/>
              <a:gd name="connsiteY1" fmla="*/ 368 h 10375"/>
              <a:gd name="connsiteX2" fmla="*/ 504 w 10014"/>
              <a:gd name="connsiteY2" fmla="*/ 827 h 10375"/>
              <a:gd name="connsiteX3" fmla="*/ 513 w 10014"/>
              <a:gd name="connsiteY3" fmla="*/ 9952 h 10375"/>
              <a:gd name="connsiteX4" fmla="*/ 9591 w 10014"/>
              <a:gd name="connsiteY4" fmla="*/ 9825 h 10375"/>
              <a:gd name="connsiteX5" fmla="*/ 9532 w 10014"/>
              <a:gd name="connsiteY5" fmla="*/ 835 h 10375"/>
              <a:gd name="connsiteX0" fmla="*/ 9532 w 10014"/>
              <a:gd name="connsiteY0" fmla="*/ 653 h 10193"/>
              <a:gd name="connsiteX1" fmla="*/ 5120 w 10014"/>
              <a:gd name="connsiteY1" fmla="*/ 186 h 10193"/>
              <a:gd name="connsiteX2" fmla="*/ 504 w 10014"/>
              <a:gd name="connsiteY2" fmla="*/ 645 h 10193"/>
              <a:gd name="connsiteX3" fmla="*/ 513 w 10014"/>
              <a:gd name="connsiteY3" fmla="*/ 9770 h 10193"/>
              <a:gd name="connsiteX4" fmla="*/ 9591 w 10014"/>
              <a:gd name="connsiteY4" fmla="*/ 9643 h 10193"/>
              <a:gd name="connsiteX5" fmla="*/ 9532 w 10014"/>
              <a:gd name="connsiteY5" fmla="*/ 653 h 10193"/>
              <a:gd name="connsiteX0" fmla="*/ 9532 w 10014"/>
              <a:gd name="connsiteY0" fmla="*/ 579 h 10119"/>
              <a:gd name="connsiteX1" fmla="*/ 5120 w 10014"/>
              <a:gd name="connsiteY1" fmla="*/ 112 h 10119"/>
              <a:gd name="connsiteX2" fmla="*/ 504 w 10014"/>
              <a:gd name="connsiteY2" fmla="*/ 571 h 10119"/>
              <a:gd name="connsiteX3" fmla="*/ 513 w 10014"/>
              <a:gd name="connsiteY3" fmla="*/ 9696 h 10119"/>
              <a:gd name="connsiteX4" fmla="*/ 9591 w 10014"/>
              <a:gd name="connsiteY4" fmla="*/ 9569 h 10119"/>
              <a:gd name="connsiteX5" fmla="*/ 9532 w 10014"/>
              <a:gd name="connsiteY5" fmla="*/ 579 h 10119"/>
              <a:gd name="connsiteX0" fmla="*/ 9560 w 10042"/>
              <a:gd name="connsiteY0" fmla="*/ 783 h 10323"/>
              <a:gd name="connsiteX1" fmla="*/ 5132 w 10042"/>
              <a:gd name="connsiteY1" fmla="*/ 521 h 10323"/>
              <a:gd name="connsiteX2" fmla="*/ 532 w 10042"/>
              <a:gd name="connsiteY2" fmla="*/ 775 h 10323"/>
              <a:gd name="connsiteX3" fmla="*/ 541 w 10042"/>
              <a:gd name="connsiteY3" fmla="*/ 9900 h 10323"/>
              <a:gd name="connsiteX4" fmla="*/ 9619 w 10042"/>
              <a:gd name="connsiteY4" fmla="*/ 9773 h 10323"/>
              <a:gd name="connsiteX5" fmla="*/ 9560 w 10042"/>
              <a:gd name="connsiteY5" fmla="*/ 783 h 10323"/>
              <a:gd name="connsiteX0" fmla="*/ 9562 w 10044"/>
              <a:gd name="connsiteY0" fmla="*/ 560 h 10100"/>
              <a:gd name="connsiteX1" fmla="*/ 5134 w 10044"/>
              <a:gd name="connsiteY1" fmla="*/ 298 h 10100"/>
              <a:gd name="connsiteX2" fmla="*/ 534 w 10044"/>
              <a:gd name="connsiteY2" fmla="*/ 552 h 10100"/>
              <a:gd name="connsiteX3" fmla="*/ 543 w 10044"/>
              <a:gd name="connsiteY3" fmla="*/ 9677 h 10100"/>
              <a:gd name="connsiteX4" fmla="*/ 9621 w 10044"/>
              <a:gd name="connsiteY4" fmla="*/ 9550 h 10100"/>
              <a:gd name="connsiteX5" fmla="*/ 9562 w 10044"/>
              <a:gd name="connsiteY5" fmla="*/ 560 h 10100"/>
              <a:gd name="connsiteX0" fmla="*/ 9598 w 10080"/>
              <a:gd name="connsiteY0" fmla="*/ 482 h 10022"/>
              <a:gd name="connsiteX1" fmla="*/ 5170 w 10080"/>
              <a:gd name="connsiteY1" fmla="*/ 220 h 10022"/>
              <a:gd name="connsiteX2" fmla="*/ 504 w 10080"/>
              <a:gd name="connsiteY2" fmla="*/ 602 h 10022"/>
              <a:gd name="connsiteX3" fmla="*/ 579 w 10080"/>
              <a:gd name="connsiteY3" fmla="*/ 9599 h 10022"/>
              <a:gd name="connsiteX4" fmla="*/ 9657 w 10080"/>
              <a:gd name="connsiteY4" fmla="*/ 9472 h 10022"/>
              <a:gd name="connsiteX5" fmla="*/ 9598 w 10080"/>
              <a:gd name="connsiteY5" fmla="*/ 482 h 10022"/>
              <a:gd name="connsiteX0" fmla="*/ 9553 w 10035"/>
              <a:gd name="connsiteY0" fmla="*/ 453 h 9993"/>
              <a:gd name="connsiteX1" fmla="*/ 5125 w 10035"/>
              <a:gd name="connsiteY1" fmla="*/ 191 h 9993"/>
              <a:gd name="connsiteX2" fmla="*/ 459 w 10035"/>
              <a:gd name="connsiteY2" fmla="*/ 573 h 9993"/>
              <a:gd name="connsiteX3" fmla="*/ 534 w 10035"/>
              <a:gd name="connsiteY3" fmla="*/ 9570 h 9993"/>
              <a:gd name="connsiteX4" fmla="*/ 9612 w 10035"/>
              <a:gd name="connsiteY4" fmla="*/ 9443 h 9993"/>
              <a:gd name="connsiteX5" fmla="*/ 9553 w 10035"/>
              <a:gd name="connsiteY5" fmla="*/ 453 h 9993"/>
              <a:gd name="connsiteX0" fmla="*/ 9520 w 10000"/>
              <a:gd name="connsiteY0" fmla="*/ 453 h 10000"/>
              <a:gd name="connsiteX1" fmla="*/ 5107 w 10000"/>
              <a:gd name="connsiteY1" fmla="*/ 191 h 10000"/>
              <a:gd name="connsiteX2" fmla="*/ 457 w 10000"/>
              <a:gd name="connsiteY2" fmla="*/ 573 h 10000"/>
              <a:gd name="connsiteX3" fmla="*/ 532 w 10000"/>
              <a:gd name="connsiteY3" fmla="*/ 9577 h 10000"/>
              <a:gd name="connsiteX4" fmla="*/ 9578 w 10000"/>
              <a:gd name="connsiteY4" fmla="*/ 9450 h 10000"/>
              <a:gd name="connsiteX5" fmla="*/ 9520 w 10000"/>
              <a:gd name="connsiteY5" fmla="*/ 453 h 10000"/>
              <a:gd name="connsiteX0" fmla="*/ 9520 w 10000"/>
              <a:gd name="connsiteY0" fmla="*/ 445 h 9992"/>
              <a:gd name="connsiteX1" fmla="*/ 5107 w 10000"/>
              <a:gd name="connsiteY1" fmla="*/ 183 h 9992"/>
              <a:gd name="connsiteX2" fmla="*/ 457 w 10000"/>
              <a:gd name="connsiteY2" fmla="*/ 565 h 9992"/>
              <a:gd name="connsiteX3" fmla="*/ 532 w 10000"/>
              <a:gd name="connsiteY3" fmla="*/ 9569 h 9992"/>
              <a:gd name="connsiteX4" fmla="*/ 9578 w 10000"/>
              <a:gd name="connsiteY4" fmla="*/ 9442 h 9992"/>
              <a:gd name="connsiteX5" fmla="*/ 9520 w 10000"/>
              <a:gd name="connsiteY5" fmla="*/ 445 h 9992"/>
              <a:gd name="connsiteX0" fmla="*/ 9561 w 10041"/>
              <a:gd name="connsiteY0" fmla="*/ 695 h 10250"/>
              <a:gd name="connsiteX1" fmla="*/ 5115 w 10041"/>
              <a:gd name="connsiteY1" fmla="*/ 356 h 10250"/>
              <a:gd name="connsiteX2" fmla="*/ 498 w 10041"/>
              <a:gd name="connsiteY2" fmla="*/ 815 h 10250"/>
              <a:gd name="connsiteX3" fmla="*/ 573 w 10041"/>
              <a:gd name="connsiteY3" fmla="*/ 9827 h 10250"/>
              <a:gd name="connsiteX4" fmla="*/ 9619 w 10041"/>
              <a:gd name="connsiteY4" fmla="*/ 9700 h 10250"/>
              <a:gd name="connsiteX5" fmla="*/ 9561 w 10041"/>
              <a:gd name="connsiteY5" fmla="*/ 695 h 10250"/>
              <a:gd name="connsiteX0" fmla="*/ 9561 w 9999"/>
              <a:gd name="connsiteY0" fmla="*/ 695 h 10250"/>
              <a:gd name="connsiteX1" fmla="*/ 5115 w 9999"/>
              <a:gd name="connsiteY1" fmla="*/ 356 h 10250"/>
              <a:gd name="connsiteX2" fmla="*/ 498 w 9999"/>
              <a:gd name="connsiteY2" fmla="*/ 815 h 10250"/>
              <a:gd name="connsiteX3" fmla="*/ 573 w 9999"/>
              <a:gd name="connsiteY3" fmla="*/ 9827 h 10250"/>
              <a:gd name="connsiteX4" fmla="*/ 9619 w 9999"/>
              <a:gd name="connsiteY4" fmla="*/ 9700 h 10250"/>
              <a:gd name="connsiteX5" fmla="*/ 9561 w 9999"/>
              <a:gd name="connsiteY5" fmla="*/ 695 h 10250"/>
              <a:gd name="connsiteX0" fmla="*/ 9562 w 10000"/>
              <a:gd name="connsiteY0" fmla="*/ 678 h 10000"/>
              <a:gd name="connsiteX1" fmla="*/ 5116 w 10000"/>
              <a:gd name="connsiteY1" fmla="*/ 347 h 10000"/>
              <a:gd name="connsiteX2" fmla="*/ 498 w 10000"/>
              <a:gd name="connsiteY2" fmla="*/ 795 h 10000"/>
              <a:gd name="connsiteX3" fmla="*/ 573 w 10000"/>
              <a:gd name="connsiteY3" fmla="*/ 9587 h 10000"/>
              <a:gd name="connsiteX4" fmla="*/ 9620 w 10000"/>
              <a:gd name="connsiteY4" fmla="*/ 9463 h 10000"/>
              <a:gd name="connsiteX5" fmla="*/ 9562 w 10000"/>
              <a:gd name="connsiteY5" fmla="*/ 678 h 10000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598 w 10036"/>
              <a:gd name="connsiteY0" fmla="*/ 678 h 10408"/>
              <a:gd name="connsiteX1" fmla="*/ 5152 w 10036"/>
              <a:gd name="connsiteY1" fmla="*/ 347 h 10408"/>
              <a:gd name="connsiteX2" fmla="*/ 534 w 10036"/>
              <a:gd name="connsiteY2" fmla="*/ 795 h 10408"/>
              <a:gd name="connsiteX3" fmla="*/ 609 w 10036"/>
              <a:gd name="connsiteY3" fmla="*/ 9587 h 10408"/>
              <a:gd name="connsiteX4" fmla="*/ 5168 w 10036"/>
              <a:gd name="connsiteY4" fmla="*/ 10029 h 10408"/>
              <a:gd name="connsiteX5" fmla="*/ 9656 w 10036"/>
              <a:gd name="connsiteY5" fmla="*/ 9463 h 10408"/>
              <a:gd name="connsiteX6" fmla="*/ 9598 w 10036"/>
              <a:gd name="connsiteY6" fmla="*/ 678 h 10408"/>
              <a:gd name="connsiteX0" fmla="*/ 9604 w 10042"/>
              <a:gd name="connsiteY0" fmla="*/ 678 h 10231"/>
              <a:gd name="connsiteX1" fmla="*/ 5158 w 10042"/>
              <a:gd name="connsiteY1" fmla="*/ 347 h 10231"/>
              <a:gd name="connsiteX2" fmla="*/ 540 w 10042"/>
              <a:gd name="connsiteY2" fmla="*/ 795 h 10231"/>
              <a:gd name="connsiteX3" fmla="*/ 615 w 10042"/>
              <a:gd name="connsiteY3" fmla="*/ 9587 h 10231"/>
              <a:gd name="connsiteX4" fmla="*/ 5174 w 10042"/>
              <a:gd name="connsiteY4" fmla="*/ 10029 h 10231"/>
              <a:gd name="connsiteX5" fmla="*/ 9662 w 10042"/>
              <a:gd name="connsiteY5" fmla="*/ 9463 h 10231"/>
              <a:gd name="connsiteX6" fmla="*/ 9604 w 10042"/>
              <a:gd name="connsiteY6" fmla="*/ 678 h 10231"/>
              <a:gd name="connsiteX0" fmla="*/ 9631 w 10069"/>
              <a:gd name="connsiteY0" fmla="*/ 685 h 10297"/>
              <a:gd name="connsiteX1" fmla="*/ 5185 w 10069"/>
              <a:gd name="connsiteY1" fmla="*/ 354 h 10297"/>
              <a:gd name="connsiteX2" fmla="*/ 567 w 10069"/>
              <a:gd name="connsiteY2" fmla="*/ 802 h 10297"/>
              <a:gd name="connsiteX3" fmla="*/ 593 w 10069"/>
              <a:gd name="connsiteY3" fmla="*/ 9694 h 10297"/>
              <a:gd name="connsiteX4" fmla="*/ 5201 w 10069"/>
              <a:gd name="connsiteY4" fmla="*/ 10036 h 10297"/>
              <a:gd name="connsiteX5" fmla="*/ 9689 w 10069"/>
              <a:gd name="connsiteY5" fmla="*/ 9470 h 10297"/>
              <a:gd name="connsiteX6" fmla="*/ 9631 w 10069"/>
              <a:gd name="connsiteY6" fmla="*/ 685 h 10297"/>
              <a:gd name="connsiteX0" fmla="*/ 9642 w 10080"/>
              <a:gd name="connsiteY0" fmla="*/ 685 h 10204"/>
              <a:gd name="connsiteX1" fmla="*/ 5196 w 10080"/>
              <a:gd name="connsiteY1" fmla="*/ 354 h 10204"/>
              <a:gd name="connsiteX2" fmla="*/ 578 w 10080"/>
              <a:gd name="connsiteY2" fmla="*/ 802 h 10204"/>
              <a:gd name="connsiteX3" fmla="*/ 604 w 10080"/>
              <a:gd name="connsiteY3" fmla="*/ 9694 h 10204"/>
              <a:gd name="connsiteX4" fmla="*/ 5212 w 10080"/>
              <a:gd name="connsiteY4" fmla="*/ 10036 h 10204"/>
              <a:gd name="connsiteX5" fmla="*/ 9700 w 10080"/>
              <a:gd name="connsiteY5" fmla="*/ 9470 h 10204"/>
              <a:gd name="connsiteX6" fmla="*/ 9642 w 10080"/>
              <a:gd name="connsiteY6" fmla="*/ 685 h 10204"/>
              <a:gd name="connsiteX0" fmla="*/ 9642 w 10204"/>
              <a:gd name="connsiteY0" fmla="*/ 772 h 10409"/>
              <a:gd name="connsiteX1" fmla="*/ 5196 w 10204"/>
              <a:gd name="connsiteY1" fmla="*/ 441 h 10409"/>
              <a:gd name="connsiteX2" fmla="*/ 578 w 10204"/>
              <a:gd name="connsiteY2" fmla="*/ 889 h 10409"/>
              <a:gd name="connsiteX3" fmla="*/ 604 w 10204"/>
              <a:gd name="connsiteY3" fmla="*/ 9781 h 10409"/>
              <a:gd name="connsiteX4" fmla="*/ 5212 w 10204"/>
              <a:gd name="connsiteY4" fmla="*/ 10123 h 10409"/>
              <a:gd name="connsiteX5" fmla="*/ 9651 w 10204"/>
              <a:gd name="connsiteY5" fmla="*/ 9758 h 10409"/>
              <a:gd name="connsiteX6" fmla="*/ 9642 w 10204"/>
              <a:gd name="connsiteY6" fmla="*/ 772 h 10409"/>
              <a:gd name="connsiteX0" fmla="*/ 9642 w 10230"/>
              <a:gd name="connsiteY0" fmla="*/ 772 h 10250"/>
              <a:gd name="connsiteX1" fmla="*/ 5196 w 10230"/>
              <a:gd name="connsiteY1" fmla="*/ 441 h 10250"/>
              <a:gd name="connsiteX2" fmla="*/ 578 w 10230"/>
              <a:gd name="connsiteY2" fmla="*/ 889 h 10250"/>
              <a:gd name="connsiteX3" fmla="*/ 604 w 10230"/>
              <a:gd name="connsiteY3" fmla="*/ 9781 h 10250"/>
              <a:gd name="connsiteX4" fmla="*/ 5212 w 10230"/>
              <a:gd name="connsiteY4" fmla="*/ 10123 h 10250"/>
              <a:gd name="connsiteX5" fmla="*/ 9651 w 10230"/>
              <a:gd name="connsiteY5" fmla="*/ 9758 h 10250"/>
              <a:gd name="connsiteX6" fmla="*/ 9642 w 10230"/>
              <a:gd name="connsiteY6" fmla="*/ 772 h 10250"/>
              <a:gd name="connsiteX0" fmla="*/ 9642 w 10133"/>
              <a:gd name="connsiteY0" fmla="*/ 772 h 10250"/>
              <a:gd name="connsiteX1" fmla="*/ 5196 w 10133"/>
              <a:gd name="connsiteY1" fmla="*/ 441 h 10250"/>
              <a:gd name="connsiteX2" fmla="*/ 578 w 10133"/>
              <a:gd name="connsiteY2" fmla="*/ 889 h 10250"/>
              <a:gd name="connsiteX3" fmla="*/ 604 w 10133"/>
              <a:gd name="connsiteY3" fmla="*/ 9781 h 10250"/>
              <a:gd name="connsiteX4" fmla="*/ 5212 w 10133"/>
              <a:gd name="connsiteY4" fmla="*/ 10123 h 10250"/>
              <a:gd name="connsiteX5" fmla="*/ 9651 w 10133"/>
              <a:gd name="connsiteY5" fmla="*/ 9758 h 10250"/>
              <a:gd name="connsiteX6" fmla="*/ 9642 w 10133"/>
              <a:gd name="connsiteY6" fmla="*/ 772 h 10250"/>
              <a:gd name="connsiteX0" fmla="*/ 9642 w 10150"/>
              <a:gd name="connsiteY0" fmla="*/ 779 h 10263"/>
              <a:gd name="connsiteX1" fmla="*/ 5196 w 10150"/>
              <a:gd name="connsiteY1" fmla="*/ 448 h 10263"/>
              <a:gd name="connsiteX2" fmla="*/ 578 w 10150"/>
              <a:gd name="connsiteY2" fmla="*/ 896 h 10263"/>
              <a:gd name="connsiteX3" fmla="*/ 604 w 10150"/>
              <a:gd name="connsiteY3" fmla="*/ 9788 h 10263"/>
              <a:gd name="connsiteX4" fmla="*/ 5212 w 10150"/>
              <a:gd name="connsiteY4" fmla="*/ 10130 h 10263"/>
              <a:gd name="connsiteX5" fmla="*/ 9684 w 10150"/>
              <a:gd name="connsiteY5" fmla="*/ 9865 h 10263"/>
              <a:gd name="connsiteX6" fmla="*/ 9642 w 10150"/>
              <a:gd name="connsiteY6" fmla="*/ 779 h 10263"/>
              <a:gd name="connsiteX0" fmla="*/ 9642 w 10204"/>
              <a:gd name="connsiteY0" fmla="*/ 779 h 10257"/>
              <a:gd name="connsiteX1" fmla="*/ 5196 w 10204"/>
              <a:gd name="connsiteY1" fmla="*/ 448 h 10257"/>
              <a:gd name="connsiteX2" fmla="*/ 578 w 10204"/>
              <a:gd name="connsiteY2" fmla="*/ 896 h 10257"/>
              <a:gd name="connsiteX3" fmla="*/ 604 w 10204"/>
              <a:gd name="connsiteY3" fmla="*/ 9788 h 10257"/>
              <a:gd name="connsiteX4" fmla="*/ 5212 w 10204"/>
              <a:gd name="connsiteY4" fmla="*/ 10130 h 10257"/>
              <a:gd name="connsiteX5" fmla="*/ 9684 w 10204"/>
              <a:gd name="connsiteY5" fmla="*/ 9865 h 10257"/>
              <a:gd name="connsiteX6" fmla="*/ 9642 w 10204"/>
              <a:gd name="connsiteY6" fmla="*/ 779 h 10257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06"/>
              <a:gd name="connsiteY0" fmla="*/ 686 h 10205"/>
              <a:gd name="connsiteX1" fmla="*/ 5196 w 10206"/>
              <a:gd name="connsiteY1" fmla="*/ 355 h 10205"/>
              <a:gd name="connsiteX2" fmla="*/ 578 w 10206"/>
              <a:gd name="connsiteY2" fmla="*/ 803 h 10205"/>
              <a:gd name="connsiteX3" fmla="*/ 604 w 10206"/>
              <a:gd name="connsiteY3" fmla="*/ 9695 h 10205"/>
              <a:gd name="connsiteX4" fmla="*/ 5212 w 10206"/>
              <a:gd name="connsiteY4" fmla="*/ 10037 h 10205"/>
              <a:gd name="connsiteX5" fmla="*/ 9684 w 10206"/>
              <a:gd name="connsiteY5" fmla="*/ 9772 h 10205"/>
              <a:gd name="connsiteX6" fmla="*/ 10111 w 10206"/>
              <a:gd name="connsiteY6" fmla="*/ 5246 h 10205"/>
              <a:gd name="connsiteX7" fmla="*/ 9642 w 10206"/>
              <a:gd name="connsiteY7" fmla="*/ 686 h 10205"/>
              <a:gd name="connsiteX0" fmla="*/ 9642 w 10223"/>
              <a:gd name="connsiteY0" fmla="*/ 686 h 10164"/>
              <a:gd name="connsiteX1" fmla="*/ 5196 w 10223"/>
              <a:gd name="connsiteY1" fmla="*/ 355 h 10164"/>
              <a:gd name="connsiteX2" fmla="*/ 578 w 10223"/>
              <a:gd name="connsiteY2" fmla="*/ 803 h 10164"/>
              <a:gd name="connsiteX3" fmla="*/ 604 w 10223"/>
              <a:gd name="connsiteY3" fmla="*/ 9695 h 10164"/>
              <a:gd name="connsiteX4" fmla="*/ 5212 w 10223"/>
              <a:gd name="connsiteY4" fmla="*/ 10037 h 10164"/>
              <a:gd name="connsiteX5" fmla="*/ 9684 w 10223"/>
              <a:gd name="connsiteY5" fmla="*/ 9772 h 10164"/>
              <a:gd name="connsiteX6" fmla="*/ 10111 w 10223"/>
              <a:gd name="connsiteY6" fmla="*/ 5246 h 10164"/>
              <a:gd name="connsiteX7" fmla="*/ 9642 w 10223"/>
              <a:gd name="connsiteY7" fmla="*/ 686 h 10164"/>
              <a:gd name="connsiteX0" fmla="*/ 9642 w 10136"/>
              <a:gd name="connsiteY0" fmla="*/ 686 h 10164"/>
              <a:gd name="connsiteX1" fmla="*/ 5196 w 10136"/>
              <a:gd name="connsiteY1" fmla="*/ 355 h 10164"/>
              <a:gd name="connsiteX2" fmla="*/ 578 w 10136"/>
              <a:gd name="connsiteY2" fmla="*/ 803 h 10164"/>
              <a:gd name="connsiteX3" fmla="*/ 604 w 10136"/>
              <a:gd name="connsiteY3" fmla="*/ 9695 h 10164"/>
              <a:gd name="connsiteX4" fmla="*/ 5212 w 10136"/>
              <a:gd name="connsiteY4" fmla="*/ 10037 h 10164"/>
              <a:gd name="connsiteX5" fmla="*/ 9684 w 10136"/>
              <a:gd name="connsiteY5" fmla="*/ 9772 h 10164"/>
              <a:gd name="connsiteX6" fmla="*/ 10111 w 10136"/>
              <a:gd name="connsiteY6" fmla="*/ 5246 h 10164"/>
              <a:gd name="connsiteX7" fmla="*/ 9642 w 10136"/>
              <a:gd name="connsiteY7" fmla="*/ 686 h 10164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236"/>
              <a:gd name="connsiteY0" fmla="*/ 686 h 10203"/>
              <a:gd name="connsiteX1" fmla="*/ 5196 w 10236"/>
              <a:gd name="connsiteY1" fmla="*/ 355 h 10203"/>
              <a:gd name="connsiteX2" fmla="*/ 578 w 10236"/>
              <a:gd name="connsiteY2" fmla="*/ 803 h 10203"/>
              <a:gd name="connsiteX3" fmla="*/ 604 w 10236"/>
              <a:gd name="connsiteY3" fmla="*/ 9695 h 10203"/>
              <a:gd name="connsiteX4" fmla="*/ 5212 w 10236"/>
              <a:gd name="connsiteY4" fmla="*/ 10037 h 10203"/>
              <a:gd name="connsiteX5" fmla="*/ 9684 w 10236"/>
              <a:gd name="connsiteY5" fmla="*/ 9772 h 10203"/>
              <a:gd name="connsiteX6" fmla="*/ 10160 w 10236"/>
              <a:gd name="connsiteY6" fmla="*/ 5271 h 10203"/>
              <a:gd name="connsiteX7" fmla="*/ 9642 w 10236"/>
              <a:gd name="connsiteY7" fmla="*/ 686 h 10203"/>
              <a:gd name="connsiteX0" fmla="*/ 9642 w 10182"/>
              <a:gd name="connsiteY0" fmla="*/ 686 h 10202"/>
              <a:gd name="connsiteX1" fmla="*/ 5196 w 10182"/>
              <a:gd name="connsiteY1" fmla="*/ 355 h 10202"/>
              <a:gd name="connsiteX2" fmla="*/ 578 w 10182"/>
              <a:gd name="connsiteY2" fmla="*/ 803 h 10202"/>
              <a:gd name="connsiteX3" fmla="*/ 604 w 10182"/>
              <a:gd name="connsiteY3" fmla="*/ 9695 h 10202"/>
              <a:gd name="connsiteX4" fmla="*/ 5212 w 10182"/>
              <a:gd name="connsiteY4" fmla="*/ 10037 h 10202"/>
              <a:gd name="connsiteX5" fmla="*/ 9684 w 10182"/>
              <a:gd name="connsiteY5" fmla="*/ 9772 h 10202"/>
              <a:gd name="connsiteX6" fmla="*/ 10160 w 10182"/>
              <a:gd name="connsiteY6" fmla="*/ 5271 h 10202"/>
              <a:gd name="connsiteX7" fmla="*/ 9642 w 10182"/>
              <a:gd name="connsiteY7" fmla="*/ 686 h 10202"/>
              <a:gd name="connsiteX0" fmla="*/ 9642 w 10190"/>
              <a:gd name="connsiteY0" fmla="*/ 686 h 10164"/>
              <a:gd name="connsiteX1" fmla="*/ 5196 w 10190"/>
              <a:gd name="connsiteY1" fmla="*/ 355 h 10164"/>
              <a:gd name="connsiteX2" fmla="*/ 578 w 10190"/>
              <a:gd name="connsiteY2" fmla="*/ 803 h 10164"/>
              <a:gd name="connsiteX3" fmla="*/ 604 w 10190"/>
              <a:gd name="connsiteY3" fmla="*/ 9695 h 10164"/>
              <a:gd name="connsiteX4" fmla="*/ 5212 w 10190"/>
              <a:gd name="connsiteY4" fmla="*/ 10037 h 10164"/>
              <a:gd name="connsiteX5" fmla="*/ 9684 w 10190"/>
              <a:gd name="connsiteY5" fmla="*/ 9772 h 10164"/>
              <a:gd name="connsiteX6" fmla="*/ 10160 w 10190"/>
              <a:gd name="connsiteY6" fmla="*/ 5271 h 10164"/>
              <a:gd name="connsiteX7" fmla="*/ 9642 w 10190"/>
              <a:gd name="connsiteY7" fmla="*/ 686 h 10164"/>
              <a:gd name="connsiteX0" fmla="*/ 9642 w 10161"/>
              <a:gd name="connsiteY0" fmla="*/ 686 h 10164"/>
              <a:gd name="connsiteX1" fmla="*/ 5196 w 10161"/>
              <a:gd name="connsiteY1" fmla="*/ 355 h 10164"/>
              <a:gd name="connsiteX2" fmla="*/ 578 w 10161"/>
              <a:gd name="connsiteY2" fmla="*/ 803 h 10164"/>
              <a:gd name="connsiteX3" fmla="*/ 604 w 10161"/>
              <a:gd name="connsiteY3" fmla="*/ 9695 h 10164"/>
              <a:gd name="connsiteX4" fmla="*/ 5212 w 10161"/>
              <a:gd name="connsiteY4" fmla="*/ 10037 h 10164"/>
              <a:gd name="connsiteX5" fmla="*/ 9684 w 10161"/>
              <a:gd name="connsiteY5" fmla="*/ 9772 h 10164"/>
              <a:gd name="connsiteX6" fmla="*/ 10160 w 10161"/>
              <a:gd name="connsiteY6" fmla="*/ 5271 h 10164"/>
              <a:gd name="connsiteX7" fmla="*/ 9642 w 10161"/>
              <a:gd name="connsiteY7" fmla="*/ 686 h 10164"/>
              <a:gd name="connsiteX0" fmla="*/ 9625 w 10144"/>
              <a:gd name="connsiteY0" fmla="*/ 684 h 10149"/>
              <a:gd name="connsiteX1" fmla="*/ 5179 w 10144"/>
              <a:gd name="connsiteY1" fmla="*/ 353 h 10149"/>
              <a:gd name="connsiteX2" fmla="*/ 561 w 10144"/>
              <a:gd name="connsiteY2" fmla="*/ 801 h 10149"/>
              <a:gd name="connsiteX3" fmla="*/ 620 w 10144"/>
              <a:gd name="connsiteY3" fmla="*/ 9668 h 10149"/>
              <a:gd name="connsiteX4" fmla="*/ 5195 w 10144"/>
              <a:gd name="connsiteY4" fmla="*/ 10035 h 10149"/>
              <a:gd name="connsiteX5" fmla="*/ 9667 w 10144"/>
              <a:gd name="connsiteY5" fmla="*/ 9770 h 10149"/>
              <a:gd name="connsiteX6" fmla="*/ 10143 w 10144"/>
              <a:gd name="connsiteY6" fmla="*/ 5269 h 10149"/>
              <a:gd name="connsiteX7" fmla="*/ 9625 w 10144"/>
              <a:gd name="connsiteY7" fmla="*/ 684 h 10149"/>
              <a:gd name="connsiteX0" fmla="*/ 9625 w 10144"/>
              <a:gd name="connsiteY0" fmla="*/ 684 h 10122"/>
              <a:gd name="connsiteX1" fmla="*/ 5179 w 10144"/>
              <a:gd name="connsiteY1" fmla="*/ 353 h 10122"/>
              <a:gd name="connsiteX2" fmla="*/ 561 w 10144"/>
              <a:gd name="connsiteY2" fmla="*/ 801 h 10122"/>
              <a:gd name="connsiteX3" fmla="*/ 620 w 10144"/>
              <a:gd name="connsiteY3" fmla="*/ 9668 h 10122"/>
              <a:gd name="connsiteX4" fmla="*/ 5195 w 10144"/>
              <a:gd name="connsiteY4" fmla="*/ 10035 h 10122"/>
              <a:gd name="connsiteX5" fmla="*/ 9667 w 10144"/>
              <a:gd name="connsiteY5" fmla="*/ 9770 h 10122"/>
              <a:gd name="connsiteX6" fmla="*/ 10143 w 10144"/>
              <a:gd name="connsiteY6" fmla="*/ 5269 h 10122"/>
              <a:gd name="connsiteX7" fmla="*/ 9625 w 10144"/>
              <a:gd name="connsiteY7" fmla="*/ 684 h 10122"/>
              <a:gd name="connsiteX0" fmla="*/ 9601 w 10120"/>
              <a:gd name="connsiteY0" fmla="*/ 684 h 10446"/>
              <a:gd name="connsiteX1" fmla="*/ 5155 w 10120"/>
              <a:gd name="connsiteY1" fmla="*/ 353 h 10446"/>
              <a:gd name="connsiteX2" fmla="*/ 553 w 10120"/>
              <a:gd name="connsiteY2" fmla="*/ 801 h 10446"/>
              <a:gd name="connsiteX3" fmla="*/ 596 w 10120"/>
              <a:gd name="connsiteY3" fmla="*/ 9668 h 10446"/>
              <a:gd name="connsiteX4" fmla="*/ 5171 w 10120"/>
              <a:gd name="connsiteY4" fmla="*/ 10035 h 10446"/>
              <a:gd name="connsiteX5" fmla="*/ 9643 w 10120"/>
              <a:gd name="connsiteY5" fmla="*/ 9770 h 10446"/>
              <a:gd name="connsiteX6" fmla="*/ 10119 w 10120"/>
              <a:gd name="connsiteY6" fmla="*/ 5269 h 10446"/>
              <a:gd name="connsiteX7" fmla="*/ 9601 w 10120"/>
              <a:gd name="connsiteY7" fmla="*/ 684 h 10446"/>
              <a:gd name="connsiteX0" fmla="*/ 9599 w 10118"/>
              <a:gd name="connsiteY0" fmla="*/ 430 h 9905"/>
              <a:gd name="connsiteX1" fmla="*/ 5153 w 10118"/>
              <a:gd name="connsiteY1" fmla="*/ 99 h 9905"/>
              <a:gd name="connsiteX2" fmla="*/ 551 w 10118"/>
              <a:gd name="connsiteY2" fmla="*/ 547 h 9905"/>
              <a:gd name="connsiteX3" fmla="*/ 89 w 10118"/>
              <a:gd name="connsiteY3" fmla="*/ 4589 h 9905"/>
              <a:gd name="connsiteX4" fmla="*/ 594 w 10118"/>
              <a:gd name="connsiteY4" fmla="*/ 9414 h 9905"/>
              <a:gd name="connsiteX5" fmla="*/ 5169 w 10118"/>
              <a:gd name="connsiteY5" fmla="*/ 9781 h 9905"/>
              <a:gd name="connsiteX6" fmla="*/ 9641 w 10118"/>
              <a:gd name="connsiteY6" fmla="*/ 9516 h 9905"/>
              <a:gd name="connsiteX7" fmla="*/ 10117 w 10118"/>
              <a:gd name="connsiteY7" fmla="*/ 5015 h 9905"/>
              <a:gd name="connsiteX8" fmla="*/ 9599 w 10118"/>
              <a:gd name="connsiteY8" fmla="*/ 430 h 9905"/>
              <a:gd name="connsiteX0" fmla="*/ 9464 w 9977"/>
              <a:gd name="connsiteY0" fmla="*/ 434 h 10000"/>
              <a:gd name="connsiteX1" fmla="*/ 5070 w 9977"/>
              <a:gd name="connsiteY1" fmla="*/ 100 h 10000"/>
              <a:gd name="connsiteX2" fmla="*/ 522 w 9977"/>
              <a:gd name="connsiteY2" fmla="*/ 552 h 10000"/>
              <a:gd name="connsiteX3" fmla="*/ 65 w 9977"/>
              <a:gd name="connsiteY3" fmla="*/ 4633 h 10000"/>
              <a:gd name="connsiteX4" fmla="*/ 564 w 9977"/>
              <a:gd name="connsiteY4" fmla="*/ 9504 h 10000"/>
              <a:gd name="connsiteX5" fmla="*/ 5086 w 9977"/>
              <a:gd name="connsiteY5" fmla="*/ 9875 h 10000"/>
              <a:gd name="connsiteX6" fmla="*/ 9506 w 9977"/>
              <a:gd name="connsiteY6" fmla="*/ 9607 h 10000"/>
              <a:gd name="connsiteX7" fmla="*/ 9976 w 9977"/>
              <a:gd name="connsiteY7" fmla="*/ 5063 h 10000"/>
              <a:gd name="connsiteX8" fmla="*/ 9464 w 9977"/>
              <a:gd name="connsiteY8" fmla="*/ 434 h 10000"/>
              <a:gd name="connsiteX0" fmla="*/ 9486 w 10000"/>
              <a:gd name="connsiteY0" fmla="*/ 436 h 10002"/>
              <a:gd name="connsiteX1" fmla="*/ 5082 w 10000"/>
              <a:gd name="connsiteY1" fmla="*/ 102 h 10002"/>
              <a:gd name="connsiteX2" fmla="*/ 572 w 10000"/>
              <a:gd name="connsiteY2" fmla="*/ 377 h 10002"/>
              <a:gd name="connsiteX3" fmla="*/ 65 w 10000"/>
              <a:gd name="connsiteY3" fmla="*/ 4635 h 10002"/>
              <a:gd name="connsiteX4" fmla="*/ 565 w 10000"/>
              <a:gd name="connsiteY4" fmla="*/ 9506 h 10002"/>
              <a:gd name="connsiteX5" fmla="*/ 5098 w 10000"/>
              <a:gd name="connsiteY5" fmla="*/ 9877 h 10002"/>
              <a:gd name="connsiteX6" fmla="*/ 9528 w 10000"/>
              <a:gd name="connsiteY6" fmla="*/ 9609 h 10002"/>
              <a:gd name="connsiteX7" fmla="*/ 9999 w 10000"/>
              <a:gd name="connsiteY7" fmla="*/ 5065 h 10002"/>
              <a:gd name="connsiteX8" fmla="*/ 9486 w 10000"/>
              <a:gd name="connsiteY8" fmla="*/ 436 h 10002"/>
              <a:gd name="connsiteX0" fmla="*/ 9422 w 9936"/>
              <a:gd name="connsiteY0" fmla="*/ 436 h 9996"/>
              <a:gd name="connsiteX1" fmla="*/ 5018 w 9936"/>
              <a:gd name="connsiteY1" fmla="*/ 102 h 9996"/>
              <a:gd name="connsiteX2" fmla="*/ 508 w 9936"/>
              <a:gd name="connsiteY2" fmla="*/ 377 h 9996"/>
              <a:gd name="connsiteX3" fmla="*/ 1 w 9936"/>
              <a:gd name="connsiteY3" fmla="*/ 4635 h 9996"/>
              <a:gd name="connsiteX4" fmla="*/ 501 w 9936"/>
              <a:gd name="connsiteY4" fmla="*/ 9506 h 9996"/>
              <a:gd name="connsiteX5" fmla="*/ 5034 w 9936"/>
              <a:gd name="connsiteY5" fmla="*/ 9877 h 9996"/>
              <a:gd name="connsiteX6" fmla="*/ 9464 w 9936"/>
              <a:gd name="connsiteY6" fmla="*/ 9609 h 9996"/>
              <a:gd name="connsiteX7" fmla="*/ 9935 w 9936"/>
              <a:gd name="connsiteY7" fmla="*/ 5065 h 9996"/>
              <a:gd name="connsiteX8" fmla="*/ 9422 w 9936"/>
              <a:gd name="connsiteY8" fmla="*/ 436 h 9996"/>
              <a:gd name="connsiteX0" fmla="*/ 9483 w 9971"/>
              <a:gd name="connsiteY0" fmla="*/ 436 h 10000"/>
              <a:gd name="connsiteX1" fmla="*/ 5050 w 9971"/>
              <a:gd name="connsiteY1" fmla="*/ 102 h 10000"/>
              <a:gd name="connsiteX2" fmla="*/ 511 w 9971"/>
              <a:gd name="connsiteY2" fmla="*/ 377 h 10000"/>
              <a:gd name="connsiteX3" fmla="*/ 1 w 9971"/>
              <a:gd name="connsiteY3" fmla="*/ 4637 h 10000"/>
              <a:gd name="connsiteX4" fmla="*/ 504 w 9971"/>
              <a:gd name="connsiteY4" fmla="*/ 9510 h 10000"/>
              <a:gd name="connsiteX5" fmla="*/ 5066 w 9971"/>
              <a:gd name="connsiteY5" fmla="*/ 9881 h 10000"/>
              <a:gd name="connsiteX6" fmla="*/ 9525 w 9971"/>
              <a:gd name="connsiteY6" fmla="*/ 9613 h 10000"/>
              <a:gd name="connsiteX7" fmla="*/ 9968 w 9971"/>
              <a:gd name="connsiteY7" fmla="*/ 5067 h 10000"/>
              <a:gd name="connsiteX8" fmla="*/ 9483 w 9971"/>
              <a:gd name="connsiteY8" fmla="*/ 436 h 10000"/>
              <a:gd name="connsiteX0" fmla="*/ 9511 w 9999"/>
              <a:gd name="connsiteY0" fmla="*/ 436 h 10012"/>
              <a:gd name="connsiteX1" fmla="*/ 5065 w 9999"/>
              <a:gd name="connsiteY1" fmla="*/ 102 h 10012"/>
              <a:gd name="connsiteX2" fmla="*/ 512 w 9999"/>
              <a:gd name="connsiteY2" fmla="*/ 377 h 10012"/>
              <a:gd name="connsiteX3" fmla="*/ 1 w 9999"/>
              <a:gd name="connsiteY3" fmla="*/ 4637 h 10012"/>
              <a:gd name="connsiteX4" fmla="*/ 505 w 9999"/>
              <a:gd name="connsiteY4" fmla="*/ 9510 h 10012"/>
              <a:gd name="connsiteX5" fmla="*/ 5081 w 9999"/>
              <a:gd name="connsiteY5" fmla="*/ 9881 h 10012"/>
              <a:gd name="connsiteX6" fmla="*/ 9522 w 9999"/>
              <a:gd name="connsiteY6" fmla="*/ 9637 h 10012"/>
              <a:gd name="connsiteX7" fmla="*/ 9997 w 9999"/>
              <a:gd name="connsiteY7" fmla="*/ 5067 h 10012"/>
              <a:gd name="connsiteX8" fmla="*/ 9511 w 9999"/>
              <a:gd name="connsiteY8" fmla="*/ 436 h 10012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12 w 10003"/>
              <a:gd name="connsiteY0" fmla="*/ 435 h 10000"/>
              <a:gd name="connsiteX1" fmla="*/ 5066 w 10003"/>
              <a:gd name="connsiteY1" fmla="*/ 102 h 10000"/>
              <a:gd name="connsiteX2" fmla="*/ 512 w 10003"/>
              <a:gd name="connsiteY2" fmla="*/ 377 h 10000"/>
              <a:gd name="connsiteX3" fmla="*/ 1 w 10003"/>
              <a:gd name="connsiteY3" fmla="*/ 4631 h 10000"/>
              <a:gd name="connsiteX4" fmla="*/ 505 w 10003"/>
              <a:gd name="connsiteY4" fmla="*/ 9499 h 10000"/>
              <a:gd name="connsiteX5" fmla="*/ 5082 w 10003"/>
              <a:gd name="connsiteY5" fmla="*/ 9869 h 10000"/>
              <a:gd name="connsiteX6" fmla="*/ 9523 w 10003"/>
              <a:gd name="connsiteY6" fmla="*/ 9625 h 10000"/>
              <a:gd name="connsiteX7" fmla="*/ 9998 w 10003"/>
              <a:gd name="connsiteY7" fmla="*/ 5061 h 10000"/>
              <a:gd name="connsiteX8" fmla="*/ 9512 w 10003"/>
              <a:gd name="connsiteY8" fmla="*/ 435 h 10000"/>
              <a:gd name="connsiteX0" fmla="*/ 9577 w 10068"/>
              <a:gd name="connsiteY0" fmla="*/ 435 h 9994"/>
              <a:gd name="connsiteX1" fmla="*/ 5131 w 10068"/>
              <a:gd name="connsiteY1" fmla="*/ 102 h 9994"/>
              <a:gd name="connsiteX2" fmla="*/ 577 w 10068"/>
              <a:gd name="connsiteY2" fmla="*/ 377 h 9994"/>
              <a:gd name="connsiteX3" fmla="*/ 66 w 10068"/>
              <a:gd name="connsiteY3" fmla="*/ 4631 h 9994"/>
              <a:gd name="connsiteX4" fmla="*/ 570 w 10068"/>
              <a:gd name="connsiteY4" fmla="*/ 9499 h 9994"/>
              <a:gd name="connsiteX5" fmla="*/ 5162 w 10068"/>
              <a:gd name="connsiteY5" fmla="*/ 9845 h 9994"/>
              <a:gd name="connsiteX6" fmla="*/ 9588 w 10068"/>
              <a:gd name="connsiteY6" fmla="*/ 9625 h 9994"/>
              <a:gd name="connsiteX7" fmla="*/ 10063 w 10068"/>
              <a:gd name="connsiteY7" fmla="*/ 5061 h 9994"/>
              <a:gd name="connsiteX8" fmla="*/ 9577 w 10068"/>
              <a:gd name="connsiteY8" fmla="*/ 435 h 9994"/>
              <a:gd name="connsiteX0" fmla="*/ 9447 w 9935"/>
              <a:gd name="connsiteY0" fmla="*/ 435 h 10084"/>
              <a:gd name="connsiteX1" fmla="*/ 5031 w 9935"/>
              <a:gd name="connsiteY1" fmla="*/ 102 h 10084"/>
              <a:gd name="connsiteX2" fmla="*/ 508 w 9935"/>
              <a:gd name="connsiteY2" fmla="*/ 377 h 10084"/>
              <a:gd name="connsiteX3" fmla="*/ 1 w 9935"/>
              <a:gd name="connsiteY3" fmla="*/ 4634 h 10084"/>
              <a:gd name="connsiteX4" fmla="*/ 501 w 9935"/>
              <a:gd name="connsiteY4" fmla="*/ 9505 h 10084"/>
              <a:gd name="connsiteX5" fmla="*/ 5062 w 9935"/>
              <a:gd name="connsiteY5" fmla="*/ 9851 h 10084"/>
              <a:gd name="connsiteX6" fmla="*/ 9458 w 9935"/>
              <a:gd name="connsiteY6" fmla="*/ 9631 h 10084"/>
              <a:gd name="connsiteX7" fmla="*/ 9930 w 9935"/>
              <a:gd name="connsiteY7" fmla="*/ 5064 h 10084"/>
              <a:gd name="connsiteX8" fmla="*/ 9447 w 9935"/>
              <a:gd name="connsiteY8" fmla="*/ 435 h 10084"/>
              <a:gd name="connsiteX0" fmla="*/ 9509 w 10000"/>
              <a:gd name="connsiteY0" fmla="*/ 431 h 10000"/>
              <a:gd name="connsiteX1" fmla="*/ 5064 w 10000"/>
              <a:gd name="connsiteY1" fmla="*/ 101 h 10000"/>
              <a:gd name="connsiteX2" fmla="*/ 511 w 10000"/>
              <a:gd name="connsiteY2" fmla="*/ 374 h 10000"/>
              <a:gd name="connsiteX3" fmla="*/ 1 w 10000"/>
              <a:gd name="connsiteY3" fmla="*/ 4595 h 10000"/>
              <a:gd name="connsiteX4" fmla="*/ 504 w 10000"/>
              <a:gd name="connsiteY4" fmla="*/ 9426 h 10000"/>
              <a:gd name="connsiteX5" fmla="*/ 5095 w 10000"/>
              <a:gd name="connsiteY5" fmla="*/ 9769 h 10000"/>
              <a:gd name="connsiteX6" fmla="*/ 9520 w 10000"/>
              <a:gd name="connsiteY6" fmla="*/ 9551 h 10000"/>
              <a:gd name="connsiteX7" fmla="*/ 9995 w 10000"/>
              <a:gd name="connsiteY7" fmla="*/ 5022 h 10000"/>
              <a:gd name="connsiteX8" fmla="*/ 9509 w 10000"/>
              <a:gd name="connsiteY8" fmla="*/ 431 h 10000"/>
              <a:gd name="connsiteX0" fmla="*/ 9509 w 10000"/>
              <a:gd name="connsiteY0" fmla="*/ 431 h 9855"/>
              <a:gd name="connsiteX1" fmla="*/ 5064 w 10000"/>
              <a:gd name="connsiteY1" fmla="*/ 101 h 9855"/>
              <a:gd name="connsiteX2" fmla="*/ 511 w 10000"/>
              <a:gd name="connsiteY2" fmla="*/ 374 h 9855"/>
              <a:gd name="connsiteX3" fmla="*/ 1 w 10000"/>
              <a:gd name="connsiteY3" fmla="*/ 4595 h 9855"/>
              <a:gd name="connsiteX4" fmla="*/ 504 w 10000"/>
              <a:gd name="connsiteY4" fmla="*/ 9426 h 9855"/>
              <a:gd name="connsiteX5" fmla="*/ 5095 w 10000"/>
              <a:gd name="connsiteY5" fmla="*/ 9769 h 9855"/>
              <a:gd name="connsiteX6" fmla="*/ 9520 w 10000"/>
              <a:gd name="connsiteY6" fmla="*/ 9551 h 9855"/>
              <a:gd name="connsiteX7" fmla="*/ 9995 w 10000"/>
              <a:gd name="connsiteY7" fmla="*/ 5022 h 9855"/>
              <a:gd name="connsiteX8" fmla="*/ 9509 w 10000"/>
              <a:gd name="connsiteY8" fmla="*/ 431 h 9855"/>
              <a:gd name="connsiteX0" fmla="*/ 9509 w 10000"/>
              <a:gd name="connsiteY0" fmla="*/ 437 h 10097"/>
              <a:gd name="connsiteX1" fmla="*/ 5064 w 10000"/>
              <a:gd name="connsiteY1" fmla="*/ 102 h 10097"/>
              <a:gd name="connsiteX2" fmla="*/ 511 w 10000"/>
              <a:gd name="connsiteY2" fmla="*/ 380 h 10097"/>
              <a:gd name="connsiteX3" fmla="*/ 1 w 10000"/>
              <a:gd name="connsiteY3" fmla="*/ 4663 h 10097"/>
              <a:gd name="connsiteX4" fmla="*/ 504 w 10000"/>
              <a:gd name="connsiteY4" fmla="*/ 9565 h 10097"/>
              <a:gd name="connsiteX5" fmla="*/ 5095 w 10000"/>
              <a:gd name="connsiteY5" fmla="*/ 9913 h 10097"/>
              <a:gd name="connsiteX6" fmla="*/ 9520 w 10000"/>
              <a:gd name="connsiteY6" fmla="*/ 9692 h 10097"/>
              <a:gd name="connsiteX7" fmla="*/ 9995 w 10000"/>
              <a:gd name="connsiteY7" fmla="*/ 5096 h 10097"/>
              <a:gd name="connsiteX8" fmla="*/ 9509 w 10000"/>
              <a:gd name="connsiteY8" fmla="*/ 437 h 10097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37 h 10052"/>
              <a:gd name="connsiteX1" fmla="*/ 5073 w 10009"/>
              <a:gd name="connsiteY1" fmla="*/ 102 h 10052"/>
              <a:gd name="connsiteX2" fmla="*/ 520 w 10009"/>
              <a:gd name="connsiteY2" fmla="*/ 380 h 10052"/>
              <a:gd name="connsiteX3" fmla="*/ 10 w 10009"/>
              <a:gd name="connsiteY3" fmla="*/ 4663 h 10052"/>
              <a:gd name="connsiteX4" fmla="*/ 391 w 10009"/>
              <a:gd name="connsiteY4" fmla="*/ 9493 h 10052"/>
              <a:gd name="connsiteX5" fmla="*/ 5104 w 10009"/>
              <a:gd name="connsiteY5" fmla="*/ 9913 h 10052"/>
              <a:gd name="connsiteX6" fmla="*/ 9529 w 10009"/>
              <a:gd name="connsiteY6" fmla="*/ 9692 h 10052"/>
              <a:gd name="connsiteX7" fmla="*/ 10004 w 10009"/>
              <a:gd name="connsiteY7" fmla="*/ 5096 h 10052"/>
              <a:gd name="connsiteX8" fmla="*/ 9518 w 10009"/>
              <a:gd name="connsiteY8" fmla="*/ 437 h 10052"/>
              <a:gd name="connsiteX0" fmla="*/ 9518 w 10009"/>
              <a:gd name="connsiteY0" fmla="*/ 484 h 10099"/>
              <a:gd name="connsiteX1" fmla="*/ 5073 w 10009"/>
              <a:gd name="connsiteY1" fmla="*/ 149 h 10099"/>
              <a:gd name="connsiteX2" fmla="*/ 520 w 10009"/>
              <a:gd name="connsiteY2" fmla="*/ 355 h 10099"/>
              <a:gd name="connsiteX3" fmla="*/ 10 w 10009"/>
              <a:gd name="connsiteY3" fmla="*/ 4710 h 10099"/>
              <a:gd name="connsiteX4" fmla="*/ 391 w 10009"/>
              <a:gd name="connsiteY4" fmla="*/ 9540 h 10099"/>
              <a:gd name="connsiteX5" fmla="*/ 5104 w 10009"/>
              <a:gd name="connsiteY5" fmla="*/ 9960 h 10099"/>
              <a:gd name="connsiteX6" fmla="*/ 9529 w 10009"/>
              <a:gd name="connsiteY6" fmla="*/ 9739 h 10099"/>
              <a:gd name="connsiteX7" fmla="*/ 10004 w 10009"/>
              <a:gd name="connsiteY7" fmla="*/ 5143 h 10099"/>
              <a:gd name="connsiteX8" fmla="*/ 9518 w 10009"/>
              <a:gd name="connsiteY8" fmla="*/ 484 h 10099"/>
              <a:gd name="connsiteX0" fmla="*/ 9518 w 10009"/>
              <a:gd name="connsiteY0" fmla="*/ 436 h 10051"/>
              <a:gd name="connsiteX1" fmla="*/ 5073 w 10009"/>
              <a:gd name="connsiteY1" fmla="*/ 101 h 10051"/>
              <a:gd name="connsiteX2" fmla="*/ 520 w 10009"/>
              <a:gd name="connsiteY2" fmla="*/ 307 h 10051"/>
              <a:gd name="connsiteX3" fmla="*/ 10 w 10009"/>
              <a:gd name="connsiteY3" fmla="*/ 4662 h 10051"/>
              <a:gd name="connsiteX4" fmla="*/ 391 w 10009"/>
              <a:gd name="connsiteY4" fmla="*/ 9492 h 10051"/>
              <a:gd name="connsiteX5" fmla="*/ 5104 w 10009"/>
              <a:gd name="connsiteY5" fmla="*/ 9912 h 10051"/>
              <a:gd name="connsiteX6" fmla="*/ 9529 w 10009"/>
              <a:gd name="connsiteY6" fmla="*/ 9691 h 10051"/>
              <a:gd name="connsiteX7" fmla="*/ 10004 w 10009"/>
              <a:gd name="connsiteY7" fmla="*/ 5095 h 10051"/>
              <a:gd name="connsiteX8" fmla="*/ 9518 w 10009"/>
              <a:gd name="connsiteY8" fmla="*/ 436 h 10051"/>
              <a:gd name="connsiteX0" fmla="*/ 9646 w 10137"/>
              <a:gd name="connsiteY0" fmla="*/ 436 h 10051"/>
              <a:gd name="connsiteX1" fmla="*/ 5201 w 10137"/>
              <a:gd name="connsiteY1" fmla="*/ 101 h 10051"/>
              <a:gd name="connsiteX2" fmla="*/ 648 w 10137"/>
              <a:gd name="connsiteY2" fmla="*/ 307 h 10051"/>
              <a:gd name="connsiteX3" fmla="*/ 2 w 10137"/>
              <a:gd name="connsiteY3" fmla="*/ 4855 h 10051"/>
              <a:gd name="connsiteX4" fmla="*/ 519 w 10137"/>
              <a:gd name="connsiteY4" fmla="*/ 9492 h 10051"/>
              <a:gd name="connsiteX5" fmla="*/ 5232 w 10137"/>
              <a:gd name="connsiteY5" fmla="*/ 9912 h 10051"/>
              <a:gd name="connsiteX6" fmla="*/ 9657 w 10137"/>
              <a:gd name="connsiteY6" fmla="*/ 9691 h 10051"/>
              <a:gd name="connsiteX7" fmla="*/ 10132 w 10137"/>
              <a:gd name="connsiteY7" fmla="*/ 5095 h 10051"/>
              <a:gd name="connsiteX8" fmla="*/ 9646 w 10137"/>
              <a:gd name="connsiteY8" fmla="*/ 436 h 10051"/>
              <a:gd name="connsiteX0" fmla="*/ 9647 w 10138"/>
              <a:gd name="connsiteY0" fmla="*/ 436 h 10051"/>
              <a:gd name="connsiteX1" fmla="*/ 5202 w 10138"/>
              <a:gd name="connsiteY1" fmla="*/ 101 h 10051"/>
              <a:gd name="connsiteX2" fmla="*/ 479 w 10138"/>
              <a:gd name="connsiteY2" fmla="*/ 350 h 10051"/>
              <a:gd name="connsiteX3" fmla="*/ 3 w 10138"/>
              <a:gd name="connsiteY3" fmla="*/ 4855 h 10051"/>
              <a:gd name="connsiteX4" fmla="*/ 520 w 10138"/>
              <a:gd name="connsiteY4" fmla="*/ 9492 h 10051"/>
              <a:gd name="connsiteX5" fmla="*/ 5233 w 10138"/>
              <a:gd name="connsiteY5" fmla="*/ 9912 h 10051"/>
              <a:gd name="connsiteX6" fmla="*/ 9658 w 10138"/>
              <a:gd name="connsiteY6" fmla="*/ 9691 h 10051"/>
              <a:gd name="connsiteX7" fmla="*/ 10133 w 10138"/>
              <a:gd name="connsiteY7" fmla="*/ 5095 h 10051"/>
              <a:gd name="connsiteX8" fmla="*/ 9647 w 10138"/>
              <a:gd name="connsiteY8" fmla="*/ 436 h 10051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44 h 10059"/>
              <a:gd name="connsiteX1" fmla="*/ 5202 w 10138"/>
              <a:gd name="connsiteY1" fmla="*/ 109 h 10059"/>
              <a:gd name="connsiteX2" fmla="*/ 479 w 10138"/>
              <a:gd name="connsiteY2" fmla="*/ 358 h 10059"/>
              <a:gd name="connsiteX3" fmla="*/ 3 w 10138"/>
              <a:gd name="connsiteY3" fmla="*/ 4863 h 10059"/>
              <a:gd name="connsiteX4" fmla="*/ 520 w 10138"/>
              <a:gd name="connsiteY4" fmla="*/ 9500 h 10059"/>
              <a:gd name="connsiteX5" fmla="*/ 5233 w 10138"/>
              <a:gd name="connsiteY5" fmla="*/ 9920 h 10059"/>
              <a:gd name="connsiteX6" fmla="*/ 9658 w 10138"/>
              <a:gd name="connsiteY6" fmla="*/ 9699 h 10059"/>
              <a:gd name="connsiteX7" fmla="*/ 10133 w 10138"/>
              <a:gd name="connsiteY7" fmla="*/ 5103 h 10059"/>
              <a:gd name="connsiteX8" fmla="*/ 9647 w 10138"/>
              <a:gd name="connsiteY8" fmla="*/ 444 h 10059"/>
              <a:gd name="connsiteX0" fmla="*/ 9647 w 10138"/>
              <a:gd name="connsiteY0" fmla="*/ 489 h 10104"/>
              <a:gd name="connsiteX1" fmla="*/ 4976 w 10138"/>
              <a:gd name="connsiteY1" fmla="*/ 47 h 10104"/>
              <a:gd name="connsiteX2" fmla="*/ 479 w 10138"/>
              <a:gd name="connsiteY2" fmla="*/ 403 h 10104"/>
              <a:gd name="connsiteX3" fmla="*/ 3 w 10138"/>
              <a:gd name="connsiteY3" fmla="*/ 4908 h 10104"/>
              <a:gd name="connsiteX4" fmla="*/ 520 w 10138"/>
              <a:gd name="connsiteY4" fmla="*/ 9545 h 10104"/>
              <a:gd name="connsiteX5" fmla="*/ 5233 w 10138"/>
              <a:gd name="connsiteY5" fmla="*/ 9965 h 10104"/>
              <a:gd name="connsiteX6" fmla="*/ 9658 w 10138"/>
              <a:gd name="connsiteY6" fmla="*/ 9744 h 10104"/>
              <a:gd name="connsiteX7" fmla="*/ 10133 w 10138"/>
              <a:gd name="connsiteY7" fmla="*/ 5148 h 10104"/>
              <a:gd name="connsiteX8" fmla="*/ 9647 w 10138"/>
              <a:gd name="connsiteY8" fmla="*/ 489 h 10104"/>
              <a:gd name="connsiteX0" fmla="*/ 9783 w 10174"/>
              <a:gd name="connsiteY0" fmla="*/ 464 h 10122"/>
              <a:gd name="connsiteX1" fmla="*/ 4976 w 10174"/>
              <a:gd name="connsiteY1" fmla="*/ 65 h 10122"/>
              <a:gd name="connsiteX2" fmla="*/ 479 w 10174"/>
              <a:gd name="connsiteY2" fmla="*/ 421 h 10122"/>
              <a:gd name="connsiteX3" fmla="*/ 3 w 10174"/>
              <a:gd name="connsiteY3" fmla="*/ 4926 h 10122"/>
              <a:gd name="connsiteX4" fmla="*/ 520 w 10174"/>
              <a:gd name="connsiteY4" fmla="*/ 9563 h 10122"/>
              <a:gd name="connsiteX5" fmla="*/ 5233 w 10174"/>
              <a:gd name="connsiteY5" fmla="*/ 9983 h 10122"/>
              <a:gd name="connsiteX6" fmla="*/ 9658 w 10174"/>
              <a:gd name="connsiteY6" fmla="*/ 9762 h 10122"/>
              <a:gd name="connsiteX7" fmla="*/ 10133 w 10174"/>
              <a:gd name="connsiteY7" fmla="*/ 5166 h 10122"/>
              <a:gd name="connsiteX8" fmla="*/ 9783 w 10174"/>
              <a:gd name="connsiteY8" fmla="*/ 464 h 10122"/>
              <a:gd name="connsiteX0" fmla="*/ 9783 w 10325"/>
              <a:gd name="connsiteY0" fmla="*/ 464 h 10122"/>
              <a:gd name="connsiteX1" fmla="*/ 4976 w 10325"/>
              <a:gd name="connsiteY1" fmla="*/ 65 h 10122"/>
              <a:gd name="connsiteX2" fmla="*/ 479 w 10325"/>
              <a:gd name="connsiteY2" fmla="*/ 421 h 10122"/>
              <a:gd name="connsiteX3" fmla="*/ 3 w 10325"/>
              <a:gd name="connsiteY3" fmla="*/ 4926 h 10122"/>
              <a:gd name="connsiteX4" fmla="*/ 520 w 10325"/>
              <a:gd name="connsiteY4" fmla="*/ 9563 h 10122"/>
              <a:gd name="connsiteX5" fmla="*/ 5233 w 10325"/>
              <a:gd name="connsiteY5" fmla="*/ 9983 h 10122"/>
              <a:gd name="connsiteX6" fmla="*/ 9658 w 10325"/>
              <a:gd name="connsiteY6" fmla="*/ 9762 h 10122"/>
              <a:gd name="connsiteX7" fmla="*/ 10325 w 10325"/>
              <a:gd name="connsiteY7" fmla="*/ 4952 h 10122"/>
              <a:gd name="connsiteX8" fmla="*/ 9783 w 10325"/>
              <a:gd name="connsiteY8" fmla="*/ 464 h 10122"/>
              <a:gd name="connsiteX0" fmla="*/ 9783 w 10364"/>
              <a:gd name="connsiteY0" fmla="*/ 464 h 10136"/>
              <a:gd name="connsiteX1" fmla="*/ 4976 w 10364"/>
              <a:gd name="connsiteY1" fmla="*/ 65 h 10136"/>
              <a:gd name="connsiteX2" fmla="*/ 479 w 10364"/>
              <a:gd name="connsiteY2" fmla="*/ 421 h 10136"/>
              <a:gd name="connsiteX3" fmla="*/ 3 w 10364"/>
              <a:gd name="connsiteY3" fmla="*/ 4926 h 10136"/>
              <a:gd name="connsiteX4" fmla="*/ 520 w 10364"/>
              <a:gd name="connsiteY4" fmla="*/ 9563 h 10136"/>
              <a:gd name="connsiteX5" fmla="*/ 5233 w 10364"/>
              <a:gd name="connsiteY5" fmla="*/ 9983 h 10136"/>
              <a:gd name="connsiteX6" fmla="*/ 9986 w 10364"/>
              <a:gd name="connsiteY6" fmla="*/ 9527 h 10136"/>
              <a:gd name="connsiteX7" fmla="*/ 10325 w 10364"/>
              <a:gd name="connsiteY7" fmla="*/ 4952 h 10136"/>
              <a:gd name="connsiteX8" fmla="*/ 9783 w 10364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325"/>
              <a:gd name="connsiteY0" fmla="*/ 464 h 10136"/>
              <a:gd name="connsiteX1" fmla="*/ 4976 w 10325"/>
              <a:gd name="connsiteY1" fmla="*/ 65 h 10136"/>
              <a:gd name="connsiteX2" fmla="*/ 479 w 10325"/>
              <a:gd name="connsiteY2" fmla="*/ 421 h 10136"/>
              <a:gd name="connsiteX3" fmla="*/ 3 w 10325"/>
              <a:gd name="connsiteY3" fmla="*/ 4926 h 10136"/>
              <a:gd name="connsiteX4" fmla="*/ 520 w 10325"/>
              <a:gd name="connsiteY4" fmla="*/ 9563 h 10136"/>
              <a:gd name="connsiteX5" fmla="*/ 5233 w 10325"/>
              <a:gd name="connsiteY5" fmla="*/ 9983 h 10136"/>
              <a:gd name="connsiteX6" fmla="*/ 9986 w 10325"/>
              <a:gd name="connsiteY6" fmla="*/ 9527 h 10136"/>
              <a:gd name="connsiteX7" fmla="*/ 10325 w 10325"/>
              <a:gd name="connsiteY7" fmla="*/ 4952 h 10136"/>
              <a:gd name="connsiteX8" fmla="*/ 9783 w 10325"/>
              <a:gd name="connsiteY8" fmla="*/ 464 h 10136"/>
              <a:gd name="connsiteX0" fmla="*/ 9783 w 10467"/>
              <a:gd name="connsiteY0" fmla="*/ 464 h 10099"/>
              <a:gd name="connsiteX1" fmla="*/ 4976 w 10467"/>
              <a:gd name="connsiteY1" fmla="*/ 65 h 10099"/>
              <a:gd name="connsiteX2" fmla="*/ 479 w 10467"/>
              <a:gd name="connsiteY2" fmla="*/ 421 h 10099"/>
              <a:gd name="connsiteX3" fmla="*/ 3 w 10467"/>
              <a:gd name="connsiteY3" fmla="*/ 4926 h 10099"/>
              <a:gd name="connsiteX4" fmla="*/ 520 w 10467"/>
              <a:gd name="connsiteY4" fmla="*/ 9563 h 10099"/>
              <a:gd name="connsiteX5" fmla="*/ 5403 w 10467"/>
              <a:gd name="connsiteY5" fmla="*/ 9897 h 10099"/>
              <a:gd name="connsiteX6" fmla="*/ 9986 w 10467"/>
              <a:gd name="connsiteY6" fmla="*/ 9527 h 10099"/>
              <a:gd name="connsiteX7" fmla="*/ 10325 w 10467"/>
              <a:gd name="connsiteY7" fmla="*/ 4952 h 10099"/>
              <a:gd name="connsiteX8" fmla="*/ 9783 w 10467"/>
              <a:gd name="connsiteY8" fmla="*/ 464 h 10099"/>
              <a:gd name="connsiteX0" fmla="*/ 9783 w 10467"/>
              <a:gd name="connsiteY0" fmla="*/ 464 h 10112"/>
              <a:gd name="connsiteX1" fmla="*/ 4976 w 10467"/>
              <a:gd name="connsiteY1" fmla="*/ 65 h 10112"/>
              <a:gd name="connsiteX2" fmla="*/ 479 w 10467"/>
              <a:gd name="connsiteY2" fmla="*/ 421 h 10112"/>
              <a:gd name="connsiteX3" fmla="*/ 3 w 10467"/>
              <a:gd name="connsiteY3" fmla="*/ 4926 h 10112"/>
              <a:gd name="connsiteX4" fmla="*/ 418 w 10467"/>
              <a:gd name="connsiteY4" fmla="*/ 9584 h 10112"/>
              <a:gd name="connsiteX5" fmla="*/ 5403 w 10467"/>
              <a:gd name="connsiteY5" fmla="*/ 9897 h 10112"/>
              <a:gd name="connsiteX6" fmla="*/ 9986 w 10467"/>
              <a:gd name="connsiteY6" fmla="*/ 9527 h 10112"/>
              <a:gd name="connsiteX7" fmla="*/ 10325 w 10467"/>
              <a:gd name="connsiteY7" fmla="*/ 4952 h 10112"/>
              <a:gd name="connsiteX8" fmla="*/ 9783 w 10467"/>
              <a:gd name="connsiteY8" fmla="*/ 464 h 10112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467"/>
              <a:gd name="connsiteY0" fmla="*/ 464 h 10168"/>
              <a:gd name="connsiteX1" fmla="*/ 4976 w 10467"/>
              <a:gd name="connsiteY1" fmla="*/ 65 h 10168"/>
              <a:gd name="connsiteX2" fmla="*/ 479 w 10467"/>
              <a:gd name="connsiteY2" fmla="*/ 421 h 10168"/>
              <a:gd name="connsiteX3" fmla="*/ 3 w 10467"/>
              <a:gd name="connsiteY3" fmla="*/ 4926 h 10168"/>
              <a:gd name="connsiteX4" fmla="*/ 418 w 10467"/>
              <a:gd name="connsiteY4" fmla="*/ 9584 h 10168"/>
              <a:gd name="connsiteX5" fmla="*/ 5403 w 10467"/>
              <a:gd name="connsiteY5" fmla="*/ 10025 h 10168"/>
              <a:gd name="connsiteX6" fmla="*/ 9986 w 10467"/>
              <a:gd name="connsiteY6" fmla="*/ 9527 h 10168"/>
              <a:gd name="connsiteX7" fmla="*/ 10325 w 10467"/>
              <a:gd name="connsiteY7" fmla="*/ 4952 h 10168"/>
              <a:gd name="connsiteX8" fmla="*/ 9783 w 10467"/>
              <a:gd name="connsiteY8" fmla="*/ 464 h 10168"/>
              <a:gd name="connsiteX0" fmla="*/ 9783 w 10399"/>
              <a:gd name="connsiteY0" fmla="*/ 464 h 10244"/>
              <a:gd name="connsiteX1" fmla="*/ 4976 w 10399"/>
              <a:gd name="connsiteY1" fmla="*/ 65 h 10244"/>
              <a:gd name="connsiteX2" fmla="*/ 479 w 10399"/>
              <a:gd name="connsiteY2" fmla="*/ 421 h 10244"/>
              <a:gd name="connsiteX3" fmla="*/ 3 w 10399"/>
              <a:gd name="connsiteY3" fmla="*/ 4926 h 10244"/>
              <a:gd name="connsiteX4" fmla="*/ 418 w 10399"/>
              <a:gd name="connsiteY4" fmla="*/ 9584 h 10244"/>
              <a:gd name="connsiteX5" fmla="*/ 5403 w 10399"/>
              <a:gd name="connsiteY5" fmla="*/ 10025 h 10244"/>
              <a:gd name="connsiteX6" fmla="*/ 9850 w 10399"/>
              <a:gd name="connsiteY6" fmla="*/ 9784 h 10244"/>
              <a:gd name="connsiteX7" fmla="*/ 10325 w 10399"/>
              <a:gd name="connsiteY7" fmla="*/ 4952 h 10244"/>
              <a:gd name="connsiteX8" fmla="*/ 9783 w 10399"/>
              <a:gd name="connsiteY8" fmla="*/ 464 h 10244"/>
              <a:gd name="connsiteX0" fmla="*/ 9783 w 10399"/>
              <a:gd name="connsiteY0" fmla="*/ 464 h 10152"/>
              <a:gd name="connsiteX1" fmla="*/ 4976 w 10399"/>
              <a:gd name="connsiteY1" fmla="*/ 65 h 10152"/>
              <a:gd name="connsiteX2" fmla="*/ 479 w 10399"/>
              <a:gd name="connsiteY2" fmla="*/ 421 h 10152"/>
              <a:gd name="connsiteX3" fmla="*/ 3 w 10399"/>
              <a:gd name="connsiteY3" fmla="*/ 4926 h 10152"/>
              <a:gd name="connsiteX4" fmla="*/ 418 w 10399"/>
              <a:gd name="connsiteY4" fmla="*/ 9584 h 10152"/>
              <a:gd name="connsiteX5" fmla="*/ 5403 w 10399"/>
              <a:gd name="connsiteY5" fmla="*/ 10025 h 10152"/>
              <a:gd name="connsiteX6" fmla="*/ 9850 w 10399"/>
              <a:gd name="connsiteY6" fmla="*/ 9784 h 10152"/>
              <a:gd name="connsiteX7" fmla="*/ 10325 w 10399"/>
              <a:gd name="connsiteY7" fmla="*/ 4952 h 10152"/>
              <a:gd name="connsiteX8" fmla="*/ 9783 w 10399"/>
              <a:gd name="connsiteY8" fmla="*/ 464 h 10152"/>
              <a:gd name="connsiteX0" fmla="*/ 9783 w 10326"/>
              <a:gd name="connsiteY0" fmla="*/ 464 h 10152"/>
              <a:gd name="connsiteX1" fmla="*/ 4976 w 10326"/>
              <a:gd name="connsiteY1" fmla="*/ 65 h 10152"/>
              <a:gd name="connsiteX2" fmla="*/ 479 w 10326"/>
              <a:gd name="connsiteY2" fmla="*/ 421 h 10152"/>
              <a:gd name="connsiteX3" fmla="*/ 3 w 10326"/>
              <a:gd name="connsiteY3" fmla="*/ 4926 h 10152"/>
              <a:gd name="connsiteX4" fmla="*/ 418 w 10326"/>
              <a:gd name="connsiteY4" fmla="*/ 9584 h 10152"/>
              <a:gd name="connsiteX5" fmla="*/ 5403 w 10326"/>
              <a:gd name="connsiteY5" fmla="*/ 10025 h 10152"/>
              <a:gd name="connsiteX6" fmla="*/ 9850 w 10326"/>
              <a:gd name="connsiteY6" fmla="*/ 9784 h 10152"/>
              <a:gd name="connsiteX7" fmla="*/ 10325 w 10326"/>
              <a:gd name="connsiteY7" fmla="*/ 4952 h 10152"/>
              <a:gd name="connsiteX8" fmla="*/ 9783 w 10326"/>
              <a:gd name="connsiteY8" fmla="*/ 464 h 10152"/>
              <a:gd name="connsiteX0" fmla="*/ 9783 w 10334"/>
              <a:gd name="connsiteY0" fmla="*/ 464 h 10151"/>
              <a:gd name="connsiteX1" fmla="*/ 4976 w 10334"/>
              <a:gd name="connsiteY1" fmla="*/ 65 h 10151"/>
              <a:gd name="connsiteX2" fmla="*/ 479 w 10334"/>
              <a:gd name="connsiteY2" fmla="*/ 421 h 10151"/>
              <a:gd name="connsiteX3" fmla="*/ 3 w 10334"/>
              <a:gd name="connsiteY3" fmla="*/ 4926 h 10151"/>
              <a:gd name="connsiteX4" fmla="*/ 418 w 10334"/>
              <a:gd name="connsiteY4" fmla="*/ 9584 h 10151"/>
              <a:gd name="connsiteX5" fmla="*/ 5403 w 10334"/>
              <a:gd name="connsiteY5" fmla="*/ 10025 h 10151"/>
              <a:gd name="connsiteX6" fmla="*/ 9941 w 10334"/>
              <a:gd name="connsiteY6" fmla="*/ 9805 h 10151"/>
              <a:gd name="connsiteX7" fmla="*/ 10325 w 10334"/>
              <a:gd name="connsiteY7" fmla="*/ 4952 h 10151"/>
              <a:gd name="connsiteX8" fmla="*/ 9783 w 10334"/>
              <a:gd name="connsiteY8" fmla="*/ 464 h 10151"/>
              <a:gd name="connsiteX0" fmla="*/ 9783 w 10353"/>
              <a:gd name="connsiteY0" fmla="*/ 464 h 10151"/>
              <a:gd name="connsiteX1" fmla="*/ 4976 w 10353"/>
              <a:gd name="connsiteY1" fmla="*/ 65 h 10151"/>
              <a:gd name="connsiteX2" fmla="*/ 479 w 10353"/>
              <a:gd name="connsiteY2" fmla="*/ 421 h 10151"/>
              <a:gd name="connsiteX3" fmla="*/ 3 w 10353"/>
              <a:gd name="connsiteY3" fmla="*/ 4926 h 10151"/>
              <a:gd name="connsiteX4" fmla="*/ 418 w 10353"/>
              <a:gd name="connsiteY4" fmla="*/ 9584 h 10151"/>
              <a:gd name="connsiteX5" fmla="*/ 5403 w 10353"/>
              <a:gd name="connsiteY5" fmla="*/ 10025 h 10151"/>
              <a:gd name="connsiteX6" fmla="*/ 9941 w 10353"/>
              <a:gd name="connsiteY6" fmla="*/ 9805 h 10151"/>
              <a:gd name="connsiteX7" fmla="*/ 10348 w 10353"/>
              <a:gd name="connsiteY7" fmla="*/ 5038 h 10151"/>
              <a:gd name="connsiteX8" fmla="*/ 9783 w 10353"/>
              <a:gd name="connsiteY8" fmla="*/ 464 h 10151"/>
              <a:gd name="connsiteX0" fmla="*/ 9817 w 10353"/>
              <a:gd name="connsiteY0" fmla="*/ 454 h 10162"/>
              <a:gd name="connsiteX1" fmla="*/ 4976 w 10353"/>
              <a:gd name="connsiteY1" fmla="*/ 76 h 10162"/>
              <a:gd name="connsiteX2" fmla="*/ 479 w 10353"/>
              <a:gd name="connsiteY2" fmla="*/ 432 h 10162"/>
              <a:gd name="connsiteX3" fmla="*/ 3 w 10353"/>
              <a:gd name="connsiteY3" fmla="*/ 4937 h 10162"/>
              <a:gd name="connsiteX4" fmla="*/ 418 w 10353"/>
              <a:gd name="connsiteY4" fmla="*/ 9595 h 10162"/>
              <a:gd name="connsiteX5" fmla="*/ 5403 w 10353"/>
              <a:gd name="connsiteY5" fmla="*/ 10036 h 10162"/>
              <a:gd name="connsiteX6" fmla="*/ 9941 w 10353"/>
              <a:gd name="connsiteY6" fmla="*/ 9816 h 10162"/>
              <a:gd name="connsiteX7" fmla="*/ 10348 w 10353"/>
              <a:gd name="connsiteY7" fmla="*/ 5049 h 10162"/>
              <a:gd name="connsiteX8" fmla="*/ 9817 w 10353"/>
              <a:gd name="connsiteY8" fmla="*/ 454 h 10162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46 h 10154"/>
              <a:gd name="connsiteX1" fmla="*/ 5010 w 10353"/>
              <a:gd name="connsiteY1" fmla="*/ 89 h 10154"/>
              <a:gd name="connsiteX2" fmla="*/ 479 w 10353"/>
              <a:gd name="connsiteY2" fmla="*/ 424 h 10154"/>
              <a:gd name="connsiteX3" fmla="*/ 3 w 10353"/>
              <a:gd name="connsiteY3" fmla="*/ 4929 h 10154"/>
              <a:gd name="connsiteX4" fmla="*/ 418 w 10353"/>
              <a:gd name="connsiteY4" fmla="*/ 9587 h 10154"/>
              <a:gd name="connsiteX5" fmla="*/ 5403 w 10353"/>
              <a:gd name="connsiteY5" fmla="*/ 10028 h 10154"/>
              <a:gd name="connsiteX6" fmla="*/ 9941 w 10353"/>
              <a:gd name="connsiteY6" fmla="*/ 9808 h 10154"/>
              <a:gd name="connsiteX7" fmla="*/ 10348 w 10353"/>
              <a:gd name="connsiteY7" fmla="*/ 5041 h 10154"/>
              <a:gd name="connsiteX8" fmla="*/ 9817 w 10353"/>
              <a:gd name="connsiteY8" fmla="*/ 446 h 10154"/>
              <a:gd name="connsiteX0" fmla="*/ 9817 w 10353"/>
              <a:gd name="connsiteY0" fmla="*/ 466 h 10174"/>
              <a:gd name="connsiteX1" fmla="*/ 5010 w 10353"/>
              <a:gd name="connsiteY1" fmla="*/ 109 h 10174"/>
              <a:gd name="connsiteX2" fmla="*/ 377 w 10353"/>
              <a:gd name="connsiteY2" fmla="*/ 358 h 10174"/>
              <a:gd name="connsiteX3" fmla="*/ 3 w 10353"/>
              <a:gd name="connsiteY3" fmla="*/ 4949 h 10174"/>
              <a:gd name="connsiteX4" fmla="*/ 418 w 10353"/>
              <a:gd name="connsiteY4" fmla="*/ 9607 h 10174"/>
              <a:gd name="connsiteX5" fmla="*/ 5403 w 10353"/>
              <a:gd name="connsiteY5" fmla="*/ 10048 h 10174"/>
              <a:gd name="connsiteX6" fmla="*/ 9941 w 10353"/>
              <a:gd name="connsiteY6" fmla="*/ 9828 h 10174"/>
              <a:gd name="connsiteX7" fmla="*/ 10348 w 10353"/>
              <a:gd name="connsiteY7" fmla="*/ 5061 h 10174"/>
              <a:gd name="connsiteX8" fmla="*/ 9817 w 10353"/>
              <a:gd name="connsiteY8" fmla="*/ 466 h 10174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565 h 10273"/>
              <a:gd name="connsiteX1" fmla="*/ 5010 w 10353"/>
              <a:gd name="connsiteY1" fmla="*/ 208 h 10273"/>
              <a:gd name="connsiteX2" fmla="*/ 377 w 10353"/>
              <a:gd name="connsiteY2" fmla="*/ 457 h 10273"/>
              <a:gd name="connsiteX3" fmla="*/ 3 w 10353"/>
              <a:gd name="connsiteY3" fmla="*/ 5048 h 10273"/>
              <a:gd name="connsiteX4" fmla="*/ 418 w 10353"/>
              <a:gd name="connsiteY4" fmla="*/ 9706 h 10273"/>
              <a:gd name="connsiteX5" fmla="*/ 5403 w 10353"/>
              <a:gd name="connsiteY5" fmla="*/ 10147 h 10273"/>
              <a:gd name="connsiteX6" fmla="*/ 9941 w 10353"/>
              <a:gd name="connsiteY6" fmla="*/ 9927 h 10273"/>
              <a:gd name="connsiteX7" fmla="*/ 10348 w 10353"/>
              <a:gd name="connsiteY7" fmla="*/ 5160 h 10273"/>
              <a:gd name="connsiteX8" fmla="*/ 9817 w 10353"/>
              <a:gd name="connsiteY8" fmla="*/ 565 h 10273"/>
              <a:gd name="connsiteX0" fmla="*/ 9817 w 10353"/>
              <a:gd name="connsiteY0" fmla="*/ 482 h 10190"/>
              <a:gd name="connsiteX1" fmla="*/ 5010 w 10353"/>
              <a:gd name="connsiteY1" fmla="*/ 125 h 10190"/>
              <a:gd name="connsiteX2" fmla="*/ 377 w 10353"/>
              <a:gd name="connsiteY2" fmla="*/ 374 h 10190"/>
              <a:gd name="connsiteX3" fmla="*/ 3 w 10353"/>
              <a:gd name="connsiteY3" fmla="*/ 4965 h 10190"/>
              <a:gd name="connsiteX4" fmla="*/ 418 w 10353"/>
              <a:gd name="connsiteY4" fmla="*/ 9623 h 10190"/>
              <a:gd name="connsiteX5" fmla="*/ 5403 w 10353"/>
              <a:gd name="connsiteY5" fmla="*/ 10064 h 10190"/>
              <a:gd name="connsiteX6" fmla="*/ 9941 w 10353"/>
              <a:gd name="connsiteY6" fmla="*/ 9844 h 10190"/>
              <a:gd name="connsiteX7" fmla="*/ 10348 w 10353"/>
              <a:gd name="connsiteY7" fmla="*/ 5077 h 10190"/>
              <a:gd name="connsiteX8" fmla="*/ 9817 w 10353"/>
              <a:gd name="connsiteY8" fmla="*/ 482 h 10190"/>
              <a:gd name="connsiteX0" fmla="*/ 9815 w 10351"/>
              <a:gd name="connsiteY0" fmla="*/ 495 h 10203"/>
              <a:gd name="connsiteX1" fmla="*/ 5008 w 10351"/>
              <a:gd name="connsiteY1" fmla="*/ 138 h 10203"/>
              <a:gd name="connsiteX2" fmla="*/ 420 w 10351"/>
              <a:gd name="connsiteY2" fmla="*/ 366 h 10203"/>
              <a:gd name="connsiteX3" fmla="*/ 1 w 10351"/>
              <a:gd name="connsiteY3" fmla="*/ 4978 h 10203"/>
              <a:gd name="connsiteX4" fmla="*/ 416 w 10351"/>
              <a:gd name="connsiteY4" fmla="*/ 9636 h 10203"/>
              <a:gd name="connsiteX5" fmla="*/ 5401 w 10351"/>
              <a:gd name="connsiteY5" fmla="*/ 10077 h 10203"/>
              <a:gd name="connsiteX6" fmla="*/ 9939 w 10351"/>
              <a:gd name="connsiteY6" fmla="*/ 9857 h 10203"/>
              <a:gd name="connsiteX7" fmla="*/ 10346 w 10351"/>
              <a:gd name="connsiteY7" fmla="*/ 5090 h 10203"/>
              <a:gd name="connsiteX8" fmla="*/ 9815 w 10351"/>
              <a:gd name="connsiteY8" fmla="*/ 495 h 10203"/>
              <a:gd name="connsiteX0" fmla="*/ 9816 w 10352"/>
              <a:gd name="connsiteY0" fmla="*/ 495 h 10203"/>
              <a:gd name="connsiteX1" fmla="*/ 5009 w 10352"/>
              <a:gd name="connsiteY1" fmla="*/ 138 h 10203"/>
              <a:gd name="connsiteX2" fmla="*/ 421 w 10352"/>
              <a:gd name="connsiteY2" fmla="*/ 366 h 10203"/>
              <a:gd name="connsiteX3" fmla="*/ 2 w 10352"/>
              <a:gd name="connsiteY3" fmla="*/ 4978 h 10203"/>
              <a:gd name="connsiteX4" fmla="*/ 417 w 10352"/>
              <a:gd name="connsiteY4" fmla="*/ 9636 h 10203"/>
              <a:gd name="connsiteX5" fmla="*/ 5402 w 10352"/>
              <a:gd name="connsiteY5" fmla="*/ 10077 h 10203"/>
              <a:gd name="connsiteX6" fmla="*/ 9940 w 10352"/>
              <a:gd name="connsiteY6" fmla="*/ 9857 h 10203"/>
              <a:gd name="connsiteX7" fmla="*/ 10347 w 10352"/>
              <a:gd name="connsiteY7" fmla="*/ 5090 h 10203"/>
              <a:gd name="connsiteX8" fmla="*/ 9816 w 10352"/>
              <a:gd name="connsiteY8" fmla="*/ 495 h 10203"/>
              <a:gd name="connsiteX0" fmla="*/ 9818 w 10354"/>
              <a:gd name="connsiteY0" fmla="*/ 495 h 10198"/>
              <a:gd name="connsiteX1" fmla="*/ 5011 w 10354"/>
              <a:gd name="connsiteY1" fmla="*/ 138 h 10198"/>
              <a:gd name="connsiteX2" fmla="*/ 423 w 10354"/>
              <a:gd name="connsiteY2" fmla="*/ 366 h 10198"/>
              <a:gd name="connsiteX3" fmla="*/ 4 w 10354"/>
              <a:gd name="connsiteY3" fmla="*/ 4978 h 10198"/>
              <a:gd name="connsiteX4" fmla="*/ 385 w 10354"/>
              <a:gd name="connsiteY4" fmla="*/ 9572 h 10198"/>
              <a:gd name="connsiteX5" fmla="*/ 5404 w 10354"/>
              <a:gd name="connsiteY5" fmla="*/ 10077 h 10198"/>
              <a:gd name="connsiteX6" fmla="*/ 9942 w 10354"/>
              <a:gd name="connsiteY6" fmla="*/ 9857 h 10198"/>
              <a:gd name="connsiteX7" fmla="*/ 10349 w 10354"/>
              <a:gd name="connsiteY7" fmla="*/ 5090 h 10198"/>
              <a:gd name="connsiteX8" fmla="*/ 9818 w 10354"/>
              <a:gd name="connsiteY8" fmla="*/ 495 h 10198"/>
              <a:gd name="connsiteX0" fmla="*/ 9823 w 10359"/>
              <a:gd name="connsiteY0" fmla="*/ 495 h 10257"/>
              <a:gd name="connsiteX1" fmla="*/ 5016 w 10359"/>
              <a:gd name="connsiteY1" fmla="*/ 138 h 10257"/>
              <a:gd name="connsiteX2" fmla="*/ 428 w 10359"/>
              <a:gd name="connsiteY2" fmla="*/ 366 h 10257"/>
              <a:gd name="connsiteX3" fmla="*/ 9 w 10359"/>
              <a:gd name="connsiteY3" fmla="*/ 4978 h 10257"/>
              <a:gd name="connsiteX4" fmla="*/ 367 w 10359"/>
              <a:gd name="connsiteY4" fmla="*/ 9722 h 10257"/>
              <a:gd name="connsiteX5" fmla="*/ 5409 w 10359"/>
              <a:gd name="connsiteY5" fmla="*/ 10077 h 10257"/>
              <a:gd name="connsiteX6" fmla="*/ 9947 w 10359"/>
              <a:gd name="connsiteY6" fmla="*/ 9857 h 10257"/>
              <a:gd name="connsiteX7" fmla="*/ 10354 w 10359"/>
              <a:gd name="connsiteY7" fmla="*/ 5090 h 10257"/>
              <a:gd name="connsiteX8" fmla="*/ 9823 w 10359"/>
              <a:gd name="connsiteY8" fmla="*/ 495 h 10257"/>
              <a:gd name="connsiteX0" fmla="*/ 9817 w 10353"/>
              <a:gd name="connsiteY0" fmla="*/ 495 h 10285"/>
              <a:gd name="connsiteX1" fmla="*/ 5010 w 10353"/>
              <a:gd name="connsiteY1" fmla="*/ 138 h 10285"/>
              <a:gd name="connsiteX2" fmla="*/ 422 w 10353"/>
              <a:gd name="connsiteY2" fmla="*/ 366 h 10285"/>
              <a:gd name="connsiteX3" fmla="*/ 3 w 10353"/>
              <a:gd name="connsiteY3" fmla="*/ 4978 h 10285"/>
              <a:gd name="connsiteX4" fmla="*/ 395 w 10353"/>
              <a:gd name="connsiteY4" fmla="*/ 9765 h 10285"/>
              <a:gd name="connsiteX5" fmla="*/ 5403 w 10353"/>
              <a:gd name="connsiteY5" fmla="*/ 10077 h 10285"/>
              <a:gd name="connsiteX6" fmla="*/ 9941 w 10353"/>
              <a:gd name="connsiteY6" fmla="*/ 9857 h 10285"/>
              <a:gd name="connsiteX7" fmla="*/ 10348 w 10353"/>
              <a:gd name="connsiteY7" fmla="*/ 5090 h 10285"/>
              <a:gd name="connsiteX8" fmla="*/ 9817 w 10353"/>
              <a:gd name="connsiteY8" fmla="*/ 495 h 10285"/>
              <a:gd name="connsiteX0" fmla="*/ 9817 w 10353"/>
              <a:gd name="connsiteY0" fmla="*/ 495 h 10223"/>
              <a:gd name="connsiteX1" fmla="*/ 5010 w 10353"/>
              <a:gd name="connsiteY1" fmla="*/ 138 h 10223"/>
              <a:gd name="connsiteX2" fmla="*/ 422 w 10353"/>
              <a:gd name="connsiteY2" fmla="*/ 366 h 10223"/>
              <a:gd name="connsiteX3" fmla="*/ 3 w 10353"/>
              <a:gd name="connsiteY3" fmla="*/ 4978 h 10223"/>
              <a:gd name="connsiteX4" fmla="*/ 395 w 10353"/>
              <a:gd name="connsiteY4" fmla="*/ 9765 h 10223"/>
              <a:gd name="connsiteX5" fmla="*/ 5403 w 10353"/>
              <a:gd name="connsiteY5" fmla="*/ 10077 h 10223"/>
              <a:gd name="connsiteX6" fmla="*/ 9941 w 10353"/>
              <a:gd name="connsiteY6" fmla="*/ 9857 h 10223"/>
              <a:gd name="connsiteX7" fmla="*/ 10348 w 10353"/>
              <a:gd name="connsiteY7" fmla="*/ 5090 h 10223"/>
              <a:gd name="connsiteX8" fmla="*/ 9817 w 10353"/>
              <a:gd name="connsiteY8" fmla="*/ 495 h 10223"/>
              <a:gd name="connsiteX0" fmla="*/ 9818 w 10354"/>
              <a:gd name="connsiteY0" fmla="*/ 495 h 10209"/>
              <a:gd name="connsiteX1" fmla="*/ 5011 w 10354"/>
              <a:gd name="connsiteY1" fmla="*/ 138 h 10209"/>
              <a:gd name="connsiteX2" fmla="*/ 423 w 10354"/>
              <a:gd name="connsiteY2" fmla="*/ 366 h 10209"/>
              <a:gd name="connsiteX3" fmla="*/ 4 w 10354"/>
              <a:gd name="connsiteY3" fmla="*/ 4978 h 10209"/>
              <a:gd name="connsiteX4" fmla="*/ 385 w 10354"/>
              <a:gd name="connsiteY4" fmla="*/ 9744 h 10209"/>
              <a:gd name="connsiteX5" fmla="*/ 5404 w 10354"/>
              <a:gd name="connsiteY5" fmla="*/ 10077 h 10209"/>
              <a:gd name="connsiteX6" fmla="*/ 9942 w 10354"/>
              <a:gd name="connsiteY6" fmla="*/ 9857 h 10209"/>
              <a:gd name="connsiteX7" fmla="*/ 10349 w 10354"/>
              <a:gd name="connsiteY7" fmla="*/ 5090 h 10209"/>
              <a:gd name="connsiteX8" fmla="*/ 9818 w 10354"/>
              <a:gd name="connsiteY8" fmla="*/ 495 h 10209"/>
              <a:gd name="connsiteX0" fmla="*/ 9782 w 10318"/>
              <a:gd name="connsiteY0" fmla="*/ 495 h 10209"/>
              <a:gd name="connsiteX1" fmla="*/ 4975 w 10318"/>
              <a:gd name="connsiteY1" fmla="*/ 138 h 10209"/>
              <a:gd name="connsiteX2" fmla="*/ 387 w 10318"/>
              <a:gd name="connsiteY2" fmla="*/ 366 h 10209"/>
              <a:gd name="connsiteX3" fmla="*/ 13 w 10318"/>
              <a:gd name="connsiteY3" fmla="*/ 4958 h 10209"/>
              <a:gd name="connsiteX4" fmla="*/ 349 w 10318"/>
              <a:gd name="connsiteY4" fmla="*/ 9744 h 10209"/>
              <a:gd name="connsiteX5" fmla="*/ 5368 w 10318"/>
              <a:gd name="connsiteY5" fmla="*/ 10077 h 10209"/>
              <a:gd name="connsiteX6" fmla="*/ 9906 w 10318"/>
              <a:gd name="connsiteY6" fmla="*/ 9857 h 10209"/>
              <a:gd name="connsiteX7" fmla="*/ 10313 w 10318"/>
              <a:gd name="connsiteY7" fmla="*/ 5090 h 10209"/>
              <a:gd name="connsiteX8" fmla="*/ 9782 w 10318"/>
              <a:gd name="connsiteY8" fmla="*/ 495 h 10209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36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197"/>
              <a:gd name="connsiteX1" fmla="*/ 4972 w 10315"/>
              <a:gd name="connsiteY1" fmla="*/ 138 h 10197"/>
              <a:gd name="connsiteX2" fmla="*/ 384 w 10315"/>
              <a:gd name="connsiteY2" fmla="*/ 366 h 10197"/>
              <a:gd name="connsiteX3" fmla="*/ 10 w 10315"/>
              <a:gd name="connsiteY3" fmla="*/ 4958 h 10197"/>
              <a:gd name="connsiteX4" fmla="*/ 369 w 10315"/>
              <a:gd name="connsiteY4" fmla="*/ 9586 h 10197"/>
              <a:gd name="connsiteX5" fmla="*/ 5105 w 10315"/>
              <a:gd name="connsiteY5" fmla="*/ 10077 h 10197"/>
              <a:gd name="connsiteX6" fmla="*/ 9903 w 10315"/>
              <a:gd name="connsiteY6" fmla="*/ 9857 h 10197"/>
              <a:gd name="connsiteX7" fmla="*/ 10310 w 10315"/>
              <a:gd name="connsiteY7" fmla="*/ 5090 h 10197"/>
              <a:gd name="connsiteX8" fmla="*/ 9779 w 10315"/>
              <a:gd name="connsiteY8" fmla="*/ 495 h 10197"/>
              <a:gd name="connsiteX0" fmla="*/ 9779 w 10315"/>
              <a:gd name="connsiteY0" fmla="*/ 495 h 10231"/>
              <a:gd name="connsiteX1" fmla="*/ 4972 w 10315"/>
              <a:gd name="connsiteY1" fmla="*/ 138 h 10231"/>
              <a:gd name="connsiteX2" fmla="*/ 384 w 10315"/>
              <a:gd name="connsiteY2" fmla="*/ 366 h 10231"/>
              <a:gd name="connsiteX3" fmla="*/ 10 w 10315"/>
              <a:gd name="connsiteY3" fmla="*/ 4958 h 10231"/>
              <a:gd name="connsiteX4" fmla="*/ 369 w 10315"/>
              <a:gd name="connsiteY4" fmla="*/ 9586 h 10231"/>
              <a:gd name="connsiteX5" fmla="*/ 5105 w 10315"/>
              <a:gd name="connsiteY5" fmla="*/ 10077 h 10231"/>
              <a:gd name="connsiteX6" fmla="*/ 9903 w 10315"/>
              <a:gd name="connsiteY6" fmla="*/ 9857 h 10231"/>
              <a:gd name="connsiteX7" fmla="*/ 10310 w 10315"/>
              <a:gd name="connsiteY7" fmla="*/ 5090 h 10231"/>
              <a:gd name="connsiteX8" fmla="*/ 9779 w 10315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384 w 10310"/>
              <a:gd name="connsiteY2" fmla="*/ 366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71 h 10207"/>
              <a:gd name="connsiteX1" fmla="*/ 4972 w 10310"/>
              <a:gd name="connsiteY1" fmla="*/ 114 h 10207"/>
              <a:gd name="connsiteX2" fmla="*/ 441 w 10310"/>
              <a:gd name="connsiteY2" fmla="*/ 381 h 10207"/>
              <a:gd name="connsiteX3" fmla="*/ 10 w 10310"/>
              <a:gd name="connsiteY3" fmla="*/ 4934 h 10207"/>
              <a:gd name="connsiteX4" fmla="*/ 369 w 10310"/>
              <a:gd name="connsiteY4" fmla="*/ 9562 h 10207"/>
              <a:gd name="connsiteX5" fmla="*/ 5105 w 10310"/>
              <a:gd name="connsiteY5" fmla="*/ 10053 h 10207"/>
              <a:gd name="connsiteX6" fmla="*/ 9812 w 10310"/>
              <a:gd name="connsiteY6" fmla="*/ 9833 h 10207"/>
              <a:gd name="connsiteX7" fmla="*/ 10310 w 10310"/>
              <a:gd name="connsiteY7" fmla="*/ 5066 h 10207"/>
              <a:gd name="connsiteX8" fmla="*/ 9779 w 10310"/>
              <a:gd name="connsiteY8" fmla="*/ 471 h 10207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79 w 10310"/>
              <a:gd name="connsiteY0" fmla="*/ 495 h 10231"/>
              <a:gd name="connsiteX1" fmla="*/ 4972 w 10310"/>
              <a:gd name="connsiteY1" fmla="*/ 138 h 10231"/>
              <a:gd name="connsiteX2" fmla="*/ 441 w 10310"/>
              <a:gd name="connsiteY2" fmla="*/ 405 h 10231"/>
              <a:gd name="connsiteX3" fmla="*/ 10 w 10310"/>
              <a:gd name="connsiteY3" fmla="*/ 4958 h 10231"/>
              <a:gd name="connsiteX4" fmla="*/ 369 w 10310"/>
              <a:gd name="connsiteY4" fmla="*/ 9586 h 10231"/>
              <a:gd name="connsiteX5" fmla="*/ 5105 w 10310"/>
              <a:gd name="connsiteY5" fmla="*/ 10077 h 10231"/>
              <a:gd name="connsiteX6" fmla="*/ 9812 w 10310"/>
              <a:gd name="connsiteY6" fmla="*/ 9857 h 10231"/>
              <a:gd name="connsiteX7" fmla="*/ 10310 w 10310"/>
              <a:gd name="connsiteY7" fmla="*/ 5090 h 10231"/>
              <a:gd name="connsiteX8" fmla="*/ 9779 w 10310"/>
              <a:gd name="connsiteY8" fmla="*/ 495 h 10231"/>
              <a:gd name="connsiteX0" fmla="*/ 9788 w 10319"/>
              <a:gd name="connsiteY0" fmla="*/ 495 h 10231"/>
              <a:gd name="connsiteX1" fmla="*/ 4981 w 10319"/>
              <a:gd name="connsiteY1" fmla="*/ 138 h 10231"/>
              <a:gd name="connsiteX2" fmla="*/ 450 w 10319"/>
              <a:gd name="connsiteY2" fmla="*/ 405 h 10231"/>
              <a:gd name="connsiteX3" fmla="*/ 8 w 10319"/>
              <a:gd name="connsiteY3" fmla="*/ 4780 h 10231"/>
              <a:gd name="connsiteX4" fmla="*/ 378 w 10319"/>
              <a:gd name="connsiteY4" fmla="*/ 9586 h 10231"/>
              <a:gd name="connsiteX5" fmla="*/ 5114 w 10319"/>
              <a:gd name="connsiteY5" fmla="*/ 10077 h 10231"/>
              <a:gd name="connsiteX6" fmla="*/ 9821 w 10319"/>
              <a:gd name="connsiteY6" fmla="*/ 9857 h 10231"/>
              <a:gd name="connsiteX7" fmla="*/ 10319 w 10319"/>
              <a:gd name="connsiteY7" fmla="*/ 5090 h 10231"/>
              <a:gd name="connsiteX8" fmla="*/ 9788 w 10319"/>
              <a:gd name="connsiteY8" fmla="*/ 495 h 10231"/>
              <a:gd name="connsiteX0" fmla="*/ 9790 w 10321"/>
              <a:gd name="connsiteY0" fmla="*/ 495 h 10231"/>
              <a:gd name="connsiteX1" fmla="*/ 4983 w 10321"/>
              <a:gd name="connsiteY1" fmla="*/ 138 h 10231"/>
              <a:gd name="connsiteX2" fmla="*/ 452 w 10321"/>
              <a:gd name="connsiteY2" fmla="*/ 405 h 10231"/>
              <a:gd name="connsiteX3" fmla="*/ 10 w 10321"/>
              <a:gd name="connsiteY3" fmla="*/ 4780 h 10231"/>
              <a:gd name="connsiteX4" fmla="*/ 380 w 10321"/>
              <a:gd name="connsiteY4" fmla="*/ 9586 h 10231"/>
              <a:gd name="connsiteX5" fmla="*/ 5116 w 10321"/>
              <a:gd name="connsiteY5" fmla="*/ 10077 h 10231"/>
              <a:gd name="connsiteX6" fmla="*/ 9823 w 10321"/>
              <a:gd name="connsiteY6" fmla="*/ 9857 h 10231"/>
              <a:gd name="connsiteX7" fmla="*/ 10321 w 10321"/>
              <a:gd name="connsiteY7" fmla="*/ 5090 h 10231"/>
              <a:gd name="connsiteX8" fmla="*/ 9790 w 10321"/>
              <a:gd name="connsiteY8" fmla="*/ 495 h 10231"/>
              <a:gd name="connsiteX0" fmla="*/ 9707 w 10321"/>
              <a:gd name="connsiteY0" fmla="*/ 365 h 10316"/>
              <a:gd name="connsiteX1" fmla="*/ 4983 w 10321"/>
              <a:gd name="connsiteY1" fmla="*/ 223 h 10316"/>
              <a:gd name="connsiteX2" fmla="*/ 452 w 10321"/>
              <a:gd name="connsiteY2" fmla="*/ 490 h 10316"/>
              <a:gd name="connsiteX3" fmla="*/ 10 w 10321"/>
              <a:gd name="connsiteY3" fmla="*/ 4865 h 10316"/>
              <a:gd name="connsiteX4" fmla="*/ 380 w 10321"/>
              <a:gd name="connsiteY4" fmla="*/ 9671 h 10316"/>
              <a:gd name="connsiteX5" fmla="*/ 5116 w 10321"/>
              <a:gd name="connsiteY5" fmla="*/ 10162 h 10316"/>
              <a:gd name="connsiteX6" fmla="*/ 9823 w 10321"/>
              <a:gd name="connsiteY6" fmla="*/ 9942 h 10316"/>
              <a:gd name="connsiteX7" fmla="*/ 10321 w 10321"/>
              <a:gd name="connsiteY7" fmla="*/ 5175 h 10316"/>
              <a:gd name="connsiteX8" fmla="*/ 9707 w 10321"/>
              <a:gd name="connsiteY8" fmla="*/ 365 h 10316"/>
              <a:gd name="connsiteX0" fmla="*/ 9707 w 10327"/>
              <a:gd name="connsiteY0" fmla="*/ 365 h 10327"/>
              <a:gd name="connsiteX1" fmla="*/ 4983 w 10327"/>
              <a:gd name="connsiteY1" fmla="*/ 223 h 10327"/>
              <a:gd name="connsiteX2" fmla="*/ 452 w 10327"/>
              <a:gd name="connsiteY2" fmla="*/ 490 h 10327"/>
              <a:gd name="connsiteX3" fmla="*/ 10 w 10327"/>
              <a:gd name="connsiteY3" fmla="*/ 4865 h 10327"/>
              <a:gd name="connsiteX4" fmla="*/ 380 w 10327"/>
              <a:gd name="connsiteY4" fmla="*/ 9671 h 10327"/>
              <a:gd name="connsiteX5" fmla="*/ 5116 w 10327"/>
              <a:gd name="connsiteY5" fmla="*/ 10162 h 10327"/>
              <a:gd name="connsiteX6" fmla="*/ 9918 w 10327"/>
              <a:gd name="connsiteY6" fmla="*/ 9749 h 10327"/>
              <a:gd name="connsiteX7" fmla="*/ 10321 w 10327"/>
              <a:gd name="connsiteY7" fmla="*/ 5175 h 10327"/>
              <a:gd name="connsiteX8" fmla="*/ 9707 w 10327"/>
              <a:gd name="connsiteY8" fmla="*/ 365 h 10327"/>
              <a:gd name="connsiteX0" fmla="*/ 9707 w 10327"/>
              <a:gd name="connsiteY0" fmla="*/ 365 h 10265"/>
              <a:gd name="connsiteX1" fmla="*/ 4983 w 10327"/>
              <a:gd name="connsiteY1" fmla="*/ 223 h 10265"/>
              <a:gd name="connsiteX2" fmla="*/ 452 w 10327"/>
              <a:gd name="connsiteY2" fmla="*/ 490 h 10265"/>
              <a:gd name="connsiteX3" fmla="*/ 10 w 10327"/>
              <a:gd name="connsiteY3" fmla="*/ 4865 h 10265"/>
              <a:gd name="connsiteX4" fmla="*/ 380 w 10327"/>
              <a:gd name="connsiteY4" fmla="*/ 9671 h 10265"/>
              <a:gd name="connsiteX5" fmla="*/ 5188 w 10327"/>
              <a:gd name="connsiteY5" fmla="*/ 10012 h 10265"/>
              <a:gd name="connsiteX6" fmla="*/ 9918 w 10327"/>
              <a:gd name="connsiteY6" fmla="*/ 9749 h 10265"/>
              <a:gd name="connsiteX7" fmla="*/ 10321 w 10327"/>
              <a:gd name="connsiteY7" fmla="*/ 5175 h 10265"/>
              <a:gd name="connsiteX8" fmla="*/ 9707 w 10327"/>
              <a:gd name="connsiteY8" fmla="*/ 365 h 10265"/>
              <a:gd name="connsiteX0" fmla="*/ 9710 w 10330"/>
              <a:gd name="connsiteY0" fmla="*/ 365 h 10251"/>
              <a:gd name="connsiteX1" fmla="*/ 4986 w 10330"/>
              <a:gd name="connsiteY1" fmla="*/ 223 h 10251"/>
              <a:gd name="connsiteX2" fmla="*/ 455 w 10330"/>
              <a:gd name="connsiteY2" fmla="*/ 490 h 10251"/>
              <a:gd name="connsiteX3" fmla="*/ 13 w 10330"/>
              <a:gd name="connsiteY3" fmla="*/ 4865 h 10251"/>
              <a:gd name="connsiteX4" fmla="*/ 562 w 10330"/>
              <a:gd name="connsiteY4" fmla="*/ 9650 h 10251"/>
              <a:gd name="connsiteX5" fmla="*/ 5191 w 10330"/>
              <a:gd name="connsiteY5" fmla="*/ 10012 h 10251"/>
              <a:gd name="connsiteX6" fmla="*/ 9921 w 10330"/>
              <a:gd name="connsiteY6" fmla="*/ 9749 h 10251"/>
              <a:gd name="connsiteX7" fmla="*/ 10324 w 10330"/>
              <a:gd name="connsiteY7" fmla="*/ 5175 h 10251"/>
              <a:gd name="connsiteX8" fmla="*/ 9710 w 10330"/>
              <a:gd name="connsiteY8" fmla="*/ 365 h 10251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0 w 10330"/>
              <a:gd name="connsiteY0" fmla="*/ 365 h 10127"/>
              <a:gd name="connsiteX1" fmla="*/ 4986 w 10330"/>
              <a:gd name="connsiteY1" fmla="*/ 223 h 10127"/>
              <a:gd name="connsiteX2" fmla="*/ 455 w 10330"/>
              <a:gd name="connsiteY2" fmla="*/ 490 h 10127"/>
              <a:gd name="connsiteX3" fmla="*/ 13 w 10330"/>
              <a:gd name="connsiteY3" fmla="*/ 4865 h 10127"/>
              <a:gd name="connsiteX4" fmla="*/ 562 w 10330"/>
              <a:gd name="connsiteY4" fmla="*/ 9650 h 10127"/>
              <a:gd name="connsiteX5" fmla="*/ 5191 w 10330"/>
              <a:gd name="connsiteY5" fmla="*/ 10012 h 10127"/>
              <a:gd name="connsiteX6" fmla="*/ 9921 w 10330"/>
              <a:gd name="connsiteY6" fmla="*/ 9749 h 10127"/>
              <a:gd name="connsiteX7" fmla="*/ 10324 w 10330"/>
              <a:gd name="connsiteY7" fmla="*/ 5175 h 10127"/>
              <a:gd name="connsiteX8" fmla="*/ 9710 w 10330"/>
              <a:gd name="connsiteY8" fmla="*/ 365 h 10127"/>
              <a:gd name="connsiteX0" fmla="*/ 9712 w 10332"/>
              <a:gd name="connsiteY0" fmla="*/ 365 h 10317"/>
              <a:gd name="connsiteX1" fmla="*/ 4988 w 10332"/>
              <a:gd name="connsiteY1" fmla="*/ 223 h 10317"/>
              <a:gd name="connsiteX2" fmla="*/ 457 w 10332"/>
              <a:gd name="connsiteY2" fmla="*/ 490 h 10317"/>
              <a:gd name="connsiteX3" fmla="*/ 15 w 10332"/>
              <a:gd name="connsiteY3" fmla="*/ 4865 h 10317"/>
              <a:gd name="connsiteX4" fmla="*/ 588 w 10332"/>
              <a:gd name="connsiteY4" fmla="*/ 9929 h 10317"/>
              <a:gd name="connsiteX5" fmla="*/ 5193 w 10332"/>
              <a:gd name="connsiteY5" fmla="*/ 10012 h 10317"/>
              <a:gd name="connsiteX6" fmla="*/ 9923 w 10332"/>
              <a:gd name="connsiteY6" fmla="*/ 9749 h 10317"/>
              <a:gd name="connsiteX7" fmla="*/ 10326 w 10332"/>
              <a:gd name="connsiteY7" fmla="*/ 5175 h 10317"/>
              <a:gd name="connsiteX8" fmla="*/ 9712 w 10332"/>
              <a:gd name="connsiteY8" fmla="*/ 365 h 10317"/>
              <a:gd name="connsiteX0" fmla="*/ 9712 w 10332"/>
              <a:gd name="connsiteY0" fmla="*/ 365 h 10185"/>
              <a:gd name="connsiteX1" fmla="*/ 4988 w 10332"/>
              <a:gd name="connsiteY1" fmla="*/ 223 h 10185"/>
              <a:gd name="connsiteX2" fmla="*/ 457 w 10332"/>
              <a:gd name="connsiteY2" fmla="*/ 490 h 10185"/>
              <a:gd name="connsiteX3" fmla="*/ 15 w 10332"/>
              <a:gd name="connsiteY3" fmla="*/ 4865 h 10185"/>
              <a:gd name="connsiteX4" fmla="*/ 588 w 10332"/>
              <a:gd name="connsiteY4" fmla="*/ 9929 h 10185"/>
              <a:gd name="connsiteX5" fmla="*/ 5193 w 10332"/>
              <a:gd name="connsiteY5" fmla="*/ 10012 h 10185"/>
              <a:gd name="connsiteX6" fmla="*/ 9923 w 10332"/>
              <a:gd name="connsiteY6" fmla="*/ 9749 h 10185"/>
              <a:gd name="connsiteX7" fmla="*/ 10326 w 10332"/>
              <a:gd name="connsiteY7" fmla="*/ 5175 h 10185"/>
              <a:gd name="connsiteX8" fmla="*/ 9712 w 10332"/>
              <a:gd name="connsiteY8" fmla="*/ 365 h 10185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326"/>
              <a:gd name="connsiteY0" fmla="*/ 365 h 10183"/>
              <a:gd name="connsiteX1" fmla="*/ 4988 w 10326"/>
              <a:gd name="connsiteY1" fmla="*/ 223 h 10183"/>
              <a:gd name="connsiteX2" fmla="*/ 457 w 10326"/>
              <a:gd name="connsiteY2" fmla="*/ 490 h 10183"/>
              <a:gd name="connsiteX3" fmla="*/ 15 w 10326"/>
              <a:gd name="connsiteY3" fmla="*/ 4865 h 10183"/>
              <a:gd name="connsiteX4" fmla="*/ 588 w 10326"/>
              <a:gd name="connsiteY4" fmla="*/ 9929 h 10183"/>
              <a:gd name="connsiteX5" fmla="*/ 5193 w 10326"/>
              <a:gd name="connsiteY5" fmla="*/ 10012 h 10183"/>
              <a:gd name="connsiteX6" fmla="*/ 9792 w 10326"/>
              <a:gd name="connsiteY6" fmla="*/ 9792 h 10183"/>
              <a:gd name="connsiteX7" fmla="*/ 10326 w 10326"/>
              <a:gd name="connsiteY7" fmla="*/ 5175 h 10183"/>
              <a:gd name="connsiteX8" fmla="*/ 9712 w 10326"/>
              <a:gd name="connsiteY8" fmla="*/ 365 h 10183"/>
              <a:gd name="connsiteX0" fmla="*/ 9712 w 10267"/>
              <a:gd name="connsiteY0" fmla="*/ 365 h 10183"/>
              <a:gd name="connsiteX1" fmla="*/ 4988 w 10267"/>
              <a:gd name="connsiteY1" fmla="*/ 223 h 10183"/>
              <a:gd name="connsiteX2" fmla="*/ 457 w 10267"/>
              <a:gd name="connsiteY2" fmla="*/ 490 h 10183"/>
              <a:gd name="connsiteX3" fmla="*/ 15 w 10267"/>
              <a:gd name="connsiteY3" fmla="*/ 4865 h 10183"/>
              <a:gd name="connsiteX4" fmla="*/ 588 w 10267"/>
              <a:gd name="connsiteY4" fmla="*/ 9929 h 10183"/>
              <a:gd name="connsiteX5" fmla="*/ 5193 w 10267"/>
              <a:gd name="connsiteY5" fmla="*/ 10012 h 10183"/>
              <a:gd name="connsiteX6" fmla="*/ 9792 w 10267"/>
              <a:gd name="connsiteY6" fmla="*/ 9792 h 10183"/>
              <a:gd name="connsiteX7" fmla="*/ 10266 w 10267"/>
              <a:gd name="connsiteY7" fmla="*/ 5175 h 10183"/>
              <a:gd name="connsiteX8" fmla="*/ 9712 w 10267"/>
              <a:gd name="connsiteY8" fmla="*/ 365 h 10183"/>
              <a:gd name="connsiteX0" fmla="*/ 9712 w 10288"/>
              <a:gd name="connsiteY0" fmla="*/ 365 h 10186"/>
              <a:gd name="connsiteX1" fmla="*/ 4988 w 10288"/>
              <a:gd name="connsiteY1" fmla="*/ 223 h 10186"/>
              <a:gd name="connsiteX2" fmla="*/ 457 w 10288"/>
              <a:gd name="connsiteY2" fmla="*/ 490 h 10186"/>
              <a:gd name="connsiteX3" fmla="*/ 15 w 10288"/>
              <a:gd name="connsiteY3" fmla="*/ 4865 h 10186"/>
              <a:gd name="connsiteX4" fmla="*/ 588 w 10288"/>
              <a:gd name="connsiteY4" fmla="*/ 9929 h 10186"/>
              <a:gd name="connsiteX5" fmla="*/ 5193 w 10288"/>
              <a:gd name="connsiteY5" fmla="*/ 10012 h 10186"/>
              <a:gd name="connsiteX6" fmla="*/ 9935 w 10288"/>
              <a:gd name="connsiteY6" fmla="*/ 9728 h 10186"/>
              <a:gd name="connsiteX7" fmla="*/ 10266 w 10288"/>
              <a:gd name="connsiteY7" fmla="*/ 5175 h 10186"/>
              <a:gd name="connsiteX8" fmla="*/ 9712 w 10288"/>
              <a:gd name="connsiteY8" fmla="*/ 365 h 10186"/>
              <a:gd name="connsiteX0" fmla="*/ 9712 w 10288"/>
              <a:gd name="connsiteY0" fmla="*/ 435 h 10256"/>
              <a:gd name="connsiteX1" fmla="*/ 4988 w 10288"/>
              <a:gd name="connsiteY1" fmla="*/ 100 h 10256"/>
              <a:gd name="connsiteX2" fmla="*/ 457 w 10288"/>
              <a:gd name="connsiteY2" fmla="*/ 560 h 10256"/>
              <a:gd name="connsiteX3" fmla="*/ 15 w 10288"/>
              <a:gd name="connsiteY3" fmla="*/ 4935 h 10256"/>
              <a:gd name="connsiteX4" fmla="*/ 588 w 10288"/>
              <a:gd name="connsiteY4" fmla="*/ 9999 h 10256"/>
              <a:gd name="connsiteX5" fmla="*/ 5193 w 10288"/>
              <a:gd name="connsiteY5" fmla="*/ 10082 h 10256"/>
              <a:gd name="connsiteX6" fmla="*/ 9935 w 10288"/>
              <a:gd name="connsiteY6" fmla="*/ 9798 h 10256"/>
              <a:gd name="connsiteX7" fmla="*/ 10266 w 10288"/>
              <a:gd name="connsiteY7" fmla="*/ 5245 h 10256"/>
              <a:gd name="connsiteX8" fmla="*/ 9712 w 10288"/>
              <a:gd name="connsiteY8" fmla="*/ 435 h 10256"/>
              <a:gd name="connsiteX0" fmla="*/ 9749 w 10325"/>
              <a:gd name="connsiteY0" fmla="*/ 435 h 10256"/>
              <a:gd name="connsiteX1" fmla="*/ 5025 w 10325"/>
              <a:gd name="connsiteY1" fmla="*/ 100 h 10256"/>
              <a:gd name="connsiteX2" fmla="*/ 387 w 10325"/>
              <a:gd name="connsiteY2" fmla="*/ 431 h 10256"/>
              <a:gd name="connsiteX3" fmla="*/ 52 w 10325"/>
              <a:gd name="connsiteY3" fmla="*/ 4935 h 10256"/>
              <a:gd name="connsiteX4" fmla="*/ 625 w 10325"/>
              <a:gd name="connsiteY4" fmla="*/ 9999 h 10256"/>
              <a:gd name="connsiteX5" fmla="*/ 5230 w 10325"/>
              <a:gd name="connsiteY5" fmla="*/ 10082 h 10256"/>
              <a:gd name="connsiteX6" fmla="*/ 9972 w 10325"/>
              <a:gd name="connsiteY6" fmla="*/ 9798 h 10256"/>
              <a:gd name="connsiteX7" fmla="*/ 10303 w 10325"/>
              <a:gd name="connsiteY7" fmla="*/ 5245 h 10256"/>
              <a:gd name="connsiteX8" fmla="*/ 9749 w 10325"/>
              <a:gd name="connsiteY8" fmla="*/ 435 h 10256"/>
              <a:gd name="connsiteX0" fmla="*/ 9821 w 10325"/>
              <a:gd name="connsiteY0" fmla="*/ 401 h 10308"/>
              <a:gd name="connsiteX1" fmla="*/ 5025 w 10325"/>
              <a:gd name="connsiteY1" fmla="*/ 152 h 10308"/>
              <a:gd name="connsiteX2" fmla="*/ 387 w 10325"/>
              <a:gd name="connsiteY2" fmla="*/ 483 h 10308"/>
              <a:gd name="connsiteX3" fmla="*/ 52 w 10325"/>
              <a:gd name="connsiteY3" fmla="*/ 4987 h 10308"/>
              <a:gd name="connsiteX4" fmla="*/ 625 w 10325"/>
              <a:gd name="connsiteY4" fmla="*/ 10051 h 10308"/>
              <a:gd name="connsiteX5" fmla="*/ 5230 w 10325"/>
              <a:gd name="connsiteY5" fmla="*/ 10134 h 10308"/>
              <a:gd name="connsiteX6" fmla="*/ 9972 w 10325"/>
              <a:gd name="connsiteY6" fmla="*/ 9850 h 10308"/>
              <a:gd name="connsiteX7" fmla="*/ 10303 w 10325"/>
              <a:gd name="connsiteY7" fmla="*/ 5297 h 10308"/>
              <a:gd name="connsiteX8" fmla="*/ 9821 w 10325"/>
              <a:gd name="connsiteY8" fmla="*/ 401 h 10308"/>
              <a:gd name="connsiteX0" fmla="*/ 9821 w 10325"/>
              <a:gd name="connsiteY0" fmla="*/ 444 h 10351"/>
              <a:gd name="connsiteX1" fmla="*/ 5120 w 10325"/>
              <a:gd name="connsiteY1" fmla="*/ 88 h 10351"/>
              <a:gd name="connsiteX2" fmla="*/ 387 w 10325"/>
              <a:gd name="connsiteY2" fmla="*/ 526 h 10351"/>
              <a:gd name="connsiteX3" fmla="*/ 52 w 10325"/>
              <a:gd name="connsiteY3" fmla="*/ 5030 h 10351"/>
              <a:gd name="connsiteX4" fmla="*/ 625 w 10325"/>
              <a:gd name="connsiteY4" fmla="*/ 10094 h 10351"/>
              <a:gd name="connsiteX5" fmla="*/ 5230 w 10325"/>
              <a:gd name="connsiteY5" fmla="*/ 10177 h 10351"/>
              <a:gd name="connsiteX6" fmla="*/ 9972 w 10325"/>
              <a:gd name="connsiteY6" fmla="*/ 9893 h 10351"/>
              <a:gd name="connsiteX7" fmla="*/ 10303 w 10325"/>
              <a:gd name="connsiteY7" fmla="*/ 5340 h 10351"/>
              <a:gd name="connsiteX8" fmla="*/ 9821 w 10325"/>
              <a:gd name="connsiteY8" fmla="*/ 444 h 10351"/>
              <a:gd name="connsiteX0" fmla="*/ 9939 w 10443"/>
              <a:gd name="connsiteY0" fmla="*/ 444 h 10504"/>
              <a:gd name="connsiteX1" fmla="*/ 5238 w 10443"/>
              <a:gd name="connsiteY1" fmla="*/ 88 h 10504"/>
              <a:gd name="connsiteX2" fmla="*/ 505 w 10443"/>
              <a:gd name="connsiteY2" fmla="*/ 526 h 10504"/>
              <a:gd name="connsiteX3" fmla="*/ 15 w 10443"/>
              <a:gd name="connsiteY3" fmla="*/ 5051 h 10504"/>
              <a:gd name="connsiteX4" fmla="*/ 743 w 10443"/>
              <a:gd name="connsiteY4" fmla="*/ 10094 h 10504"/>
              <a:gd name="connsiteX5" fmla="*/ 5348 w 10443"/>
              <a:gd name="connsiteY5" fmla="*/ 10177 h 10504"/>
              <a:gd name="connsiteX6" fmla="*/ 10090 w 10443"/>
              <a:gd name="connsiteY6" fmla="*/ 9893 h 10504"/>
              <a:gd name="connsiteX7" fmla="*/ 10421 w 10443"/>
              <a:gd name="connsiteY7" fmla="*/ 5340 h 10504"/>
              <a:gd name="connsiteX8" fmla="*/ 9939 w 10443"/>
              <a:gd name="connsiteY8" fmla="*/ 444 h 10504"/>
              <a:gd name="connsiteX0" fmla="*/ 9989 w 10493"/>
              <a:gd name="connsiteY0" fmla="*/ 444 h 10473"/>
              <a:gd name="connsiteX1" fmla="*/ 5288 w 10493"/>
              <a:gd name="connsiteY1" fmla="*/ 88 h 10473"/>
              <a:gd name="connsiteX2" fmla="*/ 555 w 10493"/>
              <a:gd name="connsiteY2" fmla="*/ 526 h 10473"/>
              <a:gd name="connsiteX3" fmla="*/ 65 w 10493"/>
              <a:gd name="connsiteY3" fmla="*/ 5051 h 10473"/>
              <a:gd name="connsiteX4" fmla="*/ 602 w 10493"/>
              <a:gd name="connsiteY4" fmla="*/ 10051 h 10473"/>
              <a:gd name="connsiteX5" fmla="*/ 5398 w 10493"/>
              <a:gd name="connsiteY5" fmla="*/ 10177 h 10473"/>
              <a:gd name="connsiteX6" fmla="*/ 10140 w 10493"/>
              <a:gd name="connsiteY6" fmla="*/ 9893 h 10473"/>
              <a:gd name="connsiteX7" fmla="*/ 10471 w 10493"/>
              <a:gd name="connsiteY7" fmla="*/ 5340 h 10473"/>
              <a:gd name="connsiteX8" fmla="*/ 9989 w 10493"/>
              <a:gd name="connsiteY8" fmla="*/ 444 h 10473"/>
              <a:gd name="connsiteX0" fmla="*/ 9928 w 10432"/>
              <a:gd name="connsiteY0" fmla="*/ 444 h 10484"/>
              <a:gd name="connsiteX1" fmla="*/ 5227 w 10432"/>
              <a:gd name="connsiteY1" fmla="*/ 88 h 10484"/>
              <a:gd name="connsiteX2" fmla="*/ 494 w 10432"/>
              <a:gd name="connsiteY2" fmla="*/ 526 h 10484"/>
              <a:gd name="connsiteX3" fmla="*/ 4 w 10432"/>
              <a:gd name="connsiteY3" fmla="*/ 5051 h 10484"/>
              <a:gd name="connsiteX4" fmla="*/ 541 w 10432"/>
              <a:gd name="connsiteY4" fmla="*/ 10051 h 10484"/>
              <a:gd name="connsiteX5" fmla="*/ 5337 w 10432"/>
              <a:gd name="connsiteY5" fmla="*/ 10177 h 10484"/>
              <a:gd name="connsiteX6" fmla="*/ 10079 w 10432"/>
              <a:gd name="connsiteY6" fmla="*/ 9893 h 10484"/>
              <a:gd name="connsiteX7" fmla="*/ 10410 w 10432"/>
              <a:gd name="connsiteY7" fmla="*/ 5340 h 10484"/>
              <a:gd name="connsiteX8" fmla="*/ 9928 w 10432"/>
              <a:gd name="connsiteY8" fmla="*/ 444 h 10484"/>
              <a:gd name="connsiteX0" fmla="*/ 9988 w 10492"/>
              <a:gd name="connsiteY0" fmla="*/ 444 h 10557"/>
              <a:gd name="connsiteX1" fmla="*/ 5287 w 10492"/>
              <a:gd name="connsiteY1" fmla="*/ 88 h 10557"/>
              <a:gd name="connsiteX2" fmla="*/ 554 w 10492"/>
              <a:gd name="connsiteY2" fmla="*/ 526 h 10557"/>
              <a:gd name="connsiteX3" fmla="*/ 64 w 10492"/>
              <a:gd name="connsiteY3" fmla="*/ 5051 h 10557"/>
              <a:gd name="connsiteX4" fmla="*/ 601 w 10492"/>
              <a:gd name="connsiteY4" fmla="*/ 10051 h 10557"/>
              <a:gd name="connsiteX5" fmla="*/ 5385 w 10492"/>
              <a:gd name="connsiteY5" fmla="*/ 10370 h 10557"/>
              <a:gd name="connsiteX6" fmla="*/ 10139 w 10492"/>
              <a:gd name="connsiteY6" fmla="*/ 9893 h 10557"/>
              <a:gd name="connsiteX7" fmla="*/ 10470 w 10492"/>
              <a:gd name="connsiteY7" fmla="*/ 5340 h 10557"/>
              <a:gd name="connsiteX8" fmla="*/ 9988 w 10492"/>
              <a:gd name="connsiteY8" fmla="*/ 444 h 10557"/>
              <a:gd name="connsiteX0" fmla="*/ 9928 w 10432"/>
              <a:gd name="connsiteY0" fmla="*/ 444 h 10515"/>
              <a:gd name="connsiteX1" fmla="*/ 5227 w 10432"/>
              <a:gd name="connsiteY1" fmla="*/ 88 h 10515"/>
              <a:gd name="connsiteX2" fmla="*/ 494 w 10432"/>
              <a:gd name="connsiteY2" fmla="*/ 526 h 10515"/>
              <a:gd name="connsiteX3" fmla="*/ 4 w 10432"/>
              <a:gd name="connsiteY3" fmla="*/ 5051 h 10515"/>
              <a:gd name="connsiteX4" fmla="*/ 541 w 10432"/>
              <a:gd name="connsiteY4" fmla="*/ 10051 h 10515"/>
              <a:gd name="connsiteX5" fmla="*/ 5325 w 10432"/>
              <a:gd name="connsiteY5" fmla="*/ 10370 h 10515"/>
              <a:gd name="connsiteX6" fmla="*/ 10079 w 10432"/>
              <a:gd name="connsiteY6" fmla="*/ 9893 h 10515"/>
              <a:gd name="connsiteX7" fmla="*/ 10410 w 10432"/>
              <a:gd name="connsiteY7" fmla="*/ 5340 h 10515"/>
              <a:gd name="connsiteX8" fmla="*/ 9928 w 10432"/>
              <a:gd name="connsiteY8" fmla="*/ 444 h 10515"/>
              <a:gd name="connsiteX0" fmla="*/ 9934 w 10438"/>
              <a:gd name="connsiteY0" fmla="*/ 444 h 10584"/>
              <a:gd name="connsiteX1" fmla="*/ 5233 w 10438"/>
              <a:gd name="connsiteY1" fmla="*/ 88 h 10584"/>
              <a:gd name="connsiteX2" fmla="*/ 500 w 10438"/>
              <a:gd name="connsiteY2" fmla="*/ 526 h 10584"/>
              <a:gd name="connsiteX3" fmla="*/ 10 w 10438"/>
              <a:gd name="connsiteY3" fmla="*/ 5051 h 10584"/>
              <a:gd name="connsiteX4" fmla="*/ 666 w 10438"/>
              <a:gd name="connsiteY4" fmla="*/ 10158 h 10584"/>
              <a:gd name="connsiteX5" fmla="*/ 5331 w 10438"/>
              <a:gd name="connsiteY5" fmla="*/ 10370 h 10584"/>
              <a:gd name="connsiteX6" fmla="*/ 10085 w 10438"/>
              <a:gd name="connsiteY6" fmla="*/ 9893 h 10584"/>
              <a:gd name="connsiteX7" fmla="*/ 10416 w 10438"/>
              <a:gd name="connsiteY7" fmla="*/ 5340 h 10584"/>
              <a:gd name="connsiteX8" fmla="*/ 9934 w 10438"/>
              <a:gd name="connsiteY8" fmla="*/ 444 h 10584"/>
              <a:gd name="connsiteX0" fmla="*/ 9934 w 10438"/>
              <a:gd name="connsiteY0" fmla="*/ 444 h 10605"/>
              <a:gd name="connsiteX1" fmla="*/ 5233 w 10438"/>
              <a:gd name="connsiteY1" fmla="*/ 88 h 10605"/>
              <a:gd name="connsiteX2" fmla="*/ 500 w 10438"/>
              <a:gd name="connsiteY2" fmla="*/ 526 h 10605"/>
              <a:gd name="connsiteX3" fmla="*/ 10 w 10438"/>
              <a:gd name="connsiteY3" fmla="*/ 5051 h 10605"/>
              <a:gd name="connsiteX4" fmla="*/ 666 w 10438"/>
              <a:gd name="connsiteY4" fmla="*/ 10158 h 10605"/>
              <a:gd name="connsiteX5" fmla="*/ 5331 w 10438"/>
              <a:gd name="connsiteY5" fmla="*/ 10370 h 10605"/>
              <a:gd name="connsiteX6" fmla="*/ 10085 w 10438"/>
              <a:gd name="connsiteY6" fmla="*/ 9893 h 10605"/>
              <a:gd name="connsiteX7" fmla="*/ 10416 w 10438"/>
              <a:gd name="connsiteY7" fmla="*/ 5340 h 10605"/>
              <a:gd name="connsiteX8" fmla="*/ 9934 w 10438"/>
              <a:gd name="connsiteY8" fmla="*/ 444 h 10605"/>
              <a:gd name="connsiteX0" fmla="*/ 9934 w 10438"/>
              <a:gd name="connsiteY0" fmla="*/ 444 h 10497"/>
              <a:gd name="connsiteX1" fmla="*/ 5233 w 10438"/>
              <a:gd name="connsiteY1" fmla="*/ 88 h 10497"/>
              <a:gd name="connsiteX2" fmla="*/ 500 w 10438"/>
              <a:gd name="connsiteY2" fmla="*/ 526 h 10497"/>
              <a:gd name="connsiteX3" fmla="*/ 10 w 10438"/>
              <a:gd name="connsiteY3" fmla="*/ 5051 h 10497"/>
              <a:gd name="connsiteX4" fmla="*/ 666 w 10438"/>
              <a:gd name="connsiteY4" fmla="*/ 10158 h 10497"/>
              <a:gd name="connsiteX5" fmla="*/ 5331 w 10438"/>
              <a:gd name="connsiteY5" fmla="*/ 10370 h 10497"/>
              <a:gd name="connsiteX6" fmla="*/ 10085 w 10438"/>
              <a:gd name="connsiteY6" fmla="*/ 9893 h 10497"/>
              <a:gd name="connsiteX7" fmla="*/ 10416 w 10438"/>
              <a:gd name="connsiteY7" fmla="*/ 5340 h 10497"/>
              <a:gd name="connsiteX8" fmla="*/ 9934 w 10438"/>
              <a:gd name="connsiteY8" fmla="*/ 444 h 10497"/>
              <a:gd name="connsiteX0" fmla="*/ 9934 w 10455"/>
              <a:gd name="connsiteY0" fmla="*/ 444 h 10491"/>
              <a:gd name="connsiteX1" fmla="*/ 5233 w 10455"/>
              <a:gd name="connsiteY1" fmla="*/ 88 h 10491"/>
              <a:gd name="connsiteX2" fmla="*/ 500 w 10455"/>
              <a:gd name="connsiteY2" fmla="*/ 526 h 10491"/>
              <a:gd name="connsiteX3" fmla="*/ 10 w 10455"/>
              <a:gd name="connsiteY3" fmla="*/ 5051 h 10491"/>
              <a:gd name="connsiteX4" fmla="*/ 666 w 10455"/>
              <a:gd name="connsiteY4" fmla="*/ 10158 h 10491"/>
              <a:gd name="connsiteX5" fmla="*/ 5331 w 10455"/>
              <a:gd name="connsiteY5" fmla="*/ 10370 h 10491"/>
              <a:gd name="connsiteX6" fmla="*/ 10133 w 10455"/>
              <a:gd name="connsiteY6" fmla="*/ 10000 h 10491"/>
              <a:gd name="connsiteX7" fmla="*/ 10416 w 10455"/>
              <a:gd name="connsiteY7" fmla="*/ 5340 h 10491"/>
              <a:gd name="connsiteX8" fmla="*/ 9934 w 10455"/>
              <a:gd name="connsiteY8" fmla="*/ 444 h 10491"/>
              <a:gd name="connsiteX0" fmla="*/ 9994 w 10455"/>
              <a:gd name="connsiteY0" fmla="*/ 435 h 10503"/>
              <a:gd name="connsiteX1" fmla="*/ 5233 w 10455"/>
              <a:gd name="connsiteY1" fmla="*/ 100 h 10503"/>
              <a:gd name="connsiteX2" fmla="*/ 500 w 10455"/>
              <a:gd name="connsiteY2" fmla="*/ 538 h 10503"/>
              <a:gd name="connsiteX3" fmla="*/ 10 w 10455"/>
              <a:gd name="connsiteY3" fmla="*/ 5063 h 10503"/>
              <a:gd name="connsiteX4" fmla="*/ 666 w 10455"/>
              <a:gd name="connsiteY4" fmla="*/ 10170 h 10503"/>
              <a:gd name="connsiteX5" fmla="*/ 5331 w 10455"/>
              <a:gd name="connsiteY5" fmla="*/ 10382 h 10503"/>
              <a:gd name="connsiteX6" fmla="*/ 10133 w 10455"/>
              <a:gd name="connsiteY6" fmla="*/ 10012 h 10503"/>
              <a:gd name="connsiteX7" fmla="*/ 10416 w 10455"/>
              <a:gd name="connsiteY7" fmla="*/ 5352 h 10503"/>
              <a:gd name="connsiteX8" fmla="*/ 9994 w 10455"/>
              <a:gd name="connsiteY8" fmla="*/ 435 h 10503"/>
              <a:gd name="connsiteX0" fmla="*/ 9994 w 10541"/>
              <a:gd name="connsiteY0" fmla="*/ 435 h 10503"/>
              <a:gd name="connsiteX1" fmla="*/ 5233 w 10541"/>
              <a:gd name="connsiteY1" fmla="*/ 100 h 10503"/>
              <a:gd name="connsiteX2" fmla="*/ 500 w 10541"/>
              <a:gd name="connsiteY2" fmla="*/ 538 h 10503"/>
              <a:gd name="connsiteX3" fmla="*/ 10 w 10541"/>
              <a:gd name="connsiteY3" fmla="*/ 5063 h 10503"/>
              <a:gd name="connsiteX4" fmla="*/ 666 w 10541"/>
              <a:gd name="connsiteY4" fmla="*/ 10170 h 10503"/>
              <a:gd name="connsiteX5" fmla="*/ 5331 w 10541"/>
              <a:gd name="connsiteY5" fmla="*/ 10382 h 10503"/>
              <a:gd name="connsiteX6" fmla="*/ 10133 w 10541"/>
              <a:gd name="connsiteY6" fmla="*/ 10012 h 10503"/>
              <a:gd name="connsiteX7" fmla="*/ 10535 w 10541"/>
              <a:gd name="connsiteY7" fmla="*/ 5331 h 10503"/>
              <a:gd name="connsiteX8" fmla="*/ 9994 w 10541"/>
              <a:gd name="connsiteY8" fmla="*/ 435 h 10503"/>
              <a:gd name="connsiteX0" fmla="*/ 9994 w 10550"/>
              <a:gd name="connsiteY0" fmla="*/ 435 h 10500"/>
              <a:gd name="connsiteX1" fmla="*/ 5233 w 10550"/>
              <a:gd name="connsiteY1" fmla="*/ 100 h 10500"/>
              <a:gd name="connsiteX2" fmla="*/ 500 w 10550"/>
              <a:gd name="connsiteY2" fmla="*/ 538 h 10500"/>
              <a:gd name="connsiteX3" fmla="*/ 10 w 10550"/>
              <a:gd name="connsiteY3" fmla="*/ 5063 h 10500"/>
              <a:gd name="connsiteX4" fmla="*/ 666 w 10550"/>
              <a:gd name="connsiteY4" fmla="*/ 10170 h 10500"/>
              <a:gd name="connsiteX5" fmla="*/ 5331 w 10550"/>
              <a:gd name="connsiteY5" fmla="*/ 10382 h 10500"/>
              <a:gd name="connsiteX6" fmla="*/ 10181 w 10550"/>
              <a:gd name="connsiteY6" fmla="*/ 10055 h 10500"/>
              <a:gd name="connsiteX7" fmla="*/ 10535 w 10550"/>
              <a:gd name="connsiteY7" fmla="*/ 5331 h 10500"/>
              <a:gd name="connsiteX8" fmla="*/ 9994 w 10550"/>
              <a:gd name="connsiteY8" fmla="*/ 435 h 10500"/>
              <a:gd name="connsiteX0" fmla="*/ 9994 w 10550"/>
              <a:gd name="connsiteY0" fmla="*/ 435 h 10528"/>
              <a:gd name="connsiteX1" fmla="*/ 5233 w 10550"/>
              <a:gd name="connsiteY1" fmla="*/ 100 h 10528"/>
              <a:gd name="connsiteX2" fmla="*/ 500 w 10550"/>
              <a:gd name="connsiteY2" fmla="*/ 538 h 10528"/>
              <a:gd name="connsiteX3" fmla="*/ 10 w 10550"/>
              <a:gd name="connsiteY3" fmla="*/ 5063 h 10528"/>
              <a:gd name="connsiteX4" fmla="*/ 666 w 10550"/>
              <a:gd name="connsiteY4" fmla="*/ 10213 h 10528"/>
              <a:gd name="connsiteX5" fmla="*/ 5331 w 10550"/>
              <a:gd name="connsiteY5" fmla="*/ 10382 h 10528"/>
              <a:gd name="connsiteX6" fmla="*/ 10181 w 10550"/>
              <a:gd name="connsiteY6" fmla="*/ 10055 h 10528"/>
              <a:gd name="connsiteX7" fmla="*/ 10535 w 10550"/>
              <a:gd name="connsiteY7" fmla="*/ 5331 h 10528"/>
              <a:gd name="connsiteX8" fmla="*/ 9994 w 10550"/>
              <a:gd name="connsiteY8" fmla="*/ 435 h 10528"/>
              <a:gd name="connsiteX0" fmla="*/ 9991 w 10547"/>
              <a:gd name="connsiteY0" fmla="*/ 435 h 10528"/>
              <a:gd name="connsiteX1" fmla="*/ 5230 w 10547"/>
              <a:gd name="connsiteY1" fmla="*/ 100 h 10528"/>
              <a:gd name="connsiteX2" fmla="*/ 497 w 10547"/>
              <a:gd name="connsiteY2" fmla="*/ 538 h 10528"/>
              <a:gd name="connsiteX3" fmla="*/ 7 w 10547"/>
              <a:gd name="connsiteY3" fmla="*/ 5063 h 10528"/>
              <a:gd name="connsiteX4" fmla="*/ 663 w 10547"/>
              <a:gd name="connsiteY4" fmla="*/ 10213 h 10528"/>
              <a:gd name="connsiteX5" fmla="*/ 5328 w 10547"/>
              <a:gd name="connsiteY5" fmla="*/ 10382 h 10528"/>
              <a:gd name="connsiteX6" fmla="*/ 10178 w 10547"/>
              <a:gd name="connsiteY6" fmla="*/ 10055 h 10528"/>
              <a:gd name="connsiteX7" fmla="*/ 10532 w 10547"/>
              <a:gd name="connsiteY7" fmla="*/ 5331 h 10528"/>
              <a:gd name="connsiteX8" fmla="*/ 9991 w 10547"/>
              <a:gd name="connsiteY8" fmla="*/ 435 h 10528"/>
              <a:gd name="connsiteX0" fmla="*/ 9999 w 10555"/>
              <a:gd name="connsiteY0" fmla="*/ 435 h 10528"/>
              <a:gd name="connsiteX1" fmla="*/ 5238 w 10555"/>
              <a:gd name="connsiteY1" fmla="*/ 100 h 10528"/>
              <a:gd name="connsiteX2" fmla="*/ 481 w 10555"/>
              <a:gd name="connsiteY2" fmla="*/ 559 h 10528"/>
              <a:gd name="connsiteX3" fmla="*/ 15 w 10555"/>
              <a:gd name="connsiteY3" fmla="*/ 5063 h 10528"/>
              <a:gd name="connsiteX4" fmla="*/ 671 w 10555"/>
              <a:gd name="connsiteY4" fmla="*/ 10213 h 10528"/>
              <a:gd name="connsiteX5" fmla="*/ 5336 w 10555"/>
              <a:gd name="connsiteY5" fmla="*/ 10382 h 10528"/>
              <a:gd name="connsiteX6" fmla="*/ 10186 w 10555"/>
              <a:gd name="connsiteY6" fmla="*/ 10055 h 10528"/>
              <a:gd name="connsiteX7" fmla="*/ 10540 w 10555"/>
              <a:gd name="connsiteY7" fmla="*/ 5331 h 10528"/>
              <a:gd name="connsiteX8" fmla="*/ 9999 w 10555"/>
              <a:gd name="connsiteY8" fmla="*/ 435 h 10528"/>
              <a:gd name="connsiteX0" fmla="*/ 9999 w 10555"/>
              <a:gd name="connsiteY0" fmla="*/ 457 h 10550"/>
              <a:gd name="connsiteX1" fmla="*/ 5238 w 10555"/>
              <a:gd name="connsiteY1" fmla="*/ 122 h 10550"/>
              <a:gd name="connsiteX2" fmla="*/ 481 w 10555"/>
              <a:gd name="connsiteY2" fmla="*/ 581 h 10550"/>
              <a:gd name="connsiteX3" fmla="*/ 15 w 10555"/>
              <a:gd name="connsiteY3" fmla="*/ 5085 h 10550"/>
              <a:gd name="connsiteX4" fmla="*/ 671 w 10555"/>
              <a:gd name="connsiteY4" fmla="*/ 10235 h 10550"/>
              <a:gd name="connsiteX5" fmla="*/ 5336 w 10555"/>
              <a:gd name="connsiteY5" fmla="*/ 10404 h 10550"/>
              <a:gd name="connsiteX6" fmla="*/ 10186 w 10555"/>
              <a:gd name="connsiteY6" fmla="*/ 10077 h 10550"/>
              <a:gd name="connsiteX7" fmla="*/ 10540 w 10555"/>
              <a:gd name="connsiteY7" fmla="*/ 5353 h 10550"/>
              <a:gd name="connsiteX8" fmla="*/ 9999 w 10555"/>
              <a:gd name="connsiteY8" fmla="*/ 457 h 10550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55"/>
              <a:gd name="connsiteY0" fmla="*/ 409 h 10566"/>
              <a:gd name="connsiteX1" fmla="*/ 5238 w 10555"/>
              <a:gd name="connsiteY1" fmla="*/ 138 h 10566"/>
              <a:gd name="connsiteX2" fmla="*/ 481 w 10555"/>
              <a:gd name="connsiteY2" fmla="*/ 597 h 10566"/>
              <a:gd name="connsiteX3" fmla="*/ 15 w 10555"/>
              <a:gd name="connsiteY3" fmla="*/ 5101 h 10566"/>
              <a:gd name="connsiteX4" fmla="*/ 671 w 10555"/>
              <a:gd name="connsiteY4" fmla="*/ 10251 h 10566"/>
              <a:gd name="connsiteX5" fmla="*/ 5336 w 10555"/>
              <a:gd name="connsiteY5" fmla="*/ 10420 h 10566"/>
              <a:gd name="connsiteX6" fmla="*/ 10186 w 10555"/>
              <a:gd name="connsiteY6" fmla="*/ 10093 h 10566"/>
              <a:gd name="connsiteX7" fmla="*/ 10540 w 10555"/>
              <a:gd name="connsiteY7" fmla="*/ 5369 h 10566"/>
              <a:gd name="connsiteX8" fmla="*/ 9987 w 10555"/>
              <a:gd name="connsiteY8" fmla="*/ 409 h 10566"/>
              <a:gd name="connsiteX0" fmla="*/ 9987 w 10547"/>
              <a:gd name="connsiteY0" fmla="*/ 409 h 10564"/>
              <a:gd name="connsiteX1" fmla="*/ 5238 w 10547"/>
              <a:gd name="connsiteY1" fmla="*/ 138 h 10564"/>
              <a:gd name="connsiteX2" fmla="*/ 481 w 10547"/>
              <a:gd name="connsiteY2" fmla="*/ 597 h 10564"/>
              <a:gd name="connsiteX3" fmla="*/ 15 w 10547"/>
              <a:gd name="connsiteY3" fmla="*/ 5101 h 10564"/>
              <a:gd name="connsiteX4" fmla="*/ 671 w 10547"/>
              <a:gd name="connsiteY4" fmla="*/ 10251 h 10564"/>
              <a:gd name="connsiteX5" fmla="*/ 5336 w 10547"/>
              <a:gd name="connsiteY5" fmla="*/ 10420 h 10564"/>
              <a:gd name="connsiteX6" fmla="*/ 10150 w 10547"/>
              <a:gd name="connsiteY6" fmla="*/ 10136 h 10564"/>
              <a:gd name="connsiteX7" fmla="*/ 10540 w 10547"/>
              <a:gd name="connsiteY7" fmla="*/ 5369 h 10564"/>
              <a:gd name="connsiteX8" fmla="*/ 9987 w 10547"/>
              <a:gd name="connsiteY8" fmla="*/ 409 h 10564"/>
              <a:gd name="connsiteX0" fmla="*/ 9987 w 10547"/>
              <a:gd name="connsiteY0" fmla="*/ 454 h 10609"/>
              <a:gd name="connsiteX1" fmla="*/ 5238 w 10547"/>
              <a:gd name="connsiteY1" fmla="*/ 76 h 10609"/>
              <a:gd name="connsiteX2" fmla="*/ 481 w 10547"/>
              <a:gd name="connsiteY2" fmla="*/ 642 h 10609"/>
              <a:gd name="connsiteX3" fmla="*/ 15 w 10547"/>
              <a:gd name="connsiteY3" fmla="*/ 5146 h 10609"/>
              <a:gd name="connsiteX4" fmla="*/ 671 w 10547"/>
              <a:gd name="connsiteY4" fmla="*/ 10296 h 10609"/>
              <a:gd name="connsiteX5" fmla="*/ 5336 w 10547"/>
              <a:gd name="connsiteY5" fmla="*/ 10465 h 10609"/>
              <a:gd name="connsiteX6" fmla="*/ 10150 w 10547"/>
              <a:gd name="connsiteY6" fmla="*/ 10181 h 10609"/>
              <a:gd name="connsiteX7" fmla="*/ 10540 w 10547"/>
              <a:gd name="connsiteY7" fmla="*/ 5414 h 10609"/>
              <a:gd name="connsiteX8" fmla="*/ 9987 w 10547"/>
              <a:gd name="connsiteY8" fmla="*/ 454 h 10609"/>
              <a:gd name="connsiteX0" fmla="*/ 9981 w 10541"/>
              <a:gd name="connsiteY0" fmla="*/ 454 h 10623"/>
              <a:gd name="connsiteX1" fmla="*/ 5232 w 10541"/>
              <a:gd name="connsiteY1" fmla="*/ 76 h 10623"/>
              <a:gd name="connsiteX2" fmla="*/ 475 w 10541"/>
              <a:gd name="connsiteY2" fmla="*/ 642 h 10623"/>
              <a:gd name="connsiteX3" fmla="*/ 9 w 10541"/>
              <a:gd name="connsiteY3" fmla="*/ 5146 h 10623"/>
              <a:gd name="connsiteX4" fmla="*/ 570 w 10541"/>
              <a:gd name="connsiteY4" fmla="*/ 10317 h 10623"/>
              <a:gd name="connsiteX5" fmla="*/ 5330 w 10541"/>
              <a:gd name="connsiteY5" fmla="*/ 10465 h 10623"/>
              <a:gd name="connsiteX6" fmla="*/ 10144 w 10541"/>
              <a:gd name="connsiteY6" fmla="*/ 10181 h 10623"/>
              <a:gd name="connsiteX7" fmla="*/ 10534 w 10541"/>
              <a:gd name="connsiteY7" fmla="*/ 5414 h 10623"/>
              <a:gd name="connsiteX8" fmla="*/ 9981 w 10541"/>
              <a:gd name="connsiteY8" fmla="*/ 454 h 1062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0541" h="10623">
                <a:moveTo>
                  <a:pt x="9981" y="454"/>
                </a:moveTo>
                <a:cubicBezTo>
                  <a:pt x="9093" y="-310"/>
                  <a:pt x="6898" y="133"/>
                  <a:pt x="5232" y="76"/>
                </a:cubicBezTo>
                <a:cubicBezTo>
                  <a:pt x="3658" y="159"/>
                  <a:pt x="953" y="-371"/>
                  <a:pt x="475" y="642"/>
                </a:cubicBezTo>
                <a:cubicBezTo>
                  <a:pt x="-56" y="1496"/>
                  <a:pt x="-7" y="3534"/>
                  <a:pt x="9" y="5146"/>
                </a:cubicBezTo>
                <a:cubicBezTo>
                  <a:pt x="25" y="6758"/>
                  <a:pt x="-40" y="9771"/>
                  <a:pt x="570" y="10317"/>
                </a:cubicBezTo>
                <a:cubicBezTo>
                  <a:pt x="1211" y="10891"/>
                  <a:pt x="3734" y="10488"/>
                  <a:pt x="5330" y="10465"/>
                </a:cubicBezTo>
                <a:cubicBezTo>
                  <a:pt x="6926" y="10442"/>
                  <a:pt x="9763" y="10642"/>
                  <a:pt x="10144" y="10181"/>
                </a:cubicBezTo>
                <a:cubicBezTo>
                  <a:pt x="10613" y="9764"/>
                  <a:pt x="10541" y="6952"/>
                  <a:pt x="10534" y="5414"/>
                </a:cubicBezTo>
                <a:cubicBezTo>
                  <a:pt x="10527" y="3877"/>
                  <a:pt x="10549" y="989"/>
                  <a:pt x="9981" y="454"/>
                </a:cubicBezTo>
                <a:close/>
              </a:path>
            </a:pathLst>
          </a:custGeom>
          <a:noFill/>
          <a:ln w="9525">
            <a:solidFill>
              <a:schemeClr val="tx1"/>
            </a:solidFill>
            <a:prstDash val="dash"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02571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 preserve="1">
  <p:cSld name="1_Blank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4000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534919" y="539500"/>
            <a:ext cx="5788125" cy="478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Kalam"/>
              <a:buNone/>
              <a:defRPr sz="2800" b="1">
                <a:solidFill>
                  <a:schemeClr val="dk1"/>
                </a:solidFill>
                <a:latin typeface="Kalam"/>
                <a:ea typeface="Kalam"/>
                <a:cs typeface="Kalam"/>
                <a:sym typeface="Kalam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534956" y="1187600"/>
            <a:ext cx="57881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Montserrat"/>
              <a:buChar char="●"/>
              <a:defRPr sz="1800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●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Montserrat"/>
              <a:buChar char="○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Montserrat"/>
              <a:buChar char="■"/>
              <a:defRPr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9pPr>
          </a:lstStyle>
          <a:p>
            <a:endParaRPr/>
          </a:p>
        </p:txBody>
      </p:sp>
      <p:sp>
        <p:nvSpPr>
          <p:cNvPr id="4" name="TextBox 3"/>
          <p:cNvSpPr txBox="1"/>
          <p:nvPr userDrawn="1"/>
        </p:nvSpPr>
        <p:spPr>
          <a:xfrm>
            <a:off x="4484451" y="4876800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 smtClean="0"/>
              <a:t>FeistyForwarders_0968120672</a:t>
            </a:r>
            <a:endParaRPr lang="en-US" sz="800" dirty="0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90" r:id="rId1"/>
    <p:sldLayoutId id="2147483695" r:id="rId2"/>
    <p:sldLayoutId id="2147483685" r:id="rId3"/>
    <p:sldLayoutId id="2147483691" r:id="rId4"/>
    <p:sldLayoutId id="2147483687" r:id="rId5"/>
    <p:sldLayoutId id="2147483692" r:id="rId6"/>
    <p:sldLayoutId id="2147483686" r:id="rId7"/>
    <p:sldLayoutId id="2147483693" r:id="rId8"/>
    <p:sldLayoutId id="2147483688" r:id="rId9"/>
    <p:sldLayoutId id="2147483694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Relationship Id="rId4" Type="http://schemas.microsoft.com/office/2007/relationships/hdphoto" Target="../media/hdphoto5.wdp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5" Type="http://schemas.microsoft.com/office/2007/relationships/hdphoto" Target="../media/hdphoto7.wdp"/><Relationship Id="rId4" Type="http://schemas.openxmlformats.org/officeDocument/2006/relationships/image" Target="../media/image25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microsoft.com/office/2007/relationships/hdphoto" Target="../media/hdphoto7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5" Type="http://schemas.microsoft.com/office/2007/relationships/hdphoto" Target="../media/hdphoto8.wdp"/><Relationship Id="rId4" Type="http://schemas.openxmlformats.org/officeDocument/2006/relationships/image" Target="../media/image28.png"/></Relationships>
</file>

<file path=ppt/slides/_rels/slide31.xml.rels><?xml version="1.0" encoding="UTF-8" standalone="yes"?>
<Relationships xmlns="http://schemas.openxmlformats.org/package/2006/relationships"><Relationship Id="rId3" Type="http://schemas.microsoft.com/office/2007/relationships/hdphoto" Target="../media/hdphoto8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microsoft.com/office/2007/relationships/hdphoto" Target="../media/hdphoto3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4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6" Type="http://schemas.openxmlformats.org/officeDocument/2006/relationships/image" Target="../media/image16.png"/><Relationship Id="rId5" Type="http://schemas.microsoft.com/office/2007/relationships/hdphoto" Target="../media/hdphoto3.wdp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gif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Bộ SGK Lớp 6 - Kết nối tri thức với cuộc sống - Công ty Cổ phần Đầu tư và  Phát triển Giáo dục Phương Nam">
            <a:extLst>
              <a:ext uri="{FF2B5EF4-FFF2-40B4-BE49-F238E27FC236}">
                <a16:creationId xmlns:a16="http://schemas.microsoft.com/office/drawing/2014/main" id="{D1A59C5F-5E2A-465C-A839-19558C4E4B2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9481" y="372137"/>
            <a:ext cx="1286541" cy="12865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1953547" y="429287"/>
            <a:ext cx="4371053" cy="4371053"/>
          </a:xfrm>
          <a:prstGeom prst="ellipse">
            <a:avLst/>
          </a:prstGeom>
          <a:blipFill dpi="0"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667006" y="1784602"/>
            <a:ext cx="12865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smtClean="0">
                <a:solidFill>
                  <a:srgbClr val="FB5B53"/>
                </a:solidFill>
                <a:latin typeface="UTM Cookies" panose="02040603050506020204" pitchFamily="18" charset="0"/>
              </a:rPr>
              <a:t>ĐI HỌC VUI SAO</a:t>
            </a:r>
            <a:endParaRPr lang="en-US" sz="4000" dirty="0">
              <a:solidFill>
                <a:srgbClr val="FB5B53"/>
              </a:solidFill>
              <a:latin typeface="UTM Cookies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34213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878378" y="1445127"/>
            <a:ext cx="348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lành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một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thuyền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trắng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Giương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buồm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đỏ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thắm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Đang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sóng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khơi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09650" y="972170"/>
            <a:ext cx="5592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</a:t>
            </a:r>
            <a:r>
              <a:rPr lang="en-US" sz="1600" b="1" dirty="0" smtClean="0">
                <a:latin typeface="UTM Avo" panose="02040603050506020204" pitchFamily="18" charset="0"/>
              </a:rPr>
              <a:t>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Bức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tranh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của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nhỏ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đẹp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3105150" y="1831742"/>
            <a:ext cx="1038225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776533" y="2190750"/>
            <a:ext cx="1700217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776533" y="2572039"/>
            <a:ext cx="2052642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76042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8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005" t="49000" r="10907" b="28250"/>
          <a:stretch/>
        </p:blipFill>
        <p:spPr bwMode="auto">
          <a:xfrm>
            <a:off x="1189717" y="1387668"/>
            <a:ext cx="4695825" cy="199682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09650" y="972170"/>
            <a:ext cx="5592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3.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Đọc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khổ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tương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ứng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bức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tranh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dưới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đây</a:t>
            </a:r>
            <a:r>
              <a:rPr lang="en-US" sz="1600" dirty="0" smtClean="0">
                <a:latin typeface="UTM Avo" panose="02040603050506020204" pitchFamily="18" charset="0"/>
              </a:rPr>
              <a:t>:</a:t>
            </a: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  <p:cxnSp>
        <p:nvCxnSpPr>
          <p:cNvPr id="14" name="Straight Connector 13"/>
          <p:cNvCxnSpPr/>
          <p:nvPr/>
        </p:nvCxnSpPr>
        <p:spPr>
          <a:xfrm>
            <a:off x="2940841" y="3622442"/>
            <a:ext cx="1193009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3283741" y="4000789"/>
            <a:ext cx="1697834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681283" y="4362739"/>
            <a:ext cx="1052517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38158" y="3244534"/>
            <a:ext cx="348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mặt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chùm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phượng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đỏ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Trên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sân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lộng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gió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Gọi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ve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râm</a:t>
            </a:r>
            <a:r>
              <a:rPr lang="en-US" sz="1600" dirty="0" smtClean="0">
                <a:latin typeface="UTM Avo" panose="02040603050506020204" pitchFamily="18" charset="0"/>
              </a:rPr>
              <a:t> ran.</a:t>
            </a:r>
          </a:p>
        </p:txBody>
      </p:sp>
    </p:spTree>
    <p:extLst>
      <p:ext uri="{BB962C8B-B14F-4D97-AF65-F5344CB8AC3E}">
        <p14:creationId xmlns:p14="http://schemas.microsoft.com/office/powerpoint/2010/main" val="7342524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09650" y="972170"/>
            <a:ext cx="5592230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4</a:t>
            </a:r>
            <a:r>
              <a:rPr lang="en-US" sz="1600" b="1" dirty="0" smtClean="0">
                <a:latin typeface="UTM Avo" panose="02040603050506020204" pitchFamily="18" charset="0"/>
              </a:rPr>
              <a:t>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Tìm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tiếng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cùng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vần</a:t>
            </a:r>
            <a:r>
              <a:rPr lang="en-US" sz="1600" dirty="0" smtClean="0">
                <a:latin typeface="UTM Avo" panose="02040603050506020204" pitchFamily="18" charset="0"/>
              </a:rPr>
              <a:t> ở </a:t>
            </a:r>
            <a:r>
              <a:rPr lang="en-US" sz="1600" dirty="0" err="1" smtClean="0">
                <a:latin typeface="UTM Avo" panose="02040603050506020204" pitchFamily="18" charset="0"/>
              </a:rPr>
              <a:t>cuối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dòng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58890" y="1385104"/>
            <a:ext cx="2771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Hôm</a:t>
            </a:r>
            <a:r>
              <a:rPr lang="en-US" sz="1600" dirty="0" smtClean="0">
                <a:latin typeface="UTM Avo" panose="02040603050506020204" pitchFamily="18" charset="0"/>
              </a:rPr>
              <a:t> nay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lớp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học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giấy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trắng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bút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màu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Nắn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nót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ngồi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Lung </a:t>
            </a:r>
            <a:r>
              <a:rPr lang="en-US" sz="1600" dirty="0" err="1" smtClean="0">
                <a:latin typeface="UTM Avo" panose="02040603050506020204" pitchFamily="18" charset="0"/>
              </a:rPr>
              <a:t>linh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bầu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sao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58889" y="3007536"/>
            <a:ext cx="2771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trăng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cao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Rải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đầy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ngõ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diều</a:t>
            </a:r>
            <a:r>
              <a:rPr lang="en-US" sz="1600" dirty="0" smtClean="0">
                <a:latin typeface="UTM Avo" panose="02040603050506020204" pitchFamily="18" charset="0"/>
              </a:rPr>
              <a:t> no </a:t>
            </a:r>
            <a:r>
              <a:rPr lang="en-US" sz="1600" dirty="0" err="1" smtClean="0">
                <a:latin typeface="UTM Avo" panose="02040603050506020204" pitchFamily="18" charset="0"/>
              </a:rPr>
              <a:t>gió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Vi vu </a:t>
            </a:r>
            <a:r>
              <a:rPr lang="en-US" sz="1600" dirty="0" err="1" smtClean="0">
                <a:latin typeface="UTM Avo" panose="02040603050506020204" pitchFamily="18" charset="0"/>
              </a:rPr>
              <a:t>giữa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xanh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  <a:endParaRPr lang="en-US" sz="1600" dirty="0" smtClean="0">
              <a:latin typeface="UTM Avo" panose="020406030505060202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37630" y="1385104"/>
            <a:ext cx="348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lành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một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thuyền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trắng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Giương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buồm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đỏ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thắm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Đang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sóng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khơi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37629" y="3007536"/>
            <a:ext cx="348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mặt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chùm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phượng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đỏ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Trên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sân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lộng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gió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Gọi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ve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râm</a:t>
            </a:r>
            <a:r>
              <a:rPr lang="en-US" sz="1600" dirty="0" smtClean="0">
                <a:latin typeface="UTM Avo" panose="02040603050506020204" pitchFamily="18" charset="0"/>
              </a:rPr>
              <a:t> ran.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2325138" y="2571751"/>
            <a:ext cx="494916" cy="298408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sao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>
            <a:off x="2325138" y="3100497"/>
            <a:ext cx="494916" cy="298408"/>
          </a:xfrm>
          <a:prstGeom prst="roundRect">
            <a:avLst/>
          </a:prstGeom>
          <a:solidFill>
            <a:schemeClr val="bg1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cao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429913" y="3463461"/>
            <a:ext cx="465687" cy="29840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ngõ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2315613" y="3846537"/>
            <a:ext cx="494916" cy="298408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gió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2011659" y="4197717"/>
            <a:ext cx="541041" cy="2984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xanh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5326375" y="1470231"/>
            <a:ext cx="493400" cy="298408"/>
          </a:xfrm>
          <a:prstGeom prst="round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lành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086475" y="3470622"/>
            <a:ext cx="333375" cy="2984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đỏ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5634987" y="3837012"/>
            <a:ext cx="384813" cy="298408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gió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5238268" y="2571751"/>
            <a:ext cx="476732" cy="298408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khơi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ounded Rectangle 20"/>
          <p:cNvSpPr/>
          <p:nvPr/>
        </p:nvSpPr>
        <p:spPr>
          <a:xfrm>
            <a:off x="5162543" y="3103758"/>
            <a:ext cx="361957" cy="298408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91440" rIns="0" bIns="91440" rtlCol="0" anchor="ctr"/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trời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5728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uiExpand="1" build="p"/>
      <p:bldP spid="6" grpId="0"/>
      <p:bldP spid="7" grpId="0"/>
      <p:bldP spid="8" grpId="0"/>
      <p:bldP spid="9" grpId="0"/>
      <p:bldP spid="10" grpId="0" animBg="1"/>
      <p:bldP spid="12" grpId="0" animBg="1"/>
      <p:bldP spid="13" grpId="0" animBg="1"/>
      <p:bldP spid="14" grpId="0" animBg="1"/>
      <p:bldP spid="15" grpId="0" animBg="1"/>
      <p:bldP spid="17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536693"/>
            <a:ext cx="26395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HỌC THUỘC LÒNG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566738"/>
            <a:ext cx="582308" cy="525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566101" y="902221"/>
            <a:ext cx="3521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EM HỌC VẼ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7219" y="1345877"/>
            <a:ext cx="2771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Hôm</a:t>
            </a:r>
            <a:r>
              <a:rPr lang="en-US" sz="1600" dirty="0" smtClean="0">
                <a:latin typeface="UTM Avo" panose="02040603050506020204" pitchFamily="18" charset="0"/>
              </a:rPr>
              <a:t> nay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lớp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học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giấy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trắng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bút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màu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Nắn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nót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ngồi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Lung </a:t>
            </a:r>
            <a:r>
              <a:rPr lang="en-US" sz="1600" dirty="0" err="1" smtClean="0">
                <a:latin typeface="UTM Avo" panose="02040603050506020204" pitchFamily="18" charset="0"/>
              </a:rPr>
              <a:t>linh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bầu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sao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7218" y="2968309"/>
            <a:ext cx="2771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trăng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cao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Rải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đầy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ngõ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diều</a:t>
            </a:r>
            <a:r>
              <a:rPr lang="en-US" sz="1600" dirty="0" smtClean="0">
                <a:latin typeface="UTM Avo" panose="02040603050506020204" pitchFamily="18" charset="0"/>
              </a:rPr>
              <a:t> no </a:t>
            </a:r>
            <a:r>
              <a:rPr lang="en-US" sz="1600" dirty="0" err="1" smtClean="0">
                <a:latin typeface="UTM Avo" panose="02040603050506020204" pitchFamily="18" charset="0"/>
              </a:rPr>
              <a:t>gió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Vi vu </a:t>
            </a:r>
            <a:r>
              <a:rPr lang="en-US" sz="1600" dirty="0" err="1" smtClean="0">
                <a:latin typeface="UTM Avo" panose="02040603050506020204" pitchFamily="18" charset="0"/>
              </a:rPr>
              <a:t>giữa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xanh</a:t>
            </a:r>
            <a:endParaRPr lang="en-US" sz="1600" dirty="0" smtClean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85959" y="1345877"/>
            <a:ext cx="348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lành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một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thuyền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trắng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Giương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buồm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đỏ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thắm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Đang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sóng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khơi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85958" y="2968309"/>
            <a:ext cx="3482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mặt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chùm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phượng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đỏ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Trên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sân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lộng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gió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Gọi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ve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râm</a:t>
            </a:r>
            <a:r>
              <a:rPr lang="en-US" sz="1600" dirty="0" smtClean="0">
                <a:latin typeface="UTM Avo" panose="02040603050506020204" pitchFamily="18" charset="0"/>
              </a:rPr>
              <a:t> ran.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       (Phan </a:t>
            </a:r>
            <a:r>
              <a:rPr lang="en-US" sz="1600" dirty="0" err="1" smtClean="0">
                <a:latin typeface="UTM Avo" panose="02040603050506020204" pitchFamily="18" charset="0"/>
              </a:rPr>
              <a:t>Thị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Diên</a:t>
            </a:r>
            <a:r>
              <a:rPr lang="en-US" sz="1600" dirty="0" smtClean="0"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2232153" y="1428445"/>
            <a:ext cx="780188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2147768" y="1696480"/>
            <a:ext cx="957381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1909644" y="2101922"/>
            <a:ext cx="864572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2384525" y="2474046"/>
            <a:ext cx="596656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Rectangle 16"/>
          <p:cNvSpPr/>
          <p:nvPr/>
        </p:nvSpPr>
        <p:spPr>
          <a:xfrm>
            <a:off x="2023800" y="2932196"/>
            <a:ext cx="957381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2023800" y="2956463"/>
            <a:ext cx="957381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Rectangle 18"/>
          <p:cNvSpPr/>
          <p:nvPr/>
        </p:nvSpPr>
        <p:spPr>
          <a:xfrm>
            <a:off x="2059172" y="3347398"/>
            <a:ext cx="957381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2036197" y="3726487"/>
            <a:ext cx="957381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2023799" y="4107738"/>
            <a:ext cx="957381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4812957" y="1357735"/>
            <a:ext cx="1184546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5612195" y="1729798"/>
            <a:ext cx="855280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5688395" y="2113719"/>
            <a:ext cx="855280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4977590" y="2514628"/>
            <a:ext cx="855280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4756915" y="2975732"/>
            <a:ext cx="855280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5284009" y="3400628"/>
            <a:ext cx="1183466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5241137" y="3726487"/>
            <a:ext cx="1183466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4649404" y="4173144"/>
            <a:ext cx="1183466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96322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536693"/>
            <a:ext cx="26395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HỌC THUỘC LÒNG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566738"/>
            <a:ext cx="582308" cy="525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566101" y="902221"/>
            <a:ext cx="3521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EM HỌC VẼ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7219" y="1345877"/>
            <a:ext cx="2771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Hôm</a:t>
            </a:r>
            <a:r>
              <a:rPr lang="en-US" sz="1600" dirty="0" smtClean="0">
                <a:latin typeface="UTM Avo" panose="02040603050506020204" pitchFamily="18" charset="0"/>
              </a:rPr>
              <a:t> nay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lớp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học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giấy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trắng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bút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màu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Nắn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nót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ngồi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Lung </a:t>
            </a:r>
            <a:r>
              <a:rPr lang="en-US" sz="1600" dirty="0" err="1" smtClean="0">
                <a:latin typeface="UTM Avo" panose="02040603050506020204" pitchFamily="18" charset="0"/>
              </a:rPr>
              <a:t>linh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bầu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sao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7218" y="2968309"/>
            <a:ext cx="2771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trăng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cao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Rải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đầy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ngõ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diều</a:t>
            </a:r>
            <a:r>
              <a:rPr lang="en-US" sz="1600" dirty="0" smtClean="0">
                <a:latin typeface="UTM Avo" panose="02040603050506020204" pitchFamily="18" charset="0"/>
              </a:rPr>
              <a:t> no </a:t>
            </a:r>
            <a:r>
              <a:rPr lang="en-US" sz="1600" dirty="0" err="1" smtClean="0">
                <a:latin typeface="UTM Avo" panose="02040603050506020204" pitchFamily="18" charset="0"/>
              </a:rPr>
              <a:t>gió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Vi vu </a:t>
            </a:r>
            <a:r>
              <a:rPr lang="en-US" sz="1600" dirty="0" err="1" smtClean="0">
                <a:latin typeface="UTM Avo" panose="02040603050506020204" pitchFamily="18" charset="0"/>
              </a:rPr>
              <a:t>giữa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xanh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  <a:endParaRPr lang="en-US" sz="1600" dirty="0" smtClean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85959" y="1345877"/>
            <a:ext cx="348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lành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một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thuyền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trắng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Giương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buồm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đỏ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thắm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Đang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sóng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khơi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85958" y="2968309"/>
            <a:ext cx="3482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mặt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chùm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phượng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đỏ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Trên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sân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lộng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gió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Gọi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ve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râm</a:t>
            </a:r>
            <a:r>
              <a:rPr lang="en-US" sz="1600" dirty="0" smtClean="0">
                <a:latin typeface="UTM Avo" panose="02040603050506020204" pitchFamily="18" charset="0"/>
              </a:rPr>
              <a:t> ran.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       (Phan </a:t>
            </a:r>
            <a:r>
              <a:rPr lang="en-US" sz="1600" dirty="0" err="1" smtClean="0">
                <a:latin typeface="UTM Avo" panose="02040603050506020204" pitchFamily="18" charset="0"/>
              </a:rPr>
              <a:t>Thị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Diên</a:t>
            </a:r>
            <a:r>
              <a:rPr lang="en-US" sz="1600" dirty="0" smtClean="0"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655810" y="1428445"/>
            <a:ext cx="971761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98353" y="1715530"/>
            <a:ext cx="957381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5810" y="2101922"/>
            <a:ext cx="864572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5810" y="2514628"/>
            <a:ext cx="899924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63002" y="3047720"/>
            <a:ext cx="418074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11619" y="1357735"/>
            <a:ext cx="379356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585958" y="1729798"/>
            <a:ext cx="855280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11619" y="2113719"/>
            <a:ext cx="855280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611619" y="2514628"/>
            <a:ext cx="855280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429985" y="2975732"/>
            <a:ext cx="855280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611619" y="3400628"/>
            <a:ext cx="1037785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465938" y="3726487"/>
            <a:ext cx="639337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585957" y="4173144"/>
            <a:ext cx="471713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83109" y="3354701"/>
            <a:ext cx="418074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98353" y="3719522"/>
            <a:ext cx="418074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70022" y="4114437"/>
            <a:ext cx="548080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5997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536693"/>
            <a:ext cx="2639523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800" b="1" dirty="0" smtClean="0">
                <a:solidFill>
                  <a:srgbClr val="17479D"/>
                </a:solidFill>
                <a:latin typeface="UTM Avo" panose="02040603050506020204" pitchFamily="18" charset="0"/>
              </a:rPr>
              <a:t>HỌC THUỘC LÒNG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566738"/>
            <a:ext cx="582308" cy="525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566101" y="902221"/>
            <a:ext cx="3521111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EM HỌC VẼ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7219" y="1345877"/>
            <a:ext cx="2771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Hôm</a:t>
            </a:r>
            <a:r>
              <a:rPr lang="en-US" sz="1600" dirty="0" smtClean="0">
                <a:latin typeface="UTM Avo" panose="02040603050506020204" pitchFamily="18" charset="0"/>
              </a:rPr>
              <a:t> nay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lớp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học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giấy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trắng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bút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màu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Nắn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nót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ngồi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Lung </a:t>
            </a:r>
            <a:r>
              <a:rPr lang="en-US" sz="1600" dirty="0" err="1" smtClean="0">
                <a:latin typeface="UTM Avo" panose="02040603050506020204" pitchFamily="18" charset="0"/>
              </a:rPr>
              <a:t>linh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bầu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sao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7218" y="2968309"/>
            <a:ext cx="2771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trăng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cao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Rải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đầy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ngõ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diều</a:t>
            </a:r>
            <a:r>
              <a:rPr lang="en-US" sz="1600" dirty="0" smtClean="0">
                <a:latin typeface="UTM Avo" panose="02040603050506020204" pitchFamily="18" charset="0"/>
              </a:rPr>
              <a:t> no </a:t>
            </a:r>
            <a:r>
              <a:rPr lang="en-US" sz="1600" dirty="0" err="1" smtClean="0">
                <a:latin typeface="UTM Avo" panose="02040603050506020204" pitchFamily="18" charset="0"/>
              </a:rPr>
              <a:t>gió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Vi vu </a:t>
            </a:r>
            <a:r>
              <a:rPr lang="en-US" sz="1600" dirty="0" err="1" smtClean="0">
                <a:latin typeface="UTM Avo" panose="02040603050506020204" pitchFamily="18" charset="0"/>
              </a:rPr>
              <a:t>giữa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xanh</a:t>
            </a:r>
            <a:endParaRPr lang="en-US" sz="1600" dirty="0" smtClean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85959" y="1345877"/>
            <a:ext cx="348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lành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một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thuyền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trắng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Giương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buồm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đỏ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thắm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Đang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sóng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khơi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85958" y="2968309"/>
            <a:ext cx="3482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mặt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chùm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phượng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đỏ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Trên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sân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lộng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gió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Gọi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ve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râm</a:t>
            </a:r>
            <a:r>
              <a:rPr lang="en-US" sz="1600" dirty="0" smtClean="0">
                <a:latin typeface="UTM Avo" panose="02040603050506020204" pitchFamily="18" charset="0"/>
              </a:rPr>
              <a:t> ran.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       (Phan </a:t>
            </a:r>
            <a:r>
              <a:rPr lang="en-US" sz="1600" dirty="0" err="1" smtClean="0">
                <a:latin typeface="UTM Avo" panose="02040603050506020204" pitchFamily="18" charset="0"/>
              </a:rPr>
              <a:t>Thị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Diên</a:t>
            </a:r>
            <a:r>
              <a:rPr lang="en-US" sz="1600" dirty="0" smtClean="0">
                <a:latin typeface="UTM Avo" panose="02040603050506020204" pitchFamily="18" charset="0"/>
              </a:rPr>
              <a:t>)</a:t>
            </a:r>
          </a:p>
        </p:txBody>
      </p:sp>
      <p:sp>
        <p:nvSpPr>
          <p:cNvPr id="2" name="Rectangle 1"/>
          <p:cNvSpPr/>
          <p:nvPr/>
        </p:nvSpPr>
        <p:spPr>
          <a:xfrm>
            <a:off x="655810" y="1428445"/>
            <a:ext cx="1534940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598354" y="1715530"/>
            <a:ext cx="418074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/>
          <p:cNvSpPr/>
          <p:nvPr/>
        </p:nvSpPr>
        <p:spPr>
          <a:xfrm>
            <a:off x="655810" y="2101922"/>
            <a:ext cx="864572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/>
          <p:cNvSpPr/>
          <p:nvPr/>
        </p:nvSpPr>
        <p:spPr>
          <a:xfrm>
            <a:off x="655810" y="2514628"/>
            <a:ext cx="899924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563002" y="3047720"/>
            <a:ext cx="418074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611619" y="1357735"/>
            <a:ext cx="379356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585958" y="1729798"/>
            <a:ext cx="855280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Rectangle 23"/>
          <p:cNvSpPr/>
          <p:nvPr/>
        </p:nvSpPr>
        <p:spPr>
          <a:xfrm>
            <a:off x="3611619" y="2113719"/>
            <a:ext cx="855280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/>
          <p:nvPr/>
        </p:nvSpPr>
        <p:spPr>
          <a:xfrm>
            <a:off x="3611619" y="2514628"/>
            <a:ext cx="855280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/>
          <p:cNvSpPr/>
          <p:nvPr/>
        </p:nvSpPr>
        <p:spPr>
          <a:xfrm>
            <a:off x="3429985" y="2975732"/>
            <a:ext cx="855280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ectangle 26"/>
          <p:cNvSpPr/>
          <p:nvPr/>
        </p:nvSpPr>
        <p:spPr>
          <a:xfrm>
            <a:off x="3611619" y="3400628"/>
            <a:ext cx="1037785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Rectangle 27"/>
          <p:cNvSpPr/>
          <p:nvPr/>
        </p:nvSpPr>
        <p:spPr>
          <a:xfrm>
            <a:off x="3465938" y="3726487"/>
            <a:ext cx="639337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/>
          <p:nvPr/>
        </p:nvSpPr>
        <p:spPr>
          <a:xfrm>
            <a:off x="3585957" y="4173144"/>
            <a:ext cx="471713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Rectangle 29"/>
          <p:cNvSpPr/>
          <p:nvPr/>
        </p:nvSpPr>
        <p:spPr>
          <a:xfrm>
            <a:off x="683109" y="3354701"/>
            <a:ext cx="333318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598353" y="3719522"/>
            <a:ext cx="418074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Rectangle 31"/>
          <p:cNvSpPr/>
          <p:nvPr/>
        </p:nvSpPr>
        <p:spPr>
          <a:xfrm>
            <a:off x="670022" y="4114437"/>
            <a:ext cx="548080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/>
          <p:cNvSpPr/>
          <p:nvPr/>
        </p:nvSpPr>
        <p:spPr>
          <a:xfrm>
            <a:off x="2136966" y="1715530"/>
            <a:ext cx="911033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4" name="Rectangle 33"/>
          <p:cNvSpPr/>
          <p:nvPr/>
        </p:nvSpPr>
        <p:spPr>
          <a:xfrm>
            <a:off x="2415623" y="2087654"/>
            <a:ext cx="365677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Rectangle 34"/>
          <p:cNvSpPr/>
          <p:nvPr/>
        </p:nvSpPr>
        <p:spPr>
          <a:xfrm>
            <a:off x="2415623" y="2459778"/>
            <a:ext cx="470452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Rectangle 35"/>
          <p:cNvSpPr/>
          <p:nvPr/>
        </p:nvSpPr>
        <p:spPr>
          <a:xfrm>
            <a:off x="2022199" y="2983442"/>
            <a:ext cx="863876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/>
          <p:cNvSpPr/>
          <p:nvPr/>
        </p:nvSpPr>
        <p:spPr>
          <a:xfrm>
            <a:off x="2022199" y="3354701"/>
            <a:ext cx="899610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Rectangle 37"/>
          <p:cNvSpPr/>
          <p:nvPr/>
        </p:nvSpPr>
        <p:spPr>
          <a:xfrm>
            <a:off x="2073051" y="3741958"/>
            <a:ext cx="899610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Rectangle 38"/>
          <p:cNvSpPr/>
          <p:nvPr/>
        </p:nvSpPr>
        <p:spPr>
          <a:xfrm>
            <a:off x="2073051" y="4129215"/>
            <a:ext cx="555849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Rectangle 39"/>
          <p:cNvSpPr/>
          <p:nvPr/>
        </p:nvSpPr>
        <p:spPr>
          <a:xfrm>
            <a:off x="4799678" y="1357735"/>
            <a:ext cx="1086772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Rectangle 40"/>
          <p:cNvSpPr/>
          <p:nvPr/>
        </p:nvSpPr>
        <p:spPr>
          <a:xfrm>
            <a:off x="5663176" y="1729798"/>
            <a:ext cx="581714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Rectangle 41"/>
          <p:cNvSpPr/>
          <p:nvPr/>
        </p:nvSpPr>
        <p:spPr>
          <a:xfrm>
            <a:off x="5679640" y="2136605"/>
            <a:ext cx="854509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3" name="Rectangle 42"/>
          <p:cNvSpPr/>
          <p:nvPr/>
        </p:nvSpPr>
        <p:spPr>
          <a:xfrm>
            <a:off x="5045420" y="2514628"/>
            <a:ext cx="854509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4" name="Rectangle 43"/>
          <p:cNvSpPr/>
          <p:nvPr/>
        </p:nvSpPr>
        <p:spPr>
          <a:xfrm>
            <a:off x="6106894" y="3409800"/>
            <a:ext cx="427255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>
            <a:off x="5219110" y="3741958"/>
            <a:ext cx="921059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Rectangle 45"/>
          <p:cNvSpPr/>
          <p:nvPr/>
        </p:nvSpPr>
        <p:spPr>
          <a:xfrm>
            <a:off x="4687504" y="4091646"/>
            <a:ext cx="921059" cy="37212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21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4" grpId="0" animBg="1"/>
      <p:bldP spid="15" grpId="0" animBg="1"/>
      <p:bldP spid="16" grpId="0" animBg="1"/>
      <p:bldP spid="18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37" grpId="0" animBg="1"/>
      <p:bldP spid="38" grpId="0" animBg="1"/>
      <p:bldP spid="39" grpId="0" animBg="1"/>
      <p:bldP spid="40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73337" y="830235"/>
            <a:ext cx="607662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 </a:t>
            </a:r>
            <a:r>
              <a:rPr lang="en-US" sz="1600" dirty="0" err="1" smtClean="0">
                <a:latin typeface="UTM Avo" panose="02040603050506020204" pitchFamily="18" charset="0"/>
              </a:rPr>
              <a:t>Tìm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bài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thơ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từ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ngữ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chỉ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sự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vật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7219" y="1298252"/>
            <a:ext cx="2771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Hôm</a:t>
            </a:r>
            <a:r>
              <a:rPr lang="en-US" sz="1600" dirty="0" smtClean="0">
                <a:latin typeface="UTM Avo" panose="02040603050506020204" pitchFamily="18" charset="0"/>
              </a:rPr>
              <a:t> nay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lớp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học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giấy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trắng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bút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màu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Nắn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nót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ngồi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Lung </a:t>
            </a:r>
            <a:r>
              <a:rPr lang="en-US" sz="1600" dirty="0" err="1" smtClean="0">
                <a:latin typeface="UTM Avo" panose="02040603050506020204" pitchFamily="18" charset="0"/>
              </a:rPr>
              <a:t>linh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bầu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sao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7218" y="2920684"/>
            <a:ext cx="2771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trăng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cao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Rải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đầy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ngõ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diều</a:t>
            </a:r>
            <a:r>
              <a:rPr lang="en-US" sz="1600" dirty="0" smtClean="0">
                <a:latin typeface="UTM Avo" panose="02040603050506020204" pitchFamily="18" charset="0"/>
              </a:rPr>
              <a:t> no </a:t>
            </a:r>
            <a:r>
              <a:rPr lang="en-US" sz="1600" dirty="0" err="1" smtClean="0">
                <a:latin typeface="UTM Avo" panose="02040603050506020204" pitchFamily="18" charset="0"/>
              </a:rPr>
              <a:t>gió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Vi vu </a:t>
            </a:r>
            <a:r>
              <a:rPr lang="en-US" sz="1600" dirty="0" err="1" smtClean="0">
                <a:latin typeface="UTM Avo" panose="02040603050506020204" pitchFamily="18" charset="0"/>
              </a:rPr>
              <a:t>giữa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xanh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  <a:endParaRPr lang="en-US" sz="1600" dirty="0" smtClean="0">
              <a:latin typeface="UTM Avo" panose="02040603050506020204" pitchFamily="18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85959" y="1298252"/>
            <a:ext cx="348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lành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một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thuyền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trắng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Giương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buồm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đỏ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thắm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Đang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sóng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khơi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85958" y="2920684"/>
            <a:ext cx="3482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mặt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chùm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phượng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đỏ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Trên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sân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lộng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gió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Gọi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ve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râm</a:t>
            </a:r>
            <a:r>
              <a:rPr lang="en-US" sz="1600" dirty="0" smtClean="0">
                <a:latin typeface="UTM Avo" panose="02040603050506020204" pitchFamily="18" charset="0"/>
              </a:rPr>
              <a:t> ran.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       (Phan </a:t>
            </a:r>
            <a:r>
              <a:rPr lang="en-US" sz="1600" dirty="0" err="1" smtClean="0">
                <a:latin typeface="UTM Avo" panose="02040603050506020204" pitchFamily="18" charset="0"/>
              </a:rPr>
              <a:t>Thị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Diên</a:t>
            </a:r>
            <a:r>
              <a:rPr lang="en-US" sz="1600" dirty="0" smtClean="0">
                <a:latin typeface="UTM Avo" panose="02040603050506020204" pitchFamily="18" charset="0"/>
              </a:rPr>
              <a:t>)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2238375" y="1695450"/>
            <a:ext cx="742950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/>
          <p:cNvCxnSpPr/>
          <p:nvPr/>
        </p:nvCxnSpPr>
        <p:spPr>
          <a:xfrm>
            <a:off x="1085850" y="2047875"/>
            <a:ext cx="40957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/>
          <p:cNvCxnSpPr/>
          <p:nvPr/>
        </p:nvCxnSpPr>
        <p:spPr>
          <a:xfrm>
            <a:off x="1638300" y="2771775"/>
            <a:ext cx="71437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2438400" y="2771775"/>
            <a:ext cx="37147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/>
          <p:nvPr/>
        </p:nvCxnSpPr>
        <p:spPr>
          <a:xfrm>
            <a:off x="1059005" y="3305175"/>
            <a:ext cx="94124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/>
          <p:nvPr/>
        </p:nvCxnSpPr>
        <p:spPr>
          <a:xfrm>
            <a:off x="2510702" y="3657600"/>
            <a:ext cx="403948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/>
          <p:nvPr/>
        </p:nvCxnSpPr>
        <p:spPr>
          <a:xfrm>
            <a:off x="1045582" y="4010025"/>
            <a:ext cx="954668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393703" y="4019550"/>
            <a:ext cx="33044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Straight Connector 35"/>
          <p:cNvCxnSpPr/>
          <p:nvPr/>
        </p:nvCxnSpPr>
        <p:spPr>
          <a:xfrm>
            <a:off x="1698378" y="4391025"/>
            <a:ext cx="33044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003428" y="1676400"/>
            <a:ext cx="76859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4498728" y="2019300"/>
            <a:ext cx="1082922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4498728" y="2390775"/>
            <a:ext cx="1082922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Straight Connector 43"/>
          <p:cNvCxnSpPr/>
          <p:nvPr/>
        </p:nvCxnSpPr>
        <p:spPr>
          <a:xfrm>
            <a:off x="4527303" y="2762250"/>
            <a:ext cx="463797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/>
          <p:nvPr/>
        </p:nvCxnSpPr>
        <p:spPr>
          <a:xfrm>
            <a:off x="4705350" y="3657600"/>
            <a:ext cx="1381125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>
            <a:off x="4148137" y="4029075"/>
            <a:ext cx="1033463" cy="0"/>
          </a:xfrm>
          <a:prstGeom prst="line">
            <a:avLst/>
          </a:prstGeom>
          <a:ln w="19050">
            <a:solidFill>
              <a:srgbClr val="FB4C4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26959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15" grpId="0"/>
      <p:bldP spid="16" grpId="0"/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49644" y="294968"/>
            <a:ext cx="2798727" cy="887228"/>
            <a:chOff x="549644" y="540772"/>
            <a:chExt cx="2798727" cy="887228"/>
          </a:xfrm>
        </p:grpSpPr>
        <p:pic>
          <p:nvPicPr>
            <p:cNvPr id="3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169" t="35990" r="85076" b="58298"/>
            <a:stretch/>
          </p:blipFill>
          <p:spPr bwMode="auto">
            <a:xfrm>
              <a:off x="549644" y="540772"/>
              <a:ext cx="747486" cy="887228"/>
            </a:xfrm>
            <a:prstGeom prst="roundRect">
              <a:avLst>
                <a:gd name="adj" fmla="val 50000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923387" y="627964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Luyện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800" b="1" dirty="0" err="1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tập</a:t>
              </a: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 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6" name="TextBox 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10059" y="856454"/>
            <a:ext cx="6076623" cy="4129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>
                <a:latin typeface="UTM Avo" panose="02040603050506020204" pitchFamily="18" charset="0"/>
              </a:rPr>
              <a:t>2</a:t>
            </a:r>
            <a:r>
              <a:rPr lang="en-US" sz="1600" b="1" dirty="0" smtClean="0">
                <a:latin typeface="UTM Avo" panose="02040603050506020204" pitchFamily="18" charset="0"/>
              </a:rPr>
              <a:t>. </a:t>
            </a:r>
            <a:r>
              <a:rPr lang="en-US" sz="1600" dirty="0" err="1" smtClean="0">
                <a:latin typeface="UTM Avo" panose="02040603050506020204" pitchFamily="18" charset="0"/>
              </a:rPr>
              <a:t>Đặt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câu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nêu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đặc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điểm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1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3 </a:t>
            </a:r>
            <a:r>
              <a:rPr lang="en-US" sz="1600" dirty="0" err="1" smtClean="0">
                <a:latin typeface="UTM Avo" panose="02040603050506020204" pitchFamily="18" charset="0"/>
              </a:rPr>
              <a:t>từ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722527" y="1594794"/>
            <a:ext cx="1489710" cy="411480"/>
          </a:xfrm>
          <a:prstGeom prst="roundRect">
            <a:avLst/>
          </a:prstGeom>
          <a:noFill/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>
                <a:solidFill>
                  <a:srgbClr val="000000"/>
                </a:solidFill>
                <a:latin typeface="UTM Avo" panose="02040603050506020204" pitchFamily="18" charset="0"/>
              </a:rPr>
              <a:t>l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ung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linh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>
            <a:off x="2603515" y="1594794"/>
            <a:ext cx="1489710" cy="411480"/>
          </a:xfrm>
          <a:prstGeom prst="roundRect">
            <a:avLst/>
          </a:prstGeom>
          <a:noFill/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nho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nhỏ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>
            <a:off x="4484503" y="1594794"/>
            <a:ext cx="1489710" cy="41148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râm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ran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54498" y="2331680"/>
            <a:ext cx="2860402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Bầu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trời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sao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 lung </a:t>
            </a:r>
            <a:r>
              <a:rPr lang="en-US" sz="2000" dirty="0" err="1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linh</a:t>
            </a:r>
            <a:r>
              <a:rPr lang="en-US" sz="2000" dirty="0" smtClean="0">
                <a:solidFill>
                  <a:schemeClr val="accent1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chemeClr val="accent1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513704" y="2836804"/>
            <a:ext cx="1121671" cy="4093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sự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vật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2" name="Left Brace 1"/>
          <p:cNvSpPr/>
          <p:nvPr/>
        </p:nvSpPr>
        <p:spPr>
          <a:xfrm rot="16200000">
            <a:off x="2792044" y="2177681"/>
            <a:ext cx="219074" cy="1378688"/>
          </a:xfrm>
          <a:prstGeom prst="leftBrace">
            <a:avLst>
              <a:gd name="adj1" fmla="val 56950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619342" y="2836804"/>
            <a:ext cx="12955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đặc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điểm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14" name="Left Brace 13"/>
          <p:cNvSpPr/>
          <p:nvPr/>
        </p:nvSpPr>
        <p:spPr>
          <a:xfrm rot="16200000">
            <a:off x="4056449" y="2365760"/>
            <a:ext cx="219074" cy="1002529"/>
          </a:xfrm>
          <a:prstGeom prst="leftBrace">
            <a:avLst>
              <a:gd name="adj1" fmla="val 56950"/>
              <a:gd name="adj2" fmla="val 50000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543456" y="3298469"/>
            <a:ext cx="3685902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Chú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chuồn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chuồn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nho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nhỏ</a:t>
            </a:r>
            <a:r>
              <a:rPr lang="en-US" sz="2000" dirty="0" smtClean="0">
                <a:solidFill>
                  <a:schemeClr val="bg2">
                    <a:lumMod val="75000"/>
                  </a:schemeClr>
                </a:solidFill>
                <a:latin typeface="UTM Avo" panose="02040603050506020204" pitchFamily="18" charset="0"/>
              </a:rPr>
              <a:t>.</a:t>
            </a:r>
            <a:endParaRPr lang="vi-VN" sz="2000" dirty="0">
              <a:solidFill>
                <a:schemeClr val="bg2">
                  <a:lumMod val="75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16" name="Left Brace 15"/>
          <p:cNvSpPr/>
          <p:nvPr/>
        </p:nvSpPr>
        <p:spPr>
          <a:xfrm rot="5400000">
            <a:off x="2659263" y="2308134"/>
            <a:ext cx="219074" cy="2145899"/>
          </a:xfrm>
          <a:prstGeom prst="leftBrace">
            <a:avLst>
              <a:gd name="adj1" fmla="val 56950"/>
              <a:gd name="adj2" fmla="val 45265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Left Brace 16"/>
          <p:cNvSpPr/>
          <p:nvPr/>
        </p:nvSpPr>
        <p:spPr>
          <a:xfrm rot="5400000">
            <a:off x="4374965" y="2880581"/>
            <a:ext cx="219074" cy="1002529"/>
          </a:xfrm>
          <a:prstGeom prst="leftBrace">
            <a:avLst>
              <a:gd name="adj1" fmla="val 56950"/>
              <a:gd name="adj2" fmla="val 75969"/>
            </a:avLst>
          </a:prstGeom>
          <a:ln>
            <a:solidFill>
              <a:srgbClr val="0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23984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build="p"/>
      <p:bldP spid="7" grpId="0" animBg="1"/>
      <p:bldP spid="8" grpId="0" animBg="1"/>
      <p:bldP spid="9" grpId="0" animBg="1"/>
      <p:bldP spid="10" grpId="0" build="p"/>
      <p:bldP spid="11" grpId="0"/>
      <p:bldP spid="2" grpId="0" animBg="1"/>
      <p:bldP spid="13" grpId="0"/>
      <p:bldP spid="14" grpId="0" animBg="1"/>
      <p:bldP spid="15" grpId="0" build="p"/>
      <p:bldP spid="16" grpId="0" animBg="1"/>
      <p:bldP spid="1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44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VIẾT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</a:t>
              </a:r>
              <a:r>
                <a:rPr lang="en-US" sz="2800" b="1" dirty="0" smtClean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3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2" name="Picture 2">
            <a:extLst>
              <a:ext uri="{FF2B5EF4-FFF2-40B4-BE49-F238E27FC236}">
                <a16:creationId xmlns:a16="http://schemas.microsoft.com/office/drawing/2014/main" id="{C142A06D-6A13-4C98-BDFE-1220BF5C3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9177" y="3197640"/>
            <a:ext cx="1557223" cy="1557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14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14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696874" y="527921"/>
            <a:ext cx="472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EM HỌC VẼ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27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4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47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0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1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52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869992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781377" y="599400"/>
            <a:ext cx="607662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 </a:t>
            </a:r>
            <a:r>
              <a:rPr lang="en-US" sz="1600" dirty="0" err="1" smtClean="0">
                <a:latin typeface="UTM Avo" panose="02040603050506020204" pitchFamily="18" charset="0"/>
              </a:rPr>
              <a:t>Nghe</a:t>
            </a:r>
            <a:r>
              <a:rPr lang="en-US" sz="1600" dirty="0" smtClean="0">
                <a:latin typeface="UTM Avo" panose="02040603050506020204" pitchFamily="18" charset="0"/>
              </a:rPr>
              <a:t> – </a:t>
            </a:r>
            <a:r>
              <a:rPr lang="en-US" sz="1600" dirty="0" err="1" smtClean="0">
                <a:latin typeface="UTM Avo" panose="02040603050506020204" pitchFamily="18" charset="0"/>
              </a:rPr>
              <a:t>viết</a:t>
            </a:r>
            <a:r>
              <a:rPr lang="en-US" sz="1600" dirty="0" smtClean="0">
                <a:latin typeface="UTM Avo" panose="02040603050506020204" pitchFamily="18" charset="0"/>
              </a:rPr>
              <a:t>:</a:t>
            </a: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5" name="Google Shape;1154;p45"/>
          <p:cNvSpPr/>
          <p:nvPr/>
        </p:nvSpPr>
        <p:spPr>
          <a:xfrm>
            <a:off x="6656117" y="4607463"/>
            <a:ext cx="154143" cy="162640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" name="Google Shape;1155;p45"/>
          <p:cNvSpPr/>
          <p:nvPr/>
        </p:nvSpPr>
        <p:spPr>
          <a:xfrm>
            <a:off x="6452705" y="4842138"/>
            <a:ext cx="93400" cy="86166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" name="Google Shape;1156;p45"/>
          <p:cNvGrpSpPr/>
          <p:nvPr/>
        </p:nvGrpSpPr>
        <p:grpSpPr>
          <a:xfrm>
            <a:off x="5729416" y="3942594"/>
            <a:ext cx="877924" cy="914396"/>
            <a:chOff x="4022111" y="879761"/>
            <a:chExt cx="1373687" cy="1426738"/>
          </a:xfrm>
        </p:grpSpPr>
        <p:sp>
          <p:nvSpPr>
            <p:cNvPr id="8" name="Google Shape;1157;p45"/>
            <p:cNvSpPr/>
            <p:nvPr/>
          </p:nvSpPr>
          <p:spPr>
            <a:xfrm>
              <a:off x="4154389" y="1027899"/>
              <a:ext cx="1198123" cy="1190500"/>
            </a:xfrm>
            <a:custGeom>
              <a:avLst/>
              <a:gdLst/>
              <a:ahLst/>
              <a:cxnLst/>
              <a:rect l="l" t="t" r="r" b="b"/>
              <a:pathLst>
                <a:path w="18658" h="18540" extrusionOk="0">
                  <a:moveTo>
                    <a:pt x="7719" y="3321"/>
                  </a:moveTo>
                  <a:cubicBezTo>
                    <a:pt x="7793" y="3321"/>
                    <a:pt x="7881" y="3380"/>
                    <a:pt x="8042" y="3487"/>
                  </a:cubicBezTo>
                  <a:lnTo>
                    <a:pt x="10379" y="5150"/>
                  </a:lnTo>
                  <a:cubicBezTo>
                    <a:pt x="10537" y="5269"/>
                    <a:pt x="10696" y="5388"/>
                    <a:pt x="10854" y="5507"/>
                  </a:cubicBezTo>
                  <a:cubicBezTo>
                    <a:pt x="10973" y="5586"/>
                    <a:pt x="10973" y="5784"/>
                    <a:pt x="10894" y="5903"/>
                  </a:cubicBezTo>
                  <a:cubicBezTo>
                    <a:pt x="10022" y="7210"/>
                    <a:pt x="9151" y="8518"/>
                    <a:pt x="8279" y="9825"/>
                  </a:cubicBezTo>
                  <a:cubicBezTo>
                    <a:pt x="7883" y="10379"/>
                    <a:pt x="7527" y="11013"/>
                    <a:pt x="7131" y="11607"/>
                  </a:cubicBezTo>
                  <a:cubicBezTo>
                    <a:pt x="7051" y="11687"/>
                    <a:pt x="6972" y="11726"/>
                    <a:pt x="6893" y="11766"/>
                  </a:cubicBezTo>
                  <a:cubicBezTo>
                    <a:pt x="6893" y="11726"/>
                    <a:pt x="6893" y="11726"/>
                    <a:pt x="6893" y="11687"/>
                  </a:cubicBezTo>
                  <a:cubicBezTo>
                    <a:pt x="6853" y="11607"/>
                    <a:pt x="6853" y="11528"/>
                    <a:pt x="6893" y="11449"/>
                  </a:cubicBezTo>
                  <a:cubicBezTo>
                    <a:pt x="7051" y="11092"/>
                    <a:pt x="7249" y="10736"/>
                    <a:pt x="7447" y="10419"/>
                  </a:cubicBezTo>
                  <a:cubicBezTo>
                    <a:pt x="8319" y="9033"/>
                    <a:pt x="9230" y="7686"/>
                    <a:pt x="10141" y="6339"/>
                  </a:cubicBezTo>
                  <a:cubicBezTo>
                    <a:pt x="10260" y="6180"/>
                    <a:pt x="10339" y="5982"/>
                    <a:pt x="10458" y="5784"/>
                  </a:cubicBezTo>
                  <a:lnTo>
                    <a:pt x="7844" y="3804"/>
                  </a:lnTo>
                  <a:cubicBezTo>
                    <a:pt x="6259" y="5586"/>
                    <a:pt x="4912" y="7567"/>
                    <a:pt x="3486" y="9468"/>
                  </a:cubicBezTo>
                  <a:lnTo>
                    <a:pt x="5744" y="10974"/>
                  </a:lnTo>
                  <a:cubicBezTo>
                    <a:pt x="5982" y="11132"/>
                    <a:pt x="6259" y="11251"/>
                    <a:pt x="6457" y="11409"/>
                  </a:cubicBezTo>
                  <a:cubicBezTo>
                    <a:pt x="6576" y="11528"/>
                    <a:pt x="6774" y="11607"/>
                    <a:pt x="6774" y="11726"/>
                  </a:cubicBezTo>
                  <a:cubicBezTo>
                    <a:pt x="6774" y="11766"/>
                    <a:pt x="6774" y="11845"/>
                    <a:pt x="6734" y="11885"/>
                  </a:cubicBezTo>
                  <a:cubicBezTo>
                    <a:pt x="6694" y="11953"/>
                    <a:pt x="6639" y="11979"/>
                    <a:pt x="6580" y="11979"/>
                  </a:cubicBezTo>
                  <a:cubicBezTo>
                    <a:pt x="6466" y="11979"/>
                    <a:pt x="6337" y="11883"/>
                    <a:pt x="6259" y="11805"/>
                  </a:cubicBezTo>
                  <a:cubicBezTo>
                    <a:pt x="5546" y="11370"/>
                    <a:pt x="4833" y="10894"/>
                    <a:pt x="4120" y="10419"/>
                  </a:cubicBezTo>
                  <a:cubicBezTo>
                    <a:pt x="3803" y="10181"/>
                    <a:pt x="3447" y="9983"/>
                    <a:pt x="3130" y="9746"/>
                  </a:cubicBezTo>
                  <a:cubicBezTo>
                    <a:pt x="3051" y="9666"/>
                    <a:pt x="3011" y="9587"/>
                    <a:pt x="2971" y="9508"/>
                  </a:cubicBezTo>
                  <a:cubicBezTo>
                    <a:pt x="2932" y="9508"/>
                    <a:pt x="3051" y="9429"/>
                    <a:pt x="3090" y="9389"/>
                  </a:cubicBezTo>
                  <a:cubicBezTo>
                    <a:pt x="3169" y="9349"/>
                    <a:pt x="3209" y="9310"/>
                    <a:pt x="3249" y="9270"/>
                  </a:cubicBezTo>
                  <a:cubicBezTo>
                    <a:pt x="4477" y="7290"/>
                    <a:pt x="5863" y="5388"/>
                    <a:pt x="7408" y="3606"/>
                  </a:cubicBezTo>
                  <a:cubicBezTo>
                    <a:pt x="7561" y="3409"/>
                    <a:pt x="7629" y="3321"/>
                    <a:pt x="7719" y="3321"/>
                  </a:cubicBezTo>
                  <a:close/>
                  <a:moveTo>
                    <a:pt x="6655" y="1"/>
                  </a:moveTo>
                  <a:cubicBezTo>
                    <a:pt x="6497" y="239"/>
                    <a:pt x="6299" y="437"/>
                    <a:pt x="6140" y="635"/>
                  </a:cubicBezTo>
                  <a:cubicBezTo>
                    <a:pt x="5031" y="2259"/>
                    <a:pt x="3962" y="3883"/>
                    <a:pt x="2813" y="5507"/>
                  </a:cubicBezTo>
                  <a:cubicBezTo>
                    <a:pt x="1862" y="6893"/>
                    <a:pt x="951" y="8240"/>
                    <a:pt x="0" y="9627"/>
                  </a:cubicBezTo>
                  <a:cubicBezTo>
                    <a:pt x="4160" y="12281"/>
                    <a:pt x="8161" y="15291"/>
                    <a:pt x="11924" y="18539"/>
                  </a:cubicBezTo>
                  <a:cubicBezTo>
                    <a:pt x="12478" y="17826"/>
                    <a:pt x="13112" y="17113"/>
                    <a:pt x="13627" y="16361"/>
                  </a:cubicBezTo>
                  <a:cubicBezTo>
                    <a:pt x="14697" y="14935"/>
                    <a:pt x="15687" y="13469"/>
                    <a:pt x="16677" y="12003"/>
                  </a:cubicBezTo>
                  <a:cubicBezTo>
                    <a:pt x="17390" y="11013"/>
                    <a:pt x="18024" y="9944"/>
                    <a:pt x="18658" y="9033"/>
                  </a:cubicBezTo>
                  <a:cubicBezTo>
                    <a:pt x="18024" y="8597"/>
                    <a:pt x="17390" y="8201"/>
                    <a:pt x="16836" y="7725"/>
                  </a:cubicBezTo>
                  <a:cubicBezTo>
                    <a:pt x="14697" y="5943"/>
                    <a:pt x="12557" y="4160"/>
                    <a:pt x="10260" y="2576"/>
                  </a:cubicBezTo>
                  <a:lnTo>
                    <a:pt x="8319" y="1189"/>
                  </a:lnTo>
                  <a:cubicBezTo>
                    <a:pt x="8002" y="991"/>
                    <a:pt x="7685" y="833"/>
                    <a:pt x="7408" y="595"/>
                  </a:cubicBezTo>
                  <a:cubicBezTo>
                    <a:pt x="7131" y="397"/>
                    <a:pt x="6933" y="199"/>
                    <a:pt x="665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58;p45"/>
            <p:cNvSpPr/>
            <p:nvPr/>
          </p:nvSpPr>
          <p:spPr>
            <a:xfrm>
              <a:off x="4022111" y="879761"/>
              <a:ext cx="1373687" cy="1426738"/>
            </a:xfrm>
            <a:custGeom>
              <a:avLst/>
              <a:gdLst/>
              <a:ahLst/>
              <a:cxnLst/>
              <a:rect l="l" t="t" r="r" b="b"/>
              <a:pathLst>
                <a:path w="21392" h="22219" extrusionOk="0">
                  <a:moveTo>
                    <a:pt x="5705" y="763"/>
                  </a:moveTo>
                  <a:cubicBezTo>
                    <a:pt x="6457" y="1278"/>
                    <a:pt x="7250" y="1833"/>
                    <a:pt x="8002" y="2347"/>
                  </a:cubicBezTo>
                  <a:lnTo>
                    <a:pt x="2417" y="10587"/>
                  </a:lnTo>
                  <a:cubicBezTo>
                    <a:pt x="2457" y="10112"/>
                    <a:pt x="5150" y="1476"/>
                    <a:pt x="5705" y="763"/>
                  </a:cubicBezTo>
                  <a:close/>
                  <a:moveTo>
                    <a:pt x="2615" y="525"/>
                  </a:moveTo>
                  <a:lnTo>
                    <a:pt x="3090" y="961"/>
                  </a:lnTo>
                  <a:cubicBezTo>
                    <a:pt x="3566" y="1357"/>
                    <a:pt x="4001" y="1753"/>
                    <a:pt x="4437" y="2110"/>
                  </a:cubicBezTo>
                  <a:cubicBezTo>
                    <a:pt x="4556" y="2189"/>
                    <a:pt x="4596" y="2308"/>
                    <a:pt x="4556" y="2427"/>
                  </a:cubicBezTo>
                  <a:cubicBezTo>
                    <a:pt x="3724" y="5041"/>
                    <a:pt x="2892" y="7695"/>
                    <a:pt x="2060" y="10349"/>
                  </a:cubicBezTo>
                  <a:cubicBezTo>
                    <a:pt x="1981" y="10666"/>
                    <a:pt x="1902" y="10983"/>
                    <a:pt x="1823" y="11300"/>
                  </a:cubicBezTo>
                  <a:lnTo>
                    <a:pt x="1743" y="11260"/>
                  </a:lnTo>
                  <a:cubicBezTo>
                    <a:pt x="2060" y="7695"/>
                    <a:pt x="2338" y="4170"/>
                    <a:pt x="2615" y="525"/>
                  </a:cubicBezTo>
                  <a:close/>
                  <a:moveTo>
                    <a:pt x="2060" y="1872"/>
                  </a:moveTo>
                  <a:cubicBezTo>
                    <a:pt x="1981" y="3259"/>
                    <a:pt x="1862" y="4605"/>
                    <a:pt x="1783" y="5952"/>
                  </a:cubicBezTo>
                  <a:cubicBezTo>
                    <a:pt x="1664" y="7656"/>
                    <a:pt x="1506" y="9359"/>
                    <a:pt x="1427" y="11023"/>
                  </a:cubicBezTo>
                  <a:cubicBezTo>
                    <a:pt x="1427" y="11260"/>
                    <a:pt x="1427" y="11498"/>
                    <a:pt x="1466" y="11696"/>
                  </a:cubicBezTo>
                  <a:cubicBezTo>
                    <a:pt x="1354" y="11752"/>
                    <a:pt x="1242" y="11778"/>
                    <a:pt x="1133" y="11778"/>
                  </a:cubicBezTo>
                  <a:cubicBezTo>
                    <a:pt x="935" y="11778"/>
                    <a:pt x="748" y="11691"/>
                    <a:pt x="595" y="11538"/>
                  </a:cubicBezTo>
                  <a:cubicBezTo>
                    <a:pt x="516" y="11458"/>
                    <a:pt x="516" y="11379"/>
                    <a:pt x="516" y="11300"/>
                  </a:cubicBezTo>
                  <a:cubicBezTo>
                    <a:pt x="753" y="9240"/>
                    <a:pt x="991" y="7141"/>
                    <a:pt x="1268" y="5081"/>
                  </a:cubicBezTo>
                  <a:cubicBezTo>
                    <a:pt x="1387" y="4011"/>
                    <a:pt x="1545" y="2981"/>
                    <a:pt x="1704" y="1912"/>
                  </a:cubicBezTo>
                  <a:lnTo>
                    <a:pt x="2060" y="1872"/>
                  </a:lnTo>
                  <a:close/>
                  <a:moveTo>
                    <a:pt x="8715" y="2347"/>
                  </a:moveTo>
                  <a:cubicBezTo>
                    <a:pt x="8953" y="2546"/>
                    <a:pt x="9191" y="2744"/>
                    <a:pt x="9468" y="2942"/>
                  </a:cubicBezTo>
                  <a:cubicBezTo>
                    <a:pt x="9706" y="3100"/>
                    <a:pt x="10062" y="3338"/>
                    <a:pt x="10379" y="3536"/>
                  </a:cubicBezTo>
                  <a:lnTo>
                    <a:pt x="12320" y="4883"/>
                  </a:lnTo>
                  <a:cubicBezTo>
                    <a:pt x="14578" y="6467"/>
                    <a:pt x="16757" y="8250"/>
                    <a:pt x="18896" y="10072"/>
                  </a:cubicBezTo>
                  <a:cubicBezTo>
                    <a:pt x="19450" y="10508"/>
                    <a:pt x="20084" y="10904"/>
                    <a:pt x="20718" y="11340"/>
                  </a:cubicBezTo>
                  <a:cubicBezTo>
                    <a:pt x="20084" y="12290"/>
                    <a:pt x="19450" y="13281"/>
                    <a:pt x="18737" y="14310"/>
                  </a:cubicBezTo>
                  <a:cubicBezTo>
                    <a:pt x="17747" y="15776"/>
                    <a:pt x="16757" y="17242"/>
                    <a:pt x="15687" y="18707"/>
                  </a:cubicBezTo>
                  <a:cubicBezTo>
                    <a:pt x="15172" y="19460"/>
                    <a:pt x="14538" y="20133"/>
                    <a:pt x="13984" y="20846"/>
                  </a:cubicBezTo>
                  <a:cubicBezTo>
                    <a:pt x="10221" y="17598"/>
                    <a:pt x="6220" y="14627"/>
                    <a:pt x="2060" y="11934"/>
                  </a:cubicBezTo>
                  <a:cubicBezTo>
                    <a:pt x="3011" y="10547"/>
                    <a:pt x="3922" y="9200"/>
                    <a:pt x="4873" y="7814"/>
                  </a:cubicBezTo>
                  <a:cubicBezTo>
                    <a:pt x="5982" y="6229"/>
                    <a:pt x="7091" y="4566"/>
                    <a:pt x="8200" y="2981"/>
                  </a:cubicBezTo>
                  <a:cubicBezTo>
                    <a:pt x="8359" y="2744"/>
                    <a:pt x="8557" y="2546"/>
                    <a:pt x="8715" y="2347"/>
                  </a:cubicBezTo>
                  <a:close/>
                  <a:moveTo>
                    <a:pt x="2501" y="0"/>
                  </a:moveTo>
                  <a:cubicBezTo>
                    <a:pt x="2473" y="0"/>
                    <a:pt x="2445" y="3"/>
                    <a:pt x="2417" y="10"/>
                  </a:cubicBezTo>
                  <a:cubicBezTo>
                    <a:pt x="2298" y="50"/>
                    <a:pt x="2219" y="248"/>
                    <a:pt x="2219" y="367"/>
                  </a:cubicBezTo>
                  <a:cubicBezTo>
                    <a:pt x="2140" y="723"/>
                    <a:pt x="2100" y="1040"/>
                    <a:pt x="2060" y="1436"/>
                  </a:cubicBezTo>
                  <a:cubicBezTo>
                    <a:pt x="1961" y="1456"/>
                    <a:pt x="1872" y="1466"/>
                    <a:pt x="1788" y="1466"/>
                  </a:cubicBezTo>
                  <a:cubicBezTo>
                    <a:pt x="1704" y="1466"/>
                    <a:pt x="1625" y="1456"/>
                    <a:pt x="1545" y="1436"/>
                  </a:cubicBezTo>
                  <a:cubicBezTo>
                    <a:pt x="1465" y="1413"/>
                    <a:pt x="1401" y="1400"/>
                    <a:pt x="1350" y="1400"/>
                  </a:cubicBezTo>
                  <a:cubicBezTo>
                    <a:pt x="1225" y="1400"/>
                    <a:pt x="1177" y="1477"/>
                    <a:pt x="1149" y="1674"/>
                  </a:cubicBezTo>
                  <a:cubicBezTo>
                    <a:pt x="1110" y="2625"/>
                    <a:pt x="1030" y="3575"/>
                    <a:pt x="872" y="4487"/>
                  </a:cubicBezTo>
                  <a:cubicBezTo>
                    <a:pt x="634" y="5992"/>
                    <a:pt x="516" y="7457"/>
                    <a:pt x="357" y="8963"/>
                  </a:cubicBezTo>
                  <a:cubicBezTo>
                    <a:pt x="238" y="9795"/>
                    <a:pt x="199" y="10666"/>
                    <a:pt x="40" y="11538"/>
                  </a:cubicBezTo>
                  <a:cubicBezTo>
                    <a:pt x="1" y="11815"/>
                    <a:pt x="80" y="12092"/>
                    <a:pt x="278" y="12290"/>
                  </a:cubicBezTo>
                  <a:cubicBezTo>
                    <a:pt x="357" y="12369"/>
                    <a:pt x="436" y="12488"/>
                    <a:pt x="555" y="12567"/>
                  </a:cubicBezTo>
                  <a:cubicBezTo>
                    <a:pt x="1981" y="13716"/>
                    <a:pt x="3368" y="14905"/>
                    <a:pt x="4794" y="16014"/>
                  </a:cubicBezTo>
                  <a:cubicBezTo>
                    <a:pt x="6457" y="17361"/>
                    <a:pt x="8121" y="18668"/>
                    <a:pt x="9745" y="19935"/>
                  </a:cubicBezTo>
                  <a:cubicBezTo>
                    <a:pt x="10696" y="20648"/>
                    <a:pt x="11647" y="21322"/>
                    <a:pt x="12558" y="21995"/>
                  </a:cubicBezTo>
                  <a:cubicBezTo>
                    <a:pt x="12710" y="22148"/>
                    <a:pt x="12895" y="22219"/>
                    <a:pt x="13092" y="22219"/>
                  </a:cubicBezTo>
                  <a:cubicBezTo>
                    <a:pt x="13202" y="22219"/>
                    <a:pt x="13315" y="22196"/>
                    <a:pt x="13429" y="22154"/>
                  </a:cubicBezTo>
                  <a:cubicBezTo>
                    <a:pt x="13667" y="22035"/>
                    <a:pt x="13904" y="21876"/>
                    <a:pt x="14142" y="21718"/>
                  </a:cubicBezTo>
                  <a:cubicBezTo>
                    <a:pt x="14340" y="21560"/>
                    <a:pt x="14380" y="21282"/>
                    <a:pt x="14301" y="21084"/>
                  </a:cubicBezTo>
                  <a:cubicBezTo>
                    <a:pt x="14301" y="20965"/>
                    <a:pt x="14301" y="20886"/>
                    <a:pt x="14380" y="20807"/>
                  </a:cubicBezTo>
                  <a:cubicBezTo>
                    <a:pt x="14895" y="20292"/>
                    <a:pt x="15410" y="19777"/>
                    <a:pt x="15885" y="19183"/>
                  </a:cubicBezTo>
                  <a:cubicBezTo>
                    <a:pt x="16479" y="18430"/>
                    <a:pt x="17034" y="17598"/>
                    <a:pt x="17588" y="16766"/>
                  </a:cubicBezTo>
                  <a:cubicBezTo>
                    <a:pt x="18816" y="14944"/>
                    <a:pt x="20044" y="13122"/>
                    <a:pt x="21312" y="11260"/>
                  </a:cubicBezTo>
                  <a:cubicBezTo>
                    <a:pt x="21312" y="11260"/>
                    <a:pt x="21352" y="11221"/>
                    <a:pt x="21352" y="11181"/>
                  </a:cubicBezTo>
                  <a:cubicBezTo>
                    <a:pt x="21391" y="11062"/>
                    <a:pt x="21272" y="10904"/>
                    <a:pt x="21114" y="10904"/>
                  </a:cubicBezTo>
                  <a:lnTo>
                    <a:pt x="20955" y="10904"/>
                  </a:lnTo>
                  <a:cubicBezTo>
                    <a:pt x="20401" y="10547"/>
                    <a:pt x="19807" y="10191"/>
                    <a:pt x="19292" y="9755"/>
                  </a:cubicBezTo>
                  <a:cubicBezTo>
                    <a:pt x="17905" y="8646"/>
                    <a:pt x="16519" y="7537"/>
                    <a:pt x="15132" y="6388"/>
                  </a:cubicBezTo>
                  <a:cubicBezTo>
                    <a:pt x="14103" y="5596"/>
                    <a:pt x="13073" y="4803"/>
                    <a:pt x="12003" y="4051"/>
                  </a:cubicBezTo>
                  <a:cubicBezTo>
                    <a:pt x="10934" y="3298"/>
                    <a:pt x="9983" y="2664"/>
                    <a:pt x="8993" y="1991"/>
                  </a:cubicBezTo>
                  <a:cubicBezTo>
                    <a:pt x="8903" y="1902"/>
                    <a:pt x="8790" y="1861"/>
                    <a:pt x="8681" y="1861"/>
                  </a:cubicBezTo>
                  <a:cubicBezTo>
                    <a:pt x="8549" y="1861"/>
                    <a:pt x="8424" y="1922"/>
                    <a:pt x="8359" y="2031"/>
                  </a:cubicBezTo>
                  <a:cubicBezTo>
                    <a:pt x="8002" y="1793"/>
                    <a:pt x="7685" y="1595"/>
                    <a:pt x="7368" y="1397"/>
                  </a:cubicBezTo>
                  <a:cubicBezTo>
                    <a:pt x="6893" y="1080"/>
                    <a:pt x="6457" y="723"/>
                    <a:pt x="5942" y="446"/>
                  </a:cubicBezTo>
                  <a:cubicBezTo>
                    <a:pt x="5794" y="357"/>
                    <a:pt x="5679" y="312"/>
                    <a:pt x="5582" y="312"/>
                  </a:cubicBezTo>
                  <a:cubicBezTo>
                    <a:pt x="5422" y="312"/>
                    <a:pt x="5314" y="436"/>
                    <a:pt x="5190" y="684"/>
                  </a:cubicBezTo>
                  <a:cubicBezTo>
                    <a:pt x="5031" y="1119"/>
                    <a:pt x="4912" y="1397"/>
                    <a:pt x="4754" y="1753"/>
                  </a:cubicBezTo>
                  <a:lnTo>
                    <a:pt x="4596" y="1634"/>
                  </a:lnTo>
                  <a:cubicBezTo>
                    <a:pt x="4001" y="1159"/>
                    <a:pt x="3447" y="644"/>
                    <a:pt x="2853" y="169"/>
                  </a:cubicBezTo>
                  <a:cubicBezTo>
                    <a:pt x="2755" y="71"/>
                    <a:pt x="2630" y="0"/>
                    <a:pt x="2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" name="Google Shape;1159;p45"/>
            <p:cNvSpPr/>
            <p:nvPr/>
          </p:nvSpPr>
          <p:spPr>
            <a:xfrm>
              <a:off x="4342597" y="1241148"/>
              <a:ext cx="521554" cy="556851"/>
            </a:xfrm>
            <a:custGeom>
              <a:avLst/>
              <a:gdLst/>
              <a:ahLst/>
              <a:cxnLst/>
              <a:rect l="l" t="t" r="r" b="b"/>
              <a:pathLst>
                <a:path w="8122" h="8672" extrusionOk="0">
                  <a:moveTo>
                    <a:pt x="4788" y="0"/>
                  </a:moveTo>
                  <a:cubicBezTo>
                    <a:pt x="4698" y="0"/>
                    <a:pt x="4630" y="88"/>
                    <a:pt x="4477" y="285"/>
                  </a:cubicBezTo>
                  <a:cubicBezTo>
                    <a:pt x="2972" y="2067"/>
                    <a:pt x="1585" y="3969"/>
                    <a:pt x="318" y="5949"/>
                  </a:cubicBezTo>
                  <a:cubicBezTo>
                    <a:pt x="278" y="5989"/>
                    <a:pt x="238" y="6028"/>
                    <a:pt x="199" y="6068"/>
                  </a:cubicBezTo>
                  <a:cubicBezTo>
                    <a:pt x="120" y="6108"/>
                    <a:pt x="1" y="6187"/>
                    <a:pt x="1" y="6226"/>
                  </a:cubicBezTo>
                  <a:cubicBezTo>
                    <a:pt x="40" y="6306"/>
                    <a:pt x="80" y="6385"/>
                    <a:pt x="159" y="6425"/>
                  </a:cubicBezTo>
                  <a:cubicBezTo>
                    <a:pt x="476" y="6662"/>
                    <a:pt x="833" y="6900"/>
                    <a:pt x="1149" y="7138"/>
                  </a:cubicBezTo>
                  <a:cubicBezTo>
                    <a:pt x="1862" y="7613"/>
                    <a:pt x="2575" y="8049"/>
                    <a:pt x="3289" y="8524"/>
                  </a:cubicBezTo>
                  <a:cubicBezTo>
                    <a:pt x="3370" y="8579"/>
                    <a:pt x="3490" y="8671"/>
                    <a:pt x="3609" y="8671"/>
                  </a:cubicBezTo>
                  <a:cubicBezTo>
                    <a:pt x="3662" y="8671"/>
                    <a:pt x="3715" y="8652"/>
                    <a:pt x="3764" y="8603"/>
                  </a:cubicBezTo>
                  <a:cubicBezTo>
                    <a:pt x="3784" y="8623"/>
                    <a:pt x="3803" y="8633"/>
                    <a:pt x="3823" y="8633"/>
                  </a:cubicBezTo>
                  <a:cubicBezTo>
                    <a:pt x="3843" y="8633"/>
                    <a:pt x="3863" y="8623"/>
                    <a:pt x="3883" y="8603"/>
                  </a:cubicBezTo>
                  <a:lnTo>
                    <a:pt x="3962" y="8603"/>
                  </a:lnTo>
                  <a:cubicBezTo>
                    <a:pt x="4041" y="8524"/>
                    <a:pt x="4120" y="8445"/>
                    <a:pt x="4200" y="8326"/>
                  </a:cubicBezTo>
                  <a:lnTo>
                    <a:pt x="4239" y="8286"/>
                  </a:lnTo>
                  <a:cubicBezTo>
                    <a:pt x="4635" y="7692"/>
                    <a:pt x="4992" y="7098"/>
                    <a:pt x="5388" y="6504"/>
                  </a:cubicBezTo>
                  <a:cubicBezTo>
                    <a:pt x="6259" y="5197"/>
                    <a:pt x="7131" y="3889"/>
                    <a:pt x="8002" y="2582"/>
                  </a:cubicBezTo>
                  <a:cubicBezTo>
                    <a:pt x="8121" y="2463"/>
                    <a:pt x="8082" y="2265"/>
                    <a:pt x="7923" y="2186"/>
                  </a:cubicBezTo>
                  <a:cubicBezTo>
                    <a:pt x="7765" y="2067"/>
                    <a:pt x="7606" y="1948"/>
                    <a:pt x="7487" y="1829"/>
                  </a:cubicBezTo>
                  <a:lnTo>
                    <a:pt x="5111" y="166"/>
                  </a:lnTo>
                  <a:cubicBezTo>
                    <a:pt x="4950" y="59"/>
                    <a:pt x="4862" y="0"/>
                    <a:pt x="4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1" name="Google Shape;1175;p45"/>
          <p:cNvGrpSpPr/>
          <p:nvPr/>
        </p:nvGrpSpPr>
        <p:grpSpPr>
          <a:xfrm>
            <a:off x="5656166" y="4636652"/>
            <a:ext cx="218024" cy="241143"/>
            <a:chOff x="5414907" y="2017485"/>
            <a:chExt cx="220338" cy="243702"/>
          </a:xfrm>
        </p:grpSpPr>
        <p:sp>
          <p:nvSpPr>
            <p:cNvPr id="12" name="Google Shape;1176;p45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77;p45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" name="Google Shape;1178;p45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5" name="Google Shape;1180;p45"/>
          <p:cNvGrpSpPr/>
          <p:nvPr/>
        </p:nvGrpSpPr>
        <p:grpSpPr>
          <a:xfrm>
            <a:off x="6436753" y="3831808"/>
            <a:ext cx="263993" cy="272351"/>
            <a:chOff x="6109266" y="2958701"/>
            <a:chExt cx="158099" cy="163114"/>
          </a:xfrm>
        </p:grpSpPr>
        <p:sp>
          <p:nvSpPr>
            <p:cNvPr id="16" name="Google Shape;1181;p45"/>
            <p:cNvSpPr/>
            <p:nvPr/>
          </p:nvSpPr>
          <p:spPr>
            <a:xfrm>
              <a:off x="6180824" y="2958701"/>
              <a:ext cx="86541" cy="69751"/>
            </a:xfrm>
            <a:custGeom>
              <a:avLst/>
              <a:gdLst/>
              <a:ahLst/>
              <a:cxnLst/>
              <a:rect l="l" t="t" r="r" b="b"/>
              <a:pathLst>
                <a:path w="2536" h="2044" extrusionOk="0">
                  <a:moveTo>
                    <a:pt x="1330" y="444"/>
                  </a:moveTo>
                  <a:cubicBezTo>
                    <a:pt x="1362" y="444"/>
                    <a:pt x="1394" y="446"/>
                    <a:pt x="1426" y="450"/>
                  </a:cubicBezTo>
                  <a:cubicBezTo>
                    <a:pt x="1783" y="529"/>
                    <a:pt x="2100" y="886"/>
                    <a:pt x="1902" y="1242"/>
                  </a:cubicBezTo>
                  <a:cubicBezTo>
                    <a:pt x="1728" y="1485"/>
                    <a:pt x="1464" y="1606"/>
                    <a:pt x="1162" y="1606"/>
                  </a:cubicBezTo>
                  <a:cubicBezTo>
                    <a:pt x="1119" y="1606"/>
                    <a:pt x="1075" y="1604"/>
                    <a:pt x="1030" y="1599"/>
                  </a:cubicBezTo>
                  <a:cubicBezTo>
                    <a:pt x="713" y="1559"/>
                    <a:pt x="515" y="1163"/>
                    <a:pt x="674" y="886"/>
                  </a:cubicBezTo>
                  <a:cubicBezTo>
                    <a:pt x="781" y="601"/>
                    <a:pt x="1047" y="444"/>
                    <a:pt x="1330" y="444"/>
                  </a:cubicBezTo>
                  <a:close/>
                  <a:moveTo>
                    <a:pt x="1309" y="0"/>
                  </a:moveTo>
                  <a:cubicBezTo>
                    <a:pt x="911" y="0"/>
                    <a:pt x="531" y="202"/>
                    <a:pt x="317" y="569"/>
                  </a:cubicBezTo>
                  <a:lnTo>
                    <a:pt x="278" y="608"/>
                  </a:lnTo>
                  <a:cubicBezTo>
                    <a:pt x="0" y="1123"/>
                    <a:pt x="238" y="1797"/>
                    <a:pt x="832" y="1995"/>
                  </a:cubicBezTo>
                  <a:cubicBezTo>
                    <a:pt x="947" y="2028"/>
                    <a:pt x="1064" y="2043"/>
                    <a:pt x="1182" y="2043"/>
                  </a:cubicBezTo>
                  <a:cubicBezTo>
                    <a:pt x="1633" y="2043"/>
                    <a:pt x="2078" y="1809"/>
                    <a:pt x="2298" y="1401"/>
                  </a:cubicBezTo>
                  <a:cubicBezTo>
                    <a:pt x="2535" y="846"/>
                    <a:pt x="2258" y="212"/>
                    <a:pt x="1664" y="54"/>
                  </a:cubicBezTo>
                  <a:cubicBezTo>
                    <a:pt x="1547" y="18"/>
                    <a:pt x="1427" y="0"/>
                    <a:pt x="1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182;p45"/>
            <p:cNvSpPr/>
            <p:nvPr/>
          </p:nvSpPr>
          <p:spPr>
            <a:xfrm>
              <a:off x="6109266" y="3049675"/>
              <a:ext cx="54020" cy="42349"/>
            </a:xfrm>
            <a:custGeom>
              <a:avLst/>
              <a:gdLst/>
              <a:ahLst/>
              <a:cxnLst/>
              <a:rect l="l" t="t" r="r" b="b"/>
              <a:pathLst>
                <a:path w="1583" h="1241" extrusionOk="0">
                  <a:moveTo>
                    <a:pt x="847" y="1"/>
                  </a:moveTo>
                  <a:cubicBezTo>
                    <a:pt x="735" y="1"/>
                    <a:pt x="622" y="27"/>
                    <a:pt x="513" y="82"/>
                  </a:cubicBezTo>
                  <a:cubicBezTo>
                    <a:pt x="473" y="82"/>
                    <a:pt x="434" y="121"/>
                    <a:pt x="434" y="161"/>
                  </a:cubicBezTo>
                  <a:lnTo>
                    <a:pt x="394" y="161"/>
                  </a:lnTo>
                  <a:cubicBezTo>
                    <a:pt x="1" y="619"/>
                    <a:pt x="393" y="1240"/>
                    <a:pt x="899" y="1240"/>
                  </a:cubicBezTo>
                  <a:cubicBezTo>
                    <a:pt x="1005" y="1240"/>
                    <a:pt x="1116" y="1213"/>
                    <a:pt x="1226" y="1151"/>
                  </a:cubicBezTo>
                  <a:cubicBezTo>
                    <a:pt x="1503" y="953"/>
                    <a:pt x="1582" y="597"/>
                    <a:pt x="1424" y="280"/>
                  </a:cubicBezTo>
                  <a:cubicBezTo>
                    <a:pt x="1268" y="97"/>
                    <a:pt x="1060" y="1"/>
                    <a:pt x="8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183;p45"/>
            <p:cNvSpPr/>
            <p:nvPr/>
          </p:nvSpPr>
          <p:spPr>
            <a:xfrm>
              <a:off x="6194337" y="3081137"/>
              <a:ext cx="43714" cy="40677"/>
            </a:xfrm>
            <a:custGeom>
              <a:avLst/>
              <a:gdLst/>
              <a:ahLst/>
              <a:cxnLst/>
              <a:rect l="l" t="t" r="r" b="b"/>
              <a:pathLst>
                <a:path w="1281" h="1192" extrusionOk="0">
                  <a:moveTo>
                    <a:pt x="520" y="1"/>
                  </a:moveTo>
                  <a:cubicBezTo>
                    <a:pt x="349" y="1"/>
                    <a:pt x="193" y="77"/>
                    <a:pt x="119" y="269"/>
                  </a:cubicBezTo>
                  <a:cubicBezTo>
                    <a:pt x="40" y="308"/>
                    <a:pt x="40" y="388"/>
                    <a:pt x="0" y="467"/>
                  </a:cubicBezTo>
                  <a:cubicBezTo>
                    <a:pt x="0" y="704"/>
                    <a:pt x="119" y="942"/>
                    <a:pt x="317" y="1101"/>
                  </a:cubicBezTo>
                  <a:cubicBezTo>
                    <a:pt x="416" y="1164"/>
                    <a:pt x="521" y="1192"/>
                    <a:pt x="623" y="1192"/>
                  </a:cubicBezTo>
                  <a:cubicBezTo>
                    <a:pt x="970" y="1192"/>
                    <a:pt x="1281" y="865"/>
                    <a:pt x="1189" y="467"/>
                  </a:cubicBezTo>
                  <a:cubicBezTo>
                    <a:pt x="1139" y="218"/>
                    <a:pt x="808" y="1"/>
                    <a:pt x="5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23" name="TextBox 22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006475" y="573654"/>
            <a:ext cx="4635536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EM HỌC VẼ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02681" y="1339001"/>
            <a:ext cx="2771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Hôm</a:t>
            </a:r>
            <a:r>
              <a:rPr lang="en-US" sz="1600" dirty="0" smtClean="0">
                <a:latin typeface="UTM Avo" panose="02040603050506020204" pitchFamily="18" charset="0"/>
              </a:rPr>
              <a:t> nay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lớp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học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giấy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trắng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bút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màu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Nắn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nót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ngồi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Lung </a:t>
            </a:r>
            <a:r>
              <a:rPr lang="en-US" sz="1600" dirty="0" err="1" smtClean="0">
                <a:latin typeface="UTM Avo" panose="02040603050506020204" pitchFamily="18" charset="0"/>
              </a:rPr>
              <a:t>linh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bầu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sao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02680" y="2961433"/>
            <a:ext cx="2771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trăng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cao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Rải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đầy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ngõ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diều</a:t>
            </a:r>
            <a:r>
              <a:rPr lang="en-US" sz="1600" dirty="0" smtClean="0">
                <a:latin typeface="UTM Avo" panose="02040603050506020204" pitchFamily="18" charset="0"/>
              </a:rPr>
              <a:t> no </a:t>
            </a:r>
            <a:r>
              <a:rPr lang="en-US" sz="1600" dirty="0" err="1" smtClean="0">
                <a:latin typeface="UTM Avo" panose="02040603050506020204" pitchFamily="18" charset="0"/>
              </a:rPr>
              <a:t>gió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Vi vu </a:t>
            </a:r>
            <a:r>
              <a:rPr lang="en-US" sz="1600" dirty="0" err="1" smtClean="0">
                <a:latin typeface="UTM Avo" panose="02040603050506020204" pitchFamily="18" charset="0"/>
              </a:rPr>
              <a:t>giữa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xanh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  <a:endParaRPr lang="en-US" sz="1600" dirty="0" smtClean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185585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  <p:bldP spid="23" grpId="0"/>
      <p:bldP spid="25" grpId="0"/>
      <p:bldP spid="26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14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14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995235" y="526156"/>
            <a:ext cx="379033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EM HỌC VẼ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32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36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41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" name="Group 2"/>
          <p:cNvGrpSpPr/>
          <p:nvPr/>
        </p:nvGrpSpPr>
        <p:grpSpPr>
          <a:xfrm>
            <a:off x="1696986" y="1647037"/>
            <a:ext cx="4395020" cy="3200133"/>
            <a:chOff x="1328346" y="1661677"/>
            <a:chExt cx="4395020" cy="3200133"/>
          </a:xfrm>
        </p:grpSpPr>
        <p:pic>
          <p:nvPicPr>
            <p:cNvPr id="1026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883" t="54920" r="8600" b="6370"/>
            <a:stretch/>
          </p:blipFill>
          <p:spPr bwMode="auto">
            <a:xfrm>
              <a:off x="1328346" y="1699925"/>
              <a:ext cx="4395020" cy="3161885"/>
            </a:xfrm>
            <a:prstGeom prst="rect">
              <a:avLst/>
            </a:prstGeom>
            <a:ln>
              <a:noFill/>
            </a:ln>
            <a:effectLst>
              <a:softEdge rad="112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2" name="Rounded Rectangle 1"/>
            <p:cNvSpPr/>
            <p:nvPr/>
          </p:nvSpPr>
          <p:spPr>
            <a:xfrm>
              <a:off x="1447799" y="1661677"/>
              <a:ext cx="1281707" cy="739557"/>
            </a:xfrm>
            <a:prstGeom prst="round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5" name="Rectangle 24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677756" y="1743628"/>
            <a:ext cx="2406468" cy="8645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Các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bạn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nhỏ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tranh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đang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gì</a:t>
            </a:r>
            <a:r>
              <a:rPr lang="en-US" sz="1800" dirty="0" smtClean="0">
                <a:latin typeface="UTM Avo" panose="02040603050506020204" pitchFamily="18" charset="0"/>
              </a:rPr>
              <a:t>?</a:t>
            </a:r>
            <a:endParaRPr lang="vi-VN" sz="1800" dirty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380572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939379E3-F72F-364A-B033-9BD22226F102}"/>
              </a:ext>
            </a:extLst>
          </p:cNvPr>
          <p:cNvSpPr txBox="1"/>
          <p:nvPr/>
        </p:nvSpPr>
        <p:spPr>
          <a:xfrm>
            <a:off x="561979" y="801218"/>
            <a:ext cx="2676522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20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Các từ dễ viết sai</a:t>
            </a:r>
            <a:endParaRPr lang="en-US" sz="20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04B2AE07-AE20-3040-9F7E-25ABBA398403}"/>
              </a:ext>
            </a:extLst>
          </p:cNvPr>
          <p:cNvSpPr/>
          <p:nvPr/>
        </p:nvSpPr>
        <p:spPr>
          <a:xfrm>
            <a:off x="733427" y="1314054"/>
            <a:ext cx="195262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smtClean="0">
                <a:latin typeface="UTM Avo" panose="02040603050506020204" pitchFamily="18" charset="0"/>
              </a:rPr>
              <a:t>lung </a:t>
            </a:r>
            <a:r>
              <a:rPr lang="en-US" sz="2400" dirty="0" err="1" smtClean="0">
                <a:latin typeface="UTM Avo" panose="02040603050506020204" pitchFamily="18" charset="0"/>
              </a:rPr>
              <a:t>linh</a:t>
            </a:r>
            <a:endParaRPr lang="vi-VN" sz="2400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E1DFA7C5-42F0-644F-A449-37BAD5B856D4}"/>
              </a:ext>
            </a:extLst>
          </p:cNvPr>
          <p:cNvSpPr/>
          <p:nvPr/>
        </p:nvSpPr>
        <p:spPr>
          <a:xfrm>
            <a:off x="903104" y="1557746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9984686-D9C8-1541-B1BE-DF75E6CE61B6}"/>
              </a:ext>
            </a:extLst>
          </p:cNvPr>
          <p:cNvSpPr/>
          <p:nvPr/>
        </p:nvSpPr>
        <p:spPr>
          <a:xfrm>
            <a:off x="733428" y="1902498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nắn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nót</a:t>
            </a:r>
            <a:endParaRPr lang="vi-VN" sz="2400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F72DEC70-6CE3-A84E-B133-9B8831666FB9}"/>
              </a:ext>
            </a:extLst>
          </p:cNvPr>
          <p:cNvSpPr/>
          <p:nvPr/>
        </p:nvSpPr>
        <p:spPr>
          <a:xfrm>
            <a:off x="903104" y="2146190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733428" y="2490942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cánh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diều</a:t>
            </a:r>
            <a:endParaRPr lang="vi-VN" sz="2400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903104" y="2734634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50DC3C9-D8FE-8343-84BC-BA7E05AFEB0D}"/>
              </a:ext>
            </a:extLst>
          </p:cNvPr>
          <p:cNvSpPr/>
          <p:nvPr/>
        </p:nvSpPr>
        <p:spPr>
          <a:xfrm>
            <a:off x="733428" y="3079386"/>
            <a:ext cx="5996762" cy="575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vi-VN" sz="2400" dirty="0">
                <a:latin typeface="UTM Avo" panose="02040603050506020204" pitchFamily="18" charset="0"/>
              </a:rPr>
              <a:t>     </a:t>
            </a:r>
            <a:r>
              <a:rPr lang="en-US" sz="2400" dirty="0" err="1" smtClean="0">
                <a:latin typeface="UTM Avo" panose="02040603050506020204" pitchFamily="18" charset="0"/>
              </a:rPr>
              <a:t>lộng</a:t>
            </a:r>
            <a:r>
              <a:rPr lang="en-US" sz="2400" dirty="0" smtClean="0">
                <a:latin typeface="UTM Avo" panose="02040603050506020204" pitchFamily="18" charset="0"/>
              </a:rPr>
              <a:t> </a:t>
            </a:r>
            <a:r>
              <a:rPr lang="en-US" sz="2400" dirty="0" err="1" smtClean="0">
                <a:latin typeface="UTM Avo" panose="02040603050506020204" pitchFamily="18" charset="0"/>
              </a:rPr>
              <a:t>gió</a:t>
            </a:r>
            <a:endParaRPr lang="vi-VN" sz="2400" dirty="0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48FA0106-3394-A74C-9895-B3A17E410635}"/>
              </a:ext>
            </a:extLst>
          </p:cNvPr>
          <p:cNvSpPr/>
          <p:nvPr/>
        </p:nvSpPr>
        <p:spPr>
          <a:xfrm>
            <a:off x="903104" y="3295193"/>
            <a:ext cx="233916" cy="233916"/>
          </a:xfrm>
          <a:prstGeom prst="ellipse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grpSp>
        <p:nvGrpSpPr>
          <p:cNvPr id="13" name="Group 12"/>
          <p:cNvGrpSpPr/>
          <p:nvPr/>
        </p:nvGrpSpPr>
        <p:grpSpPr>
          <a:xfrm>
            <a:off x="2905125" y="1557746"/>
            <a:ext cx="3505200" cy="1176888"/>
            <a:chOff x="2905125" y="1557746"/>
            <a:chExt cx="3505200" cy="1176888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04B2AE07-AE20-3040-9F7E-25ABBA398403}"/>
                </a:ext>
              </a:extLst>
            </p:cNvPr>
            <p:cNvSpPr/>
            <p:nvPr/>
          </p:nvSpPr>
          <p:spPr>
            <a:xfrm>
              <a:off x="3124201" y="1619177"/>
              <a:ext cx="3067048" cy="101566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2000" dirty="0">
                  <a:latin typeface="UTM Avo" panose="02040603050506020204" pitchFamily="18" charset="0"/>
                </a:rPr>
                <a:t>     </a:t>
              </a:r>
              <a:r>
                <a:rPr lang="en-US" sz="2000" b="1" dirty="0" err="1" smtClean="0">
                  <a:latin typeface="UTM Avo" panose="02040603050506020204" pitchFamily="18" charset="0"/>
                </a:rPr>
                <a:t>Chú</a:t>
              </a:r>
              <a:r>
                <a:rPr lang="en-US" sz="2000" b="1" dirty="0" smtClean="0">
                  <a:latin typeface="UTM Avo" panose="02040603050506020204" pitchFamily="18" charset="0"/>
                </a:rPr>
                <a:t> ý: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viết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hoa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đầu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mỗi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câu</a:t>
              </a:r>
              <a:r>
                <a:rPr lang="en-US" sz="2000" dirty="0" smtClean="0">
                  <a:latin typeface="UTM Avo" panose="02040603050506020204" pitchFamily="18" charset="0"/>
                </a:rPr>
                <a:t> </a:t>
              </a:r>
              <a:r>
                <a:rPr lang="en-US" sz="2000" dirty="0" err="1" smtClean="0">
                  <a:latin typeface="UTM Avo" panose="02040603050506020204" pitchFamily="18" charset="0"/>
                </a:rPr>
                <a:t>thơ</a:t>
              </a:r>
              <a:r>
                <a:rPr lang="en-US" sz="2000" dirty="0" smtClean="0">
                  <a:latin typeface="UTM Avo" panose="02040603050506020204" pitchFamily="18" charset="0"/>
                </a:rPr>
                <a:t>.</a:t>
              </a:r>
              <a:endParaRPr lang="vi-VN" sz="2000" dirty="0"/>
            </a:p>
          </p:txBody>
        </p:sp>
        <p:sp>
          <p:nvSpPr>
            <p:cNvPr id="12" name="Rounded Rectangle 11"/>
            <p:cNvSpPr/>
            <p:nvPr/>
          </p:nvSpPr>
          <p:spPr>
            <a:xfrm>
              <a:off x="2905125" y="1557746"/>
              <a:ext cx="3505200" cy="1176888"/>
            </a:xfrm>
            <a:prstGeom prst="roundRect">
              <a:avLst/>
            </a:prstGeom>
            <a:noFill/>
            <a:ln>
              <a:solidFill>
                <a:srgbClr val="FB4C43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85402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 animBg="1"/>
      <p:bldP spid="5" grpId="0"/>
      <p:bldP spid="6" grpId="0" animBg="1"/>
      <p:bldP spid="7" grpId="0"/>
      <p:bldP spid="8" grpId="0" animBg="1"/>
      <p:bldP spid="9" grpId="0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tudent Writing (#4) | Free SVG">
            <a:extLst>
              <a:ext uri="{FF2B5EF4-FFF2-40B4-BE49-F238E27FC236}">
                <a16:creationId xmlns:a16="http://schemas.microsoft.com/office/drawing/2014/main" id="{00749D37-CE5A-4562-AAFA-58D56336B6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265" y="1900846"/>
            <a:ext cx="2887461" cy="28874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8017C045-E5BF-4237-86E5-69A18ABEAC01}"/>
              </a:ext>
            </a:extLst>
          </p:cNvPr>
          <p:cNvSpPr txBox="1"/>
          <p:nvPr/>
        </p:nvSpPr>
        <p:spPr>
          <a:xfrm>
            <a:off x="746083" y="1309021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2000" b="1" dirty="0">
                <a:solidFill>
                  <a:srgbClr val="0070C0"/>
                </a:solidFill>
                <a:latin typeface="UTM Avo" panose="02040603050506020204" pitchFamily="18" charset="0"/>
              </a:rPr>
              <a:t>Học sinh viết bài vào vở ô li</a:t>
            </a:r>
            <a:endParaRPr lang="en-US" sz="2000" b="1" dirty="0">
              <a:solidFill>
                <a:srgbClr val="0070C0"/>
              </a:solidFill>
              <a:latin typeface="UTM Avo" panose="0204060305050602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7112F9-C830-489D-A196-7AF9B49F281A}"/>
              </a:ext>
            </a:extLst>
          </p:cNvPr>
          <p:cNvSpPr txBox="1"/>
          <p:nvPr/>
        </p:nvSpPr>
        <p:spPr>
          <a:xfrm>
            <a:off x="746081" y="548161"/>
            <a:ext cx="5365827" cy="7351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32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rPr>
              <a:t>VIẾT BÀI</a:t>
            </a:r>
            <a:endParaRPr lang="en-US" sz="3200" b="1" dirty="0">
              <a:solidFill>
                <a:schemeClr val="accent1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58127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74674" y="504150"/>
            <a:ext cx="5886451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2000" b="1" dirty="0">
                <a:latin typeface="UTM Avo" panose="02040603050506020204" pitchFamily="18" charset="0"/>
              </a:rPr>
              <a:t>2</a:t>
            </a:r>
            <a:r>
              <a:rPr lang="en-US" sz="2000" b="1" dirty="0" smtClean="0">
                <a:latin typeface="UTM Avo" panose="02040603050506020204" pitchFamily="18" charset="0"/>
              </a:rPr>
              <a:t>. </a:t>
            </a:r>
            <a:r>
              <a:rPr lang="en-US" sz="2000" dirty="0" err="1" smtClean="0">
                <a:latin typeface="UTM Avo" panose="02040603050506020204" pitchFamily="18" charset="0"/>
              </a:rPr>
              <a:t>Chọn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i="1" dirty="0" smtClean="0">
                <a:latin typeface="UTM Avo" panose="02040603050506020204" pitchFamily="18" charset="0"/>
              </a:rPr>
              <a:t>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hoặc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i="1" dirty="0" err="1" smtClean="0">
                <a:latin typeface="UTM Avo" panose="02040603050506020204" pitchFamily="18" charset="0"/>
              </a:rPr>
              <a:t>ngh</a:t>
            </a:r>
            <a:r>
              <a:rPr lang="en-US" sz="2000" i="1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thay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cho</a:t>
            </a:r>
            <a:r>
              <a:rPr lang="en-US" sz="2000" dirty="0" smtClean="0">
                <a:latin typeface="UTM Avo" panose="02040603050506020204" pitchFamily="18" charset="0"/>
              </a:rPr>
              <a:t> ô </a:t>
            </a:r>
            <a:r>
              <a:rPr lang="en-US" sz="2000" dirty="0" err="1" smtClean="0">
                <a:latin typeface="UTM Avo" panose="02040603050506020204" pitchFamily="18" charset="0"/>
              </a:rPr>
              <a:t>vuông</a:t>
            </a:r>
            <a:r>
              <a:rPr lang="en-US" sz="2000" dirty="0" smtClean="0">
                <a:latin typeface="UTM Avo" panose="02040603050506020204" pitchFamily="18" charset="0"/>
              </a:rPr>
              <a:t>.</a:t>
            </a:r>
            <a:endParaRPr lang="vi-VN" sz="2000" dirty="0"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03790" y="1086467"/>
            <a:ext cx="502821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000" dirty="0" err="1" smtClean="0">
                <a:latin typeface="UTM Avo" panose="02040603050506020204" pitchFamily="18" charset="0"/>
              </a:rPr>
              <a:t>Công</a:t>
            </a:r>
            <a:r>
              <a:rPr lang="en-US" sz="2000" dirty="0" smtClean="0">
                <a:latin typeface="UTM Avo" panose="02040603050506020204" pitchFamily="18" charset="0"/>
              </a:rPr>
              <a:t> cha, </a:t>
            </a:r>
            <a:r>
              <a:rPr lang="en-US" sz="2000" b="1" dirty="0" err="1" smtClean="0">
                <a:solidFill>
                  <a:srgbClr val="FB5B53"/>
                </a:solidFill>
                <a:latin typeface="UTM Avo" panose="02040603050506020204" pitchFamily="18" charset="0"/>
              </a:rPr>
              <a:t>ngh</a:t>
            </a:r>
            <a:r>
              <a:rPr lang="en-US" sz="2000" b="1" dirty="0" smtClean="0">
                <a:solidFill>
                  <a:srgbClr val="FB5B53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ĩa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mẹ</a:t>
            </a:r>
            <a:r>
              <a:rPr lang="en-US" sz="2000" dirty="0" smtClean="0"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latin typeface="UTM Avo" panose="02040603050506020204" pitchFamily="18" charset="0"/>
              </a:rPr>
              <a:t>ơn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thầy</a:t>
            </a:r>
            <a:r>
              <a:rPr lang="en-US" sz="2000" dirty="0" smtClean="0">
                <a:latin typeface="UTM Avo" panose="02040603050506020204" pitchFamily="18" charset="0"/>
              </a:rPr>
              <a:t>.</a:t>
            </a:r>
          </a:p>
          <a:p>
            <a:pPr marL="342900" indent="-342900" algn="just">
              <a:lnSpc>
                <a:spcPct val="150000"/>
              </a:lnSpc>
              <a:buAutoNum type="alphaLcPeriod"/>
            </a:pPr>
            <a:r>
              <a:rPr lang="en-US" sz="2000" dirty="0" err="1" smtClean="0">
                <a:latin typeface="UTM Avo" panose="02040603050506020204" pitchFamily="18" charset="0"/>
              </a:rPr>
              <a:t>Có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công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mài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sắt</a:t>
            </a:r>
            <a:r>
              <a:rPr lang="en-US" sz="2000" dirty="0" smtClean="0">
                <a:latin typeface="UTM Avo" panose="02040603050506020204" pitchFamily="18" charset="0"/>
              </a:rPr>
              <a:t>, </a:t>
            </a:r>
            <a:r>
              <a:rPr lang="en-US" sz="2000" dirty="0" err="1" smtClean="0">
                <a:latin typeface="UTM Avo" panose="02040603050506020204" pitchFamily="18" charset="0"/>
              </a:rPr>
              <a:t>có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b="1" dirty="0" smtClean="0">
                <a:solidFill>
                  <a:srgbClr val="FB5B53"/>
                </a:solidFill>
                <a:latin typeface="UTM Avo" panose="02040603050506020204" pitchFamily="18" charset="0"/>
              </a:rPr>
              <a:t>ng </a:t>
            </a:r>
            <a:r>
              <a:rPr lang="en-US" sz="2000" dirty="0" err="1" smtClean="0">
                <a:latin typeface="UTM Avo" panose="02040603050506020204" pitchFamily="18" charset="0"/>
              </a:rPr>
              <a:t>ày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nên</a:t>
            </a:r>
            <a:r>
              <a:rPr lang="en-US" sz="2000" dirty="0" smtClean="0">
                <a:latin typeface="UTM Avo" panose="02040603050506020204" pitchFamily="18" charset="0"/>
              </a:rPr>
              <a:t> </a:t>
            </a:r>
            <a:r>
              <a:rPr lang="en-US" sz="2000" dirty="0" err="1" smtClean="0">
                <a:latin typeface="UTM Avo" panose="02040603050506020204" pitchFamily="18" charset="0"/>
              </a:rPr>
              <a:t>kim</a:t>
            </a:r>
            <a:r>
              <a:rPr lang="en-US" sz="2000" dirty="0" smtClean="0">
                <a:latin typeface="UTM Avo" panose="02040603050506020204" pitchFamily="18" charset="0"/>
              </a:rPr>
              <a:t>.</a:t>
            </a:r>
            <a:endParaRPr lang="en-US" sz="2000" dirty="0">
              <a:latin typeface="UTM Avo" panose="02040603050506020204" pitchFamily="18" charset="0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829734" y="1235076"/>
            <a:ext cx="513541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4039409" y="1733551"/>
            <a:ext cx="373841" cy="292100"/>
          </a:xfrm>
          <a:prstGeom prst="rect">
            <a:avLst/>
          </a:prstGeom>
          <a:solidFill>
            <a:schemeClr val="accent2"/>
          </a:solidFill>
          <a:ln>
            <a:solidFill>
              <a:srgbClr val="FB4C4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74674" y="2216430"/>
            <a:ext cx="588645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3. a. </a:t>
            </a:r>
            <a:r>
              <a:rPr lang="en-US" sz="1800" dirty="0" err="1" smtClean="0">
                <a:latin typeface="UTM Avo" panose="02040603050506020204" pitchFamily="18" charset="0"/>
              </a:rPr>
              <a:t>Tìm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ngũ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có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riếng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bắt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đầu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bằng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smtClean="0">
                <a:latin typeface="UTM Avo" panose="02040603050506020204" pitchFamily="18" charset="0"/>
              </a:rPr>
              <a:t>r, d </a:t>
            </a:r>
            <a:r>
              <a:rPr lang="en-US" sz="1800" dirty="0" err="1" smtClean="0">
                <a:latin typeface="UTM Avo" panose="02040603050506020204" pitchFamily="18" charset="0"/>
              </a:rPr>
              <a:t>hoặc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gi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thay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cho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hình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1800" dirty="0" err="1" smtClean="0">
                <a:latin typeface="UTM Avo" panose="02040603050506020204" pitchFamily="18" charset="0"/>
              </a:rPr>
              <a:t>Chậm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như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1800" dirty="0" err="1" smtClean="0">
                <a:latin typeface="UTM Avo" panose="02040603050506020204" pitchFamily="18" charset="0"/>
              </a:rPr>
              <a:t>Nhanh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như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marL="285750" indent="-285750" algn="just">
              <a:lnSpc>
                <a:spcPct val="200000"/>
              </a:lnSpc>
              <a:buFontTx/>
              <a:buChar char="-"/>
            </a:pPr>
            <a:r>
              <a:rPr lang="en-US" sz="1800" dirty="0" err="1" smtClean="0">
                <a:latin typeface="UTM Avo" panose="02040603050506020204" pitchFamily="18" charset="0"/>
              </a:rPr>
              <a:t>Nắng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tốt</a:t>
            </a:r>
            <a:r>
              <a:rPr lang="en-US" sz="1800" dirty="0" smtClean="0">
                <a:latin typeface="UTM Avo" panose="02040603050506020204" pitchFamily="18" charset="0"/>
              </a:rPr>
              <a:t>               </a:t>
            </a:r>
            <a:r>
              <a:rPr lang="en-US" sz="1800" dirty="0" err="1" smtClean="0">
                <a:latin typeface="UTM Avo" panose="02040603050506020204" pitchFamily="18" charset="0"/>
              </a:rPr>
              <a:t>mưa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tốt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lúa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  <a:endParaRPr lang="vi-VN" sz="1800" dirty="0">
              <a:latin typeface="UTM Avo" panose="02040603050506020204" pitchFamily="18" charset="0"/>
            </a:endParaRPr>
          </a:p>
        </p:txBody>
      </p:sp>
      <p:pic>
        <p:nvPicPr>
          <p:cNvPr id="15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1637" t="30000" r="59853" b="66195"/>
          <a:stretch/>
        </p:blipFill>
        <p:spPr bwMode="auto">
          <a:xfrm>
            <a:off x="2299314" y="3139760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339" t="33875" r="59151" b="62320"/>
          <a:stretch/>
        </p:blipFill>
        <p:spPr bwMode="auto">
          <a:xfrm>
            <a:off x="2299314" y="3671016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3F3F3"/>
              </a:clrFrom>
              <a:clrTo>
                <a:srgbClr val="F3F3F3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883" t="37625" r="61607" b="58570"/>
          <a:stretch/>
        </p:blipFill>
        <p:spPr bwMode="auto">
          <a:xfrm>
            <a:off x="1965939" y="4197626"/>
            <a:ext cx="923926" cy="579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Oval 17"/>
          <p:cNvSpPr/>
          <p:nvPr/>
        </p:nvSpPr>
        <p:spPr>
          <a:xfrm>
            <a:off x="2223114" y="3112203"/>
            <a:ext cx="895350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rùa</a:t>
            </a:r>
            <a:endParaRPr lang="en-US" sz="1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Oval 18"/>
          <p:cNvSpPr/>
          <p:nvPr/>
        </p:nvSpPr>
        <p:spPr>
          <a:xfrm>
            <a:off x="2223114" y="3654915"/>
            <a:ext cx="895350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gió</a:t>
            </a:r>
            <a:endParaRPr lang="en-US" sz="1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Oval 19"/>
          <p:cNvSpPr/>
          <p:nvPr/>
        </p:nvSpPr>
        <p:spPr>
          <a:xfrm>
            <a:off x="1861163" y="4188246"/>
            <a:ext cx="952501" cy="581258"/>
          </a:xfrm>
          <a:prstGeom prst="ellipse">
            <a:avLst/>
          </a:prstGeom>
          <a:solidFill>
            <a:schemeClr val="accent2"/>
          </a:soli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FF0000"/>
                </a:solidFill>
                <a:latin typeface="UTM Avo" panose="02040603050506020204" pitchFamily="18" charset="0"/>
              </a:rPr>
              <a:t>dưa</a:t>
            </a:r>
            <a:endParaRPr lang="en-US" sz="1800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6654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9" grpId="0"/>
      <p:bldP spid="9" grpId="1"/>
      <p:bldP spid="10" grpId="0" animBg="1"/>
      <p:bldP spid="10" grpId="1" animBg="1"/>
      <p:bldP spid="13" grpId="0" animBg="1"/>
      <p:bldP spid="13" grpId="1" animBg="1"/>
      <p:bldP spid="14" grpId="0"/>
      <p:bldP spid="18" grpId="0" animBg="1"/>
      <p:bldP spid="19" grpId="0" animBg="1"/>
      <p:bldP spid="2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TextBox 15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574674" y="501930"/>
            <a:ext cx="5886451" cy="8645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3. </a:t>
            </a:r>
            <a:r>
              <a:rPr lang="en-US" sz="1800" b="1" dirty="0">
                <a:latin typeface="UTM Avo" panose="02040603050506020204" pitchFamily="18" charset="0"/>
              </a:rPr>
              <a:t>b</a:t>
            </a:r>
            <a:r>
              <a:rPr lang="en-US" sz="1800" b="1" dirty="0" smtClean="0">
                <a:latin typeface="UTM Avo" panose="02040603050506020204" pitchFamily="18" charset="0"/>
              </a:rPr>
              <a:t>. </a:t>
            </a:r>
            <a:r>
              <a:rPr lang="en-US" sz="1800" dirty="0" err="1" smtClean="0">
                <a:latin typeface="UTM Avo" panose="02040603050506020204" pitchFamily="18" charset="0"/>
              </a:rPr>
              <a:t>Tìm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ngữ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có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tiếng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chứa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smtClean="0">
                <a:latin typeface="UTM Avo" panose="02040603050506020204" pitchFamily="18" charset="0"/>
              </a:rPr>
              <a:t>an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hoặc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i="1" dirty="0" err="1" smtClean="0">
                <a:latin typeface="UTM Avo" panose="02040603050506020204" pitchFamily="18" charset="0"/>
              </a:rPr>
              <a:t>ang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gọi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tên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sự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vật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mỗi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hình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4100" name="Picture 4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543" t="44666" r="9202" b="42001"/>
          <a:stretch/>
        </p:blipFill>
        <p:spPr bwMode="auto">
          <a:xfrm>
            <a:off x="630236" y="1655404"/>
            <a:ext cx="5775326" cy="14361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Rounded Rectangle 17"/>
          <p:cNvSpPr/>
          <p:nvPr/>
        </p:nvSpPr>
        <p:spPr>
          <a:xfrm>
            <a:off x="783360" y="3091542"/>
            <a:ext cx="1489710" cy="41148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ái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bàn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773044" y="3091542"/>
            <a:ext cx="1489710" cy="41148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ái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bảng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828768" y="3091542"/>
            <a:ext cx="1489710" cy="411480"/>
          </a:xfrm>
          <a:prstGeom prst="roundRect">
            <a:avLst/>
          </a:prstGeom>
          <a:noFill/>
          <a:ln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cây</a:t>
            </a:r>
            <a:r>
              <a:rPr lang="en-US" sz="18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đàn</a:t>
            </a:r>
            <a:endParaRPr lang="en-US" sz="18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85830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19" grpId="0" animBg="1"/>
      <p:bldP spid="20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29" name="Picture 28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TỪ VÀ CÂU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4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2" name="Picture 2">
            <a:extLst>
              <a:ext uri="{FF2B5EF4-FFF2-40B4-BE49-F238E27FC236}">
                <a16:creationId xmlns:a16="http://schemas.microsoft.com/office/drawing/2014/main" id="{166231DB-40FF-4C3A-B8D2-2317012A90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5695" y="3157026"/>
            <a:ext cx="1760560" cy="176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0" name="Group 59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61" name="TextBox 60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14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62" name="TextBox 61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14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63" name="TextBox 62"/>
          <p:cNvSpPr txBox="1"/>
          <p:nvPr/>
        </p:nvSpPr>
        <p:spPr>
          <a:xfrm>
            <a:off x="1696874" y="527921"/>
            <a:ext cx="472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EM HỌC VẼ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64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5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6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67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68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71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72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73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125163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4628" y="544983"/>
            <a:ext cx="5751871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1. </a:t>
            </a:r>
            <a:r>
              <a:rPr lang="en-US" sz="1800" dirty="0" err="1" smtClean="0">
                <a:latin typeface="UTM Avo" panose="02040603050506020204" pitchFamily="18" charset="0"/>
              </a:rPr>
              <a:t>Giải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câu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đố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để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tìm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từ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chỉ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sự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vật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pic>
        <p:nvPicPr>
          <p:cNvPr id="7170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744" t="70908" r="21129" b="8217"/>
          <a:stretch/>
        </p:blipFill>
        <p:spPr bwMode="auto">
          <a:xfrm>
            <a:off x="466787" y="1141089"/>
            <a:ext cx="6000688" cy="3554736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/>
        </p:blipFill>
        <p:spPr bwMode="auto">
          <a:xfrm>
            <a:off x="466787" y="401950"/>
            <a:ext cx="1006331" cy="73914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ounded Rectangle 3"/>
          <p:cNvSpPr/>
          <p:nvPr/>
        </p:nvSpPr>
        <p:spPr>
          <a:xfrm rot="20494451">
            <a:off x="1329557" y="3046491"/>
            <a:ext cx="771904" cy="24127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đèn</a:t>
            </a:r>
            <a:r>
              <a:rPr lang="en-US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bàn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8" name="Rounded Rectangle 7"/>
          <p:cNvSpPr/>
          <p:nvPr/>
        </p:nvSpPr>
        <p:spPr>
          <a:xfrm rot="21304156">
            <a:off x="2129786" y="2688309"/>
            <a:ext cx="743550" cy="264253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ống</a:t>
            </a:r>
            <a:r>
              <a:rPr lang="en-US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bút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Rounded Rectangle 8"/>
          <p:cNvSpPr/>
          <p:nvPr/>
        </p:nvSpPr>
        <p:spPr>
          <a:xfrm rot="21304156">
            <a:off x="3269991" y="2545211"/>
            <a:ext cx="394279" cy="22326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vở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151670" y="2133939"/>
            <a:ext cx="451805" cy="26224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 rot="161536">
            <a:off x="4375838" y="1423639"/>
            <a:ext cx="788249" cy="26224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giá</a:t>
            </a:r>
            <a:r>
              <a:rPr lang="en-US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2" name="Rounded Rectangle 11"/>
          <p:cNvSpPr/>
          <p:nvPr/>
        </p:nvSpPr>
        <p:spPr>
          <a:xfrm rot="161536">
            <a:off x="4059989" y="2091793"/>
            <a:ext cx="401148" cy="26224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cốc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2507250" y="1141933"/>
            <a:ext cx="959850" cy="26224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bức</a:t>
            </a:r>
            <a:r>
              <a:rPr lang="en-US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tranh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59955" y="3662165"/>
            <a:ext cx="959850" cy="26224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cái</a:t>
            </a:r>
            <a:r>
              <a:rPr lang="en-US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bàn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 rot="20409025">
            <a:off x="2665944" y="3948454"/>
            <a:ext cx="959850" cy="262241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n</a:t>
            </a:r>
            <a:r>
              <a:rPr lang="en-US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găn</a:t>
            </a:r>
            <a:r>
              <a:rPr lang="en-US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kéo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3780638" y="3839115"/>
            <a:ext cx="959850" cy="24045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cặp</a:t>
            </a:r>
            <a:r>
              <a:rPr lang="en-US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sách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Rounded Rectangle 16"/>
          <p:cNvSpPr/>
          <p:nvPr/>
        </p:nvSpPr>
        <p:spPr>
          <a:xfrm rot="20581587">
            <a:off x="5276473" y="2785007"/>
            <a:ext cx="802364" cy="240459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>
                <a:solidFill>
                  <a:srgbClr val="000000"/>
                </a:solidFill>
                <a:latin typeface="UTM Avo" panose="02040603050506020204" pitchFamily="18" charset="0"/>
              </a:rPr>
              <a:t>c</a:t>
            </a:r>
            <a:r>
              <a:rPr lang="en-US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ái</a:t>
            </a:r>
            <a:r>
              <a:rPr lang="en-US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ghế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Rounded Rectangle 17"/>
          <p:cNvSpPr/>
          <p:nvPr/>
        </p:nvSpPr>
        <p:spPr>
          <a:xfrm rot="20820592">
            <a:off x="1852984" y="1621694"/>
            <a:ext cx="712744" cy="439155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bút</a:t>
            </a:r>
            <a:r>
              <a:rPr lang="en-US" dirty="0" smtClean="0">
                <a:solidFill>
                  <a:srgbClr val="000000"/>
                </a:solidFill>
                <a:latin typeface="UTM Avo" panose="02040603050506020204" pitchFamily="18" charset="0"/>
              </a:rPr>
              <a:t>. </a:t>
            </a:r>
            <a:r>
              <a:rPr lang="en-US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thước</a:t>
            </a:r>
            <a:endParaRPr lang="en-US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048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4629" y="544983"/>
            <a:ext cx="511142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2. </a:t>
            </a:r>
            <a:r>
              <a:rPr lang="en-US" sz="1800" dirty="0" err="1" smtClean="0">
                <a:latin typeface="UTM Avo" panose="02040603050506020204" pitchFamily="18" charset="0"/>
              </a:rPr>
              <a:t>Đặt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một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câu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nêu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công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dụng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một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đồ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dùng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tập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pic>
        <p:nvPicPr>
          <p:cNvPr id="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/>
        </p:blipFill>
        <p:spPr bwMode="auto">
          <a:xfrm>
            <a:off x="466787" y="401950"/>
            <a:ext cx="1006331" cy="73914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31131240"/>
              </p:ext>
            </p:extLst>
          </p:nvPr>
        </p:nvGraphicFramePr>
        <p:xfrm>
          <a:off x="571500" y="1678021"/>
          <a:ext cx="5667375" cy="1854200"/>
        </p:xfrm>
        <a:graphic>
          <a:graphicData uri="http://schemas.openxmlformats.org/drawingml/2006/table">
            <a:tbl>
              <a:tblPr firstRow="1" bandRow="1">
                <a:tableStyleId>{98A10E9E-05DE-497A-B104-E80DA98F5660}</a:tableStyleId>
              </a:tblPr>
              <a:tblGrid>
                <a:gridCol w="1000125">
                  <a:extLst>
                    <a:ext uri="{9D8B030D-6E8A-4147-A177-3AD203B41FA5}">
                      <a16:colId xmlns:a16="http://schemas.microsoft.com/office/drawing/2014/main" val="2878530393"/>
                    </a:ext>
                  </a:extLst>
                </a:gridCol>
                <a:gridCol w="1323975">
                  <a:extLst>
                    <a:ext uri="{9D8B030D-6E8A-4147-A177-3AD203B41FA5}">
                      <a16:colId xmlns:a16="http://schemas.microsoft.com/office/drawing/2014/main" val="1927145733"/>
                    </a:ext>
                  </a:extLst>
                </a:gridCol>
                <a:gridCol w="3343275">
                  <a:extLst>
                    <a:ext uri="{9D8B030D-6E8A-4147-A177-3AD203B41FA5}">
                      <a16:colId xmlns:a16="http://schemas.microsoft.com/office/drawing/2014/main" val="2162826108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UTM Avo" panose="02040603050506020204" pitchFamily="18" charset="0"/>
                        </a:rPr>
                        <a:t>Số</a:t>
                      </a:r>
                      <a:r>
                        <a:rPr lang="en-US" sz="140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dirty="0" err="1" smtClean="0">
                          <a:latin typeface="UTM Avo" panose="02040603050506020204" pitchFamily="18" charset="0"/>
                        </a:rPr>
                        <a:t>thứ</a:t>
                      </a:r>
                      <a:r>
                        <a:rPr lang="en-US" sz="14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UTM Avo" panose="02040603050506020204" pitchFamily="18" charset="0"/>
                        </a:rPr>
                        <a:t>tự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UTM Avo" panose="02040603050506020204" pitchFamily="18" charset="0"/>
                        </a:rPr>
                        <a:t>Từ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UTM Avo" panose="02040603050506020204" pitchFamily="18" charset="0"/>
                        </a:rPr>
                        <a:t>Câu</a:t>
                      </a:r>
                      <a:r>
                        <a:rPr lang="en-US" sz="14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416241526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UTM Avo" panose="02040603050506020204" pitchFamily="18" charset="0"/>
                        </a:rPr>
                        <a:t>1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UTM Avo" panose="02040603050506020204" pitchFamily="18" charset="0"/>
                        </a:rPr>
                        <a:t>bút</a:t>
                      </a:r>
                      <a:r>
                        <a:rPr lang="en-US" sz="14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UTM Avo" panose="02040603050506020204" pitchFamily="18" charset="0"/>
                        </a:rPr>
                        <a:t>màu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UTM Avo" panose="02040603050506020204" pitchFamily="18" charset="0"/>
                        </a:rPr>
                        <a:t>Bút</a:t>
                      </a:r>
                      <a:r>
                        <a:rPr lang="en-US" sz="14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UTM Avo" panose="02040603050506020204" pitchFamily="18" charset="0"/>
                        </a:rPr>
                        <a:t>màu</a:t>
                      </a:r>
                      <a:r>
                        <a:rPr lang="en-US" sz="14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dùng</a:t>
                      </a:r>
                      <a:r>
                        <a:rPr lang="en-US" sz="14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để</a:t>
                      </a:r>
                      <a:r>
                        <a:rPr lang="en-US" sz="14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vẽ</a:t>
                      </a:r>
                      <a:r>
                        <a:rPr lang="en-US" sz="14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tranh</a:t>
                      </a:r>
                      <a:r>
                        <a:rPr lang="en-US" sz="1400" baseline="0" dirty="0" smtClean="0">
                          <a:latin typeface="UTM Avo" panose="02040603050506020204" pitchFamily="18" charset="0"/>
                        </a:rPr>
                        <a:t>.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222832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UTM Avo" panose="02040603050506020204" pitchFamily="18" charset="0"/>
                        </a:rPr>
                        <a:t>2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UTM Avo" panose="02040603050506020204" pitchFamily="18" charset="0"/>
                        </a:rPr>
                        <a:t>bút</a:t>
                      </a:r>
                      <a:r>
                        <a:rPr lang="en-US" sz="14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UTM Avo" panose="02040603050506020204" pitchFamily="18" charset="0"/>
                        </a:rPr>
                        <a:t>mực</a:t>
                      </a:r>
                      <a:endParaRPr lang="en-US" sz="1400" baseline="0" dirty="0" smtClean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err="1" smtClean="0">
                          <a:latin typeface="UTM Avo" panose="02040603050506020204" pitchFamily="18" charset="0"/>
                        </a:rPr>
                        <a:t>Bút</a:t>
                      </a:r>
                      <a:r>
                        <a:rPr lang="en-US" sz="14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UTM Avo" panose="02040603050506020204" pitchFamily="18" charset="0"/>
                        </a:rPr>
                        <a:t>mực</a:t>
                      </a:r>
                      <a:r>
                        <a:rPr lang="en-US" sz="14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dùng</a:t>
                      </a:r>
                      <a:r>
                        <a:rPr lang="en-US" sz="14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để</a:t>
                      </a:r>
                      <a:r>
                        <a:rPr lang="en-US" sz="14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ghi</a:t>
                      </a:r>
                      <a:r>
                        <a:rPr lang="en-US" sz="1400" baseline="0" dirty="0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solidFill>
                            <a:schemeClr val="accent6">
                              <a:lumMod val="50000"/>
                            </a:schemeClr>
                          </a:solidFill>
                          <a:latin typeface="UTM Avo" panose="02040603050506020204" pitchFamily="18" charset="0"/>
                        </a:rPr>
                        <a:t>bài</a:t>
                      </a:r>
                      <a:r>
                        <a:rPr lang="en-US" sz="1400" baseline="0" dirty="0" smtClean="0">
                          <a:latin typeface="UTM Avo" panose="02040603050506020204" pitchFamily="18" charset="0"/>
                        </a:rPr>
                        <a:t>.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29193848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UTM Avo" panose="02040603050506020204" pitchFamily="18" charset="0"/>
                        </a:rPr>
                        <a:t>3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baseline="0" dirty="0" err="1" smtClean="0">
                          <a:latin typeface="UTM Avo" panose="02040603050506020204" pitchFamily="18" charset="0"/>
                        </a:rPr>
                        <a:t>quyển</a:t>
                      </a:r>
                      <a:r>
                        <a:rPr lang="en-US" sz="1400" baseline="0" dirty="0" smtClean="0">
                          <a:latin typeface="UTM Avo" panose="02040603050506020204" pitchFamily="18" charset="0"/>
                        </a:rPr>
                        <a:t> </a:t>
                      </a:r>
                      <a:r>
                        <a:rPr lang="en-US" sz="1400" baseline="0" dirty="0" err="1" smtClean="0">
                          <a:latin typeface="UTM Avo" panose="02040603050506020204" pitchFamily="18" charset="0"/>
                        </a:rPr>
                        <a:t>vở</a:t>
                      </a:r>
                      <a:endParaRPr lang="en-US" sz="1400" baseline="0" dirty="0" smtClean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UTM Avo" panose="02040603050506020204" pitchFamily="18" charset="0"/>
                        </a:rPr>
                        <a:t>…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717222107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UTM Avo" panose="02040603050506020204" pitchFamily="18" charset="0"/>
                        </a:rPr>
                        <a:t>…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UTM Avo" panose="02040603050506020204" pitchFamily="18" charset="0"/>
                        </a:rPr>
                        <a:t>…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UTM Avo" panose="02040603050506020204" pitchFamily="18" charset="0"/>
                        </a:rPr>
                        <a:t>…</a:t>
                      </a:r>
                      <a:endParaRPr lang="en-US" sz="1400" dirty="0">
                        <a:latin typeface="UTM Avo" panose="02040603050506020204" pitchFamily="18" charset="0"/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335330545"/>
                  </a:ext>
                </a:extLst>
              </a:tr>
            </a:tbl>
          </a:graphicData>
        </a:graphic>
      </p:graphicFrame>
      <p:grpSp>
        <p:nvGrpSpPr>
          <p:cNvPr id="6" name="Google Shape;1156;p45"/>
          <p:cNvGrpSpPr/>
          <p:nvPr/>
        </p:nvGrpSpPr>
        <p:grpSpPr>
          <a:xfrm>
            <a:off x="595194" y="3844543"/>
            <a:ext cx="877924" cy="914396"/>
            <a:chOff x="4022111" y="879761"/>
            <a:chExt cx="1373687" cy="1426738"/>
          </a:xfrm>
        </p:grpSpPr>
        <p:sp>
          <p:nvSpPr>
            <p:cNvPr id="7" name="Google Shape;1157;p45"/>
            <p:cNvSpPr/>
            <p:nvPr/>
          </p:nvSpPr>
          <p:spPr>
            <a:xfrm>
              <a:off x="4154389" y="1027899"/>
              <a:ext cx="1198123" cy="1190500"/>
            </a:xfrm>
            <a:custGeom>
              <a:avLst/>
              <a:gdLst/>
              <a:ahLst/>
              <a:cxnLst/>
              <a:rect l="l" t="t" r="r" b="b"/>
              <a:pathLst>
                <a:path w="18658" h="18540" extrusionOk="0">
                  <a:moveTo>
                    <a:pt x="7719" y="3321"/>
                  </a:moveTo>
                  <a:cubicBezTo>
                    <a:pt x="7793" y="3321"/>
                    <a:pt x="7881" y="3380"/>
                    <a:pt x="8042" y="3487"/>
                  </a:cubicBezTo>
                  <a:lnTo>
                    <a:pt x="10379" y="5150"/>
                  </a:lnTo>
                  <a:cubicBezTo>
                    <a:pt x="10537" y="5269"/>
                    <a:pt x="10696" y="5388"/>
                    <a:pt x="10854" y="5507"/>
                  </a:cubicBezTo>
                  <a:cubicBezTo>
                    <a:pt x="10973" y="5586"/>
                    <a:pt x="10973" y="5784"/>
                    <a:pt x="10894" y="5903"/>
                  </a:cubicBezTo>
                  <a:cubicBezTo>
                    <a:pt x="10022" y="7210"/>
                    <a:pt x="9151" y="8518"/>
                    <a:pt x="8279" y="9825"/>
                  </a:cubicBezTo>
                  <a:cubicBezTo>
                    <a:pt x="7883" y="10379"/>
                    <a:pt x="7527" y="11013"/>
                    <a:pt x="7131" y="11607"/>
                  </a:cubicBezTo>
                  <a:cubicBezTo>
                    <a:pt x="7051" y="11687"/>
                    <a:pt x="6972" y="11726"/>
                    <a:pt x="6893" y="11766"/>
                  </a:cubicBezTo>
                  <a:cubicBezTo>
                    <a:pt x="6893" y="11726"/>
                    <a:pt x="6893" y="11726"/>
                    <a:pt x="6893" y="11687"/>
                  </a:cubicBezTo>
                  <a:cubicBezTo>
                    <a:pt x="6853" y="11607"/>
                    <a:pt x="6853" y="11528"/>
                    <a:pt x="6893" y="11449"/>
                  </a:cubicBezTo>
                  <a:cubicBezTo>
                    <a:pt x="7051" y="11092"/>
                    <a:pt x="7249" y="10736"/>
                    <a:pt x="7447" y="10419"/>
                  </a:cubicBezTo>
                  <a:cubicBezTo>
                    <a:pt x="8319" y="9033"/>
                    <a:pt x="9230" y="7686"/>
                    <a:pt x="10141" y="6339"/>
                  </a:cubicBezTo>
                  <a:cubicBezTo>
                    <a:pt x="10260" y="6180"/>
                    <a:pt x="10339" y="5982"/>
                    <a:pt x="10458" y="5784"/>
                  </a:cubicBezTo>
                  <a:lnTo>
                    <a:pt x="7844" y="3804"/>
                  </a:lnTo>
                  <a:cubicBezTo>
                    <a:pt x="6259" y="5586"/>
                    <a:pt x="4912" y="7567"/>
                    <a:pt x="3486" y="9468"/>
                  </a:cubicBezTo>
                  <a:lnTo>
                    <a:pt x="5744" y="10974"/>
                  </a:lnTo>
                  <a:cubicBezTo>
                    <a:pt x="5982" y="11132"/>
                    <a:pt x="6259" y="11251"/>
                    <a:pt x="6457" y="11409"/>
                  </a:cubicBezTo>
                  <a:cubicBezTo>
                    <a:pt x="6576" y="11528"/>
                    <a:pt x="6774" y="11607"/>
                    <a:pt x="6774" y="11726"/>
                  </a:cubicBezTo>
                  <a:cubicBezTo>
                    <a:pt x="6774" y="11766"/>
                    <a:pt x="6774" y="11845"/>
                    <a:pt x="6734" y="11885"/>
                  </a:cubicBezTo>
                  <a:cubicBezTo>
                    <a:pt x="6694" y="11953"/>
                    <a:pt x="6639" y="11979"/>
                    <a:pt x="6580" y="11979"/>
                  </a:cubicBezTo>
                  <a:cubicBezTo>
                    <a:pt x="6466" y="11979"/>
                    <a:pt x="6337" y="11883"/>
                    <a:pt x="6259" y="11805"/>
                  </a:cubicBezTo>
                  <a:cubicBezTo>
                    <a:pt x="5546" y="11370"/>
                    <a:pt x="4833" y="10894"/>
                    <a:pt x="4120" y="10419"/>
                  </a:cubicBezTo>
                  <a:cubicBezTo>
                    <a:pt x="3803" y="10181"/>
                    <a:pt x="3447" y="9983"/>
                    <a:pt x="3130" y="9746"/>
                  </a:cubicBezTo>
                  <a:cubicBezTo>
                    <a:pt x="3051" y="9666"/>
                    <a:pt x="3011" y="9587"/>
                    <a:pt x="2971" y="9508"/>
                  </a:cubicBezTo>
                  <a:cubicBezTo>
                    <a:pt x="2932" y="9508"/>
                    <a:pt x="3051" y="9429"/>
                    <a:pt x="3090" y="9389"/>
                  </a:cubicBezTo>
                  <a:cubicBezTo>
                    <a:pt x="3169" y="9349"/>
                    <a:pt x="3209" y="9310"/>
                    <a:pt x="3249" y="9270"/>
                  </a:cubicBezTo>
                  <a:cubicBezTo>
                    <a:pt x="4477" y="7290"/>
                    <a:pt x="5863" y="5388"/>
                    <a:pt x="7408" y="3606"/>
                  </a:cubicBezTo>
                  <a:cubicBezTo>
                    <a:pt x="7561" y="3409"/>
                    <a:pt x="7629" y="3321"/>
                    <a:pt x="7719" y="3321"/>
                  </a:cubicBezTo>
                  <a:close/>
                  <a:moveTo>
                    <a:pt x="6655" y="1"/>
                  </a:moveTo>
                  <a:cubicBezTo>
                    <a:pt x="6497" y="239"/>
                    <a:pt x="6299" y="437"/>
                    <a:pt x="6140" y="635"/>
                  </a:cubicBezTo>
                  <a:cubicBezTo>
                    <a:pt x="5031" y="2259"/>
                    <a:pt x="3962" y="3883"/>
                    <a:pt x="2813" y="5507"/>
                  </a:cubicBezTo>
                  <a:cubicBezTo>
                    <a:pt x="1862" y="6893"/>
                    <a:pt x="951" y="8240"/>
                    <a:pt x="0" y="9627"/>
                  </a:cubicBezTo>
                  <a:cubicBezTo>
                    <a:pt x="4160" y="12281"/>
                    <a:pt x="8161" y="15291"/>
                    <a:pt x="11924" y="18539"/>
                  </a:cubicBezTo>
                  <a:cubicBezTo>
                    <a:pt x="12478" y="17826"/>
                    <a:pt x="13112" y="17113"/>
                    <a:pt x="13627" y="16361"/>
                  </a:cubicBezTo>
                  <a:cubicBezTo>
                    <a:pt x="14697" y="14935"/>
                    <a:pt x="15687" y="13469"/>
                    <a:pt x="16677" y="12003"/>
                  </a:cubicBezTo>
                  <a:cubicBezTo>
                    <a:pt x="17390" y="11013"/>
                    <a:pt x="18024" y="9944"/>
                    <a:pt x="18658" y="9033"/>
                  </a:cubicBezTo>
                  <a:cubicBezTo>
                    <a:pt x="18024" y="8597"/>
                    <a:pt x="17390" y="8201"/>
                    <a:pt x="16836" y="7725"/>
                  </a:cubicBezTo>
                  <a:cubicBezTo>
                    <a:pt x="14697" y="5943"/>
                    <a:pt x="12557" y="4160"/>
                    <a:pt x="10260" y="2576"/>
                  </a:cubicBezTo>
                  <a:lnTo>
                    <a:pt x="8319" y="1189"/>
                  </a:lnTo>
                  <a:cubicBezTo>
                    <a:pt x="8002" y="991"/>
                    <a:pt x="7685" y="833"/>
                    <a:pt x="7408" y="595"/>
                  </a:cubicBezTo>
                  <a:cubicBezTo>
                    <a:pt x="7131" y="397"/>
                    <a:pt x="6933" y="199"/>
                    <a:pt x="6655" y="1"/>
                  </a:cubicBezTo>
                  <a:close/>
                </a:path>
              </a:pathLst>
            </a:custGeom>
            <a:solidFill>
              <a:schemeClr val="accent1">
                <a:lumMod val="40000"/>
                <a:lumOff val="6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" name="Google Shape;1158;p45"/>
            <p:cNvSpPr/>
            <p:nvPr/>
          </p:nvSpPr>
          <p:spPr>
            <a:xfrm>
              <a:off x="4022111" y="879761"/>
              <a:ext cx="1373687" cy="1426738"/>
            </a:xfrm>
            <a:custGeom>
              <a:avLst/>
              <a:gdLst/>
              <a:ahLst/>
              <a:cxnLst/>
              <a:rect l="l" t="t" r="r" b="b"/>
              <a:pathLst>
                <a:path w="21392" h="22219" extrusionOk="0">
                  <a:moveTo>
                    <a:pt x="5705" y="763"/>
                  </a:moveTo>
                  <a:cubicBezTo>
                    <a:pt x="6457" y="1278"/>
                    <a:pt x="7250" y="1833"/>
                    <a:pt x="8002" y="2347"/>
                  </a:cubicBezTo>
                  <a:lnTo>
                    <a:pt x="2417" y="10587"/>
                  </a:lnTo>
                  <a:cubicBezTo>
                    <a:pt x="2457" y="10112"/>
                    <a:pt x="5150" y="1476"/>
                    <a:pt x="5705" y="763"/>
                  </a:cubicBezTo>
                  <a:close/>
                  <a:moveTo>
                    <a:pt x="2615" y="525"/>
                  </a:moveTo>
                  <a:lnTo>
                    <a:pt x="3090" y="961"/>
                  </a:lnTo>
                  <a:cubicBezTo>
                    <a:pt x="3566" y="1357"/>
                    <a:pt x="4001" y="1753"/>
                    <a:pt x="4437" y="2110"/>
                  </a:cubicBezTo>
                  <a:cubicBezTo>
                    <a:pt x="4556" y="2189"/>
                    <a:pt x="4596" y="2308"/>
                    <a:pt x="4556" y="2427"/>
                  </a:cubicBezTo>
                  <a:cubicBezTo>
                    <a:pt x="3724" y="5041"/>
                    <a:pt x="2892" y="7695"/>
                    <a:pt x="2060" y="10349"/>
                  </a:cubicBezTo>
                  <a:cubicBezTo>
                    <a:pt x="1981" y="10666"/>
                    <a:pt x="1902" y="10983"/>
                    <a:pt x="1823" y="11300"/>
                  </a:cubicBezTo>
                  <a:lnTo>
                    <a:pt x="1743" y="11260"/>
                  </a:lnTo>
                  <a:cubicBezTo>
                    <a:pt x="2060" y="7695"/>
                    <a:pt x="2338" y="4170"/>
                    <a:pt x="2615" y="525"/>
                  </a:cubicBezTo>
                  <a:close/>
                  <a:moveTo>
                    <a:pt x="2060" y="1872"/>
                  </a:moveTo>
                  <a:cubicBezTo>
                    <a:pt x="1981" y="3259"/>
                    <a:pt x="1862" y="4605"/>
                    <a:pt x="1783" y="5952"/>
                  </a:cubicBezTo>
                  <a:cubicBezTo>
                    <a:pt x="1664" y="7656"/>
                    <a:pt x="1506" y="9359"/>
                    <a:pt x="1427" y="11023"/>
                  </a:cubicBezTo>
                  <a:cubicBezTo>
                    <a:pt x="1427" y="11260"/>
                    <a:pt x="1427" y="11498"/>
                    <a:pt x="1466" y="11696"/>
                  </a:cubicBezTo>
                  <a:cubicBezTo>
                    <a:pt x="1354" y="11752"/>
                    <a:pt x="1242" y="11778"/>
                    <a:pt x="1133" y="11778"/>
                  </a:cubicBezTo>
                  <a:cubicBezTo>
                    <a:pt x="935" y="11778"/>
                    <a:pt x="748" y="11691"/>
                    <a:pt x="595" y="11538"/>
                  </a:cubicBezTo>
                  <a:cubicBezTo>
                    <a:pt x="516" y="11458"/>
                    <a:pt x="516" y="11379"/>
                    <a:pt x="516" y="11300"/>
                  </a:cubicBezTo>
                  <a:cubicBezTo>
                    <a:pt x="753" y="9240"/>
                    <a:pt x="991" y="7141"/>
                    <a:pt x="1268" y="5081"/>
                  </a:cubicBezTo>
                  <a:cubicBezTo>
                    <a:pt x="1387" y="4011"/>
                    <a:pt x="1545" y="2981"/>
                    <a:pt x="1704" y="1912"/>
                  </a:cubicBezTo>
                  <a:lnTo>
                    <a:pt x="2060" y="1872"/>
                  </a:lnTo>
                  <a:close/>
                  <a:moveTo>
                    <a:pt x="8715" y="2347"/>
                  </a:moveTo>
                  <a:cubicBezTo>
                    <a:pt x="8953" y="2546"/>
                    <a:pt x="9191" y="2744"/>
                    <a:pt x="9468" y="2942"/>
                  </a:cubicBezTo>
                  <a:cubicBezTo>
                    <a:pt x="9706" y="3100"/>
                    <a:pt x="10062" y="3338"/>
                    <a:pt x="10379" y="3536"/>
                  </a:cubicBezTo>
                  <a:lnTo>
                    <a:pt x="12320" y="4883"/>
                  </a:lnTo>
                  <a:cubicBezTo>
                    <a:pt x="14578" y="6467"/>
                    <a:pt x="16757" y="8250"/>
                    <a:pt x="18896" y="10072"/>
                  </a:cubicBezTo>
                  <a:cubicBezTo>
                    <a:pt x="19450" y="10508"/>
                    <a:pt x="20084" y="10904"/>
                    <a:pt x="20718" y="11340"/>
                  </a:cubicBezTo>
                  <a:cubicBezTo>
                    <a:pt x="20084" y="12290"/>
                    <a:pt x="19450" y="13281"/>
                    <a:pt x="18737" y="14310"/>
                  </a:cubicBezTo>
                  <a:cubicBezTo>
                    <a:pt x="17747" y="15776"/>
                    <a:pt x="16757" y="17242"/>
                    <a:pt x="15687" y="18707"/>
                  </a:cubicBezTo>
                  <a:cubicBezTo>
                    <a:pt x="15172" y="19460"/>
                    <a:pt x="14538" y="20133"/>
                    <a:pt x="13984" y="20846"/>
                  </a:cubicBezTo>
                  <a:cubicBezTo>
                    <a:pt x="10221" y="17598"/>
                    <a:pt x="6220" y="14627"/>
                    <a:pt x="2060" y="11934"/>
                  </a:cubicBezTo>
                  <a:cubicBezTo>
                    <a:pt x="3011" y="10547"/>
                    <a:pt x="3922" y="9200"/>
                    <a:pt x="4873" y="7814"/>
                  </a:cubicBezTo>
                  <a:cubicBezTo>
                    <a:pt x="5982" y="6229"/>
                    <a:pt x="7091" y="4566"/>
                    <a:pt x="8200" y="2981"/>
                  </a:cubicBezTo>
                  <a:cubicBezTo>
                    <a:pt x="8359" y="2744"/>
                    <a:pt x="8557" y="2546"/>
                    <a:pt x="8715" y="2347"/>
                  </a:cubicBezTo>
                  <a:close/>
                  <a:moveTo>
                    <a:pt x="2501" y="0"/>
                  </a:moveTo>
                  <a:cubicBezTo>
                    <a:pt x="2473" y="0"/>
                    <a:pt x="2445" y="3"/>
                    <a:pt x="2417" y="10"/>
                  </a:cubicBezTo>
                  <a:cubicBezTo>
                    <a:pt x="2298" y="50"/>
                    <a:pt x="2219" y="248"/>
                    <a:pt x="2219" y="367"/>
                  </a:cubicBezTo>
                  <a:cubicBezTo>
                    <a:pt x="2140" y="723"/>
                    <a:pt x="2100" y="1040"/>
                    <a:pt x="2060" y="1436"/>
                  </a:cubicBezTo>
                  <a:cubicBezTo>
                    <a:pt x="1961" y="1456"/>
                    <a:pt x="1872" y="1466"/>
                    <a:pt x="1788" y="1466"/>
                  </a:cubicBezTo>
                  <a:cubicBezTo>
                    <a:pt x="1704" y="1466"/>
                    <a:pt x="1625" y="1456"/>
                    <a:pt x="1545" y="1436"/>
                  </a:cubicBezTo>
                  <a:cubicBezTo>
                    <a:pt x="1465" y="1413"/>
                    <a:pt x="1401" y="1400"/>
                    <a:pt x="1350" y="1400"/>
                  </a:cubicBezTo>
                  <a:cubicBezTo>
                    <a:pt x="1225" y="1400"/>
                    <a:pt x="1177" y="1477"/>
                    <a:pt x="1149" y="1674"/>
                  </a:cubicBezTo>
                  <a:cubicBezTo>
                    <a:pt x="1110" y="2625"/>
                    <a:pt x="1030" y="3575"/>
                    <a:pt x="872" y="4487"/>
                  </a:cubicBezTo>
                  <a:cubicBezTo>
                    <a:pt x="634" y="5992"/>
                    <a:pt x="516" y="7457"/>
                    <a:pt x="357" y="8963"/>
                  </a:cubicBezTo>
                  <a:cubicBezTo>
                    <a:pt x="238" y="9795"/>
                    <a:pt x="199" y="10666"/>
                    <a:pt x="40" y="11538"/>
                  </a:cubicBezTo>
                  <a:cubicBezTo>
                    <a:pt x="1" y="11815"/>
                    <a:pt x="80" y="12092"/>
                    <a:pt x="278" y="12290"/>
                  </a:cubicBezTo>
                  <a:cubicBezTo>
                    <a:pt x="357" y="12369"/>
                    <a:pt x="436" y="12488"/>
                    <a:pt x="555" y="12567"/>
                  </a:cubicBezTo>
                  <a:cubicBezTo>
                    <a:pt x="1981" y="13716"/>
                    <a:pt x="3368" y="14905"/>
                    <a:pt x="4794" y="16014"/>
                  </a:cubicBezTo>
                  <a:cubicBezTo>
                    <a:pt x="6457" y="17361"/>
                    <a:pt x="8121" y="18668"/>
                    <a:pt x="9745" y="19935"/>
                  </a:cubicBezTo>
                  <a:cubicBezTo>
                    <a:pt x="10696" y="20648"/>
                    <a:pt x="11647" y="21322"/>
                    <a:pt x="12558" y="21995"/>
                  </a:cubicBezTo>
                  <a:cubicBezTo>
                    <a:pt x="12710" y="22148"/>
                    <a:pt x="12895" y="22219"/>
                    <a:pt x="13092" y="22219"/>
                  </a:cubicBezTo>
                  <a:cubicBezTo>
                    <a:pt x="13202" y="22219"/>
                    <a:pt x="13315" y="22196"/>
                    <a:pt x="13429" y="22154"/>
                  </a:cubicBezTo>
                  <a:cubicBezTo>
                    <a:pt x="13667" y="22035"/>
                    <a:pt x="13904" y="21876"/>
                    <a:pt x="14142" y="21718"/>
                  </a:cubicBezTo>
                  <a:cubicBezTo>
                    <a:pt x="14340" y="21560"/>
                    <a:pt x="14380" y="21282"/>
                    <a:pt x="14301" y="21084"/>
                  </a:cubicBezTo>
                  <a:cubicBezTo>
                    <a:pt x="14301" y="20965"/>
                    <a:pt x="14301" y="20886"/>
                    <a:pt x="14380" y="20807"/>
                  </a:cubicBezTo>
                  <a:cubicBezTo>
                    <a:pt x="14895" y="20292"/>
                    <a:pt x="15410" y="19777"/>
                    <a:pt x="15885" y="19183"/>
                  </a:cubicBezTo>
                  <a:cubicBezTo>
                    <a:pt x="16479" y="18430"/>
                    <a:pt x="17034" y="17598"/>
                    <a:pt x="17588" y="16766"/>
                  </a:cubicBezTo>
                  <a:cubicBezTo>
                    <a:pt x="18816" y="14944"/>
                    <a:pt x="20044" y="13122"/>
                    <a:pt x="21312" y="11260"/>
                  </a:cubicBezTo>
                  <a:cubicBezTo>
                    <a:pt x="21312" y="11260"/>
                    <a:pt x="21352" y="11221"/>
                    <a:pt x="21352" y="11181"/>
                  </a:cubicBezTo>
                  <a:cubicBezTo>
                    <a:pt x="21391" y="11062"/>
                    <a:pt x="21272" y="10904"/>
                    <a:pt x="21114" y="10904"/>
                  </a:cubicBezTo>
                  <a:lnTo>
                    <a:pt x="20955" y="10904"/>
                  </a:lnTo>
                  <a:cubicBezTo>
                    <a:pt x="20401" y="10547"/>
                    <a:pt x="19807" y="10191"/>
                    <a:pt x="19292" y="9755"/>
                  </a:cubicBezTo>
                  <a:cubicBezTo>
                    <a:pt x="17905" y="8646"/>
                    <a:pt x="16519" y="7537"/>
                    <a:pt x="15132" y="6388"/>
                  </a:cubicBezTo>
                  <a:cubicBezTo>
                    <a:pt x="14103" y="5596"/>
                    <a:pt x="13073" y="4803"/>
                    <a:pt x="12003" y="4051"/>
                  </a:cubicBezTo>
                  <a:cubicBezTo>
                    <a:pt x="10934" y="3298"/>
                    <a:pt x="9983" y="2664"/>
                    <a:pt x="8993" y="1991"/>
                  </a:cubicBezTo>
                  <a:cubicBezTo>
                    <a:pt x="8903" y="1902"/>
                    <a:pt x="8790" y="1861"/>
                    <a:pt x="8681" y="1861"/>
                  </a:cubicBezTo>
                  <a:cubicBezTo>
                    <a:pt x="8549" y="1861"/>
                    <a:pt x="8424" y="1922"/>
                    <a:pt x="8359" y="2031"/>
                  </a:cubicBezTo>
                  <a:cubicBezTo>
                    <a:pt x="8002" y="1793"/>
                    <a:pt x="7685" y="1595"/>
                    <a:pt x="7368" y="1397"/>
                  </a:cubicBezTo>
                  <a:cubicBezTo>
                    <a:pt x="6893" y="1080"/>
                    <a:pt x="6457" y="723"/>
                    <a:pt x="5942" y="446"/>
                  </a:cubicBezTo>
                  <a:cubicBezTo>
                    <a:pt x="5794" y="357"/>
                    <a:pt x="5679" y="312"/>
                    <a:pt x="5582" y="312"/>
                  </a:cubicBezTo>
                  <a:cubicBezTo>
                    <a:pt x="5422" y="312"/>
                    <a:pt x="5314" y="436"/>
                    <a:pt x="5190" y="684"/>
                  </a:cubicBezTo>
                  <a:cubicBezTo>
                    <a:pt x="5031" y="1119"/>
                    <a:pt x="4912" y="1397"/>
                    <a:pt x="4754" y="1753"/>
                  </a:cubicBezTo>
                  <a:lnTo>
                    <a:pt x="4596" y="1634"/>
                  </a:lnTo>
                  <a:cubicBezTo>
                    <a:pt x="4001" y="1159"/>
                    <a:pt x="3447" y="644"/>
                    <a:pt x="2853" y="169"/>
                  </a:cubicBezTo>
                  <a:cubicBezTo>
                    <a:pt x="2755" y="71"/>
                    <a:pt x="2630" y="0"/>
                    <a:pt x="250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" name="Google Shape;1159;p45"/>
            <p:cNvSpPr/>
            <p:nvPr/>
          </p:nvSpPr>
          <p:spPr>
            <a:xfrm>
              <a:off x="4342597" y="1241148"/>
              <a:ext cx="521554" cy="556851"/>
            </a:xfrm>
            <a:custGeom>
              <a:avLst/>
              <a:gdLst/>
              <a:ahLst/>
              <a:cxnLst/>
              <a:rect l="l" t="t" r="r" b="b"/>
              <a:pathLst>
                <a:path w="8122" h="8672" extrusionOk="0">
                  <a:moveTo>
                    <a:pt x="4788" y="0"/>
                  </a:moveTo>
                  <a:cubicBezTo>
                    <a:pt x="4698" y="0"/>
                    <a:pt x="4630" y="88"/>
                    <a:pt x="4477" y="285"/>
                  </a:cubicBezTo>
                  <a:cubicBezTo>
                    <a:pt x="2972" y="2067"/>
                    <a:pt x="1585" y="3969"/>
                    <a:pt x="318" y="5949"/>
                  </a:cubicBezTo>
                  <a:cubicBezTo>
                    <a:pt x="278" y="5989"/>
                    <a:pt x="238" y="6028"/>
                    <a:pt x="199" y="6068"/>
                  </a:cubicBezTo>
                  <a:cubicBezTo>
                    <a:pt x="120" y="6108"/>
                    <a:pt x="1" y="6187"/>
                    <a:pt x="1" y="6226"/>
                  </a:cubicBezTo>
                  <a:cubicBezTo>
                    <a:pt x="40" y="6306"/>
                    <a:pt x="80" y="6385"/>
                    <a:pt x="159" y="6425"/>
                  </a:cubicBezTo>
                  <a:cubicBezTo>
                    <a:pt x="476" y="6662"/>
                    <a:pt x="833" y="6900"/>
                    <a:pt x="1149" y="7138"/>
                  </a:cubicBezTo>
                  <a:cubicBezTo>
                    <a:pt x="1862" y="7613"/>
                    <a:pt x="2575" y="8049"/>
                    <a:pt x="3289" y="8524"/>
                  </a:cubicBezTo>
                  <a:cubicBezTo>
                    <a:pt x="3370" y="8579"/>
                    <a:pt x="3490" y="8671"/>
                    <a:pt x="3609" y="8671"/>
                  </a:cubicBezTo>
                  <a:cubicBezTo>
                    <a:pt x="3662" y="8671"/>
                    <a:pt x="3715" y="8652"/>
                    <a:pt x="3764" y="8603"/>
                  </a:cubicBezTo>
                  <a:cubicBezTo>
                    <a:pt x="3784" y="8623"/>
                    <a:pt x="3803" y="8633"/>
                    <a:pt x="3823" y="8633"/>
                  </a:cubicBezTo>
                  <a:cubicBezTo>
                    <a:pt x="3843" y="8633"/>
                    <a:pt x="3863" y="8623"/>
                    <a:pt x="3883" y="8603"/>
                  </a:cubicBezTo>
                  <a:lnTo>
                    <a:pt x="3962" y="8603"/>
                  </a:lnTo>
                  <a:cubicBezTo>
                    <a:pt x="4041" y="8524"/>
                    <a:pt x="4120" y="8445"/>
                    <a:pt x="4200" y="8326"/>
                  </a:cubicBezTo>
                  <a:lnTo>
                    <a:pt x="4239" y="8286"/>
                  </a:lnTo>
                  <a:cubicBezTo>
                    <a:pt x="4635" y="7692"/>
                    <a:pt x="4992" y="7098"/>
                    <a:pt x="5388" y="6504"/>
                  </a:cubicBezTo>
                  <a:cubicBezTo>
                    <a:pt x="6259" y="5197"/>
                    <a:pt x="7131" y="3889"/>
                    <a:pt x="8002" y="2582"/>
                  </a:cubicBezTo>
                  <a:cubicBezTo>
                    <a:pt x="8121" y="2463"/>
                    <a:pt x="8082" y="2265"/>
                    <a:pt x="7923" y="2186"/>
                  </a:cubicBezTo>
                  <a:cubicBezTo>
                    <a:pt x="7765" y="2067"/>
                    <a:pt x="7606" y="1948"/>
                    <a:pt x="7487" y="1829"/>
                  </a:cubicBezTo>
                  <a:lnTo>
                    <a:pt x="5111" y="166"/>
                  </a:lnTo>
                  <a:cubicBezTo>
                    <a:pt x="4950" y="59"/>
                    <a:pt x="4862" y="0"/>
                    <a:pt x="478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0" name="Google Shape;1160;p45"/>
          <p:cNvGrpSpPr/>
          <p:nvPr/>
        </p:nvGrpSpPr>
        <p:grpSpPr>
          <a:xfrm rot="506022">
            <a:off x="4251118" y="3900622"/>
            <a:ext cx="914345" cy="605774"/>
            <a:chOff x="7328322" y="3673510"/>
            <a:chExt cx="1126909" cy="745122"/>
          </a:xfrm>
        </p:grpSpPr>
        <p:sp>
          <p:nvSpPr>
            <p:cNvPr id="11" name="Google Shape;1161;p45"/>
            <p:cNvSpPr/>
            <p:nvPr/>
          </p:nvSpPr>
          <p:spPr>
            <a:xfrm>
              <a:off x="7394461" y="3703818"/>
              <a:ext cx="1030265" cy="689385"/>
            </a:xfrm>
            <a:custGeom>
              <a:avLst/>
              <a:gdLst/>
              <a:ahLst/>
              <a:cxnLst/>
              <a:rect l="l" t="t" r="r" b="b"/>
              <a:pathLst>
                <a:path w="16044" h="10736" extrusionOk="0">
                  <a:moveTo>
                    <a:pt x="11587" y="2580"/>
                  </a:moveTo>
                  <a:cubicBezTo>
                    <a:pt x="11642" y="2580"/>
                    <a:pt x="11688" y="2622"/>
                    <a:pt x="11726" y="2734"/>
                  </a:cubicBezTo>
                  <a:cubicBezTo>
                    <a:pt x="11844" y="2972"/>
                    <a:pt x="11924" y="3130"/>
                    <a:pt x="12003" y="3328"/>
                  </a:cubicBezTo>
                  <a:cubicBezTo>
                    <a:pt x="12439" y="4715"/>
                    <a:pt x="12835" y="6062"/>
                    <a:pt x="13231" y="7448"/>
                  </a:cubicBezTo>
                  <a:cubicBezTo>
                    <a:pt x="13350" y="7844"/>
                    <a:pt x="13468" y="8240"/>
                    <a:pt x="13587" y="8636"/>
                  </a:cubicBezTo>
                  <a:cubicBezTo>
                    <a:pt x="13587" y="8676"/>
                    <a:pt x="13667" y="8716"/>
                    <a:pt x="13706" y="8755"/>
                  </a:cubicBezTo>
                  <a:cubicBezTo>
                    <a:pt x="13746" y="8795"/>
                    <a:pt x="13865" y="8914"/>
                    <a:pt x="13825" y="8914"/>
                  </a:cubicBezTo>
                  <a:cubicBezTo>
                    <a:pt x="13825" y="8953"/>
                    <a:pt x="13706" y="9112"/>
                    <a:pt x="13627" y="9112"/>
                  </a:cubicBezTo>
                  <a:cubicBezTo>
                    <a:pt x="13270" y="9151"/>
                    <a:pt x="12874" y="9191"/>
                    <a:pt x="12518" y="9191"/>
                  </a:cubicBezTo>
                  <a:lnTo>
                    <a:pt x="12201" y="9191"/>
                  </a:lnTo>
                  <a:lnTo>
                    <a:pt x="10022" y="9151"/>
                  </a:lnTo>
                  <a:lnTo>
                    <a:pt x="8240" y="9112"/>
                  </a:lnTo>
                  <a:lnTo>
                    <a:pt x="5506" y="9112"/>
                  </a:lnTo>
                  <a:cubicBezTo>
                    <a:pt x="5110" y="9072"/>
                    <a:pt x="4714" y="9072"/>
                    <a:pt x="4318" y="9032"/>
                  </a:cubicBezTo>
                  <a:cubicBezTo>
                    <a:pt x="4041" y="9032"/>
                    <a:pt x="3922" y="8795"/>
                    <a:pt x="4120" y="8478"/>
                  </a:cubicBezTo>
                  <a:cubicBezTo>
                    <a:pt x="4278" y="8359"/>
                    <a:pt x="4476" y="8161"/>
                    <a:pt x="4714" y="8003"/>
                  </a:cubicBezTo>
                  <a:cubicBezTo>
                    <a:pt x="6378" y="6695"/>
                    <a:pt x="8042" y="5428"/>
                    <a:pt x="9745" y="4121"/>
                  </a:cubicBezTo>
                  <a:cubicBezTo>
                    <a:pt x="10299" y="3645"/>
                    <a:pt x="10814" y="3170"/>
                    <a:pt x="11369" y="2694"/>
                  </a:cubicBezTo>
                  <a:cubicBezTo>
                    <a:pt x="11453" y="2632"/>
                    <a:pt x="11525" y="2580"/>
                    <a:pt x="11587" y="2580"/>
                  </a:cubicBezTo>
                  <a:close/>
                  <a:moveTo>
                    <a:pt x="12439" y="1"/>
                  </a:moveTo>
                  <a:cubicBezTo>
                    <a:pt x="12003" y="437"/>
                    <a:pt x="11527" y="952"/>
                    <a:pt x="11052" y="1348"/>
                  </a:cubicBezTo>
                  <a:cubicBezTo>
                    <a:pt x="9626" y="2576"/>
                    <a:pt x="8160" y="3724"/>
                    <a:pt x="6734" y="4913"/>
                  </a:cubicBezTo>
                  <a:cubicBezTo>
                    <a:pt x="4595" y="6695"/>
                    <a:pt x="2535" y="8478"/>
                    <a:pt x="436" y="10260"/>
                  </a:cubicBezTo>
                  <a:lnTo>
                    <a:pt x="0" y="10617"/>
                  </a:lnTo>
                  <a:lnTo>
                    <a:pt x="2417" y="10577"/>
                  </a:lnTo>
                  <a:cubicBezTo>
                    <a:pt x="2417" y="10340"/>
                    <a:pt x="2456" y="10142"/>
                    <a:pt x="2496" y="9944"/>
                  </a:cubicBezTo>
                  <a:cubicBezTo>
                    <a:pt x="2496" y="9864"/>
                    <a:pt x="2615" y="9785"/>
                    <a:pt x="2694" y="9666"/>
                  </a:cubicBezTo>
                  <a:cubicBezTo>
                    <a:pt x="2773" y="9785"/>
                    <a:pt x="2852" y="9864"/>
                    <a:pt x="2892" y="9983"/>
                  </a:cubicBezTo>
                  <a:cubicBezTo>
                    <a:pt x="2932" y="10181"/>
                    <a:pt x="2932" y="10379"/>
                    <a:pt x="2932" y="10577"/>
                  </a:cubicBezTo>
                  <a:lnTo>
                    <a:pt x="4358" y="10538"/>
                  </a:lnTo>
                  <a:cubicBezTo>
                    <a:pt x="4358" y="10379"/>
                    <a:pt x="4358" y="10221"/>
                    <a:pt x="4358" y="10102"/>
                  </a:cubicBezTo>
                  <a:cubicBezTo>
                    <a:pt x="4397" y="9983"/>
                    <a:pt x="4437" y="9904"/>
                    <a:pt x="4516" y="9785"/>
                  </a:cubicBezTo>
                  <a:cubicBezTo>
                    <a:pt x="4595" y="9864"/>
                    <a:pt x="4714" y="9944"/>
                    <a:pt x="4754" y="10062"/>
                  </a:cubicBezTo>
                  <a:cubicBezTo>
                    <a:pt x="4793" y="10221"/>
                    <a:pt x="4833" y="10379"/>
                    <a:pt x="4833" y="10538"/>
                  </a:cubicBezTo>
                  <a:lnTo>
                    <a:pt x="6219" y="10538"/>
                  </a:lnTo>
                  <a:cubicBezTo>
                    <a:pt x="6180" y="10340"/>
                    <a:pt x="6180" y="10142"/>
                    <a:pt x="6219" y="9944"/>
                  </a:cubicBezTo>
                  <a:cubicBezTo>
                    <a:pt x="6219" y="9864"/>
                    <a:pt x="6299" y="9785"/>
                    <a:pt x="6378" y="9706"/>
                  </a:cubicBezTo>
                  <a:cubicBezTo>
                    <a:pt x="6457" y="9785"/>
                    <a:pt x="6576" y="9825"/>
                    <a:pt x="6616" y="9944"/>
                  </a:cubicBezTo>
                  <a:cubicBezTo>
                    <a:pt x="6655" y="10142"/>
                    <a:pt x="6695" y="10340"/>
                    <a:pt x="6734" y="10538"/>
                  </a:cubicBezTo>
                  <a:lnTo>
                    <a:pt x="8042" y="10538"/>
                  </a:lnTo>
                  <a:cubicBezTo>
                    <a:pt x="8002" y="10379"/>
                    <a:pt x="8002" y="10181"/>
                    <a:pt x="8042" y="10023"/>
                  </a:cubicBezTo>
                  <a:cubicBezTo>
                    <a:pt x="8081" y="9904"/>
                    <a:pt x="8121" y="9785"/>
                    <a:pt x="8200" y="9666"/>
                  </a:cubicBezTo>
                  <a:cubicBezTo>
                    <a:pt x="8279" y="9785"/>
                    <a:pt x="8438" y="9864"/>
                    <a:pt x="8477" y="9983"/>
                  </a:cubicBezTo>
                  <a:cubicBezTo>
                    <a:pt x="8517" y="10181"/>
                    <a:pt x="8517" y="10379"/>
                    <a:pt x="8517" y="10577"/>
                  </a:cubicBezTo>
                  <a:lnTo>
                    <a:pt x="9943" y="10577"/>
                  </a:lnTo>
                  <a:cubicBezTo>
                    <a:pt x="9903" y="10340"/>
                    <a:pt x="9903" y="10142"/>
                    <a:pt x="9903" y="9944"/>
                  </a:cubicBezTo>
                  <a:cubicBezTo>
                    <a:pt x="9903" y="9864"/>
                    <a:pt x="9943" y="9706"/>
                    <a:pt x="9983" y="9706"/>
                  </a:cubicBezTo>
                  <a:lnTo>
                    <a:pt x="10062" y="9706"/>
                  </a:lnTo>
                  <a:cubicBezTo>
                    <a:pt x="10141" y="9706"/>
                    <a:pt x="10181" y="9706"/>
                    <a:pt x="10260" y="9746"/>
                  </a:cubicBezTo>
                  <a:cubicBezTo>
                    <a:pt x="10339" y="9864"/>
                    <a:pt x="10379" y="9983"/>
                    <a:pt x="10418" y="10102"/>
                  </a:cubicBezTo>
                  <a:cubicBezTo>
                    <a:pt x="10458" y="10260"/>
                    <a:pt x="10458" y="10379"/>
                    <a:pt x="10458" y="10538"/>
                  </a:cubicBezTo>
                  <a:lnTo>
                    <a:pt x="12082" y="10617"/>
                  </a:lnTo>
                  <a:cubicBezTo>
                    <a:pt x="12042" y="10459"/>
                    <a:pt x="12042" y="10260"/>
                    <a:pt x="12042" y="10062"/>
                  </a:cubicBezTo>
                  <a:cubicBezTo>
                    <a:pt x="12082" y="9944"/>
                    <a:pt x="12122" y="9825"/>
                    <a:pt x="12201" y="9746"/>
                  </a:cubicBezTo>
                  <a:cubicBezTo>
                    <a:pt x="12320" y="9825"/>
                    <a:pt x="12399" y="9944"/>
                    <a:pt x="12439" y="10062"/>
                  </a:cubicBezTo>
                  <a:cubicBezTo>
                    <a:pt x="12518" y="10260"/>
                    <a:pt x="12557" y="10459"/>
                    <a:pt x="12557" y="10657"/>
                  </a:cubicBezTo>
                  <a:lnTo>
                    <a:pt x="14221" y="10696"/>
                  </a:lnTo>
                  <a:cubicBezTo>
                    <a:pt x="14181" y="10538"/>
                    <a:pt x="14181" y="10379"/>
                    <a:pt x="14181" y="10221"/>
                  </a:cubicBezTo>
                  <a:cubicBezTo>
                    <a:pt x="14221" y="10102"/>
                    <a:pt x="14300" y="9983"/>
                    <a:pt x="14380" y="9904"/>
                  </a:cubicBezTo>
                  <a:cubicBezTo>
                    <a:pt x="14459" y="9983"/>
                    <a:pt x="14578" y="10062"/>
                    <a:pt x="14617" y="10181"/>
                  </a:cubicBezTo>
                  <a:cubicBezTo>
                    <a:pt x="14657" y="10340"/>
                    <a:pt x="14736" y="10538"/>
                    <a:pt x="14776" y="10736"/>
                  </a:cubicBezTo>
                  <a:lnTo>
                    <a:pt x="16043" y="10736"/>
                  </a:lnTo>
                  <a:cubicBezTo>
                    <a:pt x="14815" y="7171"/>
                    <a:pt x="13627" y="3566"/>
                    <a:pt x="12439" y="1"/>
                  </a:cubicBezTo>
                  <a:close/>
                </a:path>
              </a:pathLst>
            </a:custGeom>
            <a:solidFill>
              <a:srgbClr val="B7D5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" name="Google Shape;1162;p45"/>
            <p:cNvSpPr/>
            <p:nvPr/>
          </p:nvSpPr>
          <p:spPr>
            <a:xfrm>
              <a:off x="7328322" y="3673510"/>
              <a:ext cx="1126909" cy="745122"/>
            </a:xfrm>
            <a:custGeom>
              <a:avLst/>
              <a:gdLst/>
              <a:ahLst/>
              <a:cxnLst/>
              <a:rect l="l" t="t" r="r" b="b"/>
              <a:pathLst>
                <a:path w="17549" h="11604" extrusionOk="0">
                  <a:moveTo>
                    <a:pt x="13469" y="473"/>
                  </a:moveTo>
                  <a:cubicBezTo>
                    <a:pt x="14657" y="4038"/>
                    <a:pt x="15845" y="7643"/>
                    <a:pt x="17034" y="11208"/>
                  </a:cubicBezTo>
                  <a:lnTo>
                    <a:pt x="15766" y="11208"/>
                  </a:lnTo>
                  <a:cubicBezTo>
                    <a:pt x="15726" y="11010"/>
                    <a:pt x="15687" y="10812"/>
                    <a:pt x="15608" y="10614"/>
                  </a:cubicBezTo>
                  <a:cubicBezTo>
                    <a:pt x="15568" y="10534"/>
                    <a:pt x="15449" y="10455"/>
                    <a:pt x="15370" y="10376"/>
                  </a:cubicBezTo>
                  <a:cubicBezTo>
                    <a:pt x="15291" y="10455"/>
                    <a:pt x="15251" y="10534"/>
                    <a:pt x="15211" y="10653"/>
                  </a:cubicBezTo>
                  <a:cubicBezTo>
                    <a:pt x="15172" y="10812"/>
                    <a:pt x="15211" y="11010"/>
                    <a:pt x="15211" y="11168"/>
                  </a:cubicBezTo>
                  <a:lnTo>
                    <a:pt x="13587" y="11089"/>
                  </a:lnTo>
                  <a:cubicBezTo>
                    <a:pt x="13548" y="10891"/>
                    <a:pt x="13508" y="10693"/>
                    <a:pt x="13469" y="10495"/>
                  </a:cubicBezTo>
                  <a:cubicBezTo>
                    <a:pt x="13389" y="10376"/>
                    <a:pt x="13310" y="10257"/>
                    <a:pt x="13231" y="10178"/>
                  </a:cubicBezTo>
                  <a:cubicBezTo>
                    <a:pt x="13152" y="10297"/>
                    <a:pt x="13072" y="10416"/>
                    <a:pt x="13033" y="10534"/>
                  </a:cubicBezTo>
                  <a:cubicBezTo>
                    <a:pt x="13033" y="10693"/>
                    <a:pt x="13072" y="10891"/>
                    <a:pt x="13072" y="11089"/>
                  </a:cubicBezTo>
                  <a:lnTo>
                    <a:pt x="11488" y="11010"/>
                  </a:lnTo>
                  <a:cubicBezTo>
                    <a:pt x="11488" y="10851"/>
                    <a:pt x="11448" y="10693"/>
                    <a:pt x="11448" y="10534"/>
                  </a:cubicBezTo>
                  <a:cubicBezTo>
                    <a:pt x="11409" y="10416"/>
                    <a:pt x="11369" y="10297"/>
                    <a:pt x="11290" y="10218"/>
                  </a:cubicBezTo>
                  <a:cubicBezTo>
                    <a:pt x="11211" y="10178"/>
                    <a:pt x="11131" y="10138"/>
                    <a:pt x="11052" y="10138"/>
                  </a:cubicBezTo>
                  <a:lnTo>
                    <a:pt x="11013" y="10138"/>
                  </a:lnTo>
                  <a:cubicBezTo>
                    <a:pt x="10933" y="10138"/>
                    <a:pt x="10894" y="10297"/>
                    <a:pt x="10933" y="10376"/>
                  </a:cubicBezTo>
                  <a:cubicBezTo>
                    <a:pt x="10933" y="10574"/>
                    <a:pt x="10973" y="10772"/>
                    <a:pt x="10973" y="11010"/>
                  </a:cubicBezTo>
                  <a:lnTo>
                    <a:pt x="9587" y="11010"/>
                  </a:lnTo>
                  <a:cubicBezTo>
                    <a:pt x="9587" y="10812"/>
                    <a:pt x="9547" y="10614"/>
                    <a:pt x="9507" y="10416"/>
                  </a:cubicBezTo>
                  <a:cubicBezTo>
                    <a:pt x="9468" y="10297"/>
                    <a:pt x="9349" y="10178"/>
                    <a:pt x="9230" y="10059"/>
                  </a:cubicBezTo>
                  <a:cubicBezTo>
                    <a:pt x="9190" y="10178"/>
                    <a:pt x="9111" y="10297"/>
                    <a:pt x="9072" y="10416"/>
                  </a:cubicBezTo>
                  <a:cubicBezTo>
                    <a:pt x="9072" y="10614"/>
                    <a:pt x="9072" y="10772"/>
                    <a:pt x="9072" y="10970"/>
                  </a:cubicBezTo>
                  <a:lnTo>
                    <a:pt x="7764" y="10970"/>
                  </a:lnTo>
                  <a:cubicBezTo>
                    <a:pt x="7725" y="10772"/>
                    <a:pt x="7685" y="10534"/>
                    <a:pt x="7646" y="10336"/>
                  </a:cubicBezTo>
                  <a:cubicBezTo>
                    <a:pt x="7606" y="10257"/>
                    <a:pt x="7487" y="10178"/>
                    <a:pt x="7408" y="10138"/>
                  </a:cubicBezTo>
                  <a:cubicBezTo>
                    <a:pt x="7368" y="10218"/>
                    <a:pt x="7249" y="10297"/>
                    <a:pt x="7249" y="10376"/>
                  </a:cubicBezTo>
                  <a:cubicBezTo>
                    <a:pt x="7249" y="10574"/>
                    <a:pt x="7249" y="10772"/>
                    <a:pt x="7249" y="10970"/>
                  </a:cubicBezTo>
                  <a:lnTo>
                    <a:pt x="5903" y="10970"/>
                  </a:lnTo>
                  <a:cubicBezTo>
                    <a:pt x="5863" y="10812"/>
                    <a:pt x="5863" y="10614"/>
                    <a:pt x="5823" y="10455"/>
                  </a:cubicBezTo>
                  <a:cubicBezTo>
                    <a:pt x="5784" y="10376"/>
                    <a:pt x="5625" y="10297"/>
                    <a:pt x="5546" y="10218"/>
                  </a:cubicBezTo>
                  <a:cubicBezTo>
                    <a:pt x="5506" y="10336"/>
                    <a:pt x="5427" y="10455"/>
                    <a:pt x="5427" y="10574"/>
                  </a:cubicBezTo>
                  <a:cubicBezTo>
                    <a:pt x="5388" y="10732"/>
                    <a:pt x="5388" y="10891"/>
                    <a:pt x="5427" y="11049"/>
                  </a:cubicBezTo>
                  <a:lnTo>
                    <a:pt x="3962" y="11049"/>
                  </a:lnTo>
                  <a:cubicBezTo>
                    <a:pt x="3962" y="10851"/>
                    <a:pt x="3962" y="10653"/>
                    <a:pt x="3922" y="10455"/>
                  </a:cubicBezTo>
                  <a:cubicBezTo>
                    <a:pt x="3922" y="10336"/>
                    <a:pt x="3803" y="10257"/>
                    <a:pt x="3724" y="10178"/>
                  </a:cubicBezTo>
                  <a:cubicBezTo>
                    <a:pt x="3645" y="10257"/>
                    <a:pt x="3565" y="10336"/>
                    <a:pt x="3526" y="10455"/>
                  </a:cubicBezTo>
                  <a:cubicBezTo>
                    <a:pt x="3486" y="10653"/>
                    <a:pt x="3486" y="10851"/>
                    <a:pt x="3486" y="11049"/>
                  </a:cubicBezTo>
                  <a:lnTo>
                    <a:pt x="1030" y="11089"/>
                  </a:lnTo>
                  <a:lnTo>
                    <a:pt x="1426" y="10732"/>
                  </a:lnTo>
                  <a:cubicBezTo>
                    <a:pt x="3526" y="8950"/>
                    <a:pt x="5625" y="7167"/>
                    <a:pt x="7725" y="5385"/>
                  </a:cubicBezTo>
                  <a:cubicBezTo>
                    <a:pt x="9151" y="4196"/>
                    <a:pt x="10616" y="3048"/>
                    <a:pt x="12043" y="1820"/>
                  </a:cubicBezTo>
                  <a:cubicBezTo>
                    <a:pt x="12557" y="1424"/>
                    <a:pt x="12993" y="909"/>
                    <a:pt x="13469" y="473"/>
                  </a:cubicBezTo>
                  <a:close/>
                  <a:moveTo>
                    <a:pt x="13605" y="0"/>
                  </a:moveTo>
                  <a:cubicBezTo>
                    <a:pt x="13505" y="0"/>
                    <a:pt x="13428" y="78"/>
                    <a:pt x="13350" y="156"/>
                  </a:cubicBezTo>
                  <a:cubicBezTo>
                    <a:pt x="12439" y="948"/>
                    <a:pt x="11528" y="1820"/>
                    <a:pt x="10577" y="2572"/>
                  </a:cubicBezTo>
                  <a:cubicBezTo>
                    <a:pt x="7210" y="5345"/>
                    <a:pt x="3764" y="8118"/>
                    <a:pt x="515" y="11049"/>
                  </a:cubicBezTo>
                  <a:cubicBezTo>
                    <a:pt x="436" y="11089"/>
                    <a:pt x="397" y="11089"/>
                    <a:pt x="317" y="11129"/>
                  </a:cubicBezTo>
                  <a:cubicBezTo>
                    <a:pt x="198" y="11168"/>
                    <a:pt x="0" y="11168"/>
                    <a:pt x="40" y="11366"/>
                  </a:cubicBezTo>
                  <a:cubicBezTo>
                    <a:pt x="119" y="11485"/>
                    <a:pt x="238" y="11564"/>
                    <a:pt x="397" y="11564"/>
                  </a:cubicBezTo>
                  <a:cubicBezTo>
                    <a:pt x="2179" y="11564"/>
                    <a:pt x="3962" y="11525"/>
                    <a:pt x="5705" y="11525"/>
                  </a:cubicBezTo>
                  <a:cubicBezTo>
                    <a:pt x="8240" y="11525"/>
                    <a:pt x="10775" y="11564"/>
                    <a:pt x="13310" y="11564"/>
                  </a:cubicBezTo>
                  <a:lnTo>
                    <a:pt x="17192" y="11604"/>
                  </a:lnTo>
                  <a:cubicBezTo>
                    <a:pt x="17509" y="11604"/>
                    <a:pt x="17549" y="11525"/>
                    <a:pt x="17509" y="11247"/>
                  </a:cubicBezTo>
                  <a:cubicBezTo>
                    <a:pt x="17469" y="11010"/>
                    <a:pt x="17390" y="10772"/>
                    <a:pt x="17351" y="10534"/>
                  </a:cubicBezTo>
                  <a:cubicBezTo>
                    <a:pt x="17152" y="9940"/>
                    <a:pt x="16954" y="9386"/>
                    <a:pt x="16717" y="8791"/>
                  </a:cubicBezTo>
                  <a:cubicBezTo>
                    <a:pt x="16162" y="7207"/>
                    <a:pt x="15608" y="5622"/>
                    <a:pt x="15093" y="3998"/>
                  </a:cubicBezTo>
                  <a:cubicBezTo>
                    <a:pt x="14657" y="2770"/>
                    <a:pt x="14300" y="1542"/>
                    <a:pt x="13944" y="275"/>
                  </a:cubicBezTo>
                  <a:cubicBezTo>
                    <a:pt x="13904" y="196"/>
                    <a:pt x="13865" y="116"/>
                    <a:pt x="13785" y="77"/>
                  </a:cubicBezTo>
                  <a:cubicBezTo>
                    <a:pt x="13717" y="22"/>
                    <a:pt x="13658" y="0"/>
                    <a:pt x="136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163;p45"/>
            <p:cNvSpPr/>
            <p:nvPr/>
          </p:nvSpPr>
          <p:spPr>
            <a:xfrm>
              <a:off x="7646239" y="3868202"/>
              <a:ext cx="641123" cy="425793"/>
            </a:xfrm>
            <a:custGeom>
              <a:avLst/>
              <a:gdLst/>
              <a:ahLst/>
              <a:cxnLst/>
              <a:rect l="l" t="t" r="r" b="b"/>
              <a:pathLst>
                <a:path w="9984" h="6631" extrusionOk="0">
                  <a:moveTo>
                    <a:pt x="7646" y="610"/>
                  </a:moveTo>
                  <a:cubicBezTo>
                    <a:pt x="8201" y="2432"/>
                    <a:pt x="8716" y="4294"/>
                    <a:pt x="9270" y="6195"/>
                  </a:cubicBezTo>
                  <a:lnTo>
                    <a:pt x="714" y="6037"/>
                  </a:lnTo>
                  <a:lnTo>
                    <a:pt x="7646" y="610"/>
                  </a:lnTo>
                  <a:close/>
                  <a:moveTo>
                    <a:pt x="7646" y="0"/>
                  </a:moveTo>
                  <a:cubicBezTo>
                    <a:pt x="7589" y="0"/>
                    <a:pt x="7523" y="39"/>
                    <a:pt x="7448" y="95"/>
                  </a:cubicBezTo>
                  <a:cubicBezTo>
                    <a:pt x="6893" y="610"/>
                    <a:pt x="6378" y="1085"/>
                    <a:pt x="5824" y="1521"/>
                  </a:cubicBezTo>
                  <a:cubicBezTo>
                    <a:pt x="4160" y="2828"/>
                    <a:pt x="2457" y="4135"/>
                    <a:pt x="793" y="5443"/>
                  </a:cubicBezTo>
                  <a:cubicBezTo>
                    <a:pt x="555" y="5601"/>
                    <a:pt x="357" y="5799"/>
                    <a:pt x="199" y="5918"/>
                  </a:cubicBezTo>
                  <a:cubicBezTo>
                    <a:pt x="1" y="6235"/>
                    <a:pt x="120" y="6433"/>
                    <a:pt x="397" y="6472"/>
                  </a:cubicBezTo>
                  <a:cubicBezTo>
                    <a:pt x="793" y="6512"/>
                    <a:pt x="1189" y="6512"/>
                    <a:pt x="1585" y="6512"/>
                  </a:cubicBezTo>
                  <a:lnTo>
                    <a:pt x="2457" y="6512"/>
                  </a:lnTo>
                  <a:lnTo>
                    <a:pt x="4319" y="6552"/>
                  </a:lnTo>
                  <a:lnTo>
                    <a:pt x="6101" y="6591"/>
                  </a:lnTo>
                  <a:lnTo>
                    <a:pt x="8280" y="6631"/>
                  </a:lnTo>
                  <a:lnTo>
                    <a:pt x="8597" y="6631"/>
                  </a:lnTo>
                  <a:cubicBezTo>
                    <a:pt x="8953" y="6631"/>
                    <a:pt x="9349" y="6591"/>
                    <a:pt x="9706" y="6552"/>
                  </a:cubicBezTo>
                  <a:cubicBezTo>
                    <a:pt x="9785" y="6552"/>
                    <a:pt x="9864" y="6433"/>
                    <a:pt x="9904" y="6354"/>
                  </a:cubicBezTo>
                  <a:cubicBezTo>
                    <a:pt x="9983" y="6274"/>
                    <a:pt x="9825" y="6235"/>
                    <a:pt x="9785" y="6195"/>
                  </a:cubicBezTo>
                  <a:cubicBezTo>
                    <a:pt x="9746" y="6116"/>
                    <a:pt x="9706" y="6116"/>
                    <a:pt x="9666" y="6076"/>
                  </a:cubicBezTo>
                  <a:cubicBezTo>
                    <a:pt x="9547" y="5680"/>
                    <a:pt x="9429" y="5284"/>
                    <a:pt x="9310" y="4888"/>
                  </a:cubicBezTo>
                  <a:cubicBezTo>
                    <a:pt x="8914" y="3502"/>
                    <a:pt x="8518" y="2115"/>
                    <a:pt x="8082" y="768"/>
                  </a:cubicBezTo>
                  <a:cubicBezTo>
                    <a:pt x="8003" y="531"/>
                    <a:pt x="7884" y="372"/>
                    <a:pt x="7805" y="174"/>
                  </a:cubicBezTo>
                  <a:cubicBezTo>
                    <a:pt x="7763" y="49"/>
                    <a:pt x="7710" y="0"/>
                    <a:pt x="764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" name="Google Shape;1206;p46"/>
          <p:cNvGrpSpPr/>
          <p:nvPr/>
        </p:nvGrpSpPr>
        <p:grpSpPr>
          <a:xfrm>
            <a:off x="1620758" y="3801034"/>
            <a:ext cx="743478" cy="892966"/>
            <a:chOff x="6192911" y="156630"/>
            <a:chExt cx="2526260" cy="3034202"/>
          </a:xfrm>
        </p:grpSpPr>
        <p:sp>
          <p:nvSpPr>
            <p:cNvPr id="15" name="Google Shape;1207;p46"/>
            <p:cNvSpPr/>
            <p:nvPr/>
          </p:nvSpPr>
          <p:spPr>
            <a:xfrm>
              <a:off x="6528644" y="236317"/>
              <a:ext cx="2099470" cy="2827955"/>
            </a:xfrm>
            <a:custGeom>
              <a:avLst/>
              <a:gdLst/>
              <a:ahLst/>
              <a:cxnLst/>
              <a:rect l="l" t="t" r="r" b="b"/>
              <a:pathLst>
                <a:path w="16440" h="22144" extrusionOk="0">
                  <a:moveTo>
                    <a:pt x="9801" y="3065"/>
                  </a:moveTo>
                  <a:cubicBezTo>
                    <a:pt x="9972" y="3065"/>
                    <a:pt x="10150" y="3172"/>
                    <a:pt x="10181" y="3328"/>
                  </a:cubicBezTo>
                  <a:cubicBezTo>
                    <a:pt x="10696" y="4596"/>
                    <a:pt x="11211" y="5863"/>
                    <a:pt x="11687" y="7131"/>
                  </a:cubicBezTo>
                  <a:cubicBezTo>
                    <a:pt x="11726" y="7329"/>
                    <a:pt x="11766" y="7527"/>
                    <a:pt x="11726" y="7765"/>
                  </a:cubicBezTo>
                  <a:cubicBezTo>
                    <a:pt x="11726" y="7844"/>
                    <a:pt x="11607" y="7923"/>
                    <a:pt x="11528" y="7963"/>
                  </a:cubicBezTo>
                  <a:cubicBezTo>
                    <a:pt x="10617" y="8398"/>
                    <a:pt x="9746" y="8794"/>
                    <a:pt x="8834" y="9191"/>
                  </a:cubicBezTo>
                  <a:cubicBezTo>
                    <a:pt x="8597" y="9309"/>
                    <a:pt x="8359" y="9389"/>
                    <a:pt x="8082" y="9508"/>
                  </a:cubicBezTo>
                  <a:cubicBezTo>
                    <a:pt x="6854" y="9943"/>
                    <a:pt x="5626" y="10419"/>
                    <a:pt x="4398" y="10854"/>
                  </a:cubicBezTo>
                  <a:cubicBezTo>
                    <a:pt x="4081" y="10934"/>
                    <a:pt x="3724" y="10973"/>
                    <a:pt x="3368" y="10973"/>
                  </a:cubicBezTo>
                  <a:cubicBezTo>
                    <a:pt x="3289" y="10973"/>
                    <a:pt x="3170" y="10775"/>
                    <a:pt x="3130" y="10656"/>
                  </a:cubicBezTo>
                  <a:cubicBezTo>
                    <a:pt x="2972" y="10102"/>
                    <a:pt x="2893" y="9547"/>
                    <a:pt x="2734" y="9032"/>
                  </a:cubicBezTo>
                  <a:cubicBezTo>
                    <a:pt x="2496" y="8240"/>
                    <a:pt x="2219" y="7527"/>
                    <a:pt x="1942" y="6735"/>
                  </a:cubicBezTo>
                  <a:cubicBezTo>
                    <a:pt x="1863" y="6497"/>
                    <a:pt x="1863" y="6378"/>
                    <a:pt x="2140" y="6259"/>
                  </a:cubicBezTo>
                  <a:cubicBezTo>
                    <a:pt x="4358" y="5150"/>
                    <a:pt x="6656" y="4318"/>
                    <a:pt x="8953" y="3368"/>
                  </a:cubicBezTo>
                  <a:cubicBezTo>
                    <a:pt x="9151" y="3249"/>
                    <a:pt x="9429" y="3170"/>
                    <a:pt x="9666" y="3090"/>
                  </a:cubicBezTo>
                  <a:cubicBezTo>
                    <a:pt x="9709" y="3073"/>
                    <a:pt x="9755" y="3065"/>
                    <a:pt x="9801" y="3065"/>
                  </a:cubicBezTo>
                  <a:close/>
                  <a:moveTo>
                    <a:pt x="14175" y="14242"/>
                  </a:moveTo>
                  <a:cubicBezTo>
                    <a:pt x="14283" y="14302"/>
                    <a:pt x="14384" y="14312"/>
                    <a:pt x="14420" y="14419"/>
                  </a:cubicBezTo>
                  <a:cubicBezTo>
                    <a:pt x="14578" y="14657"/>
                    <a:pt x="14697" y="14895"/>
                    <a:pt x="14816" y="15172"/>
                  </a:cubicBezTo>
                  <a:cubicBezTo>
                    <a:pt x="14935" y="15489"/>
                    <a:pt x="15014" y="15766"/>
                    <a:pt x="15133" y="16083"/>
                  </a:cubicBezTo>
                  <a:cubicBezTo>
                    <a:pt x="15172" y="16202"/>
                    <a:pt x="15212" y="16321"/>
                    <a:pt x="15212" y="16440"/>
                  </a:cubicBezTo>
                  <a:cubicBezTo>
                    <a:pt x="15212" y="16519"/>
                    <a:pt x="15172" y="16598"/>
                    <a:pt x="15133" y="16638"/>
                  </a:cubicBezTo>
                  <a:cubicBezTo>
                    <a:pt x="15054" y="16638"/>
                    <a:pt x="14974" y="16598"/>
                    <a:pt x="14935" y="16559"/>
                  </a:cubicBezTo>
                  <a:cubicBezTo>
                    <a:pt x="14816" y="16400"/>
                    <a:pt x="14697" y="16202"/>
                    <a:pt x="14618" y="16044"/>
                  </a:cubicBezTo>
                  <a:cubicBezTo>
                    <a:pt x="14459" y="15529"/>
                    <a:pt x="14261" y="15053"/>
                    <a:pt x="14103" y="14538"/>
                  </a:cubicBezTo>
                  <a:cubicBezTo>
                    <a:pt x="14103" y="14464"/>
                    <a:pt x="14138" y="14354"/>
                    <a:pt x="14175" y="14242"/>
                  </a:cubicBezTo>
                  <a:close/>
                  <a:moveTo>
                    <a:pt x="4437" y="14657"/>
                  </a:moveTo>
                  <a:cubicBezTo>
                    <a:pt x="4517" y="14697"/>
                    <a:pt x="4596" y="14697"/>
                    <a:pt x="4636" y="14776"/>
                  </a:cubicBezTo>
                  <a:cubicBezTo>
                    <a:pt x="4794" y="15014"/>
                    <a:pt x="4952" y="15291"/>
                    <a:pt x="5032" y="15449"/>
                  </a:cubicBezTo>
                  <a:cubicBezTo>
                    <a:pt x="5150" y="15647"/>
                    <a:pt x="5190" y="15964"/>
                    <a:pt x="5269" y="16123"/>
                  </a:cubicBezTo>
                  <a:cubicBezTo>
                    <a:pt x="5309" y="16242"/>
                    <a:pt x="5349" y="16360"/>
                    <a:pt x="5349" y="16519"/>
                  </a:cubicBezTo>
                  <a:cubicBezTo>
                    <a:pt x="5388" y="16598"/>
                    <a:pt x="5309" y="16717"/>
                    <a:pt x="5309" y="16836"/>
                  </a:cubicBezTo>
                  <a:cubicBezTo>
                    <a:pt x="5190" y="16757"/>
                    <a:pt x="5032" y="16717"/>
                    <a:pt x="4992" y="16598"/>
                  </a:cubicBezTo>
                  <a:cubicBezTo>
                    <a:pt x="4794" y="16044"/>
                    <a:pt x="4596" y="15449"/>
                    <a:pt x="4398" y="14855"/>
                  </a:cubicBezTo>
                  <a:cubicBezTo>
                    <a:pt x="4398" y="14816"/>
                    <a:pt x="4398" y="14736"/>
                    <a:pt x="4437" y="14657"/>
                  </a:cubicBezTo>
                  <a:close/>
                  <a:moveTo>
                    <a:pt x="5894" y="15710"/>
                  </a:moveTo>
                  <a:cubicBezTo>
                    <a:pt x="5950" y="15710"/>
                    <a:pt x="6006" y="15738"/>
                    <a:pt x="6062" y="15766"/>
                  </a:cubicBezTo>
                  <a:cubicBezTo>
                    <a:pt x="6141" y="15885"/>
                    <a:pt x="6220" y="16044"/>
                    <a:pt x="6299" y="16202"/>
                  </a:cubicBezTo>
                  <a:cubicBezTo>
                    <a:pt x="6378" y="16440"/>
                    <a:pt x="6458" y="16677"/>
                    <a:pt x="6497" y="16915"/>
                  </a:cubicBezTo>
                  <a:cubicBezTo>
                    <a:pt x="6497" y="16994"/>
                    <a:pt x="6418" y="17113"/>
                    <a:pt x="6378" y="17232"/>
                  </a:cubicBezTo>
                  <a:lnTo>
                    <a:pt x="6220" y="17153"/>
                  </a:lnTo>
                  <a:cubicBezTo>
                    <a:pt x="6180" y="17113"/>
                    <a:pt x="6141" y="17073"/>
                    <a:pt x="6141" y="17034"/>
                  </a:cubicBezTo>
                  <a:cubicBezTo>
                    <a:pt x="5982" y="16677"/>
                    <a:pt x="5864" y="16360"/>
                    <a:pt x="5784" y="16004"/>
                  </a:cubicBezTo>
                  <a:cubicBezTo>
                    <a:pt x="5784" y="15964"/>
                    <a:pt x="5784" y="15925"/>
                    <a:pt x="5784" y="15925"/>
                  </a:cubicBezTo>
                  <a:cubicBezTo>
                    <a:pt x="5745" y="15846"/>
                    <a:pt x="5784" y="15766"/>
                    <a:pt x="5824" y="15727"/>
                  </a:cubicBezTo>
                  <a:cubicBezTo>
                    <a:pt x="5847" y="15715"/>
                    <a:pt x="5870" y="15710"/>
                    <a:pt x="5894" y="15710"/>
                  </a:cubicBezTo>
                  <a:close/>
                  <a:moveTo>
                    <a:pt x="13899" y="15817"/>
                  </a:moveTo>
                  <a:cubicBezTo>
                    <a:pt x="13999" y="15846"/>
                    <a:pt x="14067" y="15849"/>
                    <a:pt x="14103" y="15885"/>
                  </a:cubicBezTo>
                  <a:cubicBezTo>
                    <a:pt x="14222" y="16044"/>
                    <a:pt x="14301" y="16242"/>
                    <a:pt x="14380" y="16400"/>
                  </a:cubicBezTo>
                  <a:cubicBezTo>
                    <a:pt x="14459" y="16598"/>
                    <a:pt x="14499" y="16757"/>
                    <a:pt x="14539" y="16955"/>
                  </a:cubicBezTo>
                  <a:cubicBezTo>
                    <a:pt x="14539" y="17073"/>
                    <a:pt x="14459" y="17153"/>
                    <a:pt x="14459" y="17232"/>
                  </a:cubicBezTo>
                  <a:cubicBezTo>
                    <a:pt x="14341" y="17192"/>
                    <a:pt x="14222" y="17192"/>
                    <a:pt x="14182" y="17113"/>
                  </a:cubicBezTo>
                  <a:cubicBezTo>
                    <a:pt x="14063" y="16757"/>
                    <a:pt x="13944" y="16400"/>
                    <a:pt x="13826" y="16044"/>
                  </a:cubicBezTo>
                  <a:cubicBezTo>
                    <a:pt x="13826" y="15968"/>
                    <a:pt x="13862" y="15892"/>
                    <a:pt x="13899" y="15817"/>
                  </a:cubicBezTo>
                  <a:close/>
                  <a:moveTo>
                    <a:pt x="13340" y="16621"/>
                  </a:moveTo>
                  <a:cubicBezTo>
                    <a:pt x="13393" y="16621"/>
                    <a:pt x="13441" y="16649"/>
                    <a:pt x="13469" y="16677"/>
                  </a:cubicBezTo>
                  <a:cubicBezTo>
                    <a:pt x="13548" y="16757"/>
                    <a:pt x="13628" y="16875"/>
                    <a:pt x="13667" y="16994"/>
                  </a:cubicBezTo>
                  <a:cubicBezTo>
                    <a:pt x="13707" y="17113"/>
                    <a:pt x="13746" y="17272"/>
                    <a:pt x="13746" y="17390"/>
                  </a:cubicBezTo>
                  <a:cubicBezTo>
                    <a:pt x="13746" y="17470"/>
                    <a:pt x="13667" y="17628"/>
                    <a:pt x="13628" y="17628"/>
                  </a:cubicBezTo>
                  <a:cubicBezTo>
                    <a:pt x="13588" y="17628"/>
                    <a:pt x="13390" y="17588"/>
                    <a:pt x="13390" y="17509"/>
                  </a:cubicBezTo>
                  <a:cubicBezTo>
                    <a:pt x="13311" y="17272"/>
                    <a:pt x="13231" y="17034"/>
                    <a:pt x="13192" y="16796"/>
                  </a:cubicBezTo>
                  <a:cubicBezTo>
                    <a:pt x="13192" y="16717"/>
                    <a:pt x="13231" y="16638"/>
                    <a:pt x="13311" y="16638"/>
                  </a:cubicBezTo>
                  <a:lnTo>
                    <a:pt x="13271" y="16638"/>
                  </a:lnTo>
                  <a:cubicBezTo>
                    <a:pt x="13294" y="16626"/>
                    <a:pt x="13317" y="16621"/>
                    <a:pt x="13340" y="16621"/>
                  </a:cubicBezTo>
                  <a:close/>
                  <a:moveTo>
                    <a:pt x="5626" y="17272"/>
                  </a:moveTo>
                  <a:cubicBezTo>
                    <a:pt x="5705" y="17311"/>
                    <a:pt x="5745" y="17311"/>
                    <a:pt x="5824" y="17351"/>
                  </a:cubicBezTo>
                  <a:cubicBezTo>
                    <a:pt x="5864" y="17390"/>
                    <a:pt x="5864" y="17390"/>
                    <a:pt x="5903" y="17430"/>
                  </a:cubicBezTo>
                  <a:cubicBezTo>
                    <a:pt x="6062" y="17747"/>
                    <a:pt x="6180" y="18064"/>
                    <a:pt x="6299" y="18381"/>
                  </a:cubicBezTo>
                  <a:cubicBezTo>
                    <a:pt x="6458" y="18816"/>
                    <a:pt x="6577" y="19252"/>
                    <a:pt x="6735" y="19688"/>
                  </a:cubicBezTo>
                  <a:cubicBezTo>
                    <a:pt x="6775" y="19728"/>
                    <a:pt x="6814" y="19807"/>
                    <a:pt x="6814" y="19886"/>
                  </a:cubicBezTo>
                  <a:cubicBezTo>
                    <a:pt x="6775" y="19965"/>
                    <a:pt x="6735" y="20084"/>
                    <a:pt x="6695" y="20163"/>
                  </a:cubicBezTo>
                  <a:cubicBezTo>
                    <a:pt x="6616" y="20124"/>
                    <a:pt x="6497" y="20084"/>
                    <a:pt x="6458" y="20005"/>
                  </a:cubicBezTo>
                  <a:cubicBezTo>
                    <a:pt x="6299" y="19767"/>
                    <a:pt x="6220" y="19529"/>
                    <a:pt x="6101" y="19331"/>
                  </a:cubicBezTo>
                  <a:cubicBezTo>
                    <a:pt x="5903" y="18698"/>
                    <a:pt x="5745" y="18143"/>
                    <a:pt x="5586" y="17549"/>
                  </a:cubicBezTo>
                  <a:cubicBezTo>
                    <a:pt x="5586" y="17470"/>
                    <a:pt x="5626" y="17351"/>
                    <a:pt x="5626" y="17272"/>
                  </a:cubicBezTo>
                  <a:close/>
                  <a:moveTo>
                    <a:pt x="10300" y="1"/>
                  </a:moveTo>
                  <a:lnTo>
                    <a:pt x="1" y="4358"/>
                  </a:lnTo>
                  <a:cubicBezTo>
                    <a:pt x="239" y="4833"/>
                    <a:pt x="516" y="5269"/>
                    <a:pt x="674" y="5705"/>
                  </a:cubicBezTo>
                  <a:cubicBezTo>
                    <a:pt x="1268" y="7170"/>
                    <a:pt x="1783" y="8636"/>
                    <a:pt x="2338" y="10102"/>
                  </a:cubicBezTo>
                  <a:cubicBezTo>
                    <a:pt x="2576" y="10854"/>
                    <a:pt x="2774" y="11607"/>
                    <a:pt x="3011" y="12360"/>
                  </a:cubicBezTo>
                  <a:cubicBezTo>
                    <a:pt x="3249" y="13112"/>
                    <a:pt x="3447" y="13865"/>
                    <a:pt x="3685" y="14578"/>
                  </a:cubicBezTo>
                  <a:cubicBezTo>
                    <a:pt x="4319" y="16479"/>
                    <a:pt x="4992" y="18420"/>
                    <a:pt x="5626" y="20322"/>
                  </a:cubicBezTo>
                  <a:cubicBezTo>
                    <a:pt x="5864" y="20956"/>
                    <a:pt x="6022" y="21589"/>
                    <a:pt x="6180" y="22144"/>
                  </a:cubicBezTo>
                  <a:lnTo>
                    <a:pt x="16440" y="17588"/>
                  </a:lnTo>
                  <a:cubicBezTo>
                    <a:pt x="16083" y="16717"/>
                    <a:pt x="15806" y="15964"/>
                    <a:pt x="15529" y="15172"/>
                  </a:cubicBezTo>
                  <a:cubicBezTo>
                    <a:pt x="15172" y="14103"/>
                    <a:pt x="14816" y="12993"/>
                    <a:pt x="14459" y="11884"/>
                  </a:cubicBezTo>
                  <a:cubicBezTo>
                    <a:pt x="14063" y="10696"/>
                    <a:pt x="13707" y="9468"/>
                    <a:pt x="13311" y="8240"/>
                  </a:cubicBezTo>
                  <a:cubicBezTo>
                    <a:pt x="13033" y="7289"/>
                    <a:pt x="12796" y="6339"/>
                    <a:pt x="12439" y="5427"/>
                  </a:cubicBezTo>
                  <a:cubicBezTo>
                    <a:pt x="11805" y="3764"/>
                    <a:pt x="11132" y="2100"/>
                    <a:pt x="10498" y="436"/>
                  </a:cubicBezTo>
                  <a:cubicBezTo>
                    <a:pt x="10459" y="278"/>
                    <a:pt x="10379" y="159"/>
                    <a:pt x="10300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" name="Google Shape;1208;p46"/>
            <p:cNvSpPr/>
            <p:nvPr/>
          </p:nvSpPr>
          <p:spPr>
            <a:xfrm>
              <a:off x="6192911" y="156630"/>
              <a:ext cx="2526260" cy="3034202"/>
            </a:xfrm>
            <a:custGeom>
              <a:avLst/>
              <a:gdLst/>
              <a:ahLst/>
              <a:cxnLst/>
              <a:rect l="l" t="t" r="r" b="b"/>
              <a:pathLst>
                <a:path w="19782" h="23759" extrusionOk="0">
                  <a:moveTo>
                    <a:pt x="2234" y="5140"/>
                  </a:moveTo>
                  <a:cubicBezTo>
                    <a:pt x="2313" y="5140"/>
                    <a:pt x="2392" y="5220"/>
                    <a:pt x="2392" y="5299"/>
                  </a:cubicBezTo>
                  <a:cubicBezTo>
                    <a:pt x="2511" y="5497"/>
                    <a:pt x="2590" y="5695"/>
                    <a:pt x="2670" y="5893"/>
                  </a:cubicBezTo>
                  <a:cubicBezTo>
                    <a:pt x="2788" y="6170"/>
                    <a:pt x="2907" y="6487"/>
                    <a:pt x="3066" y="6764"/>
                  </a:cubicBezTo>
                  <a:cubicBezTo>
                    <a:pt x="3066" y="6844"/>
                    <a:pt x="3105" y="6923"/>
                    <a:pt x="3184" y="7081"/>
                  </a:cubicBezTo>
                  <a:lnTo>
                    <a:pt x="1560" y="7755"/>
                  </a:lnTo>
                  <a:cubicBezTo>
                    <a:pt x="1402" y="7398"/>
                    <a:pt x="1243" y="7042"/>
                    <a:pt x="1085" y="6646"/>
                  </a:cubicBezTo>
                  <a:cubicBezTo>
                    <a:pt x="1006" y="6408"/>
                    <a:pt x="927" y="6170"/>
                    <a:pt x="808" y="5893"/>
                  </a:cubicBezTo>
                  <a:cubicBezTo>
                    <a:pt x="729" y="5814"/>
                    <a:pt x="768" y="5655"/>
                    <a:pt x="887" y="5576"/>
                  </a:cubicBezTo>
                  <a:cubicBezTo>
                    <a:pt x="1283" y="5259"/>
                    <a:pt x="1758" y="5140"/>
                    <a:pt x="2234" y="5140"/>
                  </a:cubicBezTo>
                  <a:close/>
                  <a:moveTo>
                    <a:pt x="3818" y="8824"/>
                  </a:moveTo>
                  <a:cubicBezTo>
                    <a:pt x="4135" y="9696"/>
                    <a:pt x="4412" y="10567"/>
                    <a:pt x="4729" y="11439"/>
                  </a:cubicBezTo>
                  <a:cubicBezTo>
                    <a:pt x="4254" y="11835"/>
                    <a:pt x="3739" y="12073"/>
                    <a:pt x="3145" y="12152"/>
                  </a:cubicBezTo>
                  <a:cubicBezTo>
                    <a:pt x="3105" y="12152"/>
                    <a:pt x="2947" y="12073"/>
                    <a:pt x="2907" y="12033"/>
                  </a:cubicBezTo>
                  <a:cubicBezTo>
                    <a:pt x="2670" y="11201"/>
                    <a:pt x="2392" y="10369"/>
                    <a:pt x="2155" y="9537"/>
                  </a:cubicBezTo>
                  <a:lnTo>
                    <a:pt x="2155" y="9498"/>
                  </a:lnTo>
                  <a:cubicBezTo>
                    <a:pt x="2749" y="9418"/>
                    <a:pt x="3343" y="9220"/>
                    <a:pt x="3818" y="8824"/>
                  </a:cubicBezTo>
                  <a:close/>
                  <a:moveTo>
                    <a:pt x="5957" y="15440"/>
                  </a:moveTo>
                  <a:cubicBezTo>
                    <a:pt x="6433" y="16826"/>
                    <a:pt x="6868" y="18173"/>
                    <a:pt x="7383" y="19559"/>
                  </a:cubicBezTo>
                  <a:cubicBezTo>
                    <a:pt x="6868" y="19916"/>
                    <a:pt x="6274" y="20153"/>
                    <a:pt x="5680" y="20153"/>
                  </a:cubicBezTo>
                  <a:cubicBezTo>
                    <a:pt x="5640" y="20153"/>
                    <a:pt x="5522" y="20035"/>
                    <a:pt x="5482" y="19916"/>
                  </a:cubicBezTo>
                  <a:cubicBezTo>
                    <a:pt x="5244" y="19282"/>
                    <a:pt x="5046" y="18648"/>
                    <a:pt x="4848" y="17975"/>
                  </a:cubicBezTo>
                  <a:cubicBezTo>
                    <a:pt x="4611" y="17341"/>
                    <a:pt x="4412" y="16668"/>
                    <a:pt x="4175" y="15994"/>
                  </a:cubicBezTo>
                  <a:cubicBezTo>
                    <a:pt x="4175" y="15955"/>
                    <a:pt x="4175" y="15915"/>
                    <a:pt x="4135" y="15836"/>
                  </a:cubicBezTo>
                  <a:lnTo>
                    <a:pt x="4135" y="15836"/>
                  </a:lnTo>
                  <a:cubicBezTo>
                    <a:pt x="4275" y="15862"/>
                    <a:pt x="4416" y="15875"/>
                    <a:pt x="4555" y="15875"/>
                  </a:cubicBezTo>
                  <a:cubicBezTo>
                    <a:pt x="5046" y="15875"/>
                    <a:pt x="5525" y="15717"/>
                    <a:pt x="5957" y="15440"/>
                  </a:cubicBezTo>
                  <a:close/>
                  <a:moveTo>
                    <a:pt x="12969" y="625"/>
                  </a:moveTo>
                  <a:cubicBezTo>
                    <a:pt x="13048" y="783"/>
                    <a:pt x="13088" y="941"/>
                    <a:pt x="13167" y="1100"/>
                  </a:cubicBezTo>
                  <a:cubicBezTo>
                    <a:pt x="13801" y="2764"/>
                    <a:pt x="14474" y="4388"/>
                    <a:pt x="15108" y="6091"/>
                  </a:cubicBezTo>
                  <a:cubicBezTo>
                    <a:pt x="15425" y="7002"/>
                    <a:pt x="15702" y="7953"/>
                    <a:pt x="15979" y="8864"/>
                  </a:cubicBezTo>
                  <a:cubicBezTo>
                    <a:pt x="16336" y="10092"/>
                    <a:pt x="16732" y="11320"/>
                    <a:pt x="17128" y="12548"/>
                  </a:cubicBezTo>
                  <a:cubicBezTo>
                    <a:pt x="17484" y="13617"/>
                    <a:pt x="17801" y="14727"/>
                    <a:pt x="18198" y="15836"/>
                  </a:cubicBezTo>
                  <a:cubicBezTo>
                    <a:pt x="18435" y="16588"/>
                    <a:pt x="18752" y="17381"/>
                    <a:pt x="19069" y="18212"/>
                  </a:cubicBezTo>
                  <a:lnTo>
                    <a:pt x="8849" y="22808"/>
                  </a:lnTo>
                  <a:cubicBezTo>
                    <a:pt x="8651" y="22213"/>
                    <a:pt x="8493" y="21580"/>
                    <a:pt x="8294" y="20985"/>
                  </a:cubicBezTo>
                  <a:cubicBezTo>
                    <a:pt x="7661" y="19044"/>
                    <a:pt x="6987" y="17143"/>
                    <a:pt x="6353" y="15202"/>
                  </a:cubicBezTo>
                  <a:cubicBezTo>
                    <a:pt x="6116" y="14489"/>
                    <a:pt x="5918" y="13736"/>
                    <a:pt x="5680" y="12984"/>
                  </a:cubicBezTo>
                  <a:cubicBezTo>
                    <a:pt x="5442" y="12271"/>
                    <a:pt x="5244" y="11518"/>
                    <a:pt x="4967" y="10765"/>
                  </a:cubicBezTo>
                  <a:cubicBezTo>
                    <a:pt x="4452" y="9300"/>
                    <a:pt x="3897" y="7794"/>
                    <a:pt x="3343" y="6368"/>
                  </a:cubicBezTo>
                  <a:cubicBezTo>
                    <a:pt x="3184" y="5893"/>
                    <a:pt x="2907" y="5457"/>
                    <a:pt x="2670" y="4982"/>
                  </a:cubicBezTo>
                  <a:lnTo>
                    <a:pt x="12969" y="625"/>
                  </a:lnTo>
                  <a:close/>
                  <a:moveTo>
                    <a:pt x="7978" y="21500"/>
                  </a:moveTo>
                  <a:cubicBezTo>
                    <a:pt x="8176" y="21976"/>
                    <a:pt x="8334" y="22411"/>
                    <a:pt x="8493" y="22887"/>
                  </a:cubicBezTo>
                  <a:cubicBezTo>
                    <a:pt x="8137" y="23136"/>
                    <a:pt x="7717" y="23289"/>
                    <a:pt x="7291" y="23289"/>
                  </a:cubicBezTo>
                  <a:cubicBezTo>
                    <a:pt x="7243" y="23289"/>
                    <a:pt x="7194" y="23287"/>
                    <a:pt x="7146" y="23283"/>
                  </a:cubicBezTo>
                  <a:cubicBezTo>
                    <a:pt x="6750" y="23283"/>
                    <a:pt x="6552" y="23204"/>
                    <a:pt x="6472" y="22808"/>
                  </a:cubicBezTo>
                  <a:cubicBezTo>
                    <a:pt x="6393" y="22570"/>
                    <a:pt x="6314" y="22332"/>
                    <a:pt x="6195" y="22094"/>
                  </a:cubicBezTo>
                  <a:lnTo>
                    <a:pt x="6195" y="22094"/>
                  </a:lnTo>
                  <a:cubicBezTo>
                    <a:pt x="6244" y="22097"/>
                    <a:pt x="6293" y="22099"/>
                    <a:pt x="6341" y="22099"/>
                  </a:cubicBezTo>
                  <a:cubicBezTo>
                    <a:pt x="6960" y="22099"/>
                    <a:pt x="7537" y="21868"/>
                    <a:pt x="7978" y="21500"/>
                  </a:cubicBezTo>
                  <a:close/>
                  <a:moveTo>
                    <a:pt x="2907" y="1"/>
                  </a:moveTo>
                  <a:cubicBezTo>
                    <a:pt x="2838" y="1"/>
                    <a:pt x="2769" y="11"/>
                    <a:pt x="2709" y="30"/>
                  </a:cubicBezTo>
                  <a:cubicBezTo>
                    <a:pt x="2630" y="110"/>
                    <a:pt x="2590" y="268"/>
                    <a:pt x="2630" y="387"/>
                  </a:cubicBezTo>
                  <a:cubicBezTo>
                    <a:pt x="2630" y="743"/>
                    <a:pt x="2670" y="1060"/>
                    <a:pt x="2749" y="1417"/>
                  </a:cubicBezTo>
                  <a:cubicBezTo>
                    <a:pt x="2749" y="1615"/>
                    <a:pt x="2709" y="1654"/>
                    <a:pt x="2511" y="1694"/>
                  </a:cubicBezTo>
                  <a:cubicBezTo>
                    <a:pt x="1838" y="1773"/>
                    <a:pt x="1125" y="1892"/>
                    <a:pt x="412" y="2011"/>
                  </a:cubicBezTo>
                  <a:cubicBezTo>
                    <a:pt x="387" y="2005"/>
                    <a:pt x="364" y="2002"/>
                    <a:pt x="343" y="2002"/>
                  </a:cubicBezTo>
                  <a:cubicBezTo>
                    <a:pt x="79" y="2002"/>
                    <a:pt x="0" y="2413"/>
                    <a:pt x="293" y="2486"/>
                  </a:cubicBezTo>
                  <a:cubicBezTo>
                    <a:pt x="451" y="2605"/>
                    <a:pt x="649" y="2684"/>
                    <a:pt x="847" y="2724"/>
                  </a:cubicBezTo>
                  <a:cubicBezTo>
                    <a:pt x="1679" y="3041"/>
                    <a:pt x="2471" y="3516"/>
                    <a:pt x="3105" y="4150"/>
                  </a:cubicBezTo>
                  <a:cubicBezTo>
                    <a:pt x="3184" y="4229"/>
                    <a:pt x="3264" y="4308"/>
                    <a:pt x="3303" y="4388"/>
                  </a:cubicBezTo>
                  <a:cubicBezTo>
                    <a:pt x="2828" y="4546"/>
                    <a:pt x="2353" y="4665"/>
                    <a:pt x="1877" y="4784"/>
                  </a:cubicBezTo>
                  <a:cubicBezTo>
                    <a:pt x="1323" y="4823"/>
                    <a:pt x="847" y="5022"/>
                    <a:pt x="491" y="5418"/>
                  </a:cubicBezTo>
                  <a:cubicBezTo>
                    <a:pt x="412" y="5497"/>
                    <a:pt x="332" y="5655"/>
                    <a:pt x="372" y="5814"/>
                  </a:cubicBezTo>
                  <a:cubicBezTo>
                    <a:pt x="412" y="6051"/>
                    <a:pt x="491" y="6289"/>
                    <a:pt x="610" y="6527"/>
                  </a:cubicBezTo>
                  <a:cubicBezTo>
                    <a:pt x="847" y="7240"/>
                    <a:pt x="1125" y="7953"/>
                    <a:pt x="1362" y="8666"/>
                  </a:cubicBezTo>
                  <a:cubicBezTo>
                    <a:pt x="2115" y="10963"/>
                    <a:pt x="2828" y="13221"/>
                    <a:pt x="3541" y="15519"/>
                  </a:cubicBezTo>
                  <a:cubicBezTo>
                    <a:pt x="3739" y="16113"/>
                    <a:pt x="3937" y="16668"/>
                    <a:pt x="4135" y="17262"/>
                  </a:cubicBezTo>
                  <a:cubicBezTo>
                    <a:pt x="4294" y="17816"/>
                    <a:pt x="4492" y="18411"/>
                    <a:pt x="4690" y="19005"/>
                  </a:cubicBezTo>
                  <a:cubicBezTo>
                    <a:pt x="4888" y="19559"/>
                    <a:pt x="5007" y="20114"/>
                    <a:pt x="5244" y="20668"/>
                  </a:cubicBezTo>
                  <a:cubicBezTo>
                    <a:pt x="5442" y="21223"/>
                    <a:pt x="5640" y="21896"/>
                    <a:pt x="5878" y="22530"/>
                  </a:cubicBezTo>
                  <a:cubicBezTo>
                    <a:pt x="5957" y="22768"/>
                    <a:pt x="6076" y="23006"/>
                    <a:pt x="6195" y="23243"/>
                  </a:cubicBezTo>
                  <a:cubicBezTo>
                    <a:pt x="6274" y="23402"/>
                    <a:pt x="6393" y="23560"/>
                    <a:pt x="6552" y="23639"/>
                  </a:cubicBezTo>
                  <a:cubicBezTo>
                    <a:pt x="6789" y="23719"/>
                    <a:pt x="7037" y="23758"/>
                    <a:pt x="7284" y="23758"/>
                  </a:cubicBezTo>
                  <a:cubicBezTo>
                    <a:pt x="7532" y="23758"/>
                    <a:pt x="7779" y="23719"/>
                    <a:pt x="8017" y="23639"/>
                  </a:cubicBezTo>
                  <a:cubicBezTo>
                    <a:pt x="8611" y="23402"/>
                    <a:pt x="9206" y="23124"/>
                    <a:pt x="9760" y="22887"/>
                  </a:cubicBezTo>
                  <a:cubicBezTo>
                    <a:pt x="10354" y="22609"/>
                    <a:pt x="10948" y="22293"/>
                    <a:pt x="11582" y="22015"/>
                  </a:cubicBezTo>
                  <a:lnTo>
                    <a:pt x="18396" y="19005"/>
                  </a:lnTo>
                  <a:cubicBezTo>
                    <a:pt x="18831" y="18807"/>
                    <a:pt x="19267" y="18569"/>
                    <a:pt x="19782" y="18331"/>
                  </a:cubicBezTo>
                  <a:cubicBezTo>
                    <a:pt x="19624" y="18173"/>
                    <a:pt x="19505" y="18014"/>
                    <a:pt x="19425" y="17816"/>
                  </a:cubicBezTo>
                  <a:cubicBezTo>
                    <a:pt x="19188" y="17341"/>
                    <a:pt x="18990" y="16866"/>
                    <a:pt x="18831" y="16351"/>
                  </a:cubicBezTo>
                  <a:cubicBezTo>
                    <a:pt x="18435" y="15202"/>
                    <a:pt x="18039" y="14053"/>
                    <a:pt x="17683" y="12865"/>
                  </a:cubicBezTo>
                  <a:cubicBezTo>
                    <a:pt x="17405" y="11993"/>
                    <a:pt x="17088" y="11122"/>
                    <a:pt x="16851" y="10250"/>
                  </a:cubicBezTo>
                  <a:cubicBezTo>
                    <a:pt x="16455" y="9022"/>
                    <a:pt x="16138" y="7755"/>
                    <a:pt x="15702" y="6566"/>
                  </a:cubicBezTo>
                  <a:cubicBezTo>
                    <a:pt x="15029" y="4665"/>
                    <a:pt x="14236" y="2764"/>
                    <a:pt x="13484" y="862"/>
                  </a:cubicBezTo>
                  <a:cubicBezTo>
                    <a:pt x="13312" y="420"/>
                    <a:pt x="13201" y="237"/>
                    <a:pt x="12971" y="237"/>
                  </a:cubicBezTo>
                  <a:cubicBezTo>
                    <a:pt x="12831" y="237"/>
                    <a:pt x="12646" y="306"/>
                    <a:pt x="12375" y="426"/>
                  </a:cubicBezTo>
                  <a:cubicBezTo>
                    <a:pt x="10552" y="1139"/>
                    <a:pt x="8770" y="1892"/>
                    <a:pt x="6948" y="2645"/>
                  </a:cubicBezTo>
                  <a:cubicBezTo>
                    <a:pt x="6895" y="2684"/>
                    <a:pt x="6838" y="2702"/>
                    <a:pt x="6780" y="2702"/>
                  </a:cubicBezTo>
                  <a:cubicBezTo>
                    <a:pt x="6666" y="2702"/>
                    <a:pt x="6552" y="2632"/>
                    <a:pt x="6472" y="2526"/>
                  </a:cubicBezTo>
                  <a:cubicBezTo>
                    <a:pt x="5522" y="1496"/>
                    <a:pt x="4373" y="664"/>
                    <a:pt x="3105" y="30"/>
                  </a:cubicBezTo>
                  <a:cubicBezTo>
                    <a:pt x="3046" y="11"/>
                    <a:pt x="2977" y="1"/>
                    <a:pt x="2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" name="Google Shape;1209;p46"/>
            <p:cNvSpPr/>
            <p:nvPr/>
          </p:nvSpPr>
          <p:spPr>
            <a:xfrm>
              <a:off x="6771536" y="627092"/>
              <a:ext cx="1264790" cy="1007484"/>
            </a:xfrm>
            <a:custGeom>
              <a:avLst/>
              <a:gdLst/>
              <a:ahLst/>
              <a:cxnLst/>
              <a:rect l="l" t="t" r="r" b="b"/>
              <a:pathLst>
                <a:path w="9904" h="7889" extrusionOk="0">
                  <a:moveTo>
                    <a:pt x="7923" y="387"/>
                  </a:moveTo>
                  <a:cubicBezTo>
                    <a:pt x="8438" y="1773"/>
                    <a:pt x="8953" y="3120"/>
                    <a:pt x="9507" y="4507"/>
                  </a:cubicBezTo>
                  <a:cubicBezTo>
                    <a:pt x="7012" y="5774"/>
                    <a:pt x="4397" y="6685"/>
                    <a:pt x="1743" y="7675"/>
                  </a:cubicBezTo>
                  <a:cubicBezTo>
                    <a:pt x="1466" y="6249"/>
                    <a:pt x="1030" y="4863"/>
                    <a:pt x="436" y="3556"/>
                  </a:cubicBezTo>
                  <a:lnTo>
                    <a:pt x="7923" y="387"/>
                  </a:lnTo>
                  <a:close/>
                  <a:moveTo>
                    <a:pt x="7963" y="1"/>
                  </a:moveTo>
                  <a:cubicBezTo>
                    <a:pt x="7908" y="1"/>
                    <a:pt x="7853" y="10"/>
                    <a:pt x="7804" y="30"/>
                  </a:cubicBezTo>
                  <a:cubicBezTo>
                    <a:pt x="7566" y="110"/>
                    <a:pt x="7329" y="189"/>
                    <a:pt x="7091" y="308"/>
                  </a:cubicBezTo>
                  <a:cubicBezTo>
                    <a:pt x="4833" y="1258"/>
                    <a:pt x="2496" y="2051"/>
                    <a:pt x="278" y="3199"/>
                  </a:cubicBezTo>
                  <a:cubicBezTo>
                    <a:pt x="0" y="3318"/>
                    <a:pt x="40" y="3437"/>
                    <a:pt x="119" y="3675"/>
                  </a:cubicBezTo>
                  <a:cubicBezTo>
                    <a:pt x="317" y="4427"/>
                    <a:pt x="594" y="5180"/>
                    <a:pt x="832" y="5933"/>
                  </a:cubicBezTo>
                  <a:cubicBezTo>
                    <a:pt x="991" y="6487"/>
                    <a:pt x="1109" y="7042"/>
                    <a:pt x="1268" y="7596"/>
                  </a:cubicBezTo>
                  <a:cubicBezTo>
                    <a:pt x="1307" y="7715"/>
                    <a:pt x="1426" y="7874"/>
                    <a:pt x="1506" y="7874"/>
                  </a:cubicBezTo>
                  <a:cubicBezTo>
                    <a:pt x="1585" y="7883"/>
                    <a:pt x="1666" y="7888"/>
                    <a:pt x="1750" y="7888"/>
                  </a:cubicBezTo>
                  <a:cubicBezTo>
                    <a:pt x="2001" y="7888"/>
                    <a:pt x="2268" y="7844"/>
                    <a:pt x="2535" y="7755"/>
                  </a:cubicBezTo>
                  <a:cubicBezTo>
                    <a:pt x="3763" y="7359"/>
                    <a:pt x="4991" y="6883"/>
                    <a:pt x="6219" y="6448"/>
                  </a:cubicBezTo>
                  <a:cubicBezTo>
                    <a:pt x="6457" y="6329"/>
                    <a:pt x="6695" y="6249"/>
                    <a:pt x="6972" y="6131"/>
                  </a:cubicBezTo>
                  <a:cubicBezTo>
                    <a:pt x="7883" y="5695"/>
                    <a:pt x="8755" y="5299"/>
                    <a:pt x="9626" y="4903"/>
                  </a:cubicBezTo>
                  <a:cubicBezTo>
                    <a:pt x="9745" y="4863"/>
                    <a:pt x="9864" y="4744"/>
                    <a:pt x="9864" y="4665"/>
                  </a:cubicBezTo>
                  <a:cubicBezTo>
                    <a:pt x="9903" y="4467"/>
                    <a:pt x="9864" y="4229"/>
                    <a:pt x="9824" y="4031"/>
                  </a:cubicBezTo>
                  <a:cubicBezTo>
                    <a:pt x="9349" y="2764"/>
                    <a:pt x="8834" y="1536"/>
                    <a:pt x="8358" y="268"/>
                  </a:cubicBezTo>
                  <a:cubicBezTo>
                    <a:pt x="8299" y="90"/>
                    <a:pt x="8128" y="1"/>
                    <a:pt x="7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" name="Google Shape;1210;p46"/>
            <p:cNvSpPr/>
            <p:nvPr/>
          </p:nvSpPr>
          <p:spPr>
            <a:xfrm>
              <a:off x="8329522" y="2052398"/>
              <a:ext cx="146861" cy="305732"/>
            </a:xfrm>
            <a:custGeom>
              <a:avLst/>
              <a:gdLst/>
              <a:ahLst/>
              <a:cxnLst/>
              <a:rect l="l" t="t" r="r" b="b"/>
              <a:pathLst>
                <a:path w="1150" h="2394" extrusionOk="0">
                  <a:moveTo>
                    <a:pt x="80" y="0"/>
                  </a:moveTo>
                  <a:cubicBezTo>
                    <a:pt x="80" y="119"/>
                    <a:pt x="1" y="238"/>
                    <a:pt x="40" y="317"/>
                  </a:cubicBezTo>
                  <a:cubicBezTo>
                    <a:pt x="199" y="832"/>
                    <a:pt x="357" y="1308"/>
                    <a:pt x="555" y="1823"/>
                  </a:cubicBezTo>
                  <a:cubicBezTo>
                    <a:pt x="635" y="1981"/>
                    <a:pt x="753" y="2139"/>
                    <a:pt x="833" y="2338"/>
                  </a:cubicBezTo>
                  <a:cubicBezTo>
                    <a:pt x="889" y="2366"/>
                    <a:pt x="945" y="2394"/>
                    <a:pt x="1001" y="2394"/>
                  </a:cubicBezTo>
                  <a:cubicBezTo>
                    <a:pt x="1024" y="2394"/>
                    <a:pt x="1047" y="2389"/>
                    <a:pt x="1070" y="2377"/>
                  </a:cubicBezTo>
                  <a:cubicBezTo>
                    <a:pt x="1110" y="2377"/>
                    <a:pt x="1150" y="2258"/>
                    <a:pt x="1150" y="2219"/>
                  </a:cubicBezTo>
                  <a:cubicBezTo>
                    <a:pt x="1150" y="2100"/>
                    <a:pt x="1110" y="1981"/>
                    <a:pt x="1070" y="1862"/>
                  </a:cubicBezTo>
                  <a:cubicBezTo>
                    <a:pt x="952" y="1545"/>
                    <a:pt x="872" y="1228"/>
                    <a:pt x="714" y="951"/>
                  </a:cubicBezTo>
                  <a:cubicBezTo>
                    <a:pt x="635" y="674"/>
                    <a:pt x="516" y="397"/>
                    <a:pt x="357" y="159"/>
                  </a:cubicBezTo>
                  <a:cubicBezTo>
                    <a:pt x="318" y="80"/>
                    <a:pt x="159" y="80"/>
                    <a:pt x="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" name="Google Shape;1211;p46"/>
            <p:cNvSpPr/>
            <p:nvPr/>
          </p:nvSpPr>
          <p:spPr>
            <a:xfrm>
              <a:off x="8294148" y="2254682"/>
              <a:ext cx="96290" cy="182239"/>
            </a:xfrm>
            <a:custGeom>
              <a:avLst/>
              <a:gdLst/>
              <a:ahLst/>
              <a:cxnLst/>
              <a:rect l="l" t="t" r="r" b="b"/>
              <a:pathLst>
                <a:path w="754" h="1427" extrusionOk="0">
                  <a:moveTo>
                    <a:pt x="80" y="1"/>
                  </a:moveTo>
                  <a:cubicBezTo>
                    <a:pt x="80" y="41"/>
                    <a:pt x="1" y="120"/>
                    <a:pt x="1" y="199"/>
                  </a:cubicBezTo>
                  <a:cubicBezTo>
                    <a:pt x="119" y="555"/>
                    <a:pt x="238" y="912"/>
                    <a:pt x="397" y="1268"/>
                  </a:cubicBezTo>
                  <a:cubicBezTo>
                    <a:pt x="397" y="1348"/>
                    <a:pt x="555" y="1387"/>
                    <a:pt x="634" y="1427"/>
                  </a:cubicBezTo>
                  <a:cubicBezTo>
                    <a:pt x="674" y="1348"/>
                    <a:pt x="753" y="1229"/>
                    <a:pt x="753" y="1150"/>
                  </a:cubicBezTo>
                  <a:cubicBezTo>
                    <a:pt x="714" y="952"/>
                    <a:pt x="634" y="754"/>
                    <a:pt x="595" y="595"/>
                  </a:cubicBezTo>
                  <a:cubicBezTo>
                    <a:pt x="476" y="397"/>
                    <a:pt x="397" y="239"/>
                    <a:pt x="317" y="80"/>
                  </a:cubicBezTo>
                  <a:cubicBezTo>
                    <a:pt x="278" y="41"/>
                    <a:pt x="159" y="1"/>
                    <a:pt x="8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" name="Google Shape;1212;p46"/>
            <p:cNvSpPr/>
            <p:nvPr/>
          </p:nvSpPr>
          <p:spPr>
            <a:xfrm>
              <a:off x="8213184" y="2355951"/>
              <a:ext cx="75984" cy="132944"/>
            </a:xfrm>
            <a:custGeom>
              <a:avLst/>
              <a:gdLst/>
              <a:ahLst/>
              <a:cxnLst/>
              <a:rect l="l" t="t" r="r" b="b"/>
              <a:pathLst>
                <a:path w="595" h="1041" extrusionOk="0">
                  <a:moveTo>
                    <a:pt x="120" y="0"/>
                  </a:moveTo>
                  <a:cubicBezTo>
                    <a:pt x="40" y="40"/>
                    <a:pt x="1" y="119"/>
                    <a:pt x="1" y="198"/>
                  </a:cubicBezTo>
                  <a:cubicBezTo>
                    <a:pt x="40" y="436"/>
                    <a:pt x="120" y="674"/>
                    <a:pt x="199" y="911"/>
                  </a:cubicBezTo>
                  <a:cubicBezTo>
                    <a:pt x="231" y="976"/>
                    <a:pt x="316" y="1041"/>
                    <a:pt x="390" y="1041"/>
                  </a:cubicBezTo>
                  <a:cubicBezTo>
                    <a:pt x="406" y="1041"/>
                    <a:pt x="422" y="1037"/>
                    <a:pt x="437" y="1030"/>
                  </a:cubicBezTo>
                  <a:cubicBezTo>
                    <a:pt x="516" y="1030"/>
                    <a:pt x="595" y="872"/>
                    <a:pt x="555" y="792"/>
                  </a:cubicBezTo>
                  <a:cubicBezTo>
                    <a:pt x="555" y="674"/>
                    <a:pt x="516" y="515"/>
                    <a:pt x="476" y="396"/>
                  </a:cubicBezTo>
                  <a:cubicBezTo>
                    <a:pt x="437" y="277"/>
                    <a:pt x="357" y="159"/>
                    <a:pt x="278" y="79"/>
                  </a:cubicBezTo>
                  <a:cubicBezTo>
                    <a:pt x="238" y="40"/>
                    <a:pt x="159" y="0"/>
                    <a:pt x="12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" name="Google Shape;1213;p46"/>
            <p:cNvSpPr/>
            <p:nvPr/>
          </p:nvSpPr>
          <p:spPr>
            <a:xfrm>
              <a:off x="7262174" y="2242550"/>
              <a:ext cx="96290" cy="194371"/>
            </a:xfrm>
            <a:custGeom>
              <a:avLst/>
              <a:gdLst/>
              <a:ahLst/>
              <a:cxnLst/>
              <a:rect l="l" t="t" r="r" b="b"/>
              <a:pathLst>
                <a:path w="754" h="1522" extrusionOk="0">
                  <a:moveTo>
                    <a:pt x="149" y="0"/>
                  </a:moveTo>
                  <a:cubicBezTo>
                    <a:pt x="126" y="0"/>
                    <a:pt x="103" y="5"/>
                    <a:pt x="80" y="17"/>
                  </a:cubicBezTo>
                  <a:cubicBezTo>
                    <a:pt x="1" y="56"/>
                    <a:pt x="1" y="136"/>
                    <a:pt x="1" y="215"/>
                  </a:cubicBezTo>
                  <a:cubicBezTo>
                    <a:pt x="1" y="215"/>
                    <a:pt x="1" y="254"/>
                    <a:pt x="1" y="254"/>
                  </a:cubicBezTo>
                  <a:cubicBezTo>
                    <a:pt x="120" y="650"/>
                    <a:pt x="238" y="967"/>
                    <a:pt x="397" y="1324"/>
                  </a:cubicBezTo>
                  <a:cubicBezTo>
                    <a:pt x="397" y="1363"/>
                    <a:pt x="436" y="1403"/>
                    <a:pt x="476" y="1443"/>
                  </a:cubicBezTo>
                  <a:lnTo>
                    <a:pt x="634" y="1522"/>
                  </a:lnTo>
                  <a:cubicBezTo>
                    <a:pt x="674" y="1403"/>
                    <a:pt x="753" y="1284"/>
                    <a:pt x="714" y="1205"/>
                  </a:cubicBezTo>
                  <a:cubicBezTo>
                    <a:pt x="674" y="967"/>
                    <a:pt x="634" y="730"/>
                    <a:pt x="555" y="492"/>
                  </a:cubicBezTo>
                  <a:cubicBezTo>
                    <a:pt x="476" y="334"/>
                    <a:pt x="397" y="175"/>
                    <a:pt x="278" y="56"/>
                  </a:cubicBezTo>
                  <a:cubicBezTo>
                    <a:pt x="250" y="28"/>
                    <a:pt x="202" y="0"/>
                    <a:pt x="1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" name="Google Shape;1214;p46"/>
            <p:cNvSpPr/>
            <p:nvPr/>
          </p:nvSpPr>
          <p:spPr>
            <a:xfrm>
              <a:off x="7241997" y="2441896"/>
              <a:ext cx="151841" cy="369458"/>
            </a:xfrm>
            <a:custGeom>
              <a:avLst/>
              <a:gdLst/>
              <a:ahLst/>
              <a:cxnLst/>
              <a:rect l="l" t="t" r="r" b="b"/>
              <a:pathLst>
                <a:path w="1189" h="2893" extrusionOk="0">
                  <a:moveTo>
                    <a:pt x="40" y="1"/>
                  </a:moveTo>
                  <a:cubicBezTo>
                    <a:pt x="0" y="80"/>
                    <a:pt x="0" y="199"/>
                    <a:pt x="0" y="278"/>
                  </a:cubicBezTo>
                  <a:cubicBezTo>
                    <a:pt x="159" y="872"/>
                    <a:pt x="317" y="1427"/>
                    <a:pt x="476" y="2060"/>
                  </a:cubicBezTo>
                  <a:cubicBezTo>
                    <a:pt x="594" y="2258"/>
                    <a:pt x="713" y="2496"/>
                    <a:pt x="872" y="2734"/>
                  </a:cubicBezTo>
                  <a:cubicBezTo>
                    <a:pt x="872" y="2813"/>
                    <a:pt x="1030" y="2853"/>
                    <a:pt x="1109" y="2892"/>
                  </a:cubicBezTo>
                  <a:cubicBezTo>
                    <a:pt x="1149" y="2813"/>
                    <a:pt x="1149" y="2694"/>
                    <a:pt x="1189" y="2615"/>
                  </a:cubicBezTo>
                  <a:cubicBezTo>
                    <a:pt x="1189" y="2536"/>
                    <a:pt x="1149" y="2457"/>
                    <a:pt x="1149" y="2417"/>
                  </a:cubicBezTo>
                  <a:cubicBezTo>
                    <a:pt x="991" y="1981"/>
                    <a:pt x="832" y="1545"/>
                    <a:pt x="713" y="1110"/>
                  </a:cubicBezTo>
                  <a:cubicBezTo>
                    <a:pt x="594" y="793"/>
                    <a:pt x="436" y="476"/>
                    <a:pt x="278" y="159"/>
                  </a:cubicBezTo>
                  <a:cubicBezTo>
                    <a:pt x="278" y="119"/>
                    <a:pt x="238" y="119"/>
                    <a:pt x="238" y="80"/>
                  </a:cubicBezTo>
                  <a:cubicBezTo>
                    <a:pt x="159" y="40"/>
                    <a:pt x="79" y="40"/>
                    <a:pt x="4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" name="Google Shape;1215;p46"/>
            <p:cNvSpPr/>
            <p:nvPr/>
          </p:nvSpPr>
          <p:spPr>
            <a:xfrm>
              <a:off x="7085177" y="2108077"/>
              <a:ext cx="131664" cy="283383"/>
            </a:xfrm>
            <a:custGeom>
              <a:avLst/>
              <a:gdLst/>
              <a:ahLst/>
              <a:cxnLst/>
              <a:rect l="l" t="t" r="r" b="b"/>
              <a:pathLst>
                <a:path w="1031" h="2219" extrusionOk="0">
                  <a:moveTo>
                    <a:pt x="79" y="0"/>
                  </a:moveTo>
                  <a:cubicBezTo>
                    <a:pt x="79" y="79"/>
                    <a:pt x="0" y="159"/>
                    <a:pt x="40" y="238"/>
                  </a:cubicBezTo>
                  <a:cubicBezTo>
                    <a:pt x="238" y="832"/>
                    <a:pt x="436" y="1387"/>
                    <a:pt x="634" y="1981"/>
                  </a:cubicBezTo>
                  <a:cubicBezTo>
                    <a:pt x="674" y="2060"/>
                    <a:pt x="832" y="2139"/>
                    <a:pt x="911" y="2218"/>
                  </a:cubicBezTo>
                  <a:cubicBezTo>
                    <a:pt x="951" y="2100"/>
                    <a:pt x="1030" y="1981"/>
                    <a:pt x="991" y="1862"/>
                  </a:cubicBezTo>
                  <a:cubicBezTo>
                    <a:pt x="951" y="1743"/>
                    <a:pt x="951" y="1624"/>
                    <a:pt x="911" y="1505"/>
                  </a:cubicBezTo>
                  <a:cubicBezTo>
                    <a:pt x="832" y="1307"/>
                    <a:pt x="753" y="1070"/>
                    <a:pt x="674" y="832"/>
                  </a:cubicBezTo>
                  <a:cubicBezTo>
                    <a:pt x="594" y="594"/>
                    <a:pt x="436" y="396"/>
                    <a:pt x="278" y="119"/>
                  </a:cubicBezTo>
                  <a:cubicBezTo>
                    <a:pt x="238" y="79"/>
                    <a:pt x="119" y="4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24" name="Google Shape;96;p7"/>
          <p:cNvGrpSpPr/>
          <p:nvPr/>
        </p:nvGrpSpPr>
        <p:grpSpPr>
          <a:xfrm rot="-424879">
            <a:off x="2595013" y="4226189"/>
            <a:ext cx="760925" cy="385130"/>
            <a:chOff x="6348021" y="1029754"/>
            <a:chExt cx="2339285" cy="1183990"/>
          </a:xfrm>
        </p:grpSpPr>
        <p:sp>
          <p:nvSpPr>
            <p:cNvPr id="25" name="Google Shape;97;p7"/>
            <p:cNvSpPr/>
            <p:nvPr/>
          </p:nvSpPr>
          <p:spPr>
            <a:xfrm>
              <a:off x="8350757" y="1080312"/>
              <a:ext cx="336535" cy="522691"/>
            </a:xfrm>
            <a:custGeom>
              <a:avLst/>
              <a:gdLst/>
              <a:ahLst/>
              <a:cxnLst/>
              <a:rect l="l" t="t" r="r" b="b"/>
              <a:pathLst>
                <a:path w="2576" h="4001" extrusionOk="0">
                  <a:moveTo>
                    <a:pt x="120" y="0"/>
                  </a:moveTo>
                  <a:lnTo>
                    <a:pt x="120" y="0"/>
                  </a:lnTo>
                  <a:cubicBezTo>
                    <a:pt x="1" y="634"/>
                    <a:pt x="1110" y="3328"/>
                    <a:pt x="1783" y="4001"/>
                  </a:cubicBezTo>
                  <a:cubicBezTo>
                    <a:pt x="2575" y="3169"/>
                    <a:pt x="1427" y="436"/>
                    <a:pt x="1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98;p7"/>
            <p:cNvSpPr/>
            <p:nvPr/>
          </p:nvSpPr>
          <p:spPr>
            <a:xfrm>
              <a:off x="6498128" y="2079046"/>
              <a:ext cx="77732" cy="31092"/>
            </a:xfrm>
            <a:custGeom>
              <a:avLst/>
              <a:gdLst/>
              <a:ahLst/>
              <a:cxnLst/>
              <a:rect l="l" t="t" r="r" b="b"/>
              <a:pathLst>
                <a:path w="595" h="238" extrusionOk="0">
                  <a:moveTo>
                    <a:pt x="595" y="0"/>
                  </a:moveTo>
                  <a:lnTo>
                    <a:pt x="40" y="40"/>
                  </a:lnTo>
                  <a:cubicBezTo>
                    <a:pt x="0" y="40"/>
                    <a:pt x="0" y="80"/>
                    <a:pt x="0" y="80"/>
                  </a:cubicBezTo>
                  <a:lnTo>
                    <a:pt x="555" y="238"/>
                  </a:lnTo>
                  <a:lnTo>
                    <a:pt x="595" y="0"/>
                  </a:lnTo>
                  <a:close/>
                </a:path>
              </a:pathLst>
            </a:custGeom>
            <a:solidFill>
              <a:srgbClr val="F41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99;p7"/>
            <p:cNvSpPr/>
            <p:nvPr/>
          </p:nvSpPr>
          <p:spPr>
            <a:xfrm>
              <a:off x="6441169" y="2001708"/>
              <a:ext cx="134692" cy="30831"/>
            </a:xfrm>
            <a:custGeom>
              <a:avLst/>
              <a:gdLst/>
              <a:ahLst/>
              <a:cxnLst/>
              <a:rect l="l" t="t" r="r" b="b"/>
              <a:pathLst>
                <a:path w="1031" h="236" extrusionOk="0">
                  <a:moveTo>
                    <a:pt x="454" y="0"/>
                  </a:moveTo>
                  <a:cubicBezTo>
                    <a:pt x="297" y="0"/>
                    <a:pt x="141" y="51"/>
                    <a:pt x="1" y="157"/>
                  </a:cubicBezTo>
                  <a:lnTo>
                    <a:pt x="1031" y="236"/>
                  </a:lnTo>
                  <a:cubicBezTo>
                    <a:pt x="854" y="81"/>
                    <a:pt x="653" y="0"/>
                    <a:pt x="454" y="0"/>
                  </a:cubicBezTo>
                  <a:close/>
                </a:path>
              </a:pathLst>
            </a:custGeom>
            <a:solidFill>
              <a:srgbClr val="F4143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100;p7"/>
            <p:cNvSpPr/>
            <p:nvPr/>
          </p:nvSpPr>
          <p:spPr>
            <a:xfrm>
              <a:off x="7967846" y="1080312"/>
              <a:ext cx="559019" cy="667701"/>
            </a:xfrm>
            <a:custGeom>
              <a:avLst/>
              <a:gdLst/>
              <a:ahLst/>
              <a:cxnLst/>
              <a:rect l="l" t="t" r="r" b="b"/>
              <a:pathLst>
                <a:path w="4279" h="5111" extrusionOk="0">
                  <a:moveTo>
                    <a:pt x="2139" y="990"/>
                  </a:moveTo>
                  <a:cubicBezTo>
                    <a:pt x="2298" y="1228"/>
                    <a:pt x="2258" y="1505"/>
                    <a:pt x="2100" y="1545"/>
                  </a:cubicBezTo>
                  <a:cubicBezTo>
                    <a:pt x="2057" y="1556"/>
                    <a:pt x="2018" y="1561"/>
                    <a:pt x="1980" y="1561"/>
                  </a:cubicBezTo>
                  <a:cubicBezTo>
                    <a:pt x="1878" y="1561"/>
                    <a:pt x="1791" y="1524"/>
                    <a:pt x="1704" y="1466"/>
                  </a:cubicBezTo>
                  <a:cubicBezTo>
                    <a:pt x="1624" y="1268"/>
                    <a:pt x="1664" y="1109"/>
                    <a:pt x="1823" y="990"/>
                  </a:cubicBezTo>
                  <a:close/>
                  <a:moveTo>
                    <a:pt x="980" y="1717"/>
                  </a:moveTo>
                  <a:cubicBezTo>
                    <a:pt x="1050" y="1717"/>
                    <a:pt x="1119" y="1736"/>
                    <a:pt x="1189" y="1783"/>
                  </a:cubicBezTo>
                  <a:cubicBezTo>
                    <a:pt x="1228" y="1862"/>
                    <a:pt x="1189" y="2020"/>
                    <a:pt x="1189" y="2218"/>
                  </a:cubicBezTo>
                  <a:cubicBezTo>
                    <a:pt x="991" y="2179"/>
                    <a:pt x="832" y="2139"/>
                    <a:pt x="793" y="2060"/>
                  </a:cubicBezTo>
                  <a:cubicBezTo>
                    <a:pt x="713" y="1981"/>
                    <a:pt x="793" y="1783"/>
                    <a:pt x="832" y="1743"/>
                  </a:cubicBezTo>
                  <a:cubicBezTo>
                    <a:pt x="881" y="1727"/>
                    <a:pt x="931" y="1717"/>
                    <a:pt x="980" y="1717"/>
                  </a:cubicBezTo>
                  <a:close/>
                  <a:moveTo>
                    <a:pt x="2035" y="2320"/>
                  </a:moveTo>
                  <a:cubicBezTo>
                    <a:pt x="2109" y="2320"/>
                    <a:pt x="2205" y="2337"/>
                    <a:pt x="2337" y="2337"/>
                  </a:cubicBezTo>
                  <a:cubicBezTo>
                    <a:pt x="2298" y="2575"/>
                    <a:pt x="2258" y="2694"/>
                    <a:pt x="2179" y="2733"/>
                  </a:cubicBezTo>
                  <a:cubicBezTo>
                    <a:pt x="2100" y="2733"/>
                    <a:pt x="1981" y="2694"/>
                    <a:pt x="1862" y="2654"/>
                  </a:cubicBezTo>
                  <a:cubicBezTo>
                    <a:pt x="1862" y="2575"/>
                    <a:pt x="1862" y="2377"/>
                    <a:pt x="1941" y="2337"/>
                  </a:cubicBezTo>
                  <a:cubicBezTo>
                    <a:pt x="1968" y="2324"/>
                    <a:pt x="1999" y="2320"/>
                    <a:pt x="2035" y="2320"/>
                  </a:cubicBezTo>
                  <a:close/>
                  <a:moveTo>
                    <a:pt x="2654" y="0"/>
                  </a:moveTo>
                  <a:lnTo>
                    <a:pt x="1664" y="396"/>
                  </a:lnTo>
                  <a:lnTo>
                    <a:pt x="396" y="911"/>
                  </a:lnTo>
                  <a:cubicBezTo>
                    <a:pt x="0" y="1070"/>
                    <a:pt x="0" y="1070"/>
                    <a:pt x="80" y="1466"/>
                  </a:cubicBezTo>
                  <a:cubicBezTo>
                    <a:pt x="159" y="1703"/>
                    <a:pt x="238" y="1981"/>
                    <a:pt x="317" y="2218"/>
                  </a:cubicBezTo>
                  <a:cubicBezTo>
                    <a:pt x="396" y="2496"/>
                    <a:pt x="476" y="2733"/>
                    <a:pt x="555" y="2971"/>
                  </a:cubicBezTo>
                  <a:cubicBezTo>
                    <a:pt x="832" y="3644"/>
                    <a:pt x="1110" y="4278"/>
                    <a:pt x="1387" y="4952"/>
                  </a:cubicBezTo>
                  <a:cubicBezTo>
                    <a:pt x="1440" y="5057"/>
                    <a:pt x="1510" y="5110"/>
                    <a:pt x="1598" y="5110"/>
                  </a:cubicBezTo>
                  <a:cubicBezTo>
                    <a:pt x="1642" y="5110"/>
                    <a:pt x="1690" y="5097"/>
                    <a:pt x="1743" y="5070"/>
                  </a:cubicBezTo>
                  <a:cubicBezTo>
                    <a:pt x="2100" y="4952"/>
                    <a:pt x="2496" y="4833"/>
                    <a:pt x="2852" y="4714"/>
                  </a:cubicBezTo>
                  <a:lnTo>
                    <a:pt x="4278" y="4239"/>
                  </a:lnTo>
                  <a:cubicBezTo>
                    <a:pt x="4041" y="3763"/>
                    <a:pt x="3764" y="3328"/>
                    <a:pt x="3565" y="2892"/>
                  </a:cubicBezTo>
                  <a:cubicBezTo>
                    <a:pt x="3051" y="1981"/>
                    <a:pt x="2734" y="1030"/>
                    <a:pt x="265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101;p7"/>
            <p:cNvSpPr/>
            <p:nvPr/>
          </p:nvSpPr>
          <p:spPr>
            <a:xfrm>
              <a:off x="6348021" y="1029754"/>
              <a:ext cx="2339285" cy="1183990"/>
            </a:xfrm>
            <a:custGeom>
              <a:avLst/>
              <a:gdLst/>
              <a:ahLst/>
              <a:cxnLst/>
              <a:rect l="l" t="t" r="r" b="b"/>
              <a:pathLst>
                <a:path w="17906" h="9063" extrusionOk="0">
                  <a:moveTo>
                    <a:pt x="15450" y="387"/>
                  </a:moveTo>
                  <a:cubicBezTo>
                    <a:pt x="16757" y="823"/>
                    <a:pt x="17905" y="3556"/>
                    <a:pt x="17113" y="4388"/>
                  </a:cubicBezTo>
                  <a:cubicBezTo>
                    <a:pt x="16440" y="3754"/>
                    <a:pt x="15331" y="1021"/>
                    <a:pt x="15450" y="387"/>
                  </a:cubicBezTo>
                  <a:close/>
                  <a:moveTo>
                    <a:pt x="9785" y="2328"/>
                  </a:moveTo>
                  <a:cubicBezTo>
                    <a:pt x="9864" y="2764"/>
                    <a:pt x="9904" y="3160"/>
                    <a:pt x="9983" y="3596"/>
                  </a:cubicBezTo>
                  <a:lnTo>
                    <a:pt x="4041" y="5299"/>
                  </a:lnTo>
                  <a:cubicBezTo>
                    <a:pt x="4041" y="4863"/>
                    <a:pt x="3764" y="4744"/>
                    <a:pt x="3407" y="4626"/>
                  </a:cubicBezTo>
                  <a:lnTo>
                    <a:pt x="9785" y="2328"/>
                  </a:lnTo>
                  <a:close/>
                  <a:moveTo>
                    <a:pt x="15053" y="387"/>
                  </a:moveTo>
                  <a:cubicBezTo>
                    <a:pt x="15133" y="1377"/>
                    <a:pt x="15450" y="2368"/>
                    <a:pt x="15964" y="3239"/>
                  </a:cubicBezTo>
                  <a:cubicBezTo>
                    <a:pt x="16163" y="3675"/>
                    <a:pt x="16440" y="4111"/>
                    <a:pt x="16677" y="4626"/>
                  </a:cubicBezTo>
                  <a:lnTo>
                    <a:pt x="15251" y="5061"/>
                  </a:lnTo>
                  <a:cubicBezTo>
                    <a:pt x="14895" y="5220"/>
                    <a:pt x="14499" y="5339"/>
                    <a:pt x="14142" y="5457"/>
                  </a:cubicBezTo>
                  <a:cubicBezTo>
                    <a:pt x="14089" y="5471"/>
                    <a:pt x="14041" y="5479"/>
                    <a:pt x="13997" y="5479"/>
                  </a:cubicBezTo>
                  <a:cubicBezTo>
                    <a:pt x="13909" y="5479"/>
                    <a:pt x="13839" y="5444"/>
                    <a:pt x="13786" y="5339"/>
                  </a:cubicBezTo>
                  <a:cubicBezTo>
                    <a:pt x="13509" y="4665"/>
                    <a:pt x="13231" y="3992"/>
                    <a:pt x="12954" y="3318"/>
                  </a:cubicBezTo>
                  <a:cubicBezTo>
                    <a:pt x="12875" y="3081"/>
                    <a:pt x="12795" y="2843"/>
                    <a:pt x="12716" y="2605"/>
                  </a:cubicBezTo>
                  <a:cubicBezTo>
                    <a:pt x="12637" y="2368"/>
                    <a:pt x="12558" y="2090"/>
                    <a:pt x="12479" y="1813"/>
                  </a:cubicBezTo>
                  <a:cubicBezTo>
                    <a:pt x="12399" y="1417"/>
                    <a:pt x="12399" y="1417"/>
                    <a:pt x="12795" y="1259"/>
                  </a:cubicBezTo>
                  <a:lnTo>
                    <a:pt x="14063" y="783"/>
                  </a:lnTo>
                  <a:lnTo>
                    <a:pt x="15053" y="387"/>
                  </a:lnTo>
                  <a:close/>
                  <a:moveTo>
                    <a:pt x="12003" y="1536"/>
                  </a:moveTo>
                  <a:cubicBezTo>
                    <a:pt x="12201" y="2249"/>
                    <a:pt x="12399" y="2962"/>
                    <a:pt x="12637" y="3635"/>
                  </a:cubicBezTo>
                  <a:cubicBezTo>
                    <a:pt x="12875" y="4309"/>
                    <a:pt x="13152" y="4982"/>
                    <a:pt x="13469" y="5695"/>
                  </a:cubicBezTo>
                  <a:lnTo>
                    <a:pt x="12875" y="5933"/>
                  </a:lnTo>
                  <a:cubicBezTo>
                    <a:pt x="12162" y="4586"/>
                    <a:pt x="11409" y="3318"/>
                    <a:pt x="11211" y="1813"/>
                  </a:cubicBezTo>
                  <a:lnTo>
                    <a:pt x="12003" y="1536"/>
                  </a:lnTo>
                  <a:close/>
                  <a:moveTo>
                    <a:pt x="10141" y="3952"/>
                  </a:moveTo>
                  <a:lnTo>
                    <a:pt x="10617" y="5101"/>
                  </a:lnTo>
                  <a:lnTo>
                    <a:pt x="4635" y="6844"/>
                  </a:lnTo>
                  <a:cubicBezTo>
                    <a:pt x="4635" y="6606"/>
                    <a:pt x="4675" y="6369"/>
                    <a:pt x="4556" y="6170"/>
                  </a:cubicBezTo>
                  <a:cubicBezTo>
                    <a:pt x="4437" y="5933"/>
                    <a:pt x="4120" y="5893"/>
                    <a:pt x="3922" y="5774"/>
                  </a:cubicBezTo>
                  <a:lnTo>
                    <a:pt x="10141" y="3952"/>
                  </a:lnTo>
                  <a:close/>
                  <a:moveTo>
                    <a:pt x="10775" y="5497"/>
                  </a:moveTo>
                  <a:cubicBezTo>
                    <a:pt x="10815" y="5576"/>
                    <a:pt x="10894" y="5735"/>
                    <a:pt x="10973" y="5933"/>
                  </a:cubicBezTo>
                  <a:cubicBezTo>
                    <a:pt x="11053" y="6091"/>
                    <a:pt x="11171" y="6250"/>
                    <a:pt x="11251" y="6408"/>
                  </a:cubicBezTo>
                  <a:cubicBezTo>
                    <a:pt x="9072" y="7200"/>
                    <a:pt x="6893" y="7834"/>
                    <a:pt x="4675" y="8349"/>
                  </a:cubicBezTo>
                  <a:lnTo>
                    <a:pt x="4635" y="8349"/>
                  </a:lnTo>
                  <a:cubicBezTo>
                    <a:pt x="4873" y="7913"/>
                    <a:pt x="4873" y="7874"/>
                    <a:pt x="4556" y="7359"/>
                  </a:cubicBezTo>
                  <a:lnTo>
                    <a:pt x="10775" y="5497"/>
                  </a:lnTo>
                  <a:close/>
                  <a:moveTo>
                    <a:pt x="3172" y="5020"/>
                  </a:moveTo>
                  <a:cubicBezTo>
                    <a:pt x="3269" y="5020"/>
                    <a:pt x="3363" y="5033"/>
                    <a:pt x="3447" y="5061"/>
                  </a:cubicBezTo>
                  <a:cubicBezTo>
                    <a:pt x="3685" y="5141"/>
                    <a:pt x="3685" y="5259"/>
                    <a:pt x="3605" y="5418"/>
                  </a:cubicBezTo>
                  <a:cubicBezTo>
                    <a:pt x="3487" y="5576"/>
                    <a:pt x="3407" y="5656"/>
                    <a:pt x="3328" y="5735"/>
                  </a:cubicBezTo>
                  <a:cubicBezTo>
                    <a:pt x="3170" y="5972"/>
                    <a:pt x="3209" y="6091"/>
                    <a:pt x="3487" y="6131"/>
                  </a:cubicBezTo>
                  <a:cubicBezTo>
                    <a:pt x="3685" y="6170"/>
                    <a:pt x="3843" y="6170"/>
                    <a:pt x="4041" y="6210"/>
                  </a:cubicBezTo>
                  <a:cubicBezTo>
                    <a:pt x="4279" y="6289"/>
                    <a:pt x="4358" y="6448"/>
                    <a:pt x="4160" y="6646"/>
                  </a:cubicBezTo>
                  <a:cubicBezTo>
                    <a:pt x="4002" y="6844"/>
                    <a:pt x="3804" y="6923"/>
                    <a:pt x="3685" y="7082"/>
                  </a:cubicBezTo>
                  <a:cubicBezTo>
                    <a:pt x="3605" y="7161"/>
                    <a:pt x="3526" y="7280"/>
                    <a:pt x="3487" y="7398"/>
                  </a:cubicBezTo>
                  <a:cubicBezTo>
                    <a:pt x="3605" y="7478"/>
                    <a:pt x="3685" y="7517"/>
                    <a:pt x="3804" y="7557"/>
                  </a:cubicBezTo>
                  <a:cubicBezTo>
                    <a:pt x="3962" y="7597"/>
                    <a:pt x="4081" y="7597"/>
                    <a:pt x="4239" y="7636"/>
                  </a:cubicBezTo>
                  <a:cubicBezTo>
                    <a:pt x="4477" y="7715"/>
                    <a:pt x="4517" y="7953"/>
                    <a:pt x="4318" y="8112"/>
                  </a:cubicBezTo>
                  <a:cubicBezTo>
                    <a:pt x="4031" y="8431"/>
                    <a:pt x="3616" y="8621"/>
                    <a:pt x="3196" y="8621"/>
                  </a:cubicBezTo>
                  <a:cubicBezTo>
                    <a:pt x="3094" y="8621"/>
                    <a:pt x="2993" y="8610"/>
                    <a:pt x="2892" y="8587"/>
                  </a:cubicBezTo>
                  <a:lnTo>
                    <a:pt x="2140" y="8389"/>
                  </a:lnTo>
                  <a:cubicBezTo>
                    <a:pt x="2298" y="7636"/>
                    <a:pt x="2021" y="7002"/>
                    <a:pt x="1704" y="6369"/>
                  </a:cubicBezTo>
                  <a:cubicBezTo>
                    <a:pt x="1664" y="6289"/>
                    <a:pt x="1664" y="6170"/>
                    <a:pt x="1704" y="6052"/>
                  </a:cubicBezTo>
                  <a:cubicBezTo>
                    <a:pt x="1863" y="5774"/>
                    <a:pt x="2021" y="5497"/>
                    <a:pt x="2179" y="5259"/>
                  </a:cubicBezTo>
                  <a:cubicBezTo>
                    <a:pt x="2338" y="5220"/>
                    <a:pt x="2496" y="5180"/>
                    <a:pt x="2655" y="5141"/>
                  </a:cubicBezTo>
                  <a:cubicBezTo>
                    <a:pt x="2808" y="5064"/>
                    <a:pt x="2995" y="5020"/>
                    <a:pt x="3172" y="5020"/>
                  </a:cubicBezTo>
                  <a:close/>
                  <a:moveTo>
                    <a:pt x="15281" y="0"/>
                  </a:moveTo>
                  <a:cubicBezTo>
                    <a:pt x="15071" y="0"/>
                    <a:pt x="14859" y="49"/>
                    <a:pt x="14657" y="149"/>
                  </a:cubicBezTo>
                  <a:cubicBezTo>
                    <a:pt x="12518" y="942"/>
                    <a:pt x="10340" y="1655"/>
                    <a:pt x="8200" y="2407"/>
                  </a:cubicBezTo>
                  <a:cubicBezTo>
                    <a:pt x="6299" y="3081"/>
                    <a:pt x="4358" y="3794"/>
                    <a:pt x="2417" y="4507"/>
                  </a:cubicBezTo>
                  <a:cubicBezTo>
                    <a:pt x="2219" y="4586"/>
                    <a:pt x="2021" y="4705"/>
                    <a:pt x="1863" y="4903"/>
                  </a:cubicBezTo>
                  <a:cubicBezTo>
                    <a:pt x="1387" y="5616"/>
                    <a:pt x="951" y="6369"/>
                    <a:pt x="476" y="7121"/>
                  </a:cubicBezTo>
                  <a:cubicBezTo>
                    <a:pt x="397" y="7280"/>
                    <a:pt x="278" y="7398"/>
                    <a:pt x="199" y="7557"/>
                  </a:cubicBezTo>
                  <a:cubicBezTo>
                    <a:pt x="1" y="7953"/>
                    <a:pt x="80" y="8230"/>
                    <a:pt x="516" y="8349"/>
                  </a:cubicBezTo>
                  <a:cubicBezTo>
                    <a:pt x="1149" y="8547"/>
                    <a:pt x="1823" y="8745"/>
                    <a:pt x="2457" y="8904"/>
                  </a:cubicBezTo>
                  <a:cubicBezTo>
                    <a:pt x="2774" y="9023"/>
                    <a:pt x="3130" y="9062"/>
                    <a:pt x="3447" y="9062"/>
                  </a:cubicBezTo>
                  <a:cubicBezTo>
                    <a:pt x="3883" y="9023"/>
                    <a:pt x="4318" y="8904"/>
                    <a:pt x="4715" y="8785"/>
                  </a:cubicBezTo>
                  <a:cubicBezTo>
                    <a:pt x="6695" y="8230"/>
                    <a:pt x="8715" y="7676"/>
                    <a:pt x="10696" y="7082"/>
                  </a:cubicBezTo>
                  <a:cubicBezTo>
                    <a:pt x="12439" y="6567"/>
                    <a:pt x="14182" y="5933"/>
                    <a:pt x="15885" y="5339"/>
                  </a:cubicBezTo>
                  <a:cubicBezTo>
                    <a:pt x="16361" y="5180"/>
                    <a:pt x="16836" y="4982"/>
                    <a:pt x="17311" y="4824"/>
                  </a:cubicBezTo>
                  <a:cubicBezTo>
                    <a:pt x="17628" y="4586"/>
                    <a:pt x="17826" y="4190"/>
                    <a:pt x="17787" y="3794"/>
                  </a:cubicBezTo>
                  <a:cubicBezTo>
                    <a:pt x="17826" y="2487"/>
                    <a:pt x="17311" y="1219"/>
                    <a:pt x="16321" y="427"/>
                  </a:cubicBezTo>
                  <a:cubicBezTo>
                    <a:pt x="16018" y="149"/>
                    <a:pt x="15651" y="0"/>
                    <a:pt x="152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102;p7"/>
            <p:cNvSpPr/>
            <p:nvPr/>
          </p:nvSpPr>
          <p:spPr>
            <a:xfrm>
              <a:off x="8211101" y="1383394"/>
              <a:ext cx="62186" cy="54085"/>
            </a:xfrm>
            <a:custGeom>
              <a:avLst/>
              <a:gdLst/>
              <a:ahLst/>
              <a:cxnLst/>
              <a:rect l="l" t="t" r="r" b="b"/>
              <a:pathLst>
                <a:path w="476" h="414" extrusionOk="0">
                  <a:moveTo>
                    <a:pt x="160" y="1"/>
                  </a:moveTo>
                  <a:cubicBezTo>
                    <a:pt x="129" y="1"/>
                    <a:pt x="103" y="6"/>
                    <a:pt x="79" y="17"/>
                  </a:cubicBezTo>
                  <a:cubicBezTo>
                    <a:pt x="0" y="96"/>
                    <a:pt x="0" y="255"/>
                    <a:pt x="0" y="334"/>
                  </a:cubicBezTo>
                  <a:cubicBezTo>
                    <a:pt x="119" y="334"/>
                    <a:pt x="238" y="413"/>
                    <a:pt x="317" y="413"/>
                  </a:cubicBezTo>
                  <a:cubicBezTo>
                    <a:pt x="436" y="374"/>
                    <a:pt x="436" y="215"/>
                    <a:pt x="475" y="57"/>
                  </a:cubicBezTo>
                  <a:cubicBezTo>
                    <a:pt x="335" y="29"/>
                    <a:pt x="235" y="1"/>
                    <a:pt x="1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103;p7"/>
            <p:cNvSpPr/>
            <p:nvPr/>
          </p:nvSpPr>
          <p:spPr>
            <a:xfrm>
              <a:off x="8180008" y="1210951"/>
              <a:ext cx="88053" cy="78515"/>
            </a:xfrm>
            <a:custGeom>
              <a:avLst/>
              <a:gdLst/>
              <a:ahLst/>
              <a:cxnLst/>
              <a:rect l="l" t="t" r="r" b="b"/>
              <a:pathLst>
                <a:path w="674" h="601" extrusionOk="0">
                  <a:moveTo>
                    <a:pt x="397" y="0"/>
                  </a:moveTo>
                  <a:cubicBezTo>
                    <a:pt x="357" y="0"/>
                    <a:pt x="317" y="10"/>
                    <a:pt x="278" y="30"/>
                  </a:cubicBezTo>
                  <a:lnTo>
                    <a:pt x="238" y="30"/>
                  </a:lnTo>
                  <a:cubicBezTo>
                    <a:pt x="80" y="109"/>
                    <a:pt x="0" y="307"/>
                    <a:pt x="80" y="466"/>
                  </a:cubicBezTo>
                  <a:cubicBezTo>
                    <a:pt x="80" y="466"/>
                    <a:pt x="80" y="505"/>
                    <a:pt x="80" y="505"/>
                  </a:cubicBezTo>
                  <a:cubicBezTo>
                    <a:pt x="167" y="563"/>
                    <a:pt x="275" y="600"/>
                    <a:pt x="373" y="600"/>
                  </a:cubicBezTo>
                  <a:cubicBezTo>
                    <a:pt x="409" y="600"/>
                    <a:pt x="444" y="595"/>
                    <a:pt x="476" y="585"/>
                  </a:cubicBezTo>
                  <a:cubicBezTo>
                    <a:pt x="634" y="505"/>
                    <a:pt x="674" y="268"/>
                    <a:pt x="515" y="30"/>
                  </a:cubicBezTo>
                  <a:cubicBezTo>
                    <a:pt x="476" y="10"/>
                    <a:pt x="436" y="0"/>
                    <a:pt x="3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04;p7"/>
            <p:cNvSpPr/>
            <p:nvPr/>
          </p:nvSpPr>
          <p:spPr>
            <a:xfrm>
              <a:off x="8060994" y="1304619"/>
              <a:ext cx="67412" cy="65581"/>
            </a:xfrm>
            <a:custGeom>
              <a:avLst/>
              <a:gdLst/>
              <a:ahLst/>
              <a:cxnLst/>
              <a:rect l="l" t="t" r="r" b="b"/>
              <a:pathLst>
                <a:path w="516" h="502" extrusionOk="0">
                  <a:moveTo>
                    <a:pt x="267" y="0"/>
                  </a:moveTo>
                  <a:cubicBezTo>
                    <a:pt x="218" y="0"/>
                    <a:pt x="168" y="10"/>
                    <a:pt x="119" y="26"/>
                  </a:cubicBezTo>
                  <a:cubicBezTo>
                    <a:pt x="40" y="26"/>
                    <a:pt x="0" y="264"/>
                    <a:pt x="80" y="343"/>
                  </a:cubicBezTo>
                  <a:cubicBezTo>
                    <a:pt x="119" y="422"/>
                    <a:pt x="278" y="462"/>
                    <a:pt x="476" y="501"/>
                  </a:cubicBezTo>
                  <a:cubicBezTo>
                    <a:pt x="476" y="303"/>
                    <a:pt x="515" y="145"/>
                    <a:pt x="476" y="66"/>
                  </a:cubicBezTo>
                  <a:cubicBezTo>
                    <a:pt x="406" y="19"/>
                    <a:pt x="337" y="0"/>
                    <a:pt x="2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3" name="Google Shape;105;p7"/>
          <p:cNvGrpSpPr/>
          <p:nvPr/>
        </p:nvGrpSpPr>
        <p:grpSpPr>
          <a:xfrm rot="-4027023">
            <a:off x="3525776" y="3877520"/>
            <a:ext cx="546241" cy="867982"/>
            <a:chOff x="6712570" y="2317359"/>
            <a:chExt cx="1863208" cy="2960654"/>
          </a:xfrm>
        </p:grpSpPr>
        <p:sp>
          <p:nvSpPr>
            <p:cNvPr id="34" name="Google Shape;106;p7"/>
            <p:cNvSpPr/>
            <p:nvPr/>
          </p:nvSpPr>
          <p:spPr>
            <a:xfrm>
              <a:off x="7420292" y="3361133"/>
              <a:ext cx="356355" cy="144514"/>
            </a:xfrm>
            <a:custGeom>
              <a:avLst/>
              <a:gdLst/>
              <a:ahLst/>
              <a:cxnLst/>
              <a:rect l="l" t="t" r="r" b="b"/>
              <a:pathLst>
                <a:path w="2932" h="1189" extrusionOk="0">
                  <a:moveTo>
                    <a:pt x="357" y="0"/>
                  </a:moveTo>
                  <a:cubicBezTo>
                    <a:pt x="277" y="0"/>
                    <a:pt x="119" y="79"/>
                    <a:pt x="0" y="159"/>
                  </a:cubicBezTo>
                  <a:cubicBezTo>
                    <a:pt x="79" y="238"/>
                    <a:pt x="119" y="357"/>
                    <a:pt x="198" y="396"/>
                  </a:cubicBezTo>
                  <a:cubicBezTo>
                    <a:pt x="515" y="634"/>
                    <a:pt x="911" y="792"/>
                    <a:pt x="1268" y="990"/>
                  </a:cubicBezTo>
                  <a:cubicBezTo>
                    <a:pt x="1624" y="1149"/>
                    <a:pt x="2060" y="1189"/>
                    <a:pt x="2496" y="1189"/>
                  </a:cubicBezTo>
                  <a:cubicBezTo>
                    <a:pt x="2614" y="1149"/>
                    <a:pt x="2773" y="1149"/>
                    <a:pt x="2931" y="1149"/>
                  </a:cubicBezTo>
                  <a:cubicBezTo>
                    <a:pt x="2931" y="1070"/>
                    <a:pt x="2931" y="1030"/>
                    <a:pt x="2931" y="990"/>
                  </a:cubicBezTo>
                  <a:cubicBezTo>
                    <a:pt x="2852" y="911"/>
                    <a:pt x="2773" y="872"/>
                    <a:pt x="2654" y="832"/>
                  </a:cubicBezTo>
                  <a:cubicBezTo>
                    <a:pt x="2179" y="634"/>
                    <a:pt x="1703" y="436"/>
                    <a:pt x="1228" y="238"/>
                  </a:cubicBezTo>
                  <a:cubicBezTo>
                    <a:pt x="951" y="119"/>
                    <a:pt x="673" y="40"/>
                    <a:pt x="357" y="0"/>
                  </a:cubicBezTo>
                  <a:close/>
                </a:path>
              </a:pathLst>
            </a:custGeom>
            <a:solidFill>
              <a:srgbClr val="A88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107;p7"/>
            <p:cNvSpPr/>
            <p:nvPr/>
          </p:nvSpPr>
          <p:spPr>
            <a:xfrm>
              <a:off x="8036496" y="2376913"/>
              <a:ext cx="476801" cy="965169"/>
            </a:xfrm>
            <a:custGeom>
              <a:avLst/>
              <a:gdLst/>
              <a:ahLst/>
              <a:cxnLst/>
              <a:rect l="l" t="t" r="r" b="b"/>
              <a:pathLst>
                <a:path w="3923" h="7941" extrusionOk="0">
                  <a:moveTo>
                    <a:pt x="1823" y="1126"/>
                  </a:moveTo>
                  <a:cubicBezTo>
                    <a:pt x="1823" y="1245"/>
                    <a:pt x="1823" y="1324"/>
                    <a:pt x="1823" y="1364"/>
                  </a:cubicBezTo>
                  <a:cubicBezTo>
                    <a:pt x="1783" y="1443"/>
                    <a:pt x="1704" y="1443"/>
                    <a:pt x="1664" y="1483"/>
                  </a:cubicBezTo>
                  <a:cubicBezTo>
                    <a:pt x="1308" y="1641"/>
                    <a:pt x="1268" y="2117"/>
                    <a:pt x="1545" y="2354"/>
                  </a:cubicBezTo>
                  <a:cubicBezTo>
                    <a:pt x="1981" y="2790"/>
                    <a:pt x="2219" y="3384"/>
                    <a:pt x="2140" y="4018"/>
                  </a:cubicBezTo>
                  <a:cubicBezTo>
                    <a:pt x="2100" y="4216"/>
                    <a:pt x="2021" y="4414"/>
                    <a:pt x="1902" y="4573"/>
                  </a:cubicBezTo>
                  <a:cubicBezTo>
                    <a:pt x="1862" y="4652"/>
                    <a:pt x="1704" y="4612"/>
                    <a:pt x="1625" y="4652"/>
                  </a:cubicBezTo>
                  <a:lnTo>
                    <a:pt x="1625" y="4573"/>
                  </a:lnTo>
                  <a:cubicBezTo>
                    <a:pt x="1585" y="4533"/>
                    <a:pt x="1585" y="4454"/>
                    <a:pt x="1625" y="4414"/>
                  </a:cubicBezTo>
                  <a:cubicBezTo>
                    <a:pt x="1862" y="3780"/>
                    <a:pt x="1704" y="3028"/>
                    <a:pt x="1228" y="2552"/>
                  </a:cubicBezTo>
                  <a:cubicBezTo>
                    <a:pt x="951" y="2275"/>
                    <a:pt x="912" y="1839"/>
                    <a:pt x="1149" y="1523"/>
                  </a:cubicBezTo>
                  <a:cubicBezTo>
                    <a:pt x="1228" y="1404"/>
                    <a:pt x="1308" y="1324"/>
                    <a:pt x="1387" y="1285"/>
                  </a:cubicBezTo>
                  <a:cubicBezTo>
                    <a:pt x="1545" y="1206"/>
                    <a:pt x="1664" y="1166"/>
                    <a:pt x="1823" y="1126"/>
                  </a:cubicBezTo>
                  <a:close/>
                  <a:moveTo>
                    <a:pt x="1962" y="1"/>
                  </a:moveTo>
                  <a:cubicBezTo>
                    <a:pt x="1852" y="1"/>
                    <a:pt x="1748" y="29"/>
                    <a:pt x="1664" y="57"/>
                  </a:cubicBezTo>
                  <a:cubicBezTo>
                    <a:pt x="1545" y="96"/>
                    <a:pt x="1466" y="176"/>
                    <a:pt x="1426" y="295"/>
                  </a:cubicBezTo>
                  <a:cubicBezTo>
                    <a:pt x="1189" y="611"/>
                    <a:pt x="951" y="928"/>
                    <a:pt x="753" y="1245"/>
                  </a:cubicBezTo>
                  <a:cubicBezTo>
                    <a:pt x="515" y="1483"/>
                    <a:pt x="357" y="1760"/>
                    <a:pt x="199" y="2077"/>
                  </a:cubicBezTo>
                  <a:cubicBezTo>
                    <a:pt x="119" y="2354"/>
                    <a:pt x="0" y="2711"/>
                    <a:pt x="357" y="2988"/>
                  </a:cubicBezTo>
                  <a:cubicBezTo>
                    <a:pt x="476" y="3107"/>
                    <a:pt x="515" y="3384"/>
                    <a:pt x="674" y="3543"/>
                  </a:cubicBezTo>
                  <a:cubicBezTo>
                    <a:pt x="872" y="3780"/>
                    <a:pt x="991" y="4097"/>
                    <a:pt x="1070" y="4375"/>
                  </a:cubicBezTo>
                  <a:cubicBezTo>
                    <a:pt x="1110" y="4810"/>
                    <a:pt x="1030" y="5206"/>
                    <a:pt x="793" y="5563"/>
                  </a:cubicBezTo>
                  <a:cubicBezTo>
                    <a:pt x="674" y="5801"/>
                    <a:pt x="476" y="6038"/>
                    <a:pt x="317" y="6316"/>
                  </a:cubicBezTo>
                  <a:cubicBezTo>
                    <a:pt x="159" y="6553"/>
                    <a:pt x="159" y="6831"/>
                    <a:pt x="317" y="7068"/>
                  </a:cubicBezTo>
                  <a:cubicBezTo>
                    <a:pt x="595" y="7544"/>
                    <a:pt x="1070" y="7861"/>
                    <a:pt x="1664" y="7900"/>
                  </a:cubicBezTo>
                  <a:cubicBezTo>
                    <a:pt x="1746" y="7927"/>
                    <a:pt x="1828" y="7940"/>
                    <a:pt x="1908" y="7940"/>
                  </a:cubicBezTo>
                  <a:cubicBezTo>
                    <a:pt x="2178" y="7940"/>
                    <a:pt x="2432" y="7797"/>
                    <a:pt x="2615" y="7583"/>
                  </a:cubicBezTo>
                  <a:cubicBezTo>
                    <a:pt x="2813" y="7227"/>
                    <a:pt x="2694" y="6949"/>
                    <a:pt x="2496" y="6633"/>
                  </a:cubicBezTo>
                  <a:cubicBezTo>
                    <a:pt x="2100" y="6236"/>
                    <a:pt x="2100" y="5563"/>
                    <a:pt x="2496" y="5167"/>
                  </a:cubicBezTo>
                  <a:lnTo>
                    <a:pt x="3209" y="4097"/>
                  </a:lnTo>
                  <a:cubicBezTo>
                    <a:pt x="3922" y="3028"/>
                    <a:pt x="3764" y="2037"/>
                    <a:pt x="2773" y="1602"/>
                  </a:cubicBezTo>
                  <a:cubicBezTo>
                    <a:pt x="2496" y="1483"/>
                    <a:pt x="2298" y="1285"/>
                    <a:pt x="2219" y="1008"/>
                  </a:cubicBezTo>
                  <a:cubicBezTo>
                    <a:pt x="2140" y="809"/>
                    <a:pt x="2140" y="611"/>
                    <a:pt x="2219" y="413"/>
                  </a:cubicBezTo>
                  <a:cubicBezTo>
                    <a:pt x="2219" y="255"/>
                    <a:pt x="2179" y="136"/>
                    <a:pt x="2100" y="17"/>
                  </a:cubicBezTo>
                  <a:cubicBezTo>
                    <a:pt x="2053" y="6"/>
                    <a:pt x="2007" y="1"/>
                    <a:pt x="1962" y="1"/>
                  </a:cubicBezTo>
                  <a:close/>
                </a:path>
              </a:pathLst>
            </a:custGeom>
            <a:solidFill>
              <a:srgbClr val="A889C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108;p7"/>
            <p:cNvSpPr/>
            <p:nvPr/>
          </p:nvSpPr>
          <p:spPr>
            <a:xfrm>
              <a:off x="7997968" y="3463347"/>
              <a:ext cx="264957" cy="213672"/>
            </a:xfrm>
            <a:custGeom>
              <a:avLst/>
              <a:gdLst/>
              <a:ahLst/>
              <a:cxnLst/>
              <a:rect l="l" t="t" r="r" b="b"/>
              <a:pathLst>
                <a:path w="2180" h="1758" extrusionOk="0">
                  <a:moveTo>
                    <a:pt x="1387" y="1"/>
                  </a:moveTo>
                  <a:cubicBezTo>
                    <a:pt x="1347" y="1"/>
                    <a:pt x="1308" y="11"/>
                    <a:pt x="1268" y="31"/>
                  </a:cubicBezTo>
                  <a:cubicBezTo>
                    <a:pt x="1268" y="70"/>
                    <a:pt x="1268" y="110"/>
                    <a:pt x="1268" y="149"/>
                  </a:cubicBezTo>
                  <a:cubicBezTo>
                    <a:pt x="1268" y="189"/>
                    <a:pt x="1268" y="229"/>
                    <a:pt x="1308" y="268"/>
                  </a:cubicBezTo>
                  <a:cubicBezTo>
                    <a:pt x="1347" y="387"/>
                    <a:pt x="1466" y="466"/>
                    <a:pt x="1506" y="585"/>
                  </a:cubicBezTo>
                  <a:cubicBezTo>
                    <a:pt x="1743" y="1021"/>
                    <a:pt x="1585" y="1338"/>
                    <a:pt x="1070" y="1338"/>
                  </a:cubicBezTo>
                  <a:cubicBezTo>
                    <a:pt x="832" y="1338"/>
                    <a:pt x="595" y="1140"/>
                    <a:pt x="555" y="902"/>
                  </a:cubicBezTo>
                  <a:cubicBezTo>
                    <a:pt x="436" y="664"/>
                    <a:pt x="595" y="427"/>
                    <a:pt x="832" y="348"/>
                  </a:cubicBezTo>
                  <a:lnTo>
                    <a:pt x="1110" y="229"/>
                  </a:lnTo>
                  <a:lnTo>
                    <a:pt x="1110" y="149"/>
                  </a:lnTo>
                  <a:cubicBezTo>
                    <a:pt x="1030" y="70"/>
                    <a:pt x="912" y="70"/>
                    <a:pt x="793" y="70"/>
                  </a:cubicBezTo>
                  <a:cubicBezTo>
                    <a:pt x="317" y="110"/>
                    <a:pt x="1" y="546"/>
                    <a:pt x="159" y="1021"/>
                  </a:cubicBezTo>
                  <a:cubicBezTo>
                    <a:pt x="199" y="1377"/>
                    <a:pt x="516" y="1694"/>
                    <a:pt x="912" y="1734"/>
                  </a:cubicBezTo>
                  <a:cubicBezTo>
                    <a:pt x="983" y="1750"/>
                    <a:pt x="1056" y="1758"/>
                    <a:pt x="1129" y="1758"/>
                  </a:cubicBezTo>
                  <a:cubicBezTo>
                    <a:pt x="1420" y="1758"/>
                    <a:pt x="1712" y="1631"/>
                    <a:pt x="1902" y="1377"/>
                  </a:cubicBezTo>
                  <a:cubicBezTo>
                    <a:pt x="2179" y="902"/>
                    <a:pt x="1981" y="268"/>
                    <a:pt x="1506" y="31"/>
                  </a:cubicBezTo>
                  <a:cubicBezTo>
                    <a:pt x="1466" y="11"/>
                    <a:pt x="1427" y="1"/>
                    <a:pt x="13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09;p7"/>
            <p:cNvSpPr/>
            <p:nvPr/>
          </p:nvSpPr>
          <p:spPr>
            <a:xfrm>
              <a:off x="6712570" y="2317359"/>
              <a:ext cx="1863208" cy="2960654"/>
            </a:xfrm>
            <a:custGeom>
              <a:avLst/>
              <a:gdLst/>
              <a:ahLst/>
              <a:cxnLst/>
              <a:rect l="l" t="t" r="r" b="b"/>
              <a:pathLst>
                <a:path w="15330" h="24359" extrusionOk="0">
                  <a:moveTo>
                    <a:pt x="10656" y="2409"/>
                  </a:moveTo>
                  <a:cubicBezTo>
                    <a:pt x="10616" y="2607"/>
                    <a:pt x="10577" y="2805"/>
                    <a:pt x="10537" y="3003"/>
                  </a:cubicBezTo>
                  <a:cubicBezTo>
                    <a:pt x="10497" y="3082"/>
                    <a:pt x="10418" y="3161"/>
                    <a:pt x="10339" y="3201"/>
                  </a:cubicBezTo>
                  <a:cubicBezTo>
                    <a:pt x="9190" y="3755"/>
                    <a:pt x="8239" y="4587"/>
                    <a:pt x="7526" y="5657"/>
                  </a:cubicBezTo>
                  <a:cubicBezTo>
                    <a:pt x="7130" y="6211"/>
                    <a:pt x="6893" y="6885"/>
                    <a:pt x="6893" y="7558"/>
                  </a:cubicBezTo>
                  <a:cubicBezTo>
                    <a:pt x="6893" y="7796"/>
                    <a:pt x="6813" y="8034"/>
                    <a:pt x="6813" y="8271"/>
                  </a:cubicBezTo>
                  <a:cubicBezTo>
                    <a:pt x="6457" y="8232"/>
                    <a:pt x="6417" y="7994"/>
                    <a:pt x="6338" y="7756"/>
                  </a:cubicBezTo>
                  <a:cubicBezTo>
                    <a:pt x="6100" y="6845"/>
                    <a:pt x="6259" y="5895"/>
                    <a:pt x="6813" y="5102"/>
                  </a:cubicBezTo>
                  <a:cubicBezTo>
                    <a:pt x="7051" y="4627"/>
                    <a:pt x="7408" y="4270"/>
                    <a:pt x="7883" y="3993"/>
                  </a:cubicBezTo>
                  <a:cubicBezTo>
                    <a:pt x="8715" y="3478"/>
                    <a:pt x="9586" y="3003"/>
                    <a:pt x="10458" y="2488"/>
                  </a:cubicBezTo>
                  <a:cubicBezTo>
                    <a:pt x="10497" y="2448"/>
                    <a:pt x="10577" y="2409"/>
                    <a:pt x="10656" y="2409"/>
                  </a:cubicBezTo>
                  <a:close/>
                  <a:moveTo>
                    <a:pt x="10933" y="4112"/>
                  </a:moveTo>
                  <a:cubicBezTo>
                    <a:pt x="11488" y="4468"/>
                    <a:pt x="11646" y="5221"/>
                    <a:pt x="11250" y="5776"/>
                  </a:cubicBezTo>
                  <a:cubicBezTo>
                    <a:pt x="10616" y="6687"/>
                    <a:pt x="9784" y="7400"/>
                    <a:pt x="8834" y="7954"/>
                  </a:cubicBezTo>
                  <a:cubicBezTo>
                    <a:pt x="8556" y="8113"/>
                    <a:pt x="8239" y="8232"/>
                    <a:pt x="7962" y="8351"/>
                  </a:cubicBezTo>
                  <a:lnTo>
                    <a:pt x="7962" y="8311"/>
                  </a:lnTo>
                  <a:lnTo>
                    <a:pt x="10933" y="4112"/>
                  </a:lnTo>
                  <a:close/>
                  <a:moveTo>
                    <a:pt x="12822" y="491"/>
                  </a:moveTo>
                  <a:cubicBezTo>
                    <a:pt x="12864" y="491"/>
                    <a:pt x="12907" y="496"/>
                    <a:pt x="12953" y="507"/>
                  </a:cubicBezTo>
                  <a:cubicBezTo>
                    <a:pt x="13072" y="626"/>
                    <a:pt x="13112" y="745"/>
                    <a:pt x="13072" y="903"/>
                  </a:cubicBezTo>
                  <a:cubicBezTo>
                    <a:pt x="13033" y="1101"/>
                    <a:pt x="13033" y="1299"/>
                    <a:pt x="13072" y="1498"/>
                  </a:cubicBezTo>
                  <a:cubicBezTo>
                    <a:pt x="13191" y="1775"/>
                    <a:pt x="13389" y="1973"/>
                    <a:pt x="13627" y="2092"/>
                  </a:cubicBezTo>
                  <a:cubicBezTo>
                    <a:pt x="14617" y="2527"/>
                    <a:pt x="14775" y="3518"/>
                    <a:pt x="14102" y="4627"/>
                  </a:cubicBezTo>
                  <a:lnTo>
                    <a:pt x="13349" y="5657"/>
                  </a:lnTo>
                  <a:cubicBezTo>
                    <a:pt x="12993" y="6093"/>
                    <a:pt x="12993" y="6726"/>
                    <a:pt x="13389" y="7123"/>
                  </a:cubicBezTo>
                  <a:lnTo>
                    <a:pt x="13349" y="7123"/>
                  </a:lnTo>
                  <a:cubicBezTo>
                    <a:pt x="13547" y="7439"/>
                    <a:pt x="13706" y="7717"/>
                    <a:pt x="13468" y="8073"/>
                  </a:cubicBezTo>
                  <a:cubicBezTo>
                    <a:pt x="13316" y="8287"/>
                    <a:pt x="13045" y="8430"/>
                    <a:pt x="12766" y="8430"/>
                  </a:cubicBezTo>
                  <a:cubicBezTo>
                    <a:pt x="12683" y="8430"/>
                    <a:pt x="12599" y="8417"/>
                    <a:pt x="12518" y="8390"/>
                  </a:cubicBezTo>
                  <a:cubicBezTo>
                    <a:pt x="11963" y="8351"/>
                    <a:pt x="11448" y="8034"/>
                    <a:pt x="11171" y="7558"/>
                  </a:cubicBezTo>
                  <a:cubicBezTo>
                    <a:pt x="11052" y="7321"/>
                    <a:pt x="11052" y="7043"/>
                    <a:pt x="11171" y="6806"/>
                  </a:cubicBezTo>
                  <a:cubicBezTo>
                    <a:pt x="11329" y="6568"/>
                    <a:pt x="11527" y="6291"/>
                    <a:pt x="11686" y="6053"/>
                  </a:cubicBezTo>
                  <a:cubicBezTo>
                    <a:pt x="11884" y="5696"/>
                    <a:pt x="12003" y="5300"/>
                    <a:pt x="11923" y="4865"/>
                  </a:cubicBezTo>
                  <a:cubicBezTo>
                    <a:pt x="11884" y="4587"/>
                    <a:pt x="11725" y="4270"/>
                    <a:pt x="11527" y="4033"/>
                  </a:cubicBezTo>
                  <a:cubicBezTo>
                    <a:pt x="11408" y="3874"/>
                    <a:pt x="11369" y="3597"/>
                    <a:pt x="11210" y="3478"/>
                  </a:cubicBezTo>
                  <a:cubicBezTo>
                    <a:pt x="10854" y="3201"/>
                    <a:pt x="10973" y="2844"/>
                    <a:pt x="11092" y="2567"/>
                  </a:cubicBezTo>
                  <a:cubicBezTo>
                    <a:pt x="11250" y="2250"/>
                    <a:pt x="11408" y="1973"/>
                    <a:pt x="11606" y="1735"/>
                  </a:cubicBezTo>
                  <a:cubicBezTo>
                    <a:pt x="11844" y="1418"/>
                    <a:pt x="12082" y="1101"/>
                    <a:pt x="12280" y="785"/>
                  </a:cubicBezTo>
                  <a:cubicBezTo>
                    <a:pt x="12359" y="666"/>
                    <a:pt x="12438" y="586"/>
                    <a:pt x="12518" y="547"/>
                  </a:cubicBezTo>
                  <a:cubicBezTo>
                    <a:pt x="12630" y="519"/>
                    <a:pt x="12722" y="491"/>
                    <a:pt x="12822" y="491"/>
                  </a:cubicBezTo>
                  <a:close/>
                  <a:moveTo>
                    <a:pt x="10616" y="3597"/>
                  </a:moveTo>
                  <a:cubicBezTo>
                    <a:pt x="10775" y="3676"/>
                    <a:pt x="10735" y="3795"/>
                    <a:pt x="10656" y="3954"/>
                  </a:cubicBezTo>
                  <a:lnTo>
                    <a:pt x="7606" y="7994"/>
                  </a:lnTo>
                  <a:cubicBezTo>
                    <a:pt x="7526" y="8152"/>
                    <a:pt x="7408" y="8311"/>
                    <a:pt x="7328" y="8509"/>
                  </a:cubicBezTo>
                  <a:cubicBezTo>
                    <a:pt x="7210" y="8509"/>
                    <a:pt x="7130" y="8469"/>
                    <a:pt x="7210" y="8271"/>
                  </a:cubicBezTo>
                  <a:cubicBezTo>
                    <a:pt x="7249" y="8073"/>
                    <a:pt x="7289" y="7875"/>
                    <a:pt x="7289" y="7677"/>
                  </a:cubicBezTo>
                  <a:cubicBezTo>
                    <a:pt x="7368" y="6806"/>
                    <a:pt x="7764" y="5934"/>
                    <a:pt x="8398" y="5300"/>
                  </a:cubicBezTo>
                  <a:cubicBezTo>
                    <a:pt x="8992" y="4548"/>
                    <a:pt x="9745" y="3993"/>
                    <a:pt x="10616" y="3597"/>
                  </a:cubicBezTo>
                  <a:close/>
                  <a:moveTo>
                    <a:pt x="10656" y="7241"/>
                  </a:moveTo>
                  <a:lnTo>
                    <a:pt x="10656" y="7241"/>
                  </a:lnTo>
                  <a:cubicBezTo>
                    <a:pt x="10616" y="7360"/>
                    <a:pt x="10577" y="7519"/>
                    <a:pt x="10537" y="7637"/>
                  </a:cubicBezTo>
                  <a:lnTo>
                    <a:pt x="10497" y="7598"/>
                  </a:lnTo>
                  <a:cubicBezTo>
                    <a:pt x="10101" y="8311"/>
                    <a:pt x="9388" y="8826"/>
                    <a:pt x="8596" y="8945"/>
                  </a:cubicBezTo>
                  <a:cubicBezTo>
                    <a:pt x="8358" y="8945"/>
                    <a:pt x="8160" y="8905"/>
                    <a:pt x="7962" y="8786"/>
                  </a:cubicBezTo>
                  <a:cubicBezTo>
                    <a:pt x="8992" y="8549"/>
                    <a:pt x="9705" y="7796"/>
                    <a:pt x="10656" y="7241"/>
                  </a:cubicBezTo>
                  <a:close/>
                  <a:moveTo>
                    <a:pt x="6180" y="8549"/>
                  </a:moveTo>
                  <a:cubicBezTo>
                    <a:pt x="6457" y="8628"/>
                    <a:pt x="6774" y="8707"/>
                    <a:pt x="7051" y="8826"/>
                  </a:cubicBezTo>
                  <a:cubicBezTo>
                    <a:pt x="7526" y="9024"/>
                    <a:pt x="8002" y="9222"/>
                    <a:pt x="8477" y="9420"/>
                  </a:cubicBezTo>
                  <a:cubicBezTo>
                    <a:pt x="8556" y="9460"/>
                    <a:pt x="8636" y="9499"/>
                    <a:pt x="8715" y="9578"/>
                  </a:cubicBezTo>
                  <a:cubicBezTo>
                    <a:pt x="8715" y="9618"/>
                    <a:pt x="8715" y="9658"/>
                    <a:pt x="8715" y="9737"/>
                  </a:cubicBezTo>
                  <a:cubicBezTo>
                    <a:pt x="8556" y="9737"/>
                    <a:pt x="8437" y="9737"/>
                    <a:pt x="8319" y="9777"/>
                  </a:cubicBezTo>
                  <a:lnTo>
                    <a:pt x="8279" y="9777"/>
                  </a:lnTo>
                  <a:cubicBezTo>
                    <a:pt x="7843" y="9777"/>
                    <a:pt x="7447" y="9737"/>
                    <a:pt x="7051" y="9578"/>
                  </a:cubicBezTo>
                  <a:cubicBezTo>
                    <a:pt x="6695" y="9380"/>
                    <a:pt x="6338" y="9222"/>
                    <a:pt x="5982" y="8984"/>
                  </a:cubicBezTo>
                  <a:cubicBezTo>
                    <a:pt x="5902" y="8945"/>
                    <a:pt x="5863" y="8826"/>
                    <a:pt x="5823" y="8747"/>
                  </a:cubicBezTo>
                  <a:cubicBezTo>
                    <a:pt x="5942" y="8667"/>
                    <a:pt x="6061" y="8549"/>
                    <a:pt x="6180" y="8549"/>
                  </a:cubicBezTo>
                  <a:close/>
                  <a:moveTo>
                    <a:pt x="12829" y="1"/>
                  </a:moveTo>
                  <a:cubicBezTo>
                    <a:pt x="12696" y="1"/>
                    <a:pt x="12563" y="40"/>
                    <a:pt x="12438" y="111"/>
                  </a:cubicBezTo>
                  <a:cubicBezTo>
                    <a:pt x="12240" y="230"/>
                    <a:pt x="12082" y="388"/>
                    <a:pt x="11963" y="586"/>
                  </a:cubicBezTo>
                  <a:cubicBezTo>
                    <a:pt x="11805" y="785"/>
                    <a:pt x="11646" y="1022"/>
                    <a:pt x="11448" y="1220"/>
                  </a:cubicBezTo>
                  <a:cubicBezTo>
                    <a:pt x="11092" y="1537"/>
                    <a:pt x="10695" y="1814"/>
                    <a:pt x="10260" y="2052"/>
                  </a:cubicBezTo>
                  <a:cubicBezTo>
                    <a:pt x="9349" y="2607"/>
                    <a:pt x="8358" y="3082"/>
                    <a:pt x="7447" y="3716"/>
                  </a:cubicBezTo>
                  <a:cubicBezTo>
                    <a:pt x="6417" y="4468"/>
                    <a:pt x="5783" y="5696"/>
                    <a:pt x="5783" y="6964"/>
                  </a:cubicBezTo>
                  <a:cubicBezTo>
                    <a:pt x="5823" y="7360"/>
                    <a:pt x="5863" y="7717"/>
                    <a:pt x="5982" y="8113"/>
                  </a:cubicBezTo>
                  <a:cubicBezTo>
                    <a:pt x="5269" y="8469"/>
                    <a:pt x="5189" y="8826"/>
                    <a:pt x="5704" y="9341"/>
                  </a:cubicBezTo>
                  <a:lnTo>
                    <a:pt x="5546" y="9499"/>
                  </a:lnTo>
                  <a:cubicBezTo>
                    <a:pt x="4872" y="10450"/>
                    <a:pt x="4120" y="11361"/>
                    <a:pt x="3526" y="12312"/>
                  </a:cubicBezTo>
                  <a:cubicBezTo>
                    <a:pt x="2218" y="14372"/>
                    <a:pt x="1228" y="16550"/>
                    <a:pt x="555" y="18848"/>
                  </a:cubicBezTo>
                  <a:cubicBezTo>
                    <a:pt x="198" y="19917"/>
                    <a:pt x="0" y="21026"/>
                    <a:pt x="0" y="22136"/>
                  </a:cubicBezTo>
                  <a:cubicBezTo>
                    <a:pt x="0" y="22651"/>
                    <a:pt x="79" y="23166"/>
                    <a:pt x="238" y="23641"/>
                  </a:cubicBezTo>
                  <a:cubicBezTo>
                    <a:pt x="317" y="24077"/>
                    <a:pt x="713" y="24354"/>
                    <a:pt x="1149" y="24354"/>
                  </a:cubicBezTo>
                  <a:cubicBezTo>
                    <a:pt x="1182" y="24357"/>
                    <a:pt x="1216" y="24359"/>
                    <a:pt x="1249" y="24359"/>
                  </a:cubicBezTo>
                  <a:cubicBezTo>
                    <a:pt x="1611" y="24359"/>
                    <a:pt x="1958" y="24165"/>
                    <a:pt x="2139" y="23839"/>
                  </a:cubicBezTo>
                  <a:cubicBezTo>
                    <a:pt x="2773" y="22888"/>
                    <a:pt x="3446" y="22017"/>
                    <a:pt x="4001" y="21026"/>
                  </a:cubicBezTo>
                  <a:cubicBezTo>
                    <a:pt x="4595" y="19957"/>
                    <a:pt x="5070" y="18808"/>
                    <a:pt x="5585" y="17659"/>
                  </a:cubicBezTo>
                  <a:cubicBezTo>
                    <a:pt x="6061" y="16630"/>
                    <a:pt x="6536" y="15520"/>
                    <a:pt x="6893" y="14411"/>
                  </a:cubicBezTo>
                  <a:cubicBezTo>
                    <a:pt x="7328" y="13144"/>
                    <a:pt x="7566" y="11797"/>
                    <a:pt x="7883" y="10490"/>
                  </a:cubicBezTo>
                  <a:cubicBezTo>
                    <a:pt x="7923" y="10410"/>
                    <a:pt x="7923" y="10331"/>
                    <a:pt x="7923" y="10252"/>
                  </a:cubicBezTo>
                  <a:cubicBezTo>
                    <a:pt x="8279" y="10173"/>
                    <a:pt x="8596" y="10093"/>
                    <a:pt x="8913" y="9975"/>
                  </a:cubicBezTo>
                  <a:cubicBezTo>
                    <a:pt x="9190" y="9935"/>
                    <a:pt x="9269" y="9658"/>
                    <a:pt x="9151" y="9420"/>
                  </a:cubicBezTo>
                  <a:cubicBezTo>
                    <a:pt x="9151" y="9380"/>
                    <a:pt x="9111" y="9301"/>
                    <a:pt x="9071" y="9262"/>
                  </a:cubicBezTo>
                  <a:cubicBezTo>
                    <a:pt x="9824" y="9064"/>
                    <a:pt x="10497" y="8588"/>
                    <a:pt x="10893" y="7915"/>
                  </a:cubicBezTo>
                  <a:cubicBezTo>
                    <a:pt x="11290" y="8430"/>
                    <a:pt x="11884" y="8786"/>
                    <a:pt x="12518" y="8826"/>
                  </a:cubicBezTo>
                  <a:cubicBezTo>
                    <a:pt x="12632" y="8859"/>
                    <a:pt x="12746" y="8874"/>
                    <a:pt x="12858" y="8874"/>
                  </a:cubicBezTo>
                  <a:cubicBezTo>
                    <a:pt x="13289" y="8874"/>
                    <a:pt x="13684" y="8640"/>
                    <a:pt x="13904" y="8232"/>
                  </a:cubicBezTo>
                  <a:cubicBezTo>
                    <a:pt x="14181" y="7796"/>
                    <a:pt x="14142" y="7241"/>
                    <a:pt x="13785" y="6845"/>
                  </a:cubicBezTo>
                  <a:cubicBezTo>
                    <a:pt x="13508" y="6608"/>
                    <a:pt x="13508" y="6211"/>
                    <a:pt x="13785" y="5934"/>
                  </a:cubicBezTo>
                  <a:cubicBezTo>
                    <a:pt x="14023" y="5538"/>
                    <a:pt x="14340" y="5142"/>
                    <a:pt x="14617" y="4706"/>
                  </a:cubicBezTo>
                  <a:cubicBezTo>
                    <a:pt x="15330" y="3557"/>
                    <a:pt x="15132" y="2290"/>
                    <a:pt x="13944" y="1735"/>
                  </a:cubicBezTo>
                  <a:cubicBezTo>
                    <a:pt x="13587" y="1616"/>
                    <a:pt x="13429" y="1220"/>
                    <a:pt x="13547" y="864"/>
                  </a:cubicBezTo>
                  <a:cubicBezTo>
                    <a:pt x="13627" y="626"/>
                    <a:pt x="13508" y="309"/>
                    <a:pt x="13310" y="190"/>
                  </a:cubicBezTo>
                  <a:cubicBezTo>
                    <a:pt x="13157" y="59"/>
                    <a:pt x="12992" y="1"/>
                    <a:pt x="1282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10;p7"/>
            <p:cNvSpPr/>
            <p:nvPr/>
          </p:nvSpPr>
          <p:spPr>
            <a:xfrm>
              <a:off x="8142356" y="2513765"/>
              <a:ext cx="149373" cy="428559"/>
            </a:xfrm>
            <a:custGeom>
              <a:avLst/>
              <a:gdLst/>
              <a:ahLst/>
              <a:cxnLst/>
              <a:rect l="l" t="t" r="r" b="b"/>
              <a:pathLst>
                <a:path w="1229" h="3526" extrusionOk="0">
                  <a:moveTo>
                    <a:pt x="912" y="0"/>
                  </a:moveTo>
                  <a:lnTo>
                    <a:pt x="912" y="0"/>
                  </a:lnTo>
                  <a:cubicBezTo>
                    <a:pt x="754" y="40"/>
                    <a:pt x="595" y="80"/>
                    <a:pt x="476" y="159"/>
                  </a:cubicBezTo>
                  <a:cubicBezTo>
                    <a:pt x="397" y="198"/>
                    <a:pt x="318" y="278"/>
                    <a:pt x="239" y="397"/>
                  </a:cubicBezTo>
                  <a:cubicBezTo>
                    <a:pt x="1" y="713"/>
                    <a:pt x="41" y="1149"/>
                    <a:pt x="318" y="1426"/>
                  </a:cubicBezTo>
                  <a:cubicBezTo>
                    <a:pt x="793" y="1902"/>
                    <a:pt x="952" y="2654"/>
                    <a:pt x="714" y="3288"/>
                  </a:cubicBezTo>
                  <a:cubicBezTo>
                    <a:pt x="674" y="3328"/>
                    <a:pt x="674" y="3407"/>
                    <a:pt x="714" y="3447"/>
                  </a:cubicBezTo>
                  <a:lnTo>
                    <a:pt x="714" y="3526"/>
                  </a:lnTo>
                  <a:cubicBezTo>
                    <a:pt x="793" y="3526"/>
                    <a:pt x="952" y="3526"/>
                    <a:pt x="952" y="3447"/>
                  </a:cubicBezTo>
                  <a:cubicBezTo>
                    <a:pt x="1070" y="3288"/>
                    <a:pt x="1150" y="3090"/>
                    <a:pt x="1189" y="2892"/>
                  </a:cubicBezTo>
                  <a:cubicBezTo>
                    <a:pt x="1229" y="2258"/>
                    <a:pt x="1031" y="1664"/>
                    <a:pt x="595" y="1228"/>
                  </a:cubicBezTo>
                  <a:cubicBezTo>
                    <a:pt x="318" y="951"/>
                    <a:pt x="397" y="515"/>
                    <a:pt x="714" y="357"/>
                  </a:cubicBezTo>
                  <a:cubicBezTo>
                    <a:pt x="793" y="317"/>
                    <a:pt x="872" y="317"/>
                    <a:pt x="872" y="238"/>
                  </a:cubicBezTo>
                  <a:cubicBezTo>
                    <a:pt x="912" y="198"/>
                    <a:pt x="872" y="119"/>
                    <a:pt x="91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9" name="Google Shape;1993;p71"/>
          <p:cNvGrpSpPr/>
          <p:nvPr/>
        </p:nvGrpSpPr>
        <p:grpSpPr>
          <a:xfrm>
            <a:off x="5228423" y="3787868"/>
            <a:ext cx="1085667" cy="687386"/>
            <a:chOff x="5375905" y="267889"/>
            <a:chExt cx="3753524" cy="2387283"/>
          </a:xfrm>
        </p:grpSpPr>
        <p:sp>
          <p:nvSpPr>
            <p:cNvPr id="40" name="Google Shape;1994;p71"/>
            <p:cNvSpPr/>
            <p:nvPr/>
          </p:nvSpPr>
          <p:spPr>
            <a:xfrm>
              <a:off x="6006449" y="1524912"/>
              <a:ext cx="1463358" cy="743755"/>
            </a:xfrm>
            <a:custGeom>
              <a:avLst/>
              <a:gdLst/>
              <a:ahLst/>
              <a:cxnLst/>
              <a:rect l="l" t="t" r="r" b="b"/>
              <a:pathLst>
                <a:path w="9745" h="4953" extrusionOk="0">
                  <a:moveTo>
                    <a:pt x="1743" y="1228"/>
                  </a:moveTo>
                  <a:cubicBezTo>
                    <a:pt x="2139" y="1308"/>
                    <a:pt x="2496" y="1427"/>
                    <a:pt x="2852" y="1545"/>
                  </a:cubicBezTo>
                  <a:cubicBezTo>
                    <a:pt x="3011" y="1585"/>
                    <a:pt x="3130" y="1664"/>
                    <a:pt x="3249" y="1743"/>
                  </a:cubicBezTo>
                  <a:lnTo>
                    <a:pt x="3249" y="1862"/>
                  </a:lnTo>
                  <a:lnTo>
                    <a:pt x="2932" y="1862"/>
                  </a:lnTo>
                  <a:cubicBezTo>
                    <a:pt x="2496" y="1783"/>
                    <a:pt x="2060" y="1664"/>
                    <a:pt x="1664" y="1545"/>
                  </a:cubicBezTo>
                  <a:cubicBezTo>
                    <a:pt x="1585" y="1545"/>
                    <a:pt x="1545" y="1387"/>
                    <a:pt x="1466" y="1308"/>
                  </a:cubicBezTo>
                  <a:cubicBezTo>
                    <a:pt x="1545" y="1268"/>
                    <a:pt x="1664" y="1228"/>
                    <a:pt x="1743" y="1228"/>
                  </a:cubicBezTo>
                  <a:close/>
                  <a:moveTo>
                    <a:pt x="4499" y="1841"/>
                  </a:moveTo>
                  <a:cubicBezTo>
                    <a:pt x="4934" y="1841"/>
                    <a:pt x="5352" y="2004"/>
                    <a:pt x="5705" y="2298"/>
                  </a:cubicBezTo>
                  <a:cubicBezTo>
                    <a:pt x="5598" y="2356"/>
                    <a:pt x="5454" y="2381"/>
                    <a:pt x="5295" y="2381"/>
                  </a:cubicBezTo>
                  <a:cubicBezTo>
                    <a:pt x="4801" y="2381"/>
                    <a:pt x="4161" y="2141"/>
                    <a:pt x="4041" y="1902"/>
                  </a:cubicBezTo>
                  <a:cubicBezTo>
                    <a:pt x="4194" y="1861"/>
                    <a:pt x="4348" y="1841"/>
                    <a:pt x="4499" y="1841"/>
                  </a:cubicBezTo>
                  <a:close/>
                  <a:moveTo>
                    <a:pt x="2892" y="2298"/>
                  </a:moveTo>
                  <a:cubicBezTo>
                    <a:pt x="3407" y="2377"/>
                    <a:pt x="3882" y="2456"/>
                    <a:pt x="4397" y="2536"/>
                  </a:cubicBezTo>
                  <a:cubicBezTo>
                    <a:pt x="4437" y="2536"/>
                    <a:pt x="4437" y="2615"/>
                    <a:pt x="4556" y="2694"/>
                  </a:cubicBezTo>
                  <a:cubicBezTo>
                    <a:pt x="4358" y="2734"/>
                    <a:pt x="4160" y="2773"/>
                    <a:pt x="3922" y="2773"/>
                  </a:cubicBezTo>
                  <a:cubicBezTo>
                    <a:pt x="3565" y="2734"/>
                    <a:pt x="3209" y="2694"/>
                    <a:pt x="2892" y="2654"/>
                  </a:cubicBezTo>
                  <a:cubicBezTo>
                    <a:pt x="2813" y="2654"/>
                    <a:pt x="2773" y="2496"/>
                    <a:pt x="2694" y="2456"/>
                  </a:cubicBezTo>
                  <a:cubicBezTo>
                    <a:pt x="2773" y="2377"/>
                    <a:pt x="2852" y="2298"/>
                    <a:pt x="2892" y="2298"/>
                  </a:cubicBezTo>
                  <a:close/>
                  <a:moveTo>
                    <a:pt x="1070" y="0"/>
                  </a:moveTo>
                  <a:cubicBezTo>
                    <a:pt x="951" y="0"/>
                    <a:pt x="872" y="40"/>
                    <a:pt x="793" y="80"/>
                  </a:cubicBezTo>
                  <a:cubicBezTo>
                    <a:pt x="278" y="753"/>
                    <a:pt x="0" y="1585"/>
                    <a:pt x="0" y="2417"/>
                  </a:cubicBezTo>
                  <a:cubicBezTo>
                    <a:pt x="0" y="2892"/>
                    <a:pt x="0" y="2892"/>
                    <a:pt x="476" y="2971"/>
                  </a:cubicBezTo>
                  <a:cubicBezTo>
                    <a:pt x="1308" y="3130"/>
                    <a:pt x="2139" y="3288"/>
                    <a:pt x="2971" y="3486"/>
                  </a:cubicBezTo>
                  <a:cubicBezTo>
                    <a:pt x="4635" y="3922"/>
                    <a:pt x="6299" y="4318"/>
                    <a:pt x="7923" y="4754"/>
                  </a:cubicBezTo>
                  <a:cubicBezTo>
                    <a:pt x="8240" y="4833"/>
                    <a:pt x="8517" y="4912"/>
                    <a:pt x="8834" y="4952"/>
                  </a:cubicBezTo>
                  <a:cubicBezTo>
                    <a:pt x="8557" y="3803"/>
                    <a:pt x="8913" y="2615"/>
                    <a:pt x="9745" y="1823"/>
                  </a:cubicBezTo>
                  <a:cubicBezTo>
                    <a:pt x="9705" y="1783"/>
                    <a:pt x="9666" y="1783"/>
                    <a:pt x="9626" y="1743"/>
                  </a:cubicBezTo>
                  <a:cubicBezTo>
                    <a:pt x="8913" y="1625"/>
                    <a:pt x="8200" y="1466"/>
                    <a:pt x="7447" y="1347"/>
                  </a:cubicBezTo>
                  <a:lnTo>
                    <a:pt x="2932" y="397"/>
                  </a:lnTo>
                  <a:cubicBezTo>
                    <a:pt x="2298" y="278"/>
                    <a:pt x="1664" y="119"/>
                    <a:pt x="1070" y="0"/>
                  </a:cubicBezTo>
                  <a:close/>
                </a:path>
              </a:pathLst>
            </a:custGeom>
            <a:solidFill>
              <a:schemeClr val="accent1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1995;p71"/>
            <p:cNvSpPr/>
            <p:nvPr/>
          </p:nvSpPr>
          <p:spPr>
            <a:xfrm>
              <a:off x="5851779" y="995434"/>
              <a:ext cx="702021" cy="529623"/>
            </a:xfrm>
            <a:custGeom>
              <a:avLst/>
              <a:gdLst/>
              <a:ahLst/>
              <a:cxnLst/>
              <a:rect l="l" t="t" r="r" b="b"/>
              <a:pathLst>
                <a:path w="4675" h="3527" extrusionOk="0">
                  <a:moveTo>
                    <a:pt x="991" y="516"/>
                  </a:moveTo>
                  <a:cubicBezTo>
                    <a:pt x="1466" y="516"/>
                    <a:pt x="1941" y="674"/>
                    <a:pt x="2338" y="912"/>
                  </a:cubicBezTo>
                  <a:cubicBezTo>
                    <a:pt x="2338" y="952"/>
                    <a:pt x="2377" y="991"/>
                    <a:pt x="2377" y="1031"/>
                  </a:cubicBezTo>
                  <a:cubicBezTo>
                    <a:pt x="2254" y="1051"/>
                    <a:pt x="2129" y="1061"/>
                    <a:pt x="2004" y="1061"/>
                  </a:cubicBezTo>
                  <a:cubicBezTo>
                    <a:pt x="1644" y="1061"/>
                    <a:pt x="1285" y="980"/>
                    <a:pt x="991" y="833"/>
                  </a:cubicBezTo>
                  <a:cubicBezTo>
                    <a:pt x="912" y="754"/>
                    <a:pt x="872" y="714"/>
                    <a:pt x="872" y="635"/>
                  </a:cubicBezTo>
                  <a:cubicBezTo>
                    <a:pt x="872" y="595"/>
                    <a:pt x="991" y="516"/>
                    <a:pt x="991" y="516"/>
                  </a:cubicBezTo>
                  <a:close/>
                  <a:moveTo>
                    <a:pt x="3233" y="1105"/>
                  </a:moveTo>
                  <a:cubicBezTo>
                    <a:pt x="3340" y="1105"/>
                    <a:pt x="3478" y="1150"/>
                    <a:pt x="3605" y="1150"/>
                  </a:cubicBezTo>
                  <a:lnTo>
                    <a:pt x="3922" y="1467"/>
                  </a:lnTo>
                  <a:lnTo>
                    <a:pt x="3447" y="1546"/>
                  </a:lnTo>
                  <a:cubicBezTo>
                    <a:pt x="3288" y="1467"/>
                    <a:pt x="2971" y="1506"/>
                    <a:pt x="3051" y="1269"/>
                  </a:cubicBezTo>
                  <a:cubicBezTo>
                    <a:pt x="3069" y="1139"/>
                    <a:pt x="3139" y="1105"/>
                    <a:pt x="3233" y="1105"/>
                  </a:cubicBezTo>
                  <a:close/>
                  <a:moveTo>
                    <a:pt x="1996" y="1635"/>
                  </a:moveTo>
                  <a:cubicBezTo>
                    <a:pt x="2090" y="1635"/>
                    <a:pt x="2199" y="1665"/>
                    <a:pt x="2298" y="1665"/>
                  </a:cubicBezTo>
                  <a:lnTo>
                    <a:pt x="2654" y="1982"/>
                  </a:lnTo>
                  <a:cubicBezTo>
                    <a:pt x="2496" y="2061"/>
                    <a:pt x="2338" y="2061"/>
                    <a:pt x="2140" y="2100"/>
                  </a:cubicBezTo>
                  <a:cubicBezTo>
                    <a:pt x="1981" y="2100"/>
                    <a:pt x="1743" y="2021"/>
                    <a:pt x="1783" y="1784"/>
                  </a:cubicBezTo>
                  <a:cubicBezTo>
                    <a:pt x="1823" y="1665"/>
                    <a:pt x="1902" y="1635"/>
                    <a:pt x="1996" y="1635"/>
                  </a:cubicBezTo>
                  <a:close/>
                  <a:moveTo>
                    <a:pt x="674" y="1"/>
                  </a:moveTo>
                  <a:lnTo>
                    <a:pt x="0" y="2774"/>
                  </a:lnTo>
                  <a:cubicBezTo>
                    <a:pt x="1347" y="3012"/>
                    <a:pt x="2694" y="3249"/>
                    <a:pt x="4001" y="3526"/>
                  </a:cubicBezTo>
                  <a:cubicBezTo>
                    <a:pt x="4239" y="2615"/>
                    <a:pt x="4477" y="1704"/>
                    <a:pt x="4675" y="793"/>
                  </a:cubicBezTo>
                  <a:cubicBezTo>
                    <a:pt x="3962" y="674"/>
                    <a:pt x="3288" y="556"/>
                    <a:pt x="2654" y="437"/>
                  </a:cubicBezTo>
                  <a:cubicBezTo>
                    <a:pt x="1981" y="318"/>
                    <a:pt x="1308" y="159"/>
                    <a:pt x="674" y="1"/>
                  </a:cubicBezTo>
                  <a:close/>
                </a:path>
              </a:pathLst>
            </a:custGeom>
            <a:solidFill>
              <a:schemeClr val="bg1">
                <a:lumMod val="9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996;p71"/>
            <p:cNvSpPr/>
            <p:nvPr/>
          </p:nvSpPr>
          <p:spPr>
            <a:xfrm>
              <a:off x="8439278" y="1014504"/>
              <a:ext cx="606967" cy="611612"/>
            </a:xfrm>
            <a:custGeom>
              <a:avLst/>
              <a:gdLst/>
              <a:ahLst/>
              <a:cxnLst/>
              <a:rect l="l" t="t" r="r" b="b"/>
              <a:pathLst>
                <a:path w="4042" h="4073" extrusionOk="0">
                  <a:moveTo>
                    <a:pt x="1625" y="2409"/>
                  </a:moveTo>
                  <a:cubicBezTo>
                    <a:pt x="1783" y="2449"/>
                    <a:pt x="1981" y="2528"/>
                    <a:pt x="2179" y="2568"/>
                  </a:cubicBezTo>
                  <a:cubicBezTo>
                    <a:pt x="2179" y="2647"/>
                    <a:pt x="2140" y="2686"/>
                    <a:pt x="2140" y="2766"/>
                  </a:cubicBezTo>
                  <a:cubicBezTo>
                    <a:pt x="1942" y="2766"/>
                    <a:pt x="1744" y="2766"/>
                    <a:pt x="1546" y="2726"/>
                  </a:cubicBezTo>
                  <a:cubicBezTo>
                    <a:pt x="1506" y="2726"/>
                    <a:pt x="1427" y="2607"/>
                    <a:pt x="1466" y="2568"/>
                  </a:cubicBezTo>
                  <a:cubicBezTo>
                    <a:pt x="1466" y="2528"/>
                    <a:pt x="1585" y="2409"/>
                    <a:pt x="1625" y="2409"/>
                  </a:cubicBezTo>
                  <a:close/>
                  <a:moveTo>
                    <a:pt x="674" y="2885"/>
                  </a:moveTo>
                  <a:lnTo>
                    <a:pt x="674" y="2924"/>
                  </a:lnTo>
                  <a:cubicBezTo>
                    <a:pt x="1189" y="3043"/>
                    <a:pt x="1744" y="3162"/>
                    <a:pt x="2259" y="3320"/>
                  </a:cubicBezTo>
                  <a:lnTo>
                    <a:pt x="2298" y="3360"/>
                  </a:lnTo>
                  <a:lnTo>
                    <a:pt x="2298" y="3479"/>
                  </a:lnTo>
                  <a:cubicBezTo>
                    <a:pt x="2021" y="3479"/>
                    <a:pt x="1744" y="3439"/>
                    <a:pt x="1427" y="3439"/>
                  </a:cubicBezTo>
                  <a:cubicBezTo>
                    <a:pt x="1189" y="3360"/>
                    <a:pt x="912" y="3320"/>
                    <a:pt x="674" y="3201"/>
                  </a:cubicBezTo>
                  <a:cubicBezTo>
                    <a:pt x="595" y="3162"/>
                    <a:pt x="555" y="3122"/>
                    <a:pt x="555" y="3043"/>
                  </a:cubicBezTo>
                  <a:cubicBezTo>
                    <a:pt x="516" y="2964"/>
                    <a:pt x="635" y="2885"/>
                    <a:pt x="674" y="2885"/>
                  </a:cubicBezTo>
                  <a:close/>
                  <a:moveTo>
                    <a:pt x="1407" y="1"/>
                  </a:moveTo>
                  <a:cubicBezTo>
                    <a:pt x="1276" y="1"/>
                    <a:pt x="1221" y="84"/>
                    <a:pt x="1070" y="310"/>
                  </a:cubicBezTo>
                  <a:cubicBezTo>
                    <a:pt x="357" y="1181"/>
                    <a:pt x="1" y="2330"/>
                    <a:pt x="80" y="3439"/>
                  </a:cubicBezTo>
                  <a:cubicBezTo>
                    <a:pt x="1031" y="3637"/>
                    <a:pt x="1942" y="3875"/>
                    <a:pt x="2892" y="4073"/>
                  </a:cubicBezTo>
                  <a:cubicBezTo>
                    <a:pt x="2972" y="4073"/>
                    <a:pt x="3051" y="4033"/>
                    <a:pt x="3091" y="3994"/>
                  </a:cubicBezTo>
                  <a:cubicBezTo>
                    <a:pt x="3526" y="3598"/>
                    <a:pt x="3843" y="3043"/>
                    <a:pt x="3922" y="2449"/>
                  </a:cubicBezTo>
                  <a:cubicBezTo>
                    <a:pt x="4002" y="1894"/>
                    <a:pt x="4002" y="1340"/>
                    <a:pt x="4041" y="745"/>
                  </a:cubicBezTo>
                  <a:lnTo>
                    <a:pt x="3804" y="666"/>
                  </a:lnTo>
                  <a:cubicBezTo>
                    <a:pt x="3130" y="468"/>
                    <a:pt x="2457" y="310"/>
                    <a:pt x="1744" y="72"/>
                  </a:cubicBezTo>
                  <a:cubicBezTo>
                    <a:pt x="1584" y="29"/>
                    <a:pt x="1483" y="1"/>
                    <a:pt x="1407" y="1"/>
                  </a:cubicBez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997;p71"/>
            <p:cNvSpPr/>
            <p:nvPr/>
          </p:nvSpPr>
          <p:spPr>
            <a:xfrm>
              <a:off x="6208722" y="430366"/>
              <a:ext cx="434277" cy="606957"/>
            </a:xfrm>
            <a:custGeom>
              <a:avLst/>
              <a:gdLst/>
              <a:ahLst/>
              <a:cxnLst/>
              <a:rect l="l" t="t" r="r" b="b"/>
              <a:pathLst>
                <a:path w="2892" h="4042" extrusionOk="0">
                  <a:moveTo>
                    <a:pt x="1030" y="1"/>
                  </a:moveTo>
                  <a:cubicBezTo>
                    <a:pt x="713" y="1268"/>
                    <a:pt x="357" y="2496"/>
                    <a:pt x="0" y="3724"/>
                  </a:cubicBezTo>
                  <a:lnTo>
                    <a:pt x="2020" y="4041"/>
                  </a:lnTo>
                  <a:cubicBezTo>
                    <a:pt x="2020" y="2734"/>
                    <a:pt x="2020" y="1466"/>
                    <a:pt x="2892" y="357"/>
                  </a:cubicBezTo>
                  <a:lnTo>
                    <a:pt x="1030" y="1"/>
                  </a:lnTo>
                  <a:close/>
                </a:path>
              </a:pathLst>
            </a:custGeom>
            <a:solidFill>
              <a:schemeClr val="tx2">
                <a:lumMod val="60000"/>
                <a:lumOff val="40000"/>
              </a:scheme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1998;p71"/>
            <p:cNvSpPr/>
            <p:nvPr/>
          </p:nvSpPr>
          <p:spPr>
            <a:xfrm>
              <a:off x="5375905" y="267889"/>
              <a:ext cx="3753524" cy="2387283"/>
            </a:xfrm>
            <a:custGeom>
              <a:avLst/>
              <a:gdLst/>
              <a:ahLst/>
              <a:cxnLst/>
              <a:rect l="l" t="t" r="r" b="b"/>
              <a:pathLst>
                <a:path w="24996" h="15898" extrusionOk="0">
                  <a:moveTo>
                    <a:pt x="2100" y="449"/>
                  </a:moveTo>
                  <a:lnTo>
                    <a:pt x="6180" y="1083"/>
                  </a:lnTo>
                  <a:cubicBezTo>
                    <a:pt x="6061" y="1400"/>
                    <a:pt x="5982" y="1717"/>
                    <a:pt x="5863" y="1994"/>
                  </a:cubicBezTo>
                  <a:cubicBezTo>
                    <a:pt x="5784" y="2311"/>
                    <a:pt x="5744" y="2509"/>
                    <a:pt x="5665" y="2707"/>
                  </a:cubicBezTo>
                  <a:cubicBezTo>
                    <a:pt x="4516" y="2232"/>
                    <a:pt x="3288" y="2113"/>
                    <a:pt x="2100" y="1756"/>
                  </a:cubicBezTo>
                  <a:cubicBezTo>
                    <a:pt x="2140" y="1558"/>
                    <a:pt x="2179" y="1400"/>
                    <a:pt x="2219" y="1202"/>
                  </a:cubicBezTo>
                  <a:lnTo>
                    <a:pt x="5031" y="1994"/>
                  </a:lnTo>
                  <a:cubicBezTo>
                    <a:pt x="5229" y="2073"/>
                    <a:pt x="5388" y="2113"/>
                    <a:pt x="5586" y="2113"/>
                  </a:cubicBezTo>
                  <a:cubicBezTo>
                    <a:pt x="5665" y="2113"/>
                    <a:pt x="5744" y="2033"/>
                    <a:pt x="5823" y="1994"/>
                  </a:cubicBezTo>
                  <a:cubicBezTo>
                    <a:pt x="5784" y="1915"/>
                    <a:pt x="5744" y="1835"/>
                    <a:pt x="5665" y="1796"/>
                  </a:cubicBezTo>
                  <a:cubicBezTo>
                    <a:pt x="5269" y="1637"/>
                    <a:pt x="4912" y="1519"/>
                    <a:pt x="4477" y="1400"/>
                  </a:cubicBezTo>
                  <a:cubicBezTo>
                    <a:pt x="3882" y="1241"/>
                    <a:pt x="3249" y="1083"/>
                    <a:pt x="2654" y="885"/>
                  </a:cubicBezTo>
                  <a:cubicBezTo>
                    <a:pt x="2536" y="885"/>
                    <a:pt x="2377" y="845"/>
                    <a:pt x="2258" y="845"/>
                  </a:cubicBezTo>
                  <a:cubicBezTo>
                    <a:pt x="2179" y="726"/>
                    <a:pt x="2140" y="568"/>
                    <a:pt x="2100" y="449"/>
                  </a:cubicBezTo>
                  <a:close/>
                  <a:moveTo>
                    <a:pt x="2021" y="2192"/>
                  </a:moveTo>
                  <a:lnTo>
                    <a:pt x="5586" y="3063"/>
                  </a:lnTo>
                  <a:cubicBezTo>
                    <a:pt x="5507" y="3261"/>
                    <a:pt x="5427" y="3499"/>
                    <a:pt x="5348" y="3737"/>
                  </a:cubicBezTo>
                  <a:cubicBezTo>
                    <a:pt x="4279" y="3222"/>
                    <a:pt x="3090" y="3143"/>
                    <a:pt x="1941" y="2865"/>
                  </a:cubicBezTo>
                  <a:cubicBezTo>
                    <a:pt x="1941" y="2667"/>
                    <a:pt x="1981" y="2430"/>
                    <a:pt x="2021" y="2192"/>
                  </a:cubicBezTo>
                  <a:close/>
                  <a:moveTo>
                    <a:pt x="1823" y="3301"/>
                  </a:moveTo>
                  <a:lnTo>
                    <a:pt x="5309" y="4014"/>
                  </a:lnTo>
                  <a:lnTo>
                    <a:pt x="5071" y="4727"/>
                  </a:lnTo>
                  <a:cubicBezTo>
                    <a:pt x="4754" y="4608"/>
                    <a:pt x="4397" y="4648"/>
                    <a:pt x="4081" y="4410"/>
                  </a:cubicBezTo>
                  <a:cubicBezTo>
                    <a:pt x="3843" y="4291"/>
                    <a:pt x="3605" y="4173"/>
                    <a:pt x="3328" y="4133"/>
                  </a:cubicBezTo>
                  <a:lnTo>
                    <a:pt x="1783" y="3618"/>
                  </a:lnTo>
                  <a:cubicBezTo>
                    <a:pt x="1783" y="3539"/>
                    <a:pt x="1823" y="3420"/>
                    <a:pt x="1823" y="3301"/>
                  </a:cubicBezTo>
                  <a:close/>
                  <a:moveTo>
                    <a:pt x="6576" y="1083"/>
                  </a:moveTo>
                  <a:lnTo>
                    <a:pt x="8438" y="1439"/>
                  </a:lnTo>
                  <a:cubicBezTo>
                    <a:pt x="7566" y="2548"/>
                    <a:pt x="7566" y="3816"/>
                    <a:pt x="7566" y="5123"/>
                  </a:cubicBezTo>
                  <a:lnTo>
                    <a:pt x="5546" y="4806"/>
                  </a:lnTo>
                  <a:cubicBezTo>
                    <a:pt x="5903" y="3578"/>
                    <a:pt x="6259" y="2350"/>
                    <a:pt x="6576" y="1083"/>
                  </a:cubicBezTo>
                  <a:close/>
                  <a:moveTo>
                    <a:pt x="10982" y="2059"/>
                  </a:moveTo>
                  <a:cubicBezTo>
                    <a:pt x="11067" y="2059"/>
                    <a:pt x="11185" y="2096"/>
                    <a:pt x="11369" y="2152"/>
                  </a:cubicBezTo>
                  <a:lnTo>
                    <a:pt x="17192" y="3618"/>
                  </a:lnTo>
                  <a:cubicBezTo>
                    <a:pt x="17905" y="3776"/>
                    <a:pt x="18618" y="3974"/>
                    <a:pt x="19371" y="4173"/>
                  </a:cubicBezTo>
                  <a:cubicBezTo>
                    <a:pt x="18618" y="5242"/>
                    <a:pt x="18182" y="6470"/>
                    <a:pt x="18103" y="7738"/>
                  </a:cubicBezTo>
                  <a:lnTo>
                    <a:pt x="16123" y="7262"/>
                  </a:lnTo>
                  <a:cubicBezTo>
                    <a:pt x="14419" y="6827"/>
                    <a:pt x="12676" y="6391"/>
                    <a:pt x="10933" y="5955"/>
                  </a:cubicBezTo>
                  <a:cubicBezTo>
                    <a:pt x="10537" y="5836"/>
                    <a:pt x="10300" y="5757"/>
                    <a:pt x="10220" y="5282"/>
                  </a:cubicBezTo>
                  <a:cubicBezTo>
                    <a:pt x="10102" y="4331"/>
                    <a:pt x="10220" y="3380"/>
                    <a:pt x="10656" y="2509"/>
                  </a:cubicBezTo>
                  <a:cubicBezTo>
                    <a:pt x="10784" y="2178"/>
                    <a:pt x="10829" y="2059"/>
                    <a:pt x="10982" y="2059"/>
                  </a:cubicBezTo>
                  <a:close/>
                  <a:moveTo>
                    <a:pt x="3843" y="4846"/>
                  </a:moveTo>
                  <a:cubicBezTo>
                    <a:pt x="4477" y="5004"/>
                    <a:pt x="5150" y="5163"/>
                    <a:pt x="5823" y="5282"/>
                  </a:cubicBezTo>
                  <a:cubicBezTo>
                    <a:pt x="6497" y="5401"/>
                    <a:pt x="7131" y="5519"/>
                    <a:pt x="7844" y="5638"/>
                  </a:cubicBezTo>
                  <a:cubicBezTo>
                    <a:pt x="7646" y="6549"/>
                    <a:pt x="7408" y="7460"/>
                    <a:pt x="7210" y="8371"/>
                  </a:cubicBezTo>
                  <a:cubicBezTo>
                    <a:pt x="5863" y="8134"/>
                    <a:pt x="4556" y="7857"/>
                    <a:pt x="3169" y="7619"/>
                  </a:cubicBezTo>
                  <a:lnTo>
                    <a:pt x="3843" y="4846"/>
                  </a:lnTo>
                  <a:close/>
                  <a:moveTo>
                    <a:pt x="21804" y="4943"/>
                  </a:moveTo>
                  <a:cubicBezTo>
                    <a:pt x="21884" y="4943"/>
                    <a:pt x="21985" y="4981"/>
                    <a:pt x="22144" y="5044"/>
                  </a:cubicBezTo>
                  <a:cubicBezTo>
                    <a:pt x="22857" y="5242"/>
                    <a:pt x="23530" y="5401"/>
                    <a:pt x="24243" y="5599"/>
                  </a:cubicBezTo>
                  <a:lnTo>
                    <a:pt x="24441" y="5678"/>
                  </a:lnTo>
                  <a:cubicBezTo>
                    <a:pt x="24402" y="6272"/>
                    <a:pt x="24402" y="6866"/>
                    <a:pt x="24322" y="7421"/>
                  </a:cubicBezTo>
                  <a:lnTo>
                    <a:pt x="24362" y="7381"/>
                  </a:lnTo>
                  <a:lnTo>
                    <a:pt x="24362" y="7381"/>
                  </a:lnTo>
                  <a:cubicBezTo>
                    <a:pt x="24243" y="7975"/>
                    <a:pt x="23966" y="8530"/>
                    <a:pt x="23491" y="8926"/>
                  </a:cubicBezTo>
                  <a:cubicBezTo>
                    <a:pt x="23451" y="8966"/>
                    <a:pt x="23372" y="9005"/>
                    <a:pt x="23292" y="9005"/>
                  </a:cubicBezTo>
                  <a:cubicBezTo>
                    <a:pt x="22342" y="8807"/>
                    <a:pt x="21431" y="8609"/>
                    <a:pt x="20520" y="8371"/>
                  </a:cubicBezTo>
                  <a:cubicBezTo>
                    <a:pt x="20401" y="7262"/>
                    <a:pt x="20757" y="6114"/>
                    <a:pt x="21470" y="5242"/>
                  </a:cubicBezTo>
                  <a:cubicBezTo>
                    <a:pt x="21613" y="5028"/>
                    <a:pt x="21684" y="4943"/>
                    <a:pt x="21804" y="4943"/>
                  </a:cubicBezTo>
                  <a:close/>
                  <a:moveTo>
                    <a:pt x="17826" y="8094"/>
                  </a:moveTo>
                  <a:lnTo>
                    <a:pt x="21470" y="9084"/>
                  </a:lnTo>
                  <a:cubicBezTo>
                    <a:pt x="21391" y="9283"/>
                    <a:pt x="21351" y="9481"/>
                    <a:pt x="21312" y="9639"/>
                  </a:cubicBezTo>
                  <a:cubicBezTo>
                    <a:pt x="21272" y="9837"/>
                    <a:pt x="21233" y="10075"/>
                    <a:pt x="21153" y="10312"/>
                  </a:cubicBezTo>
                  <a:cubicBezTo>
                    <a:pt x="20559" y="10154"/>
                    <a:pt x="19965" y="9996"/>
                    <a:pt x="19371" y="9837"/>
                  </a:cubicBezTo>
                  <a:cubicBezTo>
                    <a:pt x="18777" y="9679"/>
                    <a:pt x="18182" y="9560"/>
                    <a:pt x="17588" y="9401"/>
                  </a:cubicBezTo>
                  <a:cubicBezTo>
                    <a:pt x="17588" y="9283"/>
                    <a:pt x="17628" y="9124"/>
                    <a:pt x="17668" y="8966"/>
                  </a:cubicBezTo>
                  <a:cubicBezTo>
                    <a:pt x="18301" y="9124"/>
                    <a:pt x="18856" y="9283"/>
                    <a:pt x="19450" y="9441"/>
                  </a:cubicBezTo>
                  <a:cubicBezTo>
                    <a:pt x="19965" y="9520"/>
                    <a:pt x="20440" y="9639"/>
                    <a:pt x="20916" y="9718"/>
                  </a:cubicBezTo>
                  <a:cubicBezTo>
                    <a:pt x="20995" y="9718"/>
                    <a:pt x="21153" y="9639"/>
                    <a:pt x="21233" y="9599"/>
                  </a:cubicBezTo>
                  <a:cubicBezTo>
                    <a:pt x="21153" y="9520"/>
                    <a:pt x="21074" y="9401"/>
                    <a:pt x="20955" y="9362"/>
                  </a:cubicBezTo>
                  <a:cubicBezTo>
                    <a:pt x="19886" y="9124"/>
                    <a:pt x="18816" y="8886"/>
                    <a:pt x="17747" y="8649"/>
                  </a:cubicBezTo>
                  <a:cubicBezTo>
                    <a:pt x="17747" y="8490"/>
                    <a:pt x="17786" y="8292"/>
                    <a:pt x="17826" y="8094"/>
                  </a:cubicBezTo>
                  <a:close/>
                  <a:moveTo>
                    <a:pt x="17509" y="9758"/>
                  </a:moveTo>
                  <a:lnTo>
                    <a:pt x="21074" y="10709"/>
                  </a:lnTo>
                  <a:cubicBezTo>
                    <a:pt x="20995" y="10986"/>
                    <a:pt x="20916" y="11303"/>
                    <a:pt x="20797" y="11620"/>
                  </a:cubicBezTo>
                  <a:lnTo>
                    <a:pt x="20638" y="11580"/>
                  </a:lnTo>
                  <a:lnTo>
                    <a:pt x="17469" y="10709"/>
                  </a:lnTo>
                  <a:cubicBezTo>
                    <a:pt x="17390" y="10669"/>
                    <a:pt x="17192" y="10669"/>
                    <a:pt x="17390" y="10431"/>
                  </a:cubicBezTo>
                  <a:lnTo>
                    <a:pt x="17390" y="10431"/>
                  </a:lnTo>
                  <a:cubicBezTo>
                    <a:pt x="18143" y="10669"/>
                    <a:pt x="18896" y="10907"/>
                    <a:pt x="19688" y="11144"/>
                  </a:cubicBezTo>
                  <a:cubicBezTo>
                    <a:pt x="19886" y="11184"/>
                    <a:pt x="20123" y="11263"/>
                    <a:pt x="20361" y="11303"/>
                  </a:cubicBezTo>
                  <a:lnTo>
                    <a:pt x="20678" y="11303"/>
                  </a:lnTo>
                  <a:cubicBezTo>
                    <a:pt x="20678" y="11263"/>
                    <a:pt x="20678" y="11224"/>
                    <a:pt x="20718" y="11144"/>
                  </a:cubicBezTo>
                  <a:cubicBezTo>
                    <a:pt x="20599" y="11065"/>
                    <a:pt x="20440" y="10986"/>
                    <a:pt x="20322" y="10946"/>
                  </a:cubicBezTo>
                  <a:cubicBezTo>
                    <a:pt x="19410" y="10669"/>
                    <a:pt x="18499" y="10471"/>
                    <a:pt x="17549" y="10194"/>
                  </a:cubicBezTo>
                  <a:lnTo>
                    <a:pt x="17390" y="10154"/>
                  </a:lnTo>
                  <a:lnTo>
                    <a:pt x="17509" y="9758"/>
                  </a:lnTo>
                  <a:close/>
                  <a:moveTo>
                    <a:pt x="5174" y="8395"/>
                  </a:moveTo>
                  <a:cubicBezTo>
                    <a:pt x="5203" y="8395"/>
                    <a:pt x="5234" y="8399"/>
                    <a:pt x="5269" y="8411"/>
                  </a:cubicBezTo>
                  <a:cubicBezTo>
                    <a:pt x="5903" y="8490"/>
                    <a:pt x="6536" y="8649"/>
                    <a:pt x="7131" y="8768"/>
                  </a:cubicBezTo>
                  <a:lnTo>
                    <a:pt x="11646" y="9718"/>
                  </a:lnTo>
                  <a:cubicBezTo>
                    <a:pt x="12399" y="9837"/>
                    <a:pt x="13112" y="9996"/>
                    <a:pt x="13825" y="10114"/>
                  </a:cubicBezTo>
                  <a:cubicBezTo>
                    <a:pt x="13865" y="10154"/>
                    <a:pt x="13904" y="10154"/>
                    <a:pt x="13944" y="10194"/>
                  </a:cubicBezTo>
                  <a:cubicBezTo>
                    <a:pt x="13112" y="10986"/>
                    <a:pt x="12756" y="12174"/>
                    <a:pt x="13033" y="13323"/>
                  </a:cubicBezTo>
                  <a:cubicBezTo>
                    <a:pt x="12716" y="13283"/>
                    <a:pt x="12439" y="13204"/>
                    <a:pt x="12161" y="13125"/>
                  </a:cubicBezTo>
                  <a:cubicBezTo>
                    <a:pt x="10498" y="12689"/>
                    <a:pt x="8834" y="12293"/>
                    <a:pt x="7210" y="11857"/>
                  </a:cubicBezTo>
                  <a:cubicBezTo>
                    <a:pt x="6338" y="11659"/>
                    <a:pt x="5507" y="11540"/>
                    <a:pt x="4675" y="11342"/>
                  </a:cubicBezTo>
                  <a:cubicBezTo>
                    <a:pt x="4239" y="11263"/>
                    <a:pt x="4239" y="11263"/>
                    <a:pt x="4239" y="10788"/>
                  </a:cubicBezTo>
                  <a:cubicBezTo>
                    <a:pt x="4199" y="9956"/>
                    <a:pt x="4477" y="9124"/>
                    <a:pt x="4992" y="8451"/>
                  </a:cubicBezTo>
                  <a:cubicBezTo>
                    <a:pt x="5048" y="8423"/>
                    <a:pt x="5104" y="8395"/>
                    <a:pt x="5174" y="8395"/>
                  </a:cubicBezTo>
                  <a:close/>
                  <a:moveTo>
                    <a:pt x="17034" y="10986"/>
                  </a:moveTo>
                  <a:cubicBezTo>
                    <a:pt x="18931" y="11421"/>
                    <a:pt x="20750" y="12092"/>
                    <a:pt x="22647" y="12607"/>
                  </a:cubicBezTo>
                  <a:lnTo>
                    <a:pt x="22647" y="12607"/>
                  </a:lnTo>
                  <a:cubicBezTo>
                    <a:pt x="22492" y="13068"/>
                    <a:pt x="22339" y="13492"/>
                    <a:pt x="22223" y="13878"/>
                  </a:cubicBezTo>
                  <a:lnTo>
                    <a:pt x="16440" y="12214"/>
                  </a:lnTo>
                  <a:cubicBezTo>
                    <a:pt x="16519" y="12016"/>
                    <a:pt x="16638" y="11818"/>
                    <a:pt x="16717" y="11580"/>
                  </a:cubicBezTo>
                  <a:cubicBezTo>
                    <a:pt x="17588" y="11857"/>
                    <a:pt x="18420" y="12135"/>
                    <a:pt x="19212" y="12372"/>
                  </a:cubicBezTo>
                  <a:cubicBezTo>
                    <a:pt x="20044" y="12610"/>
                    <a:pt x="20916" y="12848"/>
                    <a:pt x="21787" y="13085"/>
                  </a:cubicBezTo>
                  <a:cubicBezTo>
                    <a:pt x="21866" y="13085"/>
                    <a:pt x="21985" y="13006"/>
                    <a:pt x="22104" y="12967"/>
                  </a:cubicBezTo>
                  <a:cubicBezTo>
                    <a:pt x="22025" y="12887"/>
                    <a:pt x="21985" y="12729"/>
                    <a:pt x="21906" y="12729"/>
                  </a:cubicBezTo>
                  <a:cubicBezTo>
                    <a:pt x="21193" y="12491"/>
                    <a:pt x="20440" y="12293"/>
                    <a:pt x="19727" y="12095"/>
                  </a:cubicBezTo>
                  <a:lnTo>
                    <a:pt x="16915" y="11303"/>
                  </a:lnTo>
                  <a:cubicBezTo>
                    <a:pt x="16955" y="11184"/>
                    <a:pt x="16994" y="11105"/>
                    <a:pt x="17034" y="10986"/>
                  </a:cubicBezTo>
                  <a:close/>
                  <a:moveTo>
                    <a:pt x="16400" y="12531"/>
                  </a:moveTo>
                  <a:lnTo>
                    <a:pt x="22064" y="14353"/>
                  </a:lnTo>
                  <a:cubicBezTo>
                    <a:pt x="22030" y="14458"/>
                    <a:pt x="21995" y="14562"/>
                    <a:pt x="21933" y="14667"/>
                  </a:cubicBezTo>
                  <a:lnTo>
                    <a:pt x="21933" y="14667"/>
                  </a:lnTo>
                  <a:lnTo>
                    <a:pt x="20916" y="14432"/>
                  </a:lnTo>
                  <a:lnTo>
                    <a:pt x="16677" y="13244"/>
                  </a:lnTo>
                  <a:cubicBezTo>
                    <a:pt x="16281" y="13125"/>
                    <a:pt x="16281" y="13125"/>
                    <a:pt x="16360" y="12729"/>
                  </a:cubicBezTo>
                  <a:cubicBezTo>
                    <a:pt x="16360" y="12650"/>
                    <a:pt x="16360" y="12610"/>
                    <a:pt x="16400" y="12531"/>
                  </a:cubicBezTo>
                  <a:close/>
                  <a:moveTo>
                    <a:pt x="16281" y="13521"/>
                  </a:moveTo>
                  <a:lnTo>
                    <a:pt x="21787" y="15026"/>
                  </a:lnTo>
                  <a:cubicBezTo>
                    <a:pt x="21749" y="15181"/>
                    <a:pt x="21710" y="15297"/>
                    <a:pt x="21672" y="15413"/>
                  </a:cubicBezTo>
                  <a:lnTo>
                    <a:pt x="21672" y="15413"/>
                  </a:lnTo>
                  <a:cubicBezTo>
                    <a:pt x="21090" y="15259"/>
                    <a:pt x="20508" y="15143"/>
                    <a:pt x="19965" y="15026"/>
                  </a:cubicBezTo>
                  <a:lnTo>
                    <a:pt x="16875" y="14432"/>
                  </a:lnTo>
                  <a:cubicBezTo>
                    <a:pt x="16281" y="14313"/>
                    <a:pt x="16162" y="14155"/>
                    <a:pt x="16281" y="13521"/>
                  </a:cubicBezTo>
                  <a:close/>
                  <a:moveTo>
                    <a:pt x="2214" y="1"/>
                  </a:moveTo>
                  <a:cubicBezTo>
                    <a:pt x="2017" y="1"/>
                    <a:pt x="1934" y="82"/>
                    <a:pt x="1902" y="370"/>
                  </a:cubicBezTo>
                  <a:cubicBezTo>
                    <a:pt x="1862" y="726"/>
                    <a:pt x="1862" y="1043"/>
                    <a:pt x="1783" y="1360"/>
                  </a:cubicBezTo>
                  <a:cubicBezTo>
                    <a:pt x="1664" y="2033"/>
                    <a:pt x="1506" y="2746"/>
                    <a:pt x="1347" y="3420"/>
                  </a:cubicBezTo>
                  <a:cubicBezTo>
                    <a:pt x="1268" y="3697"/>
                    <a:pt x="1427" y="4014"/>
                    <a:pt x="1743" y="4054"/>
                  </a:cubicBezTo>
                  <a:cubicBezTo>
                    <a:pt x="2021" y="4173"/>
                    <a:pt x="2338" y="4252"/>
                    <a:pt x="2615" y="4371"/>
                  </a:cubicBezTo>
                  <a:lnTo>
                    <a:pt x="3526" y="4648"/>
                  </a:lnTo>
                  <a:lnTo>
                    <a:pt x="2734" y="7579"/>
                  </a:lnTo>
                  <a:cubicBezTo>
                    <a:pt x="2377" y="7500"/>
                    <a:pt x="1981" y="7421"/>
                    <a:pt x="1625" y="7342"/>
                  </a:cubicBezTo>
                  <a:cubicBezTo>
                    <a:pt x="1529" y="7306"/>
                    <a:pt x="1434" y="7288"/>
                    <a:pt x="1343" y="7288"/>
                  </a:cubicBezTo>
                  <a:cubicBezTo>
                    <a:pt x="1128" y="7288"/>
                    <a:pt x="931" y="7385"/>
                    <a:pt x="793" y="7579"/>
                  </a:cubicBezTo>
                  <a:cubicBezTo>
                    <a:pt x="397" y="8094"/>
                    <a:pt x="119" y="8728"/>
                    <a:pt x="80" y="9401"/>
                  </a:cubicBezTo>
                  <a:cubicBezTo>
                    <a:pt x="0" y="10035"/>
                    <a:pt x="357" y="10629"/>
                    <a:pt x="951" y="10827"/>
                  </a:cubicBezTo>
                  <a:cubicBezTo>
                    <a:pt x="1268" y="10946"/>
                    <a:pt x="1625" y="11065"/>
                    <a:pt x="1981" y="11144"/>
                  </a:cubicBezTo>
                  <a:cubicBezTo>
                    <a:pt x="3011" y="11382"/>
                    <a:pt x="4081" y="11659"/>
                    <a:pt x="5110" y="11937"/>
                  </a:cubicBezTo>
                  <a:cubicBezTo>
                    <a:pt x="6576" y="12253"/>
                    <a:pt x="8042" y="12570"/>
                    <a:pt x="9468" y="12927"/>
                  </a:cubicBezTo>
                  <a:cubicBezTo>
                    <a:pt x="10696" y="13204"/>
                    <a:pt x="11924" y="13521"/>
                    <a:pt x="13152" y="13838"/>
                  </a:cubicBezTo>
                  <a:cubicBezTo>
                    <a:pt x="13984" y="14036"/>
                    <a:pt x="14815" y="14234"/>
                    <a:pt x="15647" y="14432"/>
                  </a:cubicBezTo>
                  <a:cubicBezTo>
                    <a:pt x="16043" y="14551"/>
                    <a:pt x="16440" y="14749"/>
                    <a:pt x="16836" y="14828"/>
                  </a:cubicBezTo>
                  <a:cubicBezTo>
                    <a:pt x="18222" y="15145"/>
                    <a:pt x="19609" y="15422"/>
                    <a:pt x="20955" y="15700"/>
                  </a:cubicBezTo>
                  <a:cubicBezTo>
                    <a:pt x="21272" y="15739"/>
                    <a:pt x="21550" y="15819"/>
                    <a:pt x="21866" y="15898"/>
                  </a:cubicBezTo>
                  <a:cubicBezTo>
                    <a:pt x="22064" y="15898"/>
                    <a:pt x="22183" y="15819"/>
                    <a:pt x="22104" y="15581"/>
                  </a:cubicBezTo>
                  <a:cubicBezTo>
                    <a:pt x="22064" y="15502"/>
                    <a:pt x="22064" y="15462"/>
                    <a:pt x="22104" y="15383"/>
                  </a:cubicBezTo>
                  <a:cubicBezTo>
                    <a:pt x="22223" y="15185"/>
                    <a:pt x="22302" y="14947"/>
                    <a:pt x="22381" y="14709"/>
                  </a:cubicBezTo>
                  <a:cubicBezTo>
                    <a:pt x="22500" y="14194"/>
                    <a:pt x="22738" y="13680"/>
                    <a:pt x="22857" y="13165"/>
                  </a:cubicBezTo>
                  <a:cubicBezTo>
                    <a:pt x="23134" y="12253"/>
                    <a:pt x="23015" y="12293"/>
                    <a:pt x="22302" y="12055"/>
                  </a:cubicBezTo>
                  <a:lnTo>
                    <a:pt x="21272" y="11699"/>
                  </a:lnTo>
                  <a:lnTo>
                    <a:pt x="21827" y="9005"/>
                  </a:lnTo>
                  <a:cubicBezTo>
                    <a:pt x="22183" y="9124"/>
                    <a:pt x="22579" y="9203"/>
                    <a:pt x="22936" y="9362"/>
                  </a:cubicBezTo>
                  <a:cubicBezTo>
                    <a:pt x="23040" y="9403"/>
                    <a:pt x="23147" y="9423"/>
                    <a:pt x="23252" y="9423"/>
                  </a:cubicBezTo>
                  <a:cubicBezTo>
                    <a:pt x="23548" y="9423"/>
                    <a:pt x="23830" y="9268"/>
                    <a:pt x="24005" y="9005"/>
                  </a:cubicBezTo>
                  <a:cubicBezTo>
                    <a:pt x="24085" y="8926"/>
                    <a:pt x="24164" y="8847"/>
                    <a:pt x="24204" y="8768"/>
                  </a:cubicBezTo>
                  <a:cubicBezTo>
                    <a:pt x="24758" y="7936"/>
                    <a:pt x="24996" y="6945"/>
                    <a:pt x="24877" y="5995"/>
                  </a:cubicBezTo>
                  <a:cubicBezTo>
                    <a:pt x="24877" y="5599"/>
                    <a:pt x="24600" y="5282"/>
                    <a:pt x="24204" y="5242"/>
                  </a:cubicBezTo>
                  <a:cubicBezTo>
                    <a:pt x="23491" y="5044"/>
                    <a:pt x="22817" y="4846"/>
                    <a:pt x="22144" y="4608"/>
                  </a:cubicBezTo>
                  <a:cubicBezTo>
                    <a:pt x="19688" y="3816"/>
                    <a:pt x="17192" y="3143"/>
                    <a:pt x="14736" y="2509"/>
                  </a:cubicBezTo>
                  <a:cubicBezTo>
                    <a:pt x="13271" y="2152"/>
                    <a:pt x="11805" y="1796"/>
                    <a:pt x="10339" y="1479"/>
                  </a:cubicBezTo>
                  <a:cubicBezTo>
                    <a:pt x="10300" y="1439"/>
                    <a:pt x="10220" y="1400"/>
                    <a:pt x="10141" y="1360"/>
                  </a:cubicBezTo>
                  <a:lnTo>
                    <a:pt x="9943" y="1360"/>
                  </a:lnTo>
                  <a:cubicBezTo>
                    <a:pt x="8913" y="1122"/>
                    <a:pt x="7883" y="924"/>
                    <a:pt x="6853" y="726"/>
                  </a:cubicBezTo>
                  <a:cubicBezTo>
                    <a:pt x="5665" y="528"/>
                    <a:pt x="4477" y="409"/>
                    <a:pt x="3288" y="251"/>
                  </a:cubicBezTo>
                  <a:cubicBezTo>
                    <a:pt x="2971" y="172"/>
                    <a:pt x="2654" y="92"/>
                    <a:pt x="2377" y="13"/>
                  </a:cubicBezTo>
                  <a:cubicBezTo>
                    <a:pt x="2316" y="6"/>
                    <a:pt x="2262" y="1"/>
                    <a:pt x="221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1999;p71"/>
            <p:cNvSpPr/>
            <p:nvPr/>
          </p:nvSpPr>
          <p:spPr>
            <a:xfrm>
              <a:off x="8516613" y="1447578"/>
              <a:ext cx="267894" cy="83490"/>
            </a:xfrm>
            <a:custGeom>
              <a:avLst/>
              <a:gdLst/>
              <a:ahLst/>
              <a:cxnLst/>
              <a:rect l="l" t="t" r="r" b="b"/>
              <a:pathLst>
                <a:path w="1784" h="556" extrusionOk="0">
                  <a:moveTo>
                    <a:pt x="159" y="1"/>
                  </a:moveTo>
                  <a:cubicBezTo>
                    <a:pt x="120" y="1"/>
                    <a:pt x="1" y="80"/>
                    <a:pt x="1" y="119"/>
                  </a:cubicBezTo>
                  <a:cubicBezTo>
                    <a:pt x="1" y="199"/>
                    <a:pt x="80" y="278"/>
                    <a:pt x="159" y="317"/>
                  </a:cubicBezTo>
                  <a:cubicBezTo>
                    <a:pt x="397" y="397"/>
                    <a:pt x="635" y="476"/>
                    <a:pt x="912" y="515"/>
                  </a:cubicBezTo>
                  <a:cubicBezTo>
                    <a:pt x="1189" y="555"/>
                    <a:pt x="1466" y="555"/>
                    <a:pt x="1783" y="555"/>
                  </a:cubicBezTo>
                  <a:lnTo>
                    <a:pt x="1783" y="436"/>
                  </a:lnTo>
                  <a:cubicBezTo>
                    <a:pt x="1783" y="436"/>
                    <a:pt x="1783" y="397"/>
                    <a:pt x="1704" y="397"/>
                  </a:cubicBezTo>
                  <a:cubicBezTo>
                    <a:pt x="1189" y="238"/>
                    <a:pt x="674" y="119"/>
                    <a:pt x="15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2000;p71"/>
            <p:cNvSpPr/>
            <p:nvPr/>
          </p:nvSpPr>
          <p:spPr>
            <a:xfrm>
              <a:off x="8653413" y="1376250"/>
              <a:ext cx="113224" cy="53608"/>
            </a:xfrm>
            <a:custGeom>
              <a:avLst/>
              <a:gdLst/>
              <a:ahLst/>
              <a:cxnLst/>
              <a:rect l="l" t="t" r="r" b="b"/>
              <a:pathLst>
                <a:path w="754" h="357" extrusionOk="0">
                  <a:moveTo>
                    <a:pt x="199" y="0"/>
                  </a:moveTo>
                  <a:cubicBezTo>
                    <a:pt x="159" y="0"/>
                    <a:pt x="40" y="79"/>
                    <a:pt x="40" y="119"/>
                  </a:cubicBezTo>
                  <a:cubicBezTo>
                    <a:pt x="1" y="198"/>
                    <a:pt x="80" y="277"/>
                    <a:pt x="120" y="317"/>
                  </a:cubicBezTo>
                  <a:cubicBezTo>
                    <a:pt x="318" y="317"/>
                    <a:pt x="516" y="317"/>
                    <a:pt x="714" y="357"/>
                  </a:cubicBezTo>
                  <a:cubicBezTo>
                    <a:pt x="714" y="277"/>
                    <a:pt x="714" y="238"/>
                    <a:pt x="753" y="159"/>
                  </a:cubicBezTo>
                  <a:cubicBezTo>
                    <a:pt x="555" y="79"/>
                    <a:pt x="357" y="40"/>
                    <a:pt x="19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2001;p71"/>
            <p:cNvSpPr/>
            <p:nvPr/>
          </p:nvSpPr>
          <p:spPr>
            <a:xfrm>
              <a:off x="7077128" y="1108507"/>
              <a:ext cx="749624" cy="178543"/>
            </a:xfrm>
            <a:custGeom>
              <a:avLst/>
              <a:gdLst/>
              <a:ahLst/>
              <a:cxnLst/>
              <a:rect l="l" t="t" r="r" b="b"/>
              <a:pathLst>
                <a:path w="4992" h="1189" extrusionOk="0">
                  <a:moveTo>
                    <a:pt x="238" y="1"/>
                  </a:moveTo>
                  <a:cubicBezTo>
                    <a:pt x="159" y="1"/>
                    <a:pt x="80" y="1"/>
                    <a:pt x="1" y="40"/>
                  </a:cubicBezTo>
                  <a:cubicBezTo>
                    <a:pt x="40" y="119"/>
                    <a:pt x="80" y="199"/>
                    <a:pt x="159" y="238"/>
                  </a:cubicBezTo>
                  <a:cubicBezTo>
                    <a:pt x="357" y="317"/>
                    <a:pt x="595" y="397"/>
                    <a:pt x="793" y="436"/>
                  </a:cubicBezTo>
                  <a:cubicBezTo>
                    <a:pt x="793" y="476"/>
                    <a:pt x="793" y="476"/>
                    <a:pt x="793" y="516"/>
                  </a:cubicBezTo>
                  <a:cubicBezTo>
                    <a:pt x="1823" y="714"/>
                    <a:pt x="2853" y="912"/>
                    <a:pt x="3883" y="1110"/>
                  </a:cubicBezTo>
                  <a:cubicBezTo>
                    <a:pt x="4199" y="1149"/>
                    <a:pt x="4477" y="1189"/>
                    <a:pt x="4794" y="1189"/>
                  </a:cubicBezTo>
                  <a:cubicBezTo>
                    <a:pt x="4833" y="1189"/>
                    <a:pt x="4912" y="1149"/>
                    <a:pt x="4992" y="1110"/>
                  </a:cubicBezTo>
                  <a:cubicBezTo>
                    <a:pt x="4952" y="1031"/>
                    <a:pt x="4912" y="951"/>
                    <a:pt x="4833" y="951"/>
                  </a:cubicBezTo>
                  <a:cubicBezTo>
                    <a:pt x="4714" y="872"/>
                    <a:pt x="4596" y="872"/>
                    <a:pt x="4477" y="832"/>
                  </a:cubicBezTo>
                  <a:lnTo>
                    <a:pt x="238" y="1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2002;p71"/>
            <p:cNvSpPr/>
            <p:nvPr/>
          </p:nvSpPr>
          <p:spPr>
            <a:xfrm>
              <a:off x="7392475" y="1090638"/>
              <a:ext cx="356942" cy="93101"/>
            </a:xfrm>
            <a:custGeom>
              <a:avLst/>
              <a:gdLst/>
              <a:ahLst/>
              <a:cxnLst/>
              <a:rect l="l" t="t" r="r" b="b"/>
              <a:pathLst>
                <a:path w="2377" h="620" extrusionOk="0">
                  <a:moveTo>
                    <a:pt x="0" y="1"/>
                  </a:moveTo>
                  <a:lnTo>
                    <a:pt x="0" y="1"/>
                  </a:lnTo>
                  <a:cubicBezTo>
                    <a:pt x="206" y="354"/>
                    <a:pt x="1219" y="619"/>
                    <a:pt x="1874" y="619"/>
                  </a:cubicBezTo>
                  <a:cubicBezTo>
                    <a:pt x="2101" y="619"/>
                    <a:pt x="2285" y="587"/>
                    <a:pt x="2377" y="516"/>
                  </a:cubicBezTo>
                  <a:cubicBezTo>
                    <a:pt x="1624" y="199"/>
                    <a:pt x="832" y="40"/>
                    <a:pt x="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2003;p71"/>
            <p:cNvSpPr/>
            <p:nvPr/>
          </p:nvSpPr>
          <p:spPr>
            <a:xfrm>
              <a:off x="7588741" y="1019310"/>
              <a:ext cx="142807" cy="65621"/>
            </a:xfrm>
            <a:custGeom>
              <a:avLst/>
              <a:gdLst/>
              <a:ahLst/>
              <a:cxnLst/>
              <a:rect l="l" t="t" r="r" b="b"/>
              <a:pathLst>
                <a:path w="951" h="437" extrusionOk="0">
                  <a:moveTo>
                    <a:pt x="198" y="0"/>
                  </a:moveTo>
                  <a:cubicBezTo>
                    <a:pt x="119" y="0"/>
                    <a:pt x="79" y="40"/>
                    <a:pt x="0" y="80"/>
                  </a:cubicBezTo>
                  <a:cubicBezTo>
                    <a:pt x="79" y="159"/>
                    <a:pt x="79" y="278"/>
                    <a:pt x="159" y="278"/>
                  </a:cubicBezTo>
                  <a:cubicBezTo>
                    <a:pt x="436" y="357"/>
                    <a:pt x="713" y="397"/>
                    <a:pt x="951" y="436"/>
                  </a:cubicBezTo>
                  <a:lnTo>
                    <a:pt x="951" y="317"/>
                  </a:lnTo>
                  <a:cubicBezTo>
                    <a:pt x="753" y="119"/>
                    <a:pt x="476" y="0"/>
                    <a:pt x="1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2004;p71"/>
            <p:cNvSpPr/>
            <p:nvPr/>
          </p:nvSpPr>
          <p:spPr>
            <a:xfrm>
              <a:off x="6613117" y="1801364"/>
              <a:ext cx="250025" cy="81088"/>
            </a:xfrm>
            <a:custGeom>
              <a:avLst/>
              <a:gdLst/>
              <a:ahLst/>
              <a:cxnLst/>
              <a:rect l="l" t="t" r="r" b="b"/>
              <a:pathLst>
                <a:path w="1665" h="540" extrusionOk="0">
                  <a:moveTo>
                    <a:pt x="459" y="0"/>
                  </a:moveTo>
                  <a:cubicBezTo>
                    <a:pt x="308" y="0"/>
                    <a:pt x="154" y="20"/>
                    <a:pt x="1" y="61"/>
                  </a:cubicBezTo>
                  <a:cubicBezTo>
                    <a:pt x="121" y="300"/>
                    <a:pt x="761" y="540"/>
                    <a:pt x="1255" y="540"/>
                  </a:cubicBezTo>
                  <a:cubicBezTo>
                    <a:pt x="1414" y="540"/>
                    <a:pt x="1558" y="515"/>
                    <a:pt x="1665" y="457"/>
                  </a:cubicBezTo>
                  <a:cubicBezTo>
                    <a:pt x="1312" y="163"/>
                    <a:pt x="894" y="0"/>
                    <a:pt x="4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2005;p71"/>
            <p:cNvSpPr/>
            <p:nvPr/>
          </p:nvSpPr>
          <p:spPr>
            <a:xfrm>
              <a:off x="6410844" y="1869839"/>
              <a:ext cx="279757" cy="65621"/>
            </a:xfrm>
            <a:custGeom>
              <a:avLst/>
              <a:gdLst/>
              <a:ahLst/>
              <a:cxnLst/>
              <a:rect l="l" t="t" r="r" b="b"/>
              <a:pathLst>
                <a:path w="1863" h="437" extrusionOk="0">
                  <a:moveTo>
                    <a:pt x="199" y="1"/>
                  </a:moveTo>
                  <a:cubicBezTo>
                    <a:pt x="120" y="1"/>
                    <a:pt x="80" y="80"/>
                    <a:pt x="1" y="120"/>
                  </a:cubicBezTo>
                  <a:cubicBezTo>
                    <a:pt x="41" y="199"/>
                    <a:pt x="120" y="318"/>
                    <a:pt x="199" y="318"/>
                  </a:cubicBezTo>
                  <a:cubicBezTo>
                    <a:pt x="516" y="397"/>
                    <a:pt x="872" y="437"/>
                    <a:pt x="1229" y="437"/>
                  </a:cubicBezTo>
                  <a:cubicBezTo>
                    <a:pt x="1427" y="437"/>
                    <a:pt x="1665" y="437"/>
                    <a:pt x="1863" y="397"/>
                  </a:cubicBezTo>
                  <a:cubicBezTo>
                    <a:pt x="1744" y="318"/>
                    <a:pt x="1704" y="239"/>
                    <a:pt x="1665" y="239"/>
                  </a:cubicBezTo>
                  <a:cubicBezTo>
                    <a:pt x="1189" y="120"/>
                    <a:pt x="674" y="41"/>
                    <a:pt x="19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2006;p71"/>
            <p:cNvSpPr/>
            <p:nvPr/>
          </p:nvSpPr>
          <p:spPr>
            <a:xfrm>
              <a:off x="6226592" y="1709314"/>
              <a:ext cx="273751" cy="95353"/>
            </a:xfrm>
            <a:custGeom>
              <a:avLst/>
              <a:gdLst/>
              <a:ahLst/>
              <a:cxnLst/>
              <a:rect l="l" t="t" r="r" b="b"/>
              <a:pathLst>
                <a:path w="1823" h="635" extrusionOk="0">
                  <a:moveTo>
                    <a:pt x="277" y="0"/>
                  </a:moveTo>
                  <a:cubicBezTo>
                    <a:pt x="198" y="0"/>
                    <a:pt x="119" y="40"/>
                    <a:pt x="0" y="80"/>
                  </a:cubicBezTo>
                  <a:cubicBezTo>
                    <a:pt x="79" y="159"/>
                    <a:pt x="119" y="278"/>
                    <a:pt x="198" y="317"/>
                  </a:cubicBezTo>
                  <a:cubicBezTo>
                    <a:pt x="634" y="436"/>
                    <a:pt x="1070" y="555"/>
                    <a:pt x="1505" y="634"/>
                  </a:cubicBezTo>
                  <a:lnTo>
                    <a:pt x="1783" y="634"/>
                  </a:lnTo>
                  <a:lnTo>
                    <a:pt x="1822" y="515"/>
                  </a:lnTo>
                  <a:cubicBezTo>
                    <a:pt x="1664" y="436"/>
                    <a:pt x="1545" y="357"/>
                    <a:pt x="1426" y="317"/>
                  </a:cubicBezTo>
                  <a:cubicBezTo>
                    <a:pt x="1030" y="199"/>
                    <a:pt x="673" y="8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2007;p71"/>
            <p:cNvSpPr/>
            <p:nvPr/>
          </p:nvSpPr>
          <p:spPr>
            <a:xfrm>
              <a:off x="6297920" y="1157761"/>
              <a:ext cx="130944" cy="69826"/>
            </a:xfrm>
            <a:custGeom>
              <a:avLst/>
              <a:gdLst/>
              <a:ahLst/>
              <a:cxnLst/>
              <a:rect l="l" t="t" r="r" b="b"/>
              <a:pathLst>
                <a:path w="872" h="465" extrusionOk="0">
                  <a:moveTo>
                    <a:pt x="219" y="0"/>
                  </a:moveTo>
                  <a:cubicBezTo>
                    <a:pt x="139" y="0"/>
                    <a:pt x="73" y="34"/>
                    <a:pt x="40" y="148"/>
                  </a:cubicBezTo>
                  <a:cubicBezTo>
                    <a:pt x="0" y="425"/>
                    <a:pt x="278" y="386"/>
                    <a:pt x="476" y="465"/>
                  </a:cubicBezTo>
                  <a:lnTo>
                    <a:pt x="872" y="386"/>
                  </a:lnTo>
                  <a:lnTo>
                    <a:pt x="595" y="69"/>
                  </a:lnTo>
                  <a:cubicBezTo>
                    <a:pt x="478" y="69"/>
                    <a:pt x="334" y="0"/>
                    <a:pt x="2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2008;p71"/>
            <p:cNvSpPr/>
            <p:nvPr/>
          </p:nvSpPr>
          <p:spPr>
            <a:xfrm>
              <a:off x="6113517" y="1238549"/>
              <a:ext cx="142957" cy="66372"/>
            </a:xfrm>
            <a:custGeom>
              <a:avLst/>
              <a:gdLst/>
              <a:ahLst/>
              <a:cxnLst/>
              <a:rect l="l" t="t" r="r" b="b"/>
              <a:pathLst>
                <a:path w="952" h="442" extrusionOk="0">
                  <a:moveTo>
                    <a:pt x="234" y="1"/>
                  </a:moveTo>
                  <a:cubicBezTo>
                    <a:pt x="148" y="1"/>
                    <a:pt x="77" y="35"/>
                    <a:pt x="40" y="165"/>
                  </a:cubicBezTo>
                  <a:cubicBezTo>
                    <a:pt x="0" y="402"/>
                    <a:pt x="238" y="442"/>
                    <a:pt x="397" y="442"/>
                  </a:cubicBezTo>
                  <a:cubicBezTo>
                    <a:pt x="595" y="442"/>
                    <a:pt x="753" y="442"/>
                    <a:pt x="951" y="363"/>
                  </a:cubicBezTo>
                  <a:lnTo>
                    <a:pt x="555" y="46"/>
                  </a:lnTo>
                  <a:cubicBezTo>
                    <a:pt x="449" y="46"/>
                    <a:pt x="332" y="1"/>
                    <a:pt x="23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2009;p71"/>
            <p:cNvSpPr/>
            <p:nvPr/>
          </p:nvSpPr>
          <p:spPr>
            <a:xfrm>
              <a:off x="5982573" y="1072768"/>
              <a:ext cx="226299" cy="82139"/>
            </a:xfrm>
            <a:custGeom>
              <a:avLst/>
              <a:gdLst/>
              <a:ahLst/>
              <a:cxnLst/>
              <a:rect l="l" t="t" r="r" b="b"/>
              <a:pathLst>
                <a:path w="1507" h="547" extrusionOk="0">
                  <a:moveTo>
                    <a:pt x="120" y="1"/>
                  </a:moveTo>
                  <a:cubicBezTo>
                    <a:pt x="120" y="1"/>
                    <a:pt x="1" y="80"/>
                    <a:pt x="1" y="120"/>
                  </a:cubicBezTo>
                  <a:cubicBezTo>
                    <a:pt x="1" y="199"/>
                    <a:pt x="41" y="239"/>
                    <a:pt x="120" y="318"/>
                  </a:cubicBezTo>
                  <a:cubicBezTo>
                    <a:pt x="414" y="465"/>
                    <a:pt x="773" y="546"/>
                    <a:pt x="1133" y="546"/>
                  </a:cubicBezTo>
                  <a:cubicBezTo>
                    <a:pt x="1258" y="546"/>
                    <a:pt x="1383" y="536"/>
                    <a:pt x="1506" y="516"/>
                  </a:cubicBezTo>
                  <a:cubicBezTo>
                    <a:pt x="1506" y="476"/>
                    <a:pt x="1467" y="437"/>
                    <a:pt x="1467" y="397"/>
                  </a:cubicBezTo>
                  <a:cubicBezTo>
                    <a:pt x="1070" y="159"/>
                    <a:pt x="595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6" name="Rectangle 55"/>
          <p:cNvSpPr/>
          <p:nvPr/>
        </p:nvSpPr>
        <p:spPr>
          <a:xfrm>
            <a:off x="1791047" y="2534223"/>
            <a:ext cx="999778" cy="2185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7" name="Rectangle 56"/>
          <p:cNvSpPr/>
          <p:nvPr/>
        </p:nvSpPr>
        <p:spPr>
          <a:xfrm>
            <a:off x="3405187" y="2499721"/>
            <a:ext cx="2315297" cy="253004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8" name="Rectangle 57"/>
          <p:cNvSpPr/>
          <p:nvPr/>
        </p:nvSpPr>
        <p:spPr>
          <a:xfrm>
            <a:off x="1791047" y="2881067"/>
            <a:ext cx="999778" cy="218501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19187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6" grpId="0" animBg="1"/>
      <p:bldP spid="57" grpId="0" animBg="1"/>
      <p:bldP spid="58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84628" y="544983"/>
            <a:ext cx="5751871" cy="453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3. </a:t>
            </a:r>
            <a:r>
              <a:rPr lang="en-US" sz="1800" dirty="0" err="1" smtClean="0">
                <a:latin typeface="UTM Avo" panose="02040603050506020204" pitchFamily="18" charset="0"/>
              </a:rPr>
              <a:t>Chọn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dấu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chấm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hoặc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dấu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chấm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hỏi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</a:p>
        </p:txBody>
      </p:sp>
      <p:pic>
        <p:nvPicPr>
          <p:cNvPr id="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087" t="65907" r="85646" b="29243"/>
          <a:stretch/>
        </p:blipFill>
        <p:spPr bwMode="auto">
          <a:xfrm>
            <a:off x="466787" y="401950"/>
            <a:ext cx="1006331" cy="739140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965" t="41032" r="7443" b="43097"/>
          <a:stretch/>
        </p:blipFill>
        <p:spPr bwMode="auto">
          <a:xfrm>
            <a:off x="647762" y="3176483"/>
            <a:ext cx="5574890" cy="1560208"/>
          </a:xfrm>
          <a:prstGeom prst="roundRect">
            <a:avLst>
              <a:gd name="adj" fmla="val 43214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57262" y="1141089"/>
            <a:ext cx="5751871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Bút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chì</a:t>
            </a:r>
            <a:r>
              <a:rPr lang="en-US" sz="1800" dirty="0" smtClean="0">
                <a:latin typeface="UTM Avo" panose="02040603050506020204" pitchFamily="18" charset="0"/>
              </a:rPr>
              <a:t>: - </a:t>
            </a:r>
            <a:r>
              <a:rPr lang="en-US" sz="1800" dirty="0" err="1" smtClean="0">
                <a:latin typeface="UTM Avo" panose="02040603050506020204" pitchFamily="18" charset="0"/>
              </a:rPr>
              <a:t>Tẩy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ơi</a:t>
            </a:r>
            <a:r>
              <a:rPr lang="en-US" sz="1800" dirty="0" smtClean="0"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latin typeface="UTM Avo" panose="02040603050506020204" pitchFamily="18" charset="0"/>
              </a:rPr>
              <a:t>cậu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giúp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tớ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một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chút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được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không</a:t>
            </a:r>
            <a:endParaRPr lang="en-US" sz="1800" dirty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Tẩy</a:t>
            </a:r>
            <a:r>
              <a:rPr lang="en-US" sz="1800" dirty="0" smtClean="0">
                <a:latin typeface="UTM Avo" panose="02040603050506020204" pitchFamily="18" charset="0"/>
              </a:rPr>
              <a:t>:       - </a:t>
            </a:r>
            <a:r>
              <a:rPr lang="en-US" sz="1800" dirty="0" err="1" smtClean="0">
                <a:latin typeface="UTM Avo" panose="02040603050506020204" pitchFamily="18" charset="0"/>
              </a:rPr>
              <a:t>Cậu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muốn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tớ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giúp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gì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nào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Bút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chì</a:t>
            </a:r>
            <a:r>
              <a:rPr lang="en-US" sz="1800" dirty="0" smtClean="0">
                <a:latin typeface="UTM Avo" panose="02040603050506020204" pitchFamily="18" charset="0"/>
              </a:rPr>
              <a:t>: - </a:t>
            </a:r>
            <a:r>
              <a:rPr lang="en-US" sz="1800" dirty="0" err="1" smtClean="0">
                <a:latin typeface="UTM Avo" panose="02040603050506020204" pitchFamily="18" charset="0"/>
              </a:rPr>
              <a:t>Tớ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muốn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xóa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hình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vẽ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này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Tẩy</a:t>
            </a:r>
            <a:r>
              <a:rPr lang="en-US" sz="1800" dirty="0" smtClean="0">
                <a:latin typeface="UTM Avo" panose="02040603050506020204" pitchFamily="18" charset="0"/>
              </a:rPr>
              <a:t>:       - </a:t>
            </a:r>
            <a:r>
              <a:rPr lang="en-US" sz="1800" dirty="0" err="1" smtClean="0">
                <a:latin typeface="UTM Avo" panose="02040603050506020204" pitchFamily="18" charset="0"/>
              </a:rPr>
              <a:t>Tớ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sẽ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giúp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cậu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Bút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chì</a:t>
            </a:r>
            <a:r>
              <a:rPr lang="en-US" sz="1800" dirty="0" smtClean="0">
                <a:latin typeface="UTM Avo" panose="02040603050506020204" pitchFamily="18" charset="0"/>
              </a:rPr>
              <a:t>: - </a:t>
            </a:r>
            <a:r>
              <a:rPr lang="en-US" sz="1800" dirty="0" err="1" smtClean="0">
                <a:latin typeface="UTM Avo" panose="02040603050506020204" pitchFamily="18" charset="0"/>
              </a:rPr>
              <a:t>Tớ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cảm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ơn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cậu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147344" y="1199681"/>
            <a:ext cx="340842" cy="3408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/>
          <p:nvPr/>
        </p:nvSpPr>
        <p:spPr>
          <a:xfrm>
            <a:off x="4394744" y="1647523"/>
            <a:ext cx="340842" cy="3408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Rectangle 20"/>
          <p:cNvSpPr/>
          <p:nvPr/>
        </p:nvSpPr>
        <p:spPr>
          <a:xfrm>
            <a:off x="4394744" y="2015753"/>
            <a:ext cx="340842" cy="3408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Rectangle 21"/>
          <p:cNvSpPr/>
          <p:nvPr/>
        </p:nvSpPr>
        <p:spPr>
          <a:xfrm>
            <a:off x="3238976" y="2463595"/>
            <a:ext cx="340842" cy="3408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Rectangle 22"/>
          <p:cNvSpPr/>
          <p:nvPr/>
        </p:nvSpPr>
        <p:spPr>
          <a:xfrm>
            <a:off x="3315176" y="2854690"/>
            <a:ext cx="340842" cy="340842"/>
          </a:xfrm>
          <a:prstGeom prst="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6147344" y="1141088"/>
            <a:ext cx="263197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394744" y="1553025"/>
            <a:ext cx="263197" cy="4490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>
                <a:latin typeface="UTM Avo" panose="02040603050506020204" pitchFamily="18" charset="0"/>
              </a:rPr>
              <a:t>? 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433566" y="1765953"/>
            <a:ext cx="26319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280634" y="2208194"/>
            <a:ext cx="26319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349285" y="2590479"/>
            <a:ext cx="263197" cy="661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</p:spTree>
    <p:extLst>
      <p:ext uri="{BB962C8B-B14F-4D97-AF65-F5344CB8AC3E}">
        <p14:creationId xmlns:p14="http://schemas.microsoft.com/office/powerpoint/2010/main" val="878918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8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9" grpId="0"/>
      <p:bldP spid="3" grpId="0" animBg="1"/>
      <p:bldP spid="20" grpId="0" animBg="1"/>
      <p:bldP spid="21" grpId="0" animBg="1"/>
      <p:bldP spid="22" grpId="0" animBg="1"/>
      <p:bldP spid="23" grpId="0" animBg="1"/>
      <p:bldP spid="24" grpId="0"/>
      <p:bldP spid="25" grpId="0"/>
      <p:bldP spid="26" grpId="0"/>
      <p:bldP spid="27" grpId="0"/>
      <p:bldP spid="2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3" name="Group 32">
            <a:extLst>
              <a:ext uri="{FF2B5EF4-FFF2-40B4-BE49-F238E27FC236}">
                <a16:creationId xmlns:a16="http://schemas.microsoft.com/office/drawing/2014/main" id="{95E2A01A-37E7-4E49-A4B0-0BE4C4D94941}"/>
              </a:ext>
            </a:extLst>
          </p:cNvPr>
          <p:cNvGrpSpPr/>
          <p:nvPr/>
        </p:nvGrpSpPr>
        <p:grpSpPr>
          <a:xfrm>
            <a:off x="931611" y="1390819"/>
            <a:ext cx="4405927" cy="3318271"/>
            <a:chOff x="1417547" y="1264224"/>
            <a:chExt cx="4405927" cy="3318271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A5687987-9381-4BDA-8E8A-5CD79A8EE47F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FF041EC8-55B2-4FCF-BB45-E1C5B0EA5B49}"/>
                </a:ext>
              </a:extLst>
            </p:cNvPr>
            <p:cNvSpPr txBox="1"/>
            <p:nvPr/>
          </p:nvSpPr>
          <p:spPr>
            <a:xfrm>
              <a:off x="1997286" y="3255980"/>
              <a:ext cx="3409987" cy="6547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LUYỆN VIẾT ĐOẠN</a:t>
              </a:r>
              <a:endParaRPr lang="en-US" sz="2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572C51F-CECB-48A7-8A70-7BA2BE8A7350}"/>
                </a:ext>
              </a:extLst>
            </p:cNvPr>
            <p:cNvSpPr txBox="1"/>
            <p:nvPr/>
          </p:nvSpPr>
          <p:spPr>
            <a:xfrm>
              <a:off x="2366264" y="2595991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5 – 6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37" name="Picture 2">
            <a:extLst>
              <a:ext uri="{FF2B5EF4-FFF2-40B4-BE49-F238E27FC236}">
                <a16:creationId xmlns:a16="http://schemas.microsoft.com/office/drawing/2014/main" id="{059E8847-6DF9-49B9-A6CB-3B711B446E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3835" y="2904210"/>
            <a:ext cx="1985630" cy="19856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3" name="Group 22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24" name="TextBox 23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14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14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26" name="TextBox 25"/>
          <p:cNvSpPr txBox="1"/>
          <p:nvPr/>
        </p:nvSpPr>
        <p:spPr>
          <a:xfrm>
            <a:off x="1696874" y="527921"/>
            <a:ext cx="472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EM HỌC VẼ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27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0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31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41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5934297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88578" y="554294"/>
            <a:ext cx="5200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1. </a:t>
            </a:r>
            <a:r>
              <a:rPr lang="en-US" sz="1800" dirty="0" err="1" smtClean="0">
                <a:latin typeface="UTM Avo" panose="02040603050506020204" pitchFamily="18" charset="0"/>
              </a:rPr>
              <a:t>Nhìn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tranh</a:t>
            </a:r>
            <a:r>
              <a:rPr lang="en-US" sz="1800" dirty="0" smtClean="0"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latin typeface="UTM Avo" panose="02040603050506020204" pitchFamily="18" charset="0"/>
              </a:rPr>
              <a:t>nói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tên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đồ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vật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và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nêu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công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dụng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của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chúng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</a:p>
        </p:txBody>
      </p:sp>
      <p:pic>
        <p:nvPicPr>
          <p:cNvPr id="10242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883" t="65500" r="4941" b="7750"/>
          <a:stretch/>
        </p:blipFill>
        <p:spPr bwMode="auto">
          <a:xfrm>
            <a:off x="429008" y="1524001"/>
            <a:ext cx="6092880" cy="2536724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" t="58430" r="84263" b="36408"/>
          <a:stretch/>
        </p:blipFill>
        <p:spPr bwMode="auto">
          <a:xfrm>
            <a:off x="429008" y="554294"/>
            <a:ext cx="559570" cy="45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ounded Rectangle 8"/>
          <p:cNvSpPr/>
          <p:nvPr/>
        </p:nvSpPr>
        <p:spPr>
          <a:xfrm>
            <a:off x="3692148" y="2374924"/>
            <a:ext cx="870019" cy="29945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vở</a:t>
            </a:r>
            <a:r>
              <a:rPr lang="en-US" sz="16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vẽ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0" name="Rounded Rectangle 9"/>
          <p:cNvSpPr/>
          <p:nvPr/>
        </p:nvSpPr>
        <p:spPr>
          <a:xfrm>
            <a:off x="5205028" y="2308531"/>
            <a:ext cx="988062" cy="299454"/>
          </a:xfrm>
          <a:prstGeom prst="roundRect">
            <a:avLst/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>
                <a:solidFill>
                  <a:srgbClr val="000000"/>
                </a:solidFill>
                <a:latin typeface="UTM Avo" panose="02040603050506020204" pitchFamily="18" charset="0"/>
              </a:rPr>
              <a:t>b</a:t>
            </a:r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àn</a:t>
            </a:r>
            <a:r>
              <a:rPr lang="en-US" sz="16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học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5205028" y="2825954"/>
            <a:ext cx="988062" cy="299454"/>
          </a:xfrm>
          <a:prstGeom prst="roundRect">
            <a:avLst/>
          </a:prstGeom>
          <a:solidFill>
            <a:schemeClr val="accent5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thước</a:t>
            </a:r>
            <a:r>
              <a:rPr lang="en-US" sz="16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kẻ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4351389" y="2727635"/>
            <a:ext cx="421555" cy="299454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tẩy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4685686" y="3261942"/>
            <a:ext cx="879372" cy="299454"/>
          </a:xfrm>
          <a:prstGeom prst="roundRect">
            <a:avLst/>
          </a:prstGeom>
          <a:solidFill>
            <a:srgbClr val="B7D57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màu</a:t>
            </a:r>
            <a:r>
              <a:rPr lang="en-US" sz="16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vẽ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2596076" y="3285757"/>
            <a:ext cx="879372" cy="299454"/>
          </a:xfrm>
          <a:prstGeom prst="round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rIns="0" rtlCol="0" anchor="ctr"/>
          <a:lstStyle/>
          <a:p>
            <a:pPr algn="ctr"/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bút</a:t>
            </a:r>
            <a:r>
              <a:rPr lang="en-US" sz="1600" dirty="0" smtClean="0">
                <a:solidFill>
                  <a:srgbClr val="000000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latin typeface="UTM Avo" panose="02040603050506020204" pitchFamily="18" charset="0"/>
              </a:rPr>
              <a:t>chì</a:t>
            </a:r>
            <a:endParaRPr lang="en-US" sz="1600" dirty="0">
              <a:solidFill>
                <a:srgbClr val="000000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471913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5185E-6 -7.40741E-7 L -0.42477 0.35741 " pathEditMode="relative" rAng="0" ptsTypes="AA">
                                      <p:cBhvr>
                                        <p:cTn id="2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250" y="178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2.22222E-6 L -0.50741 0.37037 " pathEditMode="relative" rAng="0" ptsTypes="AA">
                                      <p:cBhvr>
                                        <p:cTn id="3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70" y="18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8148E-6 4.93827E-6 L -0.35394 0.27067 " pathEditMode="relative" rAng="0" ptsTypes="AA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708" y="135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7.40741E-7 L -0.07361 0.28889 " pathEditMode="relative" rAng="0" ptsTypes="AA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81" y="144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037E-6 -1.60494E-6 L -0.05139 0.1858 " pathEditMode="relative" rAng="0" ptsTypes="AA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69" y="92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9259E-6 -1.23457E-6 L 0.39422 0.18179 " pathEditMode="relative" rAng="0" ptsTypes="AA">
                                      <p:cBhvr>
                                        <p:cTn id="7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99" y="907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4" grpId="0" animBg="1"/>
      <p:bldP spid="14" grpId="1" animBg="1"/>
      <p:bldP spid="15" grpId="0" animBg="1"/>
      <p:bldP spid="15" grpId="1" animBg="1"/>
      <p:bldP spid="20" grpId="0" animBg="1"/>
      <p:bldP spid="20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CD95E369-22E3-47BF-A4B6-6F6C7AEDEE5A}"/>
              </a:ext>
            </a:extLst>
          </p:cNvPr>
          <p:cNvGrpSpPr/>
          <p:nvPr/>
        </p:nvGrpSpPr>
        <p:grpSpPr>
          <a:xfrm>
            <a:off x="1144267" y="1390819"/>
            <a:ext cx="4405927" cy="3318271"/>
            <a:chOff x="1417547" y="1264224"/>
            <a:chExt cx="4405927" cy="3318271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BDC5CE40-1276-45C8-A43B-95F4B8826CB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5F5F5"/>
                </a:clrFrom>
                <a:clrTo>
                  <a:srgbClr val="F5F5F5">
                    <a:alpha val="0"/>
                  </a:srgbClr>
                </a:clrTo>
              </a:clrChange>
            </a:blip>
            <a:stretch>
              <a:fillRect/>
            </a:stretch>
          </p:blipFill>
          <p:spPr>
            <a:xfrm flipH="1">
              <a:off x="1417547" y="1264224"/>
              <a:ext cx="4405927" cy="3318271"/>
            </a:xfrm>
            <a:prstGeom prst="rect">
              <a:avLst/>
            </a:prstGeom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790A94BE-1705-46B6-A274-580473BF97B9}"/>
                </a:ext>
              </a:extLst>
            </p:cNvPr>
            <p:cNvSpPr txBox="1"/>
            <p:nvPr/>
          </p:nvSpPr>
          <p:spPr>
            <a:xfrm>
              <a:off x="3064386" y="2987782"/>
              <a:ext cx="2009748" cy="976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44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44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D0BBE2AD-294A-48DF-B8A0-D8D32093CB5F}"/>
                </a:ext>
              </a:extLst>
            </p:cNvPr>
            <p:cNvSpPr txBox="1"/>
            <p:nvPr/>
          </p:nvSpPr>
          <p:spPr>
            <a:xfrm>
              <a:off x="2447589" y="2552809"/>
              <a:ext cx="3041009" cy="6599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2800" b="1" dirty="0">
                  <a:solidFill>
                    <a:schemeClr val="accent1">
                      <a:lumMod val="50000"/>
                    </a:schemeClr>
                  </a:solidFill>
                  <a:latin typeface="UTM Avo" panose="02040603050506020204" pitchFamily="18" charset="0"/>
                </a:rPr>
                <a:t>TIẾT 1 – 2</a:t>
              </a:r>
              <a:endParaRPr lang="en-US" sz="2800" b="1" dirty="0">
                <a:solidFill>
                  <a:schemeClr val="accent1">
                    <a:lumMod val="50000"/>
                  </a:schemeClr>
                </a:solidFill>
                <a:latin typeface="UTM Avo" panose="02040603050506020204" pitchFamily="18" charset="0"/>
              </a:endParaRPr>
            </a:p>
          </p:txBody>
        </p:sp>
      </p:grpSp>
      <p:pic>
        <p:nvPicPr>
          <p:cNvPr id="11" name="Picture 4">
            <a:extLst>
              <a:ext uri="{FF2B5EF4-FFF2-40B4-BE49-F238E27FC236}">
                <a16:creationId xmlns:a16="http://schemas.microsoft.com/office/drawing/2014/main" id="{52354FA0-88C8-4F5C-A6E1-0274A536B6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5294" y="3268600"/>
            <a:ext cx="1563093" cy="15630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8" name="Group 27">
            <a:extLst>
              <a:ext uri="{FF2B5EF4-FFF2-40B4-BE49-F238E27FC236}">
                <a16:creationId xmlns:a16="http://schemas.microsoft.com/office/drawing/2014/main" id="{317816FD-9AC0-4D9F-95CF-E65FBC4086FF}"/>
              </a:ext>
            </a:extLst>
          </p:cNvPr>
          <p:cNvGrpSpPr/>
          <p:nvPr/>
        </p:nvGrpSpPr>
        <p:grpSpPr>
          <a:xfrm>
            <a:off x="298115" y="627725"/>
            <a:ext cx="1963303" cy="584775"/>
            <a:chOff x="337445" y="617893"/>
            <a:chExt cx="1963303" cy="58477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6A553182-F3C1-4121-8FDA-73CEE8D72B23}"/>
                </a:ext>
              </a:extLst>
            </p:cNvPr>
            <p:cNvSpPr txBox="1"/>
            <p:nvPr/>
          </p:nvSpPr>
          <p:spPr>
            <a:xfrm>
              <a:off x="369343" y="617893"/>
              <a:ext cx="193140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25000"/>
                    </a:schemeClr>
                  </a:solidFill>
                  <a:latin typeface="UTM Cookies" panose="02040603050506020204" pitchFamily="18" charset="0"/>
                </a:rPr>
                <a:t>14 </a:t>
              </a:r>
              <a:endParaRPr lang="en-US" sz="3200" dirty="0">
                <a:solidFill>
                  <a:schemeClr val="bg1">
                    <a:lumMod val="25000"/>
                  </a:schemeClr>
                </a:solidFill>
                <a:latin typeface="UTM Cookies" panose="02040603050506020204" pitchFamily="18" charset="0"/>
              </a:endParaRP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31A601FE-6892-4EC6-ACDD-75D395FCC956}"/>
                </a:ext>
              </a:extLst>
            </p:cNvPr>
            <p:cNvSpPr txBox="1"/>
            <p:nvPr/>
          </p:nvSpPr>
          <p:spPr>
            <a:xfrm>
              <a:off x="337445" y="617893"/>
              <a:ext cx="1452028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BÀI </a:t>
              </a:r>
              <a:r>
                <a:rPr lang="en-US" sz="3200" dirty="0" smtClean="0">
                  <a:solidFill>
                    <a:schemeClr val="bg1">
                      <a:lumMod val="75000"/>
                    </a:schemeClr>
                  </a:solidFill>
                  <a:latin typeface="UTM Cookies" panose="02040603050506020204" pitchFamily="18" charset="0"/>
                </a:rPr>
                <a:t>14</a:t>
              </a:r>
              <a:endParaRPr lang="en-US" sz="3200" dirty="0">
                <a:solidFill>
                  <a:schemeClr val="bg1">
                    <a:lumMod val="75000"/>
                  </a:schemeClr>
                </a:solidFill>
                <a:latin typeface="UTM Cookies" panose="02040603050506020204" pitchFamily="18" charset="0"/>
              </a:endParaRPr>
            </a:p>
          </p:txBody>
        </p:sp>
      </p:grpSp>
      <p:sp>
        <p:nvSpPr>
          <p:cNvPr id="31" name="TextBox 30"/>
          <p:cNvSpPr txBox="1"/>
          <p:nvPr/>
        </p:nvSpPr>
        <p:spPr>
          <a:xfrm>
            <a:off x="1912774" y="527921"/>
            <a:ext cx="472216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 smtClean="0">
                <a:ln>
                  <a:solidFill>
                    <a:schemeClr val="bg1">
                      <a:lumMod val="25000"/>
                    </a:schemeClr>
                  </a:solidFill>
                </a:ln>
                <a:solidFill>
                  <a:schemeClr val="accent1"/>
                </a:solidFill>
                <a:latin typeface="UTM Cookies" panose="02040603050506020204" pitchFamily="18" charset="0"/>
              </a:rPr>
              <a:t>EM HỌC VẼ</a:t>
            </a:r>
            <a:endParaRPr lang="en-US" sz="3600" dirty="0">
              <a:ln>
                <a:solidFill>
                  <a:schemeClr val="bg1">
                    <a:lumMod val="25000"/>
                  </a:schemeClr>
                </a:solidFill>
              </a:ln>
              <a:solidFill>
                <a:schemeClr val="accent1"/>
              </a:solidFill>
              <a:latin typeface="UTM Cookies" panose="02040603050506020204" pitchFamily="18" charset="0"/>
            </a:endParaRPr>
          </a:p>
        </p:txBody>
      </p:sp>
      <p:sp>
        <p:nvSpPr>
          <p:cNvPr id="32" name="Google Shape;1714;p64"/>
          <p:cNvSpPr/>
          <p:nvPr/>
        </p:nvSpPr>
        <p:spPr>
          <a:xfrm rot="-2019064">
            <a:off x="1364812" y="1148138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" name="Google Shape;1715;p64"/>
          <p:cNvSpPr/>
          <p:nvPr/>
        </p:nvSpPr>
        <p:spPr>
          <a:xfrm rot="-2019064">
            <a:off x="540995" y="1189492"/>
            <a:ext cx="105947" cy="97740"/>
          </a:xfrm>
          <a:custGeom>
            <a:avLst/>
            <a:gdLst/>
            <a:ahLst/>
            <a:cxnLst/>
            <a:rect l="l" t="t" r="r" b="b"/>
            <a:pathLst>
              <a:path w="2737" h="2525" extrusionOk="0">
                <a:moveTo>
                  <a:pt x="514" y="0"/>
                </a:moveTo>
                <a:cubicBezTo>
                  <a:pt x="329" y="0"/>
                  <a:pt x="187" y="258"/>
                  <a:pt x="344" y="415"/>
                </a:cubicBezTo>
                <a:cubicBezTo>
                  <a:pt x="502" y="573"/>
                  <a:pt x="621" y="692"/>
                  <a:pt x="780" y="811"/>
                </a:cubicBezTo>
                <a:lnTo>
                  <a:pt x="304" y="851"/>
                </a:lnTo>
                <a:cubicBezTo>
                  <a:pt x="0" y="889"/>
                  <a:pt x="25" y="1328"/>
                  <a:pt x="307" y="1328"/>
                </a:cubicBezTo>
                <a:cubicBezTo>
                  <a:pt x="319" y="1328"/>
                  <a:pt x="331" y="1328"/>
                  <a:pt x="344" y="1326"/>
                </a:cubicBezTo>
                <a:lnTo>
                  <a:pt x="740" y="1286"/>
                </a:lnTo>
                <a:lnTo>
                  <a:pt x="740" y="1286"/>
                </a:lnTo>
                <a:cubicBezTo>
                  <a:pt x="582" y="1484"/>
                  <a:pt x="423" y="1722"/>
                  <a:pt x="265" y="1960"/>
                </a:cubicBezTo>
                <a:cubicBezTo>
                  <a:pt x="130" y="2121"/>
                  <a:pt x="288" y="2283"/>
                  <a:pt x="453" y="2283"/>
                </a:cubicBezTo>
                <a:cubicBezTo>
                  <a:pt x="531" y="2283"/>
                  <a:pt x="610" y="2247"/>
                  <a:pt x="661" y="2158"/>
                </a:cubicBezTo>
                <a:lnTo>
                  <a:pt x="1017" y="1603"/>
                </a:lnTo>
                <a:cubicBezTo>
                  <a:pt x="1057" y="1841"/>
                  <a:pt x="1097" y="2118"/>
                  <a:pt x="1097" y="2316"/>
                </a:cubicBezTo>
                <a:cubicBezTo>
                  <a:pt x="1116" y="2455"/>
                  <a:pt x="1225" y="2524"/>
                  <a:pt x="1334" y="2524"/>
                </a:cubicBezTo>
                <a:cubicBezTo>
                  <a:pt x="1443" y="2524"/>
                  <a:pt x="1552" y="2455"/>
                  <a:pt x="1572" y="2316"/>
                </a:cubicBezTo>
                <a:cubicBezTo>
                  <a:pt x="1572" y="2039"/>
                  <a:pt x="1493" y="1762"/>
                  <a:pt x="1493" y="1484"/>
                </a:cubicBezTo>
                <a:lnTo>
                  <a:pt x="1493" y="1484"/>
                </a:lnTo>
                <a:lnTo>
                  <a:pt x="1849" y="1762"/>
                </a:lnTo>
                <a:cubicBezTo>
                  <a:pt x="1898" y="1802"/>
                  <a:pt x="1949" y="1820"/>
                  <a:pt x="1996" y="1820"/>
                </a:cubicBezTo>
                <a:cubicBezTo>
                  <a:pt x="2179" y="1820"/>
                  <a:pt x="2315" y="1562"/>
                  <a:pt x="2127" y="1405"/>
                </a:cubicBezTo>
                <a:cubicBezTo>
                  <a:pt x="2008" y="1326"/>
                  <a:pt x="1929" y="1247"/>
                  <a:pt x="1810" y="1128"/>
                </a:cubicBezTo>
                <a:lnTo>
                  <a:pt x="2443" y="1049"/>
                </a:lnTo>
                <a:cubicBezTo>
                  <a:pt x="2736" y="975"/>
                  <a:pt x="2725" y="564"/>
                  <a:pt x="2503" y="564"/>
                </a:cubicBezTo>
                <a:cubicBezTo>
                  <a:pt x="2484" y="564"/>
                  <a:pt x="2465" y="567"/>
                  <a:pt x="2443" y="573"/>
                </a:cubicBezTo>
                <a:lnTo>
                  <a:pt x="1691" y="653"/>
                </a:lnTo>
                <a:lnTo>
                  <a:pt x="1849" y="415"/>
                </a:lnTo>
                <a:cubicBezTo>
                  <a:pt x="1994" y="241"/>
                  <a:pt x="1843" y="47"/>
                  <a:pt x="1674" y="47"/>
                </a:cubicBezTo>
                <a:cubicBezTo>
                  <a:pt x="1611" y="47"/>
                  <a:pt x="1546" y="73"/>
                  <a:pt x="1493" y="138"/>
                </a:cubicBezTo>
                <a:lnTo>
                  <a:pt x="1374" y="336"/>
                </a:lnTo>
                <a:lnTo>
                  <a:pt x="1374" y="296"/>
                </a:lnTo>
                <a:cubicBezTo>
                  <a:pt x="1355" y="143"/>
                  <a:pt x="1234" y="73"/>
                  <a:pt x="1118" y="73"/>
                </a:cubicBezTo>
                <a:cubicBezTo>
                  <a:pt x="995" y="73"/>
                  <a:pt x="878" y="153"/>
                  <a:pt x="899" y="296"/>
                </a:cubicBezTo>
                <a:lnTo>
                  <a:pt x="661" y="58"/>
                </a:lnTo>
                <a:cubicBezTo>
                  <a:pt x="612" y="18"/>
                  <a:pt x="561" y="0"/>
                  <a:pt x="514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" name="Google Shape;1716;p64"/>
          <p:cNvSpPr/>
          <p:nvPr/>
        </p:nvSpPr>
        <p:spPr>
          <a:xfrm rot="-2019064">
            <a:off x="740918" y="1318136"/>
            <a:ext cx="277738" cy="274989"/>
          </a:xfrm>
          <a:custGeom>
            <a:avLst/>
            <a:gdLst/>
            <a:ahLst/>
            <a:cxnLst/>
            <a:rect l="l" t="t" r="r" b="b"/>
            <a:pathLst>
              <a:path w="7175" h="7104" extrusionOk="0">
                <a:moveTo>
                  <a:pt x="1980" y="0"/>
                </a:moveTo>
                <a:cubicBezTo>
                  <a:pt x="1831" y="0"/>
                  <a:pt x="1685" y="128"/>
                  <a:pt x="1760" y="303"/>
                </a:cubicBezTo>
                <a:cubicBezTo>
                  <a:pt x="2116" y="1016"/>
                  <a:pt x="2433" y="1729"/>
                  <a:pt x="2750" y="2482"/>
                </a:cubicBezTo>
                <a:cubicBezTo>
                  <a:pt x="1958" y="2284"/>
                  <a:pt x="1126" y="2086"/>
                  <a:pt x="334" y="1888"/>
                </a:cubicBezTo>
                <a:cubicBezTo>
                  <a:pt x="311" y="1881"/>
                  <a:pt x="289" y="1878"/>
                  <a:pt x="269" y="1878"/>
                </a:cubicBezTo>
                <a:cubicBezTo>
                  <a:pt x="46" y="1878"/>
                  <a:pt x="0" y="2251"/>
                  <a:pt x="255" y="2324"/>
                </a:cubicBezTo>
                <a:lnTo>
                  <a:pt x="2631" y="2918"/>
                </a:lnTo>
                <a:lnTo>
                  <a:pt x="1364" y="3552"/>
                </a:lnTo>
                <a:cubicBezTo>
                  <a:pt x="1159" y="3688"/>
                  <a:pt x="1307" y="3972"/>
                  <a:pt x="1529" y="3972"/>
                </a:cubicBezTo>
                <a:cubicBezTo>
                  <a:pt x="1565" y="3972"/>
                  <a:pt x="1603" y="3964"/>
                  <a:pt x="1641" y="3948"/>
                </a:cubicBezTo>
                <a:lnTo>
                  <a:pt x="2909" y="3314"/>
                </a:lnTo>
                <a:lnTo>
                  <a:pt x="2909" y="3314"/>
                </a:lnTo>
                <a:cubicBezTo>
                  <a:pt x="2552" y="4067"/>
                  <a:pt x="2275" y="4819"/>
                  <a:pt x="1958" y="5611"/>
                </a:cubicBezTo>
                <a:cubicBezTo>
                  <a:pt x="1906" y="5795"/>
                  <a:pt x="2060" y="5943"/>
                  <a:pt x="2206" y="5943"/>
                </a:cubicBezTo>
                <a:cubicBezTo>
                  <a:pt x="2281" y="5943"/>
                  <a:pt x="2353" y="5904"/>
                  <a:pt x="2394" y="5809"/>
                </a:cubicBezTo>
                <a:cubicBezTo>
                  <a:pt x="2671" y="5057"/>
                  <a:pt x="2988" y="4304"/>
                  <a:pt x="3305" y="3591"/>
                </a:cubicBezTo>
                <a:cubicBezTo>
                  <a:pt x="3780" y="4700"/>
                  <a:pt x="4255" y="5809"/>
                  <a:pt x="4691" y="6958"/>
                </a:cubicBezTo>
                <a:cubicBezTo>
                  <a:pt x="4735" y="7060"/>
                  <a:pt x="4810" y="7103"/>
                  <a:pt x="4887" y="7103"/>
                </a:cubicBezTo>
                <a:cubicBezTo>
                  <a:pt x="5018" y="7103"/>
                  <a:pt x="5152" y="6975"/>
                  <a:pt x="5127" y="6800"/>
                </a:cubicBezTo>
                <a:cubicBezTo>
                  <a:pt x="4651" y="5572"/>
                  <a:pt x="4137" y="4344"/>
                  <a:pt x="3582" y="3155"/>
                </a:cubicBezTo>
                <a:lnTo>
                  <a:pt x="3582" y="3155"/>
                </a:lnTo>
                <a:cubicBezTo>
                  <a:pt x="4651" y="3393"/>
                  <a:pt x="5721" y="3631"/>
                  <a:pt x="6830" y="3868"/>
                </a:cubicBezTo>
                <a:cubicBezTo>
                  <a:pt x="6842" y="3870"/>
                  <a:pt x="6854" y="3871"/>
                  <a:pt x="6865" y="3871"/>
                </a:cubicBezTo>
                <a:cubicBezTo>
                  <a:pt x="7114" y="3871"/>
                  <a:pt x="7175" y="3469"/>
                  <a:pt x="6909" y="3393"/>
                </a:cubicBezTo>
                <a:cubicBezTo>
                  <a:pt x="5919" y="3195"/>
                  <a:pt x="4929" y="2957"/>
                  <a:pt x="3978" y="2759"/>
                </a:cubicBezTo>
                <a:lnTo>
                  <a:pt x="5483" y="1927"/>
                </a:lnTo>
                <a:cubicBezTo>
                  <a:pt x="5722" y="1825"/>
                  <a:pt x="5550" y="1547"/>
                  <a:pt x="5346" y="1547"/>
                </a:cubicBezTo>
                <a:cubicBezTo>
                  <a:pt x="5313" y="1547"/>
                  <a:pt x="5279" y="1554"/>
                  <a:pt x="5246" y="1571"/>
                </a:cubicBezTo>
                <a:lnTo>
                  <a:pt x="3859" y="2284"/>
                </a:lnTo>
                <a:cubicBezTo>
                  <a:pt x="4176" y="1690"/>
                  <a:pt x="4453" y="1096"/>
                  <a:pt x="4770" y="501"/>
                </a:cubicBezTo>
                <a:cubicBezTo>
                  <a:pt x="4849" y="318"/>
                  <a:pt x="4703" y="170"/>
                  <a:pt x="4549" y="170"/>
                </a:cubicBezTo>
                <a:cubicBezTo>
                  <a:pt x="4470" y="170"/>
                  <a:pt x="4388" y="209"/>
                  <a:pt x="4335" y="303"/>
                </a:cubicBezTo>
                <a:cubicBezTo>
                  <a:pt x="3978" y="1016"/>
                  <a:pt x="3622" y="1729"/>
                  <a:pt x="3265" y="2482"/>
                </a:cubicBezTo>
                <a:cubicBezTo>
                  <a:pt x="2909" y="1690"/>
                  <a:pt x="2552" y="898"/>
                  <a:pt x="2196" y="145"/>
                </a:cubicBezTo>
                <a:cubicBezTo>
                  <a:pt x="2152" y="43"/>
                  <a:pt x="2066" y="0"/>
                  <a:pt x="198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5" name="Google Shape;1725;p64"/>
          <p:cNvGrpSpPr/>
          <p:nvPr/>
        </p:nvGrpSpPr>
        <p:grpSpPr>
          <a:xfrm rot="-1723955">
            <a:off x="1087919" y="406428"/>
            <a:ext cx="222757" cy="246344"/>
            <a:chOff x="5414907" y="2017485"/>
            <a:chExt cx="220338" cy="243702"/>
          </a:xfrm>
        </p:grpSpPr>
        <p:sp>
          <p:nvSpPr>
            <p:cNvPr id="36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1727;p64"/>
            <p:cNvSpPr/>
            <p:nvPr/>
          </p:nvSpPr>
          <p:spPr>
            <a:xfrm>
              <a:off x="5469978" y="2200929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" name="Google Shape;1714;p64"/>
          <p:cNvSpPr/>
          <p:nvPr/>
        </p:nvSpPr>
        <p:spPr>
          <a:xfrm rot="-2019064">
            <a:off x="668473" y="508187"/>
            <a:ext cx="174849" cy="184487"/>
          </a:xfrm>
          <a:custGeom>
            <a:avLst/>
            <a:gdLst/>
            <a:ahLst/>
            <a:cxnLst/>
            <a:rect l="l" t="t" r="r" b="b"/>
            <a:pathLst>
              <a:path w="4517" h="4766" extrusionOk="0">
                <a:moveTo>
                  <a:pt x="1687" y="1"/>
                </a:moveTo>
                <a:cubicBezTo>
                  <a:pt x="1549" y="1"/>
                  <a:pt x="1405" y="121"/>
                  <a:pt x="1453" y="315"/>
                </a:cubicBezTo>
                <a:cubicBezTo>
                  <a:pt x="1612" y="790"/>
                  <a:pt x="1730" y="1305"/>
                  <a:pt x="1889" y="1741"/>
                </a:cubicBezTo>
                <a:cubicBezTo>
                  <a:pt x="1612" y="1582"/>
                  <a:pt x="1334" y="1384"/>
                  <a:pt x="1057" y="1186"/>
                </a:cubicBezTo>
                <a:cubicBezTo>
                  <a:pt x="1009" y="1158"/>
                  <a:pt x="960" y="1147"/>
                  <a:pt x="914" y="1147"/>
                </a:cubicBezTo>
                <a:cubicBezTo>
                  <a:pt x="698" y="1147"/>
                  <a:pt x="544" y="1412"/>
                  <a:pt x="740" y="1543"/>
                </a:cubicBezTo>
                <a:cubicBezTo>
                  <a:pt x="1097" y="1780"/>
                  <a:pt x="1453" y="2018"/>
                  <a:pt x="1810" y="2256"/>
                </a:cubicBezTo>
                <a:cubicBezTo>
                  <a:pt x="1295" y="2414"/>
                  <a:pt x="780" y="2573"/>
                  <a:pt x="265" y="2731"/>
                </a:cubicBezTo>
                <a:cubicBezTo>
                  <a:pt x="1" y="2807"/>
                  <a:pt x="132" y="3170"/>
                  <a:pt x="385" y="3170"/>
                </a:cubicBezTo>
                <a:cubicBezTo>
                  <a:pt x="397" y="3170"/>
                  <a:pt x="410" y="3169"/>
                  <a:pt x="423" y="3167"/>
                </a:cubicBezTo>
                <a:lnTo>
                  <a:pt x="1730" y="2771"/>
                </a:lnTo>
                <a:lnTo>
                  <a:pt x="1730" y="2771"/>
                </a:lnTo>
                <a:cubicBezTo>
                  <a:pt x="1532" y="3127"/>
                  <a:pt x="1334" y="3444"/>
                  <a:pt x="1097" y="3801"/>
                </a:cubicBezTo>
                <a:cubicBezTo>
                  <a:pt x="989" y="3963"/>
                  <a:pt x="1156" y="4106"/>
                  <a:pt x="1324" y="4106"/>
                </a:cubicBezTo>
                <a:cubicBezTo>
                  <a:pt x="1403" y="4106"/>
                  <a:pt x="1482" y="4075"/>
                  <a:pt x="1532" y="3999"/>
                </a:cubicBezTo>
                <a:cubicBezTo>
                  <a:pt x="1770" y="3642"/>
                  <a:pt x="1968" y="3246"/>
                  <a:pt x="2206" y="2890"/>
                </a:cubicBezTo>
                <a:cubicBezTo>
                  <a:pt x="2364" y="3444"/>
                  <a:pt x="2523" y="4038"/>
                  <a:pt x="2642" y="4593"/>
                </a:cubicBezTo>
                <a:cubicBezTo>
                  <a:pt x="2672" y="4714"/>
                  <a:pt x="2754" y="4766"/>
                  <a:pt x="2840" y="4766"/>
                </a:cubicBezTo>
                <a:cubicBezTo>
                  <a:pt x="2979" y="4766"/>
                  <a:pt x="3126" y="4630"/>
                  <a:pt x="3077" y="4434"/>
                </a:cubicBezTo>
                <a:cubicBezTo>
                  <a:pt x="2958" y="3880"/>
                  <a:pt x="2800" y="3286"/>
                  <a:pt x="2642" y="2731"/>
                </a:cubicBezTo>
                <a:lnTo>
                  <a:pt x="2642" y="2731"/>
                </a:lnTo>
                <a:cubicBezTo>
                  <a:pt x="2998" y="2929"/>
                  <a:pt x="3315" y="3127"/>
                  <a:pt x="3671" y="3286"/>
                </a:cubicBezTo>
                <a:cubicBezTo>
                  <a:pt x="3713" y="3310"/>
                  <a:pt x="3753" y="3320"/>
                  <a:pt x="3790" y="3320"/>
                </a:cubicBezTo>
                <a:cubicBezTo>
                  <a:pt x="3998" y="3320"/>
                  <a:pt x="4105" y="2990"/>
                  <a:pt x="3870" y="2890"/>
                </a:cubicBezTo>
                <a:cubicBezTo>
                  <a:pt x="3553" y="2731"/>
                  <a:pt x="3236" y="2573"/>
                  <a:pt x="2958" y="2375"/>
                </a:cubicBezTo>
                <a:cubicBezTo>
                  <a:pt x="3394" y="2256"/>
                  <a:pt x="3790" y="2137"/>
                  <a:pt x="4226" y="1978"/>
                </a:cubicBezTo>
                <a:cubicBezTo>
                  <a:pt x="4517" y="1869"/>
                  <a:pt x="4407" y="1494"/>
                  <a:pt x="4143" y="1494"/>
                </a:cubicBezTo>
                <a:cubicBezTo>
                  <a:pt x="4119" y="1494"/>
                  <a:pt x="4094" y="1497"/>
                  <a:pt x="4068" y="1503"/>
                </a:cubicBezTo>
                <a:cubicBezTo>
                  <a:pt x="3632" y="1662"/>
                  <a:pt x="3196" y="1820"/>
                  <a:pt x="2721" y="1939"/>
                </a:cubicBezTo>
                <a:cubicBezTo>
                  <a:pt x="2919" y="1622"/>
                  <a:pt x="3077" y="1305"/>
                  <a:pt x="3236" y="949"/>
                </a:cubicBezTo>
                <a:cubicBezTo>
                  <a:pt x="3340" y="765"/>
                  <a:pt x="3186" y="617"/>
                  <a:pt x="3035" y="617"/>
                </a:cubicBezTo>
                <a:cubicBezTo>
                  <a:pt x="2957" y="617"/>
                  <a:pt x="2880" y="656"/>
                  <a:pt x="2840" y="750"/>
                </a:cubicBezTo>
                <a:cubicBezTo>
                  <a:pt x="2681" y="1067"/>
                  <a:pt x="2523" y="1384"/>
                  <a:pt x="2364" y="1701"/>
                </a:cubicBezTo>
                <a:cubicBezTo>
                  <a:pt x="2206" y="1186"/>
                  <a:pt x="2047" y="671"/>
                  <a:pt x="1889" y="156"/>
                </a:cubicBezTo>
                <a:cubicBezTo>
                  <a:pt x="1858" y="49"/>
                  <a:pt x="1774" y="1"/>
                  <a:pt x="168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0" name="Google Shape;1725;p64"/>
          <p:cNvGrpSpPr/>
          <p:nvPr/>
        </p:nvGrpSpPr>
        <p:grpSpPr>
          <a:xfrm rot="6447076">
            <a:off x="1019839" y="1209110"/>
            <a:ext cx="272654" cy="312812"/>
            <a:chOff x="5365548" y="2017485"/>
            <a:chExt cx="269696" cy="309455"/>
          </a:xfrm>
        </p:grpSpPr>
        <p:sp>
          <p:nvSpPr>
            <p:cNvPr id="41" name="Google Shape;1726;p64"/>
            <p:cNvSpPr/>
            <p:nvPr/>
          </p:nvSpPr>
          <p:spPr>
            <a:xfrm>
              <a:off x="5414907" y="2017485"/>
              <a:ext cx="131370" cy="113351"/>
            </a:xfrm>
            <a:custGeom>
              <a:avLst/>
              <a:gdLst/>
              <a:ahLst/>
              <a:cxnLst/>
              <a:rect l="l" t="t" r="r" b="b"/>
              <a:pathLst>
                <a:path w="2457" h="2120" extrusionOk="0">
                  <a:moveTo>
                    <a:pt x="1361" y="470"/>
                  </a:moveTo>
                  <a:cubicBezTo>
                    <a:pt x="1383" y="470"/>
                    <a:pt x="1405" y="472"/>
                    <a:pt x="1427" y="476"/>
                  </a:cubicBezTo>
                  <a:cubicBezTo>
                    <a:pt x="1506" y="555"/>
                    <a:pt x="1585" y="634"/>
                    <a:pt x="1664" y="714"/>
                  </a:cubicBezTo>
                  <a:cubicBezTo>
                    <a:pt x="1902" y="951"/>
                    <a:pt x="2021" y="1308"/>
                    <a:pt x="1704" y="1546"/>
                  </a:cubicBezTo>
                  <a:cubicBezTo>
                    <a:pt x="1565" y="1645"/>
                    <a:pt x="1407" y="1694"/>
                    <a:pt x="1248" y="1694"/>
                  </a:cubicBezTo>
                  <a:cubicBezTo>
                    <a:pt x="1090" y="1694"/>
                    <a:pt x="931" y="1645"/>
                    <a:pt x="793" y="1546"/>
                  </a:cubicBezTo>
                  <a:cubicBezTo>
                    <a:pt x="515" y="1347"/>
                    <a:pt x="515" y="951"/>
                    <a:pt x="753" y="714"/>
                  </a:cubicBezTo>
                  <a:lnTo>
                    <a:pt x="793" y="714"/>
                  </a:lnTo>
                  <a:cubicBezTo>
                    <a:pt x="934" y="608"/>
                    <a:pt x="1171" y="470"/>
                    <a:pt x="1361" y="470"/>
                  </a:cubicBezTo>
                  <a:close/>
                  <a:moveTo>
                    <a:pt x="1427" y="1"/>
                  </a:moveTo>
                  <a:cubicBezTo>
                    <a:pt x="1149" y="1"/>
                    <a:pt x="872" y="80"/>
                    <a:pt x="634" y="238"/>
                  </a:cubicBezTo>
                  <a:cubicBezTo>
                    <a:pt x="623" y="227"/>
                    <a:pt x="608" y="222"/>
                    <a:pt x="591" y="222"/>
                  </a:cubicBezTo>
                  <a:cubicBezTo>
                    <a:pt x="552" y="222"/>
                    <a:pt x="504" y="250"/>
                    <a:pt x="476" y="278"/>
                  </a:cubicBezTo>
                  <a:cubicBezTo>
                    <a:pt x="40" y="714"/>
                    <a:pt x="1" y="1387"/>
                    <a:pt x="436" y="1823"/>
                  </a:cubicBezTo>
                  <a:cubicBezTo>
                    <a:pt x="674" y="2021"/>
                    <a:pt x="961" y="2120"/>
                    <a:pt x="1248" y="2120"/>
                  </a:cubicBezTo>
                  <a:cubicBezTo>
                    <a:pt x="1536" y="2120"/>
                    <a:pt x="1823" y="2021"/>
                    <a:pt x="2060" y="1823"/>
                  </a:cubicBezTo>
                  <a:cubicBezTo>
                    <a:pt x="2417" y="1466"/>
                    <a:pt x="2456" y="833"/>
                    <a:pt x="2100" y="476"/>
                  </a:cubicBezTo>
                  <a:cubicBezTo>
                    <a:pt x="1942" y="238"/>
                    <a:pt x="1704" y="80"/>
                    <a:pt x="14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1727;p64"/>
            <p:cNvSpPr/>
            <p:nvPr/>
          </p:nvSpPr>
          <p:spPr>
            <a:xfrm>
              <a:off x="5365548" y="2266682"/>
              <a:ext cx="77849" cy="60258"/>
            </a:xfrm>
            <a:custGeom>
              <a:avLst/>
              <a:gdLst/>
              <a:ahLst/>
              <a:cxnLst/>
              <a:rect l="l" t="t" r="r" b="b"/>
              <a:pathLst>
                <a:path w="1456" h="1127" extrusionOk="0">
                  <a:moveTo>
                    <a:pt x="707" y="0"/>
                  </a:moveTo>
                  <a:cubicBezTo>
                    <a:pt x="599" y="0"/>
                    <a:pt x="492" y="32"/>
                    <a:pt x="397" y="95"/>
                  </a:cubicBezTo>
                  <a:cubicBezTo>
                    <a:pt x="278" y="95"/>
                    <a:pt x="238" y="135"/>
                    <a:pt x="199" y="214"/>
                  </a:cubicBezTo>
                  <a:cubicBezTo>
                    <a:pt x="40" y="372"/>
                    <a:pt x="0" y="610"/>
                    <a:pt x="80" y="808"/>
                  </a:cubicBezTo>
                  <a:cubicBezTo>
                    <a:pt x="199" y="1006"/>
                    <a:pt x="436" y="1125"/>
                    <a:pt x="634" y="1125"/>
                  </a:cubicBezTo>
                  <a:cubicBezTo>
                    <a:pt x="651" y="1126"/>
                    <a:pt x="667" y="1127"/>
                    <a:pt x="683" y="1127"/>
                  </a:cubicBezTo>
                  <a:cubicBezTo>
                    <a:pt x="1169" y="1127"/>
                    <a:pt x="1456" y="559"/>
                    <a:pt x="1149" y="214"/>
                  </a:cubicBezTo>
                  <a:cubicBezTo>
                    <a:pt x="1030" y="71"/>
                    <a:pt x="869" y="0"/>
                    <a:pt x="70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1728;p64"/>
            <p:cNvSpPr/>
            <p:nvPr/>
          </p:nvSpPr>
          <p:spPr>
            <a:xfrm>
              <a:off x="5603431" y="2178473"/>
              <a:ext cx="31813" cy="25451"/>
            </a:xfrm>
            <a:custGeom>
              <a:avLst/>
              <a:gdLst/>
              <a:ahLst/>
              <a:cxnLst/>
              <a:rect l="l" t="t" r="r" b="b"/>
              <a:pathLst>
                <a:path w="595" h="476" extrusionOk="0">
                  <a:moveTo>
                    <a:pt x="277" y="0"/>
                  </a:moveTo>
                  <a:cubicBezTo>
                    <a:pt x="0" y="0"/>
                    <a:pt x="0" y="476"/>
                    <a:pt x="317" y="476"/>
                  </a:cubicBezTo>
                  <a:cubicBezTo>
                    <a:pt x="594" y="476"/>
                    <a:pt x="594" y="0"/>
                    <a:pt x="2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1427678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88578" y="554294"/>
            <a:ext cx="52009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2. </a:t>
            </a:r>
            <a:r>
              <a:rPr lang="en-US" sz="1800" dirty="0" err="1" smtClean="0">
                <a:latin typeface="UTM Avo" panose="02040603050506020204" pitchFamily="18" charset="0"/>
              </a:rPr>
              <a:t>Viết</a:t>
            </a:r>
            <a:r>
              <a:rPr lang="en-US" sz="1800" dirty="0" smtClean="0">
                <a:latin typeface="UTM Avo" panose="02040603050506020204" pitchFamily="18" charset="0"/>
              </a:rPr>
              <a:t> 3-4 </a:t>
            </a:r>
            <a:r>
              <a:rPr lang="en-US" sz="1800" dirty="0" err="1" smtClean="0">
                <a:latin typeface="UTM Avo" panose="02040603050506020204" pitchFamily="18" charset="0"/>
              </a:rPr>
              <a:t>câu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giới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thiệu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về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một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đồ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vật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được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dùng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để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vẽ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  <p:pic>
        <p:nvPicPr>
          <p:cNvPr id="3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773" t="58430" r="84263" b="36408"/>
          <a:stretch/>
        </p:blipFill>
        <p:spPr bwMode="auto">
          <a:xfrm>
            <a:off x="429008" y="554294"/>
            <a:ext cx="559570" cy="452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20210409090849_wm_shs-tieng-viet-2-tap-1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25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286" t="10222" r="6689" b="53198"/>
          <a:stretch/>
        </p:blipFill>
        <p:spPr bwMode="auto">
          <a:xfrm>
            <a:off x="704849" y="1377303"/>
            <a:ext cx="5610226" cy="3387644"/>
          </a:xfrm>
          <a:prstGeom prst="roundRect">
            <a:avLst>
              <a:gd name="adj" fmla="val 50000"/>
            </a:avLst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67964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530943" y="482719"/>
            <a:ext cx="58600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1" algn="ctr"/>
            <a:r>
              <a:rPr lang="en-US" sz="1800" b="1" dirty="0" smtClean="0">
                <a:latin typeface="UTM Avo" panose="02040603050506020204" pitchFamily="18" charset="0"/>
              </a:rPr>
              <a:t>ĐỌC MỞ RỘNG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433356" y="1643513"/>
            <a:ext cx="2390775" cy="2950037"/>
            <a:chOff x="-180243" y="1533525"/>
            <a:chExt cx="2390775" cy="2950037"/>
          </a:xfrm>
        </p:grpSpPr>
        <p:pic>
          <p:nvPicPr>
            <p:cNvPr id="9" name="Picture 2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brightnessContrast contrast="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7525" t="60249" r="51761" b="13627"/>
            <a:stretch/>
          </p:blipFill>
          <p:spPr bwMode="auto">
            <a:xfrm>
              <a:off x="-180243" y="1629445"/>
              <a:ext cx="2390775" cy="2854117"/>
            </a:xfrm>
            <a:prstGeom prst="roundRect">
              <a:avLst>
                <a:gd name="adj" fmla="val 19685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" name="Rectangle 2"/>
            <p:cNvSpPr/>
            <p:nvPr/>
          </p:nvSpPr>
          <p:spPr>
            <a:xfrm>
              <a:off x="1204716" y="1533525"/>
              <a:ext cx="1005816" cy="32385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1525217" y="1953296"/>
              <a:ext cx="685315" cy="1170905"/>
            </a:xfrm>
            <a:custGeom>
              <a:avLst/>
              <a:gdLst>
                <a:gd name="connsiteX0" fmla="*/ 0 w 685315"/>
                <a:gd name="connsiteY0" fmla="*/ 0 h 1170905"/>
                <a:gd name="connsiteX1" fmla="*/ 685315 w 685315"/>
                <a:gd name="connsiteY1" fmla="*/ 0 h 1170905"/>
                <a:gd name="connsiteX2" fmla="*/ 685315 w 685315"/>
                <a:gd name="connsiteY2" fmla="*/ 1170905 h 1170905"/>
                <a:gd name="connsiteX3" fmla="*/ 0 w 685315"/>
                <a:gd name="connsiteY3" fmla="*/ 1170905 h 1170905"/>
                <a:gd name="connsiteX4" fmla="*/ 0 w 685315"/>
                <a:gd name="connsiteY4" fmla="*/ 0 h 1170905"/>
                <a:gd name="connsiteX0" fmla="*/ 0 w 685315"/>
                <a:gd name="connsiteY0" fmla="*/ 0 h 1170905"/>
                <a:gd name="connsiteX1" fmla="*/ 685315 w 685315"/>
                <a:gd name="connsiteY1" fmla="*/ 0 h 1170905"/>
                <a:gd name="connsiteX2" fmla="*/ 685315 w 685315"/>
                <a:gd name="connsiteY2" fmla="*/ 1170905 h 1170905"/>
                <a:gd name="connsiteX3" fmla="*/ 171450 w 685315"/>
                <a:gd name="connsiteY3" fmla="*/ 1161380 h 1170905"/>
                <a:gd name="connsiteX4" fmla="*/ 0 w 685315"/>
                <a:gd name="connsiteY4" fmla="*/ 0 h 1170905"/>
                <a:gd name="connsiteX0" fmla="*/ 0 w 685315"/>
                <a:gd name="connsiteY0" fmla="*/ 0 h 1332830"/>
                <a:gd name="connsiteX1" fmla="*/ 685315 w 685315"/>
                <a:gd name="connsiteY1" fmla="*/ 0 h 1332830"/>
                <a:gd name="connsiteX2" fmla="*/ 685315 w 685315"/>
                <a:gd name="connsiteY2" fmla="*/ 1170905 h 1332830"/>
                <a:gd name="connsiteX3" fmla="*/ 285750 w 685315"/>
                <a:gd name="connsiteY3" fmla="*/ 1332830 h 1332830"/>
                <a:gd name="connsiteX4" fmla="*/ 0 w 685315"/>
                <a:gd name="connsiteY4" fmla="*/ 0 h 1332830"/>
                <a:gd name="connsiteX0" fmla="*/ 0 w 685315"/>
                <a:gd name="connsiteY0" fmla="*/ 0 h 1361405"/>
                <a:gd name="connsiteX1" fmla="*/ 685315 w 685315"/>
                <a:gd name="connsiteY1" fmla="*/ 0 h 1361405"/>
                <a:gd name="connsiteX2" fmla="*/ 685315 w 685315"/>
                <a:gd name="connsiteY2" fmla="*/ 1170905 h 1361405"/>
                <a:gd name="connsiteX3" fmla="*/ 266700 w 685315"/>
                <a:gd name="connsiteY3" fmla="*/ 1361405 h 1361405"/>
                <a:gd name="connsiteX4" fmla="*/ 0 w 685315"/>
                <a:gd name="connsiteY4" fmla="*/ 0 h 1361405"/>
                <a:gd name="connsiteX0" fmla="*/ 0 w 685315"/>
                <a:gd name="connsiteY0" fmla="*/ 0 h 1170905"/>
                <a:gd name="connsiteX1" fmla="*/ 685315 w 685315"/>
                <a:gd name="connsiteY1" fmla="*/ 0 h 1170905"/>
                <a:gd name="connsiteX2" fmla="*/ 685315 w 685315"/>
                <a:gd name="connsiteY2" fmla="*/ 1170905 h 1170905"/>
                <a:gd name="connsiteX3" fmla="*/ 285750 w 685315"/>
                <a:gd name="connsiteY3" fmla="*/ 1104230 h 1170905"/>
                <a:gd name="connsiteX4" fmla="*/ 0 w 685315"/>
                <a:gd name="connsiteY4" fmla="*/ 0 h 1170905"/>
                <a:gd name="connsiteX0" fmla="*/ 0 w 685315"/>
                <a:gd name="connsiteY0" fmla="*/ 0 h 1170905"/>
                <a:gd name="connsiteX1" fmla="*/ 685315 w 685315"/>
                <a:gd name="connsiteY1" fmla="*/ 0 h 1170905"/>
                <a:gd name="connsiteX2" fmla="*/ 685315 w 685315"/>
                <a:gd name="connsiteY2" fmla="*/ 1170905 h 1170905"/>
                <a:gd name="connsiteX3" fmla="*/ 295275 w 685315"/>
                <a:gd name="connsiteY3" fmla="*/ 1056605 h 1170905"/>
                <a:gd name="connsiteX4" fmla="*/ 0 w 685315"/>
                <a:gd name="connsiteY4" fmla="*/ 0 h 117090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685315" h="1170905">
                  <a:moveTo>
                    <a:pt x="0" y="0"/>
                  </a:moveTo>
                  <a:lnTo>
                    <a:pt x="685315" y="0"/>
                  </a:lnTo>
                  <a:lnTo>
                    <a:pt x="685315" y="1170905"/>
                  </a:lnTo>
                  <a:lnTo>
                    <a:pt x="295275" y="105660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2111593" y="1643511"/>
            <a:ext cx="4439264" cy="1876437"/>
            <a:chOff x="2340080" y="1282923"/>
            <a:chExt cx="4439264" cy="1876437"/>
          </a:xfrm>
        </p:grpSpPr>
        <p:sp>
          <p:nvSpPr>
            <p:cNvPr id="21" name="TextBox 20"/>
            <p:cNvSpPr txBox="1"/>
            <p:nvPr/>
          </p:nvSpPr>
          <p:spPr>
            <a:xfrm>
              <a:off x="2875583" y="1406271"/>
              <a:ext cx="3903761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-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Tên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câu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chuyện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là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gì</a:t>
              </a:r>
              <a:r>
                <a:rPr lang="en-US" sz="1600" dirty="0" smtClean="0">
                  <a:latin typeface="UTM Avo" panose="02040603050506020204" pitchFamily="18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-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Câu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chuyện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mở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đầu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như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thế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nào</a:t>
              </a:r>
              <a:r>
                <a:rPr lang="en-US" sz="1600" dirty="0" smtClean="0">
                  <a:latin typeface="UTM Avo" panose="02040603050506020204" pitchFamily="18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-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Điều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gì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diễn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ra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tiếp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theo</a:t>
              </a:r>
              <a:r>
                <a:rPr lang="en-US" sz="1600" dirty="0" smtClean="0">
                  <a:latin typeface="UTM Avo" panose="02040603050506020204" pitchFamily="18" charset="0"/>
                </a:rPr>
                <a:t>?</a:t>
              </a:r>
            </a:p>
            <a:p>
              <a:pPr>
                <a:lnSpc>
                  <a:spcPct val="150000"/>
                </a:lnSpc>
              </a:pPr>
              <a:r>
                <a:rPr lang="en-US" sz="1600" dirty="0" smtClean="0">
                  <a:latin typeface="UTM Avo" panose="02040603050506020204" pitchFamily="18" charset="0"/>
                </a:rPr>
                <a:t>-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Câu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chuyện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kết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thúc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ra</a:t>
              </a:r>
              <a:r>
                <a:rPr lang="en-US" sz="1600" dirty="0" smtClean="0">
                  <a:latin typeface="UTM Avo" panose="02040603050506020204" pitchFamily="18" charset="0"/>
                </a:rPr>
                <a:t> </a:t>
              </a:r>
              <a:r>
                <a:rPr lang="en-US" sz="1600" dirty="0" err="1" smtClean="0">
                  <a:latin typeface="UTM Avo" panose="02040603050506020204" pitchFamily="18" charset="0"/>
                </a:rPr>
                <a:t>sao</a:t>
              </a:r>
              <a:r>
                <a:rPr lang="en-US" sz="1600" dirty="0" smtClean="0">
                  <a:latin typeface="UTM Avo" panose="02040603050506020204" pitchFamily="18" charset="0"/>
                </a:rPr>
                <a:t>?</a:t>
              </a:r>
            </a:p>
          </p:txBody>
        </p:sp>
        <p:grpSp>
          <p:nvGrpSpPr>
            <p:cNvPr id="13" name="Google Shape;2028;p71"/>
            <p:cNvGrpSpPr/>
            <p:nvPr/>
          </p:nvGrpSpPr>
          <p:grpSpPr>
            <a:xfrm rot="5400000">
              <a:off x="3572182" y="50821"/>
              <a:ext cx="1876437" cy="4340642"/>
              <a:chOff x="4083593" y="2224920"/>
              <a:chExt cx="829673" cy="1786312"/>
            </a:xfrm>
          </p:grpSpPr>
          <p:sp>
            <p:nvSpPr>
              <p:cNvPr id="17" name="Google Shape;2029;p71"/>
              <p:cNvSpPr/>
              <p:nvPr/>
            </p:nvSpPr>
            <p:spPr>
              <a:xfrm>
                <a:off x="4083593" y="2224920"/>
                <a:ext cx="829673" cy="1786312"/>
              </a:xfrm>
              <a:custGeom>
                <a:avLst/>
                <a:gdLst/>
                <a:ahLst/>
                <a:cxnLst/>
                <a:rect l="l" t="t" r="r" b="b"/>
                <a:pathLst>
                  <a:path w="49926" h="103791" extrusionOk="0">
                    <a:moveTo>
                      <a:pt x="25713" y="1603"/>
                    </a:moveTo>
                    <a:cubicBezTo>
                      <a:pt x="27917" y="1603"/>
                      <a:pt x="30102" y="1668"/>
                      <a:pt x="32226" y="1757"/>
                    </a:cubicBezTo>
                    <a:cubicBezTo>
                      <a:pt x="36202" y="1882"/>
                      <a:pt x="40470" y="1799"/>
                      <a:pt x="43484" y="4770"/>
                    </a:cubicBezTo>
                    <a:cubicBezTo>
                      <a:pt x="46204" y="7449"/>
                      <a:pt x="47083" y="11257"/>
                      <a:pt x="47292" y="14940"/>
                    </a:cubicBezTo>
                    <a:cubicBezTo>
                      <a:pt x="47711" y="22013"/>
                      <a:pt x="47125" y="29253"/>
                      <a:pt x="47083" y="36326"/>
                    </a:cubicBezTo>
                    <a:cubicBezTo>
                      <a:pt x="46957" y="52313"/>
                      <a:pt x="48004" y="68259"/>
                      <a:pt x="47753" y="84204"/>
                    </a:cubicBezTo>
                    <a:cubicBezTo>
                      <a:pt x="47753" y="84309"/>
                      <a:pt x="47768" y="84403"/>
                      <a:pt x="47797" y="84488"/>
                    </a:cubicBezTo>
                    <a:lnTo>
                      <a:pt x="47797" y="84488"/>
                    </a:lnTo>
                    <a:cubicBezTo>
                      <a:pt x="47846" y="87115"/>
                      <a:pt x="48500" y="90295"/>
                      <a:pt x="46037" y="92072"/>
                    </a:cubicBezTo>
                    <a:cubicBezTo>
                      <a:pt x="44809" y="92965"/>
                      <a:pt x="43284" y="93170"/>
                      <a:pt x="41758" y="93170"/>
                    </a:cubicBezTo>
                    <a:cubicBezTo>
                      <a:pt x="40996" y="93170"/>
                      <a:pt x="40233" y="93118"/>
                      <a:pt x="39508" y="93077"/>
                    </a:cubicBezTo>
                    <a:cubicBezTo>
                      <a:pt x="35825" y="92825"/>
                      <a:pt x="32184" y="92825"/>
                      <a:pt x="28501" y="92742"/>
                    </a:cubicBezTo>
                    <a:cubicBezTo>
                      <a:pt x="28124" y="92742"/>
                      <a:pt x="27831" y="92993"/>
                      <a:pt x="27748" y="93328"/>
                    </a:cubicBezTo>
                    <a:cubicBezTo>
                      <a:pt x="26702" y="95942"/>
                      <a:pt x="25627" y="98527"/>
                      <a:pt x="24500" y="101107"/>
                    </a:cubicBezTo>
                    <a:lnTo>
                      <a:pt x="24500" y="101107"/>
                    </a:lnTo>
                    <a:cubicBezTo>
                      <a:pt x="23371" y="98515"/>
                      <a:pt x="22383" y="95894"/>
                      <a:pt x="21512" y="93244"/>
                    </a:cubicBezTo>
                    <a:cubicBezTo>
                      <a:pt x="21428" y="92909"/>
                      <a:pt x="21093" y="92658"/>
                      <a:pt x="20758" y="92658"/>
                    </a:cubicBezTo>
                    <a:cubicBezTo>
                      <a:pt x="17536" y="92616"/>
                      <a:pt x="14272" y="92574"/>
                      <a:pt x="11007" y="92574"/>
                    </a:cubicBezTo>
                    <a:cubicBezTo>
                      <a:pt x="10554" y="92574"/>
                      <a:pt x="10104" y="92589"/>
                      <a:pt x="9665" y="92589"/>
                    </a:cubicBezTo>
                    <a:cubicBezTo>
                      <a:pt x="8159" y="92589"/>
                      <a:pt x="6771" y="92414"/>
                      <a:pt x="5734" y="90858"/>
                    </a:cubicBezTo>
                    <a:cubicBezTo>
                      <a:pt x="4688" y="89268"/>
                      <a:pt x="4185" y="86924"/>
                      <a:pt x="3641" y="85083"/>
                    </a:cubicBezTo>
                    <a:cubicBezTo>
                      <a:pt x="1758" y="78219"/>
                      <a:pt x="1549" y="71063"/>
                      <a:pt x="1632" y="63990"/>
                    </a:cubicBezTo>
                    <a:cubicBezTo>
                      <a:pt x="1758" y="49216"/>
                      <a:pt x="1925" y="34401"/>
                      <a:pt x="2177" y="19585"/>
                    </a:cubicBezTo>
                    <a:cubicBezTo>
                      <a:pt x="2218" y="16237"/>
                      <a:pt x="1758" y="12136"/>
                      <a:pt x="2930" y="8913"/>
                    </a:cubicBezTo>
                    <a:cubicBezTo>
                      <a:pt x="4144" y="5565"/>
                      <a:pt x="7408" y="4017"/>
                      <a:pt x="10630" y="3180"/>
                    </a:cubicBezTo>
                    <a:cubicBezTo>
                      <a:pt x="15421" y="1953"/>
                      <a:pt x="20619" y="1603"/>
                      <a:pt x="25713" y="1603"/>
                    </a:cubicBezTo>
                    <a:close/>
                    <a:moveTo>
                      <a:pt x="26758" y="1"/>
                    </a:moveTo>
                    <a:cubicBezTo>
                      <a:pt x="21795" y="1"/>
                      <a:pt x="16811" y="366"/>
                      <a:pt x="12012" y="1255"/>
                    </a:cubicBezTo>
                    <a:cubicBezTo>
                      <a:pt x="6403" y="2301"/>
                      <a:pt x="1632" y="4979"/>
                      <a:pt x="879" y="11090"/>
                    </a:cubicBezTo>
                    <a:cubicBezTo>
                      <a:pt x="335" y="15233"/>
                      <a:pt x="586" y="19544"/>
                      <a:pt x="544" y="23687"/>
                    </a:cubicBezTo>
                    <a:cubicBezTo>
                      <a:pt x="461" y="28165"/>
                      <a:pt x="419" y="32601"/>
                      <a:pt x="377" y="37079"/>
                    </a:cubicBezTo>
                    <a:cubicBezTo>
                      <a:pt x="293" y="45575"/>
                      <a:pt x="209" y="54071"/>
                      <a:pt x="84" y="62567"/>
                    </a:cubicBezTo>
                    <a:cubicBezTo>
                      <a:pt x="0" y="71063"/>
                      <a:pt x="126" y="79935"/>
                      <a:pt x="2972" y="88138"/>
                    </a:cubicBezTo>
                    <a:cubicBezTo>
                      <a:pt x="3976" y="90942"/>
                      <a:pt x="4855" y="93621"/>
                      <a:pt x="8161" y="94039"/>
                    </a:cubicBezTo>
                    <a:cubicBezTo>
                      <a:pt x="9794" y="94258"/>
                      <a:pt x="11487" y="94321"/>
                      <a:pt x="13195" y="94321"/>
                    </a:cubicBezTo>
                    <a:cubicBezTo>
                      <a:pt x="15526" y="94321"/>
                      <a:pt x="17883" y="94204"/>
                      <a:pt x="20151" y="94204"/>
                    </a:cubicBezTo>
                    <a:cubicBezTo>
                      <a:pt x="20166" y="94204"/>
                      <a:pt x="20182" y="94204"/>
                      <a:pt x="20197" y="94204"/>
                    </a:cubicBezTo>
                    <a:lnTo>
                      <a:pt x="20197" y="94204"/>
                    </a:lnTo>
                    <a:cubicBezTo>
                      <a:pt x="21245" y="97348"/>
                      <a:pt x="22476" y="100418"/>
                      <a:pt x="23855" y="103414"/>
                    </a:cubicBezTo>
                    <a:cubicBezTo>
                      <a:pt x="24002" y="103665"/>
                      <a:pt x="24264" y="103790"/>
                      <a:pt x="24525" y="103790"/>
                    </a:cubicBezTo>
                    <a:cubicBezTo>
                      <a:pt x="24787" y="103790"/>
                      <a:pt x="25048" y="103665"/>
                      <a:pt x="25195" y="103414"/>
                    </a:cubicBezTo>
                    <a:cubicBezTo>
                      <a:pt x="26531" y="100426"/>
                      <a:pt x="27794" y="97364"/>
                      <a:pt x="29018" y="94298"/>
                    </a:cubicBezTo>
                    <a:lnTo>
                      <a:pt x="29018" y="94298"/>
                    </a:lnTo>
                    <a:cubicBezTo>
                      <a:pt x="31822" y="94337"/>
                      <a:pt x="34658" y="94381"/>
                      <a:pt x="37457" y="94499"/>
                    </a:cubicBezTo>
                    <a:cubicBezTo>
                      <a:pt x="38796" y="94556"/>
                      <a:pt x="40155" y="94710"/>
                      <a:pt x="41507" y="94710"/>
                    </a:cubicBezTo>
                    <a:cubicBezTo>
                      <a:pt x="42140" y="94710"/>
                      <a:pt x="42772" y="94677"/>
                      <a:pt x="43400" y="94583"/>
                    </a:cubicBezTo>
                    <a:cubicBezTo>
                      <a:pt x="45451" y="94290"/>
                      <a:pt x="47543" y="93411"/>
                      <a:pt x="48631" y="91570"/>
                    </a:cubicBezTo>
                    <a:cubicBezTo>
                      <a:pt x="49926" y="89399"/>
                      <a:pt x="49387" y="86645"/>
                      <a:pt x="49343" y="84222"/>
                    </a:cubicBezTo>
                    <a:lnTo>
                      <a:pt x="49343" y="84222"/>
                    </a:lnTo>
                    <a:cubicBezTo>
                      <a:pt x="49551" y="67949"/>
                      <a:pt x="48464" y="51677"/>
                      <a:pt x="48631" y="35405"/>
                    </a:cubicBezTo>
                    <a:cubicBezTo>
                      <a:pt x="48715" y="31136"/>
                      <a:pt x="48799" y="26909"/>
                      <a:pt x="48841" y="22641"/>
                    </a:cubicBezTo>
                    <a:cubicBezTo>
                      <a:pt x="48924" y="18916"/>
                      <a:pt x="49175" y="15149"/>
                      <a:pt x="48464" y="11466"/>
                    </a:cubicBezTo>
                    <a:cubicBezTo>
                      <a:pt x="47250" y="4854"/>
                      <a:pt x="42898" y="962"/>
                      <a:pt x="36327" y="418"/>
                    </a:cubicBezTo>
                    <a:cubicBezTo>
                      <a:pt x="33184" y="154"/>
                      <a:pt x="29975" y="1"/>
                      <a:pt x="26758" y="1"/>
                    </a:cubicBezTo>
                    <a:close/>
                  </a:path>
                </a:pathLst>
              </a:custGeom>
              <a:solidFill>
                <a:schemeClr val="tx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8" name="Google Shape;2030;p71"/>
              <p:cNvSpPr/>
              <p:nvPr/>
            </p:nvSpPr>
            <p:spPr>
              <a:xfrm>
                <a:off x="4145261" y="2379571"/>
                <a:ext cx="92528" cy="377715"/>
              </a:xfrm>
              <a:custGeom>
                <a:avLst/>
                <a:gdLst/>
                <a:ahLst/>
                <a:cxnLst/>
                <a:rect l="l" t="t" r="r" b="b"/>
                <a:pathLst>
                  <a:path w="5475" h="22350" extrusionOk="0">
                    <a:moveTo>
                      <a:pt x="4409" y="1"/>
                    </a:moveTo>
                    <a:cubicBezTo>
                      <a:pt x="4335" y="1"/>
                      <a:pt x="4258" y="12"/>
                      <a:pt x="4177" y="38"/>
                    </a:cubicBezTo>
                    <a:lnTo>
                      <a:pt x="4177" y="80"/>
                    </a:lnTo>
                    <a:cubicBezTo>
                      <a:pt x="1248" y="1001"/>
                      <a:pt x="411" y="3763"/>
                      <a:pt x="369" y="6567"/>
                    </a:cubicBezTo>
                    <a:cubicBezTo>
                      <a:pt x="327" y="8911"/>
                      <a:pt x="495" y="11212"/>
                      <a:pt x="578" y="13556"/>
                    </a:cubicBezTo>
                    <a:cubicBezTo>
                      <a:pt x="662" y="16193"/>
                      <a:pt x="1039" y="18913"/>
                      <a:pt x="202" y="21424"/>
                    </a:cubicBezTo>
                    <a:cubicBezTo>
                      <a:pt x="0" y="21977"/>
                      <a:pt x="464" y="22349"/>
                      <a:pt x="939" y="22349"/>
                    </a:cubicBezTo>
                    <a:cubicBezTo>
                      <a:pt x="1254" y="22349"/>
                      <a:pt x="1575" y="22185"/>
                      <a:pt x="1708" y="21801"/>
                    </a:cubicBezTo>
                    <a:cubicBezTo>
                      <a:pt x="2713" y="18871"/>
                      <a:pt x="2210" y="15523"/>
                      <a:pt x="2085" y="12510"/>
                    </a:cubicBezTo>
                    <a:cubicBezTo>
                      <a:pt x="2001" y="9455"/>
                      <a:pt x="662" y="2842"/>
                      <a:pt x="4596" y="1587"/>
                    </a:cubicBezTo>
                    <a:cubicBezTo>
                      <a:pt x="5474" y="1281"/>
                      <a:pt x="5168" y="1"/>
                      <a:pt x="4409" y="1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3" name="Google Shape;2031;p71"/>
              <p:cNvSpPr/>
              <p:nvPr/>
            </p:nvSpPr>
            <p:spPr>
              <a:xfrm>
                <a:off x="4786916" y="3596890"/>
                <a:ext cx="92441" cy="181460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15810" extrusionOk="0">
                    <a:moveTo>
                      <a:pt x="4553" y="1"/>
                    </a:moveTo>
                    <a:cubicBezTo>
                      <a:pt x="4161" y="1"/>
                      <a:pt x="3784" y="252"/>
                      <a:pt x="3805" y="754"/>
                    </a:cubicBezTo>
                    <a:cubicBezTo>
                      <a:pt x="4009" y="3741"/>
                      <a:pt x="6094" y="14247"/>
                      <a:pt x="1339" y="14247"/>
                    </a:cubicBezTo>
                    <a:cubicBezTo>
                      <a:pt x="1230" y="14247"/>
                      <a:pt x="1117" y="14241"/>
                      <a:pt x="1001" y="14230"/>
                    </a:cubicBezTo>
                    <a:cubicBezTo>
                      <a:pt x="963" y="14225"/>
                      <a:pt x="926" y="14223"/>
                      <a:pt x="891" y="14223"/>
                    </a:cubicBezTo>
                    <a:cubicBezTo>
                      <a:pt x="1" y="14223"/>
                      <a:pt x="75" y="15698"/>
                      <a:pt x="1001" y="15779"/>
                    </a:cubicBezTo>
                    <a:cubicBezTo>
                      <a:pt x="1209" y="15799"/>
                      <a:pt x="1409" y="15809"/>
                      <a:pt x="1601" y="15809"/>
                    </a:cubicBezTo>
                    <a:cubicBezTo>
                      <a:pt x="8054" y="15809"/>
                      <a:pt x="5639" y="4493"/>
                      <a:pt x="5395" y="754"/>
                    </a:cubicBezTo>
                    <a:cubicBezTo>
                      <a:pt x="5353" y="252"/>
                      <a:pt x="4945" y="1"/>
                      <a:pt x="4553" y="1"/>
                    </a:cubicBezTo>
                    <a:close/>
                  </a:path>
                </a:pathLst>
              </a:custGeom>
              <a:solidFill>
                <a:schemeClr val="tx2">
                  <a:lumMod val="60000"/>
                  <a:lumOff val="40000"/>
                </a:scheme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4" name="TextBox 23"/>
          <p:cNvSpPr txBox="1"/>
          <p:nvPr/>
        </p:nvSpPr>
        <p:spPr>
          <a:xfrm>
            <a:off x="530943" y="891001"/>
            <a:ext cx="5860026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1. </a:t>
            </a:r>
            <a:r>
              <a:rPr lang="en-US" sz="1800" dirty="0" err="1" smtClean="0">
                <a:latin typeface="UTM Avo" panose="02040603050506020204" pitchFamily="18" charset="0"/>
              </a:rPr>
              <a:t>Tìm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đọc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một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câu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chuyện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về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trường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học</a:t>
            </a:r>
            <a:r>
              <a:rPr lang="en-US" sz="1800" dirty="0" smtClean="0">
                <a:latin typeface="UTM Avo" panose="02040603050506020204" pitchFamily="18" charset="0"/>
              </a:rPr>
              <a:t>. Chia </a:t>
            </a:r>
            <a:r>
              <a:rPr lang="en-US" sz="1800" dirty="0" err="1" smtClean="0">
                <a:latin typeface="UTM Avo" panose="02040603050506020204" pitchFamily="18" charset="0"/>
              </a:rPr>
              <a:t>sẻ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thông</a:t>
            </a:r>
            <a:r>
              <a:rPr lang="en-US" sz="1800" dirty="0" smtClean="0">
                <a:latin typeface="UTM Avo" panose="02040603050506020204" pitchFamily="18" charset="0"/>
              </a:rPr>
              <a:t> tin </a:t>
            </a:r>
            <a:r>
              <a:rPr lang="en-US" sz="1800" dirty="0" err="1" smtClean="0">
                <a:latin typeface="UTM Avo" panose="02040603050506020204" pitchFamily="18" charset="0"/>
              </a:rPr>
              <a:t>về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câu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chuyện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dựa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trên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gợi</a:t>
            </a:r>
            <a:r>
              <a:rPr lang="en-US" sz="1800" dirty="0" smtClean="0">
                <a:latin typeface="UTM Avo" panose="02040603050506020204" pitchFamily="18" charset="0"/>
              </a:rPr>
              <a:t> ý </a:t>
            </a:r>
            <a:r>
              <a:rPr lang="en-US" sz="1800" dirty="0" err="1" smtClean="0">
                <a:latin typeface="UTM Avo" panose="02040603050506020204" pitchFamily="18" charset="0"/>
              </a:rPr>
              <a:t>sau</a:t>
            </a:r>
            <a:r>
              <a:rPr lang="en-US" sz="1800" dirty="0" smtClean="0">
                <a:latin typeface="UTM Avo" panose="02040603050506020204" pitchFamily="18" charset="0"/>
              </a:rPr>
              <a:t>: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674321" y="3782577"/>
            <a:ext cx="3805137" cy="656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ts val="2200"/>
              </a:lnSpc>
            </a:pPr>
            <a:r>
              <a:rPr lang="en-US" sz="1800" b="1" dirty="0" smtClean="0">
                <a:latin typeface="UTM Avo" panose="02040603050506020204" pitchFamily="18" charset="0"/>
              </a:rPr>
              <a:t>2. </a:t>
            </a:r>
            <a:r>
              <a:rPr lang="en-US" sz="1800" dirty="0" err="1" smtClean="0">
                <a:latin typeface="UTM Avo" panose="02040603050506020204" pitchFamily="18" charset="0"/>
              </a:rPr>
              <a:t>Nói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về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một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nhân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vật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thích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câu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chuyện</a:t>
            </a:r>
            <a:r>
              <a:rPr lang="en-US" sz="1800" dirty="0">
                <a:latin typeface="UTM Avo" panose="02040603050506020204" pitchFamily="18" charset="0"/>
              </a:rPr>
              <a:t>.</a:t>
            </a:r>
            <a:endParaRPr lang="en-US" sz="1800" dirty="0" smtClean="0"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913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24" grpId="0"/>
      <p:bldP spid="2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5366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566738"/>
            <a:ext cx="582308" cy="525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484754"/>
            <a:ext cx="4635536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EM HỌC VẼ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7219" y="1298252"/>
            <a:ext cx="2771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Hôm</a:t>
            </a:r>
            <a:r>
              <a:rPr lang="en-US" sz="1600" dirty="0" smtClean="0">
                <a:latin typeface="UTM Avo" panose="02040603050506020204" pitchFamily="18" charset="0"/>
              </a:rPr>
              <a:t> nay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lớp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học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giấy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trắng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bút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màu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Nắn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nót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ngồi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Lung </a:t>
            </a:r>
            <a:r>
              <a:rPr lang="en-US" sz="1600" dirty="0" err="1" smtClean="0">
                <a:latin typeface="UTM Avo" panose="02040603050506020204" pitchFamily="18" charset="0"/>
              </a:rPr>
              <a:t>linh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bầu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sao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7218" y="2920684"/>
            <a:ext cx="2771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trăng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cao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Rải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đầy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ngõ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diều</a:t>
            </a:r>
            <a:r>
              <a:rPr lang="en-US" sz="1600" dirty="0" smtClean="0">
                <a:latin typeface="UTM Avo" panose="02040603050506020204" pitchFamily="18" charset="0"/>
              </a:rPr>
              <a:t> no </a:t>
            </a:r>
            <a:r>
              <a:rPr lang="en-US" sz="1600" dirty="0" err="1" smtClean="0">
                <a:latin typeface="UTM Avo" panose="02040603050506020204" pitchFamily="18" charset="0"/>
              </a:rPr>
              <a:t>gió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Vi vu </a:t>
            </a:r>
            <a:r>
              <a:rPr lang="en-US" sz="1600" dirty="0" err="1" smtClean="0">
                <a:latin typeface="UTM Avo" panose="02040603050506020204" pitchFamily="18" charset="0"/>
              </a:rPr>
              <a:t>giữa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xanh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  <a:endParaRPr lang="en-US" sz="1600" dirty="0" smtClean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85959" y="1298252"/>
            <a:ext cx="348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lành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một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thuyền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trắng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Giương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buồm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đỏ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thắm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Đang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sóng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khơi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85958" y="2920684"/>
            <a:ext cx="3482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mặt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chùm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phượng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đỏ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Trên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sân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lộng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gió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Gọi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ve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râm</a:t>
            </a:r>
            <a:r>
              <a:rPr lang="en-US" sz="1600" dirty="0" smtClean="0">
                <a:latin typeface="UTM Avo" panose="02040603050506020204" pitchFamily="18" charset="0"/>
              </a:rPr>
              <a:t> ran.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       (Phan </a:t>
            </a:r>
            <a:r>
              <a:rPr lang="en-US" sz="1600" dirty="0" err="1" smtClean="0">
                <a:latin typeface="UTM Avo" panose="02040603050506020204" pitchFamily="18" charset="0"/>
              </a:rPr>
              <a:t>Thị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Diên</a:t>
            </a:r>
            <a:r>
              <a:rPr lang="en-US" sz="1600" dirty="0" smtClean="0">
                <a:latin typeface="UTM Avo" panose="02040603050506020204" pitchFamily="18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967286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9" grpId="0"/>
      <p:bldP spid="10" grpId="0"/>
      <p:bldP spid="11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07B3502-F58A-46C0-88F8-3DE26F98CD3F}"/>
              </a:ext>
            </a:extLst>
          </p:cNvPr>
          <p:cNvSpPr txBox="1"/>
          <p:nvPr/>
        </p:nvSpPr>
        <p:spPr>
          <a:xfrm>
            <a:off x="1218102" y="536693"/>
            <a:ext cx="813585" cy="4539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vi-VN" sz="1800" b="1" dirty="0">
                <a:solidFill>
                  <a:srgbClr val="17479D"/>
                </a:solidFill>
                <a:latin typeface="UTM Avo" panose="02040603050506020204" pitchFamily="18" charset="0"/>
              </a:rPr>
              <a:t>ĐỌC</a:t>
            </a:r>
            <a:endParaRPr lang="en-US" sz="1800" b="1" dirty="0">
              <a:solidFill>
                <a:srgbClr val="17479D"/>
              </a:solidFill>
              <a:latin typeface="UTM Avo" panose="020406030505060202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13B8F63-C1DC-4BF0-9681-7D14EF947D7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CFF"/>
              </a:clrFrom>
              <a:clrTo>
                <a:srgbClr val="FFFC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l="1772" t="2351" r="1"/>
          <a:stretch/>
        </p:blipFill>
        <p:spPr>
          <a:xfrm>
            <a:off x="635794" y="566738"/>
            <a:ext cx="582308" cy="52517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1400175" y="484754"/>
            <a:ext cx="4635536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smtClean="0">
                <a:solidFill>
                  <a:srgbClr val="C00000"/>
                </a:solidFill>
                <a:latin typeface="UTM Avo" panose="02040603050506020204" pitchFamily="18" charset="0"/>
              </a:rPr>
              <a:t>EM HỌC VẼ</a:t>
            </a:r>
            <a:endParaRPr lang="en-US" sz="20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7219" y="1298252"/>
            <a:ext cx="2771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Hôm</a:t>
            </a:r>
            <a:r>
              <a:rPr lang="en-US" sz="1600" dirty="0" smtClean="0">
                <a:latin typeface="UTM Avo" panose="02040603050506020204" pitchFamily="18" charset="0"/>
              </a:rPr>
              <a:t> nay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lớp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học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giấy</a:t>
            </a:r>
            <a:r>
              <a:rPr lang="en-US" sz="1600" b="1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trắng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bút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màu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Nắn</a:t>
            </a:r>
            <a:r>
              <a:rPr lang="en-US" sz="1600" b="1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nót</a:t>
            </a:r>
            <a:r>
              <a:rPr lang="en-US" sz="1600" b="1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ngồi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b="1" dirty="0" smtClean="0">
                <a:solidFill>
                  <a:srgbClr val="FB4C43"/>
                </a:solidFill>
                <a:latin typeface="UTM Avo" panose="02040603050506020204" pitchFamily="18" charset="0"/>
              </a:rPr>
              <a:t>Lung </a:t>
            </a:r>
            <a:r>
              <a:rPr lang="en-US" sz="16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linh</a:t>
            </a:r>
            <a:r>
              <a:rPr lang="en-US" sz="1600" b="1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bầu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sao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607218" y="2920684"/>
            <a:ext cx="2771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trăng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cao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Rải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đầy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ngõ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diều</a:t>
            </a:r>
            <a:r>
              <a:rPr lang="en-US" sz="1600" dirty="0" smtClean="0">
                <a:latin typeface="UTM Avo" panose="02040603050506020204" pitchFamily="18" charset="0"/>
              </a:rPr>
              <a:t> no </a:t>
            </a:r>
            <a:r>
              <a:rPr lang="en-US" sz="1600" dirty="0" err="1" smtClean="0">
                <a:latin typeface="UTM Avo" panose="02040603050506020204" pitchFamily="18" charset="0"/>
              </a:rPr>
              <a:t>gió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Vi vu </a:t>
            </a:r>
            <a:r>
              <a:rPr lang="en-US" sz="1600" dirty="0" err="1" smtClean="0">
                <a:latin typeface="UTM Avo" panose="02040603050506020204" pitchFamily="18" charset="0"/>
              </a:rPr>
              <a:t>giữa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xanh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  <a:endParaRPr lang="en-US" sz="1600" dirty="0" smtClean="0">
              <a:latin typeface="UTM Avo" panose="020406030505060202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85959" y="1298252"/>
            <a:ext cx="348224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biển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lành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Có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một</a:t>
            </a:r>
            <a:r>
              <a:rPr lang="en-US" sz="1600" dirty="0" smtClean="0">
                <a:latin typeface="UTM Avo" panose="02040603050506020204" pitchFamily="18" charset="0"/>
              </a:rPr>
              <a:t> con </a:t>
            </a:r>
            <a:r>
              <a:rPr lang="en-US" sz="1600" dirty="0" err="1" smtClean="0">
                <a:latin typeface="UTM Avo" panose="02040603050506020204" pitchFamily="18" charset="0"/>
              </a:rPr>
              <a:t>thuyền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trắng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Giương</a:t>
            </a:r>
            <a:r>
              <a:rPr lang="en-US" sz="16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buồm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đỏ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thắm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Đang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rẽ</a:t>
            </a:r>
            <a:r>
              <a:rPr lang="en-US" sz="1600" b="1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sóng</a:t>
            </a:r>
            <a:r>
              <a:rPr lang="en-US" sz="1600" b="1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ra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khơi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3585958" y="2920684"/>
            <a:ext cx="348224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cả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mặt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Và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chùm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phượng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đỏ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Trên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sân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trường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lộng</a:t>
            </a:r>
            <a:r>
              <a:rPr lang="en-US" sz="1600" b="1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6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gió</a:t>
            </a:r>
            <a:endParaRPr lang="en-US" sz="1600" b="1" dirty="0" smtClean="0">
              <a:solidFill>
                <a:srgbClr val="FB4C43"/>
              </a:solidFill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Gọi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ve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về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b="1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râm</a:t>
            </a:r>
            <a:r>
              <a:rPr lang="en-US" sz="1600" b="1" dirty="0" smtClean="0">
                <a:solidFill>
                  <a:srgbClr val="FB4C43"/>
                </a:solidFill>
                <a:latin typeface="UTM Avo" panose="02040603050506020204" pitchFamily="18" charset="0"/>
              </a:rPr>
              <a:t> ran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           (Phan </a:t>
            </a:r>
            <a:r>
              <a:rPr lang="en-US" sz="1600" dirty="0" err="1" smtClean="0">
                <a:latin typeface="UTM Avo" panose="02040603050506020204" pitchFamily="18" charset="0"/>
              </a:rPr>
              <a:t>Thị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Diên</a:t>
            </a:r>
            <a:r>
              <a:rPr lang="en-US" sz="1600" dirty="0" smtClean="0">
                <a:latin typeface="UTM Avo" panose="02040603050506020204" pitchFamily="18" charset="0"/>
              </a:rPr>
              <a:t>)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90EC3B-891B-417A-A712-D5F0015B33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627" y="1371428"/>
            <a:ext cx="304770" cy="28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0CCAB96B-6FE5-4EDE-ABE3-7E5F314AEE00}"/>
              </a:ext>
            </a:extLst>
          </p:cNvPr>
          <p:cNvPicPr>
            <a:picLocks noChangeAspect="1"/>
          </p:cNvPicPr>
          <p:nvPr/>
        </p:nvPicPr>
        <p:blipFill>
          <a:blip r:embed="rId5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colorTemperature colorTemp="4700"/>
                    </a14:imgEffect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397" y="3012514"/>
            <a:ext cx="288000" cy="2880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4A4E56CF-13A6-4CFC-BDFF-C89478191F7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0769" y="1371428"/>
            <a:ext cx="288000" cy="2880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492" t="30735" r="25077" b="36754"/>
          <a:stretch/>
        </p:blipFill>
        <p:spPr>
          <a:xfrm>
            <a:off x="3326657" y="3002608"/>
            <a:ext cx="302112" cy="307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872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TextBox 16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105302" y="1545274"/>
            <a:ext cx="3142973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Hôm</a:t>
            </a:r>
            <a:r>
              <a:rPr lang="en-US" sz="1800" dirty="0" smtClean="0">
                <a:latin typeface="UTM Avo" panose="02040603050506020204" pitchFamily="18" charset="0"/>
              </a:rPr>
              <a:t> nay </a:t>
            </a:r>
            <a:r>
              <a:rPr lang="en-US" sz="1800" dirty="0" err="1" smtClean="0">
                <a:latin typeface="UTM Avo" panose="02040603050506020204" pitchFamily="18" charset="0"/>
              </a:rPr>
              <a:t>trong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lớp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học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Với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giấy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trắng</a:t>
            </a:r>
            <a:r>
              <a:rPr lang="en-US" sz="1800" dirty="0" smtClean="0">
                <a:latin typeface="UTM Avo" panose="02040603050506020204" pitchFamily="18" charset="0"/>
              </a:rPr>
              <a:t>, </a:t>
            </a:r>
            <a:r>
              <a:rPr lang="en-US" sz="1800" dirty="0" err="1" smtClean="0">
                <a:latin typeface="UTM Avo" panose="02040603050506020204" pitchFamily="18" charset="0"/>
              </a:rPr>
              <a:t>bút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màu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err="1" smtClean="0">
                <a:latin typeface="UTM Avo" panose="02040603050506020204" pitchFamily="18" charset="0"/>
              </a:rPr>
              <a:t>Nắn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nót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em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ngồi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vẽ</a:t>
            </a:r>
            <a:endParaRPr lang="en-US" sz="18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800" dirty="0" smtClean="0">
                <a:latin typeface="UTM Avo" panose="02040603050506020204" pitchFamily="18" charset="0"/>
              </a:rPr>
              <a:t>Lung </a:t>
            </a:r>
            <a:r>
              <a:rPr lang="en-US" sz="1800" dirty="0" err="1" smtClean="0">
                <a:latin typeface="UTM Avo" panose="02040603050506020204" pitchFamily="18" charset="0"/>
              </a:rPr>
              <a:t>linh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bầu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trời</a:t>
            </a:r>
            <a:r>
              <a:rPr lang="en-US" sz="1800" dirty="0" smtClean="0"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latin typeface="UTM Avo" panose="02040603050506020204" pitchFamily="18" charset="0"/>
              </a:rPr>
              <a:t>sao</a:t>
            </a:r>
            <a:r>
              <a:rPr lang="en-US" sz="1800" dirty="0" smtClean="0">
                <a:latin typeface="UTM Avo" panose="02040603050506020204" pitchFamily="18" charset="0"/>
              </a:rPr>
              <a:t>.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2" name="TextBox 1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4" name="TextBox 3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746084" y="832603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Ngắt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nghỉ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câu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cxnSp>
        <p:nvCxnSpPr>
          <p:cNvPr id="16" name="Straight Connector 15"/>
          <p:cNvCxnSpPr/>
          <p:nvPr/>
        </p:nvCxnSpPr>
        <p:spPr>
          <a:xfrm flipH="1">
            <a:off x="4786466" y="1651887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/>
          <p:nvPr/>
        </p:nvCxnSpPr>
        <p:spPr>
          <a:xfrm flipH="1">
            <a:off x="3779991" y="2091980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 flipH="1">
            <a:off x="4445102" y="2422437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4616552" y="2860587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 flipH="1">
            <a:off x="4665713" y="2860587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/>
          <p:nvPr/>
        </p:nvCxnSpPr>
        <p:spPr>
          <a:xfrm flipH="1">
            <a:off x="4835627" y="2091980"/>
            <a:ext cx="49161" cy="292357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612092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635794" y="967985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nghĩa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0224" y="1393380"/>
            <a:ext cx="5996762" cy="507831"/>
            <a:chOff x="460224" y="1435196"/>
            <a:chExt cx="5996762" cy="5078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nắn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nót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1391847"/>
            <a:ext cx="4464880" cy="449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cẩn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thận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cho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đẹp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0224" y="1939542"/>
            <a:ext cx="5996762" cy="507831"/>
            <a:chOff x="460224" y="1435196"/>
            <a:chExt cx="5996762" cy="50783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rẽ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sóng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0224" y="2965651"/>
            <a:ext cx="5996762" cy="507831"/>
            <a:chOff x="460224" y="1435196"/>
            <a:chExt cx="5996762" cy="50783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lộng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gió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0224" y="3603826"/>
            <a:ext cx="5996762" cy="507831"/>
            <a:chOff x="460224" y="1435196"/>
            <a:chExt cx="5996762" cy="50783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râm</a:t>
              </a:r>
              <a:r>
                <a:rPr lang="en-US" sz="1800" dirty="0" smtClean="0">
                  <a:latin typeface="UTM Avo" panose="02040603050506020204" pitchFamily="18" charset="0"/>
                </a:rPr>
                <a:t> ran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1962289"/>
            <a:ext cx="4464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lướt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nhanh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trên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mặt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nước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tạo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thành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2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làn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sóng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.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pic>
        <p:nvPicPr>
          <p:cNvPr id="22" name="Boats for Kids - Blippi Nursery Rhyme - The Boat Song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200839" end="86072"/>
                </p14:media>
              </p:ext>
            </p:extLst>
          </p:nvPr>
        </p:nvPicPr>
        <p:blipFill rotWithShape="1">
          <a:blip r:embed="rId6"/>
          <a:srcRect l="2111" r="2580"/>
          <a:stretch/>
        </p:blipFill>
        <p:spPr>
          <a:xfrm>
            <a:off x="2705100" y="2893074"/>
            <a:ext cx="3009900" cy="1776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360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43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</p:childTnLst>
        </p:cTn>
      </p:par>
    </p:tnLst>
    <p:bldLst>
      <p:bldP spid="5" grpId="0"/>
      <p:bldP spid="9" grpId="0"/>
      <p:bldP spid="1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635794" y="460493"/>
            <a:ext cx="1395893" cy="555217"/>
            <a:chOff x="635794" y="460493"/>
            <a:chExt cx="1395893" cy="555217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218102" y="460493"/>
              <a:ext cx="813585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vi-VN" sz="1800" b="1" dirty="0">
                  <a:solidFill>
                    <a:srgbClr val="17479D"/>
                  </a:solidFill>
                  <a:latin typeface="UTM Avo" panose="02040603050506020204" pitchFamily="18" charset="0"/>
                </a:rPr>
                <a:t>ĐỌC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313B8F63-C1DC-4BF0-9681-7D14EF947D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clrChange>
                <a:clrFrom>
                  <a:srgbClr val="FFFCFF"/>
                </a:clrFrom>
                <a:clrTo>
                  <a:srgbClr val="FFFC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l="1772" t="2351" r="1"/>
            <a:stretch/>
          </p:blipFill>
          <p:spPr>
            <a:xfrm>
              <a:off x="635794" y="490538"/>
              <a:ext cx="582308" cy="525172"/>
            </a:xfrm>
            <a:prstGeom prst="rect">
              <a:avLst/>
            </a:prstGeom>
          </p:spPr>
        </p:pic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83C8FAFC-C1D0-49BB-A45E-D744951A028F}"/>
              </a:ext>
            </a:extLst>
          </p:cNvPr>
          <p:cNvSpPr txBox="1"/>
          <p:nvPr/>
        </p:nvSpPr>
        <p:spPr>
          <a:xfrm>
            <a:off x="635794" y="967985"/>
            <a:ext cx="5365827" cy="494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Giải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nghĩa</a:t>
            </a:r>
            <a:r>
              <a:rPr lang="en-US" sz="2000" b="1" dirty="0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 </a:t>
            </a:r>
            <a:r>
              <a:rPr lang="en-US" sz="2000" b="1" dirty="0" err="1" smtClean="0">
                <a:solidFill>
                  <a:schemeClr val="accent6">
                    <a:lumMod val="50000"/>
                  </a:schemeClr>
                </a:solidFill>
                <a:latin typeface="UTM Avo" panose="02040603050506020204" pitchFamily="18" charset="0"/>
              </a:rPr>
              <a:t>từ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UTM Avo" panose="02040603050506020204" pitchFamily="18" charset="0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460224" y="1393380"/>
            <a:ext cx="5996762" cy="507831"/>
            <a:chOff x="460224" y="1435196"/>
            <a:chExt cx="5996762" cy="507831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nắn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nót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9" name="Rectangle 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1391847"/>
            <a:ext cx="4464880" cy="449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làm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cẩn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thận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cho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đẹp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roup 9"/>
          <p:cNvGrpSpPr/>
          <p:nvPr/>
        </p:nvGrpSpPr>
        <p:grpSpPr>
          <a:xfrm>
            <a:off x="460224" y="1939542"/>
            <a:ext cx="5996762" cy="507831"/>
            <a:chOff x="460224" y="1435196"/>
            <a:chExt cx="5996762" cy="507831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rẽ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sóng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460224" y="2965651"/>
            <a:ext cx="5996762" cy="507831"/>
            <a:chOff x="460224" y="1435196"/>
            <a:chExt cx="5996762" cy="507831"/>
          </a:xfrm>
        </p:grpSpPr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lộng</a:t>
              </a:r>
              <a:r>
                <a:rPr lang="en-US" sz="1800" dirty="0" smtClean="0">
                  <a:latin typeface="UTM Avo" panose="02040603050506020204" pitchFamily="18" charset="0"/>
                </a:rPr>
                <a:t>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gió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grpSp>
        <p:nvGrpSpPr>
          <p:cNvPr id="16" name="Group 15"/>
          <p:cNvGrpSpPr/>
          <p:nvPr/>
        </p:nvGrpSpPr>
        <p:grpSpPr>
          <a:xfrm>
            <a:off x="460224" y="3603826"/>
            <a:ext cx="5996762" cy="507831"/>
            <a:chOff x="460224" y="1435196"/>
            <a:chExt cx="5996762" cy="507831"/>
          </a:xfrm>
        </p:grpSpPr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2A05FE84-F3FF-423B-ADA4-6F77209D652D}"/>
                </a:ext>
              </a:extLst>
            </p:cNvPr>
            <p:cNvSpPr/>
            <p:nvPr/>
          </p:nvSpPr>
          <p:spPr>
            <a:xfrm>
              <a:off x="460224" y="1435196"/>
              <a:ext cx="5996762" cy="507831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vi-VN" sz="1800" dirty="0">
                  <a:latin typeface="UTM Avo" panose="02040603050506020204" pitchFamily="18" charset="0"/>
                </a:rPr>
                <a:t>     </a:t>
              </a:r>
              <a:r>
                <a:rPr lang="en-US" sz="1800" dirty="0" err="1" smtClean="0">
                  <a:latin typeface="UTM Avo" panose="02040603050506020204" pitchFamily="18" charset="0"/>
                </a:rPr>
                <a:t>râm</a:t>
              </a:r>
              <a:r>
                <a:rPr lang="en-US" sz="1800" dirty="0" smtClean="0">
                  <a:latin typeface="UTM Avo" panose="02040603050506020204" pitchFamily="18" charset="0"/>
                </a:rPr>
                <a:t> ran</a:t>
              </a:r>
              <a:endParaRPr lang="vi-VN" sz="1800" dirty="0">
                <a:latin typeface="UTM Avo" panose="02040603050506020204" pitchFamily="18" charset="0"/>
              </a:endParaRPr>
            </a:p>
          </p:txBody>
        </p:sp>
        <p:sp>
          <p:nvSpPr>
            <p:cNvPr id="18" name="Oval 17">
              <a:extLst>
                <a:ext uri="{FF2B5EF4-FFF2-40B4-BE49-F238E27FC236}">
                  <a16:creationId xmlns:a16="http://schemas.microsoft.com/office/drawing/2014/main" id="{2C8AD751-7B5F-4219-A003-AE328012CD5C}"/>
                </a:ext>
              </a:extLst>
            </p:cNvPr>
            <p:cNvSpPr/>
            <p:nvPr/>
          </p:nvSpPr>
          <p:spPr>
            <a:xfrm>
              <a:off x="550605" y="1572625"/>
              <a:ext cx="233916" cy="233916"/>
            </a:xfrm>
            <a:prstGeom prst="ellipse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sp>
        <p:nvSpPr>
          <p:cNvPr id="19" name="Rectangle 18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1962289"/>
            <a:ext cx="446488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lướt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nhanh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trên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mặt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nước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tạo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thành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2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làn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sóng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.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2965651"/>
            <a:ext cx="4464880" cy="449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có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gió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thổi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mạnh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ở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không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gian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rộng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2A05FE84-F3FF-423B-ADA4-6F77209D652D}"/>
              </a:ext>
            </a:extLst>
          </p:cNvPr>
          <p:cNvSpPr/>
          <p:nvPr/>
        </p:nvSpPr>
        <p:spPr>
          <a:xfrm>
            <a:off x="1764424" y="3603826"/>
            <a:ext cx="4464880" cy="4490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: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nhiều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âm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thanh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hòa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vào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 </a:t>
            </a:r>
            <a:r>
              <a:rPr lang="en-US" sz="1800" dirty="0" err="1" smtClean="0">
                <a:solidFill>
                  <a:srgbClr val="FB4C43"/>
                </a:solidFill>
                <a:latin typeface="UTM Avo" panose="02040603050506020204" pitchFamily="18" charset="0"/>
              </a:rPr>
              <a:t>nhau</a:t>
            </a:r>
            <a:r>
              <a:rPr lang="en-US" sz="1800" dirty="0" smtClean="0">
                <a:solidFill>
                  <a:srgbClr val="FB4C43"/>
                </a:solidFill>
                <a:latin typeface="UTM Avo" panose="02040603050506020204" pitchFamily="18" charset="0"/>
              </a:rPr>
              <a:t>.</a:t>
            </a:r>
            <a:endParaRPr lang="vi-VN" sz="1800" dirty="0">
              <a:solidFill>
                <a:srgbClr val="FB4C43"/>
              </a:solidFill>
              <a:latin typeface="UTM Avo" panose="02040603050506020204" pitchFamily="18" charset="0"/>
            </a:endParaRPr>
          </a:p>
        </p:txBody>
      </p:sp>
      <p:pic>
        <p:nvPicPr>
          <p:cNvPr id="2050" name="Picture 2" descr="Grass blowing in the wind. on Make a 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6732" y="533002"/>
            <a:ext cx="3539718" cy="24634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7698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495299" y="451258"/>
            <a:ext cx="3042331" cy="728662"/>
            <a:chOff x="495299" y="451258"/>
            <a:chExt cx="3042331" cy="728662"/>
          </a:xfrm>
        </p:grpSpPr>
        <p:pic>
          <p:nvPicPr>
            <p:cNvPr id="5" name="Picture 4" descr="20210409090849_wm_shs-tieng-viet-2-tap-1"/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65" t="20433" r="84827" b="75049"/>
            <a:stretch/>
          </p:blipFill>
          <p:spPr bwMode="auto">
            <a:xfrm>
              <a:off x="495299" y="451258"/>
              <a:ext cx="747713" cy="728662"/>
            </a:xfrm>
            <a:prstGeom prst="roundRect">
              <a:avLst>
                <a:gd name="adj" fmla="val 33007"/>
              </a:avLst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07B3502-F58A-46C0-88F8-3DE26F98CD3F}"/>
                </a:ext>
              </a:extLst>
            </p:cNvPr>
            <p:cNvSpPr txBox="1"/>
            <p:nvPr/>
          </p:nvSpPr>
          <p:spPr>
            <a:xfrm>
              <a:off x="1112646" y="588635"/>
              <a:ext cx="2424984" cy="4539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sz="1800" b="1" dirty="0" smtClean="0">
                  <a:solidFill>
                    <a:srgbClr val="17479D"/>
                  </a:solidFill>
                  <a:latin typeface="UTM Avo" panose="02040603050506020204" pitchFamily="18" charset="0"/>
                </a:rPr>
                <a:t>TRẢ LỜI CÂU HỎI</a:t>
              </a:r>
              <a:endParaRPr lang="en-US" sz="1800" b="1" dirty="0">
                <a:solidFill>
                  <a:srgbClr val="17479D"/>
                </a:solidFill>
                <a:latin typeface="UTM Avo" panose="02040603050506020204" pitchFamily="18" charset="0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1009650" y="972170"/>
            <a:ext cx="559223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b="1" dirty="0" smtClean="0">
                <a:latin typeface="UTM Avo" panose="02040603050506020204" pitchFamily="18" charset="0"/>
              </a:rPr>
              <a:t>1.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Bạn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nhỏ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những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gì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bức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tranh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bầu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đêm</a:t>
            </a:r>
            <a:r>
              <a:rPr lang="en-US" sz="1600" dirty="0" smtClean="0">
                <a:latin typeface="UTM Avo" panose="02040603050506020204" pitchFamily="18" charset="0"/>
              </a:rPr>
              <a:t>?</a:t>
            </a:r>
          </a:p>
          <a:p>
            <a:pPr algn="just">
              <a:lnSpc>
                <a:spcPct val="150000"/>
              </a:lnSpc>
            </a:pPr>
            <a:endParaRPr lang="vi-VN" sz="1600" dirty="0">
              <a:latin typeface="UTM Avo" panose="02040603050506020204" pitchFamily="18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16918" y="3063559"/>
            <a:ext cx="2771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ông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trăng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lên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cao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Rải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vàng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đầy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ngõ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cánh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diều</a:t>
            </a:r>
            <a:r>
              <a:rPr lang="en-US" sz="1600" dirty="0" smtClean="0">
                <a:latin typeface="UTM Avo" panose="02040603050506020204" pitchFamily="18" charset="0"/>
              </a:rPr>
              <a:t> no </a:t>
            </a:r>
            <a:r>
              <a:rPr lang="en-US" sz="1600" dirty="0" err="1" smtClean="0">
                <a:latin typeface="UTM Avo" panose="02040603050506020204" pitchFamily="18" charset="0"/>
              </a:rPr>
              <a:t>gió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Vi vu </a:t>
            </a:r>
            <a:r>
              <a:rPr lang="en-US" sz="1600" dirty="0" err="1" smtClean="0">
                <a:latin typeface="UTM Avo" panose="02040603050506020204" pitchFamily="18" charset="0"/>
              </a:rPr>
              <a:t>giữa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xanh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  <a:endParaRPr lang="en-US" sz="1600" dirty="0" smtClean="0">
              <a:latin typeface="UTM Avo" panose="02040603050506020204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BF6BCDF-9F5D-43EF-8D2F-74DA0EBB0C5C}"/>
              </a:ext>
            </a:extLst>
          </p:cNvPr>
          <p:cNvSpPr txBox="1"/>
          <p:nvPr/>
        </p:nvSpPr>
        <p:spPr>
          <a:xfrm>
            <a:off x="2016917" y="1412752"/>
            <a:ext cx="27717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Hôm</a:t>
            </a:r>
            <a:r>
              <a:rPr lang="en-US" sz="1600" dirty="0" smtClean="0">
                <a:latin typeface="UTM Avo" panose="02040603050506020204" pitchFamily="18" charset="0"/>
              </a:rPr>
              <a:t> nay </a:t>
            </a:r>
            <a:r>
              <a:rPr lang="en-US" sz="1600" dirty="0" err="1" smtClean="0">
                <a:latin typeface="UTM Avo" panose="02040603050506020204" pitchFamily="18" charset="0"/>
              </a:rPr>
              <a:t>trong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lớp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học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Với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giấy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trắng</a:t>
            </a:r>
            <a:r>
              <a:rPr lang="en-US" sz="1600" dirty="0" smtClean="0">
                <a:latin typeface="UTM Avo" panose="02040603050506020204" pitchFamily="18" charset="0"/>
              </a:rPr>
              <a:t>, </a:t>
            </a:r>
            <a:r>
              <a:rPr lang="en-US" sz="1600" dirty="0" err="1" smtClean="0">
                <a:latin typeface="UTM Avo" panose="02040603050506020204" pitchFamily="18" charset="0"/>
              </a:rPr>
              <a:t>bút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màu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err="1" smtClean="0">
                <a:latin typeface="UTM Avo" panose="02040603050506020204" pitchFamily="18" charset="0"/>
              </a:rPr>
              <a:t>Nắn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nót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em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ngồi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vẽ</a:t>
            </a:r>
            <a:endParaRPr lang="en-US" sz="1600" dirty="0" smtClean="0">
              <a:latin typeface="UTM Avo" panose="02040603050506020204" pitchFamily="18" charset="0"/>
            </a:endParaRPr>
          </a:p>
          <a:p>
            <a:pPr algn="just">
              <a:lnSpc>
                <a:spcPct val="150000"/>
              </a:lnSpc>
            </a:pPr>
            <a:r>
              <a:rPr lang="en-US" sz="1600" dirty="0" smtClean="0">
                <a:latin typeface="UTM Avo" panose="02040603050506020204" pitchFamily="18" charset="0"/>
              </a:rPr>
              <a:t>Lung </a:t>
            </a:r>
            <a:r>
              <a:rPr lang="en-US" sz="1600" dirty="0" err="1" smtClean="0">
                <a:latin typeface="UTM Avo" panose="02040603050506020204" pitchFamily="18" charset="0"/>
              </a:rPr>
              <a:t>linh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bầu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trời</a:t>
            </a:r>
            <a:r>
              <a:rPr lang="en-US" sz="1600" dirty="0" smtClean="0">
                <a:latin typeface="UTM Avo" panose="02040603050506020204" pitchFamily="18" charset="0"/>
              </a:rPr>
              <a:t> </a:t>
            </a:r>
            <a:r>
              <a:rPr lang="en-US" sz="1600" dirty="0" err="1" smtClean="0">
                <a:latin typeface="UTM Avo" panose="02040603050506020204" pitchFamily="18" charset="0"/>
              </a:rPr>
              <a:t>sao</a:t>
            </a:r>
            <a:r>
              <a:rPr lang="en-US" sz="1600" dirty="0" smtClean="0">
                <a:latin typeface="UTM Avo" panose="02040603050506020204" pitchFamily="18" charset="0"/>
              </a:rPr>
              <a:t>.</a:t>
            </a:r>
          </a:p>
        </p:txBody>
      </p:sp>
      <p:cxnSp>
        <p:nvCxnSpPr>
          <p:cNvPr id="14" name="Straight Connector 13"/>
          <p:cNvCxnSpPr/>
          <p:nvPr/>
        </p:nvCxnSpPr>
        <p:spPr>
          <a:xfrm>
            <a:off x="3028950" y="2895600"/>
            <a:ext cx="1181100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2488404" y="3438525"/>
            <a:ext cx="914400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488404" y="3800764"/>
            <a:ext cx="914400" cy="0"/>
          </a:xfrm>
          <a:prstGeom prst="line">
            <a:avLst/>
          </a:prstGeom>
          <a:ln w="19050">
            <a:solidFill>
              <a:srgbClr val="FB5B53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2218796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uiExpand="1" build="p"/>
      <p:bldP spid="12" grpId="0"/>
      <p:bldP spid="13" grpId="0"/>
    </p:bldLst>
  </p:timing>
</p:sld>
</file>

<file path=ppt/theme/theme1.xml><?xml version="1.0" encoding="utf-8"?>
<a:theme xmlns:a="http://schemas.openxmlformats.org/drawingml/2006/main" name="Doodle Sketchbook by Slidesgo">
  <a:themeElements>
    <a:clrScheme name="Simple Light">
      <a:dk1>
        <a:srgbClr val="213054"/>
      </a:dk1>
      <a:lt1>
        <a:srgbClr val="BAE5E4"/>
      </a:lt1>
      <a:dk2>
        <a:srgbClr val="A889CC"/>
      </a:dk2>
      <a:lt2>
        <a:srgbClr val="FC7D77"/>
      </a:lt2>
      <a:accent1>
        <a:srgbClr val="FFAB40"/>
      </a:accent1>
      <a:accent2>
        <a:srgbClr val="FFFFFF"/>
      </a:accent2>
      <a:accent3>
        <a:srgbClr val="213054"/>
      </a:accent3>
      <a:accent4>
        <a:srgbClr val="BAE5E4"/>
      </a:accent4>
      <a:accent5>
        <a:srgbClr val="A889CC"/>
      </a:accent5>
      <a:accent6>
        <a:srgbClr val="FC7D77"/>
      </a:accent6>
      <a:hlink>
        <a:srgbClr val="213054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1157</TotalTime>
  <Words>1484</Words>
  <Application>Microsoft Office PowerPoint</Application>
  <PresentationFormat>Custom</PresentationFormat>
  <Paragraphs>309</Paragraphs>
  <Slides>31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8" baseType="lpstr">
      <vt:lpstr>Arial</vt:lpstr>
      <vt:lpstr>Times New Roman</vt:lpstr>
      <vt:lpstr>Kalam</vt:lpstr>
      <vt:lpstr>UTM Cookies</vt:lpstr>
      <vt:lpstr>UTM Avo</vt:lpstr>
      <vt:lpstr>Montserrat</vt:lpstr>
      <vt:lpstr>Doodle Sketchbook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L.U</dc:creator>
  <cp:lastModifiedBy>admin</cp:lastModifiedBy>
  <cp:revision>94</cp:revision>
  <dcterms:modified xsi:type="dcterms:W3CDTF">2021-06-01T14:12:00Z</dcterms:modified>
</cp:coreProperties>
</file>