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3"/>
  </p:notesMasterIdLst>
  <p:sldIdLst>
    <p:sldId id="346" r:id="rId2"/>
    <p:sldId id="347" r:id="rId3"/>
    <p:sldId id="316" r:id="rId4"/>
    <p:sldId id="318" r:id="rId5"/>
    <p:sldId id="319" r:id="rId6"/>
    <p:sldId id="348" r:id="rId7"/>
    <p:sldId id="349" r:id="rId8"/>
    <p:sldId id="320" r:id="rId9"/>
    <p:sldId id="323" r:id="rId10"/>
    <p:sldId id="350" r:id="rId11"/>
    <p:sldId id="351" r:id="rId12"/>
    <p:sldId id="340" r:id="rId13"/>
    <p:sldId id="325" r:id="rId14"/>
    <p:sldId id="341" r:id="rId15"/>
    <p:sldId id="324" r:id="rId16"/>
    <p:sldId id="353" r:id="rId17"/>
    <p:sldId id="327" r:id="rId18"/>
    <p:sldId id="328" r:id="rId19"/>
    <p:sldId id="354" r:id="rId20"/>
    <p:sldId id="329" r:id="rId21"/>
    <p:sldId id="355" r:id="rId22"/>
    <p:sldId id="330" r:id="rId23"/>
    <p:sldId id="356" r:id="rId24"/>
    <p:sldId id="331" r:id="rId25"/>
    <p:sldId id="332" r:id="rId26"/>
    <p:sldId id="334" r:id="rId27"/>
    <p:sldId id="357" r:id="rId28"/>
    <p:sldId id="358" r:id="rId29"/>
    <p:sldId id="359" r:id="rId30"/>
    <p:sldId id="360" r:id="rId31"/>
    <p:sldId id="342" r:id="rId32"/>
  </p:sldIdLst>
  <p:sldSz cx="6858000" cy="5143500"/>
  <p:notesSz cx="6858000" cy="9144000"/>
  <p:embeddedFontLst>
    <p:embeddedFont>
      <p:font typeface="Kalam" panose="020B0604020202020204" charset="0"/>
      <p:regular r:id="rId34"/>
      <p:bold r:id="rId35"/>
    </p:embeddedFont>
    <p:embeddedFont>
      <p:font typeface="HP001 5 hàng" panose="020B0603050302020204" pitchFamily="34" charset="0"/>
      <p:regular r:id="rId36"/>
      <p:bold r:id="rId37"/>
    </p:embeddedFont>
    <p:embeddedFont>
      <p:font typeface="UTM Cookies" panose="02040603050506020204" pitchFamily="18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Montserrat" panose="02000505000000020004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066"/>
    <a:srgbClr val="7EA131"/>
    <a:srgbClr val="000000"/>
    <a:srgbClr val="FB4C43"/>
    <a:srgbClr val="FFFFFF"/>
    <a:srgbClr val="EBFFFF"/>
    <a:srgbClr val="CBFFFF"/>
    <a:srgbClr val="FB5B53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97" d="100"/>
          <a:sy n="97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470" y="1384066"/>
            <a:ext cx="3455412" cy="3417736"/>
            <a:chOff x="539976" y="1516005"/>
            <a:chExt cx="3305058" cy="3171669"/>
          </a:xfrm>
        </p:grpSpPr>
        <p:pic>
          <p:nvPicPr>
            <p:cNvPr id="7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0" t="7432" r="10265" b="73714"/>
            <a:stretch/>
          </p:blipFill>
          <p:spPr bwMode="auto">
            <a:xfrm>
              <a:off x="550074" y="1576446"/>
              <a:ext cx="3294960" cy="311122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39976" y="1516005"/>
              <a:ext cx="1406072" cy="61890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69439" y="2238958"/>
            <a:ext cx="2881998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Yêu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lớp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khung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cửa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sổ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Quạt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gió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mát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vào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08" y="1829205"/>
            <a:ext cx="443563" cy="4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402705" y="1796310"/>
            <a:ext cx="3194281" cy="2729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44685" y="2376335"/>
            <a:ext cx="3312208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đêm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mơ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Bỗng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khích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Ngỡ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đang</a:t>
            </a:r>
            <a:r>
              <a:rPr lang="en-US" sz="1800" dirty="0" smtClean="0">
                <a:latin typeface="UTM Avo" panose="02040603050506020204" pitchFamily="18" charset="0"/>
              </a:rPr>
              <a:t> ở </a:t>
            </a:r>
            <a:r>
              <a:rPr lang="en-US" sz="1800" dirty="0" err="1" smtClean="0">
                <a:latin typeface="UTM Avo" panose="02040603050506020204" pitchFamily="18" charset="0"/>
              </a:rPr>
              <a:t>lớp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đùa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vui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72971" y="1886311"/>
            <a:ext cx="456801" cy="4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032711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giờ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chơi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441427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894010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484409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Mỗi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Sân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nhộn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nhịp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Hồng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cũng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xinh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2124347"/>
            <a:ext cx="433526" cy="4335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043419" y="3744686"/>
            <a:ext cx="2498116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43419" y="4150910"/>
            <a:ext cx="2154181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66071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yêu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8133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5185" y="2197755"/>
            <a:ext cx="11908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nhớ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06890" y="2251402"/>
            <a:ext cx="2671905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Lời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ngọt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ngào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Thấm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Ngày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lớp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ghê</a:t>
            </a:r>
            <a:r>
              <a:rPr lang="en-US" sz="1800" dirty="0" smtClean="0">
                <a:latin typeface="UTM Avo" panose="02040603050506020204" pitchFamily="18" charset="0"/>
              </a:rPr>
              <a:t>!</a:t>
            </a:r>
            <a:endParaRPr lang="vi-VN" sz="1800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726184" y="1826882"/>
            <a:ext cx="416659" cy="42452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12789" y="2673036"/>
            <a:ext cx="189721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12789" y="3092136"/>
            <a:ext cx="239251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rõ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nhất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dành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9222" y="1613327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77749" y="1592982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Kết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hợp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cột</a:t>
            </a:r>
            <a:r>
              <a:rPr lang="en-US" sz="1600" dirty="0" smtClean="0">
                <a:latin typeface="UTM Avo" panose="02040603050506020204" pitchFamily="18" charset="0"/>
              </a:rPr>
              <a:t> A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cột</a:t>
            </a:r>
            <a:r>
              <a:rPr lang="en-US" sz="1600" dirty="0" smtClean="0">
                <a:latin typeface="UTM Avo" panose="02040603050506020204" pitchFamily="18" charset="0"/>
              </a:rPr>
              <a:t> B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đặc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điểm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5450" y="2523885"/>
            <a:ext cx="2847886" cy="432907"/>
            <a:chOff x="764010" y="2384269"/>
            <a:chExt cx="2847886" cy="432907"/>
          </a:xfrm>
        </p:grpSpPr>
        <p:sp>
          <p:nvSpPr>
            <p:cNvPr id="17" name="Rounded Rectangle 16"/>
            <p:cNvSpPr/>
            <p:nvPr/>
          </p:nvSpPr>
          <p:spPr>
            <a:xfrm>
              <a:off x="764010" y="2384269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cô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5450" y="3133246"/>
            <a:ext cx="2847886" cy="432907"/>
            <a:chOff x="764010" y="2854014"/>
            <a:chExt cx="2847886" cy="432907"/>
          </a:xfrm>
        </p:grpSpPr>
        <p:sp>
          <p:nvSpPr>
            <p:cNvPr id="19" name="Rounded Rectangle 18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Sân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trường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5450" y="1914524"/>
            <a:ext cx="2848513" cy="432907"/>
            <a:chOff x="764010" y="1914524"/>
            <a:chExt cx="2848513" cy="432907"/>
          </a:xfrm>
        </p:grpSpPr>
        <p:sp>
          <p:nvSpPr>
            <p:cNvPr id="2" name="Rounded Rectangle 1"/>
            <p:cNvSpPr/>
            <p:nvPr/>
          </p:nvSpPr>
          <p:spPr>
            <a:xfrm>
              <a:off x="764010" y="191452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Gương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solidFill>
                  <a:schemeClr val="accent1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51163" y="1914524"/>
            <a:ext cx="1762273" cy="432907"/>
            <a:chOff x="659775" y="1914524"/>
            <a:chExt cx="1762273" cy="432907"/>
          </a:xfrm>
        </p:grpSpPr>
        <p:sp>
          <p:nvSpPr>
            <p:cNvPr id="26" name="Rounded Rectangle 25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nhịp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51163" y="2523885"/>
            <a:ext cx="1762273" cy="432907"/>
            <a:chOff x="659775" y="1914524"/>
            <a:chExt cx="1762273" cy="432907"/>
          </a:xfrm>
        </p:grpSpPr>
        <p:sp>
          <p:nvSpPr>
            <p:cNvPr id="29" name="Rounded Rectangle 28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ngọt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ngào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51163" y="3133245"/>
            <a:ext cx="1762273" cy="432907"/>
            <a:chOff x="659775" y="1914524"/>
            <a:chExt cx="1762273" cy="432907"/>
          </a:xfrm>
        </p:grpSpPr>
        <p:sp>
          <p:nvSpPr>
            <p:cNvPr id="32" name="Rounded Rectangle 31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xinh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xắn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>
            <a:stCxn id="22" idx="2"/>
            <a:endCxn id="33" idx="2"/>
          </p:cNvCxnSpPr>
          <p:nvPr/>
        </p:nvCxnSpPr>
        <p:spPr>
          <a:xfrm>
            <a:off x="3494413" y="2131805"/>
            <a:ext cx="556750" cy="12187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0" idx="2"/>
            <a:endCxn id="30" idx="2"/>
          </p:cNvCxnSpPr>
          <p:nvPr/>
        </p:nvCxnSpPr>
        <p:spPr>
          <a:xfrm>
            <a:off x="3493786" y="2740338"/>
            <a:ext cx="557377" cy="8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2"/>
            <a:endCxn id="27" idx="2"/>
          </p:cNvCxnSpPr>
          <p:nvPr/>
        </p:nvCxnSpPr>
        <p:spPr>
          <a:xfrm flipV="1">
            <a:off x="3493786" y="2131805"/>
            <a:ext cx="557377" cy="12178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46914E-6 L -0.08264 0.2370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1185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95062E-6 L -0.08264 3.9506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5679E-6 L -0.08264 -0.236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60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2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5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3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4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4100" name="Picture 4" descr="Hình chữ e hoa – Hình – mẫu chữ tập viết – Huỳnh Văn Tuyên – Website -  Liberal Dictionary | Glass, Round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3" y="1416575"/>
            <a:ext cx="2525076" cy="3412266"/>
          </a:xfrm>
          <a:prstGeom prst="roundRect">
            <a:avLst>
              <a:gd name="adj" fmla="val 1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25923" r="12361" b="3780"/>
          <a:stretch/>
        </p:blipFill>
        <p:spPr bwMode="auto">
          <a:xfrm>
            <a:off x="3936911" y="3057436"/>
            <a:ext cx="1588817" cy="17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hữ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0341" r="50710" b="9362"/>
          <a:stretch/>
        </p:blipFill>
        <p:spPr bwMode="auto">
          <a:xfrm>
            <a:off x="3789680" y="2999737"/>
            <a:ext cx="1483360" cy="16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ữ hoa cỡ nhỡ - Ê - Tiếng Việt - Trần Thị Phương - Website của Trần Thị  Phư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10857" r="12635" b="16609"/>
          <a:stretch/>
        </p:blipFill>
        <p:spPr bwMode="auto">
          <a:xfrm>
            <a:off x="1418614" y="1416575"/>
            <a:ext cx="2371066" cy="3312994"/>
          </a:xfrm>
          <a:prstGeom prst="roundRect">
            <a:avLst>
              <a:gd name="adj" fmla="val 238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hữ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se Pads Voice Sing Boy Singing Song White Singer: Amazon.co.uk:  Electron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9022" r="26118" b="18756"/>
          <a:stretch/>
        </p:blipFill>
        <p:spPr bwMode="auto">
          <a:xfrm>
            <a:off x="712312" y="2171699"/>
            <a:ext cx="1463355" cy="2134059"/>
          </a:xfrm>
          <a:prstGeom prst="roundRect">
            <a:avLst>
              <a:gd name="adj" fmla="val 295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" y="883920"/>
            <a:ext cx="2359159" cy="1355672"/>
          </a:xfrm>
          <a:prstGeom prst="rect">
            <a:avLst/>
          </a:prstGeom>
        </p:spPr>
      </p:pic>
      <p:pic>
        <p:nvPicPr>
          <p:cNvPr id="11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609" end="100270"/>
                </p14:media>
              </p:ext>
            </p:extLst>
          </p:nvPr>
        </p:nvPicPr>
        <p:blipFill rotWithShape="1">
          <a:blip r:embed="rId6"/>
          <a:srcRect r="21329"/>
          <a:stretch/>
        </p:blipFill>
        <p:spPr>
          <a:xfrm>
            <a:off x="2364182" y="838200"/>
            <a:ext cx="4013757" cy="286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19507" y="3593783"/>
            <a:ext cx="4011773" cy="82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Bạn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nhỏ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trong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bài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có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tình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cảm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như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thế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nào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trường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của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mình</a:t>
            </a:r>
            <a:r>
              <a:rPr lang="en-US" sz="1700" dirty="0" smtClean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E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5" end="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76" y="1387254"/>
            <a:ext cx="4427281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Hướng dẫn viết chữ Ê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554" y="1387254"/>
            <a:ext cx="4271023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93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24670" y="1315979"/>
            <a:ext cx="3578942" cy="3354931"/>
            <a:chOff x="1724670" y="1315979"/>
            <a:chExt cx="3578942" cy="3354931"/>
          </a:xfrm>
        </p:grpSpPr>
        <p:pic>
          <p:nvPicPr>
            <p:cNvPr id="3" name="CE4808A9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037" r="6569" b="13565"/>
            <a:stretch/>
          </p:blipFill>
          <p:spPr>
            <a:xfrm>
              <a:off x="1724670" y="1315979"/>
              <a:ext cx="3578942" cy="33549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08786" y="1315979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93342" y="1641215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50142" y="1315979"/>
            <a:ext cx="3553470" cy="3294989"/>
            <a:chOff x="1750142" y="2732185"/>
            <a:chExt cx="3578942" cy="3294989"/>
          </a:xfrm>
        </p:grpSpPr>
        <p:pic>
          <p:nvPicPr>
            <p:cNvPr id="7" name="0F12EE8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858" r="6294" b="15109"/>
            <a:stretch/>
          </p:blipFill>
          <p:spPr>
            <a:xfrm>
              <a:off x="1750142" y="2732185"/>
              <a:ext cx="3578942" cy="329498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94484" y="2736173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79040" y="3061409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2929" y="1206282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5185" y="1599572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917237" y="25708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E,C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 y, 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08207" y="1095374"/>
            <a:ext cx="3973431" cy="1428266"/>
            <a:chOff x="1076478" y="1030107"/>
            <a:chExt cx="3973431" cy="14282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5" t="-612" r="41068" b="16087"/>
            <a:stretch/>
          </p:blipFill>
          <p:spPr>
            <a:xfrm>
              <a:off x="1076478" y="1030107"/>
              <a:ext cx="3973431" cy="14282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73165" y="1297364"/>
              <a:ext cx="3342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 smtClean="0">
                  <a:latin typeface="HP001 4 hàng" panose="020B0603050302020204" pitchFamily="34" charset="0"/>
                </a:rPr>
                <a:t>ΐ</a:t>
              </a:r>
              <a:r>
                <a:rPr lang="vi-VN" sz="2800" dirty="0">
                  <a:latin typeface="HP001 4 hàng" panose="020B0603050302020204" pitchFamily="34" charset="0"/>
                </a:rPr>
                <a:t>łu jái ǇrưŊg.</a:t>
              </a:r>
              <a:r>
                <a:rPr lang="en-US" sz="2800" dirty="0" smtClean="0">
                  <a:latin typeface="HP001 4 hàng" panose="020B0603050302020204" pitchFamily="34" charset="0"/>
                </a:rPr>
                <a:t> </a:t>
              </a:r>
              <a:endParaRPr lang="en-US" sz="2800" dirty="0">
                <a:latin typeface="HP001 4 hàng" panose="020B06030503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3328" y="1858235"/>
              <a:ext cx="2989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Có hàng cây mát</a:t>
              </a:r>
              <a:r>
                <a:rPr lang="vi-VN" sz="2800" dirty="0" smtClean="0">
                  <a:latin typeface="HP001 4 hàng" panose="020B0603050302020204" pitchFamily="34" charset="0"/>
                </a:rPr>
                <a:t>.</a:t>
              </a:r>
              <a:r>
                <a:rPr lang="en-US" sz="2800" dirty="0" smtClean="0">
                  <a:latin typeface="HP001 4 hàng" panose="020B0603050302020204" pitchFamily="34" charset="0"/>
                </a:rPr>
                <a:t> </a:t>
              </a:r>
              <a:endParaRPr lang="en-US" sz="2800" dirty="0"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76097" y="425185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BỮA ĂN TRƯA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93925" y="945578"/>
            <a:ext cx="43211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UTM Avo" panose="02040603050506020204" pitchFamily="18" charset="0"/>
              </a:rPr>
              <a:t>Phỏng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theo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Tô</a:t>
            </a:r>
            <a:r>
              <a:rPr lang="en-US" i="1" dirty="0" smtClean="0">
                <a:latin typeface="UTM Avo" panose="02040603050506020204" pitchFamily="18" charset="0"/>
              </a:rPr>
              <a:t> - </a:t>
            </a:r>
            <a:r>
              <a:rPr lang="en-US" i="1" dirty="0" err="1" smtClean="0">
                <a:latin typeface="UTM Avo" panose="02040603050506020204" pitchFamily="18" charset="0"/>
              </a:rPr>
              <a:t>tô</a:t>
            </a:r>
            <a:r>
              <a:rPr lang="en-US" i="1" dirty="0" smtClean="0">
                <a:latin typeface="UTM Avo" panose="02040603050506020204" pitchFamily="18" charset="0"/>
              </a:rPr>
              <a:t> - </a:t>
            </a:r>
            <a:r>
              <a:rPr lang="en-US" i="1" dirty="0" err="1" smtClean="0">
                <a:latin typeface="UTM Avo" panose="02040603050506020204" pitchFamily="18" charset="0"/>
              </a:rPr>
              <a:t>chan</a:t>
            </a:r>
            <a:r>
              <a:rPr lang="en-US" i="1" dirty="0" smtClean="0">
                <a:latin typeface="UTM Avo" panose="02040603050506020204" pitchFamily="18" charset="0"/>
              </a:rPr>
              <a:t>, </a:t>
            </a:r>
            <a:r>
              <a:rPr lang="en-US" i="1" dirty="0" err="1" smtClean="0">
                <a:latin typeface="UTM Avo" panose="02040603050506020204" pitchFamily="18" charset="0"/>
              </a:rPr>
              <a:t>cô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bé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bên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cửa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sổ</a:t>
            </a:r>
            <a:r>
              <a:rPr lang="en-US" i="1" dirty="0" smtClean="0">
                <a:latin typeface="UTM Avo" panose="02040603050506020204" pitchFamily="18" charset="0"/>
              </a:rPr>
              <a:t>.</a:t>
            </a:r>
            <a:endParaRPr lang="vi-VN" i="1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4387743" y="1490468"/>
            <a:ext cx="1834808" cy="175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593493" y="1362530"/>
            <a:ext cx="1834808" cy="2013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4471848" y="3243163"/>
            <a:ext cx="1834808" cy="15764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593493" y="3248026"/>
            <a:ext cx="1971440" cy="16383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wnload Female Clipart Presentation - Teacher Clipart - Png Download  (#85017) - Pin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3" y="2390239"/>
            <a:ext cx="2086799" cy="188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1258177" y="636815"/>
            <a:ext cx="3995994" cy="41461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1180086" y="518011"/>
            <a:ext cx="4335343" cy="41528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920" y="573936"/>
            <a:ext cx="5345823" cy="3993077"/>
            <a:chOff x="996920" y="573936"/>
            <a:chExt cx="5345823" cy="3993077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3" t="49605" r="46775" b="29349"/>
            <a:stretch/>
          </p:blipFill>
          <p:spPr bwMode="auto">
            <a:xfrm>
              <a:off x="996920" y="573936"/>
              <a:ext cx="4968451" cy="399307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65486" y="1637023"/>
              <a:ext cx="1277257" cy="1543050"/>
            </a:xfrm>
            <a:custGeom>
              <a:avLst/>
              <a:gdLst>
                <a:gd name="connsiteX0" fmla="*/ 0 w 1277257"/>
                <a:gd name="connsiteY0" fmla="*/ 0 h 1219200"/>
                <a:gd name="connsiteX1" fmla="*/ 1277257 w 1277257"/>
                <a:gd name="connsiteY1" fmla="*/ 0 h 1219200"/>
                <a:gd name="connsiteX2" fmla="*/ 1277257 w 1277257"/>
                <a:gd name="connsiteY2" fmla="*/ 1219200 h 1219200"/>
                <a:gd name="connsiteX3" fmla="*/ 0 w 1277257"/>
                <a:gd name="connsiteY3" fmla="*/ 1219200 h 1219200"/>
                <a:gd name="connsiteX4" fmla="*/ 0 w 1277257"/>
                <a:gd name="connsiteY4" fmla="*/ 0 h 1219200"/>
                <a:gd name="connsiteX0" fmla="*/ 0 w 1324882"/>
                <a:gd name="connsiteY0" fmla="*/ 142875 h 1362075"/>
                <a:gd name="connsiteX1" fmla="*/ 1324882 w 1324882"/>
                <a:gd name="connsiteY1" fmla="*/ 0 h 1362075"/>
                <a:gd name="connsiteX2" fmla="*/ 1277257 w 1324882"/>
                <a:gd name="connsiteY2" fmla="*/ 1362075 h 1362075"/>
                <a:gd name="connsiteX3" fmla="*/ 0 w 1324882"/>
                <a:gd name="connsiteY3" fmla="*/ 1362075 h 1362075"/>
                <a:gd name="connsiteX4" fmla="*/ 0 w 1324882"/>
                <a:gd name="connsiteY4" fmla="*/ 142875 h 1362075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257" h="1543050">
                  <a:moveTo>
                    <a:pt x="0" y="323850"/>
                  </a:moveTo>
                  <a:cubicBezTo>
                    <a:pt x="378127" y="215900"/>
                    <a:pt x="375255" y="412750"/>
                    <a:pt x="1134382" y="0"/>
                  </a:cubicBezTo>
                  <a:lnTo>
                    <a:pt x="1277257" y="1543050"/>
                  </a:lnTo>
                  <a:lnTo>
                    <a:pt x="0" y="15430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0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roup 42"/>
          <p:cNvGrpSpPr/>
          <p:nvPr/>
        </p:nvGrpSpPr>
        <p:grpSpPr>
          <a:xfrm>
            <a:off x="1208721" y="1583968"/>
            <a:ext cx="4920834" cy="3253979"/>
            <a:chOff x="832266" y="1717658"/>
            <a:chExt cx="4639381" cy="3073280"/>
          </a:xfrm>
        </p:grpSpPr>
        <p:pic>
          <p:nvPicPr>
            <p:cNvPr id="2050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6" t="42000" r="8800" b="22750"/>
            <a:stretch/>
          </p:blipFill>
          <p:spPr bwMode="auto">
            <a:xfrm>
              <a:off x="1070528" y="1717658"/>
              <a:ext cx="4401119" cy="282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32266" y="2948940"/>
              <a:ext cx="3046314" cy="1841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24572" y="3336979"/>
            <a:ext cx="4011773" cy="42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Bức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tranh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này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vẽ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gì</a:t>
            </a:r>
            <a:r>
              <a:rPr lang="en-US" sz="1700" dirty="0" smtClean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1176197" y="728563"/>
            <a:ext cx="4517560" cy="38815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85931" y="1713474"/>
            <a:ext cx="4036355" cy="2522896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grpSp>
        <p:nvGrpSpPr>
          <p:cNvPr id="18" name="Google Shape;1029;p42"/>
          <p:cNvGrpSpPr/>
          <p:nvPr/>
        </p:nvGrpSpPr>
        <p:grpSpPr>
          <a:xfrm rot="20594821">
            <a:off x="5243616" y="3892075"/>
            <a:ext cx="1175015" cy="898360"/>
            <a:chOff x="7570574" y="3912596"/>
            <a:chExt cx="1175015" cy="898360"/>
          </a:xfrm>
        </p:grpSpPr>
        <p:grpSp>
          <p:nvGrpSpPr>
            <p:cNvPr id="1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19544" y="2401491"/>
            <a:ext cx="376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UTM Avo" panose="02040603050506020204" pitchFamily="18" charset="0"/>
              </a:rPr>
              <a:t>Món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yêu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thích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nhất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smtClean="0">
                <a:latin typeface="UTM Avo" panose="02040603050506020204" pitchFamily="18" charset="0"/>
              </a:rPr>
              <a:t>Con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UTM Avo" panose="02040603050506020204" pitchFamily="18" charset="0"/>
              </a:rPr>
              <a:t>Trước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UTM Avo" panose="02040603050506020204" pitchFamily="18" charset="0"/>
              </a:rPr>
              <a:t>Sau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4255" y="617057"/>
            <a:ext cx="50780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b="1" dirty="0" err="1" smtClean="0">
                <a:latin typeface="UTM Avo" panose="02040603050506020204" pitchFamily="18" charset="0"/>
              </a:rPr>
              <a:t>Chọn</a:t>
            </a:r>
            <a:r>
              <a:rPr lang="en-US" sz="1600" b="1" dirty="0" smtClean="0">
                <a:latin typeface="UTM Avo" panose="02040603050506020204" pitchFamily="18" charset="0"/>
              </a:rPr>
              <a:t> a </a:t>
            </a:r>
            <a:r>
              <a:rPr lang="en-US" sz="1600" b="1" dirty="0" err="1" smtClean="0">
                <a:latin typeface="UTM Avo" panose="02040603050506020204" pitchFamily="18" charset="0"/>
              </a:rPr>
              <a:t>hoặc</a:t>
            </a:r>
            <a:r>
              <a:rPr lang="en-US" sz="1600" b="1" dirty="0" smtClean="0">
                <a:latin typeface="UTM Avo" panose="02040603050506020204" pitchFamily="18" charset="0"/>
              </a:rPr>
              <a:t> b</a:t>
            </a:r>
          </a:p>
          <a:p>
            <a:pPr marL="342900" indent="-342900" algn="just">
              <a:lnSpc>
                <a:spcPts val="22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giờ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trưa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marL="342900" indent="-342900" algn="just">
              <a:lnSpc>
                <a:spcPts val="22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29170"/>
            <a:chOff x="445295" y="1292343"/>
            <a:chExt cx="641270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29170"/>
            <a:chOff x="445295" y="1292343"/>
            <a:chExt cx="641270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Xôn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xao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nhịp</a:t>
              </a:r>
              <a:endParaRPr lang="en-US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khúc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khích</a:t>
              </a:r>
              <a:endParaRPr lang="en-US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cửa</a:t>
              </a:r>
              <a:r>
                <a:rPr lang="en-US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sổ</a:t>
              </a:r>
              <a:endParaRPr lang="en-US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1" y="1452043"/>
            <a:ext cx="288000" cy="28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00560" y="3091582"/>
            <a:ext cx="302112" cy="3078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118674" y="1471613"/>
            <a:ext cx="302683" cy="3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272255" cy="3029170"/>
            <a:chOff x="445295" y="1292343"/>
            <a:chExt cx="627225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16808" y="1312552"/>
              <a:ext cx="230074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91" y="1452043"/>
            <a:ext cx="288000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76760" y="3091582"/>
            <a:ext cx="302112" cy="307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210114" y="1471613"/>
            <a:ext cx="302683" cy="3246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2172591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07435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40187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61970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307202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867487" y="31025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89017" y="341757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433245" y="372621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00218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245450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084337" y="14649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163366" y="180331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03131" y="207781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287216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332448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204693" y="313422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25865" y="34492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479693" y="37578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294072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339304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095173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366176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876726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148509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193741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xôn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xao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940"/>
            <a:ext cx="5996762" cy="507831"/>
            <a:chOff x="443723" y="2146156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nhộn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nhịp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phía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xen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lẫn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17386" y="247316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3723" y="3416964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khúc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khích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16446" y="3410424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cười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603724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194123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Mỗi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Sân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nhộn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nhịp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Hồng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cũng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xinh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1834061"/>
            <a:ext cx="433526" cy="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1011</Words>
  <Application>Microsoft Office PowerPoint</Application>
  <PresentationFormat>Custom</PresentationFormat>
  <Paragraphs>208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Kalam</vt:lpstr>
      <vt:lpstr>HP001 5 hàng</vt:lpstr>
      <vt:lpstr>Wingdings</vt:lpstr>
      <vt:lpstr>UTM Cookies</vt:lpstr>
      <vt:lpstr>UTM Avo</vt:lpstr>
      <vt:lpstr>HP001 4 hàng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69</cp:revision>
  <dcterms:modified xsi:type="dcterms:W3CDTF">2021-06-01T14:06:16Z</dcterms:modified>
</cp:coreProperties>
</file>