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theme/theme5.xml" ContentType="application/vnd.openxmlformats-officedocument.theme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theme/theme6.xml" ContentType="application/vnd.openxmlformats-officedocument.theme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7.xml" ContentType="application/vnd.openxmlformats-officedocument.theme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7" r:id="rId1"/>
    <p:sldMasterId id="2147483699" r:id="rId2"/>
    <p:sldMasterId id="2147483723" r:id="rId3"/>
    <p:sldMasterId id="2147483735" r:id="rId4"/>
    <p:sldMasterId id="2147483759" r:id="rId5"/>
    <p:sldMasterId id="2147483783" r:id="rId6"/>
    <p:sldMasterId id="2147483795" r:id="rId7"/>
    <p:sldMasterId id="2147483862" r:id="rId8"/>
  </p:sldMasterIdLst>
  <p:notesMasterIdLst>
    <p:notesMasterId r:id="rId19"/>
  </p:notesMasterIdLst>
  <p:sldIdLst>
    <p:sldId id="270" r:id="rId9"/>
    <p:sldId id="258" r:id="rId10"/>
    <p:sldId id="282" r:id="rId11"/>
    <p:sldId id="260" r:id="rId12"/>
    <p:sldId id="261" r:id="rId13"/>
    <p:sldId id="263" r:id="rId14"/>
    <p:sldId id="283" r:id="rId15"/>
    <p:sldId id="264" r:id="rId16"/>
    <p:sldId id="275" r:id="rId17"/>
    <p:sldId id="268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0070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16" y="21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tableStyles" Target="tableStyles.xml"/><Relationship Id="rId10" Type="http://schemas.openxmlformats.org/officeDocument/2006/relationships/slide" Target="slides/slide2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2CAD443-951E-436A-8B70-4AB087497733}" type="datetimeFigureOut">
              <a:rPr lang="en-US" smtClean="0"/>
              <a:t>11/2/24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954D0FB-4AA4-4734-8259-BD87C09228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1770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080E0C2-0D4A-4881-ADBA-8A3F58F527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SimSun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SimSun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274695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tranthao121006@gmail.com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2AEFD-FEDB-4542-BE9E-D4DED9AFC90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95972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8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1152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04239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380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68045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3391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662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7054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12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8144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7398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3510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0148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15850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140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8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40971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7194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7249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91347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42309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6600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761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594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35927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2099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36303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05956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zh-CN"/>
              <a:t>Content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746340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 baseline="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US" altLang="zh-CN"/>
              <a:t>Content</a:t>
            </a:r>
            <a:endParaRPr lang="zh-CN" altLang="en-US"/>
          </a:p>
          <a:p>
            <a:pPr lvl="1"/>
            <a:r>
              <a:rPr lang="en-US" altLang="zh-CN"/>
              <a:t>Branch 1</a:t>
            </a:r>
            <a:endParaRPr lang="zh-CN" altLang="en-US"/>
          </a:p>
          <a:p>
            <a:pPr lvl="2"/>
            <a:r>
              <a:rPr lang="en-US" altLang="zh-CN"/>
              <a:t>Branch 2</a:t>
            </a:r>
            <a:endParaRPr lang="zh-CN" altLang="en-US"/>
          </a:p>
          <a:p>
            <a:pPr lvl="3"/>
            <a:r>
              <a:rPr lang="en-US" altLang="zh-CN"/>
              <a:t>Branch 3</a:t>
            </a:r>
            <a:endParaRPr lang="zh-CN" altLang="en-US"/>
          </a:p>
          <a:p>
            <a:pPr lvl="4"/>
            <a:r>
              <a:rPr lang="en-US" altLang="zh-CN"/>
              <a:t>Branch 4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92785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zh-CN"/>
              <a:t>Body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95471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230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5103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01951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820039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30101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43576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039923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2741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04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6177563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715239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311690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335114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3973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365125"/>
            <a:ext cx="10515600" cy="1325563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8" y="2505075"/>
            <a:ext cx="5157787" cy="3684588"/>
          </a:xfrm>
        </p:spPr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defRPr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defRPr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defRPr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405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57217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401433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6190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0" fontAlgn="base" latinLnBrk="0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43892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756874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667618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9989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icture Placeholder 8"/>
          <p:cNvSpPr>
            <a:spLocks noGrp="1"/>
          </p:cNvSpPr>
          <p:nvPr>
            <p:ph type="pic" sz="quarter" idx="13"/>
          </p:nvPr>
        </p:nvSpPr>
        <p:spPr>
          <a:xfrm>
            <a:off x="12301538" y="4252913"/>
            <a:ext cx="914400" cy="914400"/>
          </a:xfrm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07638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5859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041324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477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66196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294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76454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32388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3081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20639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7993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35795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410528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720312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8352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0938338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1046455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4247094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6311942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5711065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8637640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53468438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0492334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CBC427D-B097-421B-A160-EC68174D0687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81048406"/>
      </p:ext>
    </p:extLst>
  </p:cSld>
  <p:clrMapOvr>
    <a:masterClrMapping/>
  </p:clrMapOvr>
  <p:transition spd="slow">
    <p:blinds dir="vert"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FE097D3-7D13-4E3A-8A90-AB363EA3C0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104993"/>
      </p:ext>
    </p:extLst>
  </p:cSld>
  <p:clrMapOvr>
    <a:masterClrMapping/>
  </p:clrMapOvr>
  <p:transition spd="slow">
    <p:blinds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6074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DB64B-61B2-4FA3-9B35-D49DAF8B787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414303"/>
      </p:ext>
    </p:extLst>
  </p:cSld>
  <p:clrMapOvr>
    <a:masterClrMapping/>
  </p:clrMapOvr>
  <p:transition spd="slow">
    <p:blinds dir="vert"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2F363D-EE78-4656-B0D5-F982E7610F8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88876881"/>
      </p:ext>
    </p:extLst>
  </p:cSld>
  <p:clrMapOvr>
    <a:masterClrMapping/>
  </p:clrMapOvr>
  <p:transition spd="slow">
    <p:blinds dir="vert"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46BE9B6-D7A5-4F5A-9B9D-747F4E92836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9639225"/>
      </p:ext>
    </p:extLst>
  </p:cSld>
  <p:clrMapOvr>
    <a:masterClrMapping/>
  </p:clrMapOvr>
  <p:transition spd="slow">
    <p:blinds dir="vert"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9F4FA04-C6E4-4737-A1EF-E7C0B97D64AF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6729454"/>
      </p:ext>
    </p:extLst>
  </p:cSld>
  <p:clrMapOvr>
    <a:masterClrMapping/>
  </p:clrMapOvr>
  <p:transition spd="slow">
    <p:blinds dir="vert"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758A42B-9ACC-4DE3-BDD1-A4FB67B4CD4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119265"/>
      </p:ext>
    </p:extLst>
  </p:cSld>
  <p:clrMapOvr>
    <a:masterClrMapping/>
  </p:clrMapOvr>
  <p:transition spd="slow">
    <p:blinds dir="vert"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1F08E25-CDD0-4127-880A-019D112C4502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2941493"/>
      </p:ext>
    </p:extLst>
  </p:cSld>
  <p:clrMapOvr>
    <a:masterClrMapping/>
  </p:clrMapOvr>
  <p:transition spd="slow">
    <p:blinds dir="vert"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7AE4EB7-6169-4548-8A9E-5C3E770F68CB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605311"/>
      </p:ext>
    </p:extLst>
  </p:cSld>
  <p:clrMapOvr>
    <a:masterClrMapping/>
  </p:clrMapOvr>
  <p:transition spd="slow">
    <p:blinds dir="vert"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298F138-6BFB-4A50-8A57-725F6E8B006E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1538561"/>
      </p:ext>
    </p:extLst>
  </p:cSld>
  <p:clrMapOvr>
    <a:masterClrMapping/>
  </p:clrMapOvr>
  <p:transition spd="slow">
    <p:blinds dir="vert"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9CF59C-0E0B-41D0-8DBD-B8CFAC898C7A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6319301"/>
      </p:ext>
    </p:extLst>
  </p:cSld>
  <p:clrMapOvr>
    <a:masterClrMapping/>
  </p:clrMapOvr>
  <p:transition spd="slow">
    <p:blinds dir="vert"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92000" cy="68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708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zh-CN"/>
              <a:t>Title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4114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EF53DE9-0253-4820-972D-2F5369CFB06D}"/>
              </a:ext>
            </a:extLst>
          </p:cNvPr>
          <p:cNvSpPr/>
          <p:nvPr userDrawn="1"/>
        </p:nvSpPr>
        <p:spPr>
          <a:xfrm>
            <a:off x="0" y="0"/>
            <a:ext cx="12192000" cy="20955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FAF925FA-B5D4-4B3A-8537-E5FC94B75C67}"/>
              </a:ext>
            </a:extLst>
          </p:cNvPr>
          <p:cNvSpPr/>
          <p:nvPr userDrawn="1"/>
        </p:nvSpPr>
        <p:spPr>
          <a:xfrm>
            <a:off x="0" y="6756400"/>
            <a:ext cx="12192000" cy="101600"/>
          </a:xfrm>
          <a:prstGeom prst="rect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9574539"/>
      </p:ext>
    </p:extLst>
  </p:cSld>
  <p:clrMapOvr>
    <a:masterClrMapping/>
  </p:clrMapOvr>
  <p:transition spd="slow">
    <p:blinds dir="vert"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6346533"/>
      </p:ext>
    </p:extLst>
  </p:cSld>
  <p:clrMapOvr>
    <a:masterClrMapping/>
  </p:clrMapOvr>
  <p:transition spd="slow">
    <p:blinds dir="vert"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3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110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18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611688"/>
            <a:ext cx="12192000" cy="2246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29918481"/>
      </p:ext>
    </p:extLst>
  </p:cSld>
  <p:clrMapOvr>
    <a:masterClrMapping/>
  </p:clrMapOvr>
  <p:transition spd="slow">
    <p:blinds dir="vert"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76C207-C7FB-4FFA-A962-052FADE5C4F6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79346462"/>
      </p:ext>
    </p:extLst>
  </p:cSld>
  <p:clrMapOvr>
    <a:masterClrMapping/>
  </p:clrMapOvr>
  <p:transition spd="slow">
    <p:blinds dir="vert"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BCA0E9-8E23-4710-9DEB-7FDAE505207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EB376D2-40AB-4A52-A414-AFBE56D57E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Picture Placeholder 8">
            <a:extLst>
              <a:ext uri="{FF2B5EF4-FFF2-40B4-BE49-F238E27FC236}">
                <a16:creationId xmlns:a16="http://schemas.microsoft.com/office/drawing/2014/main" id="{14E6C9DA-08E5-4F48-93D8-C24723FDA35F}"/>
              </a:ext>
            </a:extLst>
          </p:cNvPr>
          <p:cNvSpPr>
            <a:spLocks noGrp="1"/>
          </p:cNvSpPr>
          <p:nvPr>
            <p:ph type="pic" sz="quarter" idx="13"/>
          </p:nvPr>
        </p:nvSpPr>
        <p:spPr>
          <a:xfrm>
            <a:off x="12301539" y="4252913"/>
            <a:ext cx="914400" cy="914400"/>
          </a:xfrm>
        </p:spPr>
        <p:txBody>
          <a:bodyPr/>
          <a:lstStyle/>
          <a:p>
            <a:pPr lvl="0"/>
            <a:endParaRPr lang="en-US" noProof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3A620D-FDE4-44D1-990F-4CF82133FC62}"/>
              </a:ext>
            </a:extLst>
          </p:cNvPr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E99BF91-CBAF-4138-BA50-0ECA45BADFAC}" type="datetimeFigureOut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A80BA91-D4A9-4D21-B934-AD35D3849356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CE1D39C1-82C2-40C6-9A8E-95E0205C70FA}"/>
              </a:ext>
            </a:extLst>
          </p:cNvPr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97758A3-3D9D-49EA-8CAD-48DA272F6424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9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4497676"/>
      </p:ext>
    </p:extLst>
  </p:cSld>
  <p:clrMapOvr>
    <a:masterClrMapping/>
  </p:clrMapOvr>
  <p:transition spd="slow">
    <p:blinds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3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58.xml"/><Relationship Id="rId7" Type="http://schemas.openxmlformats.org/officeDocument/2006/relationships/slideLayout" Target="../slideLayouts/slideLayout62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7.xml"/><Relationship Id="rId1" Type="http://schemas.openxmlformats.org/officeDocument/2006/relationships/slideLayout" Target="../slideLayouts/slideLayout56.xml"/><Relationship Id="rId6" Type="http://schemas.openxmlformats.org/officeDocument/2006/relationships/slideLayout" Target="../slideLayouts/slideLayout61.xml"/><Relationship Id="rId11" Type="http://schemas.openxmlformats.org/officeDocument/2006/relationships/slideLayout" Target="../slideLayouts/slideLayout66.xml"/><Relationship Id="rId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65.xml"/><Relationship Id="rId4" Type="http://schemas.openxmlformats.org/officeDocument/2006/relationships/slideLayout" Target="../slideLayouts/slideLayout59.xml"/><Relationship Id="rId9" Type="http://schemas.openxmlformats.org/officeDocument/2006/relationships/slideLayout" Target="../slideLayouts/slideLayout64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69.xml"/><Relationship Id="rId7" Type="http://schemas.openxmlformats.org/officeDocument/2006/relationships/slideLayout" Target="../slideLayouts/slideLayout73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8.xml"/><Relationship Id="rId1" Type="http://schemas.openxmlformats.org/officeDocument/2006/relationships/slideLayout" Target="../slideLayouts/slideLayout67.xml"/><Relationship Id="rId6" Type="http://schemas.openxmlformats.org/officeDocument/2006/relationships/slideLayout" Target="../slideLayouts/slideLayout72.xml"/><Relationship Id="rId11" Type="http://schemas.openxmlformats.org/officeDocument/2006/relationships/slideLayout" Target="../slideLayouts/slideLayout77.xml"/><Relationship Id="rId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76.xml"/><Relationship Id="rId4" Type="http://schemas.openxmlformats.org/officeDocument/2006/relationships/slideLayout" Target="../slideLayouts/slideLayout70.xml"/><Relationship Id="rId9" Type="http://schemas.openxmlformats.org/officeDocument/2006/relationships/slideLayout" Target="../slideLayouts/slideLayout75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5.xml"/><Relationship Id="rId13" Type="http://schemas.openxmlformats.org/officeDocument/2006/relationships/slideLayout" Target="../slideLayouts/slideLayout90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80.xml"/><Relationship Id="rId7" Type="http://schemas.openxmlformats.org/officeDocument/2006/relationships/slideLayout" Target="../slideLayouts/slideLayout84.xml"/><Relationship Id="rId12" Type="http://schemas.openxmlformats.org/officeDocument/2006/relationships/slideLayout" Target="../slideLayouts/slideLayout89.xml"/><Relationship Id="rId17" Type="http://schemas.openxmlformats.org/officeDocument/2006/relationships/slideLayout" Target="../slideLayouts/slideLayout94.xml"/><Relationship Id="rId2" Type="http://schemas.openxmlformats.org/officeDocument/2006/relationships/slideLayout" Target="../slideLayouts/slideLayout79.xml"/><Relationship Id="rId16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8.xml"/><Relationship Id="rId6" Type="http://schemas.openxmlformats.org/officeDocument/2006/relationships/slideLayout" Target="../slideLayouts/slideLayout83.xml"/><Relationship Id="rId11" Type="http://schemas.openxmlformats.org/officeDocument/2006/relationships/slideLayout" Target="../slideLayouts/slideLayout88.xml"/><Relationship Id="rId5" Type="http://schemas.openxmlformats.org/officeDocument/2006/relationships/slideLayout" Target="../slideLayouts/slideLayout82.xml"/><Relationship Id="rId15" Type="http://schemas.openxmlformats.org/officeDocument/2006/relationships/slideLayout" Target="../slideLayouts/slideLayout92.xml"/><Relationship Id="rId10" Type="http://schemas.openxmlformats.org/officeDocument/2006/relationships/slideLayout" Target="../slideLayouts/slideLayout87.xml"/><Relationship Id="rId4" Type="http://schemas.openxmlformats.org/officeDocument/2006/relationships/slideLayout" Target="../slideLayouts/slideLayout81.xml"/><Relationship Id="rId9" Type="http://schemas.openxmlformats.org/officeDocument/2006/relationships/slideLayout" Target="../slideLayouts/slideLayout86.xml"/><Relationship Id="rId14" Type="http://schemas.openxmlformats.org/officeDocument/2006/relationships/slideLayout" Target="../slideLayouts/slideLayout9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994663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8" r:id="rId1"/>
    <p:sldLayoutId id="2147483689" r:id="rId2"/>
    <p:sldLayoutId id="2147483690" r:id="rId3"/>
    <p:sldLayoutId id="2147483691" r:id="rId4"/>
    <p:sldLayoutId id="2147483692" r:id="rId5"/>
    <p:sldLayoutId id="2147483693" r:id="rId6"/>
    <p:sldLayoutId id="2147483694" r:id="rId7"/>
    <p:sldLayoutId id="2147483695" r:id="rId8"/>
    <p:sldLayoutId id="2147483696" r:id="rId9"/>
    <p:sldLayoutId id="2147483697" r:id="rId10"/>
    <p:sldLayoutId id="214748369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845907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0" r:id="rId1"/>
    <p:sldLayoutId id="2147483701" r:id="rId2"/>
    <p:sldLayoutId id="2147483702" r:id="rId3"/>
    <p:sldLayoutId id="2147483703" r:id="rId4"/>
    <p:sldLayoutId id="2147483704" r:id="rId5"/>
    <p:sldLayoutId id="2147483705" r:id="rId6"/>
    <p:sldLayoutId id="2147483706" r:id="rId7"/>
    <p:sldLayoutId id="2147483707" r:id="rId8"/>
    <p:sldLayoutId id="2147483708" r:id="rId9"/>
    <p:sldLayoutId id="2147483709" r:id="rId10"/>
    <p:sldLayoutId id="214748371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24502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E08E231-020E-454B-814C-04386EE4B12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E349D6-2446-475D-9F9F-B6A9DFEA62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/>
              <a:cs typeface="+mn-cs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8" name="矩形 7"/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FFEB6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  <p:sp>
          <p:nvSpPr>
            <p:cNvPr id="9" name="矩形 8"/>
            <p:cNvSpPr/>
            <p:nvPr/>
          </p:nvSpPr>
          <p:spPr>
            <a:xfrm>
              <a:off x="247650" y="266578"/>
              <a:ext cx="11696700" cy="632484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376703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6" r:id="rId1"/>
    <p:sldLayoutId id="2147483737" r:id="rId2"/>
    <p:sldLayoutId id="2147483738" r:id="rId3"/>
    <p:sldLayoutId id="2147483739" r:id="rId4"/>
    <p:sldLayoutId id="2147483740" r:id="rId5"/>
    <p:sldLayoutId id="2147483741" r:id="rId6"/>
    <p:sldLayoutId id="2147483742" r:id="rId7"/>
    <p:sldLayoutId id="2147483743" r:id="rId8"/>
    <p:sldLayoutId id="2147483744" r:id="rId9"/>
    <p:sldLayoutId id="2147483745" r:id="rId10"/>
    <p:sldLayoutId id="2147483746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0">
          <a:blip r:embed="rId13" cstate="print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864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hf sldNum="0" hdr="0" ftr="0" dt="0"/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C39D9B-1707-4BC2-A8DF-A9A95A2D1DDF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E4F7387-1A44-43D0-A42C-0F5D255AB47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6" descr="A picture containing flower, plant, bouquet&#10;&#10;Description automatically generated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21654" y="-14085"/>
            <a:ext cx="1223705" cy="10419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6891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4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957C2-33A9-4311-8225-6E991D67AED9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AB796B-05C8-49B7-8220-0EA353D06FA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61826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6" r:id="rId1"/>
    <p:sldLayoutId id="2147483797" r:id="rId2"/>
    <p:sldLayoutId id="2147483798" r:id="rId3"/>
    <p:sldLayoutId id="2147483799" r:id="rId4"/>
    <p:sldLayoutId id="2147483800" r:id="rId5"/>
    <p:sldLayoutId id="2147483801" r:id="rId6"/>
    <p:sldLayoutId id="2147483802" r:id="rId7"/>
    <p:sldLayoutId id="2147483803" r:id="rId8"/>
    <p:sldLayoutId id="2147483804" r:id="rId9"/>
    <p:sldLayoutId id="2147483805" r:id="rId10"/>
    <p:sldLayoutId id="2147483806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A7268BB-C1B0-4A07-841E-B140DAEE97CE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11/2/24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EDB716F-5A96-4A9A-BE33-5D9C969214D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1958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63" r:id="rId1"/>
    <p:sldLayoutId id="2147483864" r:id="rId2"/>
    <p:sldLayoutId id="2147483865" r:id="rId3"/>
    <p:sldLayoutId id="2147483866" r:id="rId4"/>
    <p:sldLayoutId id="2147483867" r:id="rId5"/>
    <p:sldLayoutId id="2147483868" r:id="rId6"/>
    <p:sldLayoutId id="2147483869" r:id="rId7"/>
    <p:sldLayoutId id="2147483870" r:id="rId8"/>
    <p:sldLayoutId id="2147483871" r:id="rId9"/>
    <p:sldLayoutId id="2147483872" r:id="rId10"/>
    <p:sldLayoutId id="2147483873" r:id="rId11"/>
    <p:sldLayoutId id="2147483874" r:id="rId12"/>
    <p:sldLayoutId id="2147483819" r:id="rId13"/>
    <p:sldLayoutId id="2147483820" r:id="rId14"/>
    <p:sldLayoutId id="2147483821" r:id="rId15"/>
    <p:sldLayoutId id="2147483822" r:id="rId16"/>
    <p:sldLayoutId id="2147483823" r:id="rId17"/>
  </p:sldLayoutIdLst>
  <p:transition spd="slow">
    <p:blinds dir="vert"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8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7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2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9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em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3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3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60493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65288" y="2176463"/>
            <a:ext cx="8724900" cy="2081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88"/>
          <a:stretch>
            <a:fillRect/>
          </a:stretch>
        </p:blipFill>
        <p:spPr bwMode="auto">
          <a:xfrm>
            <a:off x="1671638" y="4184651"/>
            <a:ext cx="8724900" cy="2081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>
            <a:spLocks noChangeArrowheads="1"/>
          </p:cNvSpPr>
          <p:nvPr/>
        </p:nvSpPr>
        <p:spPr bwMode="auto">
          <a:xfrm>
            <a:off x="1582738" y="187235"/>
            <a:ext cx="8813800" cy="1959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endParaRPr kumimoji="0" lang="vi-VN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    </a:t>
            </a:r>
          </a:p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     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5070476" y="870699"/>
            <a:ext cx="5832475" cy="78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HP001 4 hàng" panose="020B0603050302020204" pitchFamily="34" charset="0"/>
                <a:ea typeface="Arial-Rounded"/>
                <a:cs typeface="Arial-Rounded"/>
              </a:rPr>
              <a:t>Tập viết</a:t>
            </a:r>
          </a:p>
        </p:txBody>
      </p:sp>
      <p:sp>
        <p:nvSpPr>
          <p:cNvPr id="11" name="Rectangle 10"/>
          <p:cNvSpPr>
            <a:spLocks noChangeArrowheads="1"/>
          </p:cNvSpPr>
          <p:nvPr/>
        </p:nvSpPr>
        <p:spPr bwMode="auto">
          <a:xfrm>
            <a:off x="2910625" y="1573122"/>
            <a:ext cx="5410892" cy="784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defTabSz="6858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6858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marL="0" marR="0" lvl="0" indent="0" algn="just" defTabSz="685800" rtl="0" eaLnBrk="1" fontAlgn="base" latinLnBrk="0" hangingPunct="1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altLang="en-US" sz="3000" b="1" noProof="0">
                <a:solidFill>
                  <a:srgbClr val="000000"/>
                </a:solidFill>
                <a:latin typeface="HP001 4 hàng" panose="020B0603050302020204" pitchFamily="34" charset="0"/>
                <a:ea typeface="Arial-Rounded"/>
                <a:cs typeface="Arial-Rounded"/>
              </a:rPr>
              <a:t>Ôn tập giữa kì 1 tiết 9+10</a:t>
            </a:r>
            <a:endParaRPr kumimoji="0" lang="en-US" altLang="en-US" sz="3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HP001 4 hàng" panose="020B0603050302020204" pitchFamily="34" charset="0"/>
              <a:ea typeface="Arial-Rounded"/>
              <a:cs typeface="Arial-Rounded"/>
            </a:endParaRPr>
          </a:p>
        </p:txBody>
      </p:sp>
    </p:spTree>
    <p:extLst>
      <p:ext uri="{BB962C8B-B14F-4D97-AF65-F5344CB8AC3E}">
        <p14:creationId xmlns:p14="http://schemas.microsoft.com/office/powerpoint/2010/main" val="2863110989"/>
      </p:ext>
    </p:extLst>
  </p:cSld>
  <p:clrMapOvr>
    <a:masterClrMapping/>
  </p:clrMapOvr>
  <p:transition spd="slow">
    <p:blinds dir="vert"/>
    <p:sndAc>
      <p:stSnd>
        <p:snd r:embed="rId2" name="click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 nodeType="clickPar">
                      <p:stCondLst>
                        <p:cond delay="indefinite"/>
                      </p:stCondLst>
                      <p:childTnLst>
                        <p:par>
                          <p:cTn id="3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1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2"/>
          <p:cNvPicPr>
            <a:picLocks noChangeAspect="1"/>
          </p:cNvPicPr>
          <p:nvPr/>
        </p:nvPicPr>
        <p:blipFill>
          <a:blip r:embed="rId3" cstate="screen"/>
          <a:stretch>
            <a:fillRect/>
          </a:stretch>
        </p:blipFill>
        <p:spPr>
          <a:xfrm rot="16200000" flipV="1">
            <a:off x="2637125" y="-2667000"/>
            <a:ext cx="6858000" cy="12192000"/>
          </a:xfrm>
          <a:prstGeom prst="rect">
            <a:avLst/>
          </a:prstGeom>
        </p:spPr>
      </p:pic>
      <p:sp>
        <p:nvSpPr>
          <p:cNvPr id="21" name="20"/>
          <p:cNvSpPr/>
          <p:nvPr/>
        </p:nvSpPr>
        <p:spPr>
          <a:xfrm>
            <a:off x="4275390" y="2197892"/>
            <a:ext cx="5332043" cy="2462213"/>
          </a:xfrm>
          <a:prstGeom prst="rect">
            <a:avLst/>
          </a:prstGeom>
          <a:noFill/>
          <a:ln>
            <a:noFill/>
          </a:ln>
        </p:spPr>
        <p:txBody>
          <a:bodyPr vert="horz" wrap="square" lIns="0" tIns="0" rIns="0" bIns="0" numCol="1" anchor="t" anchorCtr="0" compatLnSpc="1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libri"/>
                <a:ea typeface="+mn-ea"/>
                <a:cs typeface="Times New Roman" panose="02020603050405020304"/>
              </a:rPr>
              <a:t>CỦNG CỐ BÀI HỌC</a:t>
            </a:r>
          </a:p>
        </p:txBody>
      </p:sp>
      <p:pic>
        <p:nvPicPr>
          <p:cNvPr id="18" name="Picture 2" descr="Kết nối tri thức với cuộc số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072" y="0"/>
            <a:ext cx="1422400" cy="1422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0" y="6557554"/>
            <a:ext cx="12194509" cy="328254"/>
            <a:chOff x="0" y="6557554"/>
            <a:chExt cx="12194509" cy="328254"/>
          </a:xfrm>
        </p:grpSpPr>
        <p:sp>
          <p:nvSpPr>
            <p:cNvPr id="15" name="Rectangle 14"/>
            <p:cNvSpPr/>
            <p:nvPr/>
          </p:nvSpPr>
          <p:spPr>
            <a:xfrm>
              <a:off x="2418028" y="6557554"/>
              <a:ext cx="2426910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826269" y="6557554"/>
              <a:ext cx="2479712" cy="328254"/>
            </a:xfrm>
            <a:prstGeom prst="rect">
              <a:avLst/>
            </a:prstGeom>
            <a:solidFill>
              <a:srgbClr val="ED2F6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2" name="Rectangle 21"/>
            <p:cNvSpPr/>
            <p:nvPr/>
          </p:nvSpPr>
          <p:spPr>
            <a:xfrm>
              <a:off x="7300745" y="6557554"/>
              <a:ext cx="2479712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3" name="Rectangle 22"/>
            <p:cNvSpPr/>
            <p:nvPr/>
          </p:nvSpPr>
          <p:spPr>
            <a:xfrm>
              <a:off x="9714797" y="6557554"/>
              <a:ext cx="2479712" cy="328254"/>
            </a:xfrm>
            <a:prstGeom prst="rect">
              <a:avLst/>
            </a:prstGeom>
            <a:solidFill>
              <a:srgbClr val="F7ACB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24" name="Rectangle 23"/>
            <p:cNvSpPr/>
            <p:nvPr/>
          </p:nvSpPr>
          <p:spPr>
            <a:xfrm>
              <a:off x="0" y="6557554"/>
              <a:ext cx="2426910" cy="328254"/>
            </a:xfrm>
            <a:prstGeom prst="rect">
              <a:avLst/>
            </a:prstGeom>
            <a:solidFill>
              <a:srgbClr val="F15A8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pic>
        <p:nvPicPr>
          <p:cNvPr id="25" name="18"/>
          <p:cNvPicPr>
            <a:picLocks noChangeAspect="1"/>
          </p:cNvPicPr>
          <p:nvPr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9714797" y="3429000"/>
            <a:ext cx="2263295" cy="3827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125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3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3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6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614362"/>
            <a:ext cx="9144000" cy="7150712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96850" y="1509713"/>
            <a:ext cx="7942501" cy="3981451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84132" y="995364"/>
            <a:ext cx="1911029" cy="2062609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776053" y="905902"/>
            <a:ext cx="1482494" cy="1830855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27021" y="4215766"/>
            <a:ext cx="6151721" cy="1510665"/>
          </a:xfrm>
          <a:prstGeom prst="rect">
            <a:avLst/>
          </a:prstGeom>
        </p:spPr>
      </p:pic>
      <p:grpSp>
        <p:nvGrpSpPr>
          <p:cNvPr id="11" name="组合 10"/>
          <p:cNvGrpSpPr/>
          <p:nvPr/>
        </p:nvGrpSpPr>
        <p:grpSpPr>
          <a:xfrm rot="6329695" flipH="1">
            <a:off x="7886001" y="2918103"/>
            <a:ext cx="1267341" cy="865607"/>
            <a:chOff x="9015984" y="2528554"/>
            <a:chExt cx="2157344" cy="1473489"/>
          </a:xfrm>
        </p:grpSpPr>
        <p:sp>
          <p:nvSpPr>
            <p:cNvPr id="23" name="Freeform 166"/>
            <p:cNvSpPr/>
            <p:nvPr/>
          </p:nvSpPr>
          <p:spPr bwMode="auto">
            <a:xfrm>
              <a:off x="10132784" y="3116474"/>
              <a:ext cx="831450" cy="526422"/>
            </a:xfrm>
            <a:custGeom>
              <a:avLst/>
              <a:gdLst>
                <a:gd name="T0" fmla="*/ 10 w 143"/>
                <a:gd name="T1" fmla="*/ 90 h 90"/>
                <a:gd name="T2" fmla="*/ 10 w 143"/>
                <a:gd name="T3" fmla="*/ 90 h 90"/>
                <a:gd name="T4" fmla="*/ 143 w 143"/>
                <a:gd name="T5" fmla="*/ 18 h 90"/>
                <a:gd name="T6" fmla="*/ 130 w 143"/>
                <a:gd name="T7" fmla="*/ 0 h 90"/>
                <a:gd name="T8" fmla="*/ 0 w 143"/>
                <a:gd name="T9" fmla="*/ 77 h 90"/>
                <a:gd name="T10" fmla="*/ 10 w 143"/>
                <a:gd name="T11" fmla="*/ 90 h 9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43" h="90">
                  <a:moveTo>
                    <a:pt x="10" y="90"/>
                  </a:moveTo>
                  <a:cubicBezTo>
                    <a:pt x="10" y="90"/>
                    <a:pt x="10" y="90"/>
                    <a:pt x="10" y="90"/>
                  </a:cubicBezTo>
                  <a:cubicBezTo>
                    <a:pt x="52" y="61"/>
                    <a:pt x="98" y="41"/>
                    <a:pt x="143" y="18"/>
                  </a:cubicBezTo>
                  <a:cubicBezTo>
                    <a:pt x="138" y="12"/>
                    <a:pt x="134" y="7"/>
                    <a:pt x="13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4" y="79"/>
                    <a:pt x="8" y="83"/>
                    <a:pt x="10" y="9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4" name="Freeform 167"/>
            <p:cNvSpPr/>
            <p:nvPr/>
          </p:nvSpPr>
          <p:spPr bwMode="auto">
            <a:xfrm>
              <a:off x="9933530" y="2779466"/>
              <a:ext cx="954446" cy="787173"/>
            </a:xfrm>
            <a:custGeom>
              <a:avLst/>
              <a:gdLst>
                <a:gd name="T0" fmla="*/ 164 w 164"/>
                <a:gd name="T1" fmla="*/ 58 h 135"/>
                <a:gd name="T2" fmla="*/ 140 w 164"/>
                <a:gd name="T3" fmla="*/ 0 h 135"/>
                <a:gd name="T4" fmla="*/ 9 w 164"/>
                <a:gd name="T5" fmla="*/ 77 h 135"/>
                <a:gd name="T6" fmla="*/ 5 w 164"/>
                <a:gd name="T7" fmla="*/ 120 h 135"/>
                <a:gd name="T8" fmla="*/ 34 w 164"/>
                <a:gd name="T9" fmla="*/ 135 h 135"/>
                <a:gd name="T10" fmla="*/ 164 w 164"/>
                <a:gd name="T11" fmla="*/ 58 h 1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4" h="135">
                  <a:moveTo>
                    <a:pt x="164" y="58"/>
                  </a:moveTo>
                  <a:cubicBezTo>
                    <a:pt x="154" y="40"/>
                    <a:pt x="146" y="20"/>
                    <a:pt x="140" y="0"/>
                  </a:cubicBezTo>
                  <a:cubicBezTo>
                    <a:pt x="9" y="77"/>
                    <a:pt x="9" y="77"/>
                    <a:pt x="9" y="77"/>
                  </a:cubicBezTo>
                  <a:cubicBezTo>
                    <a:pt x="13" y="92"/>
                    <a:pt x="0" y="109"/>
                    <a:pt x="5" y="120"/>
                  </a:cubicBezTo>
                  <a:cubicBezTo>
                    <a:pt x="10" y="129"/>
                    <a:pt x="24" y="128"/>
                    <a:pt x="34" y="135"/>
                  </a:cubicBezTo>
                  <a:cubicBezTo>
                    <a:pt x="164" y="58"/>
                    <a:pt x="164" y="58"/>
                    <a:pt x="164" y="58"/>
                  </a:cubicBezTo>
                </a:path>
              </a:pathLst>
            </a:custGeom>
            <a:solidFill>
              <a:srgbClr val="ECC6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5" name="Freeform 168"/>
            <p:cNvSpPr/>
            <p:nvPr/>
          </p:nvSpPr>
          <p:spPr bwMode="auto">
            <a:xfrm>
              <a:off x="9618662" y="2570374"/>
              <a:ext cx="1129101" cy="656798"/>
            </a:xfrm>
            <a:custGeom>
              <a:avLst/>
              <a:gdLst>
                <a:gd name="T0" fmla="*/ 185 w 194"/>
                <a:gd name="T1" fmla="*/ 0 h 113"/>
                <a:gd name="T2" fmla="*/ 0 w 194"/>
                <a:gd name="T3" fmla="*/ 110 h 113"/>
                <a:gd name="T4" fmla="*/ 59 w 194"/>
                <a:gd name="T5" fmla="*/ 105 h 113"/>
                <a:gd name="T6" fmla="*/ 63 w 194"/>
                <a:gd name="T7" fmla="*/ 113 h 113"/>
                <a:gd name="T8" fmla="*/ 194 w 194"/>
                <a:gd name="T9" fmla="*/ 36 h 113"/>
                <a:gd name="T10" fmla="*/ 185 w 194"/>
                <a:gd name="T11" fmla="*/ 0 h 1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94" h="113">
                  <a:moveTo>
                    <a:pt x="185" y="0"/>
                  </a:moveTo>
                  <a:cubicBezTo>
                    <a:pt x="0" y="110"/>
                    <a:pt x="0" y="110"/>
                    <a:pt x="0" y="110"/>
                  </a:cubicBezTo>
                  <a:cubicBezTo>
                    <a:pt x="4" y="108"/>
                    <a:pt x="47" y="90"/>
                    <a:pt x="59" y="105"/>
                  </a:cubicBezTo>
                  <a:cubicBezTo>
                    <a:pt x="61" y="108"/>
                    <a:pt x="63" y="110"/>
                    <a:pt x="63" y="113"/>
                  </a:cubicBezTo>
                  <a:cubicBezTo>
                    <a:pt x="194" y="36"/>
                    <a:pt x="194" y="36"/>
                    <a:pt x="194" y="36"/>
                  </a:cubicBezTo>
                  <a:cubicBezTo>
                    <a:pt x="191" y="24"/>
                    <a:pt x="188" y="12"/>
                    <a:pt x="185" y="0"/>
                  </a:cubicBezTo>
                </a:path>
              </a:pathLst>
            </a:custGeom>
            <a:solidFill>
              <a:srgbClr val="F8E5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6" name="Freeform 169"/>
            <p:cNvSpPr/>
            <p:nvPr/>
          </p:nvSpPr>
          <p:spPr bwMode="auto">
            <a:xfrm>
              <a:off x="9200477" y="3094334"/>
              <a:ext cx="996266" cy="797012"/>
            </a:xfrm>
            <a:custGeom>
              <a:avLst/>
              <a:gdLst>
                <a:gd name="T0" fmla="*/ 170 w 171"/>
                <a:gd name="T1" fmla="*/ 94 h 137"/>
                <a:gd name="T2" fmla="*/ 159 w 171"/>
                <a:gd name="T3" fmla="*/ 102 h 137"/>
                <a:gd name="T4" fmla="*/ 170 w 171"/>
                <a:gd name="T5" fmla="*/ 94 h 137"/>
                <a:gd name="T6" fmla="*/ 170 w 171"/>
                <a:gd name="T7" fmla="*/ 94 h 137"/>
                <a:gd name="T8" fmla="*/ 160 w 171"/>
                <a:gd name="T9" fmla="*/ 81 h 137"/>
                <a:gd name="T10" fmla="*/ 131 w 171"/>
                <a:gd name="T11" fmla="*/ 66 h 137"/>
                <a:gd name="T12" fmla="*/ 135 w 171"/>
                <a:gd name="T13" fmla="*/ 23 h 137"/>
                <a:gd name="T14" fmla="*/ 131 w 171"/>
                <a:gd name="T15" fmla="*/ 15 h 137"/>
                <a:gd name="T16" fmla="*/ 72 w 171"/>
                <a:gd name="T17" fmla="*/ 20 h 137"/>
                <a:gd name="T18" fmla="*/ 72 w 171"/>
                <a:gd name="T19" fmla="*/ 20 h 137"/>
                <a:gd name="T20" fmla="*/ 0 w 171"/>
                <a:gd name="T21" fmla="*/ 114 h 137"/>
                <a:gd name="T22" fmla="*/ 17 w 171"/>
                <a:gd name="T23" fmla="*/ 137 h 137"/>
                <a:gd name="T24" fmla="*/ 171 w 171"/>
                <a:gd name="T25" fmla="*/ 97 h 137"/>
                <a:gd name="T26" fmla="*/ 170 w 171"/>
                <a:gd name="T27" fmla="*/ 94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171" h="137">
                  <a:moveTo>
                    <a:pt x="170" y="94"/>
                  </a:moveTo>
                  <a:cubicBezTo>
                    <a:pt x="166" y="97"/>
                    <a:pt x="163" y="99"/>
                    <a:pt x="159" y="102"/>
                  </a:cubicBezTo>
                  <a:cubicBezTo>
                    <a:pt x="163" y="99"/>
                    <a:pt x="166" y="97"/>
                    <a:pt x="170" y="94"/>
                  </a:cubicBezTo>
                  <a:cubicBezTo>
                    <a:pt x="170" y="94"/>
                    <a:pt x="170" y="94"/>
                    <a:pt x="170" y="94"/>
                  </a:cubicBezTo>
                  <a:cubicBezTo>
                    <a:pt x="168" y="87"/>
                    <a:pt x="164" y="83"/>
                    <a:pt x="160" y="81"/>
                  </a:cubicBezTo>
                  <a:cubicBezTo>
                    <a:pt x="150" y="74"/>
                    <a:pt x="136" y="75"/>
                    <a:pt x="131" y="66"/>
                  </a:cubicBezTo>
                  <a:cubicBezTo>
                    <a:pt x="126" y="55"/>
                    <a:pt x="139" y="38"/>
                    <a:pt x="135" y="23"/>
                  </a:cubicBezTo>
                  <a:cubicBezTo>
                    <a:pt x="135" y="20"/>
                    <a:pt x="133" y="18"/>
                    <a:pt x="131" y="15"/>
                  </a:cubicBezTo>
                  <a:cubicBezTo>
                    <a:pt x="119" y="0"/>
                    <a:pt x="76" y="18"/>
                    <a:pt x="72" y="20"/>
                  </a:cubicBezTo>
                  <a:cubicBezTo>
                    <a:pt x="72" y="20"/>
                    <a:pt x="72" y="20"/>
                    <a:pt x="72" y="20"/>
                  </a:cubicBezTo>
                  <a:cubicBezTo>
                    <a:pt x="0" y="114"/>
                    <a:pt x="0" y="114"/>
                    <a:pt x="0" y="114"/>
                  </a:cubicBezTo>
                  <a:cubicBezTo>
                    <a:pt x="0" y="114"/>
                    <a:pt x="12" y="121"/>
                    <a:pt x="17" y="137"/>
                  </a:cubicBezTo>
                  <a:cubicBezTo>
                    <a:pt x="69" y="125"/>
                    <a:pt x="126" y="124"/>
                    <a:pt x="171" y="97"/>
                  </a:cubicBezTo>
                  <a:cubicBezTo>
                    <a:pt x="171" y="96"/>
                    <a:pt x="171" y="95"/>
                    <a:pt x="170" y="94"/>
                  </a:cubicBezTo>
                </a:path>
              </a:pathLst>
            </a:custGeom>
            <a:solidFill>
              <a:srgbClr val="EACE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7" name="Freeform 170"/>
            <p:cNvSpPr/>
            <p:nvPr/>
          </p:nvSpPr>
          <p:spPr bwMode="auto">
            <a:xfrm>
              <a:off x="9033203" y="3758510"/>
              <a:ext cx="265671" cy="221392"/>
            </a:xfrm>
            <a:custGeom>
              <a:avLst/>
              <a:gdLst>
                <a:gd name="T0" fmla="*/ 29 w 46"/>
                <a:gd name="T1" fmla="*/ 0 h 38"/>
                <a:gd name="T2" fmla="*/ 0 w 46"/>
                <a:gd name="T3" fmla="*/ 38 h 38"/>
                <a:gd name="T4" fmla="*/ 46 w 46"/>
                <a:gd name="T5" fmla="*/ 23 h 38"/>
                <a:gd name="T6" fmla="*/ 29 w 46"/>
                <a:gd name="T7" fmla="*/ 0 h 3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46" h="38">
                  <a:moveTo>
                    <a:pt x="29" y="0"/>
                  </a:moveTo>
                  <a:cubicBezTo>
                    <a:pt x="0" y="38"/>
                    <a:pt x="0" y="38"/>
                    <a:pt x="0" y="38"/>
                  </a:cubicBezTo>
                  <a:cubicBezTo>
                    <a:pt x="15" y="31"/>
                    <a:pt x="30" y="27"/>
                    <a:pt x="46" y="23"/>
                  </a:cubicBezTo>
                  <a:cubicBezTo>
                    <a:pt x="41" y="7"/>
                    <a:pt x="29" y="0"/>
                    <a:pt x="29" y="0"/>
                  </a:cubicBezTo>
                </a:path>
              </a:pathLst>
            </a:custGeom>
            <a:solidFill>
              <a:srgbClr val="1F12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8" name="Freeform 175"/>
            <p:cNvSpPr/>
            <p:nvPr/>
          </p:nvSpPr>
          <p:spPr bwMode="auto">
            <a:xfrm>
              <a:off x="9945831" y="3030377"/>
              <a:ext cx="1227497" cy="890489"/>
            </a:xfrm>
            <a:custGeom>
              <a:avLst/>
              <a:gdLst>
                <a:gd name="T0" fmla="*/ 189 w 211"/>
                <a:gd name="T1" fmla="*/ 0 h 153"/>
                <a:gd name="T2" fmla="*/ 189 w 211"/>
                <a:gd name="T3" fmla="*/ 0 h 153"/>
                <a:gd name="T4" fmla="*/ 162 w 211"/>
                <a:gd name="T5" fmla="*/ 15 h 153"/>
                <a:gd name="T6" fmla="*/ 175 w 211"/>
                <a:gd name="T7" fmla="*/ 33 h 153"/>
                <a:gd name="T8" fmla="*/ 175 w 211"/>
                <a:gd name="T9" fmla="*/ 33 h 153"/>
                <a:gd name="T10" fmla="*/ 175 w 211"/>
                <a:gd name="T11" fmla="*/ 33 h 153"/>
                <a:gd name="T12" fmla="*/ 42 w 211"/>
                <a:gd name="T13" fmla="*/ 105 h 153"/>
                <a:gd name="T14" fmla="*/ 43 w 211"/>
                <a:gd name="T15" fmla="*/ 108 h 153"/>
                <a:gd name="T16" fmla="*/ 0 w 211"/>
                <a:gd name="T17" fmla="*/ 153 h 153"/>
                <a:gd name="T18" fmla="*/ 185 w 211"/>
                <a:gd name="T19" fmla="*/ 45 h 153"/>
                <a:gd name="T20" fmla="*/ 211 w 211"/>
                <a:gd name="T21" fmla="*/ 30 h 153"/>
                <a:gd name="T22" fmla="*/ 211 w 211"/>
                <a:gd name="T23" fmla="*/ 30 h 153"/>
                <a:gd name="T24" fmla="*/ 211 w 211"/>
                <a:gd name="T25" fmla="*/ 29 h 153"/>
                <a:gd name="T26" fmla="*/ 190 w 211"/>
                <a:gd name="T27" fmla="*/ 0 h 153"/>
                <a:gd name="T28" fmla="*/ 189 w 211"/>
                <a:gd name="T29" fmla="*/ 0 h 153"/>
                <a:gd name="T30" fmla="*/ 189 w 211"/>
                <a:gd name="T31" fmla="*/ 0 h 15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</a:cxnLst>
              <a:rect l="0" t="0" r="r" b="b"/>
              <a:pathLst>
                <a:path w="211" h="153">
                  <a:moveTo>
                    <a:pt x="189" y="0"/>
                  </a:moveTo>
                  <a:cubicBezTo>
                    <a:pt x="189" y="0"/>
                    <a:pt x="189" y="0"/>
                    <a:pt x="189" y="0"/>
                  </a:cubicBezTo>
                  <a:cubicBezTo>
                    <a:pt x="162" y="15"/>
                    <a:pt x="162" y="15"/>
                    <a:pt x="162" y="15"/>
                  </a:cubicBezTo>
                  <a:cubicBezTo>
                    <a:pt x="166" y="22"/>
                    <a:pt x="170" y="27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75" y="33"/>
                    <a:pt x="175" y="33"/>
                    <a:pt x="175" y="33"/>
                  </a:cubicBezTo>
                  <a:cubicBezTo>
                    <a:pt x="130" y="56"/>
                    <a:pt x="84" y="76"/>
                    <a:pt x="42" y="105"/>
                  </a:cubicBezTo>
                  <a:cubicBezTo>
                    <a:pt x="43" y="106"/>
                    <a:pt x="43" y="107"/>
                    <a:pt x="43" y="108"/>
                  </a:cubicBezTo>
                  <a:cubicBezTo>
                    <a:pt x="43" y="125"/>
                    <a:pt x="6" y="149"/>
                    <a:pt x="0" y="153"/>
                  </a:cubicBezTo>
                  <a:cubicBezTo>
                    <a:pt x="185" y="45"/>
                    <a:pt x="185" y="45"/>
                    <a:pt x="185" y="45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30"/>
                    <a:pt x="211" y="30"/>
                    <a:pt x="211" y="30"/>
                  </a:cubicBezTo>
                  <a:cubicBezTo>
                    <a:pt x="211" y="29"/>
                    <a:pt x="211" y="29"/>
                    <a:pt x="211" y="29"/>
                  </a:cubicBezTo>
                  <a:cubicBezTo>
                    <a:pt x="204" y="20"/>
                    <a:pt x="196" y="10"/>
                    <a:pt x="190" y="0"/>
                  </a:cubicBezTo>
                  <a:cubicBezTo>
                    <a:pt x="189" y="0"/>
                    <a:pt x="189" y="0"/>
                    <a:pt x="189" y="0"/>
                  </a:cubicBezTo>
                  <a:cubicBezTo>
                    <a:pt x="189" y="0"/>
                    <a:pt x="189" y="0"/>
                    <a:pt x="189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9" name="Freeform 176"/>
            <p:cNvSpPr/>
            <p:nvPr/>
          </p:nvSpPr>
          <p:spPr bwMode="auto">
            <a:xfrm>
              <a:off x="10747762" y="2720427"/>
              <a:ext cx="297650" cy="396047"/>
            </a:xfrm>
            <a:custGeom>
              <a:avLst/>
              <a:gdLst>
                <a:gd name="T0" fmla="*/ 18 w 51"/>
                <a:gd name="T1" fmla="*/ 0 h 68"/>
                <a:gd name="T2" fmla="*/ 18 w 51"/>
                <a:gd name="T3" fmla="*/ 0 h 68"/>
                <a:gd name="T4" fmla="*/ 0 w 51"/>
                <a:gd name="T5" fmla="*/ 10 h 68"/>
                <a:gd name="T6" fmla="*/ 0 w 51"/>
                <a:gd name="T7" fmla="*/ 10 h 68"/>
                <a:gd name="T8" fmla="*/ 24 w 51"/>
                <a:gd name="T9" fmla="*/ 68 h 68"/>
                <a:gd name="T10" fmla="*/ 24 w 51"/>
                <a:gd name="T11" fmla="*/ 68 h 68"/>
                <a:gd name="T12" fmla="*/ 51 w 51"/>
                <a:gd name="T13" fmla="*/ 53 h 68"/>
                <a:gd name="T14" fmla="*/ 18 w 51"/>
                <a:gd name="T15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51" h="68">
                  <a:moveTo>
                    <a:pt x="18" y="0"/>
                  </a:moveTo>
                  <a:cubicBezTo>
                    <a:pt x="18" y="0"/>
                    <a:pt x="18" y="0"/>
                    <a:pt x="18" y="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0" y="10"/>
                    <a:pt x="0" y="10"/>
                    <a:pt x="0" y="10"/>
                  </a:cubicBezTo>
                  <a:cubicBezTo>
                    <a:pt x="6" y="30"/>
                    <a:pt x="14" y="50"/>
                    <a:pt x="24" y="68"/>
                  </a:cubicBezTo>
                  <a:cubicBezTo>
                    <a:pt x="24" y="68"/>
                    <a:pt x="24" y="68"/>
                    <a:pt x="24" y="68"/>
                  </a:cubicBezTo>
                  <a:cubicBezTo>
                    <a:pt x="51" y="53"/>
                    <a:pt x="51" y="53"/>
                    <a:pt x="51" y="53"/>
                  </a:cubicBezTo>
                  <a:cubicBezTo>
                    <a:pt x="38" y="35"/>
                    <a:pt x="27" y="17"/>
                    <a:pt x="18" y="0"/>
                  </a:cubicBezTo>
                </a:path>
              </a:pathLst>
            </a:custGeom>
            <a:solidFill>
              <a:srgbClr val="DCB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0" name="Freeform 177"/>
            <p:cNvSpPr/>
            <p:nvPr/>
          </p:nvSpPr>
          <p:spPr bwMode="auto">
            <a:xfrm>
              <a:off x="10696104" y="2528554"/>
              <a:ext cx="157435" cy="250912"/>
            </a:xfrm>
            <a:custGeom>
              <a:avLst/>
              <a:gdLst>
                <a:gd name="T0" fmla="*/ 11 w 27"/>
                <a:gd name="T1" fmla="*/ 0 h 43"/>
                <a:gd name="T2" fmla="*/ 11 w 27"/>
                <a:gd name="T3" fmla="*/ 0 h 43"/>
                <a:gd name="T4" fmla="*/ 0 w 27"/>
                <a:gd name="T5" fmla="*/ 7 h 43"/>
                <a:gd name="T6" fmla="*/ 9 w 27"/>
                <a:gd name="T7" fmla="*/ 43 h 43"/>
                <a:gd name="T8" fmla="*/ 27 w 27"/>
                <a:gd name="T9" fmla="*/ 33 h 43"/>
                <a:gd name="T10" fmla="*/ 11 w 27"/>
                <a:gd name="T11" fmla="*/ 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27" h="43">
                  <a:moveTo>
                    <a:pt x="11" y="0"/>
                  </a:moveTo>
                  <a:cubicBezTo>
                    <a:pt x="11" y="0"/>
                    <a:pt x="11" y="0"/>
                    <a:pt x="11" y="0"/>
                  </a:cubicBezTo>
                  <a:cubicBezTo>
                    <a:pt x="0" y="7"/>
                    <a:pt x="0" y="7"/>
                    <a:pt x="0" y="7"/>
                  </a:cubicBezTo>
                  <a:cubicBezTo>
                    <a:pt x="3" y="19"/>
                    <a:pt x="6" y="31"/>
                    <a:pt x="9" y="43"/>
                  </a:cubicBezTo>
                  <a:cubicBezTo>
                    <a:pt x="27" y="33"/>
                    <a:pt x="27" y="33"/>
                    <a:pt x="27" y="33"/>
                  </a:cubicBezTo>
                  <a:cubicBezTo>
                    <a:pt x="21" y="22"/>
                    <a:pt x="15" y="11"/>
                    <a:pt x="11" y="0"/>
                  </a:cubicBezTo>
                </a:path>
              </a:pathLst>
            </a:custGeom>
            <a:solidFill>
              <a:srgbClr val="E7D06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1" name="Freeform 178"/>
            <p:cNvSpPr/>
            <p:nvPr/>
          </p:nvSpPr>
          <p:spPr bwMode="auto">
            <a:xfrm>
              <a:off x="9298873" y="3642896"/>
              <a:ext cx="897869" cy="337009"/>
            </a:xfrm>
            <a:custGeom>
              <a:avLst/>
              <a:gdLst>
                <a:gd name="T0" fmla="*/ 153 w 154"/>
                <a:gd name="T1" fmla="*/ 0 h 58"/>
                <a:gd name="T2" fmla="*/ 153 w 154"/>
                <a:gd name="T3" fmla="*/ 0 h 58"/>
                <a:gd name="T4" fmla="*/ 154 w 154"/>
                <a:gd name="T5" fmla="*/ 3 h 58"/>
                <a:gd name="T6" fmla="*/ 154 w 154"/>
                <a:gd name="T7" fmla="*/ 3 h 58"/>
                <a:gd name="T8" fmla="*/ 154 w 154"/>
                <a:gd name="T9" fmla="*/ 3 h 58"/>
                <a:gd name="T10" fmla="*/ 0 w 154"/>
                <a:gd name="T11" fmla="*/ 43 h 58"/>
                <a:gd name="T12" fmla="*/ 3 w 154"/>
                <a:gd name="T13" fmla="*/ 58 h 58"/>
                <a:gd name="T14" fmla="*/ 3 w 154"/>
                <a:gd name="T15" fmla="*/ 58 h 58"/>
                <a:gd name="T16" fmla="*/ 110 w 154"/>
                <a:gd name="T17" fmla="*/ 49 h 58"/>
                <a:gd name="T18" fmla="*/ 111 w 154"/>
                <a:gd name="T19" fmla="*/ 48 h 58"/>
                <a:gd name="T20" fmla="*/ 111 w 154"/>
                <a:gd name="T21" fmla="*/ 48 h 58"/>
                <a:gd name="T22" fmla="*/ 154 w 154"/>
                <a:gd name="T23" fmla="*/ 3 h 58"/>
                <a:gd name="T24" fmla="*/ 153 w 154"/>
                <a:gd name="T25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54" h="58">
                  <a:moveTo>
                    <a:pt x="153" y="0"/>
                  </a:moveTo>
                  <a:cubicBezTo>
                    <a:pt x="153" y="0"/>
                    <a:pt x="153" y="0"/>
                    <a:pt x="153" y="0"/>
                  </a:cubicBezTo>
                  <a:cubicBezTo>
                    <a:pt x="154" y="1"/>
                    <a:pt x="154" y="2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54" y="3"/>
                    <a:pt x="154" y="3"/>
                    <a:pt x="154" y="3"/>
                  </a:cubicBezTo>
                  <a:cubicBezTo>
                    <a:pt x="109" y="30"/>
                    <a:pt x="53" y="31"/>
                    <a:pt x="0" y="43"/>
                  </a:cubicBezTo>
                  <a:cubicBezTo>
                    <a:pt x="2" y="47"/>
                    <a:pt x="3" y="52"/>
                    <a:pt x="3" y="58"/>
                  </a:cubicBezTo>
                  <a:cubicBezTo>
                    <a:pt x="3" y="58"/>
                    <a:pt x="3" y="58"/>
                    <a:pt x="3" y="58"/>
                  </a:cubicBezTo>
                  <a:cubicBezTo>
                    <a:pt x="110" y="49"/>
                    <a:pt x="110" y="49"/>
                    <a:pt x="110" y="49"/>
                  </a:cubicBezTo>
                  <a:cubicBezTo>
                    <a:pt x="110" y="49"/>
                    <a:pt x="110" y="49"/>
                    <a:pt x="111" y="48"/>
                  </a:cubicBezTo>
                  <a:cubicBezTo>
                    <a:pt x="111" y="48"/>
                    <a:pt x="111" y="48"/>
                    <a:pt x="111" y="48"/>
                  </a:cubicBezTo>
                  <a:cubicBezTo>
                    <a:pt x="117" y="44"/>
                    <a:pt x="154" y="20"/>
                    <a:pt x="154" y="3"/>
                  </a:cubicBezTo>
                  <a:cubicBezTo>
                    <a:pt x="154" y="2"/>
                    <a:pt x="154" y="1"/>
                    <a:pt x="153" y="0"/>
                  </a:cubicBezTo>
                </a:path>
              </a:pathLst>
            </a:custGeom>
            <a:solidFill>
              <a:srgbClr val="DAB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32" name="Freeform 179"/>
            <p:cNvSpPr/>
            <p:nvPr/>
          </p:nvSpPr>
          <p:spPr bwMode="auto">
            <a:xfrm>
              <a:off x="9015984" y="3891346"/>
              <a:ext cx="302571" cy="110697"/>
            </a:xfrm>
            <a:custGeom>
              <a:avLst/>
              <a:gdLst>
                <a:gd name="T0" fmla="*/ 49 w 52"/>
                <a:gd name="T1" fmla="*/ 0 h 19"/>
                <a:gd name="T2" fmla="*/ 49 w 52"/>
                <a:gd name="T3" fmla="*/ 0 h 19"/>
                <a:gd name="T4" fmla="*/ 49 w 52"/>
                <a:gd name="T5" fmla="*/ 0 h 19"/>
                <a:gd name="T6" fmla="*/ 3 w 52"/>
                <a:gd name="T7" fmla="*/ 15 h 19"/>
                <a:gd name="T8" fmla="*/ 0 w 52"/>
                <a:gd name="T9" fmla="*/ 19 h 19"/>
                <a:gd name="T10" fmla="*/ 52 w 52"/>
                <a:gd name="T11" fmla="*/ 15 h 19"/>
                <a:gd name="T12" fmla="*/ 49 w 52"/>
                <a:gd name="T13" fmla="*/ 0 h 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52" h="19">
                  <a:moveTo>
                    <a:pt x="49" y="0"/>
                  </a:moveTo>
                  <a:cubicBezTo>
                    <a:pt x="49" y="0"/>
                    <a:pt x="49" y="0"/>
                    <a:pt x="49" y="0"/>
                  </a:cubicBezTo>
                  <a:cubicBezTo>
                    <a:pt x="49" y="0"/>
                    <a:pt x="49" y="0"/>
                    <a:pt x="49" y="0"/>
                  </a:cubicBezTo>
                  <a:cubicBezTo>
                    <a:pt x="33" y="4"/>
                    <a:pt x="18" y="8"/>
                    <a:pt x="3" y="15"/>
                  </a:cubicBezTo>
                  <a:cubicBezTo>
                    <a:pt x="0" y="19"/>
                    <a:pt x="0" y="19"/>
                    <a:pt x="0" y="19"/>
                  </a:cubicBezTo>
                  <a:cubicBezTo>
                    <a:pt x="52" y="15"/>
                    <a:pt x="52" y="15"/>
                    <a:pt x="52" y="15"/>
                  </a:cubicBezTo>
                  <a:cubicBezTo>
                    <a:pt x="52" y="9"/>
                    <a:pt x="51" y="4"/>
                    <a:pt x="49" y="0"/>
                  </a:cubicBezTo>
                </a:path>
              </a:pathLst>
            </a:custGeom>
            <a:solidFill>
              <a:srgbClr val="1D10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68580" tIns="34290" rIns="68580" bIns="34290" numCol="1" anchor="t" anchorCtr="0" compatLnSpc="1"/>
            <a:lstStyle/>
            <a:p>
              <a:pPr marL="0" marR="0" lvl="0" indent="0" algn="l" defTabSz="1219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5FA080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33" name="文本框 32"/>
          <p:cNvSpPr txBox="1"/>
          <p:nvPr/>
        </p:nvSpPr>
        <p:spPr>
          <a:xfrm>
            <a:off x="3432167" y="2598372"/>
            <a:ext cx="4693090" cy="1420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 err="1">
                <a:ln w="0"/>
                <a:solidFill>
                  <a:srgbClr val="4472C4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Microsoft YaHei" panose="020B0503020204020204" charset="-122"/>
                <a:cs typeface="Times New Roman" panose="02020603050405020304" pitchFamily="18" charset="0"/>
              </a:rPr>
              <a:t>Khởi động</a:t>
            </a:r>
            <a:endParaRPr kumimoji="0" lang="en-US" altLang="zh-CN" sz="7200" b="1" i="0" u="none" strike="noStrike" kern="1200" cap="none" spc="0" normalizeH="0" baseline="0" noProof="0" dirty="0">
              <a:ln w="0"/>
              <a:solidFill>
                <a:srgbClr val="4472C4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Microsoft YaHei" panose="020B0503020204020204" charset="-122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65211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4000"/>
                            </p:stCondLst>
                            <p:childTnLst>
                              <p:par>
                                <p:cTn id="33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2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2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Múa Vui - Cùng Nhau Múa Xung Quanh Vòng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2543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87" r="14725"/>
          <a:stretch/>
        </p:blipFill>
        <p:spPr>
          <a:xfrm>
            <a:off x="180304" y="154546"/>
            <a:ext cx="11681138" cy="63879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1175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4"/>
          <p:cNvSpPr txBox="1">
            <a:spLocks/>
          </p:cNvSpPr>
          <p:nvPr/>
        </p:nvSpPr>
        <p:spPr>
          <a:xfrm>
            <a:off x="1424971" y="-45647"/>
            <a:ext cx="10297388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/>
            <a:r>
              <a:rPr lang="en-US" sz="4100" b="1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Trả </a:t>
            </a:r>
            <a:r>
              <a:rPr lang="en-US" sz="4100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lời câu hỏi và thực hiện yêu cầu</a:t>
            </a:r>
            <a:r>
              <a:rPr lang="en-US"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.</a:t>
            </a:r>
            <a:endParaRPr lang="en-US" dirty="0"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609859" y="942805"/>
            <a:ext cx="88220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a. Khi lớn lên, tình cảm hai anh em như thế nào?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424971" y="1403797"/>
            <a:ext cx="97925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rgbClr val="002060"/>
                </a:solidFill>
              </a:rPr>
              <a:t>Hòa thuận                          Không thay đổi                                   không hòa thuận                 </a:t>
            </a:r>
          </a:p>
        </p:txBody>
      </p:sp>
      <p:sp>
        <p:nvSpPr>
          <p:cNvPr id="9" name="Rectangle 8"/>
          <p:cNvSpPr/>
          <p:nvPr/>
        </p:nvSpPr>
        <p:spPr>
          <a:xfrm>
            <a:off x="1249251" y="1506829"/>
            <a:ext cx="175720" cy="1846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3925911" y="1506829"/>
            <a:ext cx="208208" cy="1846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/>
          <p:cNvSpPr/>
          <p:nvPr/>
        </p:nvSpPr>
        <p:spPr>
          <a:xfrm>
            <a:off x="7699420" y="1509009"/>
            <a:ext cx="175720" cy="184666"/>
          </a:xfrm>
          <a:prstGeom prst="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/>
          <p:cNvSpPr/>
          <p:nvPr/>
        </p:nvSpPr>
        <p:spPr>
          <a:xfrm>
            <a:off x="7630514" y="1464036"/>
            <a:ext cx="313531" cy="296214"/>
          </a:xfrm>
          <a:prstGeom prst="ellipse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1249252" y="1944710"/>
            <a:ext cx="784323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b.Người cha nghĩ ra cách gì để khuyên bảo các con?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424970" y="2545864"/>
            <a:ext cx="98955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Người cha thử các con ai bẻ gãy bó đữa cha sẽ thưởng túi tiền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326521" y="3031107"/>
            <a:ext cx="93371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c. Vì sao bốn người con không bẽ gãy được bó đũa?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429553" y="3670483"/>
            <a:ext cx="783035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- Vì tất cả để nguyên cả bó bẻ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59094" y="4338212"/>
            <a:ext cx="68129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C00000"/>
                </a:solidFill>
              </a:rPr>
              <a:t>d.Người cha bẻ gãy bó đũa bằng cách nào?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337110" y="4971254"/>
            <a:ext cx="93265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>
                <a:solidFill>
                  <a:srgbClr val="002060"/>
                </a:solidFill>
              </a:rPr>
              <a:t>Người cha cởi bó đũa ra và bẻ từng chiếc một cách dễ dàng</a:t>
            </a:r>
          </a:p>
        </p:txBody>
      </p:sp>
    </p:spTree>
    <p:extLst>
      <p:ext uri="{BB962C8B-B14F-4D97-AF65-F5344CB8AC3E}">
        <p14:creationId xmlns:p14="http://schemas.microsoft.com/office/powerpoint/2010/main" val="3806209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5" grpId="0"/>
      <p:bldP spid="17" grpId="0"/>
      <p:bldP spid="1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01" t="4220" r="13316" b="13663"/>
          <a:stretch/>
        </p:blipFill>
        <p:spPr>
          <a:xfrm>
            <a:off x="193183" y="244700"/>
            <a:ext cx="11668259" cy="6065948"/>
          </a:xfrm>
          <a:prstGeom prst="rect">
            <a:avLst/>
          </a:prstGeom>
        </p:spPr>
      </p:pic>
      <p:cxnSp>
        <p:nvCxnSpPr>
          <p:cNvPr id="16" name="Straight Arrow Connector 15"/>
          <p:cNvCxnSpPr/>
          <p:nvPr/>
        </p:nvCxnSpPr>
        <p:spPr>
          <a:xfrm>
            <a:off x="3348507" y="2846231"/>
            <a:ext cx="1532586" cy="8628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3500907" y="3874394"/>
            <a:ext cx="1532586" cy="862885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3500907" y="2844084"/>
            <a:ext cx="1380186" cy="1998372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35722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956" t="3111" r="11396" b="6450"/>
          <a:stretch/>
        </p:blipFill>
        <p:spPr>
          <a:xfrm>
            <a:off x="154546" y="244699"/>
            <a:ext cx="11784169" cy="64136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420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97" t="3388" r="10116"/>
          <a:stretch/>
        </p:blipFill>
        <p:spPr>
          <a:xfrm>
            <a:off x="270456" y="244699"/>
            <a:ext cx="11758412" cy="62977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009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7" t="6439" r="11779"/>
          <a:stretch/>
        </p:blipFill>
        <p:spPr>
          <a:xfrm>
            <a:off x="115911" y="218941"/>
            <a:ext cx="11900078" cy="64008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9" t="39749" r="14085" b="-1"/>
          <a:stretch/>
        </p:blipFill>
        <p:spPr>
          <a:xfrm>
            <a:off x="257577" y="2756079"/>
            <a:ext cx="11603119" cy="3863662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>
            <a:off x="4714873" y="3257550"/>
            <a:ext cx="1643062" cy="0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70412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random/>
      </p:transition>
    </mc:Choice>
    <mc:Fallback xmlns="">
      <p:transition spd="slow" advClick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5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6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5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108</TotalTime>
  <Words>146</Words>
  <Application>Microsoft Macintosh PowerPoint</Application>
  <PresentationFormat>Widescreen</PresentationFormat>
  <Paragraphs>20</Paragraphs>
  <Slides>10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10</vt:i4>
      </vt:variant>
    </vt:vector>
  </HeadingPairs>
  <TitlesOfParts>
    <vt:vector size="25" baseType="lpstr">
      <vt:lpstr>等线</vt:lpstr>
      <vt:lpstr>Arial</vt:lpstr>
      <vt:lpstr>Arial-Rounded</vt:lpstr>
      <vt:lpstr>Calibri</vt:lpstr>
      <vt:lpstr>Calibri Light</vt:lpstr>
      <vt:lpstr>HP001 4 hàng</vt:lpstr>
      <vt:lpstr>Times New Roman</vt:lpstr>
      <vt:lpstr>2_Office 主题​​</vt:lpstr>
      <vt:lpstr>3_Office 主题​​</vt:lpstr>
      <vt:lpstr>5_Office 主题​​</vt:lpstr>
      <vt:lpstr>6_Office 主题​​</vt:lpstr>
      <vt:lpstr>7_Office Theme</vt:lpstr>
      <vt:lpstr>2_Office Theme</vt:lpstr>
      <vt:lpstr>Office Theme</vt:lpstr>
      <vt:lpstr>5_Office Theme</vt:lpstr>
      <vt:lpstr>PowerPoint Presentation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BÀI 11: CÁI TRỐNG TRƯỜNG EM</dc:title>
  <dc:creator>Admin</dc:creator>
  <cp:lastModifiedBy>Microsoft Office User</cp:lastModifiedBy>
  <cp:revision>25</cp:revision>
  <dcterms:created xsi:type="dcterms:W3CDTF">2021-10-09T03:40:36Z</dcterms:created>
  <dcterms:modified xsi:type="dcterms:W3CDTF">2024-11-02T08:11:24Z</dcterms:modified>
</cp:coreProperties>
</file>