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00" r:id="rId2"/>
  </p:sldMasterIdLst>
  <p:notesMasterIdLst>
    <p:notesMasterId r:id="rId13"/>
  </p:notesMasterIdLst>
  <p:sldIdLst>
    <p:sldId id="528" r:id="rId3"/>
    <p:sldId id="523" r:id="rId4"/>
    <p:sldId id="524" r:id="rId5"/>
    <p:sldId id="525" r:id="rId6"/>
    <p:sldId id="526" r:id="rId7"/>
    <p:sldId id="527" r:id="rId8"/>
    <p:sldId id="299" r:id="rId9"/>
    <p:sldId id="300" r:id="rId10"/>
    <p:sldId id="302" r:id="rId11"/>
    <p:sldId id="47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7C66195-14B5-4EAC-AEAB-4A71515120BD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EAB3E19-46E4-40C1-A06E-87D1DC829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6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712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4.mp4"/><Relationship Id="rId7" Type="http://schemas.openxmlformats.org/officeDocument/2006/relationships/image" Target="../media/image11.png"/><Relationship Id="rId2" Type="http://schemas.microsoft.com/office/2007/relationships/media" Target="../media/media4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365_Frame_1331_1795x1205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3556000" y="685800"/>
            <a:ext cx="5588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vi-VN" sz="2800" b="1" kern="10" spc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GD-ĐT BÌNH SƠN</a:t>
            </a:r>
          </a:p>
          <a:p>
            <a:pPr algn="ctr" rtl="0">
              <a:buNone/>
            </a:pPr>
            <a:r>
              <a:rPr lang="vi-VN" sz="2800" b="1" kern="10" spc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SỐ 2 THỊ TRẤN CHÂU Ổ</a:t>
            </a:r>
            <a:endParaRPr lang="en-US" sz="2800" b="1" kern="10" spc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454400" y="5105400"/>
            <a:ext cx="487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800" b="1" kern="10" spc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Mai Thị Hạnh</a:t>
            </a:r>
            <a:endParaRPr lang="en-US" sz="1800" b="1" kern="10" spc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1727200" y="1524000"/>
            <a:ext cx="1593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KÌ 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14"/>
          <p:cNvGrpSpPr/>
          <p:nvPr/>
        </p:nvGrpSpPr>
        <p:grpSpPr>
          <a:xfrm>
            <a:off x="1930401" y="2555875"/>
            <a:ext cx="8150015" cy="2016124"/>
            <a:chOff x="2118480" y="1316166"/>
            <a:chExt cx="1512168" cy="1512168"/>
          </a:xfrm>
        </p:grpSpPr>
        <p:sp>
          <p:nvSpPr>
            <p:cNvPr id="9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4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TextBox 67"/>
            <p:cNvSpPr txBox="1"/>
            <p:nvPr/>
          </p:nvSpPr>
          <p:spPr>
            <a:xfrm>
              <a:off x="2401246" y="1735733"/>
              <a:ext cx="1052202" cy="692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240">
                <a:defRPr/>
              </a:pPr>
              <a:r>
                <a:rPr lang="en-US" altLang="zh-CN" sz="5400" spc="30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</a:t>
              </a:r>
              <a:r>
                <a:rPr lang="en-US" altLang="zh-CN" sz="5400" spc="30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7+ 8</a:t>
              </a:r>
              <a:endParaRPr lang="zh-CN" altLang="en-US" sz="54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66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KÌ 1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=""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=""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=""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30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66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7+8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14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15365"/>
          <a:stretch/>
        </p:blipFill>
        <p:spPr>
          <a:xfrm>
            <a:off x="399245" y="-3748"/>
            <a:ext cx="11487955" cy="6748529"/>
          </a:xfrm>
          <a:prstGeom prst="rect">
            <a:avLst/>
          </a:prstGeom>
        </p:spPr>
      </p:pic>
      <p:grpSp>
        <p:nvGrpSpPr>
          <p:cNvPr id="3" name="Google Shape;1703;p48"/>
          <p:cNvGrpSpPr/>
          <p:nvPr/>
        </p:nvGrpSpPr>
        <p:grpSpPr>
          <a:xfrm>
            <a:off x="0" y="5847008"/>
            <a:ext cx="1416675" cy="1184857"/>
            <a:chOff x="4508863" y="1528200"/>
            <a:chExt cx="318850" cy="472800"/>
          </a:xfrm>
        </p:grpSpPr>
        <p:sp>
          <p:nvSpPr>
            <p:cNvPr id="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" name="Cloud Callout 8"/>
          <p:cNvSpPr/>
          <p:nvPr/>
        </p:nvSpPr>
        <p:spPr>
          <a:xfrm rot="16200000">
            <a:off x="-208082" y="926302"/>
            <a:ext cx="2066101" cy="18619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Callout 9"/>
          <p:cNvSpPr/>
          <p:nvPr/>
        </p:nvSpPr>
        <p:spPr>
          <a:xfrm rot="16200000">
            <a:off x="-246960" y="4420444"/>
            <a:ext cx="2066101" cy="18619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0483403" y="824249"/>
            <a:ext cx="1708597" cy="19575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Callout 11"/>
          <p:cNvSpPr/>
          <p:nvPr/>
        </p:nvSpPr>
        <p:spPr>
          <a:xfrm rot="5589804">
            <a:off x="10307455" y="4309585"/>
            <a:ext cx="2408252" cy="19575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3185" y="1300763"/>
            <a:ext cx="1413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 </a:t>
            </a:r>
            <a:r>
              <a:rPr lang="en-US" sz="2800" smtClean="0">
                <a:solidFill>
                  <a:srgbClr val="FF0000"/>
                </a:solidFill>
              </a:rPr>
              <a:t>Chú 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đỗ con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3185" y="4881090"/>
            <a:ext cx="1413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Niềm vui của Bi và Bống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69769" y="1133337"/>
            <a:ext cx="132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Cậu bé ham học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21286" y="4636390"/>
            <a:ext cx="1412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Em có xinh không?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7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Chú đỗ con- ( Tuần 4, tập 1, sách Kết nối tri thức với cuộc số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18" y="291547"/>
            <a:ext cx="11039060" cy="58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3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ẬU BÉ HAM HỌC - KỂ CHUYỆN LỚP 2 - SÁCH KẾT NỐI TRI THỨ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1" y="225288"/>
            <a:ext cx="11476382" cy="61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5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lớp 2 - Em có xinh không- ( tuần 3, tập 1 - Sách Kết nối tri thức với cuộc sống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070" y="145775"/>
            <a:ext cx="11542643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21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=""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r="17875"/>
          <a:stretch/>
        </p:blipFill>
        <p:spPr>
          <a:xfrm>
            <a:off x="318052" y="469688"/>
            <a:ext cx="11315148" cy="588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=""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=""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=""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=""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792;p36">
            <a:extLst>
              <a:ext uri="{FF2B5EF4-FFF2-40B4-BE49-F238E27FC236}">
                <a16:creationId xmlns=""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Niềm vui của Bi và Bống có mấy nhân vật?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thích nhân vật nào?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=""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xem! 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87</Words>
  <Application>Microsoft Office PowerPoint</Application>
  <PresentationFormat>Custom</PresentationFormat>
  <Paragraphs>16</Paragraphs>
  <Slides>10</Slides>
  <Notes>3</Notes>
  <HiddenSlides>0</HiddenSlides>
  <MMClips>7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Volicy Bulletin Board Thesis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</cp:lastModifiedBy>
  <cp:revision>62</cp:revision>
  <dcterms:created xsi:type="dcterms:W3CDTF">2021-06-19T10:18:58Z</dcterms:created>
  <dcterms:modified xsi:type="dcterms:W3CDTF">2021-11-09T08:27:15Z</dcterms:modified>
</cp:coreProperties>
</file>