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0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37AC8-6451-4A35-A5AC-06FD9D139F99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B900E-C456-4535-ABC6-3361159C64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h&#7919;%20&#272;&#7865;p%20M&#224;%20N&#7871;t%20C&#224;ng%20Ngoan%20&#9835;%20Sunny%20B&#7843;o%20Ng&#7885;c%20-%20Nh&#7841;c%20Thi&#7871;u%20Nhi%20Vui%20Nh&#7897;n%20%5bMV%5d.mp4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&#432;&#7899;ng%20d&#7851;n%20vi&#7871;t%20-%20G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667000"/>
            <a:ext cx="8915400" cy="4191000"/>
          </a:xfrm>
          <a:prstGeom prst="rect">
            <a:avLst/>
          </a:prstGeom>
        </p:spPr>
      </p:pic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496F8484-8875-40C5-95D5-9FB2C610D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14650"/>
            <a:ext cx="6477000" cy="3943350"/>
          </a:xfrm>
          <a:prstGeom prst="rect">
            <a:avLst/>
          </a:prstGeom>
        </p:spPr>
      </p:pic>
      <p:pic>
        <p:nvPicPr>
          <p:cNvPr id="6" name="55">
            <a:extLst>
              <a:ext uri="{FF2B5EF4-FFF2-40B4-BE49-F238E27FC236}">
                <a16:creationId xmlns=""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-457200" y="457200"/>
            <a:ext cx="9803219" cy="304653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F90713A-6815-4BD0-86DE-AFB7213DCC70}"/>
              </a:ext>
            </a:extLst>
          </p:cNvPr>
          <p:cNvSpPr/>
          <p:nvPr/>
        </p:nvSpPr>
        <p:spPr>
          <a:xfrm>
            <a:off x="788828" y="1143000"/>
            <a:ext cx="835517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1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Chào mừng các </a:t>
            </a:r>
            <a:r>
              <a:rPr kumimoji="0" lang="en-US" altLang="zh-CN" sz="4800" b="1" i="1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thầy</a:t>
            </a:r>
            <a:r>
              <a:rPr kumimoji="0" lang="en-US" altLang="zh-CN" sz="4800" b="1" i="1" u="none" strike="noStrike" kern="0" cap="none" spc="0" normalizeH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 cô</a:t>
            </a:r>
            <a:r>
              <a:rPr kumimoji="0" lang="en-US" altLang="zh-CN" sz="4800" b="1" i="1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 </a:t>
            </a:r>
            <a:r>
              <a:rPr kumimoji="0" lang="en-US" altLang="zh-CN" sz="4800" b="1" i="1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đến với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1" u="none" strike="noStrike" kern="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tiết </a:t>
            </a:r>
            <a:r>
              <a:rPr kumimoji="0" lang="en-US" altLang="zh-CN" sz="4800" b="1" i="1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Tiếng</a:t>
            </a:r>
            <a:r>
              <a:rPr kumimoji="0" lang="en-US" altLang="zh-CN" sz="4800" b="1" i="1" u="none" strike="noStrike" kern="0" cap="none" spc="0" normalizeH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 </a:t>
            </a:r>
            <a:r>
              <a:rPr kumimoji="0" lang="en-US" altLang="zh-CN" sz="4800" b="1" i="1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việt </a:t>
            </a:r>
            <a:r>
              <a:rPr kumimoji="0" lang="en-US" altLang="zh-CN" sz="4800" b="1" i="1" u="none" strike="noStrike" kern="0" cap="none" spc="0" normalizeH="0" baseline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lớp</a:t>
            </a:r>
            <a:r>
              <a:rPr kumimoji="0" lang="en-US" altLang="zh-CN" sz="4800" b="1" i="1" u="none" strike="noStrike" kern="0" cap="none" spc="0" normalizeH="0" noProof="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等线" panose="02010600030101010101" pitchFamily="2" charset="-122"/>
                <a:cs typeface="Times New Roman" pitchFamily="18" charset="0"/>
                <a:sym typeface="+mn-lt"/>
              </a:rPr>
              <a:t> 2A</a:t>
            </a:r>
            <a:endParaRPr kumimoji="0" lang="en-US" altLang="zh-CN" sz="4800" b="1" i="1" u="none" strike="noStrike" kern="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itchFamily="18" charset="0"/>
              <a:ea typeface="等线" panose="02010600030101010101" pitchFamily="2" charset="-122"/>
              <a:cs typeface="Times New Roman" pitchFamily="18" charset="0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>
            <a:hlinkClick r:id="rId2" action="ppaction://hlinkfile"/>
          </p:cNvPr>
          <p:cNvSpPr/>
          <p:nvPr/>
        </p:nvSpPr>
        <p:spPr>
          <a:xfrm>
            <a:off x="8153400" y="5715000"/>
            <a:ext cx="609600" cy="762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-Point Star 4">
            <a:hlinkClick r:id="rId2" action="ppaction://hlinkfile"/>
          </p:cNvPr>
          <p:cNvSpPr/>
          <p:nvPr/>
        </p:nvSpPr>
        <p:spPr>
          <a:xfrm>
            <a:off x="7924800" y="5943600"/>
            <a:ext cx="838200" cy="533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3" name="Picture 32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33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3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3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304800" y="228600"/>
            <a:ext cx="487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>
                <a:solidFill>
                  <a:srgbClr val="000000"/>
                </a:solidFill>
                <a:latin typeface="Times New Roman" pitchFamily="18" charset="0"/>
              </a:rPr>
              <a:t>1- Tư thế ngồi viết: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Lưng thẳng, không tì ngực vào bàn.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Đầu hơi cúi.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Mắt cách vở khoảng 25 đến 30 cm.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Tay phải cầm bút.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Tay trái tì nhẹ lên mép vở để giữ.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Hai chân để song song thoải mái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3962400"/>
            <a:ext cx="5257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dirty="0" smtClean="0">
                <a:solidFill>
                  <a:srgbClr val="000000"/>
                </a:solidFill>
                <a:latin typeface="Times New Roman" pitchFamily="18" charset="0"/>
              </a:rPr>
              <a:t>2-Cách cầm bút: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Cầm bút bằng 3 ngón tay: ngón cái, ngón trỏ, ngón giữa.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</a:rPr>
              <a:t>- Khi viết, dùng 3 ngón tay di chuyển bút từ trái sang phải, cán bút nghiêng về phía bên phải, cổ tay, khuỷu tay và cánh tay cử động mềm mại, thoải mái;</a:t>
            </a:r>
          </a:p>
        </p:txBody>
      </p:sp>
      <p:pic>
        <p:nvPicPr>
          <p:cNvPr id="14" name="Picture 11" descr="chu hoa0005"/>
          <p:cNvPicPr>
            <a:picLocks noChangeAspect="1" noChangeArrowheads="1"/>
          </p:cNvPicPr>
          <p:nvPr/>
        </p:nvPicPr>
        <p:blipFill>
          <a:blip r:embed="rId3">
            <a:lum bright="-32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6860" t="39471" r="21571" b="43802"/>
          <a:stretch>
            <a:fillRect/>
          </a:stretch>
        </p:blipFill>
        <p:spPr bwMode="auto">
          <a:xfrm>
            <a:off x="5715000" y="304800"/>
            <a:ext cx="2819400" cy="26670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am bu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73763" y="3649663"/>
            <a:ext cx="2895600" cy="28257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130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MTBA</dc:creator>
  <cp:lastModifiedBy>MTBA</cp:lastModifiedBy>
  <cp:revision>3</cp:revision>
  <dcterms:created xsi:type="dcterms:W3CDTF">2021-10-16T10:15:58Z</dcterms:created>
  <dcterms:modified xsi:type="dcterms:W3CDTF">2021-10-18T13:21:27Z</dcterms:modified>
</cp:coreProperties>
</file>