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xmlns="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xmlns="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xmlns="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xmlns="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xmlns="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xmlns="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xmlns="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69798" y="6217391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         </a:t>
            </a:r>
            <a:r>
              <a:rPr lang="en-US" sz="240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           </a:t>
            </a:r>
            <a:r>
              <a:rPr lang="en-US" sz="240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        </a:t>
            </a:r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976</Words>
  <Application>Microsoft Office PowerPoint</Application>
  <PresentationFormat>Custom</PresentationFormat>
  <Paragraphs>214</Paragraphs>
  <Slides>32</Slides>
  <Notes>14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24H</cp:lastModifiedBy>
  <cp:revision>19</cp:revision>
  <dcterms:created xsi:type="dcterms:W3CDTF">2021-05-21T10:43:38Z</dcterms:created>
  <dcterms:modified xsi:type="dcterms:W3CDTF">2023-09-06T08:10:08Z</dcterms:modified>
</cp:coreProperties>
</file>