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8" r:id="rId7"/>
    <p:sldId id="261" r:id="rId8"/>
    <p:sldId id="262" r:id="rId9"/>
    <p:sldId id="264" r:id="rId10"/>
    <p:sldId id="272" r:id="rId11"/>
    <p:sldId id="270" r:id="rId12"/>
    <p:sldId id="265" r:id="rId13"/>
    <p:sldId id="266"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6" autoAdjust="0"/>
    <p:restoredTop sz="94660"/>
  </p:normalViewPr>
  <p:slideViewPr>
    <p:cSldViewPr snapToGrid="0">
      <p:cViewPr varScale="1">
        <p:scale>
          <a:sx n="70" d="100"/>
          <a:sy n="70"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4A9102-E100-43CC-A352-6690599E3953}"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B0592-4344-4291-B651-B92935605555}" type="slidenum">
              <a:rPr lang="en-US" smtClean="0"/>
              <a:t>‹#›</a:t>
            </a:fld>
            <a:endParaRPr lang="en-US"/>
          </a:p>
        </p:txBody>
      </p:sp>
    </p:spTree>
    <p:extLst>
      <p:ext uri="{BB962C8B-B14F-4D97-AF65-F5344CB8AC3E}">
        <p14:creationId xmlns:p14="http://schemas.microsoft.com/office/powerpoint/2010/main" val="308851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4A9102-E100-43CC-A352-6690599E3953}"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B0592-4344-4291-B651-B92935605555}" type="slidenum">
              <a:rPr lang="en-US" smtClean="0"/>
              <a:t>‹#›</a:t>
            </a:fld>
            <a:endParaRPr lang="en-US"/>
          </a:p>
        </p:txBody>
      </p:sp>
    </p:spTree>
    <p:extLst>
      <p:ext uri="{BB962C8B-B14F-4D97-AF65-F5344CB8AC3E}">
        <p14:creationId xmlns:p14="http://schemas.microsoft.com/office/powerpoint/2010/main" val="71746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4A9102-E100-43CC-A352-6690599E3953}"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B0592-4344-4291-B651-B92935605555}" type="slidenum">
              <a:rPr lang="en-US" smtClean="0"/>
              <a:t>‹#›</a:t>
            </a:fld>
            <a:endParaRPr lang="en-US"/>
          </a:p>
        </p:txBody>
      </p:sp>
    </p:spTree>
    <p:extLst>
      <p:ext uri="{BB962C8B-B14F-4D97-AF65-F5344CB8AC3E}">
        <p14:creationId xmlns:p14="http://schemas.microsoft.com/office/powerpoint/2010/main" val="15160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4A9102-E100-43CC-A352-6690599E3953}"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B0592-4344-4291-B651-B92935605555}" type="slidenum">
              <a:rPr lang="en-US" smtClean="0"/>
              <a:t>‹#›</a:t>
            </a:fld>
            <a:endParaRPr lang="en-US"/>
          </a:p>
        </p:txBody>
      </p:sp>
    </p:spTree>
    <p:extLst>
      <p:ext uri="{BB962C8B-B14F-4D97-AF65-F5344CB8AC3E}">
        <p14:creationId xmlns:p14="http://schemas.microsoft.com/office/powerpoint/2010/main" val="564654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94A9102-E100-43CC-A352-6690599E3953}"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B0592-4344-4291-B651-B92935605555}" type="slidenum">
              <a:rPr lang="en-US" smtClean="0"/>
              <a:t>‹#›</a:t>
            </a:fld>
            <a:endParaRPr lang="en-US"/>
          </a:p>
        </p:txBody>
      </p:sp>
    </p:spTree>
    <p:extLst>
      <p:ext uri="{BB962C8B-B14F-4D97-AF65-F5344CB8AC3E}">
        <p14:creationId xmlns:p14="http://schemas.microsoft.com/office/powerpoint/2010/main" val="216248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4A9102-E100-43CC-A352-6690599E3953}" type="datetimeFigureOut">
              <a:rPr lang="en-US" smtClean="0"/>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B0592-4344-4291-B651-B92935605555}" type="slidenum">
              <a:rPr lang="en-US" smtClean="0"/>
              <a:t>‹#›</a:t>
            </a:fld>
            <a:endParaRPr lang="en-US"/>
          </a:p>
        </p:txBody>
      </p:sp>
    </p:spTree>
    <p:extLst>
      <p:ext uri="{BB962C8B-B14F-4D97-AF65-F5344CB8AC3E}">
        <p14:creationId xmlns:p14="http://schemas.microsoft.com/office/powerpoint/2010/main" val="266923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4A9102-E100-43CC-A352-6690599E3953}" type="datetimeFigureOut">
              <a:rPr lang="en-US" smtClean="0"/>
              <a:t>13/11/2024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B0592-4344-4291-B651-B92935605555}" type="slidenum">
              <a:rPr lang="en-US" smtClean="0"/>
              <a:t>‹#›</a:t>
            </a:fld>
            <a:endParaRPr lang="en-US"/>
          </a:p>
        </p:txBody>
      </p:sp>
    </p:spTree>
    <p:extLst>
      <p:ext uri="{BB962C8B-B14F-4D97-AF65-F5344CB8AC3E}">
        <p14:creationId xmlns:p14="http://schemas.microsoft.com/office/powerpoint/2010/main" val="1720461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4A9102-E100-43CC-A352-6690599E3953}" type="datetimeFigureOut">
              <a:rPr lang="en-US" smtClean="0"/>
              <a:t>13/11/2024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B0592-4344-4291-B651-B92935605555}" type="slidenum">
              <a:rPr lang="en-US" smtClean="0"/>
              <a:t>‹#›</a:t>
            </a:fld>
            <a:endParaRPr lang="en-US"/>
          </a:p>
        </p:txBody>
      </p:sp>
    </p:spTree>
    <p:extLst>
      <p:ext uri="{BB962C8B-B14F-4D97-AF65-F5344CB8AC3E}">
        <p14:creationId xmlns:p14="http://schemas.microsoft.com/office/powerpoint/2010/main" val="30905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A9102-E100-43CC-A352-6690599E3953}" type="datetimeFigureOut">
              <a:rPr lang="en-US" smtClean="0"/>
              <a:t>13/11/2024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B0592-4344-4291-B651-B92935605555}" type="slidenum">
              <a:rPr lang="en-US" smtClean="0"/>
              <a:t>‹#›</a:t>
            </a:fld>
            <a:endParaRPr lang="en-US"/>
          </a:p>
        </p:txBody>
      </p:sp>
    </p:spTree>
    <p:extLst>
      <p:ext uri="{BB962C8B-B14F-4D97-AF65-F5344CB8AC3E}">
        <p14:creationId xmlns:p14="http://schemas.microsoft.com/office/powerpoint/2010/main" val="303181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94A9102-E100-43CC-A352-6690599E3953}" type="datetimeFigureOut">
              <a:rPr lang="en-US" smtClean="0"/>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B0592-4344-4291-B651-B92935605555}" type="slidenum">
              <a:rPr lang="en-US" smtClean="0"/>
              <a:t>‹#›</a:t>
            </a:fld>
            <a:endParaRPr lang="en-US"/>
          </a:p>
        </p:txBody>
      </p:sp>
    </p:spTree>
    <p:extLst>
      <p:ext uri="{BB962C8B-B14F-4D97-AF65-F5344CB8AC3E}">
        <p14:creationId xmlns:p14="http://schemas.microsoft.com/office/powerpoint/2010/main" val="331548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94A9102-E100-43CC-A352-6690599E3953}" type="datetimeFigureOut">
              <a:rPr lang="en-US" smtClean="0"/>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B0592-4344-4291-B651-B92935605555}" type="slidenum">
              <a:rPr lang="en-US" smtClean="0"/>
              <a:t>‹#›</a:t>
            </a:fld>
            <a:endParaRPr lang="en-US"/>
          </a:p>
        </p:txBody>
      </p:sp>
    </p:spTree>
    <p:extLst>
      <p:ext uri="{BB962C8B-B14F-4D97-AF65-F5344CB8AC3E}">
        <p14:creationId xmlns:p14="http://schemas.microsoft.com/office/powerpoint/2010/main" val="2811614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A9102-E100-43CC-A352-6690599E3953}" type="datetimeFigureOut">
              <a:rPr lang="en-US" smtClean="0"/>
              <a:t>13/11/2024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B0592-4344-4291-B651-B92935605555}" type="slidenum">
              <a:rPr lang="en-US" smtClean="0"/>
              <a:t>‹#›</a:t>
            </a:fld>
            <a:endParaRPr lang="en-US"/>
          </a:p>
        </p:txBody>
      </p:sp>
    </p:spTree>
    <p:extLst>
      <p:ext uri="{BB962C8B-B14F-4D97-AF65-F5344CB8AC3E}">
        <p14:creationId xmlns:p14="http://schemas.microsoft.com/office/powerpoint/2010/main" val="443047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xml"/><Relationship Id="rId7" Type="http://schemas.openxmlformats.org/officeDocument/2006/relationships/image" Target="../media/image18.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2">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7"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5936803" y="3676755"/>
            <a:ext cx="5635036" cy="3556696"/>
          </a:xfrm>
          <a:prstGeom prst="rect">
            <a:avLst/>
          </a:prstGeom>
        </p:spPr>
      </p:pic>
      <p:sp>
        <p:nvSpPr>
          <p:cNvPr id="8" name="TextBox 7">
            <a:extLst>
              <a:ext uri="{FF2B5EF4-FFF2-40B4-BE49-F238E27FC236}">
                <a16:creationId xmlns:a16="http://schemas.microsoft.com/office/drawing/2014/main" id="{E98139A1-FFB6-4ED7-90BB-B1C22E2100FA}"/>
              </a:ext>
            </a:extLst>
          </p:cNvPr>
          <p:cNvSpPr txBox="1"/>
          <p:nvPr/>
        </p:nvSpPr>
        <p:spPr>
          <a:xfrm>
            <a:off x="362688" y="337091"/>
            <a:ext cx="10840725"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CHÀO MỪNG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QUÝ THẦY CÔ VỀ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DỰ GIỜ THĂM LỚP! </a:t>
            </a:r>
            <a:endPar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98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B73FF2-7CCD-4D1C-97F1-E88C5B46E8F7}"/>
              </a:ext>
            </a:extLst>
          </p:cNvPr>
          <p:cNvSpPr txBox="1"/>
          <p:nvPr/>
        </p:nvSpPr>
        <p:spPr>
          <a:xfrm>
            <a:off x="2019300" y="378608"/>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Rectangle 2">
            <a:extLst>
              <a:ext uri="{FF2B5EF4-FFF2-40B4-BE49-F238E27FC236}">
                <a16:creationId xmlns:a16="http://schemas.microsoft.com/office/drawing/2014/main" id="{DC96376B-044D-4F68-8288-38A5883DD256}"/>
              </a:ext>
            </a:extLst>
          </p:cNvPr>
          <p:cNvSpPr/>
          <p:nvPr/>
        </p:nvSpPr>
        <p:spPr>
          <a:xfrm>
            <a:off x="258982" y="1304982"/>
            <a:ext cx="2343959" cy="738664"/>
          </a:xfrm>
          <a:prstGeom prst="rect">
            <a:avLst/>
          </a:prstGeom>
        </p:spPr>
        <p:txBody>
          <a:bodyPr wrap="square">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sửng sốt</a:t>
            </a:r>
          </a:p>
        </p:txBody>
      </p:sp>
      <p:sp>
        <p:nvSpPr>
          <p:cNvPr id="4" name="TextBox 3">
            <a:extLst>
              <a:ext uri="{FF2B5EF4-FFF2-40B4-BE49-F238E27FC236}">
                <a16:creationId xmlns:a16="http://schemas.microsoft.com/office/drawing/2014/main" id="{2A82A953-9B0C-4DB9-ACE5-9DED1EEF293B}"/>
              </a:ext>
            </a:extLst>
          </p:cNvPr>
          <p:cNvSpPr txBox="1"/>
          <p:nvPr/>
        </p:nvSpPr>
        <p:spPr>
          <a:xfrm>
            <a:off x="2602941" y="1304982"/>
            <a:ext cx="8251092" cy="1296830"/>
          </a:xfrm>
          <a:prstGeom prst="rect">
            <a:avLst/>
          </a:prstGeom>
          <a:noFill/>
        </p:spPr>
        <p:txBody>
          <a:bodyPr wrap="square" rtlCol="0">
            <a:spAutoFit/>
          </a:bodyPr>
          <a:lstStyle/>
          <a:p>
            <a:pPr>
              <a:lnSpc>
                <a:spcPct val="150000"/>
              </a:lnSpc>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ngạc nhiên, kinh ngạc tới mức ngẩn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ra.</a:t>
            </a:r>
            <a:endParaRPr lang="en-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p:cNvGrpSpPr/>
          <p:nvPr/>
        </p:nvGrpSpPr>
        <p:grpSpPr>
          <a:xfrm>
            <a:off x="7807770" y="-705351"/>
            <a:ext cx="4932334" cy="7793314"/>
            <a:chOff x="7807770" y="-705351"/>
            <a:chExt cx="4932334" cy="7793314"/>
          </a:xfrm>
        </p:grpSpPr>
        <p:pic>
          <p:nvPicPr>
            <p:cNvPr id="6"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2">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7"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7807770" y="4200735"/>
              <a:ext cx="4574367" cy="2887228"/>
            </a:xfrm>
            <a:prstGeom prst="rect">
              <a:avLst/>
            </a:prstGeom>
          </p:spPr>
        </p:pic>
      </p:grpSp>
      <p:pic>
        <p:nvPicPr>
          <p:cNvPr id="8" name="Picture 2" descr="Đứa Trẻ Latin Ngạc Nhiên Hình ảnh Sẵn có - Tải xuống Hình ảnh Ngay bây giờ  - Biểu cảm khuôn mặt, Bảng chữ cái latinh, Con trai - Nam - iStock">
            <a:extLst>
              <a:ext uri="{FF2B5EF4-FFF2-40B4-BE49-F238E27FC236}">
                <a16:creationId xmlns:a16="http://schemas.microsoft.com/office/drawing/2014/main" id="{2EB59D6F-4F3D-4738-8EE4-7ADA0FB0164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11678" y="2314462"/>
            <a:ext cx="3963835" cy="377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81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C432D325-9041-614E-B121-2883E358D2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 name="Rectangle: Rounded Corners 3">
            <a:extLst>
              <a:ext uri="{FF2B5EF4-FFF2-40B4-BE49-F238E27FC236}">
                <a16:creationId xmlns:a16="http://schemas.microsoft.com/office/drawing/2014/main" id="{3CCC1427-5E34-4F7A-A0F5-85EFCA61B10A}"/>
              </a:ext>
            </a:extLst>
          </p:cNvPr>
          <p:cNvSpPr/>
          <p:nvPr/>
        </p:nvSpPr>
        <p:spPr>
          <a:xfrm>
            <a:off x="17403" y="1148090"/>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 </a:t>
            </a: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grpSp>
        <p:nvGrpSpPr>
          <p:cNvPr id="5" name="Group 4">
            <a:extLst>
              <a:ext uri="{FF2B5EF4-FFF2-40B4-BE49-F238E27FC236}">
                <a16:creationId xmlns:a16="http://schemas.microsoft.com/office/drawing/2014/main" id="{B665C216-8385-4AE1-A602-F00AA5D1EE7A}"/>
              </a:ext>
            </a:extLst>
          </p:cNvPr>
          <p:cNvGrpSpPr/>
          <p:nvPr/>
        </p:nvGrpSpPr>
        <p:grpSpPr>
          <a:xfrm>
            <a:off x="519008" y="6150515"/>
            <a:ext cx="11672992" cy="772635"/>
            <a:chOff x="534926" y="5508133"/>
            <a:chExt cx="5904175" cy="826284"/>
          </a:xfrm>
        </p:grpSpPr>
        <p:sp>
          <p:nvSpPr>
            <p:cNvPr id="6" name="TextBox 5">
              <a:extLst>
                <a:ext uri="{FF2B5EF4-FFF2-40B4-BE49-F238E27FC236}">
                  <a16:creationId xmlns:a16="http://schemas.microsoft.com/office/drawing/2014/main" id="{2F4A13AA-A149-4029-B1BA-083EC889FF54}"/>
                </a:ext>
              </a:extLst>
            </p:cNvPr>
            <p:cNvSpPr txBox="1"/>
            <p:nvPr/>
          </p:nvSpPr>
          <p:spPr>
            <a:xfrm>
              <a:off x="613265" y="5685280"/>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id="{5E1BC20F-141B-45C6-A187-EEB5778412BC}"/>
                </a:ext>
              </a:extLst>
            </p:cNvPr>
            <p:cNvSpPr txBox="1"/>
            <p:nvPr/>
          </p:nvSpPr>
          <p:spPr>
            <a:xfrm>
              <a:off x="534926" y="5508133"/>
              <a:ext cx="5356162" cy="8228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chuyện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được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chia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thành</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mấy</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grpSp>
      <p:sp>
        <p:nvSpPr>
          <p:cNvPr id="8" name="Rectangle: Rounded Corners 11">
            <a:extLst>
              <a:ext uri="{FF2B5EF4-FFF2-40B4-BE49-F238E27FC236}">
                <a16:creationId xmlns:a16="http://schemas.microsoft.com/office/drawing/2014/main" id="{3269D58D-4CDA-4913-A440-54F9E0658B54}"/>
              </a:ext>
            </a:extLst>
          </p:cNvPr>
          <p:cNvSpPr/>
          <p:nvPr/>
        </p:nvSpPr>
        <p:spPr>
          <a:xfrm>
            <a:off x="191808" y="811201"/>
            <a:ext cx="11808383" cy="2953313"/>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9" name="Picture 8">
            <a:extLst>
              <a:ext uri="{FF2B5EF4-FFF2-40B4-BE49-F238E27FC236}">
                <a16:creationId xmlns:a16="http://schemas.microsoft.com/office/drawing/2014/main" id="{8A0667EC-D85B-47E0-84A2-681D6783B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8" y="811201"/>
            <a:ext cx="406360" cy="384000"/>
          </a:xfrm>
          <a:prstGeom prst="rect">
            <a:avLst/>
          </a:prstGeom>
        </p:spPr>
      </p:pic>
      <p:pic>
        <p:nvPicPr>
          <p:cNvPr id="10" name="Picture 9">
            <a:extLst>
              <a:ext uri="{FF2B5EF4-FFF2-40B4-BE49-F238E27FC236}">
                <a16:creationId xmlns:a16="http://schemas.microsoft.com/office/drawing/2014/main" id="{DE2CFC33-824E-43FC-ABE2-4604827FBFA8}"/>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7403" y="3822018"/>
            <a:ext cx="384000" cy="384000"/>
          </a:xfrm>
          <a:prstGeom prst="rect">
            <a:avLst/>
          </a:prstGeom>
        </p:spPr>
      </p:pic>
      <p:sp>
        <p:nvSpPr>
          <p:cNvPr id="11" name="Rectangle: Rounded Corners 14">
            <a:extLst>
              <a:ext uri="{FF2B5EF4-FFF2-40B4-BE49-F238E27FC236}">
                <a16:creationId xmlns:a16="http://schemas.microsoft.com/office/drawing/2014/main" id="{881EB5F2-6EA2-47F6-A058-5A5FCDBDC454}"/>
              </a:ext>
            </a:extLst>
          </p:cNvPr>
          <p:cNvSpPr/>
          <p:nvPr/>
        </p:nvSpPr>
        <p:spPr>
          <a:xfrm>
            <a:off x="384000" y="3764515"/>
            <a:ext cx="11718950" cy="2512156"/>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2" name="Group 11">
            <a:extLst>
              <a:ext uri="{FF2B5EF4-FFF2-40B4-BE49-F238E27FC236}">
                <a16:creationId xmlns:a16="http://schemas.microsoft.com/office/drawing/2014/main" id="{DD5B7AC4-1FB2-41EB-804D-5372A88BEE98}"/>
              </a:ext>
            </a:extLst>
          </p:cNvPr>
          <p:cNvGrpSpPr/>
          <p:nvPr/>
        </p:nvGrpSpPr>
        <p:grpSpPr>
          <a:xfrm>
            <a:off x="6668117" y="6218654"/>
            <a:ext cx="5139883" cy="769441"/>
            <a:chOff x="708943" y="6015831"/>
            <a:chExt cx="5825836" cy="915540"/>
          </a:xfrm>
        </p:grpSpPr>
        <p:sp>
          <p:nvSpPr>
            <p:cNvPr id="13" name="TextBox 12">
              <a:extLst>
                <a:ext uri="{FF2B5EF4-FFF2-40B4-BE49-F238E27FC236}">
                  <a16:creationId xmlns:a16="http://schemas.microsoft.com/office/drawing/2014/main"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6BF710EB-DF94-486A-8A51-8CA4297B12EA}"/>
                </a:ext>
              </a:extLst>
            </p:cNvPr>
            <p:cNvSpPr txBox="1"/>
            <p:nvPr/>
          </p:nvSpPr>
          <p:spPr>
            <a:xfrm>
              <a:off x="868384" y="6015831"/>
              <a:ext cx="5241638" cy="9155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nối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tiếp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grpSp>
        <p:nvGrpSpPr>
          <p:cNvPr id="15" name="Group 8">
            <a:extLst>
              <a:ext uri="{FF2B5EF4-FFF2-40B4-BE49-F238E27FC236}">
                <a16:creationId xmlns:a16="http://schemas.microsoft.com/office/drawing/2014/main" id="{D7D0B063-5270-4B9D-B10B-6BE2ABC6849D}"/>
              </a:ext>
            </a:extLst>
          </p:cNvPr>
          <p:cNvGrpSpPr/>
          <p:nvPr/>
        </p:nvGrpSpPr>
        <p:grpSpPr>
          <a:xfrm>
            <a:off x="6432945" y="6273798"/>
            <a:ext cx="5139883" cy="572988"/>
            <a:chOff x="708943" y="6033135"/>
            <a:chExt cx="5825836" cy="726868"/>
          </a:xfrm>
        </p:grpSpPr>
        <p:sp>
          <p:nvSpPr>
            <p:cNvPr id="16" name="TextBox 9">
              <a:extLst>
                <a:ext uri="{FF2B5EF4-FFF2-40B4-BE49-F238E27FC236}">
                  <a16:creationId xmlns:a16="http://schemas.microsoft.com/office/drawing/2014/main" id="{34F6953D-4D80-40F0-AE5B-8DCB93F6263F}"/>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7" name="TextBox 10">
              <a:extLst>
                <a:ext uri="{FF2B5EF4-FFF2-40B4-BE49-F238E27FC236}">
                  <a16:creationId xmlns:a16="http://schemas.microsoft.com/office/drawing/2014/main" id="{F9927479-9424-446E-A795-659DF8EC1249}"/>
                </a:ext>
              </a:extLst>
            </p:cNvPr>
            <p:cNvSpPr txBox="1"/>
            <p:nvPr/>
          </p:nvSpPr>
          <p:spPr>
            <a:xfrm>
              <a:off x="1016462" y="6033135"/>
              <a:ext cx="5167387" cy="6633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theo</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nhóm</a:t>
              </a:r>
              <a:endPar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18" name="Rectangle: Rounded Corners 1">
            <a:extLst>
              <a:ext uri="{FF2B5EF4-FFF2-40B4-BE49-F238E27FC236}">
                <a16:creationId xmlns:a16="http://schemas.microsoft.com/office/drawing/2014/main" id="{CB044157-FBFC-45DE-AE77-CC70A71BC2E3}"/>
              </a:ext>
            </a:extLst>
          </p:cNvPr>
          <p:cNvSpPr/>
          <p:nvPr/>
        </p:nvSpPr>
        <p:spPr>
          <a:xfrm>
            <a:off x="2537926" y="115411"/>
            <a:ext cx="7912359" cy="4873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sz="4000" dirty="0" err="1">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Chữ</a:t>
            </a:r>
            <a:r>
              <a:rPr lang="en-US" sz="4000" dirty="0">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 A </a:t>
            </a:r>
            <a:r>
              <a:rPr lang="en-US" sz="4000" dirty="0" err="1">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và</a:t>
            </a:r>
            <a:r>
              <a:rPr lang="en-US" sz="4000" dirty="0">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những</a:t>
            </a:r>
            <a:r>
              <a:rPr lang="en-US" sz="4000" dirty="0">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người</a:t>
            </a:r>
            <a:r>
              <a:rPr lang="en-US" sz="4000" dirty="0">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bạn</a:t>
            </a:r>
            <a:endParaRPr lang="en-US" sz="4000" dirty="0">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2689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nodeType="clickEffect">
                                  <p:stCondLst>
                                    <p:cond delay="0"/>
                                  </p:stCondLst>
                                  <p:childTnLst>
                                    <p:animEffect transition="out" filter="barn(inVertical)">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1+#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Rounded Corners 1">
            <a:extLst>
              <a:ext uri="{FF2B5EF4-FFF2-40B4-BE49-F238E27FC236}">
                <a16:creationId xmlns:a16="http://schemas.microsoft.com/office/drawing/2014/main" id="{CB044157-FBFC-45DE-AE77-CC70A71BC2E3}"/>
              </a:ext>
            </a:extLst>
          </p:cNvPr>
          <p:cNvSpPr/>
          <p:nvPr/>
        </p:nvSpPr>
        <p:spPr>
          <a:xfrm>
            <a:off x="2537926" y="115411"/>
            <a:ext cx="7912359" cy="4873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sz="4000" dirty="0" err="1">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Chữ</a:t>
            </a:r>
            <a:r>
              <a:rPr lang="en-US" sz="4000" dirty="0">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 A </a:t>
            </a:r>
            <a:r>
              <a:rPr lang="en-US" sz="4000" dirty="0" err="1">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và</a:t>
            </a:r>
            <a:r>
              <a:rPr lang="en-US" sz="4000" dirty="0">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những</a:t>
            </a:r>
            <a:r>
              <a:rPr lang="en-US" sz="4000" dirty="0">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người</a:t>
            </a:r>
            <a:r>
              <a:rPr lang="en-US" sz="4000" dirty="0">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rPr>
              <a:t>bạn</a:t>
            </a:r>
            <a:endParaRPr lang="en-US" sz="4000" dirty="0">
              <a:solidFill>
                <a:srgbClr val="FF0000"/>
              </a:solidFill>
              <a:latin typeface="Adobe Caslon Pro Bold" panose="0205070206050A020403" pitchFamily="18" charset="0"/>
              <a:ea typeface="Arial-Rounded" panose="020B0500000000000000" pitchFamily="34" charset="0"/>
              <a:cs typeface="Arial-Rounded" panose="020B0500000000000000" pitchFamily="34" charset="0"/>
            </a:endParaRPr>
          </a:p>
        </p:txBody>
      </p:sp>
      <p:sp>
        <p:nvSpPr>
          <p:cNvPr id="5"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a:t>
            </a:r>
            <a:r>
              <a:rPr kumimoji="0" lang="vi-VN" sz="25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Việt.</a:t>
            </a:r>
            <a:r>
              <a:rPr kumimoji="0" lang="en-US" sz="25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grpSp>
        <p:nvGrpSpPr>
          <p:cNvPr id="6" name="Group 5">
            <a:extLst>
              <a:ext uri="{FF2B5EF4-FFF2-40B4-BE49-F238E27FC236}">
                <a16:creationId xmlns:a16="http://schemas.microsoft.com/office/drawing/2014/main" id="{B665C216-8385-4AE1-A602-F00AA5D1EE7A}"/>
              </a:ext>
            </a:extLst>
          </p:cNvPr>
          <p:cNvGrpSpPr/>
          <p:nvPr/>
        </p:nvGrpSpPr>
        <p:grpSpPr>
          <a:xfrm>
            <a:off x="6563964" y="6088559"/>
            <a:ext cx="5139883" cy="769441"/>
            <a:chOff x="708943" y="6033135"/>
            <a:chExt cx="5825836" cy="769441"/>
          </a:xfrm>
        </p:grpSpPr>
        <p:sp>
          <p:nvSpPr>
            <p:cNvPr id="7" name="TextBox 6">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8" name="TextBox 7">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theo</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nhóm</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pic>
        <p:nvPicPr>
          <p:cNvPr id="9" name="图片 22">
            <a:extLst>
              <a:ext uri="{FF2B5EF4-FFF2-40B4-BE49-F238E27FC236}">
                <a16:creationId xmlns:a16="http://schemas.microsoft.com/office/drawing/2014/main" id="{C432D325-9041-614E-B121-2883E358D2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Tree>
    <p:extLst>
      <p:ext uri="{BB962C8B-B14F-4D97-AF65-F5344CB8AC3E}">
        <p14:creationId xmlns:p14="http://schemas.microsoft.com/office/powerpoint/2010/main" val="20068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C432D325-9041-614E-B121-2883E358D2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91808" y="-45710"/>
            <a:ext cx="924456" cy="1193800"/>
          </a:xfrm>
          <a:prstGeom prst="rect">
            <a:avLst/>
          </a:prstGeom>
        </p:spPr>
      </p:pic>
      <p:sp>
        <p:nvSpPr>
          <p:cNvPr id="10" name="Rectangle: Rounded Corners 3">
            <a:extLst>
              <a:ext uri="{FF2B5EF4-FFF2-40B4-BE49-F238E27FC236}">
                <a16:creationId xmlns:a16="http://schemas.microsoft.com/office/drawing/2014/main" id="{3CCC1427-5E34-4F7A-A0F5-85EFCA61B10A}"/>
              </a:ext>
            </a:extLst>
          </p:cNvPr>
          <p:cNvSpPr/>
          <p:nvPr/>
        </p:nvSpPr>
        <p:spPr>
          <a:xfrm>
            <a:off x="0" y="719339"/>
            <a:ext cx="116205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grpSp>
        <p:nvGrpSpPr>
          <p:cNvPr id="11" name="Group 10">
            <a:extLst>
              <a:ext uri="{FF2B5EF4-FFF2-40B4-BE49-F238E27FC236}">
                <a16:creationId xmlns:a16="http://schemas.microsoft.com/office/drawing/2014/main" id="{B665C216-8385-4AE1-A602-F00AA5D1EE7A}"/>
              </a:ext>
            </a:extLst>
          </p:cNvPr>
          <p:cNvGrpSpPr/>
          <p:nvPr/>
        </p:nvGrpSpPr>
        <p:grpSpPr>
          <a:xfrm>
            <a:off x="6563964" y="6088559"/>
            <a:ext cx="5628036" cy="769441"/>
            <a:chOff x="708943" y="6033135"/>
            <a:chExt cx="5825836" cy="769441"/>
          </a:xfrm>
        </p:grpSpPr>
        <p:sp>
          <p:nvSpPr>
            <p:cNvPr id="12" name="TextBox 11">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3" name="TextBox 12">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14" name="Rectangle: Rounded Corners 1">
            <a:extLst>
              <a:ext uri="{FF2B5EF4-FFF2-40B4-BE49-F238E27FC236}">
                <a16:creationId xmlns:a16="http://schemas.microsoft.com/office/drawing/2014/main" id="{CB044157-FBFC-45DE-AE77-CC70A71BC2E3}"/>
              </a:ext>
            </a:extLst>
          </p:cNvPr>
          <p:cNvSpPr/>
          <p:nvPr/>
        </p:nvSpPr>
        <p:spPr>
          <a:xfrm>
            <a:off x="2537926" y="115411"/>
            <a:ext cx="7912359" cy="48736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a:defRPr/>
            </a:pPr>
            <a:r>
              <a:rPr lang="en-US" sz="4000" dirty="0" err="1">
                <a:solidFill>
                  <a:srgbClr val="FF0000"/>
                </a:solidFill>
                <a:latin typeface="Adobe Garamond Pro" panose="02020502060506020403" pitchFamily="18" charset="0"/>
                <a:ea typeface="Arial-Rounded" panose="020B0500000000000000" pitchFamily="34" charset="0"/>
                <a:cs typeface="Arial-Rounded" panose="020B0500000000000000" pitchFamily="34" charset="0"/>
              </a:rPr>
              <a:t>Chữ</a:t>
            </a:r>
            <a:r>
              <a:rPr lang="en-US" sz="4000" dirty="0">
                <a:solidFill>
                  <a:srgbClr val="FF0000"/>
                </a:solidFill>
                <a:latin typeface="Adobe Garamond Pro" panose="02020502060506020403" pitchFamily="18" charset="0"/>
                <a:ea typeface="Arial-Rounded" panose="020B0500000000000000" pitchFamily="34" charset="0"/>
                <a:cs typeface="Arial-Rounded" panose="020B0500000000000000" pitchFamily="34" charset="0"/>
              </a:rPr>
              <a:t> A </a:t>
            </a:r>
            <a:r>
              <a:rPr lang="en-US" sz="4000" dirty="0" err="1">
                <a:solidFill>
                  <a:srgbClr val="FF0000"/>
                </a:solidFill>
                <a:latin typeface="Adobe Garamond Pro" panose="02020502060506020403" pitchFamily="18" charset="0"/>
                <a:ea typeface="Arial-Rounded" panose="020B0500000000000000" pitchFamily="34" charset="0"/>
                <a:cs typeface="Arial-Rounded" panose="020B0500000000000000" pitchFamily="34" charset="0"/>
              </a:rPr>
              <a:t>và</a:t>
            </a:r>
            <a:r>
              <a:rPr lang="en-US" sz="4000" dirty="0">
                <a:solidFill>
                  <a:srgbClr val="FF0000"/>
                </a:solidFill>
                <a:latin typeface="Adobe Garamond Pro" panose="02020502060506020403"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Adobe Garamond Pro" panose="02020502060506020403" pitchFamily="18" charset="0"/>
                <a:ea typeface="Arial-Rounded" panose="020B0500000000000000" pitchFamily="34" charset="0"/>
                <a:cs typeface="Arial-Rounded" panose="020B0500000000000000" pitchFamily="34" charset="0"/>
              </a:rPr>
              <a:t>những</a:t>
            </a:r>
            <a:r>
              <a:rPr lang="en-US" sz="4000" dirty="0">
                <a:solidFill>
                  <a:srgbClr val="FF0000"/>
                </a:solidFill>
                <a:latin typeface="Adobe Garamond Pro" panose="02020502060506020403"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Adobe Garamond Pro" panose="02020502060506020403" pitchFamily="18" charset="0"/>
                <a:ea typeface="Arial-Rounded" panose="020B0500000000000000" pitchFamily="34" charset="0"/>
                <a:cs typeface="Arial-Rounded" panose="020B0500000000000000" pitchFamily="34" charset="0"/>
              </a:rPr>
              <a:t>người</a:t>
            </a:r>
            <a:r>
              <a:rPr lang="en-US" sz="4000" dirty="0">
                <a:solidFill>
                  <a:srgbClr val="FF0000"/>
                </a:solidFill>
                <a:latin typeface="Adobe Garamond Pro" panose="02020502060506020403" pitchFamily="18" charset="0"/>
                <a:ea typeface="Arial-Rounded" panose="020B0500000000000000" pitchFamily="34" charset="0"/>
                <a:cs typeface="Arial-Rounded" panose="020B0500000000000000" pitchFamily="34" charset="0"/>
              </a:rPr>
              <a:t> </a:t>
            </a:r>
            <a:r>
              <a:rPr lang="en-US" sz="4000" dirty="0" err="1">
                <a:solidFill>
                  <a:srgbClr val="FF0000"/>
                </a:solidFill>
                <a:latin typeface="Adobe Garamond Pro" panose="02020502060506020403" pitchFamily="18" charset="0"/>
                <a:ea typeface="Arial-Rounded" panose="020B0500000000000000" pitchFamily="34" charset="0"/>
                <a:cs typeface="Arial-Rounded" panose="020B0500000000000000" pitchFamily="34" charset="0"/>
              </a:rPr>
              <a:t>bạn</a:t>
            </a:r>
            <a:endParaRPr lang="en-US" sz="4000" dirty="0">
              <a:solidFill>
                <a:srgbClr val="FF0000"/>
              </a:solidFill>
              <a:latin typeface="Adobe Garamond Pro" panose="02020502060506020403"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9723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5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1" y="0"/>
            <a:ext cx="11285219"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6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599" y="-267962"/>
            <a:ext cx="4616885" cy="24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98139A1-FFB6-4ED7-90BB-B1C22E2100FA}"/>
              </a:ext>
            </a:extLst>
          </p:cNvPr>
          <p:cNvSpPr txBox="1"/>
          <p:nvPr/>
        </p:nvSpPr>
        <p:spPr>
          <a:xfrm>
            <a:off x="1704844" y="1871814"/>
            <a:ext cx="9172705" cy="3323987"/>
          </a:xfrm>
          <a:prstGeom prst="rect">
            <a:avLst/>
          </a:prstGeom>
          <a:noFill/>
        </p:spPr>
        <p:txBody>
          <a:bodyPr wrap="square" rtlCol="0">
            <a:spAutoFit/>
          </a:bodyPr>
          <a:lstStyle/>
          <a:p>
            <a:pPr lvl="0" algn="ctr">
              <a:defRPr/>
            </a:pPr>
            <a:r>
              <a:rPr lang="en-US" sz="7000" b="1" dirty="0" err="1">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70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b="1" dirty="0" err="1">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ơn</a:t>
            </a:r>
            <a:r>
              <a:rPr lang="en-US" sz="70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b="1" dirty="0" err="1">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sz="70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b="1" dirty="0" err="1">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70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b="1" dirty="0" err="1">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cô</a:t>
            </a:r>
            <a:r>
              <a:rPr lang="en-US" sz="70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 </a:t>
            </a:r>
          </a:p>
          <a:p>
            <a:pPr lvl="0" algn="ctr">
              <a:defRPr/>
            </a:pPr>
            <a:r>
              <a:rPr lang="en-US" sz="7000" b="1" dirty="0" err="1">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70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b="1" dirty="0" err="1">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70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b="1" dirty="0" err="1">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70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b="1" dirty="0" err="1">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70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b="1" dirty="0" err="1">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lắng</a:t>
            </a:r>
            <a:r>
              <a:rPr lang="en-US" sz="70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000" b="1" dirty="0" err="1">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70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 </a:t>
            </a:r>
          </a:p>
        </p:txBody>
      </p:sp>
      <p:grpSp>
        <p:nvGrpSpPr>
          <p:cNvPr id="11" name="Group 10"/>
          <p:cNvGrpSpPr/>
          <p:nvPr/>
        </p:nvGrpSpPr>
        <p:grpSpPr>
          <a:xfrm>
            <a:off x="7807770" y="-705351"/>
            <a:ext cx="4932334" cy="7793314"/>
            <a:chOff x="7807770" y="-705351"/>
            <a:chExt cx="4932334" cy="7793314"/>
          </a:xfrm>
        </p:grpSpPr>
        <p:pic>
          <p:nvPicPr>
            <p:cNvPr id="12"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13"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5">
              <a:extLst>
                <a:ext uri="{28A0092B-C50C-407E-A947-70E740481C1C}">
                  <a14:useLocalDpi xmlns:a14="http://schemas.microsoft.com/office/drawing/2010/main" val="0"/>
                </a:ext>
              </a:extLst>
            </a:blip>
            <a:srcRect l="3522" t="72885" r="51708" b="5978"/>
            <a:stretch/>
          </p:blipFill>
          <p:spPr>
            <a:xfrm>
              <a:off x="7807770" y="4200735"/>
              <a:ext cx="4574367" cy="2887228"/>
            </a:xfrm>
            <a:prstGeom prst="rect">
              <a:avLst/>
            </a:prstGeom>
          </p:spPr>
        </p:pic>
      </p:grpSp>
    </p:spTree>
    <p:extLst>
      <p:ext uri="{BB962C8B-B14F-4D97-AF65-F5344CB8AC3E}">
        <p14:creationId xmlns:p14="http://schemas.microsoft.com/office/powerpoint/2010/main" val="180223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2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70" y="-323385"/>
            <a:ext cx="12781154" cy="7181385"/>
          </a:xfrm>
          <a:prstGeom prst="rect">
            <a:avLst/>
          </a:prstGeom>
        </p:spPr>
      </p:pic>
      <p:grpSp>
        <p:nvGrpSpPr>
          <p:cNvPr id="11" name="Group 10"/>
          <p:cNvGrpSpPr/>
          <p:nvPr/>
        </p:nvGrpSpPr>
        <p:grpSpPr>
          <a:xfrm>
            <a:off x="2082657" y="0"/>
            <a:ext cx="7556500" cy="4241800"/>
            <a:chOff x="2082657" y="0"/>
            <a:chExt cx="7556500" cy="4241800"/>
          </a:xfrm>
        </p:grpSpPr>
        <p:pic>
          <p:nvPicPr>
            <p:cNvPr id="12" name="图片 6">
              <a:extLst>
                <a:ext uri="{FF2B5EF4-FFF2-40B4-BE49-F238E27FC236}">
                  <a16:creationId xmlns:a16="http://schemas.microsoft.com/office/drawing/2014/main"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3" name="TextBox 12">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Khởi</a:t>
              </a:r>
              <a:r>
                <a:rPr kumimoji="0" lang="en-US" sz="8000" b="1" i="0" u="none" strike="noStrike" kern="1200" cap="none" spc="0" normalizeH="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động</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grpSp>
    </p:spTree>
    <p:extLst>
      <p:ext uri="{BB962C8B-B14F-4D97-AF65-F5344CB8AC3E}">
        <p14:creationId xmlns:p14="http://schemas.microsoft.com/office/powerpoint/2010/main" val="3482981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V-Video Tuần 11-Bài 19.Chữ A-Khởi động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690" y="0"/>
            <a:ext cx="12268689" cy="6895751"/>
          </a:xfrm>
          <a:prstGeom prst="rect">
            <a:avLst/>
          </a:prstGeom>
        </p:spPr>
      </p:pic>
    </p:spTree>
    <p:extLst>
      <p:ext uri="{BB962C8B-B14F-4D97-AF65-F5344CB8AC3E}">
        <p14:creationId xmlns:p14="http://schemas.microsoft.com/office/powerpoint/2010/main" val="3542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807770" y="-705351"/>
            <a:ext cx="4932334" cy="7793314"/>
            <a:chOff x="7807770" y="-705351"/>
            <a:chExt cx="4932334" cy="7793314"/>
          </a:xfrm>
        </p:grpSpPr>
        <p:pic>
          <p:nvPicPr>
            <p:cNvPr id="4"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2">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5"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7807770" y="4200735"/>
              <a:ext cx="4574367" cy="2887228"/>
            </a:xfrm>
            <a:prstGeom prst="rect">
              <a:avLst/>
            </a:prstGeom>
          </p:spPr>
        </p:pic>
      </p:grpSp>
      <p:sp>
        <p:nvSpPr>
          <p:cNvPr id="7" name="TextBox 6">
            <a:extLst>
              <a:ext uri="{FF2B5EF4-FFF2-40B4-BE49-F238E27FC236}">
                <a16:creationId xmlns:a16="http://schemas.microsoft.com/office/drawing/2014/main" id="{DA3B5D9E-199C-494A-BB7B-00FDCC05BA2A}"/>
              </a:ext>
            </a:extLst>
          </p:cNvPr>
          <p:cNvSpPr txBox="1"/>
          <p:nvPr/>
        </p:nvSpPr>
        <p:spPr>
          <a:xfrm>
            <a:off x="768460" y="820891"/>
            <a:ext cx="10709603"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1" i="0" u="none" strike="noStrike" kern="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19:</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Chữ</a:t>
            </a:r>
            <a:r>
              <a:rPr kumimoji="0" lang="en-US" sz="5400" b="1" i="0" u="none" strike="noStrike" kern="0" cap="none" spc="0" normalizeH="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những</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a:t>
            </a:r>
            <a:r>
              <a:rPr kumimoji="0" lang="en-US" sz="5400" b="1" i="0" u="none" strike="noStrike" kern="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5400" b="1" i="0" u="none" strike="noStrike" kern="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endPar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8259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8" descr="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10" y="1253373"/>
            <a:ext cx="11513574" cy="5405801"/>
          </a:xfrm>
          <a:prstGeom prst="rect">
            <a:avLst/>
          </a:prstGeom>
          <a:solidFill>
            <a:schemeClr val="accent2"/>
          </a:solidFill>
          <a:extLst/>
        </p:spPr>
      </p:pic>
      <p:sp>
        <p:nvSpPr>
          <p:cNvPr id="5" name="Rectangle 4">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5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5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5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đạt</a:t>
            </a:r>
            <a:endParaRPr lang="en-US" sz="5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2" descr="F:\360安全浏览器下载\六一\Nipic_2531170_b95b5e79d8a6cff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9770" y="0"/>
            <a:ext cx="2177371" cy="299134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865618" y="2210652"/>
            <a:ext cx="8015871" cy="1335436"/>
            <a:chOff x="1865618" y="1781194"/>
            <a:chExt cx="8460764" cy="1787196"/>
          </a:xfrm>
        </p:grpSpPr>
        <p:grpSp>
          <p:nvGrpSpPr>
            <p:cNvPr id="8" name="组合 25"/>
            <p:cNvGrpSpPr/>
            <p:nvPr/>
          </p:nvGrpSpPr>
          <p:grpSpPr>
            <a:xfrm>
              <a:off x="1865618" y="1949702"/>
              <a:ext cx="1059417" cy="846935"/>
              <a:chOff x="477164" y="1358011"/>
              <a:chExt cx="898272" cy="718110"/>
            </a:xfrm>
          </p:grpSpPr>
          <p:pic>
            <p:nvPicPr>
              <p:cNvPr id="9" name="图片 26" descr="未标题-2.png"/>
              <p:cNvPicPr>
                <a:picLocks noChangeAspect="1"/>
              </p:cNvPicPr>
              <p:nvPr/>
            </p:nvPicPr>
            <p:blipFill>
              <a:blip r:embed="rId4" cstate="print"/>
              <a:stretch>
                <a:fillRect/>
              </a:stretch>
            </p:blipFill>
            <p:spPr>
              <a:xfrm>
                <a:off x="477164" y="1358011"/>
                <a:ext cx="898272" cy="718110"/>
              </a:xfrm>
              <a:prstGeom prst="rect">
                <a:avLst/>
              </a:prstGeom>
            </p:spPr>
          </p:pic>
          <p:sp>
            <p:nvSpPr>
              <p:cNvPr id="10"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11" name="图片 37" descr="未标题-2.png"/>
            <p:cNvPicPr>
              <a:picLocks noChangeAspect="1"/>
            </p:cNvPicPr>
            <p:nvPr/>
          </p:nvPicPr>
          <p:blipFill>
            <a:blip r:embed="rId5" cstate="print"/>
            <a:stretch>
              <a:fillRect/>
            </a:stretch>
          </p:blipFill>
          <p:spPr>
            <a:xfrm>
              <a:off x="2666776" y="1781194"/>
              <a:ext cx="7659606" cy="1787196"/>
            </a:xfrm>
            <a:prstGeom prst="rect">
              <a:avLst/>
            </a:prstGeom>
          </p:spPr>
        </p:pic>
      </p:grpSp>
      <p:sp>
        <p:nvSpPr>
          <p:cNvPr id="16" name="Rectangle 15"/>
          <p:cNvSpPr/>
          <p:nvPr/>
        </p:nvSpPr>
        <p:spPr>
          <a:xfrm>
            <a:off x="4484768" y="2210652"/>
            <a:ext cx="4549697"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Đọc</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trơn</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bài</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tập</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đọc</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ngắt</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nghỉ</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đúng</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chỗ</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đọc</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đúng</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các</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từ</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000" b="1" dirty="0" err="1" smtClean="0">
                <a:solidFill>
                  <a:schemeClr val="accent6">
                    <a:lumMod val="75000"/>
                  </a:schemeClr>
                </a:solidFill>
                <a:latin typeface="Times New Roman" panose="02020603050405020304" pitchFamily="18" charset="0"/>
                <a:cs typeface="Times New Roman" panose="02020603050405020304" pitchFamily="18" charset="0"/>
              </a:rPr>
              <a:t>khó</a:t>
            </a:r>
            <a:r>
              <a:rPr lang="en-US" sz="2000" b="1"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2000" b="1" dirty="0">
              <a:solidFill>
                <a:schemeClr val="accent6">
                  <a:lumMod val="75000"/>
                </a:schemeClr>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1718698" y="3546088"/>
            <a:ext cx="8162791" cy="1095296"/>
            <a:chOff x="1865618" y="2904768"/>
            <a:chExt cx="8297423" cy="1095296"/>
          </a:xfrm>
        </p:grpSpPr>
        <p:grpSp>
          <p:nvGrpSpPr>
            <p:cNvPr id="18" name="组合 28"/>
            <p:cNvGrpSpPr/>
            <p:nvPr/>
          </p:nvGrpSpPr>
          <p:grpSpPr>
            <a:xfrm>
              <a:off x="1865618" y="3044998"/>
              <a:ext cx="1059417" cy="846934"/>
              <a:chOff x="500034" y="2214560"/>
              <a:chExt cx="898272" cy="718110"/>
            </a:xfrm>
          </p:grpSpPr>
          <p:pic>
            <p:nvPicPr>
              <p:cNvPr id="19" name="图片 29" descr="未标题-2.png"/>
              <p:cNvPicPr>
                <a:picLocks noChangeAspect="1"/>
              </p:cNvPicPr>
              <p:nvPr/>
            </p:nvPicPr>
            <p:blipFill>
              <a:blip r:embed="rId6" cstate="print"/>
              <a:stretch>
                <a:fillRect/>
              </a:stretch>
            </p:blipFill>
            <p:spPr>
              <a:xfrm>
                <a:off x="500034" y="2214560"/>
                <a:ext cx="898272" cy="718110"/>
              </a:xfrm>
              <a:prstGeom prst="rect">
                <a:avLst/>
              </a:prstGeom>
            </p:spPr>
          </p:pic>
          <p:sp>
            <p:nvSpPr>
              <p:cNvPr id="20"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pic>
          <p:nvPicPr>
            <p:cNvPr id="21" name="图片 38" descr="未标题-2.png"/>
            <p:cNvPicPr>
              <a:picLocks noChangeAspect="1"/>
            </p:cNvPicPr>
            <p:nvPr/>
          </p:nvPicPr>
          <p:blipFill>
            <a:blip r:embed="rId7" cstate="print"/>
            <a:stretch>
              <a:fillRect/>
            </a:stretch>
          </p:blipFill>
          <p:spPr>
            <a:xfrm>
              <a:off x="2783168" y="2904768"/>
              <a:ext cx="7379873" cy="1095296"/>
            </a:xfrm>
            <a:prstGeom prst="rect">
              <a:avLst/>
            </a:prstGeom>
          </p:spPr>
        </p:pic>
      </p:grpSp>
      <p:sp>
        <p:nvSpPr>
          <p:cNvPr id="23" name="Rectangle 22"/>
          <p:cNvSpPr/>
          <p:nvPr/>
        </p:nvSpPr>
        <p:spPr>
          <a:xfrm>
            <a:off x="4239021" y="3555128"/>
            <a:ext cx="4549697" cy="70788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2000" b="1" dirty="0" smtClean="0">
                <a:solidFill>
                  <a:srgbClr val="FFFF00"/>
                </a:solidFill>
                <a:latin typeface="Times New Roman" panose="02020603050405020304" pitchFamily="18" charset="0"/>
                <a:cs typeface="Times New Roman" panose="02020603050405020304" pitchFamily="18" charset="0"/>
              </a:rPr>
              <a:t>HS </a:t>
            </a:r>
            <a:r>
              <a:rPr lang="en-US" sz="2000" b="1" dirty="0" err="1" smtClean="0">
                <a:solidFill>
                  <a:srgbClr val="FFFF00"/>
                </a:solidFill>
                <a:latin typeface="Times New Roman" panose="02020603050405020304" pitchFamily="18" charset="0"/>
                <a:cs typeface="Times New Roman" panose="02020603050405020304" pitchFamily="18" charset="0"/>
              </a:rPr>
              <a:t>Nhận</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thức</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được</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sự</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quan</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trọng</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gắn</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kết</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bạn</a:t>
            </a:r>
            <a:r>
              <a:rPr lang="en-US" sz="2000" b="1" dirty="0" smtClean="0">
                <a:solidFill>
                  <a:srgbClr val="FFFF00"/>
                </a:solidFill>
                <a:latin typeface="Times New Roman" panose="02020603050405020304" pitchFamily="18" charset="0"/>
                <a:cs typeface="Times New Roman" panose="02020603050405020304" pitchFamily="18" charset="0"/>
              </a:rPr>
              <a:t> </a:t>
            </a:r>
            <a:r>
              <a:rPr lang="en-US" sz="2000" b="1" dirty="0" err="1" smtClean="0">
                <a:solidFill>
                  <a:srgbClr val="FFFF00"/>
                </a:solidFill>
                <a:latin typeface="Times New Roman" panose="02020603050405020304" pitchFamily="18" charset="0"/>
                <a:cs typeface="Times New Roman" panose="02020603050405020304" pitchFamily="18" charset="0"/>
              </a:rPr>
              <a:t>bè</a:t>
            </a:r>
            <a:endParaRPr lang="en-US" sz="2000" b="1" dirty="0">
              <a:solidFill>
                <a:srgbClr val="FFFF00"/>
              </a:solidFill>
              <a:latin typeface="Times New Roman" panose="02020603050405020304" pitchFamily="18" charset="0"/>
              <a:cs typeface="Times New Roman" panose="02020603050405020304" pitchFamily="18" charset="0"/>
            </a:endParaRPr>
          </a:p>
        </p:txBody>
      </p:sp>
      <p:grpSp>
        <p:nvGrpSpPr>
          <p:cNvPr id="25" name="组合 31"/>
          <p:cNvGrpSpPr/>
          <p:nvPr/>
        </p:nvGrpSpPr>
        <p:grpSpPr>
          <a:xfrm>
            <a:off x="1824935" y="4781951"/>
            <a:ext cx="1059417" cy="846935"/>
            <a:chOff x="477164" y="3023248"/>
            <a:chExt cx="898272" cy="718110"/>
          </a:xfrm>
        </p:grpSpPr>
        <p:pic>
          <p:nvPicPr>
            <p:cNvPr id="26" name="图片 32" descr="未标题-2.png"/>
            <p:cNvPicPr>
              <a:picLocks noChangeAspect="1"/>
            </p:cNvPicPr>
            <p:nvPr/>
          </p:nvPicPr>
          <p:blipFill>
            <a:blip r:embed="rId8" cstate="print"/>
            <a:stretch>
              <a:fillRect/>
            </a:stretch>
          </p:blipFill>
          <p:spPr>
            <a:xfrm>
              <a:off x="477164" y="3023248"/>
              <a:ext cx="898272" cy="718110"/>
            </a:xfrm>
            <a:prstGeom prst="rect">
              <a:avLst/>
            </a:prstGeom>
          </p:spPr>
        </p:pic>
        <p:sp>
          <p:nvSpPr>
            <p:cNvPr id="27"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9" name="Rectangle 28"/>
          <p:cNvSpPr/>
          <p:nvPr/>
        </p:nvSpPr>
        <p:spPr>
          <a:xfrm>
            <a:off x="4239021" y="4730325"/>
            <a:ext cx="4549697"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sz="2000" b="1" i="1" dirty="0" smtClean="0">
                <a:solidFill>
                  <a:schemeClr val="tx1"/>
                </a:solidFill>
                <a:latin typeface="Times New Roman" panose="02020603050405020304" pitchFamily="18" charset="0"/>
                <a:cs typeface="Times New Roman" panose="02020603050405020304" pitchFamily="18" charset="0"/>
              </a:rPr>
              <a:t>HSKT </a:t>
            </a:r>
            <a:r>
              <a:rPr lang="en-US" sz="2000" b="1" i="1" dirty="0" err="1" smtClean="0">
                <a:solidFill>
                  <a:schemeClr val="tx1"/>
                </a:solidFill>
                <a:latin typeface="Times New Roman" panose="02020603050405020304" pitchFamily="18" charset="0"/>
                <a:cs typeface="Times New Roman" panose="02020603050405020304" pitchFamily="18" charset="0"/>
              </a:rPr>
              <a:t>đọc</a:t>
            </a:r>
            <a:r>
              <a:rPr lang="en-US" sz="2000" b="1" i="1" dirty="0" smtClean="0">
                <a:solidFill>
                  <a:schemeClr val="tx1"/>
                </a:solidFill>
                <a:latin typeface="Times New Roman" panose="02020603050405020304" pitchFamily="18" charset="0"/>
                <a:cs typeface="Times New Roman" panose="02020603050405020304" pitchFamily="18" charset="0"/>
              </a:rPr>
              <a:t> </a:t>
            </a:r>
            <a:r>
              <a:rPr lang="en-US" sz="2000" b="1" i="1" dirty="0" err="1" smtClean="0">
                <a:solidFill>
                  <a:schemeClr val="tx1"/>
                </a:solidFill>
                <a:latin typeface="Times New Roman" panose="02020603050405020304" pitchFamily="18" charset="0"/>
                <a:cs typeface="Times New Roman" panose="02020603050405020304" pitchFamily="18" charset="0"/>
              </a:rPr>
              <a:t>trôi</a:t>
            </a:r>
            <a:r>
              <a:rPr lang="en-US" sz="2000" b="1" i="1" dirty="0" smtClean="0">
                <a:solidFill>
                  <a:schemeClr val="tx1"/>
                </a:solidFill>
                <a:latin typeface="Times New Roman" panose="02020603050405020304" pitchFamily="18" charset="0"/>
                <a:cs typeface="Times New Roman" panose="02020603050405020304" pitchFamily="18" charset="0"/>
              </a:rPr>
              <a:t> </a:t>
            </a:r>
            <a:r>
              <a:rPr lang="en-US" sz="2000" b="1" i="1" dirty="0" err="1" smtClean="0">
                <a:solidFill>
                  <a:schemeClr val="tx1"/>
                </a:solidFill>
                <a:latin typeface="Times New Roman" panose="02020603050405020304" pitchFamily="18" charset="0"/>
                <a:cs typeface="Times New Roman" panose="02020603050405020304" pitchFamily="18" charset="0"/>
              </a:rPr>
              <a:t>chảy</a:t>
            </a:r>
            <a:r>
              <a:rPr lang="en-US" sz="2000" b="1" i="1" dirty="0" smtClean="0">
                <a:solidFill>
                  <a:schemeClr val="tx1"/>
                </a:solidFill>
                <a:latin typeface="Times New Roman" panose="02020603050405020304" pitchFamily="18" charset="0"/>
                <a:cs typeface="Times New Roman" panose="02020603050405020304" pitchFamily="18" charset="0"/>
              </a:rPr>
              <a:t> </a:t>
            </a:r>
            <a:r>
              <a:rPr lang="en-US" sz="2000" b="1" i="1" dirty="0" err="1" smtClean="0">
                <a:solidFill>
                  <a:schemeClr val="tx1"/>
                </a:solidFill>
                <a:latin typeface="Times New Roman" panose="02020603050405020304" pitchFamily="18" charset="0"/>
                <a:cs typeface="Times New Roman" panose="02020603050405020304" pitchFamily="18" charset="0"/>
              </a:rPr>
              <a:t>bài</a:t>
            </a:r>
            <a:r>
              <a:rPr lang="en-US" sz="2000" b="1" i="1" dirty="0" smtClean="0">
                <a:solidFill>
                  <a:schemeClr val="tx1"/>
                </a:solidFill>
                <a:latin typeface="Times New Roman" panose="02020603050405020304" pitchFamily="18" charset="0"/>
                <a:cs typeface="Times New Roman" panose="02020603050405020304" pitchFamily="18" charset="0"/>
              </a:rPr>
              <a:t> </a:t>
            </a:r>
            <a:r>
              <a:rPr lang="en-US" sz="2000" b="1" i="1" dirty="0" err="1" smtClean="0">
                <a:solidFill>
                  <a:schemeClr val="tx1"/>
                </a:solidFill>
                <a:latin typeface="Times New Roman" panose="02020603050405020304" pitchFamily="18" charset="0"/>
                <a:cs typeface="Times New Roman" panose="02020603050405020304" pitchFamily="18" charset="0"/>
              </a:rPr>
              <a:t>đọc</a:t>
            </a:r>
            <a:r>
              <a:rPr lang="en-US" sz="2000" b="1" i="1" dirty="0" smtClean="0">
                <a:solidFill>
                  <a:schemeClr val="tx1"/>
                </a:solidFill>
                <a:latin typeface="Times New Roman" panose="02020603050405020304" pitchFamily="18" charset="0"/>
                <a:cs typeface="Times New Roman" panose="02020603050405020304" pitchFamily="18" charset="0"/>
              </a:rPr>
              <a:t>, </a:t>
            </a:r>
            <a:r>
              <a:rPr lang="en-US" sz="2000" b="1" i="1" dirty="0" err="1" smtClean="0">
                <a:solidFill>
                  <a:schemeClr val="tx1"/>
                </a:solidFill>
                <a:latin typeface="Times New Roman" panose="02020603050405020304" pitchFamily="18" charset="0"/>
                <a:cs typeface="Times New Roman" panose="02020603050405020304" pitchFamily="18" charset="0"/>
              </a:rPr>
              <a:t>đánh</a:t>
            </a:r>
            <a:r>
              <a:rPr lang="en-US" sz="2000" b="1" i="1" dirty="0" smtClean="0">
                <a:solidFill>
                  <a:schemeClr val="tx1"/>
                </a:solidFill>
                <a:latin typeface="Times New Roman" panose="02020603050405020304" pitchFamily="18" charset="0"/>
                <a:cs typeface="Times New Roman" panose="02020603050405020304" pitchFamily="18" charset="0"/>
              </a:rPr>
              <a:t> </a:t>
            </a:r>
            <a:r>
              <a:rPr lang="en-US" sz="2000" b="1" i="1" dirty="0" err="1" smtClean="0">
                <a:solidFill>
                  <a:schemeClr val="tx1"/>
                </a:solidFill>
                <a:latin typeface="Times New Roman" panose="02020603050405020304" pitchFamily="18" charset="0"/>
                <a:cs typeface="Times New Roman" panose="02020603050405020304" pitchFamily="18" charset="0"/>
              </a:rPr>
              <a:t>vần</a:t>
            </a:r>
            <a:r>
              <a:rPr lang="en-US" sz="2000" b="1" i="1" dirty="0" smtClean="0">
                <a:solidFill>
                  <a:schemeClr val="tx1"/>
                </a:solidFill>
                <a:latin typeface="Times New Roman" panose="02020603050405020304" pitchFamily="18" charset="0"/>
                <a:cs typeface="Times New Roman" panose="02020603050405020304" pitchFamily="18" charset="0"/>
              </a:rPr>
              <a:t> </a:t>
            </a:r>
            <a:r>
              <a:rPr lang="en-US" sz="2000" b="1" i="1" dirty="0" err="1" smtClean="0">
                <a:solidFill>
                  <a:schemeClr val="tx1"/>
                </a:solidFill>
                <a:latin typeface="Times New Roman" panose="02020603050405020304" pitchFamily="18" charset="0"/>
                <a:cs typeface="Times New Roman" panose="02020603050405020304" pitchFamily="18" charset="0"/>
              </a:rPr>
              <a:t>đọc</a:t>
            </a:r>
            <a:r>
              <a:rPr lang="en-US" sz="2000" b="1" i="1" dirty="0" smtClean="0">
                <a:solidFill>
                  <a:schemeClr val="tx1"/>
                </a:solidFill>
                <a:latin typeface="Times New Roman" panose="02020603050405020304" pitchFamily="18" charset="0"/>
                <a:cs typeface="Times New Roman" panose="02020603050405020304" pitchFamily="18" charset="0"/>
              </a:rPr>
              <a:t> </a:t>
            </a:r>
            <a:r>
              <a:rPr lang="en-US" sz="2000" b="1" i="1" dirty="0" err="1" smtClean="0">
                <a:solidFill>
                  <a:schemeClr val="tx1"/>
                </a:solidFill>
                <a:latin typeface="Times New Roman" panose="02020603050405020304" pitchFamily="18" charset="0"/>
                <a:cs typeface="Times New Roman" panose="02020603050405020304" pitchFamily="18" charset="0"/>
              </a:rPr>
              <a:t>được</a:t>
            </a:r>
            <a:r>
              <a:rPr lang="en-US" sz="2000" b="1" i="1" dirty="0" smtClean="0">
                <a:solidFill>
                  <a:schemeClr val="tx1"/>
                </a:solidFill>
                <a:latin typeface="Times New Roman" panose="02020603050405020304" pitchFamily="18" charset="0"/>
                <a:cs typeface="Times New Roman" panose="02020603050405020304" pitchFamily="18" charset="0"/>
              </a:rPr>
              <a:t> 1 </a:t>
            </a:r>
            <a:r>
              <a:rPr lang="en-US" sz="2000" b="1" i="1" dirty="0" err="1" smtClean="0">
                <a:solidFill>
                  <a:schemeClr val="tx1"/>
                </a:solidFill>
                <a:latin typeface="Times New Roman" panose="02020603050405020304" pitchFamily="18" charset="0"/>
                <a:cs typeface="Times New Roman" panose="02020603050405020304" pitchFamily="18" charset="0"/>
              </a:rPr>
              <a:t>đoạn</a:t>
            </a:r>
            <a:r>
              <a:rPr lang="en-US" sz="2000" b="1" i="1" dirty="0" smtClean="0">
                <a:solidFill>
                  <a:schemeClr val="tx1"/>
                </a:solidFill>
                <a:latin typeface="Times New Roman" panose="02020603050405020304" pitchFamily="18" charset="0"/>
                <a:cs typeface="Times New Roman" panose="02020603050405020304" pitchFamily="18" charset="0"/>
              </a:rPr>
              <a:t> </a:t>
            </a:r>
            <a:r>
              <a:rPr lang="en-US" sz="2000" b="1" i="1" dirty="0" err="1" smtClean="0">
                <a:solidFill>
                  <a:schemeClr val="tx1"/>
                </a:solidFill>
                <a:latin typeface="Times New Roman" panose="02020603050405020304" pitchFamily="18" charset="0"/>
                <a:cs typeface="Times New Roman" panose="02020603050405020304" pitchFamily="18" charset="0"/>
              </a:rPr>
              <a:t>trong</a:t>
            </a:r>
            <a:r>
              <a:rPr lang="en-US" sz="2000" b="1" i="1" dirty="0" smtClean="0">
                <a:solidFill>
                  <a:schemeClr val="tx1"/>
                </a:solidFill>
                <a:latin typeface="Times New Roman" panose="02020603050405020304" pitchFamily="18" charset="0"/>
                <a:cs typeface="Times New Roman" panose="02020603050405020304" pitchFamily="18" charset="0"/>
              </a:rPr>
              <a:t> </a:t>
            </a:r>
            <a:r>
              <a:rPr lang="en-US" sz="2000" b="1" i="1" dirty="0" err="1" smtClean="0">
                <a:solidFill>
                  <a:schemeClr val="tx1"/>
                </a:solidFill>
                <a:latin typeface="Times New Roman" panose="02020603050405020304" pitchFamily="18" charset="0"/>
                <a:cs typeface="Times New Roman" panose="02020603050405020304" pitchFamily="18" charset="0"/>
              </a:rPr>
              <a:t>bài</a:t>
            </a:r>
            <a:endParaRPr lang="en-US" sz="2000" b="1" i="1" dirty="0">
              <a:solidFill>
                <a:schemeClr val="tx1"/>
              </a:solidFill>
              <a:latin typeface="Times New Roman" panose="02020603050405020304" pitchFamily="18" charset="0"/>
              <a:cs typeface="Times New Roman" panose="02020603050405020304" pitchFamily="18" charset="0"/>
            </a:endParaRPr>
          </a:p>
        </p:txBody>
      </p:sp>
      <p:pic>
        <p:nvPicPr>
          <p:cNvPr id="28" name="图片 39" descr="未标题-2.png"/>
          <p:cNvPicPr>
            <a:picLocks noChangeAspect="1"/>
          </p:cNvPicPr>
          <p:nvPr/>
        </p:nvPicPr>
        <p:blipFill>
          <a:blip r:embed="rId9" cstate="print"/>
          <a:stretch>
            <a:fillRect/>
          </a:stretch>
        </p:blipFill>
        <p:spPr>
          <a:xfrm>
            <a:off x="2760925" y="4641384"/>
            <a:ext cx="7063650" cy="1127723"/>
          </a:xfrm>
          <a:prstGeom prst="rect">
            <a:avLst/>
          </a:prstGeom>
        </p:spPr>
      </p:pic>
    </p:spTree>
    <p:extLst>
      <p:ext uri="{BB962C8B-B14F-4D97-AF65-F5344CB8AC3E}">
        <p14:creationId xmlns:p14="http://schemas.microsoft.com/office/powerpoint/2010/main" val="230154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250" fill="hold"/>
                                        <p:tgtEl>
                                          <p:spTgt spid="25"/>
                                        </p:tgtEl>
                                        <p:attrNameLst>
                                          <p:attrName>ppt_w</p:attrName>
                                        </p:attrNameLst>
                                      </p:cBhvr>
                                      <p:tavLst>
                                        <p:tav tm="0">
                                          <p:val>
                                            <p:fltVal val="0"/>
                                          </p:val>
                                        </p:tav>
                                        <p:tav tm="100000">
                                          <p:val>
                                            <p:strVal val="#ppt_w"/>
                                          </p:val>
                                        </p:tav>
                                      </p:tavLst>
                                    </p:anim>
                                    <p:anim calcmode="lin" valueType="num">
                                      <p:cBhvr>
                                        <p:cTn id="15" dur="250" fill="hold"/>
                                        <p:tgtEl>
                                          <p:spTgt spid="25"/>
                                        </p:tgtEl>
                                        <p:attrNameLst>
                                          <p:attrName>ppt_h</p:attrName>
                                        </p:attrNameLst>
                                      </p:cBhvr>
                                      <p:tavLst>
                                        <p:tav tm="0">
                                          <p:val>
                                            <p:fltVal val="0"/>
                                          </p:val>
                                        </p:tav>
                                        <p:tav tm="100000">
                                          <p:val>
                                            <p:strVal val="#ppt_h"/>
                                          </p:val>
                                        </p:tav>
                                      </p:tavLst>
                                    </p:anim>
                                    <p:anim calcmode="lin" valueType="num">
                                      <p:cBhvr>
                                        <p:cTn id="16" dur="250" fill="hold"/>
                                        <p:tgtEl>
                                          <p:spTgt spid="25"/>
                                        </p:tgtEl>
                                        <p:attrNameLst>
                                          <p:attrName>style.rotation</p:attrName>
                                        </p:attrNameLst>
                                      </p:cBhvr>
                                      <p:tavLst>
                                        <p:tav tm="0">
                                          <p:val>
                                            <p:fltVal val="360"/>
                                          </p:val>
                                        </p:tav>
                                        <p:tav tm="100000">
                                          <p:val>
                                            <p:fltVal val="0"/>
                                          </p:val>
                                        </p:tav>
                                      </p:tavLst>
                                    </p:anim>
                                    <p:animEffect transition="in" filter="fade">
                                      <p:cBhvr>
                                        <p:cTn id="17" dur="250"/>
                                        <p:tgtEl>
                                          <p:spTgt spid="25"/>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EE9E45-660C-4CFE-AE26-C5F4CC0F0270}"/>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35073" y="485804"/>
            <a:ext cx="1167093" cy="615090"/>
          </a:xfrm>
          <a:prstGeom prst="rect">
            <a:avLst/>
          </a:prstGeom>
        </p:spPr>
      </p:pic>
      <p:sp>
        <p:nvSpPr>
          <p:cNvPr id="3" name="TextBox 2">
            <a:extLst>
              <a:ext uri="{FF2B5EF4-FFF2-40B4-BE49-F238E27FC236}">
                <a16:creationId xmlns:a16="http://schemas.microsoft.com/office/drawing/2014/main" id="{7A94F233-4033-494F-B319-E2F9FA0D405E}"/>
              </a:ext>
            </a:extLst>
          </p:cNvPr>
          <p:cNvSpPr txBox="1"/>
          <p:nvPr/>
        </p:nvSpPr>
        <p:spPr>
          <a:xfrm>
            <a:off x="1802166" y="601214"/>
            <a:ext cx="9568297" cy="1508105"/>
          </a:xfrm>
          <a:prstGeom prst="rect">
            <a:avLst/>
          </a:prstGeom>
          <a:noFill/>
        </p:spPr>
        <p:txBody>
          <a:bodyPr wrap="square" rtlCol="0">
            <a:spAutoFit/>
          </a:bodyPr>
          <a:lstStyle/>
          <a:p>
            <a:pPr algn="just">
              <a:lnSpc>
                <a:spcPct val="150000"/>
              </a:lnSpc>
            </a:pPr>
            <a:r>
              <a:rPr lang="vi-VN" sz="3200"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Qua tên bài và tranh minh hoạ, đoán nội dung bài học.</a:t>
            </a:r>
            <a:endParaRPr lang="en-US" sz="3200" b="1" dirty="0">
              <a:solidFill>
                <a:srgbClr val="FFC000"/>
              </a:solidFill>
              <a:latin typeface="Adobe Garamond Pro" panose="02020502060506020403" pitchFamily="18"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3E4E4317-BEEE-4D84-A095-6A0995FD0FEF}"/>
              </a:ext>
            </a:extLst>
          </p:cNvPr>
          <p:cNvPicPr>
            <a:picLocks noChangeAspect="1"/>
          </p:cNvPicPr>
          <p:nvPr/>
        </p:nvPicPr>
        <p:blipFill rotWithShape="1">
          <a:blip r:embed="rId4"/>
          <a:srcRect l="4982"/>
          <a:stretch/>
        </p:blipFill>
        <p:spPr>
          <a:xfrm>
            <a:off x="2552022" y="2081443"/>
            <a:ext cx="8401728" cy="3976642"/>
          </a:xfrm>
          <a:prstGeom prst="roundRect">
            <a:avLst>
              <a:gd name="adj" fmla="val 30441"/>
            </a:avLst>
          </a:prstGeom>
        </p:spPr>
      </p:pic>
    </p:spTree>
    <p:extLst>
      <p:ext uri="{BB962C8B-B14F-4D97-AF65-F5344CB8AC3E}">
        <p14:creationId xmlns:p14="http://schemas.microsoft.com/office/powerpoint/2010/main" val="214714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V-Video Tuần 11-Bài 19.Chữ A-Đọc mẫ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135" y="5518467"/>
            <a:ext cx="1545464" cy="870684"/>
          </a:xfrm>
          <a:prstGeom prst="rect">
            <a:avLst/>
          </a:prstGeom>
        </p:spPr>
      </p:pic>
      <p:sp>
        <p:nvSpPr>
          <p:cNvPr id="5" name="Rectangle 5"/>
          <p:cNvSpPr>
            <a:spLocks noChangeArrowheads="1"/>
          </p:cNvSpPr>
          <p:nvPr/>
        </p:nvSpPr>
        <p:spPr bwMode="auto">
          <a:xfrm>
            <a:off x="1050793" y="1263689"/>
            <a:ext cx="10955337" cy="489364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a:defRPr>
                <a:solidFill>
                  <a:schemeClr val="tx1"/>
                </a:solidFill>
                <a:latin typeface="Times New Roman" panose="02020603050405020304" pitchFamily="18" charset="0"/>
              </a:defRPr>
            </a:lvl2pPr>
            <a:lvl3pPr>
              <a:defRPr>
                <a:solidFill>
                  <a:schemeClr val="tx1"/>
                </a:solidFill>
                <a:latin typeface="Times New Roman" panose="02020603050405020304" pitchFamily="18" charset="0"/>
              </a:defRPr>
            </a:lvl3pPr>
            <a:lvl4pPr>
              <a:defRPr>
                <a:solidFill>
                  <a:schemeClr val="tx1"/>
                </a:solidFill>
                <a:latin typeface="Times New Roman" panose="02020603050405020304" pitchFamily="18" charset="0"/>
              </a:defRPr>
            </a:lvl4pPr>
            <a:lvl5pPr>
              <a:defRPr>
                <a:solidFill>
                  <a:schemeClr val="tx1"/>
                </a:solidFill>
                <a:latin typeface="Times New Roman" panose="02020603050405020304" pitchFamily="18" charset="0"/>
              </a:defRPr>
            </a:lvl5pPr>
            <a:lvl6pPr eaLnBrk="0" fontAlgn="base" hangingPunct="0">
              <a:spcBef>
                <a:spcPct val="0"/>
              </a:spcBef>
              <a:spcAft>
                <a:spcPct val="0"/>
              </a:spcAft>
              <a:defRPr>
                <a:solidFill>
                  <a:schemeClr val="tx1"/>
                </a:solidFill>
                <a:latin typeface="Times New Roman" panose="02020603050405020304" pitchFamily="18" charset="0"/>
              </a:defRPr>
            </a:lvl6pPr>
            <a:lvl7pPr eaLnBrk="0" fontAlgn="base" hangingPunct="0">
              <a:spcBef>
                <a:spcPct val="0"/>
              </a:spcBef>
              <a:spcAft>
                <a:spcPct val="0"/>
              </a:spcAft>
              <a:defRPr>
                <a:solidFill>
                  <a:schemeClr val="tx1"/>
                </a:solidFill>
                <a:latin typeface="Times New Roman" panose="02020603050405020304" pitchFamily="18" charset="0"/>
              </a:defRPr>
            </a:lvl7pPr>
            <a:lvl8pPr eaLnBrk="0" fontAlgn="base" hangingPunct="0">
              <a:spcBef>
                <a:spcPct val="0"/>
              </a:spcBef>
              <a:spcAft>
                <a:spcPct val="0"/>
              </a:spcAft>
              <a:defRPr>
                <a:solidFill>
                  <a:schemeClr val="tx1"/>
                </a:solidFill>
                <a:latin typeface="Times New Roman" panose="02020603050405020304" pitchFamily="18" charset="0"/>
              </a:defRPr>
            </a:lvl8pPr>
            <a:lvl9pPr eaLnBrk="0" fontAlgn="base" hangingPunct="0">
              <a:spcBef>
                <a:spcPct val="0"/>
              </a:spcBef>
              <a:spcAft>
                <a:spcPct val="0"/>
              </a:spcAft>
              <a:defRPr>
                <a:solidFill>
                  <a:schemeClr val="tx1"/>
                </a:solidFill>
                <a:latin typeface="Times New Roman" panose="02020603050405020304" pitchFamily="18" charset="0"/>
              </a:defRPr>
            </a:lvl9pPr>
          </a:lstStyle>
          <a:p>
            <a:pPr algn="just">
              <a:defRPr/>
            </a:pPr>
            <a:r>
              <a:rPr lang="en-US" altLang="en-US" sz="2400" dirty="0" smtClean="0">
                <a:latin typeface="Arial" panose="020B0604020202020204" pitchFamily="34" charset="0"/>
                <a:cs typeface="Arial" panose="020B0604020202020204" pitchFamily="34"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là</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chữ</a:t>
            </a:r>
            <a:r>
              <a:rPr lang="en-US" altLang="en-US" sz="2400" dirty="0" smtClean="0">
                <a:cs typeface="Times New Roman" panose="02020603050405020304" pitchFamily="18" charset="0"/>
              </a:rPr>
              <a:t> A. </a:t>
            </a:r>
            <a:r>
              <a:rPr lang="en-US" altLang="en-US" sz="2400" dirty="0" err="1" smtClean="0">
                <a:cs typeface="Times New Roman" panose="02020603050405020304" pitchFamily="18" charset="0"/>
              </a:rPr>
              <a:t>Từ</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lâu</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đã</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nổi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tiếng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Hễ</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nhắc</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đến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tên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ai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cũng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biết</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Khi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vui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sướng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quá</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người</a:t>
            </a:r>
            <a:r>
              <a:rPr lang="en-US" altLang="en-US" sz="2400" dirty="0" smtClean="0">
                <a:cs typeface="Times New Roman" panose="02020603050405020304" pitchFamily="18" charset="0"/>
              </a:rPr>
              <a:t> ta </a:t>
            </a:r>
            <a:r>
              <a:rPr lang="en-US" altLang="en-US" sz="2400" dirty="0" err="1" smtClean="0">
                <a:cs typeface="Times New Roman" panose="02020603050405020304" pitchFamily="18" charset="0"/>
              </a:rPr>
              <a:t>thường</a:t>
            </a:r>
            <a:r>
              <a:rPr lang="en-US" altLang="en-US" sz="2400" dirty="0" smtClean="0">
                <a:cs typeface="Times New Roman" panose="02020603050405020304" pitchFamily="18" charset="0"/>
              </a:rPr>
              <a:t> reo </a:t>
            </a:r>
            <a:r>
              <a:rPr lang="en-US" altLang="en-US" sz="2400" dirty="0" err="1" smtClean="0">
                <a:cs typeface="Times New Roman" panose="02020603050405020304" pitchFamily="18" charset="0"/>
              </a:rPr>
              <a:t>lên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tên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Khi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ngạc</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nhiên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sửng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sốt</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người</a:t>
            </a:r>
            <a:r>
              <a:rPr lang="en-US" altLang="en-US" sz="2400" dirty="0" smtClean="0">
                <a:cs typeface="Times New Roman" panose="02020603050405020304" pitchFamily="18" charset="0"/>
              </a:rPr>
              <a:t> ta </a:t>
            </a:r>
            <a:r>
              <a:rPr lang="en-US" altLang="en-US" sz="2400" dirty="0" err="1" smtClean="0">
                <a:cs typeface="Times New Roman" panose="02020603050405020304" pitchFamily="18" charset="0"/>
              </a:rPr>
              <a:t>cũng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gọi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tên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a:t>
            </a:r>
          </a:p>
          <a:p>
            <a:pPr algn="just">
              <a:defRPr/>
            </a:pP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đứng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đầu</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bảng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chữ</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cái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tiếng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Việt</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Trong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bảng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chữ</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cái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của</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nhiều</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nước</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cũng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được</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người</a:t>
            </a:r>
            <a:r>
              <a:rPr lang="en-US" altLang="en-US" sz="2400" dirty="0" smtClean="0">
                <a:cs typeface="Times New Roman" panose="02020603050405020304" pitchFamily="18" charset="0"/>
              </a:rPr>
              <a:t> ta </a:t>
            </a:r>
            <a:r>
              <a:rPr lang="en-US" altLang="en-US" sz="2400" dirty="0" err="1" smtClean="0">
                <a:cs typeface="Times New Roman" panose="02020603050405020304" pitchFamily="18" charset="0"/>
              </a:rPr>
              <a:t>trân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trọng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xếp</a:t>
            </a:r>
            <a:r>
              <a:rPr lang="en-US" altLang="en-US" sz="2400" dirty="0" smtClean="0">
                <a:cs typeface="Times New Roman" panose="02020603050405020304" pitchFamily="18" charset="0"/>
              </a:rPr>
              <a:t> ở </a:t>
            </a:r>
            <a:r>
              <a:rPr lang="en-US" altLang="en-US" sz="2400" dirty="0" err="1" smtClean="0">
                <a:cs typeface="Times New Roman" panose="02020603050405020304" pitchFamily="18" charset="0"/>
              </a:rPr>
              <a:t>đầu</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hàng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Hằng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năm</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cứ</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đến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ngày</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khai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trường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rất</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nhiều</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trẻ</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em</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làm</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quen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với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trước</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tiên</a:t>
            </a:r>
            <a:r>
              <a:rPr lang="en-US" altLang="en-US" sz="2400" dirty="0" smtClean="0">
                <a:cs typeface="Times New Roman" panose="02020603050405020304" pitchFamily="18" charset="0"/>
              </a:rPr>
              <a:t>.</a:t>
            </a:r>
          </a:p>
          <a:p>
            <a:pPr algn="just">
              <a:defRPr/>
            </a:pP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luôn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mơ</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ước</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chỉ</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mình</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làm</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ra</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một</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cuốn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sách</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Nhưng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rồi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nhận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ra</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rằng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nếu</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chỉ</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một</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mình</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chẳng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thể</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nói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được</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với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ai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điều</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gì</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Một</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cuốn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sách</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chỉ</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toàn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chữ</a:t>
            </a:r>
            <a:r>
              <a:rPr lang="en-US" altLang="en-US" sz="2400" dirty="0" smtClean="0">
                <a:cs typeface="Times New Roman" panose="02020603050405020304" pitchFamily="18" charset="0"/>
              </a:rPr>
              <a:t> A </a:t>
            </a:r>
            <a:r>
              <a:rPr lang="en-US" altLang="en-US" sz="2400" dirty="0" err="1" smtClean="0">
                <a:cs typeface="Times New Roman" panose="02020603050405020304" pitchFamily="18" charset="0"/>
              </a:rPr>
              <a:t>không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thể</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là</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cuốn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sách</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mà</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mọi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người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muốn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đọc</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Để</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có</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cuốn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sách</a:t>
            </a:r>
            <a:r>
              <a:rPr lang="en-US" altLang="en-US" sz="2400" dirty="0" smtClean="0">
                <a:cs typeface="Times New Roman" panose="02020603050405020304" pitchFamily="18" charset="0"/>
              </a:rPr>
              <a:t> hay,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cần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các</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bạn</a:t>
            </a:r>
            <a:r>
              <a:rPr lang="en-US" altLang="en-US" sz="2400" dirty="0" smtClean="0">
                <a:cs typeface="Times New Roman" panose="02020603050405020304" pitchFamily="18" charset="0"/>
              </a:rPr>
              <a:t> B, C, D, Đ, E,...</a:t>
            </a:r>
          </a:p>
          <a:p>
            <a:pPr algn="just">
              <a:defRPr/>
            </a:pP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Chúng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luôn</a:t>
            </a:r>
            <a:r>
              <a:rPr lang="en-US" altLang="en-US" sz="2400" dirty="0" smtClean="0">
                <a:cs typeface="Times New Roman" panose="02020603050405020304" pitchFamily="18" charset="0"/>
              </a:rPr>
              <a:t> ở </a:t>
            </a:r>
            <a:r>
              <a:rPr lang="en-US" altLang="en-US" sz="2400" dirty="0" err="1" smtClean="0">
                <a:cs typeface="Times New Roman" panose="02020603050405020304" pitchFamily="18" charset="0"/>
              </a:rPr>
              <a:t>bên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nhau</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và</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cần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có</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nhau</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trên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những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trang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sách</a:t>
            </a:r>
            <a:r>
              <a:rPr lang="en-US" altLang="en-US" sz="2400" dirty="0" smtClean="0">
                <a:cs typeface="Times New Roman" panose="02020603050405020304" pitchFamily="18" charset="0"/>
              </a:rPr>
              <a:t>.</a:t>
            </a:r>
          </a:p>
          <a:p>
            <a:pPr algn="just">
              <a:defRPr/>
            </a:pP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Các</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bạn</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nhỏ</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hãy</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gặp</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chúng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tôi</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hằng</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ngày</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nhé</a:t>
            </a:r>
            <a:r>
              <a:rPr lang="en-US" altLang="en-US" sz="2400" dirty="0" smtClean="0">
                <a:cs typeface="Times New Roman" panose="02020603050405020304" pitchFamily="18" charset="0"/>
              </a:rPr>
              <a:t>!</a:t>
            </a:r>
          </a:p>
          <a:p>
            <a:pPr algn="r">
              <a:defRPr/>
            </a:pPr>
            <a:r>
              <a:rPr lang="en-US" altLang="en-US" sz="2400" dirty="0" smtClean="0">
                <a:latin typeface="Arial" panose="020B0604020202020204" pitchFamily="34" charset="0"/>
                <a:cs typeface="Arial" panose="020B0604020202020204" pitchFamily="34" charset="0"/>
              </a:rPr>
              <a:t>(</a:t>
            </a:r>
            <a:r>
              <a:rPr lang="en-US" altLang="en-US" sz="2400" i="1" dirty="0" smtClean="0">
                <a:latin typeface="Arial" panose="020B0604020202020204" pitchFamily="34" charset="0"/>
                <a:cs typeface="Arial" panose="020B0604020202020204" pitchFamily="34" charset="0"/>
              </a:rPr>
              <a:t>Theo</a:t>
            </a:r>
            <a:r>
              <a:rPr lang="en-US" altLang="en-US" sz="2400" dirty="0" smtClean="0">
                <a:latin typeface="Arial" panose="020B0604020202020204" pitchFamily="34" charset="0"/>
                <a:cs typeface="Arial" panose="020B0604020202020204" pitchFamily="34" charset="0"/>
              </a:rPr>
              <a:t> </a:t>
            </a:r>
            <a:r>
              <a:rPr lang="en-US" altLang="en-US" sz="2400" dirty="0" err="1" smtClean="0">
                <a:latin typeface="Arial" panose="020B0604020202020204" pitchFamily="34" charset="0"/>
                <a:cs typeface="Arial" panose="020B0604020202020204" pitchFamily="34" charset="0"/>
              </a:rPr>
              <a:t>Trần</a:t>
            </a:r>
            <a:r>
              <a:rPr lang="en-US" altLang="en-US" sz="2400" dirty="0" smtClean="0">
                <a:latin typeface="Arial" panose="020B0604020202020204" pitchFamily="34" charset="0"/>
                <a:cs typeface="Arial" panose="020B0604020202020204" pitchFamily="34" charset="0"/>
              </a:rPr>
              <a:t> </a:t>
            </a:r>
            <a:r>
              <a:rPr lang="en-US" altLang="en-US" sz="2400" dirty="0" err="1" smtClean="0">
                <a:latin typeface="Arial" panose="020B0604020202020204" pitchFamily="34" charset="0"/>
                <a:cs typeface="Arial" panose="020B0604020202020204" pitchFamily="34" charset="0"/>
              </a:rPr>
              <a:t>Hoài</a:t>
            </a:r>
            <a:r>
              <a:rPr lang="en-US" altLang="en-US" sz="2400" dirty="0" smtClean="0">
                <a:latin typeface="Arial" panose="020B0604020202020204" pitchFamily="34" charset="0"/>
                <a:cs typeface="Arial" panose="020B0604020202020204" pitchFamily="34" charset="0"/>
              </a:rPr>
              <a:t> </a:t>
            </a:r>
            <a:r>
              <a:rPr lang="en-US" altLang="en-US" sz="2400" dirty="0" err="1" smtClean="0">
                <a:latin typeface="Arial" panose="020B0604020202020204" pitchFamily="34" charset="0"/>
                <a:cs typeface="Arial" panose="020B0604020202020204" pitchFamily="34" charset="0"/>
              </a:rPr>
              <a:t>Dương</a:t>
            </a:r>
            <a:r>
              <a:rPr lang="en-US" altLang="en-US" sz="2400" dirty="0" smtClean="0">
                <a:latin typeface="Arial" panose="020B0604020202020204" pitchFamily="34" charset="0"/>
                <a:cs typeface="Arial" panose="020B0604020202020204" pitchFamily="34" charset="0"/>
              </a:rPr>
              <a:t>)</a:t>
            </a:r>
          </a:p>
        </p:txBody>
      </p:sp>
      <p:sp>
        <p:nvSpPr>
          <p:cNvPr id="6" name="TextBox 5"/>
          <p:cNvSpPr txBox="1">
            <a:spLocks noChangeArrowheads="1"/>
          </p:cNvSpPr>
          <p:nvPr/>
        </p:nvSpPr>
        <p:spPr bwMode="auto">
          <a:xfrm>
            <a:off x="1050793" y="1031874"/>
            <a:ext cx="982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smtClean="0">
                <a:solidFill>
                  <a:schemeClr val="accent5">
                    <a:lumMod val="75000"/>
                  </a:schemeClr>
                </a:solidFill>
                <a:ea typeface="Arial-SGK-TV" charset="0"/>
                <a:cs typeface="Arial-SGK-TV" charset="0"/>
              </a:rPr>
              <a:t>Đọc</a:t>
            </a:r>
            <a:endParaRPr lang="en-US" altLang="en-US" sz="2800" u="sng">
              <a:solidFill>
                <a:schemeClr val="accent5">
                  <a:lumMod val="75000"/>
                </a:schemeClr>
              </a:solidFill>
              <a:ea typeface="Arial-SGK-TV" charset="0"/>
              <a:cs typeface="Arial-SGK-TV"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7" y="888843"/>
            <a:ext cx="1004310" cy="836925"/>
          </a:xfrm>
          <a:prstGeom prst="rect">
            <a:avLst/>
          </a:prstGeom>
        </p:spPr>
      </p:pic>
      <p:sp>
        <p:nvSpPr>
          <p:cNvPr id="8" name="Rectangle: Rounded Corners 1">
            <a:extLst>
              <a:ext uri="{FF2B5EF4-FFF2-40B4-BE49-F238E27FC236}">
                <a16:creationId xmlns:a16="http://schemas.microsoft.com/office/drawing/2014/main" id="{CB044157-FBFC-45DE-AE77-CC70A71BC2E3}"/>
              </a:ext>
            </a:extLst>
          </p:cNvPr>
          <p:cNvSpPr/>
          <p:nvPr/>
        </p:nvSpPr>
        <p:spPr>
          <a:xfrm>
            <a:off x="2853833" y="401479"/>
            <a:ext cx="7350711"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531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8" fill="hold" display="0">
                  <p:stCondLst>
                    <p:cond delay="indefinite"/>
                  </p:stCondLst>
                </p:cTn>
                <p:tgtEl>
                  <p:spTgt spid="4"/>
                </p:tgtEl>
              </p:cMediaNode>
            </p:video>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0689"/>
            <a:ext cx="12192000" cy="6760846"/>
          </a:xfrm>
          <a:prstGeom prst="rect">
            <a:avLst/>
          </a:prstGeom>
        </p:spPr>
      </p:pic>
      <p:grpSp>
        <p:nvGrpSpPr>
          <p:cNvPr id="6" name="Group 5"/>
          <p:cNvGrpSpPr/>
          <p:nvPr/>
        </p:nvGrpSpPr>
        <p:grpSpPr>
          <a:xfrm>
            <a:off x="9037824" y="-705351"/>
            <a:ext cx="3702279" cy="7029951"/>
            <a:chOff x="7807770" y="-705351"/>
            <a:chExt cx="4932334" cy="7793314"/>
          </a:xfrm>
        </p:grpSpPr>
        <p:pic>
          <p:nvPicPr>
            <p:cNvPr id="7"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719988" y="-705351"/>
              <a:ext cx="3020116" cy="3146513"/>
            </a:xfrm>
            <a:prstGeom prst="rect">
              <a:avLst/>
            </a:prstGeom>
          </p:spPr>
        </p:pic>
        <p:pic>
          <p:nvPicPr>
            <p:cNvPr id="8"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9">
              <a:extLst>
                <a:ext uri="{28A0092B-C50C-407E-A947-70E740481C1C}">
                  <a14:useLocalDpi xmlns:a14="http://schemas.microsoft.com/office/drawing/2010/main" val="0"/>
                </a:ext>
              </a:extLst>
            </a:blip>
            <a:srcRect l="3522" t="72885" r="51708" b="5978"/>
            <a:stretch/>
          </p:blipFill>
          <p:spPr>
            <a:xfrm>
              <a:off x="7807770" y="4200735"/>
              <a:ext cx="4574367" cy="2887228"/>
            </a:xfrm>
            <a:prstGeom prst="rect">
              <a:avLst/>
            </a:prstGeom>
          </p:spPr>
        </p:pic>
      </p:grpSp>
      <p:sp>
        <p:nvSpPr>
          <p:cNvPr id="17" name="AutoShape 14"/>
          <p:cNvSpPr/>
          <p:nvPr>
            <p:custDataLst>
              <p:tags r:id="rId1"/>
            </p:custDataLst>
          </p:nvPr>
        </p:nvSpPr>
        <p:spPr>
          <a:xfrm>
            <a:off x="3976937" y="1492452"/>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altLang="zh-CN" sz="3600" b="0" i="0" u="none" strike="noStrike" kern="1200" cap="none" spc="0" normalizeH="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AutoShape 14"/>
          <p:cNvSpPr>
            <a:spLocks noChangeArrowheads="1"/>
          </p:cNvSpPr>
          <p:nvPr>
            <p:custDataLst>
              <p:tags r:id="rId2"/>
            </p:custDataLst>
          </p:nvPr>
        </p:nvSpPr>
        <p:spPr bwMode="auto">
          <a:xfrm>
            <a:off x="5099814" y="2193565"/>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altLang="zh-C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sướng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AutoShape 14"/>
          <p:cNvSpPr>
            <a:spLocks noChangeArrowheads="1"/>
          </p:cNvSpPr>
          <p:nvPr>
            <p:custDataLst>
              <p:tags r:id="rId3"/>
            </p:custDataLst>
          </p:nvPr>
        </p:nvSpPr>
        <p:spPr bwMode="auto">
          <a:xfrm>
            <a:off x="5570725" y="305037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Sửng</a:t>
            </a:r>
            <a:r>
              <a:rPr lang="en-US" altLang="zh-C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 Box 4"/>
          <p:cNvSpPr txBox="1">
            <a:spLocks noChangeArrowheads="1"/>
          </p:cNvSpPr>
          <p:nvPr>
            <p:custDataLst>
              <p:tags r:id="rId4"/>
            </p:custDataLst>
          </p:nvPr>
        </p:nvSpPr>
        <p:spPr bwMode="auto">
          <a:xfrm>
            <a:off x="4296342" y="489364"/>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5"/>
            </p:custDataLst>
          </p:nvPr>
        </p:nvSpPr>
        <p:spPr bwMode="auto">
          <a:xfrm>
            <a:off x="6096000" y="3941255"/>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Trân</a:t>
            </a:r>
            <a:r>
              <a:rPr lang="en-US" altLang="zh-C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lang="en-US" altLang="zh-CN" sz="3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rọng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1024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par>
                                <p:cTn id="37" presetID="26" presetClass="entr" presetSubtype="0" fill="hold" grpId="1"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80">
                                          <p:stCondLst>
                                            <p:cond delay="0"/>
                                          </p:stCondLst>
                                        </p:cTn>
                                        <p:tgtEl>
                                          <p:spTgt spid="19"/>
                                        </p:tgtEl>
                                      </p:cBhvr>
                                    </p:animEffect>
                                    <p:anim calcmode="lin" valueType="num">
                                      <p:cBhvr>
                                        <p:cTn id="4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5" dur="26">
                                          <p:stCondLst>
                                            <p:cond delay="650"/>
                                          </p:stCondLst>
                                        </p:cTn>
                                        <p:tgtEl>
                                          <p:spTgt spid="19"/>
                                        </p:tgtEl>
                                      </p:cBhvr>
                                      <p:to x="100000" y="60000"/>
                                    </p:animScale>
                                    <p:animScale>
                                      <p:cBhvr>
                                        <p:cTn id="46" dur="166" decel="50000">
                                          <p:stCondLst>
                                            <p:cond delay="676"/>
                                          </p:stCondLst>
                                        </p:cTn>
                                        <p:tgtEl>
                                          <p:spTgt spid="19"/>
                                        </p:tgtEl>
                                      </p:cBhvr>
                                      <p:to x="100000" y="100000"/>
                                    </p:animScale>
                                    <p:animScale>
                                      <p:cBhvr>
                                        <p:cTn id="47" dur="26">
                                          <p:stCondLst>
                                            <p:cond delay="1312"/>
                                          </p:stCondLst>
                                        </p:cTn>
                                        <p:tgtEl>
                                          <p:spTgt spid="19"/>
                                        </p:tgtEl>
                                      </p:cBhvr>
                                      <p:to x="100000" y="80000"/>
                                    </p:animScale>
                                    <p:animScale>
                                      <p:cBhvr>
                                        <p:cTn id="48" dur="166" decel="50000">
                                          <p:stCondLst>
                                            <p:cond delay="1338"/>
                                          </p:stCondLst>
                                        </p:cTn>
                                        <p:tgtEl>
                                          <p:spTgt spid="19"/>
                                        </p:tgtEl>
                                      </p:cBhvr>
                                      <p:to x="100000" y="100000"/>
                                    </p:animScale>
                                    <p:animScale>
                                      <p:cBhvr>
                                        <p:cTn id="49" dur="26">
                                          <p:stCondLst>
                                            <p:cond delay="1642"/>
                                          </p:stCondLst>
                                        </p:cTn>
                                        <p:tgtEl>
                                          <p:spTgt spid="19"/>
                                        </p:tgtEl>
                                      </p:cBhvr>
                                      <p:to x="100000" y="90000"/>
                                    </p:animScale>
                                    <p:animScale>
                                      <p:cBhvr>
                                        <p:cTn id="50" dur="166" decel="50000">
                                          <p:stCondLst>
                                            <p:cond delay="1668"/>
                                          </p:stCondLst>
                                        </p:cTn>
                                        <p:tgtEl>
                                          <p:spTgt spid="19"/>
                                        </p:tgtEl>
                                      </p:cBhvr>
                                      <p:to x="100000" y="100000"/>
                                    </p:animScale>
                                    <p:animScale>
                                      <p:cBhvr>
                                        <p:cTn id="51" dur="26">
                                          <p:stCondLst>
                                            <p:cond delay="1808"/>
                                          </p:stCondLst>
                                        </p:cTn>
                                        <p:tgtEl>
                                          <p:spTgt spid="19"/>
                                        </p:tgtEl>
                                      </p:cBhvr>
                                      <p:to x="100000" y="95000"/>
                                    </p:animScale>
                                    <p:animScale>
                                      <p:cBhvr>
                                        <p:cTn id="52" dur="166" decel="50000">
                                          <p:stCondLst>
                                            <p:cond delay="1834"/>
                                          </p:stCondLst>
                                        </p:cTn>
                                        <p:tgtEl>
                                          <p:spTgt spid="19"/>
                                        </p:tgtEl>
                                      </p:cBhvr>
                                      <p:to x="100000" y="100000"/>
                                    </p:animScale>
                                  </p:childTnLst>
                                </p:cTn>
                              </p:par>
                            </p:childTnLst>
                          </p:cTn>
                        </p:par>
                        <p:par>
                          <p:cTn id="53" fill="hold">
                            <p:stCondLst>
                              <p:cond delay="2000"/>
                            </p:stCondLst>
                            <p:childTnLst>
                              <p:par>
                                <p:cTn id="54" presetID="2" presetClass="entr" presetSubtype="8" fill="hold" grpId="0" nodeType="after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fill="hold"/>
                                        <p:tgtEl>
                                          <p:spTgt spid="33"/>
                                        </p:tgtEl>
                                        <p:attrNameLst>
                                          <p:attrName>ppt_x</p:attrName>
                                        </p:attrNameLst>
                                      </p:cBhvr>
                                      <p:tavLst>
                                        <p:tav tm="0">
                                          <p:val>
                                            <p:strVal val="0-#ppt_w/2"/>
                                          </p:val>
                                        </p:tav>
                                        <p:tav tm="100000">
                                          <p:val>
                                            <p:strVal val="#ppt_x"/>
                                          </p:val>
                                        </p:tav>
                                      </p:tavLst>
                                    </p:anim>
                                    <p:anim calcmode="lin" valueType="num">
                                      <p:cBhvr additive="base">
                                        <p:cTn id="57" dur="500" fill="hold"/>
                                        <p:tgtEl>
                                          <p:spTgt spid="33"/>
                                        </p:tgtEl>
                                        <p:attrNameLst>
                                          <p:attrName>ppt_y</p:attrName>
                                        </p:attrNameLst>
                                      </p:cBhvr>
                                      <p:tavLst>
                                        <p:tav tm="0">
                                          <p:val>
                                            <p:strVal val="#ppt_y"/>
                                          </p:val>
                                        </p:tav>
                                        <p:tav tm="100000">
                                          <p:val>
                                            <p:strVal val="#ppt_y"/>
                                          </p:val>
                                        </p:tav>
                                      </p:tavLst>
                                    </p:anim>
                                  </p:childTnLst>
                                </p:cTn>
                              </p:par>
                              <p:par>
                                <p:cTn id="58" presetID="26" presetClass="entr" presetSubtype="0" fill="hold" grpId="1"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80">
                                          <p:stCondLst>
                                            <p:cond delay="0"/>
                                          </p:stCondLst>
                                        </p:cTn>
                                        <p:tgtEl>
                                          <p:spTgt spid="40"/>
                                        </p:tgtEl>
                                      </p:cBhvr>
                                    </p:animEffect>
                                    <p:anim calcmode="lin" valueType="num">
                                      <p:cBhvr>
                                        <p:cTn id="61"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66" dur="26">
                                          <p:stCondLst>
                                            <p:cond delay="650"/>
                                          </p:stCondLst>
                                        </p:cTn>
                                        <p:tgtEl>
                                          <p:spTgt spid="40"/>
                                        </p:tgtEl>
                                      </p:cBhvr>
                                      <p:to x="100000" y="60000"/>
                                    </p:animScale>
                                    <p:animScale>
                                      <p:cBhvr>
                                        <p:cTn id="67" dur="166" decel="50000">
                                          <p:stCondLst>
                                            <p:cond delay="676"/>
                                          </p:stCondLst>
                                        </p:cTn>
                                        <p:tgtEl>
                                          <p:spTgt spid="40"/>
                                        </p:tgtEl>
                                      </p:cBhvr>
                                      <p:to x="100000" y="100000"/>
                                    </p:animScale>
                                    <p:animScale>
                                      <p:cBhvr>
                                        <p:cTn id="68" dur="26">
                                          <p:stCondLst>
                                            <p:cond delay="1312"/>
                                          </p:stCondLst>
                                        </p:cTn>
                                        <p:tgtEl>
                                          <p:spTgt spid="40"/>
                                        </p:tgtEl>
                                      </p:cBhvr>
                                      <p:to x="100000" y="80000"/>
                                    </p:animScale>
                                    <p:animScale>
                                      <p:cBhvr>
                                        <p:cTn id="69" dur="166" decel="50000">
                                          <p:stCondLst>
                                            <p:cond delay="1338"/>
                                          </p:stCondLst>
                                        </p:cTn>
                                        <p:tgtEl>
                                          <p:spTgt spid="40"/>
                                        </p:tgtEl>
                                      </p:cBhvr>
                                      <p:to x="100000" y="100000"/>
                                    </p:animScale>
                                    <p:animScale>
                                      <p:cBhvr>
                                        <p:cTn id="70" dur="26">
                                          <p:stCondLst>
                                            <p:cond delay="1642"/>
                                          </p:stCondLst>
                                        </p:cTn>
                                        <p:tgtEl>
                                          <p:spTgt spid="40"/>
                                        </p:tgtEl>
                                      </p:cBhvr>
                                      <p:to x="100000" y="90000"/>
                                    </p:animScale>
                                    <p:animScale>
                                      <p:cBhvr>
                                        <p:cTn id="71" dur="166" decel="50000">
                                          <p:stCondLst>
                                            <p:cond delay="1668"/>
                                          </p:stCondLst>
                                        </p:cTn>
                                        <p:tgtEl>
                                          <p:spTgt spid="40"/>
                                        </p:tgtEl>
                                      </p:cBhvr>
                                      <p:to x="100000" y="100000"/>
                                    </p:animScale>
                                    <p:animScale>
                                      <p:cBhvr>
                                        <p:cTn id="72" dur="26">
                                          <p:stCondLst>
                                            <p:cond delay="1808"/>
                                          </p:stCondLst>
                                        </p:cTn>
                                        <p:tgtEl>
                                          <p:spTgt spid="40"/>
                                        </p:tgtEl>
                                      </p:cBhvr>
                                      <p:to x="100000" y="95000"/>
                                    </p:animScale>
                                    <p:animScale>
                                      <p:cBhvr>
                                        <p:cTn id="73"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33" grpId="0"/>
      <p:bldP spid="40" grpId="0" animBg="1"/>
      <p:bldP spid="4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88" descr="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10" y="1253373"/>
            <a:ext cx="11513574" cy="5405801"/>
          </a:xfrm>
          <a:prstGeom prst="rect">
            <a:avLst/>
          </a:prstGeom>
          <a:solidFill>
            <a:schemeClr val="accent2"/>
          </a:solidFill>
          <a:extLst/>
        </p:spPr>
      </p:pic>
      <p:sp>
        <p:nvSpPr>
          <p:cNvPr id="5" name="Rectangle 4">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5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5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50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0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dài</a:t>
            </a:r>
            <a:endParaRPr lang="en-US" sz="5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2" descr="F:\360安全浏览器下载\六一\Nipic_2531170_b95b5e79d8a6cff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9770" y="0"/>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05000" y="2055806"/>
            <a:ext cx="6877050" cy="2726900"/>
          </a:xfrm>
          <a:prstGeom prst="rect">
            <a:avLst/>
          </a:prstGeom>
        </p:spPr>
        <p:txBody>
          <a:bodyPr wrap="square">
            <a:spAutoFit/>
          </a:bodyPr>
          <a:lstStyle/>
          <a:p>
            <a:pPr lvl="0" algn="just">
              <a:lnSpc>
                <a:spcPct val="107000"/>
              </a:lnSpc>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cuốn sách chỉ toàn chữ </a:t>
            </a:r>
            <a:r>
              <a:rPr lang="vi-VN"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en-US"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 </a:t>
            </a:r>
            <a:r>
              <a:rPr lang="vi-VN"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cuốn sách mà </a:t>
            </a:r>
            <a:r>
              <a:rPr lang="vi-VN"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mọi</a:t>
            </a:r>
            <a:r>
              <a:rPr lang="en-US"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muốn đọc.</a:t>
            </a:r>
            <a:endPar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64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114</TotalTime>
  <Words>611</Words>
  <Application>Microsoft Office PowerPoint</Application>
  <PresentationFormat>Widescreen</PresentationFormat>
  <Paragraphs>60</Paragraphs>
  <Slides>14</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Adobe Caslon Pro Bold</vt:lpstr>
      <vt:lpstr>Adobe Garamond Pro</vt:lpstr>
      <vt:lpstr>Arial</vt:lpstr>
      <vt:lpstr>Arial-Rounded</vt:lpstr>
      <vt:lpstr>Arial-SGK-TV</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cp:revision>
  <dcterms:created xsi:type="dcterms:W3CDTF">2024-11-13T04:00:28Z</dcterms:created>
  <dcterms:modified xsi:type="dcterms:W3CDTF">2024-11-13T07:17:53Z</dcterms:modified>
</cp:coreProperties>
</file>