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5"/>
  </p:notesMasterIdLst>
  <p:sldIdLst>
    <p:sldId id="562" r:id="rId3"/>
    <p:sldId id="565" r:id="rId4"/>
    <p:sldId id="559" r:id="rId5"/>
    <p:sldId id="563" r:id="rId6"/>
    <p:sldId id="284" r:id="rId7"/>
    <p:sldId id="556" r:id="rId8"/>
    <p:sldId id="567" r:id="rId9"/>
    <p:sldId id="299" r:id="rId10"/>
    <p:sldId id="300" r:id="rId11"/>
    <p:sldId id="301" r:id="rId12"/>
    <p:sldId id="566" r:id="rId13"/>
    <p:sldId id="557" r:id="rId14"/>
    <p:sldId id="568" r:id="rId15"/>
    <p:sldId id="569" r:id="rId16"/>
    <p:sldId id="561" r:id="rId17"/>
    <p:sldId id="570" r:id="rId18"/>
    <p:sldId id="558" r:id="rId19"/>
    <p:sldId id="571" r:id="rId20"/>
    <p:sldId id="572" r:id="rId21"/>
    <p:sldId id="554" r:id="rId22"/>
    <p:sldId id="584" r:id="rId23"/>
    <p:sldId id="266" r:id="rId2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24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68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4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19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9FA79648-B497-438F-A530-9FB9205FE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FDF052A-C226-4107-8559-C9B7CDAF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sym typeface="+mn-ea"/>
              </a:rPr>
              <a:t>Bài giảng thiết kế bởi: Hương Thảo - tranthao121004@gmail.com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A3CF04B-6FAD-4419-AE89-AD1561321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D3847-F9A6-4271-BEB4-F0B7C7F17ECB}" type="slidenum">
              <a:rPr lang="zh-CN" altLang="en-US" sz="120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21</a:t>
            </a:fld>
            <a:endParaRPr lang="zh-CN" altLang="en-US" sz="120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7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FFBF4-D5B3-4FD2-B4EC-6A89EB96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DA71-6D90-4B7C-9B88-DFD5C188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2AB5-6105-4FB7-B0E9-FED33E95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923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23DA-2439-47F9-BE35-F435E98A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75B4-C5D7-4EBE-8DF2-B5B8433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098E-13DE-442E-8E60-2F6A54BB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03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CCAD-156D-4C7F-A42D-DB8312A7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AED4-B17D-4549-BAF3-45F69F47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AC2E-478F-4CE6-974C-CB2C9DCE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587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4409D2-3CC6-4618-9EB8-6C96D063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A67738-D938-4301-84A7-62810E7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D3B1C6-5705-460A-8DBE-720104C5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20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29ABC6-7F2C-434D-961F-2DA1889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3A03E2-291B-4482-AD39-FD8B62CA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F8825A-AFA8-457F-B989-9280EE8E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801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5D9DE2-D334-43D7-8F4A-E6DD27E8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489F8D-5A1E-4B7C-A710-9382B520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16487A-8371-495B-861B-FCC8E8D2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170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DF9E16-A86D-4702-AD9F-C3A035DC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7E34F7-4E75-4F47-AB85-2478225D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905AA9-820E-4ED0-907B-9F9EB5AE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124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5DB692-A64E-481C-B6E0-E6E4BEB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344280-F83B-48FE-A93F-3633B967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50598E-C7D5-4889-AB18-6EC3DA1E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867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AE52DA-897B-44A3-A833-86ED7DF8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F609D7-AB39-40EE-BE84-7CC93197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7412D-0DD3-4550-84F5-6F84F68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079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75DB-9FEC-4263-A3DA-E427F125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0C97A-D7F6-4F8F-B5A2-9D575735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22147-B6D5-408A-832C-E3DEA58B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861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CA04-E1D6-4AB8-BCD5-5D2E0AC8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3630B-7EB5-48ED-A49E-F94E706A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BBF66-B726-4956-827D-7B06795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79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59776AB1-2DA2-4463-BB8B-9A6BE181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43E13D-58C2-4851-A047-9DD3B7DE8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248C-9161-4FAF-B36E-13FB0837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7C8C9-FB99-41D3-9CFB-696491BDD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E279-4BD1-4EA2-AF4A-26AE711A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7" name="图片 7" descr="444">
            <a:extLst>
              <a:ext uri="{FF2B5EF4-FFF2-40B4-BE49-F238E27FC236}">
                <a16:creationId xmlns:a16="http://schemas.microsoft.com/office/drawing/2014/main" id="{866E2EFB-21BE-45B1-A44A-5FF5B5A3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175"/>
            <a:ext cx="1220893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/Documents%20and%20Settings/Admin/My%20Documents/Downloads/Music/LOP%20CHUNG%20MINH%20DOAN%20KET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wmf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264227" y="1840546"/>
            <a:ext cx="2902857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9D156A37-8C95-4AC0-AAEA-7EAD03FECF2C}"/>
              </a:ext>
            </a:extLst>
          </p:cNvPr>
          <p:cNvSpPr txBox="1"/>
          <p:nvPr/>
        </p:nvSpPr>
        <p:spPr>
          <a:xfrm>
            <a:off x="608378" y="186495"/>
            <a:ext cx="10741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61846-F114-4EEF-B46E-B3C20571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35" y="880388"/>
            <a:ext cx="6245836" cy="440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090118-F40B-40DE-9913-78277649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35" y="5669280"/>
            <a:ext cx="6245836" cy="6225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1BA167-037A-4404-90D3-4551F758AE3E}"/>
              </a:ext>
            </a:extLst>
          </p:cNvPr>
          <p:cNvSpPr txBox="1">
            <a:spLocks/>
          </p:cNvSpPr>
          <p:nvPr/>
        </p:nvSpPr>
        <p:spPr>
          <a:xfrm>
            <a:off x="3109070" y="5633517"/>
            <a:ext cx="5317588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45CE49-88DA-46DF-BE7B-F419581E7CF7}"/>
              </a:ext>
            </a:extLst>
          </p:cNvPr>
          <p:cNvSpPr txBox="1">
            <a:spLocks/>
          </p:cNvSpPr>
          <p:nvPr/>
        </p:nvSpPr>
        <p:spPr>
          <a:xfrm>
            <a:off x="2954435" y="5677783"/>
            <a:ext cx="6245836" cy="6225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06C6F-D9B4-405C-B875-F7363FA10001}"/>
              </a:ext>
            </a:extLst>
          </p:cNvPr>
          <p:cNvSpPr txBox="1">
            <a:spLocks/>
          </p:cNvSpPr>
          <p:nvPr/>
        </p:nvSpPr>
        <p:spPr>
          <a:xfrm>
            <a:off x="2283546" y="5669280"/>
            <a:ext cx="8815864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  <p:bldP spid="9" grpId="1" animBg="1"/>
      <p:bldP spid="9" grpId="2" animBg="1"/>
      <p:bldP spid="9" grpId="3" animBg="1"/>
      <p:bldP spid="10" grpId="0" animBg="1"/>
      <p:bldP spid="10" grpId="1"/>
      <p:bldP spid="10" grpId="2"/>
      <p:bldP spid="11" grpId="0" animBg="1"/>
      <p:bldP spid="11" grpId="1" animBg="1"/>
      <p:bldP spid="11" grpId="2" animBg="1"/>
      <p:bldP spid="11" grpId="3" animBg="1"/>
      <p:bldP spid="12" grpId="0" animBg="1"/>
      <p:bldP spid="12" grpId="1"/>
      <p:bldP spid="12" grpId="2"/>
      <p:bldP spid="1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F7E56-7710-47E7-8B66-1EDD89E9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2862"/>
            <a:ext cx="4943475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B2EAD-FA72-4087-A950-096A1458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0"/>
            <a:ext cx="4438650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AC1D1-423B-417E-9309-BE1C88C5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65" y="3581400"/>
            <a:ext cx="4572000" cy="32766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3D4F00C8-5B4A-4752-8D2D-A6F725FEB545}"/>
              </a:ext>
            </a:extLst>
          </p:cNvPr>
          <p:cNvSpPr/>
          <p:nvPr/>
        </p:nvSpPr>
        <p:spPr>
          <a:xfrm>
            <a:off x="5291138" y="1139483"/>
            <a:ext cx="2462212" cy="2032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13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2893915" y="2505946"/>
              <a:ext cx="7466078" cy="129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fr-FR" sz="5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82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58CE5-CFC3-4DC1-8D10-2C430224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1637" cy="68580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1DEDB9F-AF99-4932-9327-B4C814A78A08}"/>
              </a:ext>
            </a:extLst>
          </p:cNvPr>
          <p:cNvSpPr/>
          <p:nvPr/>
        </p:nvSpPr>
        <p:spPr>
          <a:xfrm>
            <a:off x="7821637" y="2810022"/>
            <a:ext cx="4370363" cy="1086730"/>
          </a:xfrm>
          <a:prstGeom prst="homePlate">
            <a:avLst>
              <a:gd name="adj" fmla="val 266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</a:rPr>
              <a:t>Quan </a:t>
            </a:r>
            <a:r>
              <a:rPr lang="en-US" sz="3600" dirty="0" err="1">
                <a:solidFill>
                  <a:srgbClr val="FFFF00"/>
                </a:solidFill>
              </a:rPr>
              <a:t>sát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tranh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nêu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nội</a:t>
            </a:r>
            <a:r>
              <a:rPr lang="en-US" sz="3600" dirty="0">
                <a:solidFill>
                  <a:srgbClr val="FFFF00"/>
                </a:solidFill>
              </a:rPr>
              <a:t> dung tanh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C1E309EA-0A43-4DBA-8704-AF5E9332D72F}"/>
              </a:ext>
            </a:extLst>
          </p:cNvPr>
          <p:cNvSpPr/>
          <p:nvPr/>
        </p:nvSpPr>
        <p:spPr>
          <a:xfrm>
            <a:off x="7821637" y="126609"/>
            <a:ext cx="4131212" cy="2574388"/>
          </a:xfrm>
          <a:prstGeom prst="sun">
            <a:avLst>
              <a:gd name="adj" fmla="val 153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Hoạt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nhóm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5E168C2-968D-4EC5-8A7F-C4E067BC220D}"/>
              </a:ext>
            </a:extLst>
          </p:cNvPr>
          <p:cNvSpPr/>
          <p:nvPr/>
        </p:nvSpPr>
        <p:spPr>
          <a:xfrm>
            <a:off x="7821636" y="4157003"/>
            <a:ext cx="4370363" cy="1863969"/>
          </a:xfrm>
          <a:prstGeom prst="homePlate">
            <a:avLst>
              <a:gd name="adj" fmla="val 27231"/>
            </a:avLst>
          </a:prstGeom>
          <a:solidFill>
            <a:srgbClr val="93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4DA85EE-DC2B-4C18-9636-271D59DA2A62}"/>
              </a:ext>
            </a:extLst>
          </p:cNvPr>
          <p:cNvSpPr txBox="1"/>
          <p:nvPr/>
        </p:nvSpPr>
        <p:spPr>
          <a:xfrm>
            <a:off x="448407" y="668362"/>
            <a:ext cx="109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3 - 4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F70753-1F86-40E3-972E-69F0699B35C9}"/>
              </a:ext>
            </a:extLst>
          </p:cNvPr>
          <p:cNvGrpSpPr/>
          <p:nvPr/>
        </p:nvGrpSpPr>
        <p:grpSpPr>
          <a:xfrm>
            <a:off x="1097280" y="1544175"/>
            <a:ext cx="9889588" cy="3745277"/>
            <a:chOff x="1097280" y="1544175"/>
            <a:chExt cx="9889588" cy="3745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878ED4-AB93-4EDA-A29D-1B44F7452889}"/>
                </a:ext>
              </a:extLst>
            </p:cNvPr>
            <p:cNvGrpSpPr/>
            <p:nvPr/>
          </p:nvGrpSpPr>
          <p:grpSpPr>
            <a:xfrm>
              <a:off x="1097280" y="1544175"/>
              <a:ext cx="9889588" cy="3745277"/>
              <a:chOff x="768927" y="1641595"/>
              <a:chExt cx="5340928" cy="2511698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02D4390-F855-4A0C-8D89-F370DFFB1155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  <a:grpFill/>
            </p:grpSpPr>
            <p:sp>
              <p:nvSpPr>
                <p:cNvPr id="8" name="Rectangle 14">
                  <a:extLst>
                    <a:ext uri="{FF2B5EF4-FFF2-40B4-BE49-F238E27FC236}">
                      <a16:creationId xmlns:a16="http://schemas.microsoft.com/office/drawing/2014/main" id="{E88E32A4-0734-4DB3-98EB-946CD06B08AF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oogle Shape;1251;p47">
                  <a:extLst>
                    <a:ext uri="{FF2B5EF4-FFF2-40B4-BE49-F238E27FC236}">
                      <a16:creationId xmlns:a16="http://schemas.microsoft.com/office/drawing/2014/main" id="{D39AD71A-D3A1-4862-A643-A7C58DFCE257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  <a:grpFill/>
              </p:grpSpPr>
              <p:sp>
                <p:nvSpPr>
                  <p:cNvPr id="11" name="Google Shape;1252;p47">
                    <a:extLst>
                      <a:ext uri="{FF2B5EF4-FFF2-40B4-BE49-F238E27FC236}">
                        <a16:creationId xmlns:a16="http://schemas.microsoft.com/office/drawing/2014/main" id="{811FA571-8A62-4071-888B-31A999B6B63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1253;p47">
                    <a:extLst>
                      <a:ext uri="{FF2B5EF4-FFF2-40B4-BE49-F238E27FC236}">
                        <a16:creationId xmlns:a16="http://schemas.microsoft.com/office/drawing/2014/main" id="{F3727146-8F29-42AE-AAD7-D3FBD8B1571A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254;p47">
                    <a:extLst>
                      <a:ext uri="{FF2B5EF4-FFF2-40B4-BE49-F238E27FC236}">
                        <a16:creationId xmlns:a16="http://schemas.microsoft.com/office/drawing/2014/main" id="{F9968989-C1DD-4E46-A54E-9650047E89AD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4" name="Google Shape;1255;p47">
                    <a:extLst>
                      <a:ext uri="{FF2B5EF4-FFF2-40B4-BE49-F238E27FC236}">
                        <a16:creationId xmlns:a16="http://schemas.microsoft.com/office/drawing/2014/main" id="{91BA7828-2A93-4ABE-B67D-7CD62475642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6;p47">
                    <a:extLst>
                      <a:ext uri="{FF2B5EF4-FFF2-40B4-BE49-F238E27FC236}">
                        <a16:creationId xmlns:a16="http://schemas.microsoft.com/office/drawing/2014/main" id="{F06564D7-8F44-480C-B906-D8BAA50F00EC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257;p47">
                    <a:extLst>
                      <a:ext uri="{FF2B5EF4-FFF2-40B4-BE49-F238E27FC236}">
                        <a16:creationId xmlns:a16="http://schemas.microsoft.com/office/drawing/2014/main" id="{8A624DCE-4168-428D-932A-00B3D49C0443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58;p47">
                    <a:extLst>
                      <a:ext uri="{FF2B5EF4-FFF2-40B4-BE49-F238E27FC236}">
                        <a16:creationId xmlns:a16="http://schemas.microsoft.com/office/drawing/2014/main" id="{59DB14F5-87EC-43B6-90DF-94A65CD36B3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59;p47">
                    <a:extLst>
                      <a:ext uri="{FF2B5EF4-FFF2-40B4-BE49-F238E27FC236}">
                        <a16:creationId xmlns:a16="http://schemas.microsoft.com/office/drawing/2014/main" id="{13472480-CEB8-4404-AF2B-03A8A23D7CB4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260;p47">
                    <a:extLst>
                      <a:ext uri="{FF2B5EF4-FFF2-40B4-BE49-F238E27FC236}">
                        <a16:creationId xmlns:a16="http://schemas.microsoft.com/office/drawing/2014/main" id="{CBD34C3B-AA22-43DB-B74E-AE97CBD96E0D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1261;p47">
                    <a:extLst>
                      <a:ext uri="{FF2B5EF4-FFF2-40B4-BE49-F238E27FC236}">
                        <a16:creationId xmlns:a16="http://schemas.microsoft.com/office/drawing/2014/main" id="{29219A1E-484E-4D22-A350-E6E7FB2ABE14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id="{8B3309D0-2EA3-4118-A785-33D96EF0C1C5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A0E62D-A585-4B5A-AAAB-0874E79E5D86}"/>
                  </a:ext>
                </a:extLst>
              </p:cNvPr>
              <p:cNvSpPr txBox="1"/>
              <p:nvPr/>
            </p:nvSpPr>
            <p:spPr>
              <a:xfrm>
                <a:off x="2948049" y="1701252"/>
                <a:ext cx="1129909" cy="4306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027D58-7D14-4AAD-92A2-143167FFB4F9}"/>
                </a:ext>
              </a:extLst>
            </p:cNvPr>
            <p:cNvSpPr txBox="1"/>
            <p:nvPr/>
          </p:nvSpPr>
          <p:spPr>
            <a:xfrm>
              <a:off x="1372400" y="2672383"/>
              <a:ext cx="94472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giờ ra chơi, em và các bạn thường chơi ở đâu?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và các bạn thường chơi trò chơi gì?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thích hoạt động nào nhất?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cảm thấy thế nào sau mỗi giờ ra chơi?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11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01858" y="122156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mở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ên sáp nhập các trường tiểu học dưới 10 lớp trong cùng một xã - Phòng Giáo  Dục và Đào Tạo Ngọc Hồi">
            <a:extLst>
              <a:ext uri="{FF2B5EF4-FFF2-40B4-BE49-F238E27FC236}">
                <a16:creationId xmlns:a16="http://schemas.microsoft.com/office/drawing/2014/main" id="{C211C0AF-F783-455F-AD75-57EB96D7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12192000" cy="6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AB9CB19-9F7F-4B07-B527-71C117A8019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2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4611896" y="2452176"/>
              <a:ext cx="4135176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80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</a:t>
              </a:r>
              <a:r>
                <a:rPr lang="en-US" sz="8000" kern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8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00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43F867F1-9260-4087-9E42-964EDE87281A}"/>
              </a:ext>
            </a:extLst>
          </p:cNvPr>
          <p:cNvSpPr txBox="1"/>
          <p:nvPr/>
        </p:nvSpPr>
        <p:spPr>
          <a:xfrm>
            <a:off x="335866" y="668362"/>
            <a:ext cx="11706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52A11-EE9B-4890-9DA2-E38DC313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1647190"/>
            <a:ext cx="8736037" cy="5049032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3B3AD8BA-F8F8-4BBB-A9F1-496D680E39D9}"/>
              </a:ext>
            </a:extLst>
          </p:cNvPr>
          <p:cNvSpPr txBox="1"/>
          <p:nvPr/>
        </p:nvSpPr>
        <p:spPr>
          <a:xfrm>
            <a:off x="8776482" y="2082018"/>
            <a:ext cx="2970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66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400" dirty="0">
                <a:solidFill>
                  <a:srgbClr val="66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66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400" dirty="0">
                <a:solidFill>
                  <a:srgbClr val="66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66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4400" dirty="0">
              <a:solidFill>
                <a:srgbClr val="6600FF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94F17691-9D37-4D53-9FF9-8CBC206E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0"/>
            <a:ext cx="11591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5" descr="Large grid">
            <a:extLst>
              <a:ext uri="{FF2B5EF4-FFF2-40B4-BE49-F238E27FC236}">
                <a16:creationId xmlns:a16="http://schemas.microsoft.com/office/drawing/2014/main" id="{A886F711-1F5B-45AB-A0E4-71BD83112A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569" y="4338004"/>
            <a:ext cx="5359791" cy="1468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pattFill prst="lgGrid">
                <a:fgClr>
                  <a:srgbClr val="FF0000"/>
                </a:fgClr>
                <a:bgClr>
                  <a:srgbClr val="000066"/>
                </a:bgClr>
              </a:patt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507730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9" y="485776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031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F85A8B-CCFB-47C9-9301-72B01388FA3C}"/>
              </a:ext>
            </a:extLst>
          </p:cNvPr>
          <p:cNvSpPr/>
          <p:nvPr/>
        </p:nvSpPr>
        <p:spPr>
          <a:xfrm>
            <a:off x="3302091" y="5284621"/>
            <a:ext cx="8301990" cy="777240"/>
          </a:xfrm>
          <a:prstGeom prst="roundRect">
            <a:avLst/>
          </a:prstGeom>
          <a:solidFill>
            <a:srgbClr val="B2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2CDC2B-32F2-4192-9CCA-959DAF7BACDA}"/>
              </a:ext>
            </a:extLst>
          </p:cNvPr>
          <p:cNvSpPr/>
          <p:nvPr/>
        </p:nvSpPr>
        <p:spPr>
          <a:xfrm>
            <a:off x="3302091" y="528462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8E5144-5DC9-4703-8CFD-39214B8AAFF4}"/>
              </a:ext>
            </a:extLst>
          </p:cNvPr>
          <p:cNvSpPr/>
          <p:nvPr/>
        </p:nvSpPr>
        <p:spPr>
          <a:xfrm>
            <a:off x="2743291" y="5284621"/>
            <a:ext cx="8301990" cy="7772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34B249-2074-4480-BD2C-FFBDF7FE48E5}"/>
              </a:ext>
            </a:extLst>
          </p:cNvPr>
          <p:cNvSpPr/>
          <p:nvPr/>
        </p:nvSpPr>
        <p:spPr>
          <a:xfrm>
            <a:off x="2743291" y="5284621"/>
            <a:ext cx="9216390" cy="7772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nhím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7BAA7E-C2A1-46CD-89DC-EB5E5492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84" y="1497885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DFEF4B-CAD1-4AF6-A945-CA8B7441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928" y="2188833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C11BC1-49D5-4842-A689-3417D658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12" y="2883355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64B02C-787C-49F7-A579-4E8C09E3EA77}"/>
              </a:ext>
            </a:extLst>
          </p:cNvPr>
          <p:cNvSpPr txBox="1"/>
          <p:nvPr/>
        </p:nvSpPr>
        <p:spPr>
          <a:xfrm>
            <a:off x="522515" y="767278"/>
            <a:ext cx="1123405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Nhím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nâu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bạn</a:t>
            </a:r>
            <a:endParaRPr lang="en-US" sz="4000" b="1" i="0" u="none" strike="noStrike" dirty="0">
              <a:solidFill>
                <a:srgbClr val="0000FF"/>
              </a:solidFill>
              <a:effectLst/>
              <a:latin typeface="HP001 4H" panose="020B06030503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400" b="1" dirty="0">
              <a:solidFill>
                <a:srgbClr val="0000FF"/>
              </a:solidFill>
              <a:latin typeface="HP001 4H" panose="020B06030503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    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hấy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nhím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trắng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tốt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bụng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, </a:t>
            </a:r>
            <a:r>
              <a:rPr lang="en-US" sz="4000" b="1" i="0" u="none" strike="noStrike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nhím</a:t>
            </a:r>
            <a:r>
              <a:rPr lang="en-US" sz="4000" b="1" i="0" u="none" strike="noStrike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nâu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đã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nhận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lời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bạn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  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Cả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hai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cùng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trang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trí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chỗ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ở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cho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đẹp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  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Chúng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trải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qua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những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ngày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vui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vẻ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,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ấm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áp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vì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không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phải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sống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một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mình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giữa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mùa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đông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lạnh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giá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HP001 4H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E4F51A-3F48-4CBB-A875-FFBBDE2F2429}"/>
              </a:ext>
            </a:extLst>
          </p:cNvPr>
          <p:cNvSpPr txBox="1"/>
          <p:nvPr/>
        </p:nvSpPr>
        <p:spPr>
          <a:xfrm>
            <a:off x="3512457" y="767278"/>
            <a:ext cx="89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000FF"/>
              </a:solidFill>
              <a:latin typeface="HP001 4H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13ED2D-946E-4108-B486-4187FCB9C308}"/>
              </a:ext>
            </a:extLst>
          </p:cNvPr>
          <p:cNvSpPr txBox="1"/>
          <p:nvPr/>
        </p:nvSpPr>
        <p:spPr>
          <a:xfrm>
            <a:off x="1016000" y="1923003"/>
            <a:ext cx="1015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E127DA-32D3-4734-8D40-D6A71531FE95}"/>
              </a:ext>
            </a:extLst>
          </p:cNvPr>
          <p:cNvSpPr txBox="1"/>
          <p:nvPr/>
        </p:nvSpPr>
        <p:spPr>
          <a:xfrm>
            <a:off x="4615543" y="2535363"/>
            <a:ext cx="7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CC7AEB-CFD9-496E-9629-B045045584E8}"/>
              </a:ext>
            </a:extLst>
          </p:cNvPr>
          <p:cNvSpPr txBox="1"/>
          <p:nvPr/>
        </p:nvSpPr>
        <p:spPr>
          <a:xfrm>
            <a:off x="1422400" y="3151298"/>
            <a:ext cx="132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12" grpId="0" animBg="1"/>
      <p:bldP spid="12" grpId="1" animBg="1"/>
      <p:bldP spid="13" grpId="0"/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6;p32">
            <a:extLst>
              <a:ext uri="{FF2B5EF4-FFF2-40B4-BE49-F238E27FC236}">
                <a16:creationId xmlns:a16="http://schemas.microsoft.com/office/drawing/2014/main" id="{8CD7DD5A-7595-48D2-A9D2-291AC140B4F8}"/>
              </a:ext>
            </a:extLst>
          </p:cNvPr>
          <p:cNvSpPr txBox="1">
            <a:spLocks/>
          </p:cNvSpPr>
          <p:nvPr/>
        </p:nvSpPr>
        <p:spPr>
          <a:xfrm>
            <a:off x="134372" y="432117"/>
            <a:ext cx="7166760" cy="8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C524ED3-22EB-4466-ADEB-15FE51E38EF5}"/>
              </a:ext>
            </a:extLst>
          </p:cNvPr>
          <p:cNvSpPr txBox="1"/>
          <p:nvPr/>
        </p:nvSpPr>
        <p:spPr>
          <a:xfrm>
            <a:off x="363354" y="1269298"/>
            <a:ext cx="5055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ặp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óp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Bao)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56BAEB3-1263-4A50-9075-E54DDE993CF3}"/>
              </a:ext>
            </a:extLst>
          </p:cNvPr>
          <p:cNvSpPr txBox="1"/>
          <p:nvPr/>
        </p:nvSpPr>
        <p:spPr>
          <a:xfrm>
            <a:off x="6554974" y="1269298"/>
            <a:ext cx="5311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ấc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ặp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Quang)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EBB5619-1676-4C4E-A4D6-A85010065142}"/>
              </a:ext>
            </a:extLst>
          </p:cNvPr>
          <p:cNvSpPr txBox="1"/>
          <p:nvPr/>
        </p:nvSpPr>
        <p:spPr>
          <a:xfrm>
            <a:off x="6554974" y="3429000"/>
            <a:ext cx="4854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Sanh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51AE6-18E7-4711-BA2A-4982A55F432D}"/>
              </a:ext>
            </a:extLst>
          </p:cNvPr>
          <p:cNvSpPr/>
          <p:nvPr/>
        </p:nvSpPr>
        <p:spPr>
          <a:xfrm>
            <a:off x="1708969" y="1460755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5E092-979E-4C9C-B03F-01379EBB0856}"/>
              </a:ext>
            </a:extLst>
          </p:cNvPr>
          <p:cNvSpPr/>
          <p:nvPr/>
        </p:nvSpPr>
        <p:spPr>
          <a:xfrm>
            <a:off x="7670800" y="1411149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7D179-8D79-4A1B-B88D-F0FF86511AB1}"/>
              </a:ext>
            </a:extLst>
          </p:cNvPr>
          <p:cNvSpPr/>
          <p:nvPr/>
        </p:nvSpPr>
        <p:spPr>
          <a:xfrm>
            <a:off x="325265" y="2080256"/>
            <a:ext cx="442686" cy="410235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E98AC-8415-4909-8B5D-2AF7F8403A89}"/>
              </a:ext>
            </a:extLst>
          </p:cNvPr>
          <p:cNvSpPr/>
          <p:nvPr/>
        </p:nvSpPr>
        <p:spPr>
          <a:xfrm>
            <a:off x="7656732" y="2083697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530BF8-42ED-47F0-8850-E060D49DECB7}"/>
              </a:ext>
            </a:extLst>
          </p:cNvPr>
          <p:cNvSpPr/>
          <p:nvPr/>
        </p:nvSpPr>
        <p:spPr>
          <a:xfrm>
            <a:off x="7975601" y="3529365"/>
            <a:ext cx="442686" cy="410235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D8069-1547-4FBE-B1CB-D04D1D0B2EBC}"/>
              </a:ext>
            </a:extLst>
          </p:cNvPr>
          <p:cNvSpPr txBox="1"/>
          <p:nvPr/>
        </p:nvSpPr>
        <p:spPr>
          <a:xfrm>
            <a:off x="3444939" y="5671516"/>
            <a:ext cx="274015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g?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BD6073-2B52-4977-B60E-AF086D2FF530}"/>
              </a:ext>
            </a:extLst>
          </p:cNvPr>
          <p:cNvSpPr txBox="1"/>
          <p:nvPr/>
        </p:nvSpPr>
        <p:spPr>
          <a:xfrm>
            <a:off x="3337921" y="5639383"/>
            <a:ext cx="783057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đứng trước các âm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, ê, e” thì viết âm gh.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C17B1A-53DA-4B57-9645-A9BBFA3F3D11}"/>
              </a:ext>
            </a:extLst>
          </p:cNvPr>
          <p:cNvSpPr txBox="1"/>
          <p:nvPr/>
        </p:nvSpPr>
        <p:spPr>
          <a:xfrm>
            <a:off x="3581628" y="5645032"/>
            <a:ext cx="297014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D3A97D-E4CD-4049-A682-0233C47A1B6B}"/>
              </a:ext>
            </a:extLst>
          </p:cNvPr>
          <p:cNvSpPr txBox="1"/>
          <p:nvPr/>
        </p:nvSpPr>
        <p:spPr>
          <a:xfrm>
            <a:off x="2639685" y="5681773"/>
            <a:ext cx="922704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đứng trước các âm còn lại o, a, ư,… thì viết </a:t>
            </a:r>
            <a:r>
              <a:rPr lang="en-US" sz="32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C2452D73-8543-4482-8CAC-FC4D9311DA30}"/>
              </a:ext>
            </a:extLst>
          </p:cNvPr>
          <p:cNvSpPr/>
          <p:nvPr/>
        </p:nvSpPr>
        <p:spPr>
          <a:xfrm>
            <a:off x="4586068" y="1879488"/>
            <a:ext cx="1965706" cy="13146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Hoạt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động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nhóm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đôi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318821"/>
            <a:ext cx="4507523" cy="8971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14680" y="1182907"/>
            <a:ext cx="10515600" cy="73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-56272" y="1913207"/>
            <a:ext cx="5763069" cy="19107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niu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rìu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bĩu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khẳng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khiu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,...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614680" y="3823971"/>
            <a:ext cx="10515600" cy="944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endParaRPr lang="en-US" dirty="0">
              <a:solidFill>
                <a:srgbClr val="0000FF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" y="4768949"/>
            <a:ext cx="5706796" cy="1760758"/>
          </a:xfrm>
          <a:prstGeom prst="cloud">
            <a:avLst/>
          </a:prstGeom>
          <a:solidFill>
            <a:srgbClr val="F5B5C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,...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8C96F3C-E5FB-4460-9FA2-DB32EE609F32}"/>
              </a:ext>
            </a:extLst>
          </p:cNvPr>
          <p:cNvSpPr/>
          <p:nvPr/>
        </p:nvSpPr>
        <p:spPr>
          <a:xfrm>
            <a:off x="6307012" y="1732452"/>
            <a:ext cx="5763068" cy="1910764"/>
          </a:xfrm>
          <a:prstGeom prst="cloud">
            <a:avLst/>
          </a:prstGeom>
          <a:solidFill>
            <a:srgbClr val="F5B5C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lưu luyến, bưu thiếp, cứu giúp, hạt lựu, mưu trí, sưu tầm, tựu trường...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0A08CF3-EA2B-4123-99FC-8170144FD385}"/>
              </a:ext>
            </a:extLst>
          </p:cNvPr>
          <p:cNvSpPr/>
          <p:nvPr/>
        </p:nvSpPr>
        <p:spPr>
          <a:xfrm>
            <a:off x="6307011" y="4693946"/>
            <a:ext cx="5763069" cy="19107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chao liệng, ngả nghiêng, siêng năng, lười biếng,...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94A38CDE-A1A9-4D9B-8768-5A1295A65998}"/>
              </a:ext>
            </a:extLst>
          </p:cNvPr>
          <p:cNvSpPr/>
          <p:nvPr/>
        </p:nvSpPr>
        <p:spPr>
          <a:xfrm rot="10800000">
            <a:off x="6307010" y="138064"/>
            <a:ext cx="3033937" cy="107786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715D84-4FED-491C-8012-90658C4F3303}"/>
              </a:ext>
            </a:extLst>
          </p:cNvPr>
          <p:cNvSpPr>
            <a:spLocks noGrp="1"/>
          </p:cNvSpPr>
          <p:nvPr/>
        </p:nvSpPr>
        <p:spPr>
          <a:xfrm>
            <a:off x="6758744" y="318821"/>
            <a:ext cx="2582203" cy="7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việc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4" grpId="0"/>
      <p:bldP spid="4" grpId="1"/>
      <p:bldP spid="4" grpId="3"/>
      <p:bldP spid="5" grpId="0" animBg="1"/>
      <p:bldP spid="5" grpId="1" animBg="1"/>
      <p:bldP spid="6" grpId="0"/>
      <p:bldP spid="6" grpId="1"/>
      <p:bldP spid="6" grpId="3"/>
      <p:bldP spid="9" grpId="0" bldLvl="0" animBg="1"/>
      <p:bldP spid="9" grpId="1" animBg="1"/>
      <p:bldP spid="8" grpId="0" bldLvl="0" animBg="1"/>
      <p:bldP spid="8" grpId="1" animBg="1"/>
      <p:bldP spid="10" grpId="0" animBg="1"/>
      <p:bldP spid="10" grpId="1" animBg="1"/>
      <p:bldP spid="3" grpId="0" animBg="1"/>
      <p:bldP spid="11" grpId="1"/>
      <p:bldP spid="11" grpId="2"/>
      <p:bldP spid="1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156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1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C0730D8E-2290-4410-A75A-B42269972D52}"/>
              </a:ext>
            </a:extLst>
          </p:cNvPr>
          <p:cNvSpPr txBox="1"/>
          <p:nvPr/>
        </p:nvSpPr>
        <p:spPr>
          <a:xfrm>
            <a:off x="506437" y="179485"/>
            <a:ext cx="106816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F9D28-AA76-4B56-AC6D-C8BD7F00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7" y="1036955"/>
            <a:ext cx="2320144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DC621-AC24-47AD-92C3-B2800E9E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77" y="1051242"/>
            <a:ext cx="2161223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3B9376-85BE-40DB-B166-00CDC220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25" y="1070292"/>
            <a:ext cx="2433199" cy="752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523C6B-221D-435B-A261-B7D9C24D8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29" y="1932901"/>
            <a:ext cx="2161222" cy="75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943D31-87F6-46F3-9CDB-C8AFCD68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50" y="1913850"/>
            <a:ext cx="2100848" cy="790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DF7FE0-D987-4C8C-B3E2-F236FCF65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602" y="1951950"/>
            <a:ext cx="2285927" cy="75247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5801FAC-A890-471C-BB1A-97E1119A93DE}"/>
              </a:ext>
            </a:extLst>
          </p:cNvPr>
          <p:cNvSpPr/>
          <p:nvPr/>
        </p:nvSpPr>
        <p:spPr>
          <a:xfrm>
            <a:off x="351692" y="3081635"/>
            <a:ext cx="4987714" cy="781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B98591C-29FB-4C57-9261-AC592487A13F}"/>
              </a:ext>
            </a:extLst>
          </p:cNvPr>
          <p:cNvSpPr/>
          <p:nvPr/>
        </p:nvSpPr>
        <p:spPr>
          <a:xfrm>
            <a:off x="6738228" y="3049509"/>
            <a:ext cx="504867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Từ ngữ chỉ đặc điểm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9A499DA-56C9-4278-AB2C-2175C05B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29" y="6118504"/>
            <a:ext cx="6347973" cy="739496"/>
          </a:xfrm>
          <a:solidFill>
            <a:srgbClr val="EC8EFC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4999165-DDEC-4282-88C3-6BDD0B87962A}"/>
              </a:ext>
            </a:extLst>
          </p:cNvPr>
          <p:cNvSpPr txBox="1">
            <a:spLocks/>
          </p:cNvSpPr>
          <p:nvPr/>
        </p:nvSpPr>
        <p:spPr>
          <a:xfrm>
            <a:off x="2282629" y="6105570"/>
            <a:ext cx="6347973" cy="739496"/>
          </a:xfrm>
          <a:prstGeom prst="rect">
            <a:avLst/>
          </a:prstGeom>
          <a:solidFill>
            <a:srgbClr val="B2DE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1563 0.46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422 0.4509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1848 0.4722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3112 0.4960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7031 0.3236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1367 0.4912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1" animBg="1"/>
      <p:bldP spid="6" grpId="2" animBg="1"/>
      <p:bldP spid="7" grpId="1" animBg="1"/>
      <p:bldP spid="7" grpId="2" animBg="1"/>
      <p:bldP spid="33" grpId="0" animBg="1"/>
      <p:bldP spid="33" grpId="1"/>
      <p:bldP spid="33" grpId="2"/>
      <p:bldP spid="33" grpId="3" animBg="1"/>
      <p:bldP spid="36" grpId="0" animBg="1"/>
      <p:bldP spid="36" grpId="1"/>
      <p:bldP spid="36" grpId="2"/>
      <p:bldP spid="3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154745" y="330835"/>
            <a:ext cx="11968675" cy="10763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9C36C-798D-4787-83FF-5FAF0CFF4104}"/>
              </a:ext>
            </a:extLst>
          </p:cNvPr>
          <p:cNvGrpSpPr/>
          <p:nvPr/>
        </p:nvGrpSpPr>
        <p:grpSpPr>
          <a:xfrm>
            <a:off x="154745" y="1547446"/>
            <a:ext cx="11968675" cy="1569660"/>
            <a:chOff x="154745" y="1547446"/>
            <a:chExt cx="11968675" cy="15696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92191D1-888D-4FA8-AD57-50FA9C66EBE0}"/>
                </a:ext>
              </a:extLst>
            </p:cNvPr>
            <p:cNvSpPr/>
            <p:nvPr/>
          </p:nvSpPr>
          <p:spPr>
            <a:xfrm>
              <a:off x="154745" y="1547446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cho Hải cái bánh rất ngon. Hải mang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cho Hà và Xuân cùng ăn. Mẹ khen: “Con biết</a:t>
              </a:r>
              <a:endPara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bạn bè rồi đấy.”</a:t>
              </a:r>
              <a:endParaRPr lang="vi-VN" sz="3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8AC547-F4C2-47CF-A109-54EB2C93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3834" y="1547446"/>
              <a:ext cx="3429586" cy="15696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5BF127-73A0-438C-84DD-ECA561CD59B5}"/>
              </a:ext>
            </a:extLst>
          </p:cNvPr>
          <p:cNvGrpSpPr/>
          <p:nvPr/>
        </p:nvGrpSpPr>
        <p:grpSpPr>
          <a:xfrm>
            <a:off x="120455" y="3229191"/>
            <a:ext cx="12037254" cy="1657350"/>
            <a:chOff x="154745" y="3213547"/>
            <a:chExt cx="12037254" cy="16573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08DFF0-C16E-43DD-BF8C-8D9A58C0793B}"/>
                </a:ext>
              </a:extLst>
            </p:cNvPr>
            <p:cNvSpPr/>
            <p:nvPr/>
          </p:nvSpPr>
          <p:spPr>
            <a:xfrm>
              <a:off x="154745" y="3257392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A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Biết Hải ốm, phải nghỉ học, Xuân mang sách vở sang, giảng bài cho bạn. Hải xúc động vì bạn đã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mình bị ốm.</a:t>
              </a:r>
              <a:endParaRPr lang="vi-VN" sz="32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B892CF-8B00-46D2-BC84-AA7D45D1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834" y="3213547"/>
              <a:ext cx="3498165" cy="16573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8C782E-A179-47CC-966D-6752B1EEECF8}"/>
              </a:ext>
            </a:extLst>
          </p:cNvPr>
          <p:cNvGrpSpPr/>
          <p:nvPr/>
        </p:nvGrpSpPr>
        <p:grpSpPr>
          <a:xfrm>
            <a:off x="154745" y="5094673"/>
            <a:ext cx="12037255" cy="1627042"/>
            <a:chOff x="154745" y="4953993"/>
            <a:chExt cx="12037255" cy="1627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29927F3-F168-4AF9-AAC9-D6530575536F}"/>
                </a:ext>
              </a:extLst>
            </p:cNvPr>
            <p:cNvSpPr/>
            <p:nvPr/>
          </p:nvSpPr>
          <p:spPr>
            <a:xfrm>
              <a:off x="154745" y="5011375"/>
              <a:ext cx="8721970" cy="1569660"/>
            </a:xfrm>
            <a:prstGeom prst="roundRect">
              <a:avLst>
                <a:gd name="adj" fmla="val 33695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Hải và Xuân đều muốn ngồi bàn đầu. Nhưng ở đó chỉ còn một chỗ. Xuân xin </a:t>
              </a:r>
              <a:r>
                <a:rPr lang="en-US" sz="3200" b="0" i="0" u="none" strike="noStrike" dirty="0" err="1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Hải được</a:t>
              </a:r>
              <a:r>
                <a:rPr lang="en-US" sz="3200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chỗ mới. Cô khen Xuân đã biế</a:t>
              </a: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              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1A2A72-30AF-4CC6-901C-6CCEFD40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1458" y="4953993"/>
              <a:ext cx="3160542" cy="162704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0C65CEA-66CA-4AA8-8F5A-DB75A7EC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4" y="2613688"/>
            <a:ext cx="1482968" cy="623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510EC59-C024-4C76-A199-B47CD85645E0}"/>
              </a:ext>
            </a:extLst>
          </p:cNvPr>
          <p:cNvSpPr txBox="1">
            <a:spLocks/>
          </p:cNvSpPr>
          <p:nvPr/>
        </p:nvSpPr>
        <p:spPr>
          <a:xfrm>
            <a:off x="753795" y="4272867"/>
            <a:ext cx="151110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595FC6F-3479-4B57-9A6D-83FB4E5A9473}"/>
              </a:ext>
            </a:extLst>
          </p:cNvPr>
          <p:cNvSpPr txBox="1">
            <a:spLocks/>
          </p:cNvSpPr>
          <p:nvPr/>
        </p:nvSpPr>
        <p:spPr>
          <a:xfrm>
            <a:off x="6307894" y="6126137"/>
            <a:ext cx="224526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186F2C-3D93-45C4-B1BB-E899941170AF}"/>
              </a:ext>
            </a:extLst>
          </p:cNvPr>
          <p:cNvSpPr/>
          <p:nvPr/>
        </p:nvSpPr>
        <p:spPr>
          <a:xfrm>
            <a:off x="753795" y="2613688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9BFC74-C211-4016-A025-6255CC2D430D}"/>
              </a:ext>
            </a:extLst>
          </p:cNvPr>
          <p:cNvSpPr/>
          <p:nvPr/>
        </p:nvSpPr>
        <p:spPr>
          <a:xfrm>
            <a:off x="1157068" y="4303644"/>
            <a:ext cx="724486" cy="510916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A10CEE-BB31-4963-AFEF-7DA8D55B1799}"/>
              </a:ext>
            </a:extLst>
          </p:cNvPr>
          <p:cNvSpPr/>
          <p:nvPr/>
        </p:nvSpPr>
        <p:spPr>
          <a:xfrm>
            <a:off x="6449746" y="6197031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5" grpId="1"/>
      <p:bldP spid="25" grpId="2"/>
      <p:bldP spid="26" grpId="0"/>
      <p:bldP spid="26" grpId="1"/>
      <p:bldP spid="26" grpId="2"/>
      <p:bldP spid="30" grpId="0"/>
      <p:bldP spid="30" grpId="1"/>
      <p:bldP spid="30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726</Words>
  <Application>Microsoft Macintosh PowerPoint</Application>
  <PresentationFormat>Widescreen</PresentationFormat>
  <Paragraphs>85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DengXian</vt:lpstr>
      <vt:lpstr>Arial</vt:lpstr>
      <vt:lpstr>Arial-Rounded</vt:lpstr>
      <vt:lpstr>Calibri</vt:lpstr>
      <vt:lpstr>Calibri Light</vt:lpstr>
      <vt:lpstr>Chivo Light</vt:lpstr>
      <vt:lpstr>HP001 4 hàng</vt:lpstr>
      <vt:lpstr>HP001 4H</vt:lpstr>
      <vt:lpstr>Montserrat</vt:lpstr>
      <vt:lpstr>Times New Roman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  <vt:lpstr>Thế nào là từ ngữ chỉ hoạt động?</vt:lpstr>
      <vt:lpstr>chia sẻ </vt:lpstr>
      <vt:lpstr>Quan sát tranh và nêu nội dung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Microsoft Office User</cp:lastModifiedBy>
  <cp:revision>135</cp:revision>
  <dcterms:created xsi:type="dcterms:W3CDTF">2020-11-18T09:33:34Z</dcterms:created>
  <dcterms:modified xsi:type="dcterms:W3CDTF">2024-11-22T01:47:34Z</dcterms:modified>
</cp:coreProperties>
</file>