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91" r:id="rId2"/>
    <p:sldMasterId id="2147483705" r:id="rId3"/>
    <p:sldMasterId id="2147483717" r:id="rId4"/>
  </p:sldMasterIdLst>
  <p:notesMasterIdLst>
    <p:notesMasterId r:id="rId12"/>
  </p:notesMasterIdLst>
  <p:sldIdLst>
    <p:sldId id="276" r:id="rId5"/>
    <p:sldId id="275" r:id="rId6"/>
    <p:sldId id="278" r:id="rId7"/>
    <p:sldId id="277" r:id="rId8"/>
    <p:sldId id="279" r:id="rId9"/>
    <p:sldId id="28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4694"/>
  </p:normalViewPr>
  <p:slideViewPr>
    <p:cSldViewPr snapToGrid="0">
      <p:cViewPr varScale="1">
        <p:scale>
          <a:sx n="109" d="100"/>
          <a:sy n="109" d="100"/>
        </p:scale>
        <p:origin x="6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17" Type="http://schemas.openxmlformats.org/officeDocument/2006/relationships/image" Target="../media/image24.png"/><Relationship Id="rId25" Type="http://schemas.microsoft.com/office/2007/relationships/hdphoto" Target="../media/hdphoto9.wdp"/><Relationship Id="rId2" Type="http://schemas.openxmlformats.org/officeDocument/2006/relationships/image" Target="../media/image15.gif"/><Relationship Id="rId16" Type="http://schemas.microsoft.com/office/2007/relationships/hdphoto" Target="../media/hdphoto6.wdp"/><Relationship Id="rId20" Type="http://schemas.openxmlformats.org/officeDocument/2006/relationships/image" Target="../media/image27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20.gif"/><Relationship Id="rId24" Type="http://schemas.openxmlformats.org/officeDocument/2006/relationships/image" Target="../media/image29.png"/><Relationship Id="rId32" Type="http://schemas.microsoft.com/office/2007/relationships/hdphoto" Target="../media/hdphoto12.wdp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microsoft.com/office/2007/relationships/hdphoto" Target="../media/hdphoto8.wdp"/><Relationship Id="rId28" Type="http://schemas.openxmlformats.org/officeDocument/2006/relationships/image" Target="../media/image31.png"/><Relationship Id="rId10" Type="http://schemas.microsoft.com/office/2007/relationships/hdphoto" Target="../media/hdphoto4.wdp"/><Relationship Id="rId19" Type="http://schemas.openxmlformats.org/officeDocument/2006/relationships/image" Target="../media/image26.gif"/><Relationship Id="rId31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openxmlformats.org/officeDocument/2006/relationships/image" Target="../media/image28.png"/><Relationship Id="rId27" Type="http://schemas.microsoft.com/office/2007/relationships/hdphoto" Target="../media/hdphoto10.wdp"/><Relationship Id="rId30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43192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2160" y="3435355"/>
            <a:ext cx="4473527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KỂ CHUYỆN LỚP 2 BỮA ĂN TRƯA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4C5C482-A215-44AC-8A44-EB850EA20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155" y="872490"/>
            <a:ext cx="10834511" cy="6094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69</Words>
  <Application>Microsoft Macintosh PowerPoint</Application>
  <PresentationFormat>Widescreen</PresentationFormat>
  <Paragraphs>11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Microsoft Office User</cp:lastModifiedBy>
  <cp:revision>56</cp:revision>
  <dcterms:created xsi:type="dcterms:W3CDTF">2021-05-25T03:09:35Z</dcterms:created>
  <dcterms:modified xsi:type="dcterms:W3CDTF">2024-10-28T14:16:56Z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