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02" r:id="rId3"/>
    <p:sldMasterId id="2147483727" r:id="rId4"/>
    <p:sldMasterId id="2147483739" r:id="rId5"/>
  </p:sldMasterIdLst>
  <p:notesMasterIdLst>
    <p:notesMasterId r:id="rId24"/>
  </p:notesMasterIdLst>
  <p:sldIdLst>
    <p:sldId id="518" r:id="rId6"/>
    <p:sldId id="341" r:id="rId7"/>
    <p:sldId id="391" r:id="rId8"/>
    <p:sldId id="297" r:id="rId9"/>
    <p:sldId id="519" r:id="rId10"/>
    <p:sldId id="843" r:id="rId11"/>
    <p:sldId id="278" r:id="rId12"/>
    <p:sldId id="844" r:id="rId13"/>
    <p:sldId id="520" r:id="rId14"/>
    <p:sldId id="384" r:id="rId15"/>
    <p:sldId id="388" r:id="rId16"/>
    <p:sldId id="389" r:id="rId17"/>
    <p:sldId id="390" r:id="rId18"/>
    <p:sldId id="277" r:id="rId19"/>
    <p:sldId id="257" r:id="rId20"/>
    <p:sldId id="845" r:id="rId21"/>
    <p:sldId id="342" r:id="rId22"/>
    <p:sldId id="84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2A51C-904C-4E7F-A01A-B1D02A347B51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A8B41-89B7-4CED-9F7D-982EA6073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16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42055-EA5E-4903-9381-F1B5C7B23BB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937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498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372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546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4579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8115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138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86889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ym typeface="+mn-ea"/>
              </a:rPr>
              <a:t>Bài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giảng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thiết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kế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bởi</a:t>
            </a:r>
            <a:r>
              <a:rPr lang="en-US" dirty="0">
                <a:sym typeface="+mn-ea"/>
              </a:rPr>
              <a:t>: </a:t>
            </a:r>
            <a:r>
              <a:rPr lang="en-US" dirty="0" err="1">
                <a:sym typeface="+mn-ea"/>
              </a:rPr>
              <a:t>Hương</a:t>
            </a:r>
            <a:r>
              <a:rPr lang="en-US" dirty="0">
                <a:sym typeface="+mn-ea"/>
              </a:rPr>
              <a:t> </a:t>
            </a:r>
            <a:r>
              <a:rPr lang="en-US" dirty="0" err="1">
                <a:sym typeface="+mn-ea"/>
              </a:rPr>
              <a:t>Thảo</a:t>
            </a:r>
            <a:r>
              <a:rPr lang="en-US" dirty="0">
                <a:sym typeface="+mn-ea"/>
              </a:rPr>
              <a:t> - tranthao121006@gmail.com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7B884C-8C00-4394-9DB6-15A5CAE11C7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8897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A90778-FD6A-40F4-A368-E25F7AF8C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58A7FDC-F702-4802-B2A9-967831A47B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D20503-3780-40EA-B21F-DC3C1FDFE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850C3F-E4FA-4B4A-9DEF-26902A3D6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998897-C6FE-4FEB-B8AD-AC6E46DF2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867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A2CB3B-D7E4-4C1D-B90D-A4A7FD392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068A0D7-AB25-40DF-A483-16C01E9CAB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4197DC-32A7-4948-8498-682B1BD2C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6E031A-85A5-40BB-B201-8310B77E0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C0AD8F-966A-4EE9-80E8-E4CD0D3AD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774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F05B1F6-8A6A-4C9A-9BA5-99388B867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03AEB37-E0F4-4A77-A60D-3A1E4ED61F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867B72-8887-4DF8-8780-4CF5D387A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A3A7CF-A139-4DC8-8780-7BA7765C5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0D41E1-1DED-4880-980D-29072DD17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471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C6DAB4-A5EE-47F3-865F-194124662A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6718609-D0E2-44F0-884B-8C2002145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37104A-EDBB-4DEF-9A8D-A6F97EEB8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BB8D15-C499-48CF-9D0D-45CCC65AD7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0E66EA-B0D5-46D2-BB63-E9AAA5F59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3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639B58-E9A9-4E5B-8675-D220511DD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A3A9B5-0BCA-4364-AAED-F89099EC64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48A98A-4FCE-42D0-A2D1-F2BF8D5F4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531CB1-8E0F-41C9-8C45-E6F609050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73D3C7-0FA6-4E51-9224-B3032E1C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4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8AA695-E720-45FC-8C4C-6F6C5E2BA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C41949-D699-407F-88A2-7FC57A3E0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ACF3AE-4FCF-43CB-A2A9-4E450D2A7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DA009A-460D-4113-B559-A393D1BB4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93440B-F521-41F1-A213-95A86A6BD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6D234B-710B-476F-A562-025229248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C09F18-3F51-4860-9392-02DE5C823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8E86988-EB0B-4F17-BEB3-07B32D5245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4E94802-C01D-48B5-8391-188A661F4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08B485E-E3A1-4721-92B2-3C28EDE80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792178D-C56F-4DF2-8122-76C9CB4F6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06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FC6D8B-6DBC-49C6-AEF1-5C6BE136E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C5B6C7-4872-454E-8FFD-B878CACFF3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C7AF5EB-2631-4C52-96F0-84103E525D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4DBCDA7-42BB-4232-A969-B037711A68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AC1CD09-D00E-45F6-8410-0CA18A5F4D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61B2AA4-2571-4A46-AEF9-C6600AAE3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6FFAF36-201A-4E03-81DA-3C56988D9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C3F275F-5247-493E-B457-DE9B3AA81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43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E288C6-5431-4B45-A828-10CE8FE0F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E2965DF-0155-4483-BA71-E600CD076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0025267-2129-4AAC-B988-516394B8C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5C9AA8-61C4-4754-8BD1-ABBF30B69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4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6E89B8B-92FE-4CCE-A6FD-1EA0AA2CB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C28E2A2-AD64-42B3-A87A-68E10771F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C82940-4DCD-4457-AC93-5C941D344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11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B1AE5F-13EA-4C3A-AAAA-8D04B81C9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9F9721-3C03-4ACA-8D2A-9BAC7D3A3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77210C-3F98-44F0-9B0B-7484D05835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67F33BF-7248-4CF2-9D5F-FC2D4AF5A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5BCF3C9-36E7-4968-9859-517B2D7F0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894AE19-449C-4FE9-A53C-35890F0B0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48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2811E3-33E5-4FA4-A417-31D9789AD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EF7A0D-6728-4100-9472-683247084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400D13-4615-4063-967F-0842A25AB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E5931F-474B-466E-824D-736B3BA6E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631E34-1F4D-446B-BA3D-5A38FB6E5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3148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90885D-D561-4A0F-BAF1-DFBEBF17E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0DFF409-D77E-4AB5-9B38-5C47DC875F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B0F19C-3D29-4AF3-8173-1DB66EE0CA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A0F909C-0267-40BE-B34E-CFAE371EE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55CE51-8FC0-4E46-857D-7C025FADF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426E691-5222-4EE9-9D13-2D12712BA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30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3E38F3-2F70-42E3-A938-BF34763BD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C9835C3-98C9-4BB0-AB48-C0A5F94D36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19BC4-A8AF-4B6F-A6AC-B29D15138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EB5DED-A7DE-4EE4-B6AB-433C67613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B61E76-AAA8-4A4D-AC7A-811B321C7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8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8696E78-5D50-4462-927E-3A63F54EEA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AF02305-A9EB-4761-B11C-9AB7DF0651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3E1FFF-8862-47C7-A800-1AAF9D7C5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650148-B950-43C8-9DCD-DE25E6106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578DFF-1A5C-47A7-BF63-30AA9540A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92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1359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342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8300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1409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0314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06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434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135A8F-9693-43FA-A937-88BE8C5DF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AB061A-5F7C-472A-98C7-AEDA8DACF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3571962-A602-419B-B366-F0D09E39C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1FBDDA-FAA1-48D4-98E6-DCD54D4E6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A0937E-E674-404D-BA2F-BBF5E12A0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784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7616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0615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8496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2589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11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82505" y="108235"/>
            <a:ext cx="4097612" cy="10348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19416" y="6502009"/>
            <a:ext cx="12192000" cy="353756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2131309" y="131270"/>
            <a:ext cx="9552544" cy="757797"/>
          </a:xfrm>
          <a:prstGeom prst="rect">
            <a:avLst/>
          </a:prstGeom>
        </p:spPr>
        <p:txBody>
          <a:bodyPr/>
          <a:lstStyle>
            <a:lvl1pPr>
              <a:defRPr sz="4265" b="1">
                <a:solidFill>
                  <a:schemeClr val="accent1">
                    <a:lumMod val="50000"/>
                  </a:schemeClr>
                </a:solidFill>
                <a:latin typeface="Microsoft YaHei" panose="020B0503020204020204" charset="-122"/>
                <a:ea typeface="Microsoft YaHei" panose="020B0503020204020204" charset="-122"/>
              </a:defRPr>
            </a:lvl1pPr>
          </a:lstStyle>
          <a:p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132731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713">
        <p14:switch dir="r"/>
      </p:transition>
    </mc:Choice>
    <mc:Fallback xmlns="">
      <p:transition spd="slow" advClick="0" advTm="3713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BC819-B28C-B514-1293-A68C5E2FE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D67EAD-8EF6-6A2F-3CFC-2E65E8CA04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5234C-AAF8-C0FC-04E1-46D93892E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5CB0D-50ED-3932-8BCF-CE8707687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CF52DF-8265-82F5-5378-F06288EBE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4344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CC9A4-B2C6-99AA-78BA-25614038A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735E7-24AB-E225-7CB0-B9B48D536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D8734-CB8E-7A2C-B6B0-EEE0EAB3A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7A6E4-E2F6-71D2-31E4-CDCD9A6AE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552F8-9B16-6248-1136-C10143111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4035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87380-2787-72EA-27E6-AB411E00A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0C36A-D6B1-55CA-1FE7-F0D047F8E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840AD-B2B7-556F-AE15-749C9DE12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C35D5-4E3E-A323-6A16-77A05F2ED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4BFB0-7224-F88B-DBF5-0433AFEBF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215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9C7DA-22F8-959D-623E-3EF3F9313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1BB1B-FCF6-A0F4-F123-DFB9F9B7BE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843592-1240-E4DD-CD73-6E35DB0C2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D9F06-2D42-B80E-415B-BCAB6D2AD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2CF18F-6D66-C89D-3FF4-F2A25482A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F89A75-81C7-EB9A-9619-4F74CC36D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902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53CECD-753E-496E-A6D9-A7ACFB8F8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53E91A-C9E6-4F5F-9730-F141C8F35A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85D6623-5A7B-4045-AADF-A73436E443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BE0E8F-E223-4D3B-A808-484C33195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E0E48AC-DC57-4703-BDDA-CE39E3059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91002B1-1D31-465E-BED6-04AE45F7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7855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F8954-8E5D-38E4-8620-502229D43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42706-C114-752C-AD25-DC4CA5E790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E68B71-8032-6E66-D401-3648C93000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C7A0B8-71FC-F63B-F807-E60C3D3977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4FAA5F-E65D-6FE4-205E-083A4041B2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E68318-67E2-D8AF-40CF-90BA82C10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CE62C7-F748-BBEE-109E-A9AA28532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2C4415-5AE6-31C8-D5D2-BC9063ED1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7573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49F20-2A50-80F6-5A91-9033540E6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C3E26B-1DF3-87B0-2A51-793D79314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E6458A-CC85-4137-8863-172F84415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0C0ECC-604C-CBC5-6782-2372A3F5E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0373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29A224-CE32-43C7-1624-18453A5B9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1D214E-D46F-2179-A692-A0ADE1373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1A6CE5-35D3-AC3B-FE73-C05B8770B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9771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C8B2-9BD6-FE67-78D2-E46C488C3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79CA1-4621-EA68-9128-D18ED23A6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8A4DD5-A6FD-7726-395E-6D503F02D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E57532-A8C6-B2BD-66D6-7F43ACBBF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E72B79-E9DE-7F06-3CA6-B9CEBE859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73943E-7E15-69BD-12B7-C14D133B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5281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87204-327F-AB10-9287-DE6101DDD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822A04-28BA-3F37-105C-2E949C0649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AAA01B-8B21-7180-3280-3BF0AECA29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2796B-AA65-6D50-F33D-DFABAD4BC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FF8ACF-ECAD-666E-9EE1-AEA33A13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141883-8606-100F-9843-E3D742704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8859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8F400-40E0-59D0-BCDA-8337CC0FE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6AC23B-B6B5-A35A-9307-230118936F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5EBEA-4ABB-20BC-7D17-18A5EF19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910B3-21F9-BD77-861D-A85E25478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379C0-288D-729F-1379-1C26E58DA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6735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B8CE74-6D1D-6A2B-4AE9-BEA9A8D68B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869F10-A0BA-11E2-89EA-F09CB41BC5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0DAEC-C096-3DDB-968F-DECC229AC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C3E70-CDEA-A27F-4A28-316FC0A2A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50659-2B73-D035-0354-AC88BF8F5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6100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BC819-B28C-B514-1293-A68C5E2FE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D67EAD-8EF6-6A2F-3CFC-2E65E8CA04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5234C-AAF8-C0FC-04E1-46D93892E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5CB0D-50ED-3932-8BCF-CE8707687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CF52DF-8265-82F5-5378-F06288EBE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994021"/>
      </p:ext>
    </p:extLst>
  </p:cSld>
  <p:clrMapOvr>
    <a:masterClrMapping/>
  </p:clrMapOvr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CC9A4-B2C6-99AA-78BA-25614038A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735E7-24AB-E225-7CB0-B9B48D536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D8734-CB8E-7A2C-B6B0-EEE0EAB3A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57A6E4-E2F6-71D2-31E4-CDCD9A6AE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552F8-9B16-6248-1136-C10143111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733748"/>
      </p:ext>
    </p:extLst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87380-2787-72EA-27E6-AB411E00A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0C36A-D6B1-55CA-1FE7-F0D047F8E5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1840AD-B2B7-556F-AE15-749C9DE12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C35D5-4E3E-A323-6A16-77A05F2ED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4BFB0-7224-F88B-DBF5-0433AFEBF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60294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3FCE6B-B1B5-4BCD-90CD-8D9FE64E2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518091-2020-46B2-A2C3-139BA90E5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F70B92-1858-4608-B78B-CE225B125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A3A02F-233E-4CAC-B217-520052693C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08404A7-75A7-4FAD-9ABA-3B3511BC52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3DF0C1F-D56E-417B-A1A6-CDEDBBD7B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8A1A2ED-4247-4F7E-9CE6-9EBC490DC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62F7A0B-CBE0-4C9C-9287-A2F7B585D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498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9C7DA-22F8-959D-623E-3EF3F9313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1BB1B-FCF6-A0F4-F123-DFB9F9B7BE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843592-1240-E4DD-CD73-6E35DB0C2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3D9F06-2D42-B80E-415B-BCAB6D2AD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2CF18F-6D66-C89D-3FF4-F2A25482A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F89A75-81C7-EB9A-9619-4F74CC36D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18240"/>
      </p:ext>
    </p:extLst>
  </p:cSld>
  <p:clrMapOvr>
    <a:masterClrMapping/>
  </p:clrMapOvr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F8954-8E5D-38E4-8620-502229D43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42706-C114-752C-AD25-DC4CA5E790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E68B71-8032-6E66-D401-3648C93000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C7A0B8-71FC-F63B-F807-E60C3D3977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4FAA5F-E65D-6FE4-205E-083A4041B2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E68318-67E2-D8AF-40CF-90BA82C10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CE62C7-F748-BBEE-109E-A9AA28532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2C4415-5AE6-31C8-D5D2-BC9063ED1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611518"/>
      </p:ext>
    </p:extLst>
  </p:cSld>
  <p:clrMapOvr>
    <a:masterClrMapping/>
  </p:clrMapOvr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49F20-2A50-80F6-5A91-9033540E6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C3E26B-1DF3-87B0-2A51-793D79314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E6458A-CC85-4137-8863-172F84415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0C0ECC-604C-CBC5-6782-2372A3F5E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329915"/>
      </p:ext>
    </p:extLst>
  </p:cSld>
  <p:clrMapOvr>
    <a:masterClrMapping/>
  </p:clrMapOvr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29A224-CE32-43C7-1624-18453A5B9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1D214E-D46F-2179-A692-A0ADE1373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1A6CE5-35D3-AC3B-FE73-C05B8770B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59B03472-83B7-A4A9-0008-B242D4CAA17C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491068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673DBF-1F96-FC9F-13B2-B3025A0ECC3C}"/>
              </a:ext>
            </a:extLst>
          </p:cNvPr>
          <p:cNvSpPr txBox="1"/>
          <p:nvPr userDrawn="1"/>
        </p:nvSpPr>
        <p:spPr>
          <a:xfrm>
            <a:off x="7972357" y="6502400"/>
            <a:ext cx="2853447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dirty="0"/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39896357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C8B2-9BD6-FE67-78D2-E46C488C3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79CA1-4621-EA68-9128-D18ED23A6F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8A4DD5-A6FD-7726-395E-6D503F02D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E57532-A8C6-B2BD-66D6-7F43ACBBF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E72B79-E9DE-7F06-3CA6-B9CEBE859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73943E-7E15-69BD-12B7-C14D133B6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026743"/>
      </p:ext>
    </p:extLst>
  </p:cSld>
  <p:clrMapOvr>
    <a:masterClrMapping/>
  </p:clrMapOvr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87204-327F-AB10-9287-DE6101DDD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822A04-28BA-3F37-105C-2E949C0649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AAA01B-8B21-7180-3280-3BF0AECA29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42796B-AA65-6D50-F33D-DFABAD4BC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FF8ACF-ECAD-666E-9EE1-AEA33A13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141883-8606-100F-9843-E3D742704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612955"/>
      </p:ext>
    </p:extLst>
  </p:cSld>
  <p:clrMapOvr>
    <a:masterClrMapping/>
  </p:clrMapOvr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8F400-40E0-59D0-BCDA-8337CC0FE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6AC23B-B6B5-A35A-9307-230118936F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45EBEA-4ABB-20BC-7D17-18A5EF19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910B3-21F9-BD77-861D-A85E25478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379C0-288D-729F-1379-1C26E58DA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867979"/>
      </p:ext>
    </p:extLst>
  </p:cSld>
  <p:clrMapOvr>
    <a:masterClrMapping/>
  </p:clrMapOvr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B8CE74-6D1D-6A2B-4AE9-BEA9A8D68B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869F10-A0BA-11E2-89EA-F09CB41BC5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D0DAEC-C096-3DDB-968F-DECC229AC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268A-7017-4733-B29B-F868F39A0E60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C3E70-CDEA-A27F-4A28-316FC0A2A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350659-2B73-D035-0354-AC88BF8F5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ACC89-1A72-496E-AB5B-59054F93D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851846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4DCAB9-E678-48C2-B8AC-D130051E2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76EE013-E6C1-4C4F-B0C6-96B7CCBDB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BB2E72-BDA9-4250-A7C2-522DE20AC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E2F5F06-D3AA-492E-B5BF-EB07CE833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314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F1F0C74-5470-4103-8C60-72E5A8B1D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A68A78F-3AFF-4961-8477-CB57D9BBF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0E583D3-85AC-41F1-8D26-FC4487516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389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1BDAA2-7F82-413E-97E8-7CB888893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A27FBE-3F99-40AF-A9C6-51E76F0DD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88450B6-FE2F-448D-8F18-D6B6984730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C523596-73AD-44E1-BC66-B8C399E56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22D18AA-1534-410D-96AD-50A42664B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2209515-EB11-4FD0-B8A9-BC1B5BC14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75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ADD6C3-9A48-4D23-B871-64CE3A6E5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834F55D-BA32-4729-947C-505A8646AC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97F547F-8334-4C5A-8498-F5E53C7D19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912CCC-BA35-41A4-B1CA-B31D42F951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BF43CE3-F971-4B3C-9E58-FEF1C4EAC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DC9298F-C230-4A85-9478-040EFA3B5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217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FE38F8A-74BC-44D9-BA3C-D822B02A0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CC5787-2417-4D67-BC60-9A7D2AA564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6E505F-C9FE-466B-BA8A-3AD1E9B967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AAA7661-D508-4955-A925-D418035FA1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B67076-C3C8-425C-81B3-923C0BE32E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92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6958FFC-099D-4B13-9000-F8DF1C7EE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B03AA9-4FB2-4386-8364-C8F776151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D639A9-720A-4244-9F27-35E131010C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48F6F-2428-462A-9C17-B471D69666C9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9126D4-CD18-4BE2-8154-1176BFF423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98FFC2-8849-4A8F-92A7-8939539726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50DBB-D116-4F5E-87A5-6486A7600B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741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83328-5D9C-4CDA-A4B0-8F0932BA2C1A}" type="datetimeFigureOut">
              <a:rPr lang="en-US" smtClean="0"/>
              <a:t>10/24/2022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19131A-B70F-A46F-D9B3-F56965B81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D5BE8-DD64-C184-23E9-B0012526D0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1C311D-CB69-069F-427E-CEDCEF340B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EE412-4427-3401-76EA-440C312F9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0F696-3097-50E5-FD9B-CDA20CEFF7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E36BA0-78DF-6F88-782D-C5D863A01F9F}"/>
              </a:ext>
            </a:extLst>
          </p:cNvPr>
          <p:cNvSpPr txBox="1"/>
          <p:nvPr userDrawn="1"/>
        </p:nvSpPr>
        <p:spPr>
          <a:xfrm>
            <a:off x="8807694" y="0"/>
            <a:ext cx="60974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Design by: </a:t>
            </a:r>
            <a:r>
              <a:rPr lang="en-US" sz="11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11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i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1100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tranthao121004@gmail.com </a:t>
            </a:r>
          </a:p>
        </p:txBody>
      </p:sp>
    </p:spTree>
    <p:extLst>
      <p:ext uri="{BB962C8B-B14F-4D97-AF65-F5344CB8AC3E}">
        <p14:creationId xmlns:p14="http://schemas.microsoft.com/office/powerpoint/2010/main" val="239281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Tm="2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19131A-B70F-A46F-D9B3-F56965B81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D5BE8-DD64-C184-23E9-B0012526D0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1C311D-CB69-069F-427E-CEDCEF340B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E081F-4352-4F18-BEDA-C66D1965C30F}" type="datetimeFigureOut">
              <a:rPr lang="zh-CN" altLang="en-US" smtClean="0"/>
              <a:t>2022/10/24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EE412-4427-3401-76EA-440C312F9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0F696-3097-50E5-FD9B-CDA20CEFF7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BC5BA0-D55A-4234-B2CB-BADBEAB97F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849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0091EB91-24ED-4C2B-4EF1-E58201FF8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4570"/>
            <a:ext cx="12192000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oang Lan : NGĂN DÒNG BÀI VIẾT CHO BLOG (Phần 2)">
            <a:extLst>
              <a:ext uri="{FF2B5EF4-FFF2-40B4-BE49-F238E27FC236}">
                <a16:creationId xmlns:a16="http://schemas.microsoft.com/office/drawing/2014/main" id="{805B04D8-5C58-4F4A-B0F9-207B910AC7B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4" y="8483"/>
            <a:ext cx="2305682" cy="230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ho Hình Ảnh Động Powerpoint Đẹp Dùng Làm Trang Trí Cho Slide ...">
            <a:extLst>
              <a:ext uri="{FF2B5EF4-FFF2-40B4-BE49-F238E27FC236}">
                <a16:creationId xmlns:a16="http://schemas.microsoft.com/office/drawing/2014/main" id="{B7451170-1D11-4AB0-8614-53A21AA637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3" y="2211241"/>
            <a:ext cx="2852137" cy="3992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>
            <a:extLst>
              <a:ext uri="{FF2B5EF4-FFF2-40B4-BE49-F238E27FC236}">
                <a16:creationId xmlns:a16="http://schemas.microsoft.com/office/drawing/2014/main" id="{DABA545B-3494-4497-BDCD-19EB75D4286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025" y="5035728"/>
            <a:ext cx="1550640" cy="190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B34033-331A-47DC-A057-9F649C2CAA05}"/>
              </a:ext>
            </a:extLst>
          </p:cNvPr>
          <p:cNvSpPr/>
          <p:nvPr/>
        </p:nvSpPr>
        <p:spPr>
          <a:xfrm>
            <a:off x="9937249" y="1908772"/>
            <a:ext cx="719440" cy="777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79"/>
          </a:p>
        </p:txBody>
      </p:sp>
      <p:pic>
        <p:nvPicPr>
          <p:cNvPr id="19" name="Picture 7">
            <a:extLst>
              <a:ext uri="{FF2B5EF4-FFF2-40B4-BE49-F238E27FC236}">
                <a16:creationId xmlns:a16="http://schemas.microsoft.com/office/drawing/2014/main" id="{6056B362-E935-4DA3-826B-67930031AB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489" y="5012333"/>
            <a:ext cx="1550640" cy="1900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 descr="Hình động hoạt hình của những chú chim cực dễ thương và sống độn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587" y="391066"/>
            <a:ext cx="3963154" cy="200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D7E256-CD24-4E7E-92A8-B2370932D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GV thiết kế: Chu Thị Soa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169C9B-A984-48F4-868A-D6A453244B7C}"/>
              </a:ext>
            </a:extLst>
          </p:cNvPr>
          <p:cNvSpPr/>
          <p:nvPr/>
        </p:nvSpPr>
        <p:spPr>
          <a:xfrm>
            <a:off x="8839200" y="2600325"/>
            <a:ext cx="990600" cy="82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4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>
        <p:wipe/>
      </p:transition>
    </mc:Choice>
    <mc:Fallback xmlns="">
      <p:transition advClick="0" advTm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2C775ED6-35EA-D74F-3372-1482EB33CB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324" y="-1"/>
            <a:ext cx="8846566" cy="661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Folded Corner 3">
            <a:extLst>
              <a:ext uri="{FF2B5EF4-FFF2-40B4-BE49-F238E27FC236}">
                <a16:creationId xmlns:a16="http://schemas.microsoft.com/office/drawing/2014/main" id="{8E5C302A-B643-FA07-E6DC-EB46D4022A40}"/>
              </a:ext>
            </a:extLst>
          </p:cNvPr>
          <p:cNvSpPr/>
          <p:nvPr/>
        </p:nvSpPr>
        <p:spPr>
          <a:xfrm>
            <a:off x="1507110" y="4906433"/>
            <a:ext cx="10172700" cy="1532467"/>
          </a:xfrm>
          <a:prstGeom prst="foldedCorner">
            <a:avLst>
              <a:gd name="adj" fmla="val 16667"/>
            </a:avLst>
          </a:prstGeom>
          <a:solidFill>
            <a:schemeClr val="bg1">
              <a:alpha val="90195"/>
            </a:schemeClr>
          </a:solidFill>
          <a:ln w="12700">
            <a:noFill/>
          </a:ln>
        </p:spPr>
        <p:txBody>
          <a:bodyPr lIns="91440" tIns="45720" rIns="91440" bIns="45720" anchor="ctr" anchorCtr="0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Nói về việc chim hoàng anh hát hay</a:t>
            </a:r>
          </a:p>
        </p:txBody>
      </p:sp>
    </p:spTree>
    <p:extLst>
      <p:ext uri="{BB962C8B-B14F-4D97-AF65-F5344CB8AC3E}">
        <p14:creationId xmlns:p14="http://schemas.microsoft.com/office/powerpoint/2010/main" val="438525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D93EC25D-5B94-46E2-D512-A6BCB39982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-1"/>
            <a:ext cx="8357016" cy="637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Folded Corner 3">
            <a:extLst>
              <a:ext uri="{FF2B5EF4-FFF2-40B4-BE49-F238E27FC236}">
                <a16:creationId xmlns:a16="http://schemas.microsoft.com/office/drawing/2014/main" id="{AD08F6C6-3610-F985-21EE-520F92269E67}"/>
              </a:ext>
            </a:extLst>
          </p:cNvPr>
          <p:cNvSpPr/>
          <p:nvPr/>
        </p:nvSpPr>
        <p:spPr>
          <a:xfrm>
            <a:off x="274320" y="4786207"/>
            <a:ext cx="11414125" cy="2167043"/>
          </a:xfrm>
          <a:prstGeom prst="foldedCorner">
            <a:avLst>
              <a:gd name="adj" fmla="val 16667"/>
            </a:avLst>
          </a:prstGeom>
          <a:solidFill>
            <a:schemeClr val="bg1">
              <a:alpha val="90195"/>
            </a:schemeClr>
          </a:solidFill>
          <a:ln w="12700">
            <a:noFill/>
          </a:ln>
        </p:spPr>
        <p:txBody>
          <a:bodyPr lIns="91440" tIns="45720" rIns="91440" bIns="45720" anchor="ctr" anchorCtr="0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Nhờ</a:t>
            </a:r>
            <a:r>
              <a:rPr kumimoji="0" lang="en-US" alt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chim</a:t>
            </a:r>
            <a:r>
              <a:rPr kumimoji="0" lang="en-US" alt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hoàng</a:t>
            </a:r>
            <a:r>
              <a:rPr kumimoji="0" lang="en-US" alt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anh</a:t>
            </a:r>
            <a:r>
              <a:rPr kumimoji="0" lang="en-US" alt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dạy</a:t>
            </a:r>
            <a:r>
              <a:rPr kumimoji="0" lang="en-US" alt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hát</a:t>
            </a:r>
            <a:r>
              <a:rPr kumimoji="0" lang="en-US" alt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cho</a:t>
            </a:r>
            <a:r>
              <a:rPr kumimoji="0" lang="en-US" alt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754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254A57E4-18FB-EDE3-3210-31216C8FC1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4" y="-1"/>
            <a:ext cx="8755193" cy="593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Folded Corner 3">
            <a:extLst>
              <a:ext uri="{FF2B5EF4-FFF2-40B4-BE49-F238E27FC236}">
                <a16:creationId xmlns:a16="http://schemas.microsoft.com/office/drawing/2014/main" id="{654E039E-DB7E-25C0-9DB4-55C2BDBF1A38}"/>
              </a:ext>
            </a:extLst>
          </p:cNvPr>
          <p:cNvSpPr/>
          <p:nvPr/>
        </p:nvSpPr>
        <p:spPr>
          <a:xfrm>
            <a:off x="565151" y="4962526"/>
            <a:ext cx="10769600" cy="1483783"/>
          </a:xfrm>
          <a:prstGeom prst="foldedCorner">
            <a:avLst>
              <a:gd name="adj" fmla="val 16667"/>
            </a:avLst>
          </a:prstGeom>
          <a:solidFill>
            <a:schemeClr val="bg1">
              <a:alpha val="90195"/>
            </a:schemeClr>
          </a:solidFill>
          <a:ln w="12700">
            <a:noFill/>
          </a:ln>
        </p:spPr>
        <p:txBody>
          <a:bodyPr lIns="91440" tIns="45720" rIns="91440" bIns="45720" anchor="ctr" anchorCtr="0"/>
          <a:lstStyle/>
          <a:p>
            <a:pPr marL="571500" marR="0" lvl="0" indent="-57150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Vì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quạ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chán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nản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,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không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kiên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nhẫn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học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nên</a:t>
            </a:r>
            <a:r>
              <a:rPr kumimoji="0" lang="en-US" alt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bay </a:t>
            </a:r>
            <a:r>
              <a:rPr kumimoji="0" lang="en-US" alt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đi</a:t>
            </a:r>
            <a:endParaRPr kumimoji="0" lang="en-US" altLang="vi-V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Tahoma" panose="020B0604030504040204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78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F8B6821-DF19-4CBE-7BDE-B33B071E7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967" y="0"/>
            <a:ext cx="8063346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Folded Corner 3">
            <a:extLst>
              <a:ext uri="{FF2B5EF4-FFF2-40B4-BE49-F238E27FC236}">
                <a16:creationId xmlns:a16="http://schemas.microsoft.com/office/drawing/2014/main" id="{C29B8EBD-3905-8075-56FC-11A0CA73B1E9}"/>
              </a:ext>
            </a:extLst>
          </p:cNvPr>
          <p:cNvSpPr/>
          <p:nvPr/>
        </p:nvSpPr>
        <p:spPr>
          <a:xfrm>
            <a:off x="256010" y="4839017"/>
            <a:ext cx="11110595" cy="1923415"/>
          </a:xfrm>
          <a:prstGeom prst="foldedCorner">
            <a:avLst>
              <a:gd name="adj" fmla="val 16667"/>
            </a:avLst>
          </a:prstGeom>
          <a:solidFill>
            <a:schemeClr val="bg1">
              <a:alpha val="90195"/>
            </a:schemeClr>
          </a:solidFill>
          <a:ln w="12700">
            <a:noFill/>
          </a:ln>
        </p:spPr>
        <p:txBody>
          <a:bodyPr lIns="91440" tIns="45720" rIns="91440" bIns="45720" anchor="ctr" anchorCtr="0"/>
          <a:lstStyle/>
          <a:p>
            <a:pPr marL="571500" marR="0" lvl="0" indent="-57150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Họa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mi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và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vẹt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nhờ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chăm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chỉ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học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tập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nên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hát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được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giọng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êm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ái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còn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quạ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chỉ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phát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ra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được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tiếng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kêu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buồn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bã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: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quạ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, </a:t>
            </a:r>
            <a:r>
              <a:rPr kumimoji="0" lang="en-US" altLang="vi-VN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quạ</a:t>
            </a:r>
            <a:r>
              <a:rPr kumimoji="0" lang="en-US" alt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-Rounded" panose="020B0500000000000000" pitchFamily="34" charset="0"/>
                <a:ea typeface="Tahoma" panose="020B0604030504040204" pitchFamily="34" charset="0"/>
                <a:cs typeface="Arial-Rounded" panose="020B0500000000000000" pitchFamily="34" charset="0"/>
              </a:rPr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12775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>
            <a:extLst>
              <a:ext uri="{FF2B5EF4-FFF2-40B4-BE49-F238E27FC236}">
                <a16:creationId xmlns:a16="http://schemas.microsoft.com/office/drawing/2014/main" id="{C6C91112-9FBF-0692-043E-C1824AD8F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150" y="114300"/>
            <a:ext cx="12160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489" y="2655887"/>
            <a:ext cx="7880486" cy="1325563"/>
          </a:xfrm>
        </p:spPr>
        <p:txBody>
          <a:bodyPr>
            <a:noAutofit/>
          </a:bodyPr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1-2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10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DAA05A1-A30F-4B43-B0F9-842C7E8FDC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705102"/>
            <a:ext cx="6858000" cy="1226820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22540BC-A24B-435C-91AE-1DD34C383B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48207" y="988524"/>
            <a:ext cx="6247250" cy="50649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C673EB3-CF89-4670-AD42-188BEA08838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8" t="35025" r="59440" b="34782"/>
          <a:stretch/>
        </p:blipFill>
        <p:spPr>
          <a:xfrm>
            <a:off x="-591423" y="1707337"/>
            <a:ext cx="4429760" cy="549290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ECE201C-16F7-41CC-9D7C-4F43F62CC3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71" t="36973" r="10977" b="32834"/>
          <a:stretch/>
        </p:blipFill>
        <p:spPr>
          <a:xfrm>
            <a:off x="2621901" y="2001520"/>
            <a:ext cx="4466358" cy="54929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D6E6BBD-55BC-4609-9234-E6F030B3A4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4652">
            <a:off x="115079" y="968971"/>
            <a:ext cx="419196" cy="123218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F2093D5-1511-470A-84F7-CD3D5D60CC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72" y="1274025"/>
            <a:ext cx="571630" cy="7875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1A8B920-2603-41BF-97D2-B541638BC318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660128">
            <a:off x="9693355" y="-1175868"/>
            <a:ext cx="3020116" cy="31465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E36D2A1-7E6C-40E4-9CEC-803715B69F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9435">
            <a:off x="5902313" y="2289396"/>
            <a:ext cx="422498" cy="43612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E9236B6-8568-430A-A241-D955A7D927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107" y="1202801"/>
            <a:ext cx="644623" cy="68689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150AFAD-94D2-45D0-B9C7-6489920D481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267" y="670348"/>
            <a:ext cx="391538" cy="469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7F29A0C-09E7-494C-BC8E-428CB9B9DA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7701">
            <a:off x="2693190" y="707721"/>
            <a:ext cx="391538" cy="64531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4860D97-F7FE-4AC3-8745-689FB2A4E7D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630" y="1470919"/>
            <a:ext cx="1054340" cy="11813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8CD261-C0C6-4F9B-9627-8BC42574CEBD}"/>
              </a:ext>
            </a:extLst>
          </p:cNvPr>
          <p:cNvSpPr txBox="1"/>
          <p:nvPr/>
        </p:nvSpPr>
        <p:spPr>
          <a:xfrm>
            <a:off x="7460197" y="1602658"/>
            <a:ext cx="389606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chuyện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trước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21153A-EA77-41EC-B066-6102D6648F9C}"/>
              </a:ext>
            </a:extLst>
          </p:cNvPr>
          <p:cNvSpPr txBox="1"/>
          <p:nvPr/>
        </p:nvSpPr>
        <p:spPr>
          <a:xfrm>
            <a:off x="8906608" y="6596390"/>
            <a:ext cx="409721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Design by: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Hương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– tranthao121004@gmail.com </a:t>
            </a:r>
          </a:p>
        </p:txBody>
      </p:sp>
    </p:spTree>
    <p:extLst>
      <p:ext uri="{BB962C8B-B14F-4D97-AF65-F5344CB8AC3E}">
        <p14:creationId xmlns:p14="http://schemas.microsoft.com/office/powerpoint/2010/main" val="140146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92866-C62C-5A11-CED0-9B03FC122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họa mi vẹt quạ-soa">
            <a:hlinkClick r:id="" action="ppaction://media"/>
            <a:extLst>
              <a:ext uri="{FF2B5EF4-FFF2-40B4-BE49-F238E27FC236}">
                <a16:creationId xmlns:a16="http://schemas.microsoft.com/office/drawing/2014/main" id="{A528CAA8-44E9-E251-7941-641D2F2DF60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54747" cy="6858000"/>
          </a:xfrm>
        </p:spPr>
      </p:pic>
    </p:spTree>
    <p:extLst>
      <p:ext uri="{BB962C8B-B14F-4D97-AF65-F5344CB8AC3E}">
        <p14:creationId xmlns:p14="http://schemas.microsoft.com/office/powerpoint/2010/main" val="97218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F883C21D-F36B-742D-DCA2-A074A8A46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1150" y="114300"/>
            <a:ext cx="12160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>
            <a:extLst>
              <a:ext uri="{FF2B5EF4-FFF2-40B4-BE49-F238E27FC236}">
                <a16:creationId xmlns:a16="http://schemas.microsoft.com/office/drawing/2014/main" id="{F2570E66-588E-FEEF-F672-51C813EBB627}"/>
              </a:ext>
            </a:extLst>
          </p:cNvPr>
          <p:cNvSpPr/>
          <p:nvPr/>
        </p:nvSpPr>
        <p:spPr>
          <a:xfrm>
            <a:off x="1884892" y="2557145"/>
            <a:ext cx="7112000" cy="144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UTM Avo" panose="02040603050506020204" pitchFamily="18" charset="0"/>
              </a:rPr>
              <a:t>Qua câu chuyện, em học được điều gì?</a:t>
            </a:r>
          </a:p>
        </p:txBody>
      </p:sp>
      <p:sp>
        <p:nvSpPr>
          <p:cNvPr id="3" name="Text Box 5">
            <a:extLst>
              <a:ext uri="{FF2B5EF4-FFF2-40B4-BE49-F238E27FC236}">
                <a16:creationId xmlns:a16="http://schemas.microsoft.com/office/drawing/2014/main" id="{63467A69-D121-82C4-951E-3FDCC53621DF}"/>
              </a:ext>
            </a:extLst>
          </p:cNvPr>
          <p:cNvSpPr txBox="1"/>
          <p:nvPr/>
        </p:nvSpPr>
        <p:spPr>
          <a:xfrm>
            <a:off x="767292" y="1704975"/>
            <a:ext cx="9347200" cy="666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735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Avant" panose="020B7200000000000000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249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3E1B03EC-3054-4D61-8EEF-9EE0646CC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F110435-C188-4053-B95E-038892A4C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GV thiết kế: Chu Thị Soa</a:t>
            </a:r>
          </a:p>
        </p:txBody>
      </p:sp>
      <p:sp>
        <p:nvSpPr>
          <p:cNvPr id="4" name="Google Shape;2099;p53">
            <a:extLst>
              <a:ext uri="{FF2B5EF4-FFF2-40B4-BE49-F238E27FC236}">
                <a16:creationId xmlns:a16="http://schemas.microsoft.com/office/drawing/2014/main" id="{D71F05B7-4362-4942-94F9-09C1EFBBEF7A}"/>
              </a:ext>
            </a:extLst>
          </p:cNvPr>
          <p:cNvSpPr/>
          <p:nvPr/>
        </p:nvSpPr>
        <p:spPr>
          <a:xfrm>
            <a:off x="4220251" y="798851"/>
            <a:ext cx="2913689" cy="85356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762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598" tIns="121598" rIns="121598" bIns="121598" anchor="ctr" anchorCtr="0">
            <a:noAutofit/>
          </a:bodyPr>
          <a:lstStyle/>
          <a:p>
            <a:pPr algn="ctr">
              <a:buClr>
                <a:schemeClr val="dk1"/>
              </a:buClr>
              <a:buSzPts val="1100"/>
            </a:pPr>
            <a:r>
              <a:rPr lang="en" sz="4400" b="1" dirty="0">
                <a:solidFill>
                  <a:srgbClr val="FF0000"/>
                </a:solidFill>
                <a:latin typeface="Patrick Hand SC"/>
                <a:ea typeface="Patrick Hand SC"/>
                <a:cs typeface="Patrick Hand SC"/>
                <a:sym typeface="Patrick Hand SC"/>
              </a:rPr>
              <a:t>Dặn dò</a:t>
            </a:r>
            <a:endParaRPr sz="4400" b="1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C2A1BE-4629-4237-A420-4A1CD5FA9C3A}"/>
              </a:ext>
            </a:extLst>
          </p:cNvPr>
          <p:cNvSpPr txBox="1"/>
          <p:nvPr/>
        </p:nvSpPr>
        <p:spPr>
          <a:xfrm>
            <a:off x="2319436" y="1914435"/>
            <a:ext cx="71388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endParaRPr 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endParaRPr lang="en-US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GỌI BẠN</a:t>
            </a:r>
          </a:p>
        </p:txBody>
      </p:sp>
    </p:spTree>
    <p:extLst>
      <p:ext uri="{BB962C8B-B14F-4D97-AF65-F5344CB8AC3E}">
        <p14:creationId xmlns:p14="http://schemas.microsoft.com/office/powerpoint/2010/main" val="23713622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>
            <a:extLst>
              <a:ext uri="{FF2B5EF4-FFF2-40B4-BE49-F238E27FC236}">
                <a16:creationId xmlns:a16="http://schemas.microsoft.com/office/drawing/2014/main" id="{8DAA1FE1-A8D3-439B-880F-26E75DCA88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CD147F93-38B5-4B63-B27F-A23705C2F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4" y="-1"/>
            <a:ext cx="12178506" cy="686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0B1349E-4B58-4C38-83BA-4DC975A0A19A}"/>
              </a:ext>
            </a:extLst>
          </p:cNvPr>
          <p:cNvSpPr/>
          <p:nvPr/>
        </p:nvSpPr>
        <p:spPr>
          <a:xfrm>
            <a:off x="4352925" y="2724150"/>
            <a:ext cx="4086225" cy="85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90C7E1-2020-4677-8F82-2E94A060A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GV thiết kế: Chu Thị Soa</a:t>
            </a:r>
          </a:p>
        </p:txBody>
      </p:sp>
    </p:spTree>
    <p:extLst>
      <p:ext uri="{BB962C8B-B14F-4D97-AF65-F5344CB8AC3E}">
        <p14:creationId xmlns:p14="http://schemas.microsoft.com/office/powerpoint/2010/main" val="283547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4511FD8-9B2B-40B9-928B-3BD8140FA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3" y="0"/>
            <a:ext cx="11826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A374FD-1EC4-44AB-B0FB-374F8E29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GV thiết kế: Chu Thị Soa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334589C-30C0-436B-8776-69543A47EB24}"/>
              </a:ext>
            </a:extLst>
          </p:cNvPr>
          <p:cNvSpPr/>
          <p:nvPr/>
        </p:nvSpPr>
        <p:spPr>
          <a:xfrm>
            <a:off x="3552825" y="2482850"/>
            <a:ext cx="4705350" cy="1276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843905-840D-4AFF-BF3E-3EA0C8CABA62}"/>
              </a:ext>
            </a:extLst>
          </p:cNvPr>
          <p:cNvSpPr txBox="1"/>
          <p:nvPr/>
        </p:nvSpPr>
        <p:spPr>
          <a:xfrm>
            <a:off x="1940560" y="2687203"/>
            <a:ext cx="8522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>
                <a:solidFill>
                  <a:srgbClr val="3333FF"/>
                </a:solidFill>
              </a:rPr>
              <a:t>Kể</a:t>
            </a:r>
            <a:r>
              <a:rPr lang="en-US" sz="4800" b="1" dirty="0">
                <a:solidFill>
                  <a:srgbClr val="3333FF"/>
                </a:solidFill>
              </a:rPr>
              <a:t> </a:t>
            </a:r>
            <a:r>
              <a:rPr lang="en-US" sz="4800" b="1" dirty="0" err="1">
                <a:solidFill>
                  <a:srgbClr val="3333FF"/>
                </a:solidFill>
              </a:rPr>
              <a:t>chuyện</a:t>
            </a:r>
            <a:r>
              <a:rPr lang="en-US" sz="4800" b="1" dirty="0">
                <a:solidFill>
                  <a:srgbClr val="3333FF"/>
                </a:solidFill>
              </a:rPr>
              <a:t> : BỮA ĂN TRƯA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B20892F-6B7C-4DA9-8060-9B1DF4C0683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75" y="3467069"/>
            <a:ext cx="2803525" cy="23889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402A6AC-B59A-4620-B28B-4A9917AAC86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333813"/>
            <a:ext cx="2970847" cy="25723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7A6D82-3FDD-4E28-B4EF-C93CE9EF152A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5" y="3467069"/>
            <a:ext cx="2176780" cy="18005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ADF3AA-E609-4520-9D5C-8C0A21441E4A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959" y="3603051"/>
            <a:ext cx="1856422" cy="22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20210409090849_wm_shs-tieng-viet-2-tap-1">
            <a:extLst>
              <a:ext uri="{FF2B5EF4-FFF2-40B4-BE49-F238E27FC236}">
                <a16:creationId xmlns:a16="http://schemas.microsoft.com/office/drawing/2014/main" id="{9A50AF8D-25FB-47A4-AB3E-B933475519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940" t="24924" r="11856" b="51731"/>
          <a:stretch/>
        </p:blipFill>
        <p:spPr bwMode="auto">
          <a:xfrm>
            <a:off x="6457438" y="0"/>
            <a:ext cx="3681684" cy="372643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20210409090849_wm_shs-tieng-viet-2-tap-1">
            <a:extLst>
              <a:ext uri="{FF2B5EF4-FFF2-40B4-BE49-F238E27FC236}">
                <a16:creationId xmlns:a16="http://schemas.microsoft.com/office/drawing/2014/main" id="{40ABC7FD-B0B8-4FA9-9F1A-D838BB8DC9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409" t="22159" r="50387" b="51098"/>
          <a:stretch/>
        </p:blipFill>
        <p:spPr bwMode="auto">
          <a:xfrm>
            <a:off x="1839446" y="102615"/>
            <a:ext cx="3656479" cy="372643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20210409090849_wm_shs-tieng-viet-2-tap-1">
            <a:extLst>
              <a:ext uri="{FF2B5EF4-FFF2-40B4-BE49-F238E27FC236}">
                <a16:creationId xmlns:a16="http://schemas.microsoft.com/office/drawing/2014/main" id="{CF8B1506-80F0-40A9-9C4C-5014FDDAAA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828" t="49342" r="10968" b="29718"/>
          <a:stretch/>
        </p:blipFill>
        <p:spPr bwMode="auto">
          <a:xfrm>
            <a:off x="6457438" y="3677624"/>
            <a:ext cx="3681684" cy="316334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20210409090849_wm_shs-tieng-viet-2-tap-1">
            <a:extLst>
              <a:ext uri="{FF2B5EF4-FFF2-40B4-BE49-F238E27FC236}">
                <a16:creationId xmlns:a16="http://schemas.microsoft.com/office/drawing/2014/main" id="{D34BB998-A71D-44D7-8642-033A1C0510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73" t="48890" r="46775" b="29349"/>
          <a:stretch/>
        </p:blipFill>
        <p:spPr bwMode="auto">
          <a:xfrm>
            <a:off x="1839446" y="3588654"/>
            <a:ext cx="3913654" cy="32523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809415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>
            <a:extLst>
              <a:ext uri="{FF2B5EF4-FFF2-40B4-BE49-F238E27FC236}">
                <a16:creationId xmlns:a16="http://schemas.microsoft.com/office/drawing/2014/main" id="{8DAA1FE1-A8D3-439B-880F-26E75DCA88F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CD147F93-38B5-4B63-B27F-A23705C2F7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8506" cy="686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0B1349E-4B58-4C38-83BA-4DC975A0A19A}"/>
              </a:ext>
            </a:extLst>
          </p:cNvPr>
          <p:cNvSpPr/>
          <p:nvPr/>
        </p:nvSpPr>
        <p:spPr>
          <a:xfrm>
            <a:off x="4352925" y="2724150"/>
            <a:ext cx="4086225" cy="85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590C7E1-2020-4677-8F82-2E94A060A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GV thiết kế: Chu Thị Soa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492F05-3528-63B4-A556-7D11F1918CC3}"/>
              </a:ext>
            </a:extLst>
          </p:cNvPr>
          <p:cNvSpPr txBox="1"/>
          <p:nvPr/>
        </p:nvSpPr>
        <p:spPr>
          <a:xfrm>
            <a:off x="2644912" y="2852869"/>
            <a:ext cx="6597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n>
                  <a:solidFill>
                    <a:schemeClr val="bg1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HỌA MI, VẸT VÀ QUẠ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310625-F74E-A9B3-A14B-260CC63EB3DD}"/>
              </a:ext>
            </a:extLst>
          </p:cNvPr>
          <p:cNvSpPr txBox="1"/>
          <p:nvPr/>
        </p:nvSpPr>
        <p:spPr>
          <a:xfrm>
            <a:off x="4535265" y="4005131"/>
            <a:ext cx="34262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SGK/ 65</a:t>
            </a:r>
            <a:endParaRPr lang="en-US" sz="4400" b="1" i="1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108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4166D6-3FFF-80A9-6B3C-D8B3A2604C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078877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CF2F95-C488-5759-9FD3-469A353C5755}"/>
              </a:ext>
            </a:extLst>
          </p:cNvPr>
          <p:cNvSpPr/>
          <p:nvPr/>
        </p:nvSpPr>
        <p:spPr>
          <a:xfrm>
            <a:off x="1991360" y="1899920"/>
            <a:ext cx="7386215" cy="202122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00FF"/>
                </a:solidFill>
                <a:effectLst/>
              </a:rPr>
              <a:t>NGHE KỂ CHUYỆN</a:t>
            </a:r>
          </a:p>
        </p:txBody>
      </p:sp>
    </p:spTree>
    <p:extLst>
      <p:ext uri="{BB962C8B-B14F-4D97-AF65-F5344CB8AC3E}">
        <p14:creationId xmlns:p14="http://schemas.microsoft.com/office/powerpoint/2010/main" val="2510878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ọa mi vẹt quạ-soa">
            <a:hlinkClick r:id="" action="ppaction://media"/>
            <a:extLst>
              <a:ext uri="{FF2B5EF4-FFF2-40B4-BE49-F238E27FC236}">
                <a16:creationId xmlns:a16="http://schemas.microsoft.com/office/drawing/2014/main" id="{804E31EF-8CCB-D5EE-6A0E-9E00A2B4D0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539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6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486B74-FC37-AD76-64FA-C3EB9899784A}"/>
              </a:ext>
            </a:extLst>
          </p:cNvPr>
          <p:cNvSpPr txBox="1"/>
          <p:nvPr/>
        </p:nvSpPr>
        <p:spPr>
          <a:xfrm>
            <a:off x="248920" y="646331"/>
            <a:ext cx="11694160" cy="60150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xửa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xưa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oanh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ngưỡng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Hay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oanh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ý.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oanh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oanh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oanh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vất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vả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nhé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oanh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nhẫn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bụng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bao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?”.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càu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nhàu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Sao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mãi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chán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nản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(4)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chăm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oanh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trôi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qua,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mi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vẹt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êm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ái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bã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en-US" sz="2100" b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quá</a:t>
            </a:r>
            <a:r>
              <a:rPr lang="en-US" sz="2100" b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1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(Theo 100 </a:t>
            </a:r>
            <a:r>
              <a:rPr lang="en-US" sz="21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1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ngụ</a:t>
            </a:r>
            <a:r>
              <a:rPr lang="en-US" sz="21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1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1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1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i="1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sz="2100" b="1" i="1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100" b="1" dirty="0">
              <a:solidFill>
                <a:srgbClr val="0000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C365B8-5BB2-55EE-DE8D-77E30C6CB9DD}"/>
              </a:ext>
            </a:extLst>
          </p:cNvPr>
          <p:cNvSpPr txBox="1"/>
          <p:nvPr/>
        </p:nvSpPr>
        <p:spPr>
          <a:xfrm>
            <a:off x="2512832" y="0"/>
            <a:ext cx="6597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n>
                  <a:solidFill>
                    <a:schemeClr val="bg1">
                      <a:lumMod val="25000"/>
                    </a:schemeClr>
                  </a:solidFill>
                </a:ln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HỌA MI, VẸT VÀ QUẠ</a:t>
            </a:r>
          </a:p>
        </p:txBody>
      </p:sp>
    </p:spTree>
    <p:extLst>
      <p:ext uri="{BB962C8B-B14F-4D97-AF65-F5344CB8AC3E}">
        <p14:creationId xmlns:p14="http://schemas.microsoft.com/office/powerpoint/2010/main" val="127928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91592D67-99B4-93BF-D74B-BB6B2F4585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1156" y="0"/>
            <a:ext cx="10009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71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2fcf4eai">
      <a:majorFont>
        <a:latin typeface="华康少女文字W5(P)"/>
        <a:ea typeface="华康少女文字W5(P)"/>
        <a:cs typeface=""/>
      </a:majorFont>
      <a:minorFont>
        <a:latin typeface="华康少女文字W5(P)"/>
        <a:ea typeface="华康少女文字W5(P)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452</Words>
  <Application>Microsoft Office PowerPoint</Application>
  <PresentationFormat>Widescreen</PresentationFormat>
  <Paragraphs>43</Paragraphs>
  <Slides>18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18</vt:i4>
      </vt:variant>
    </vt:vector>
  </HeadingPairs>
  <TitlesOfParts>
    <vt:vector size="35" baseType="lpstr">
      <vt:lpstr>等线</vt:lpstr>
      <vt:lpstr>等线 Light</vt:lpstr>
      <vt:lpstr>Microsoft YaHei</vt:lpstr>
      <vt:lpstr>.VnAvant</vt:lpstr>
      <vt:lpstr>Arial</vt:lpstr>
      <vt:lpstr>Arial-Rounded</vt:lpstr>
      <vt:lpstr>Calibri</vt:lpstr>
      <vt:lpstr>Calibri Light</vt:lpstr>
      <vt:lpstr>Patrick Hand SC</vt:lpstr>
      <vt:lpstr>Times New Roman</vt:lpstr>
      <vt:lpstr>UTM Avo</vt:lpstr>
      <vt:lpstr>华康少女文字W5(P)</vt:lpstr>
      <vt:lpstr>1_Office 主题​​</vt:lpstr>
      <vt:lpstr>Office 主题​​</vt:lpstr>
      <vt:lpstr>2_Office Theme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Chọn kể 1-2 đoạn  của câu chuyện theo tranh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DELL</cp:lastModifiedBy>
  <cp:revision>15</cp:revision>
  <dcterms:created xsi:type="dcterms:W3CDTF">2021-07-28T13:52:53Z</dcterms:created>
  <dcterms:modified xsi:type="dcterms:W3CDTF">2022-10-24T13:50:41Z</dcterms:modified>
</cp:coreProperties>
</file>