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27" r:id="rId2"/>
    <p:sldId id="328" r:id="rId3"/>
    <p:sldId id="355" r:id="rId4"/>
    <p:sldId id="356" r:id="rId5"/>
    <p:sldId id="331" r:id="rId6"/>
    <p:sldId id="332" r:id="rId7"/>
    <p:sldId id="363" r:id="rId8"/>
    <p:sldId id="362" r:id="rId9"/>
  </p:sldIdLst>
  <p:sldSz cx="9144000" cy="5143500" type="screen16x9"/>
  <p:notesSz cx="6858000" cy="9144000"/>
  <p:embeddedFontLst>
    <p:embeddedFont>
      <p:font typeface="HP001 4 hàng" panose="020B0603050302020204" pitchFamily="34" charset="77"/>
      <p:regular r:id="rId11"/>
      <p:bold r:id="rId12"/>
    </p:embeddedFont>
    <p:embeddedFont>
      <p:font typeface="HP001 5 hàng" panose="020B0603050302020204" pitchFamily="34" charset="77"/>
      <p:regular r:id="rId13"/>
      <p:bold r:id="rId14"/>
    </p:embeddedFont>
    <p:embeddedFont>
      <p:font typeface="Kalam" panose="02000000000000000000" pitchFamily="2" charset="77"/>
      <p:regular r:id="rId15"/>
      <p:bold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2" autoAdjust="0"/>
    <p:restoredTop sz="94364" autoAdjust="0"/>
  </p:normalViewPr>
  <p:slideViewPr>
    <p:cSldViewPr snapToGrid="0">
      <p:cViewPr varScale="1">
        <p:scale>
          <a:sx n="152" d="100"/>
          <a:sy n="152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287270" y="1390822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80" y="3197643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574097" y="620409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  <p:sp>
        <p:nvSpPr>
          <p:cNvPr id="55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6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57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6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107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13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9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1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5934" y="640339"/>
            <a:ext cx="1633486" cy="585360"/>
            <a:chOff x="349504" y="617308"/>
            <a:chExt cx="1633486" cy="585360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146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416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HP001 5 hàng" panose="020B0603050302020204" pitchFamily="34" charset="0"/>
              </a:rPr>
              <a:t>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1026" name="Picture 2" descr="Lý thuyết ôn chữ hoa g tiếng việt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2724827" y="1407855"/>
            <a:ext cx="2506427" cy="34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và Đào t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01" y="2285231"/>
            <a:ext cx="1253440" cy="21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14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17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4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9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5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5934" y="640339"/>
            <a:ext cx="1633486" cy="585360"/>
            <a:chOff x="349504" y="617308"/>
            <a:chExt cx="1633486" cy="58536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45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860272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Hướng dẫn viết chữ G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590557" y="1285861"/>
            <a:ext cx="3905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B163A8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4496"/>
          <a:stretch/>
        </p:blipFill>
        <p:spPr>
          <a:xfrm>
            <a:off x="2675193" y="1093684"/>
            <a:ext cx="3606800" cy="370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1961" y="1133667"/>
            <a:ext cx="2153264" cy="219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4363" y="1400873"/>
            <a:ext cx="550607" cy="569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974231" y="282952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par>
              <p:cTn id="9"/>
            </p:par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964399" y="243629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787021" y="2380317"/>
            <a:ext cx="351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G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cao</a:t>
            </a:r>
            <a:r>
              <a:rPr lang="en-US" sz="16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g,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77125" y="1100137"/>
            <a:ext cx="6388018" cy="1143000"/>
            <a:chOff x="-264304" y="1034870"/>
            <a:chExt cx="6388018" cy="114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-612" r="35159" b="32405"/>
            <a:stretch/>
          </p:blipFill>
          <p:spPr>
            <a:xfrm>
              <a:off x="-166934" y="1034870"/>
              <a:ext cx="5743334" cy="1143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264304" y="1295761"/>
              <a:ext cx="6388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latin typeface="HP001 4 hàng" panose="020B0603050302020204" pitchFamily="34" charset="0"/>
                </a:rPr>
                <a:t> Gần jực </a:t>
              </a:r>
              <a:r>
                <a:rPr lang="el-GR" sz="2800" dirty="0">
                  <a:latin typeface="HP001 4 hàng" panose="020B0603050302020204" pitchFamily="34" charset="0"/>
                </a:rPr>
                <a:t>κ</a:t>
              </a:r>
              <a:r>
                <a:rPr lang="vi-VN" sz="2800" dirty="0">
                  <a:latin typeface="HP001 4 hàng" panose="020B0603050302020204" pitchFamily="34" charset="0"/>
                </a:rPr>
                <a:t>ì </a:t>
              </a:r>
              <a:r>
                <a:rPr lang="el-GR" sz="2800" dirty="0">
                  <a:latin typeface="HP001 4 hàng" panose="020B0603050302020204" pitchFamily="34" charset="0"/>
                </a:rPr>
                <a:t>Α΄</a:t>
              </a:r>
              <a:r>
                <a:rPr lang="vi-VN" sz="2800" dirty="0">
                  <a:latin typeface="HP001 4 hàng" panose="020B0603050302020204" pitchFamily="34" charset="0"/>
                </a:rPr>
                <a:t>n, gần </a:t>
              </a:r>
              <a:r>
                <a:rPr lang="el-GR" sz="2800" dirty="0">
                  <a:latin typeface="HP001 4 hàng" panose="020B0603050302020204" pitchFamily="34" charset="0"/>
                </a:rPr>
                <a:t>Α˝</a:t>
              </a:r>
              <a:r>
                <a:rPr lang="vi-VN" sz="2800" dirty="0">
                  <a:latin typeface="HP001 4 hàng" panose="020B0603050302020204" pitchFamily="34" charset="0"/>
                </a:rPr>
                <a:t>n </a:t>
              </a:r>
              <a:r>
                <a:rPr lang="el-GR" sz="2800" dirty="0">
                  <a:latin typeface="HP001 4 hàng" panose="020B0603050302020204" pitchFamily="34" charset="0"/>
                </a:rPr>
                <a:t>κ</a:t>
              </a:r>
              <a:r>
                <a:rPr lang="vi-VN" sz="2800" dirty="0">
                  <a:latin typeface="HP001 4 hàng" panose="020B0603050302020204" pitchFamily="34" charset="0"/>
                </a:rPr>
                <a:t>ì sáng.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968299" y="1401455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4097" y="620409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  <p:sp>
        <p:nvSpPr>
          <p:cNvPr id="17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1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2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5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5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445934" y="640339"/>
            <a:ext cx="1633486" cy="585360"/>
            <a:chOff x="349504" y="617308"/>
            <a:chExt cx="1633486" cy="58536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61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284" y="405293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HỌA MI, VẸT VÀ QUẠ</a:t>
            </a:r>
          </a:p>
        </p:txBody>
      </p:sp>
      <p:sp>
        <p:nvSpPr>
          <p:cNvPr id="3" name="Google Shape;887;p39"/>
          <p:cNvSpPr/>
          <p:nvPr/>
        </p:nvSpPr>
        <p:spPr>
          <a:xfrm>
            <a:off x="2213531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" name="Google Shape;912;p39"/>
          <p:cNvGrpSpPr/>
          <p:nvPr/>
        </p:nvGrpSpPr>
        <p:grpSpPr>
          <a:xfrm>
            <a:off x="1832492" y="467980"/>
            <a:ext cx="246826" cy="210678"/>
            <a:chOff x="6530133" y="2132672"/>
            <a:chExt cx="567275" cy="427077"/>
          </a:xfrm>
        </p:grpSpPr>
        <p:sp>
          <p:nvSpPr>
            <p:cNvPr id="5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" name="Google Shape;915;p39"/>
          <p:cNvGrpSpPr/>
          <p:nvPr/>
        </p:nvGrpSpPr>
        <p:grpSpPr>
          <a:xfrm>
            <a:off x="2279001" y="1217893"/>
            <a:ext cx="257318" cy="247202"/>
            <a:chOff x="7047366" y="2801445"/>
            <a:chExt cx="753219" cy="723609"/>
          </a:xfrm>
        </p:grpSpPr>
        <p:sp>
          <p:nvSpPr>
            <p:cNvPr id="8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oogle Shape;969;p39"/>
          <p:cNvGrpSpPr/>
          <p:nvPr/>
        </p:nvGrpSpPr>
        <p:grpSpPr>
          <a:xfrm rot="17930940">
            <a:off x="1899891" y="1393684"/>
            <a:ext cx="218825" cy="225782"/>
            <a:chOff x="6109266" y="2958701"/>
            <a:chExt cx="158099" cy="163114"/>
          </a:xfrm>
        </p:grpSpPr>
        <p:sp>
          <p:nvSpPr>
            <p:cNvPr id="36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Google Shape;887;p39"/>
          <p:cNvSpPr/>
          <p:nvPr/>
        </p:nvSpPr>
        <p:spPr>
          <a:xfrm>
            <a:off x="2079320" y="1245830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" name="Google Shape;969;p39"/>
          <p:cNvGrpSpPr/>
          <p:nvPr/>
        </p:nvGrpSpPr>
        <p:grpSpPr>
          <a:xfrm>
            <a:off x="1539311" y="617004"/>
            <a:ext cx="218825" cy="225782"/>
            <a:chOff x="6109266" y="2958701"/>
            <a:chExt cx="158099" cy="163114"/>
          </a:xfrm>
        </p:grpSpPr>
        <p:sp>
          <p:nvSpPr>
            <p:cNvPr id="41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53981" y="627182"/>
            <a:ext cx="1613647" cy="598517"/>
            <a:chOff x="369343" y="604151"/>
            <a:chExt cx="1613647" cy="59851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82396" y="604151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sp>
        <p:nvSpPr>
          <p:cNvPr id="47" name="Google Shape;887;p39"/>
          <p:cNvSpPr/>
          <p:nvPr/>
        </p:nvSpPr>
        <p:spPr>
          <a:xfrm>
            <a:off x="2556026" y="526859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887;p39"/>
          <p:cNvSpPr/>
          <p:nvPr/>
        </p:nvSpPr>
        <p:spPr>
          <a:xfrm>
            <a:off x="1719026" y="1219057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296" t="23367" r="48459" b="51547"/>
          <a:stretch/>
        </p:blipFill>
        <p:spPr>
          <a:xfrm>
            <a:off x="1657058" y="1546094"/>
            <a:ext cx="2970725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635" t="24197" r="22120" b="51383"/>
          <a:stretch/>
        </p:blipFill>
        <p:spPr>
          <a:xfrm>
            <a:off x="4639152" y="1550282"/>
            <a:ext cx="2970724" cy="1554080"/>
          </a:xfrm>
          <a:prstGeom prst="roundRect">
            <a:avLst>
              <a:gd name="adj" fmla="val 13047"/>
            </a:avLst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860" t="57590" r="47992" b="17324"/>
          <a:stretch/>
        </p:blipFill>
        <p:spPr>
          <a:xfrm>
            <a:off x="1838328" y="3172255"/>
            <a:ext cx="2846573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542" t="57920" r="23629" b="17660"/>
          <a:stretch/>
        </p:blipFill>
        <p:spPr>
          <a:xfrm>
            <a:off x="4600050" y="3195492"/>
            <a:ext cx="2810403" cy="1554080"/>
          </a:xfrm>
          <a:prstGeom prst="roundRect">
            <a:avLst>
              <a:gd name="adj" fmla="val 13047"/>
            </a:avLst>
          </a:prstGeom>
        </p:spPr>
      </p:pic>
      <p:sp>
        <p:nvSpPr>
          <p:cNvPr id="53" name="TextBox 52"/>
          <p:cNvSpPr txBox="1"/>
          <p:nvPr/>
        </p:nvSpPr>
        <p:spPr>
          <a:xfrm>
            <a:off x="1897390" y="98512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i="1" dirty="0">
                <a:latin typeface="UTM Avo" panose="02040603050506020204" pitchFamily="18" charset="0"/>
              </a:rPr>
              <a:t>100 </a:t>
            </a:r>
            <a:r>
              <a:rPr lang="en-US" i="1" dirty="0" err="1">
                <a:latin typeface="UTM Avo" panose="02040603050506020204" pitchFamily="18" charset="0"/>
              </a:rPr>
              <a:t>truyện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ngụ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ngôn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về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đạo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1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5994" y="36772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Họa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mi,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vẹt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quạ</a:t>
            </a:r>
            <a:endParaRPr lang="en-US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971550"/>
            <a:ext cx="5815784" cy="3886200"/>
            <a:chOff x="609600" y="971550"/>
            <a:chExt cx="5815784" cy="3886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1541" t="23865" r="22214" b="8355"/>
            <a:stretch/>
          </p:blipFill>
          <p:spPr>
            <a:xfrm>
              <a:off x="3591697" y="971550"/>
              <a:ext cx="2676525" cy="3886200"/>
            </a:xfrm>
            <a:prstGeom prst="roundRect">
              <a:avLst>
                <a:gd name="adj" fmla="val 13047"/>
              </a:avLst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5296" t="23367" r="48459" b="8853"/>
            <a:stretch/>
          </p:blipFill>
          <p:spPr>
            <a:xfrm>
              <a:off x="609600" y="971550"/>
              <a:ext cx="2676525" cy="3886200"/>
            </a:xfrm>
            <a:prstGeom prst="roundRect">
              <a:avLst>
                <a:gd name="adj" fmla="val 11268"/>
              </a:avLst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47726" y="2419350"/>
              <a:ext cx="2352674" cy="390525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Họa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mi,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vẹt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và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nói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nhau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96434" y="2319338"/>
              <a:ext cx="3028950" cy="519112"/>
            </a:xfrm>
            <a:prstGeom prst="roundRect">
              <a:avLst>
                <a:gd name="adj" fmla="val 22172"/>
              </a:avLst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UTM Avo" panose="02040603050506020204" pitchFamily="18" charset="0"/>
                </a:rPr>
                <a:t>Họa mi, vẹt và quạ đến gặp chim hoàng anh vì chuyện gì?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7726" y="4371975"/>
              <a:ext cx="2352674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Vì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sao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bỏ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các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bay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06395" y="4333875"/>
              <a:ext cx="2209028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Câu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kết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thúc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163</Words>
  <Application>Microsoft Macintosh PowerPoint</Application>
  <PresentationFormat>On-screen Show (16:9)</PresentationFormat>
  <Paragraphs>30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UTM Avo</vt:lpstr>
      <vt:lpstr>UTM Cookies</vt:lpstr>
      <vt:lpstr>Kalam</vt:lpstr>
      <vt:lpstr>Montserrat</vt:lpstr>
      <vt:lpstr>HP001 4 hàng</vt:lpstr>
      <vt:lpstr>Arial</vt:lpstr>
      <vt:lpstr>HP001 5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Microsoft Office User</cp:lastModifiedBy>
  <cp:revision>89</cp:revision>
  <dcterms:modified xsi:type="dcterms:W3CDTF">2024-10-28T13:59:21Z</dcterms:modified>
</cp:coreProperties>
</file>